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68" r:id="rId6"/>
    <p:sldId id="269" r:id="rId7"/>
    <p:sldId id="270" r:id="rId8"/>
    <p:sldId id="271" r:id="rId9"/>
    <p:sldId id="260" r:id="rId10"/>
    <p:sldId id="272" r:id="rId11"/>
    <p:sldId id="273" r:id="rId12"/>
    <p:sldId id="274" r:id="rId13"/>
    <p:sldId id="275" r:id="rId14"/>
    <p:sldId id="261" r:id="rId15"/>
    <p:sldId id="276" r:id="rId16"/>
    <p:sldId id="277" r:id="rId17"/>
    <p:sldId id="278" r:id="rId18"/>
    <p:sldId id="279" r:id="rId19"/>
    <p:sldId id="262" r:id="rId20"/>
    <p:sldId id="280" r:id="rId21"/>
    <p:sldId id="281" r:id="rId22"/>
    <p:sldId id="282" r:id="rId23"/>
    <p:sldId id="283" r:id="rId24"/>
    <p:sldId id="263" r:id="rId25"/>
    <p:sldId id="265" r:id="rId26"/>
    <p:sldId id="266" r:id="rId27"/>
    <p:sldId id="267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54F"/>
    <a:srgbClr val="FFED33"/>
    <a:srgbClr val="71CBF4"/>
    <a:srgbClr val="33AA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43" y="749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57ED-7566-4294-822F-33575741F395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558E-065D-4C62-BF98-DA1904CA61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196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57ED-7566-4294-822F-33575741F395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558E-065D-4C62-BF98-DA1904CA61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9237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57ED-7566-4294-822F-33575741F395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558E-065D-4C62-BF98-DA1904CA61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324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57ED-7566-4294-822F-33575741F395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558E-065D-4C62-BF98-DA1904CA61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942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57ED-7566-4294-822F-33575741F395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558E-065D-4C62-BF98-DA1904CA61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28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57ED-7566-4294-822F-33575741F395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558E-065D-4C62-BF98-DA1904CA61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34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57ED-7566-4294-822F-33575741F395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558E-065D-4C62-BF98-DA1904CA61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69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57ED-7566-4294-822F-33575741F395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558E-065D-4C62-BF98-DA1904CA61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65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57ED-7566-4294-822F-33575741F395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558E-065D-4C62-BF98-DA1904CA61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51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57ED-7566-4294-822F-33575741F395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558E-065D-4C62-BF98-DA1904CA61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57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57ED-7566-4294-822F-33575741F395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558E-065D-4C62-BF98-DA1904CA61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55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B57ED-7566-4294-822F-33575741F395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6558E-065D-4C62-BF98-DA1904CA61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63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hyperlink" Target="http://docer.wps.cn/hezuo/details-175.htm" TargetMode="External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组合 149"/>
          <p:cNvGrpSpPr/>
          <p:nvPr/>
        </p:nvGrpSpPr>
        <p:grpSpPr>
          <a:xfrm>
            <a:off x="2062589" y="2073766"/>
            <a:ext cx="923925" cy="703263"/>
            <a:chOff x="2992438" y="8685213"/>
            <a:chExt cx="923925" cy="703263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2992438" y="8685213"/>
              <a:ext cx="923925" cy="703263"/>
            </a:xfrm>
            <a:custGeom>
              <a:avLst/>
              <a:gdLst>
                <a:gd name="T0" fmla="*/ 71 w 218"/>
                <a:gd name="T1" fmla="*/ 112 h 166"/>
                <a:gd name="T2" fmla="*/ 202 w 218"/>
                <a:gd name="T3" fmla="*/ 140 h 166"/>
                <a:gd name="T4" fmla="*/ 145 w 218"/>
                <a:gd name="T5" fmla="*/ 106 h 166"/>
                <a:gd name="T6" fmla="*/ 137 w 218"/>
                <a:gd name="T7" fmla="*/ 101 h 166"/>
                <a:gd name="T8" fmla="*/ 216 w 218"/>
                <a:gd name="T9" fmla="*/ 87 h 166"/>
                <a:gd name="T10" fmla="*/ 216 w 218"/>
                <a:gd name="T11" fmla="*/ 87 h 166"/>
                <a:gd name="T12" fmla="*/ 159 w 218"/>
                <a:gd name="T13" fmla="*/ 63 h 166"/>
                <a:gd name="T14" fmla="*/ 75 w 218"/>
                <a:gd name="T15" fmla="*/ 62 h 166"/>
                <a:gd name="T16" fmla="*/ 87 w 218"/>
                <a:gd name="T17" fmla="*/ 90 h 166"/>
                <a:gd name="T18" fmla="*/ 5 w 218"/>
                <a:gd name="T19" fmla="*/ 134 h 166"/>
                <a:gd name="T20" fmla="*/ 137 w 218"/>
                <a:gd name="T21" fmla="*/ 103 h 166"/>
                <a:gd name="T22" fmla="*/ 138 w 218"/>
                <a:gd name="T23" fmla="*/ 104 h 166"/>
                <a:gd name="T24" fmla="*/ 144 w 218"/>
                <a:gd name="T25" fmla="*/ 115 h 166"/>
                <a:gd name="T26" fmla="*/ 152 w 218"/>
                <a:gd name="T27" fmla="*/ 121 h 166"/>
                <a:gd name="T28" fmla="*/ 163 w 218"/>
                <a:gd name="T29" fmla="*/ 119 h 166"/>
                <a:gd name="T30" fmla="*/ 164 w 218"/>
                <a:gd name="T31" fmla="*/ 120 h 166"/>
                <a:gd name="T32" fmla="*/ 171 w 218"/>
                <a:gd name="T33" fmla="*/ 134 h 166"/>
                <a:gd name="T34" fmla="*/ 179 w 218"/>
                <a:gd name="T35" fmla="*/ 137 h 166"/>
                <a:gd name="T36" fmla="*/ 187 w 218"/>
                <a:gd name="T37" fmla="*/ 133 h 166"/>
                <a:gd name="T38" fmla="*/ 189 w 218"/>
                <a:gd name="T39" fmla="*/ 133 h 166"/>
                <a:gd name="T40" fmla="*/ 128 w 218"/>
                <a:gd name="T41" fmla="*/ 103 h 166"/>
                <a:gd name="T42" fmla="*/ 128 w 218"/>
                <a:gd name="T43" fmla="*/ 102 h 166"/>
                <a:gd name="T44" fmla="*/ 28 w 218"/>
                <a:gd name="T45" fmla="*/ 69 h 166"/>
                <a:gd name="T46" fmla="*/ 33 w 218"/>
                <a:gd name="T47" fmla="*/ 34 h 166"/>
                <a:gd name="T48" fmla="*/ 41 w 218"/>
                <a:gd name="T49" fmla="*/ 28 h 166"/>
                <a:gd name="T50" fmla="*/ 45 w 218"/>
                <a:gd name="T51" fmla="*/ 22 h 166"/>
                <a:gd name="T52" fmla="*/ 50 w 218"/>
                <a:gd name="T53" fmla="*/ 28 h 166"/>
                <a:gd name="T54" fmla="*/ 57 w 218"/>
                <a:gd name="T55" fmla="*/ 30 h 166"/>
                <a:gd name="T56" fmla="*/ 66 w 218"/>
                <a:gd name="T57" fmla="*/ 29 h 166"/>
                <a:gd name="T58" fmla="*/ 68 w 218"/>
                <a:gd name="T59" fmla="*/ 31 h 166"/>
                <a:gd name="T60" fmla="*/ 72 w 218"/>
                <a:gd name="T61" fmla="*/ 50 h 166"/>
                <a:gd name="T62" fmla="*/ 72 w 218"/>
                <a:gd name="T63" fmla="*/ 64 h 166"/>
                <a:gd name="T64" fmla="*/ 72 w 218"/>
                <a:gd name="T65" fmla="*/ 74 h 166"/>
                <a:gd name="T66" fmla="*/ 80 w 218"/>
                <a:gd name="T67" fmla="*/ 67 h 166"/>
                <a:gd name="T68" fmla="*/ 81 w 218"/>
                <a:gd name="T69" fmla="*/ 67 h 166"/>
                <a:gd name="T70" fmla="*/ 87 w 218"/>
                <a:gd name="T71" fmla="*/ 77 h 166"/>
                <a:gd name="T72" fmla="*/ 93 w 218"/>
                <a:gd name="T73" fmla="*/ 74 h 166"/>
                <a:gd name="T74" fmla="*/ 94 w 218"/>
                <a:gd name="T75" fmla="*/ 74 h 166"/>
                <a:gd name="T76" fmla="*/ 98 w 218"/>
                <a:gd name="T77" fmla="*/ 83 h 166"/>
                <a:gd name="T78" fmla="*/ 100 w 218"/>
                <a:gd name="T79" fmla="*/ 78 h 166"/>
                <a:gd name="T80" fmla="*/ 28 w 218"/>
                <a:gd name="T81" fmla="*/ 69 h 166"/>
                <a:gd name="T82" fmla="*/ 61 w 218"/>
                <a:gd name="T83" fmla="*/ 98 h 166"/>
                <a:gd name="T84" fmla="*/ 66 w 218"/>
                <a:gd name="T85" fmla="*/ 98 h 166"/>
                <a:gd name="T86" fmla="*/ 69 w 218"/>
                <a:gd name="T87" fmla="*/ 109 h 166"/>
                <a:gd name="T88" fmla="*/ 44 w 218"/>
                <a:gd name="T89" fmla="*/ 14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8" h="166">
                  <a:moveTo>
                    <a:pt x="42" y="153"/>
                  </a:moveTo>
                  <a:cubicBezTo>
                    <a:pt x="61" y="149"/>
                    <a:pt x="70" y="131"/>
                    <a:pt x="71" y="113"/>
                  </a:cubicBezTo>
                  <a:cubicBezTo>
                    <a:pt x="71" y="113"/>
                    <a:pt x="71" y="112"/>
                    <a:pt x="71" y="112"/>
                  </a:cubicBezTo>
                  <a:cubicBezTo>
                    <a:pt x="86" y="109"/>
                    <a:pt x="100" y="107"/>
                    <a:pt x="115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34" y="128"/>
                    <a:pt x="172" y="166"/>
                    <a:pt x="202" y="140"/>
                  </a:cubicBezTo>
                  <a:cubicBezTo>
                    <a:pt x="203" y="140"/>
                    <a:pt x="204" y="138"/>
                    <a:pt x="203" y="138"/>
                  </a:cubicBezTo>
                  <a:cubicBezTo>
                    <a:pt x="184" y="127"/>
                    <a:pt x="165" y="116"/>
                    <a:pt x="146" y="106"/>
                  </a:cubicBezTo>
                  <a:cubicBezTo>
                    <a:pt x="146" y="106"/>
                    <a:pt x="145" y="105"/>
                    <a:pt x="145" y="106"/>
                  </a:cubicBezTo>
                  <a:cubicBezTo>
                    <a:pt x="143" y="104"/>
                    <a:pt x="140" y="103"/>
                    <a:pt x="138" y="102"/>
                  </a:cubicBezTo>
                  <a:cubicBezTo>
                    <a:pt x="138" y="102"/>
                    <a:pt x="138" y="102"/>
                    <a:pt x="138" y="101"/>
                  </a:cubicBezTo>
                  <a:cubicBezTo>
                    <a:pt x="138" y="101"/>
                    <a:pt x="137" y="101"/>
                    <a:pt x="137" y="101"/>
                  </a:cubicBezTo>
                  <a:cubicBezTo>
                    <a:pt x="137" y="101"/>
                    <a:pt x="137" y="101"/>
                    <a:pt x="137" y="101"/>
                  </a:cubicBezTo>
                  <a:cubicBezTo>
                    <a:pt x="163" y="97"/>
                    <a:pt x="189" y="92"/>
                    <a:pt x="215" y="86"/>
                  </a:cubicBezTo>
                  <a:cubicBezTo>
                    <a:pt x="215" y="86"/>
                    <a:pt x="215" y="86"/>
                    <a:pt x="216" y="87"/>
                  </a:cubicBezTo>
                  <a:cubicBezTo>
                    <a:pt x="215" y="87"/>
                    <a:pt x="215" y="87"/>
                    <a:pt x="215" y="87"/>
                  </a:cubicBezTo>
                  <a:cubicBezTo>
                    <a:pt x="215" y="87"/>
                    <a:pt x="215" y="87"/>
                    <a:pt x="215" y="87"/>
                  </a:cubicBezTo>
                  <a:cubicBezTo>
                    <a:pt x="215" y="87"/>
                    <a:pt x="216" y="87"/>
                    <a:pt x="216" y="87"/>
                  </a:cubicBezTo>
                  <a:cubicBezTo>
                    <a:pt x="216" y="87"/>
                    <a:pt x="216" y="87"/>
                    <a:pt x="216" y="87"/>
                  </a:cubicBezTo>
                  <a:cubicBezTo>
                    <a:pt x="216" y="88"/>
                    <a:pt x="218" y="87"/>
                    <a:pt x="217" y="86"/>
                  </a:cubicBezTo>
                  <a:cubicBezTo>
                    <a:pt x="210" y="62"/>
                    <a:pt x="180" y="58"/>
                    <a:pt x="159" y="63"/>
                  </a:cubicBezTo>
                  <a:cubicBezTo>
                    <a:pt x="141" y="66"/>
                    <a:pt x="125" y="74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99" y="73"/>
                    <a:pt x="87" y="67"/>
                    <a:pt x="75" y="62"/>
                  </a:cubicBezTo>
                  <a:cubicBezTo>
                    <a:pt x="88" y="30"/>
                    <a:pt x="44" y="0"/>
                    <a:pt x="25" y="33"/>
                  </a:cubicBezTo>
                  <a:cubicBezTo>
                    <a:pt x="18" y="45"/>
                    <a:pt x="17" y="63"/>
                    <a:pt x="28" y="74"/>
                  </a:cubicBezTo>
                  <a:cubicBezTo>
                    <a:pt x="44" y="89"/>
                    <a:pt x="69" y="79"/>
                    <a:pt x="87" y="90"/>
                  </a:cubicBezTo>
                  <a:cubicBezTo>
                    <a:pt x="79" y="93"/>
                    <a:pt x="71" y="95"/>
                    <a:pt x="63" y="96"/>
                  </a:cubicBezTo>
                  <a:cubicBezTo>
                    <a:pt x="49" y="91"/>
                    <a:pt x="30" y="86"/>
                    <a:pt x="17" y="93"/>
                  </a:cubicBezTo>
                  <a:cubicBezTo>
                    <a:pt x="3" y="101"/>
                    <a:pt x="0" y="120"/>
                    <a:pt x="5" y="134"/>
                  </a:cubicBezTo>
                  <a:cubicBezTo>
                    <a:pt x="11" y="148"/>
                    <a:pt x="26" y="157"/>
                    <a:pt x="42" y="153"/>
                  </a:cubicBezTo>
                  <a:close/>
                  <a:moveTo>
                    <a:pt x="134" y="102"/>
                  </a:moveTo>
                  <a:cubicBezTo>
                    <a:pt x="135" y="102"/>
                    <a:pt x="136" y="103"/>
                    <a:pt x="137" y="103"/>
                  </a:cubicBezTo>
                  <a:cubicBezTo>
                    <a:pt x="137" y="105"/>
                    <a:pt x="136" y="108"/>
                    <a:pt x="135" y="110"/>
                  </a:cubicBezTo>
                  <a:cubicBezTo>
                    <a:pt x="135" y="110"/>
                    <a:pt x="136" y="111"/>
                    <a:pt x="136" y="110"/>
                  </a:cubicBezTo>
                  <a:cubicBezTo>
                    <a:pt x="137" y="108"/>
                    <a:pt x="138" y="106"/>
                    <a:pt x="138" y="104"/>
                  </a:cubicBezTo>
                  <a:cubicBezTo>
                    <a:pt x="140" y="105"/>
                    <a:pt x="142" y="107"/>
                    <a:pt x="144" y="108"/>
                  </a:cubicBezTo>
                  <a:cubicBezTo>
                    <a:pt x="144" y="110"/>
                    <a:pt x="144" y="113"/>
                    <a:pt x="143" y="115"/>
                  </a:cubicBezTo>
                  <a:cubicBezTo>
                    <a:pt x="143" y="116"/>
                    <a:pt x="144" y="116"/>
                    <a:pt x="144" y="115"/>
                  </a:cubicBezTo>
                  <a:cubicBezTo>
                    <a:pt x="145" y="113"/>
                    <a:pt x="145" y="111"/>
                    <a:pt x="145" y="109"/>
                  </a:cubicBezTo>
                  <a:cubicBezTo>
                    <a:pt x="148" y="110"/>
                    <a:pt x="150" y="112"/>
                    <a:pt x="153" y="113"/>
                  </a:cubicBezTo>
                  <a:cubicBezTo>
                    <a:pt x="152" y="116"/>
                    <a:pt x="152" y="118"/>
                    <a:pt x="152" y="121"/>
                  </a:cubicBezTo>
                  <a:cubicBezTo>
                    <a:pt x="152" y="122"/>
                    <a:pt x="153" y="122"/>
                    <a:pt x="153" y="121"/>
                  </a:cubicBezTo>
                  <a:cubicBezTo>
                    <a:pt x="153" y="119"/>
                    <a:pt x="154" y="116"/>
                    <a:pt x="154" y="114"/>
                  </a:cubicBezTo>
                  <a:cubicBezTo>
                    <a:pt x="157" y="116"/>
                    <a:pt x="160" y="117"/>
                    <a:pt x="163" y="119"/>
                  </a:cubicBezTo>
                  <a:cubicBezTo>
                    <a:pt x="162" y="122"/>
                    <a:pt x="162" y="124"/>
                    <a:pt x="162" y="127"/>
                  </a:cubicBezTo>
                  <a:cubicBezTo>
                    <a:pt x="162" y="128"/>
                    <a:pt x="163" y="128"/>
                    <a:pt x="164" y="127"/>
                  </a:cubicBezTo>
                  <a:cubicBezTo>
                    <a:pt x="164" y="125"/>
                    <a:pt x="164" y="122"/>
                    <a:pt x="164" y="120"/>
                  </a:cubicBezTo>
                  <a:cubicBezTo>
                    <a:pt x="167" y="121"/>
                    <a:pt x="169" y="123"/>
                    <a:pt x="171" y="124"/>
                  </a:cubicBezTo>
                  <a:cubicBezTo>
                    <a:pt x="171" y="127"/>
                    <a:pt x="170" y="131"/>
                    <a:pt x="170" y="134"/>
                  </a:cubicBezTo>
                  <a:cubicBezTo>
                    <a:pt x="170" y="135"/>
                    <a:pt x="171" y="135"/>
                    <a:pt x="171" y="134"/>
                  </a:cubicBezTo>
                  <a:cubicBezTo>
                    <a:pt x="172" y="131"/>
                    <a:pt x="172" y="128"/>
                    <a:pt x="172" y="125"/>
                  </a:cubicBezTo>
                  <a:cubicBezTo>
                    <a:pt x="175" y="126"/>
                    <a:pt x="178" y="128"/>
                    <a:pt x="180" y="129"/>
                  </a:cubicBezTo>
                  <a:cubicBezTo>
                    <a:pt x="180" y="132"/>
                    <a:pt x="179" y="134"/>
                    <a:pt x="179" y="137"/>
                  </a:cubicBezTo>
                  <a:cubicBezTo>
                    <a:pt x="179" y="137"/>
                    <a:pt x="180" y="138"/>
                    <a:pt x="180" y="137"/>
                  </a:cubicBezTo>
                  <a:cubicBezTo>
                    <a:pt x="181" y="134"/>
                    <a:pt x="181" y="132"/>
                    <a:pt x="181" y="129"/>
                  </a:cubicBezTo>
                  <a:cubicBezTo>
                    <a:pt x="183" y="131"/>
                    <a:pt x="185" y="132"/>
                    <a:pt x="187" y="133"/>
                  </a:cubicBezTo>
                  <a:cubicBezTo>
                    <a:pt x="187" y="136"/>
                    <a:pt x="187" y="139"/>
                    <a:pt x="186" y="141"/>
                  </a:cubicBezTo>
                  <a:cubicBezTo>
                    <a:pt x="185" y="142"/>
                    <a:pt x="186" y="143"/>
                    <a:pt x="187" y="142"/>
                  </a:cubicBezTo>
                  <a:cubicBezTo>
                    <a:pt x="188" y="139"/>
                    <a:pt x="189" y="136"/>
                    <a:pt x="189" y="133"/>
                  </a:cubicBezTo>
                  <a:cubicBezTo>
                    <a:pt x="192" y="135"/>
                    <a:pt x="196" y="137"/>
                    <a:pt x="200" y="139"/>
                  </a:cubicBezTo>
                  <a:cubicBezTo>
                    <a:pt x="169" y="159"/>
                    <a:pt x="138" y="127"/>
                    <a:pt x="118" y="104"/>
                  </a:cubicBezTo>
                  <a:cubicBezTo>
                    <a:pt x="121" y="104"/>
                    <a:pt x="125" y="103"/>
                    <a:pt x="128" y="103"/>
                  </a:cubicBezTo>
                  <a:cubicBezTo>
                    <a:pt x="128" y="104"/>
                    <a:pt x="127" y="105"/>
                    <a:pt x="127" y="107"/>
                  </a:cubicBezTo>
                  <a:cubicBezTo>
                    <a:pt x="127" y="107"/>
                    <a:pt x="128" y="107"/>
                    <a:pt x="128" y="107"/>
                  </a:cubicBezTo>
                  <a:cubicBezTo>
                    <a:pt x="128" y="105"/>
                    <a:pt x="128" y="104"/>
                    <a:pt x="128" y="102"/>
                  </a:cubicBezTo>
                  <a:cubicBezTo>
                    <a:pt x="130" y="102"/>
                    <a:pt x="132" y="102"/>
                    <a:pt x="134" y="101"/>
                  </a:cubicBezTo>
                  <a:cubicBezTo>
                    <a:pt x="134" y="102"/>
                    <a:pt x="134" y="102"/>
                    <a:pt x="134" y="102"/>
                  </a:cubicBezTo>
                  <a:close/>
                  <a:moveTo>
                    <a:pt x="28" y="69"/>
                  </a:moveTo>
                  <a:cubicBezTo>
                    <a:pt x="19" y="57"/>
                    <a:pt x="22" y="37"/>
                    <a:pt x="34" y="27"/>
                  </a:cubicBezTo>
                  <a:cubicBezTo>
                    <a:pt x="33" y="29"/>
                    <a:pt x="33" y="31"/>
                    <a:pt x="32" y="34"/>
                  </a:cubicBezTo>
                  <a:cubicBezTo>
                    <a:pt x="32" y="34"/>
                    <a:pt x="33" y="35"/>
                    <a:pt x="33" y="34"/>
                  </a:cubicBezTo>
                  <a:cubicBezTo>
                    <a:pt x="34" y="31"/>
                    <a:pt x="35" y="29"/>
                    <a:pt x="35" y="26"/>
                  </a:cubicBezTo>
                  <a:cubicBezTo>
                    <a:pt x="37" y="24"/>
                    <a:pt x="40" y="23"/>
                    <a:pt x="42" y="22"/>
                  </a:cubicBezTo>
                  <a:cubicBezTo>
                    <a:pt x="42" y="24"/>
                    <a:pt x="41" y="26"/>
                    <a:pt x="41" y="28"/>
                  </a:cubicBezTo>
                  <a:cubicBezTo>
                    <a:pt x="41" y="28"/>
                    <a:pt x="42" y="28"/>
                    <a:pt x="42" y="28"/>
                  </a:cubicBezTo>
                  <a:cubicBezTo>
                    <a:pt x="42" y="26"/>
                    <a:pt x="43" y="24"/>
                    <a:pt x="43" y="22"/>
                  </a:cubicBezTo>
                  <a:cubicBezTo>
                    <a:pt x="44" y="22"/>
                    <a:pt x="44" y="22"/>
                    <a:pt x="45" y="22"/>
                  </a:cubicBezTo>
                  <a:cubicBezTo>
                    <a:pt x="47" y="21"/>
                    <a:pt x="48" y="21"/>
                    <a:pt x="50" y="21"/>
                  </a:cubicBezTo>
                  <a:cubicBezTo>
                    <a:pt x="50" y="23"/>
                    <a:pt x="49" y="25"/>
                    <a:pt x="49" y="27"/>
                  </a:cubicBezTo>
                  <a:cubicBezTo>
                    <a:pt x="49" y="28"/>
                    <a:pt x="50" y="28"/>
                    <a:pt x="50" y="28"/>
                  </a:cubicBezTo>
                  <a:cubicBezTo>
                    <a:pt x="51" y="26"/>
                    <a:pt x="51" y="24"/>
                    <a:pt x="51" y="21"/>
                  </a:cubicBezTo>
                  <a:cubicBezTo>
                    <a:pt x="54" y="22"/>
                    <a:pt x="56" y="22"/>
                    <a:pt x="58" y="23"/>
                  </a:cubicBezTo>
                  <a:cubicBezTo>
                    <a:pt x="57" y="25"/>
                    <a:pt x="57" y="27"/>
                    <a:pt x="57" y="30"/>
                  </a:cubicBezTo>
                  <a:cubicBezTo>
                    <a:pt x="58" y="30"/>
                    <a:pt x="59" y="30"/>
                    <a:pt x="59" y="29"/>
                  </a:cubicBezTo>
                  <a:cubicBezTo>
                    <a:pt x="58" y="27"/>
                    <a:pt x="59" y="25"/>
                    <a:pt x="59" y="23"/>
                  </a:cubicBezTo>
                  <a:cubicBezTo>
                    <a:pt x="62" y="25"/>
                    <a:pt x="64" y="27"/>
                    <a:pt x="66" y="29"/>
                  </a:cubicBezTo>
                  <a:cubicBezTo>
                    <a:pt x="66" y="33"/>
                    <a:pt x="66" y="37"/>
                    <a:pt x="66" y="40"/>
                  </a:cubicBezTo>
                  <a:cubicBezTo>
                    <a:pt x="66" y="41"/>
                    <a:pt x="67" y="41"/>
                    <a:pt x="67" y="40"/>
                  </a:cubicBezTo>
                  <a:cubicBezTo>
                    <a:pt x="67" y="37"/>
                    <a:pt x="68" y="34"/>
                    <a:pt x="68" y="31"/>
                  </a:cubicBezTo>
                  <a:cubicBezTo>
                    <a:pt x="70" y="34"/>
                    <a:pt x="72" y="38"/>
                    <a:pt x="73" y="42"/>
                  </a:cubicBezTo>
                  <a:cubicBezTo>
                    <a:pt x="72" y="45"/>
                    <a:pt x="72" y="47"/>
                    <a:pt x="71" y="50"/>
                  </a:cubicBezTo>
                  <a:cubicBezTo>
                    <a:pt x="71" y="51"/>
                    <a:pt x="72" y="51"/>
                    <a:pt x="72" y="50"/>
                  </a:cubicBezTo>
                  <a:cubicBezTo>
                    <a:pt x="73" y="49"/>
                    <a:pt x="73" y="47"/>
                    <a:pt x="73" y="45"/>
                  </a:cubicBezTo>
                  <a:cubicBezTo>
                    <a:pt x="74" y="50"/>
                    <a:pt x="74" y="56"/>
                    <a:pt x="73" y="61"/>
                  </a:cubicBezTo>
                  <a:cubicBezTo>
                    <a:pt x="71" y="61"/>
                    <a:pt x="71" y="63"/>
                    <a:pt x="72" y="64"/>
                  </a:cubicBezTo>
                  <a:cubicBezTo>
                    <a:pt x="72" y="64"/>
                    <a:pt x="72" y="64"/>
                    <a:pt x="73" y="64"/>
                  </a:cubicBezTo>
                  <a:cubicBezTo>
                    <a:pt x="72" y="67"/>
                    <a:pt x="72" y="71"/>
                    <a:pt x="71" y="74"/>
                  </a:cubicBezTo>
                  <a:cubicBezTo>
                    <a:pt x="71" y="75"/>
                    <a:pt x="72" y="75"/>
                    <a:pt x="72" y="74"/>
                  </a:cubicBezTo>
                  <a:cubicBezTo>
                    <a:pt x="73" y="71"/>
                    <a:pt x="73" y="68"/>
                    <a:pt x="74" y="64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6" y="65"/>
                    <a:pt x="78" y="66"/>
                    <a:pt x="80" y="67"/>
                  </a:cubicBezTo>
                  <a:cubicBezTo>
                    <a:pt x="79" y="69"/>
                    <a:pt x="79" y="71"/>
                    <a:pt x="79" y="73"/>
                  </a:cubicBezTo>
                  <a:cubicBezTo>
                    <a:pt x="79" y="74"/>
                    <a:pt x="80" y="74"/>
                    <a:pt x="80" y="73"/>
                  </a:cubicBezTo>
                  <a:cubicBezTo>
                    <a:pt x="80" y="71"/>
                    <a:pt x="80" y="69"/>
                    <a:pt x="81" y="67"/>
                  </a:cubicBezTo>
                  <a:cubicBezTo>
                    <a:pt x="83" y="68"/>
                    <a:pt x="85" y="69"/>
                    <a:pt x="86" y="70"/>
                  </a:cubicBezTo>
                  <a:cubicBezTo>
                    <a:pt x="86" y="72"/>
                    <a:pt x="86" y="75"/>
                    <a:pt x="85" y="77"/>
                  </a:cubicBezTo>
                  <a:cubicBezTo>
                    <a:pt x="85" y="78"/>
                    <a:pt x="87" y="78"/>
                    <a:pt x="87" y="77"/>
                  </a:cubicBezTo>
                  <a:cubicBezTo>
                    <a:pt x="87" y="75"/>
                    <a:pt x="87" y="73"/>
                    <a:pt x="88" y="71"/>
                  </a:cubicBezTo>
                  <a:cubicBezTo>
                    <a:pt x="89" y="72"/>
                    <a:pt x="91" y="73"/>
                    <a:pt x="93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2" y="77"/>
                    <a:pt x="92" y="79"/>
                    <a:pt x="92" y="82"/>
                  </a:cubicBezTo>
                  <a:cubicBezTo>
                    <a:pt x="92" y="83"/>
                    <a:pt x="93" y="83"/>
                    <a:pt x="93" y="82"/>
                  </a:cubicBezTo>
                  <a:cubicBezTo>
                    <a:pt x="93" y="79"/>
                    <a:pt x="93" y="77"/>
                    <a:pt x="94" y="74"/>
                  </a:cubicBezTo>
                  <a:cubicBezTo>
                    <a:pt x="96" y="75"/>
                    <a:pt x="97" y="76"/>
                    <a:pt x="99" y="77"/>
                  </a:cubicBezTo>
                  <a:cubicBezTo>
                    <a:pt x="99" y="78"/>
                    <a:pt x="99" y="78"/>
                    <a:pt x="99" y="78"/>
                  </a:cubicBezTo>
                  <a:cubicBezTo>
                    <a:pt x="99" y="80"/>
                    <a:pt x="99" y="82"/>
                    <a:pt x="98" y="83"/>
                  </a:cubicBezTo>
                  <a:cubicBezTo>
                    <a:pt x="98" y="84"/>
                    <a:pt x="99" y="84"/>
                    <a:pt x="99" y="84"/>
                  </a:cubicBezTo>
                  <a:cubicBezTo>
                    <a:pt x="100" y="82"/>
                    <a:pt x="101" y="80"/>
                    <a:pt x="100" y="78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02" y="79"/>
                    <a:pt x="105" y="81"/>
                    <a:pt x="107" y="82"/>
                  </a:cubicBezTo>
                  <a:cubicBezTo>
                    <a:pt x="102" y="85"/>
                    <a:pt x="96" y="87"/>
                    <a:pt x="91" y="89"/>
                  </a:cubicBezTo>
                  <a:cubicBezTo>
                    <a:pt x="73" y="75"/>
                    <a:pt x="43" y="87"/>
                    <a:pt x="28" y="69"/>
                  </a:cubicBezTo>
                  <a:close/>
                  <a:moveTo>
                    <a:pt x="6" y="124"/>
                  </a:moveTo>
                  <a:cubicBezTo>
                    <a:pt x="4" y="106"/>
                    <a:pt x="16" y="92"/>
                    <a:pt x="34" y="93"/>
                  </a:cubicBezTo>
                  <a:cubicBezTo>
                    <a:pt x="43" y="94"/>
                    <a:pt x="52" y="96"/>
                    <a:pt x="61" y="98"/>
                  </a:cubicBezTo>
                  <a:cubicBezTo>
                    <a:pt x="61" y="98"/>
                    <a:pt x="62" y="98"/>
                    <a:pt x="62" y="98"/>
                  </a:cubicBezTo>
                  <a:cubicBezTo>
                    <a:pt x="63" y="98"/>
                    <a:pt x="64" y="98"/>
                    <a:pt x="65" y="98"/>
                  </a:cubicBezTo>
                  <a:cubicBezTo>
                    <a:pt x="65" y="98"/>
                    <a:pt x="66" y="98"/>
                    <a:pt x="66" y="98"/>
                  </a:cubicBezTo>
                  <a:cubicBezTo>
                    <a:pt x="66" y="98"/>
                    <a:pt x="66" y="98"/>
                    <a:pt x="67" y="98"/>
                  </a:cubicBezTo>
                  <a:cubicBezTo>
                    <a:pt x="112" y="94"/>
                    <a:pt x="182" y="32"/>
                    <a:pt x="214" y="85"/>
                  </a:cubicBezTo>
                  <a:cubicBezTo>
                    <a:pt x="166" y="91"/>
                    <a:pt x="117" y="101"/>
                    <a:pt x="69" y="109"/>
                  </a:cubicBezTo>
                  <a:cubicBezTo>
                    <a:pt x="68" y="110"/>
                    <a:pt x="68" y="112"/>
                    <a:pt x="69" y="112"/>
                  </a:cubicBezTo>
                  <a:cubicBezTo>
                    <a:pt x="69" y="112"/>
                    <a:pt x="69" y="112"/>
                    <a:pt x="69" y="113"/>
                  </a:cubicBezTo>
                  <a:cubicBezTo>
                    <a:pt x="67" y="128"/>
                    <a:pt x="60" y="144"/>
                    <a:pt x="44" y="149"/>
                  </a:cubicBezTo>
                  <a:cubicBezTo>
                    <a:pt x="26" y="155"/>
                    <a:pt x="9" y="142"/>
                    <a:pt x="6" y="12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065463" y="9096375"/>
              <a:ext cx="182563" cy="185738"/>
            </a:xfrm>
            <a:custGeom>
              <a:avLst/>
              <a:gdLst>
                <a:gd name="T0" fmla="*/ 23 w 43"/>
                <a:gd name="T1" fmla="*/ 43 h 44"/>
                <a:gd name="T2" fmla="*/ 41 w 43"/>
                <a:gd name="T3" fmla="*/ 21 h 44"/>
                <a:gd name="T4" fmla="*/ 41 w 43"/>
                <a:gd name="T5" fmla="*/ 20 h 44"/>
                <a:gd name="T6" fmla="*/ 20 w 43"/>
                <a:gd name="T7" fmla="*/ 4 h 44"/>
                <a:gd name="T8" fmla="*/ 2 w 43"/>
                <a:gd name="T9" fmla="*/ 25 h 44"/>
                <a:gd name="T10" fmla="*/ 23 w 43"/>
                <a:gd name="T11" fmla="*/ 43 h 44"/>
                <a:gd name="T12" fmla="*/ 5 w 43"/>
                <a:gd name="T13" fmla="*/ 28 h 44"/>
                <a:gd name="T14" fmla="*/ 39 w 43"/>
                <a:gd name="T15" fmla="*/ 22 h 44"/>
                <a:gd name="T16" fmla="*/ 25 w 43"/>
                <a:gd name="T17" fmla="*/ 40 h 44"/>
                <a:gd name="T18" fmla="*/ 5 w 43"/>
                <a:gd name="T19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4">
                  <a:moveTo>
                    <a:pt x="23" y="43"/>
                  </a:moveTo>
                  <a:cubicBezTo>
                    <a:pt x="34" y="42"/>
                    <a:pt x="43" y="32"/>
                    <a:pt x="41" y="21"/>
                  </a:cubicBezTo>
                  <a:cubicBezTo>
                    <a:pt x="41" y="21"/>
                    <a:pt x="41" y="20"/>
                    <a:pt x="41" y="20"/>
                  </a:cubicBezTo>
                  <a:cubicBezTo>
                    <a:pt x="41" y="10"/>
                    <a:pt x="30" y="3"/>
                    <a:pt x="20" y="4"/>
                  </a:cubicBezTo>
                  <a:cubicBezTo>
                    <a:pt x="9" y="5"/>
                    <a:pt x="1" y="15"/>
                    <a:pt x="2" y="25"/>
                  </a:cubicBezTo>
                  <a:cubicBezTo>
                    <a:pt x="2" y="36"/>
                    <a:pt x="13" y="44"/>
                    <a:pt x="23" y="43"/>
                  </a:cubicBezTo>
                  <a:close/>
                  <a:moveTo>
                    <a:pt x="5" y="28"/>
                  </a:moveTo>
                  <a:cubicBezTo>
                    <a:pt x="0" y="5"/>
                    <a:pt x="37" y="0"/>
                    <a:pt x="39" y="22"/>
                  </a:cubicBezTo>
                  <a:cubicBezTo>
                    <a:pt x="37" y="30"/>
                    <a:pt x="34" y="38"/>
                    <a:pt x="25" y="40"/>
                  </a:cubicBezTo>
                  <a:cubicBezTo>
                    <a:pt x="16" y="41"/>
                    <a:pt x="7" y="36"/>
                    <a:pt x="5" y="2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3429000" y="9048750"/>
              <a:ext cx="63500" cy="63500"/>
            </a:xfrm>
            <a:custGeom>
              <a:avLst/>
              <a:gdLst>
                <a:gd name="T0" fmla="*/ 7 w 15"/>
                <a:gd name="T1" fmla="*/ 15 h 15"/>
                <a:gd name="T2" fmla="*/ 14 w 15"/>
                <a:gd name="T3" fmla="*/ 7 h 15"/>
                <a:gd name="T4" fmla="*/ 14 w 15"/>
                <a:gd name="T5" fmla="*/ 6 h 15"/>
                <a:gd name="T6" fmla="*/ 8 w 15"/>
                <a:gd name="T7" fmla="*/ 0 h 15"/>
                <a:gd name="T8" fmla="*/ 0 w 15"/>
                <a:gd name="T9" fmla="*/ 7 h 15"/>
                <a:gd name="T10" fmla="*/ 7 w 15"/>
                <a:gd name="T11" fmla="*/ 15 h 15"/>
                <a:gd name="T12" fmla="*/ 3 w 15"/>
                <a:gd name="T13" fmla="*/ 7 h 15"/>
                <a:gd name="T14" fmla="*/ 7 w 15"/>
                <a:gd name="T15" fmla="*/ 3 h 15"/>
                <a:gd name="T16" fmla="*/ 12 w 15"/>
                <a:gd name="T17" fmla="*/ 8 h 15"/>
                <a:gd name="T18" fmla="*/ 8 w 15"/>
                <a:gd name="T19" fmla="*/ 12 h 15"/>
                <a:gd name="T20" fmla="*/ 3 w 15"/>
                <a:gd name="T2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5">
                  <a:moveTo>
                    <a:pt x="7" y="15"/>
                  </a:moveTo>
                  <a:cubicBezTo>
                    <a:pt x="11" y="15"/>
                    <a:pt x="15" y="11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3"/>
                    <a:pt x="11" y="1"/>
                    <a:pt x="8" y="0"/>
                  </a:cubicBezTo>
                  <a:cubicBezTo>
                    <a:pt x="4" y="0"/>
                    <a:pt x="0" y="4"/>
                    <a:pt x="0" y="7"/>
                  </a:cubicBezTo>
                  <a:cubicBezTo>
                    <a:pt x="0" y="11"/>
                    <a:pt x="3" y="15"/>
                    <a:pt x="7" y="15"/>
                  </a:cubicBezTo>
                  <a:close/>
                  <a:moveTo>
                    <a:pt x="3" y="7"/>
                  </a:moveTo>
                  <a:cubicBezTo>
                    <a:pt x="3" y="5"/>
                    <a:pt x="5" y="3"/>
                    <a:pt x="7" y="3"/>
                  </a:cubicBezTo>
                  <a:cubicBezTo>
                    <a:pt x="10" y="3"/>
                    <a:pt x="12" y="5"/>
                    <a:pt x="12" y="8"/>
                  </a:cubicBezTo>
                  <a:cubicBezTo>
                    <a:pt x="11" y="10"/>
                    <a:pt x="10" y="12"/>
                    <a:pt x="8" y="12"/>
                  </a:cubicBezTo>
                  <a:cubicBezTo>
                    <a:pt x="5" y="12"/>
                    <a:pt x="3" y="10"/>
                    <a:pt x="3" y="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446463" y="9066213"/>
              <a:ext cx="30163" cy="33338"/>
            </a:xfrm>
            <a:custGeom>
              <a:avLst/>
              <a:gdLst>
                <a:gd name="T0" fmla="*/ 2 w 7"/>
                <a:gd name="T1" fmla="*/ 7 h 8"/>
                <a:gd name="T2" fmla="*/ 4 w 7"/>
                <a:gd name="T3" fmla="*/ 5 h 8"/>
                <a:gd name="T4" fmla="*/ 5 w 7"/>
                <a:gd name="T5" fmla="*/ 6 h 8"/>
                <a:gd name="T6" fmla="*/ 6 w 7"/>
                <a:gd name="T7" fmla="*/ 4 h 8"/>
                <a:gd name="T8" fmla="*/ 5 w 7"/>
                <a:gd name="T9" fmla="*/ 3 h 8"/>
                <a:gd name="T10" fmla="*/ 6 w 7"/>
                <a:gd name="T11" fmla="*/ 1 h 8"/>
                <a:gd name="T12" fmla="*/ 5 w 7"/>
                <a:gd name="T13" fmla="*/ 1 h 8"/>
                <a:gd name="T14" fmla="*/ 4 w 7"/>
                <a:gd name="T15" fmla="*/ 2 h 8"/>
                <a:gd name="T16" fmla="*/ 2 w 7"/>
                <a:gd name="T17" fmla="*/ 1 h 8"/>
                <a:gd name="T18" fmla="*/ 1 w 7"/>
                <a:gd name="T19" fmla="*/ 2 h 8"/>
                <a:gd name="T20" fmla="*/ 3 w 7"/>
                <a:gd name="T21" fmla="*/ 4 h 8"/>
                <a:gd name="T22" fmla="*/ 1 w 7"/>
                <a:gd name="T23" fmla="*/ 6 h 8"/>
                <a:gd name="T24" fmla="*/ 2 w 7"/>
                <a:gd name="T2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8">
                  <a:moveTo>
                    <a:pt x="2" y="7"/>
                  </a:moveTo>
                  <a:cubicBezTo>
                    <a:pt x="2" y="6"/>
                    <a:pt x="3" y="6"/>
                    <a:pt x="4" y="5"/>
                  </a:cubicBezTo>
                  <a:cubicBezTo>
                    <a:pt x="4" y="5"/>
                    <a:pt x="4" y="5"/>
                    <a:pt x="5" y="6"/>
                  </a:cubicBezTo>
                  <a:cubicBezTo>
                    <a:pt x="6" y="6"/>
                    <a:pt x="7" y="5"/>
                    <a:pt x="6" y="4"/>
                  </a:cubicBezTo>
                  <a:cubicBezTo>
                    <a:pt x="6" y="4"/>
                    <a:pt x="5" y="4"/>
                    <a:pt x="5" y="3"/>
                  </a:cubicBezTo>
                  <a:cubicBezTo>
                    <a:pt x="5" y="3"/>
                    <a:pt x="6" y="2"/>
                    <a:pt x="6" y="1"/>
                  </a:cubicBezTo>
                  <a:cubicBezTo>
                    <a:pt x="7" y="1"/>
                    <a:pt x="6" y="0"/>
                    <a:pt x="5" y="1"/>
                  </a:cubicBezTo>
                  <a:cubicBezTo>
                    <a:pt x="5" y="1"/>
                    <a:pt x="4" y="2"/>
                    <a:pt x="4" y="2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1" y="0"/>
                    <a:pt x="1" y="2"/>
                    <a:pt x="1" y="2"/>
                  </a:cubicBezTo>
                  <a:cubicBezTo>
                    <a:pt x="2" y="3"/>
                    <a:pt x="2" y="3"/>
                    <a:pt x="3" y="4"/>
                  </a:cubicBezTo>
                  <a:cubicBezTo>
                    <a:pt x="2" y="4"/>
                    <a:pt x="1" y="5"/>
                    <a:pt x="1" y="6"/>
                  </a:cubicBezTo>
                  <a:cubicBezTo>
                    <a:pt x="0" y="7"/>
                    <a:pt x="1" y="8"/>
                    <a:pt x="2" y="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3108325" y="8756650"/>
              <a:ext cx="211138" cy="238125"/>
            </a:xfrm>
            <a:custGeom>
              <a:avLst/>
              <a:gdLst>
                <a:gd name="T0" fmla="*/ 40 w 50"/>
                <a:gd name="T1" fmla="*/ 42 h 56"/>
                <a:gd name="T2" fmla="*/ 4 w 50"/>
                <a:gd name="T3" fmla="*/ 23 h 56"/>
                <a:gd name="T4" fmla="*/ 14 w 50"/>
                <a:gd name="T5" fmla="*/ 51 h 56"/>
                <a:gd name="T6" fmla="*/ 40 w 50"/>
                <a:gd name="T7" fmla="*/ 42 h 56"/>
                <a:gd name="T8" fmla="*/ 13 w 50"/>
                <a:gd name="T9" fmla="*/ 47 h 56"/>
                <a:gd name="T10" fmla="*/ 8 w 50"/>
                <a:gd name="T11" fmla="*/ 21 h 56"/>
                <a:gd name="T12" fmla="*/ 30 w 50"/>
                <a:gd name="T13" fmla="*/ 19 h 56"/>
                <a:gd name="T14" fmla="*/ 37 w 50"/>
                <a:gd name="T15" fmla="*/ 42 h 56"/>
                <a:gd name="T16" fmla="*/ 38 w 50"/>
                <a:gd name="T17" fmla="*/ 42 h 56"/>
                <a:gd name="T18" fmla="*/ 13 w 50"/>
                <a:gd name="T19" fmla="*/ 4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6">
                  <a:moveTo>
                    <a:pt x="40" y="42"/>
                  </a:moveTo>
                  <a:cubicBezTo>
                    <a:pt x="50" y="21"/>
                    <a:pt x="13" y="0"/>
                    <a:pt x="4" y="23"/>
                  </a:cubicBezTo>
                  <a:cubicBezTo>
                    <a:pt x="0" y="33"/>
                    <a:pt x="4" y="46"/>
                    <a:pt x="14" y="51"/>
                  </a:cubicBezTo>
                  <a:cubicBezTo>
                    <a:pt x="24" y="56"/>
                    <a:pt x="36" y="53"/>
                    <a:pt x="40" y="42"/>
                  </a:cubicBezTo>
                  <a:close/>
                  <a:moveTo>
                    <a:pt x="13" y="47"/>
                  </a:moveTo>
                  <a:cubicBezTo>
                    <a:pt x="6" y="42"/>
                    <a:pt x="3" y="29"/>
                    <a:pt x="8" y="21"/>
                  </a:cubicBezTo>
                  <a:cubicBezTo>
                    <a:pt x="13" y="14"/>
                    <a:pt x="24" y="15"/>
                    <a:pt x="30" y="19"/>
                  </a:cubicBezTo>
                  <a:cubicBezTo>
                    <a:pt x="38" y="25"/>
                    <a:pt x="38" y="33"/>
                    <a:pt x="37" y="42"/>
                  </a:cubicBezTo>
                  <a:cubicBezTo>
                    <a:pt x="37" y="42"/>
                    <a:pt x="38" y="42"/>
                    <a:pt x="38" y="42"/>
                  </a:cubicBezTo>
                  <a:cubicBezTo>
                    <a:pt x="32" y="51"/>
                    <a:pt x="21" y="54"/>
                    <a:pt x="13" y="4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" name="Freeform 10"/>
          <p:cNvSpPr>
            <a:spLocks noEditPoints="1"/>
          </p:cNvSpPr>
          <p:nvPr/>
        </p:nvSpPr>
        <p:spPr bwMode="auto">
          <a:xfrm>
            <a:off x="3491705" y="403273"/>
            <a:ext cx="1144588" cy="800100"/>
          </a:xfrm>
          <a:custGeom>
            <a:avLst/>
            <a:gdLst>
              <a:gd name="T0" fmla="*/ 251 w 270"/>
              <a:gd name="T1" fmla="*/ 102 h 189"/>
              <a:gd name="T2" fmla="*/ 50 w 270"/>
              <a:gd name="T3" fmla="*/ 0 h 189"/>
              <a:gd name="T4" fmla="*/ 0 w 270"/>
              <a:gd name="T5" fmla="*/ 55 h 189"/>
              <a:gd name="T6" fmla="*/ 109 w 270"/>
              <a:gd name="T7" fmla="*/ 109 h 189"/>
              <a:gd name="T8" fmla="*/ 67 w 270"/>
              <a:gd name="T9" fmla="*/ 156 h 189"/>
              <a:gd name="T10" fmla="*/ 69 w 270"/>
              <a:gd name="T11" fmla="*/ 159 h 189"/>
              <a:gd name="T12" fmla="*/ 81 w 270"/>
              <a:gd name="T13" fmla="*/ 175 h 189"/>
              <a:gd name="T14" fmla="*/ 224 w 270"/>
              <a:gd name="T15" fmla="*/ 178 h 189"/>
              <a:gd name="T16" fmla="*/ 92 w 270"/>
              <a:gd name="T17" fmla="*/ 81 h 189"/>
              <a:gd name="T18" fmla="*/ 24 w 270"/>
              <a:gd name="T19" fmla="*/ 59 h 189"/>
              <a:gd name="T20" fmla="*/ 20 w 270"/>
              <a:gd name="T21" fmla="*/ 58 h 189"/>
              <a:gd name="T22" fmla="*/ 34 w 270"/>
              <a:gd name="T23" fmla="*/ 50 h 189"/>
              <a:gd name="T24" fmla="*/ 7 w 270"/>
              <a:gd name="T25" fmla="*/ 38 h 189"/>
              <a:gd name="T26" fmla="*/ 7 w 270"/>
              <a:gd name="T27" fmla="*/ 37 h 189"/>
              <a:gd name="T28" fmla="*/ 36 w 270"/>
              <a:gd name="T29" fmla="*/ 23 h 189"/>
              <a:gd name="T30" fmla="*/ 24 w 270"/>
              <a:gd name="T31" fmla="*/ 14 h 189"/>
              <a:gd name="T32" fmla="*/ 44 w 270"/>
              <a:gd name="T33" fmla="*/ 13 h 189"/>
              <a:gd name="T34" fmla="*/ 48 w 270"/>
              <a:gd name="T35" fmla="*/ 9 h 189"/>
              <a:gd name="T36" fmla="*/ 49 w 270"/>
              <a:gd name="T37" fmla="*/ 2 h 189"/>
              <a:gd name="T38" fmla="*/ 92 w 270"/>
              <a:gd name="T39" fmla="*/ 79 h 189"/>
              <a:gd name="T40" fmla="*/ 88 w 270"/>
              <a:gd name="T41" fmla="*/ 166 h 189"/>
              <a:gd name="T42" fmla="*/ 86 w 270"/>
              <a:gd name="T43" fmla="*/ 165 h 189"/>
              <a:gd name="T44" fmla="*/ 87 w 270"/>
              <a:gd name="T45" fmla="*/ 161 h 189"/>
              <a:gd name="T46" fmla="*/ 83 w 270"/>
              <a:gd name="T47" fmla="*/ 157 h 189"/>
              <a:gd name="T48" fmla="*/ 78 w 270"/>
              <a:gd name="T49" fmla="*/ 154 h 189"/>
              <a:gd name="T50" fmla="*/ 80 w 270"/>
              <a:gd name="T51" fmla="*/ 152 h 189"/>
              <a:gd name="T52" fmla="*/ 97 w 270"/>
              <a:gd name="T53" fmla="*/ 145 h 189"/>
              <a:gd name="T54" fmla="*/ 102 w 270"/>
              <a:gd name="T55" fmla="*/ 139 h 189"/>
              <a:gd name="T56" fmla="*/ 100 w 270"/>
              <a:gd name="T57" fmla="*/ 133 h 189"/>
              <a:gd name="T58" fmla="*/ 101 w 270"/>
              <a:gd name="T59" fmla="*/ 131 h 189"/>
              <a:gd name="T60" fmla="*/ 111 w 270"/>
              <a:gd name="T61" fmla="*/ 124 h 189"/>
              <a:gd name="T62" fmla="*/ 114 w 270"/>
              <a:gd name="T63" fmla="*/ 119 h 189"/>
              <a:gd name="T64" fmla="*/ 111 w 270"/>
              <a:gd name="T65" fmla="*/ 110 h 189"/>
              <a:gd name="T66" fmla="*/ 112 w 270"/>
              <a:gd name="T67" fmla="*/ 109 h 189"/>
              <a:gd name="T68" fmla="*/ 123 w 270"/>
              <a:gd name="T69" fmla="*/ 104 h 189"/>
              <a:gd name="T70" fmla="*/ 100 w 270"/>
              <a:gd name="T71" fmla="*/ 87 h 189"/>
              <a:gd name="T72" fmla="*/ 98 w 270"/>
              <a:gd name="T73" fmla="*/ 86 h 189"/>
              <a:gd name="T74" fmla="*/ 95 w 270"/>
              <a:gd name="T75" fmla="*/ 81 h 189"/>
              <a:gd name="T76" fmla="*/ 96 w 270"/>
              <a:gd name="T77" fmla="*/ 80 h 189"/>
              <a:gd name="T78" fmla="*/ 108 w 270"/>
              <a:gd name="T79" fmla="*/ 73 h 189"/>
              <a:gd name="T80" fmla="*/ 107 w 270"/>
              <a:gd name="T81" fmla="*/ 69 h 189"/>
              <a:gd name="T82" fmla="*/ 104 w 270"/>
              <a:gd name="T83" fmla="*/ 66 h 189"/>
              <a:gd name="T84" fmla="*/ 128 w 270"/>
              <a:gd name="T85" fmla="*/ 89 h 189"/>
              <a:gd name="T86" fmla="*/ 126 w 270"/>
              <a:gd name="T87" fmla="*/ 101 h 189"/>
              <a:gd name="T88" fmla="*/ 138 w 270"/>
              <a:gd name="T89" fmla="*/ 82 h 189"/>
              <a:gd name="T90" fmla="*/ 228 w 270"/>
              <a:gd name="T91" fmla="*/ 176 h 189"/>
              <a:gd name="T92" fmla="*/ 250 w 270"/>
              <a:gd name="T93" fmla="*/ 144 h 189"/>
              <a:gd name="T94" fmla="*/ 244 w 270"/>
              <a:gd name="T95" fmla="*/ 139 h 189"/>
              <a:gd name="T96" fmla="*/ 236 w 270"/>
              <a:gd name="T97" fmla="*/ 164 h 189"/>
              <a:gd name="T98" fmla="*/ 252 w 270"/>
              <a:gd name="T99" fmla="*/ 123 h 189"/>
              <a:gd name="T100" fmla="*/ 226 w 270"/>
              <a:gd name="T101" fmla="*/ 176 h 189"/>
              <a:gd name="T102" fmla="*/ 224 w 270"/>
              <a:gd name="T103" fmla="*/ 175 h 189"/>
              <a:gd name="T104" fmla="*/ 228 w 270"/>
              <a:gd name="T105" fmla="*/ 176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0" h="189">
                <a:moveTo>
                  <a:pt x="254" y="104"/>
                </a:moveTo>
                <a:cubicBezTo>
                  <a:pt x="254" y="103"/>
                  <a:pt x="253" y="103"/>
                  <a:pt x="253" y="103"/>
                </a:cubicBezTo>
                <a:cubicBezTo>
                  <a:pt x="253" y="103"/>
                  <a:pt x="252" y="102"/>
                  <a:pt x="251" y="102"/>
                </a:cubicBezTo>
                <a:cubicBezTo>
                  <a:pt x="213" y="98"/>
                  <a:pt x="174" y="93"/>
                  <a:pt x="138" y="79"/>
                </a:cubicBezTo>
                <a:cubicBezTo>
                  <a:pt x="104" y="66"/>
                  <a:pt x="58" y="39"/>
                  <a:pt x="50" y="1"/>
                </a:cubicBezTo>
                <a:cubicBezTo>
                  <a:pt x="50" y="1"/>
                  <a:pt x="50" y="1"/>
                  <a:pt x="50" y="0"/>
                </a:cubicBezTo>
                <a:cubicBezTo>
                  <a:pt x="50" y="0"/>
                  <a:pt x="50" y="0"/>
                  <a:pt x="49" y="0"/>
                </a:cubicBezTo>
                <a:cubicBezTo>
                  <a:pt x="23" y="1"/>
                  <a:pt x="2" y="28"/>
                  <a:pt x="0" y="53"/>
                </a:cubicBezTo>
                <a:cubicBezTo>
                  <a:pt x="0" y="53"/>
                  <a:pt x="0" y="54"/>
                  <a:pt x="0" y="55"/>
                </a:cubicBezTo>
                <a:cubicBezTo>
                  <a:pt x="38" y="69"/>
                  <a:pt x="76" y="81"/>
                  <a:pt x="112" y="99"/>
                </a:cubicBezTo>
                <a:cubicBezTo>
                  <a:pt x="111" y="102"/>
                  <a:pt x="110" y="106"/>
                  <a:pt x="109" y="109"/>
                </a:cubicBezTo>
                <a:cubicBezTo>
                  <a:pt x="109" y="109"/>
                  <a:pt x="109" y="109"/>
                  <a:pt x="109" y="109"/>
                </a:cubicBezTo>
                <a:cubicBezTo>
                  <a:pt x="102" y="128"/>
                  <a:pt x="90" y="141"/>
                  <a:pt x="74" y="152"/>
                </a:cubicBezTo>
                <a:cubicBezTo>
                  <a:pt x="74" y="152"/>
                  <a:pt x="74" y="152"/>
                  <a:pt x="74" y="152"/>
                </a:cubicBezTo>
                <a:cubicBezTo>
                  <a:pt x="72" y="154"/>
                  <a:pt x="70" y="155"/>
                  <a:pt x="67" y="156"/>
                </a:cubicBezTo>
                <a:cubicBezTo>
                  <a:pt x="66" y="157"/>
                  <a:pt x="67" y="159"/>
                  <a:pt x="68" y="158"/>
                </a:cubicBezTo>
                <a:cubicBezTo>
                  <a:pt x="68" y="158"/>
                  <a:pt x="68" y="158"/>
                  <a:pt x="69" y="158"/>
                </a:cubicBezTo>
                <a:cubicBezTo>
                  <a:pt x="69" y="159"/>
                  <a:pt x="69" y="159"/>
                  <a:pt x="69" y="159"/>
                </a:cubicBezTo>
                <a:cubicBezTo>
                  <a:pt x="74" y="159"/>
                  <a:pt x="78" y="157"/>
                  <a:pt x="80" y="161"/>
                </a:cubicBezTo>
                <a:cubicBezTo>
                  <a:pt x="82" y="163"/>
                  <a:pt x="79" y="172"/>
                  <a:pt x="79" y="174"/>
                </a:cubicBezTo>
                <a:cubicBezTo>
                  <a:pt x="79" y="176"/>
                  <a:pt x="81" y="176"/>
                  <a:pt x="81" y="175"/>
                </a:cubicBezTo>
                <a:cubicBezTo>
                  <a:pt x="103" y="157"/>
                  <a:pt x="118" y="133"/>
                  <a:pt x="125" y="105"/>
                </a:cubicBezTo>
                <a:cubicBezTo>
                  <a:pt x="161" y="125"/>
                  <a:pt x="193" y="149"/>
                  <a:pt x="222" y="178"/>
                </a:cubicBezTo>
                <a:cubicBezTo>
                  <a:pt x="222" y="179"/>
                  <a:pt x="223" y="178"/>
                  <a:pt x="224" y="178"/>
                </a:cubicBezTo>
                <a:cubicBezTo>
                  <a:pt x="224" y="178"/>
                  <a:pt x="224" y="178"/>
                  <a:pt x="224" y="178"/>
                </a:cubicBezTo>
                <a:cubicBezTo>
                  <a:pt x="260" y="189"/>
                  <a:pt x="270" y="124"/>
                  <a:pt x="254" y="104"/>
                </a:cubicBezTo>
                <a:close/>
                <a:moveTo>
                  <a:pt x="92" y="81"/>
                </a:moveTo>
                <a:cubicBezTo>
                  <a:pt x="92" y="81"/>
                  <a:pt x="92" y="81"/>
                  <a:pt x="92" y="81"/>
                </a:cubicBezTo>
                <a:cubicBezTo>
                  <a:pt x="92" y="82"/>
                  <a:pt x="92" y="83"/>
                  <a:pt x="92" y="84"/>
                </a:cubicBezTo>
                <a:cubicBezTo>
                  <a:pt x="70" y="73"/>
                  <a:pt x="47" y="65"/>
                  <a:pt x="24" y="59"/>
                </a:cubicBezTo>
                <a:cubicBezTo>
                  <a:pt x="29" y="59"/>
                  <a:pt x="35" y="60"/>
                  <a:pt x="41" y="61"/>
                </a:cubicBezTo>
                <a:cubicBezTo>
                  <a:pt x="41" y="61"/>
                  <a:pt x="41" y="61"/>
                  <a:pt x="41" y="60"/>
                </a:cubicBezTo>
                <a:cubicBezTo>
                  <a:pt x="34" y="58"/>
                  <a:pt x="27" y="58"/>
                  <a:pt x="20" y="58"/>
                </a:cubicBezTo>
                <a:cubicBezTo>
                  <a:pt x="15" y="56"/>
                  <a:pt x="9" y="55"/>
                  <a:pt x="3" y="54"/>
                </a:cubicBezTo>
                <a:cubicBezTo>
                  <a:pt x="3" y="51"/>
                  <a:pt x="4" y="49"/>
                  <a:pt x="4" y="47"/>
                </a:cubicBezTo>
                <a:cubicBezTo>
                  <a:pt x="14" y="49"/>
                  <a:pt x="24" y="50"/>
                  <a:pt x="34" y="50"/>
                </a:cubicBezTo>
                <a:cubicBezTo>
                  <a:pt x="35" y="50"/>
                  <a:pt x="35" y="49"/>
                  <a:pt x="34" y="49"/>
                </a:cubicBezTo>
                <a:cubicBezTo>
                  <a:pt x="24" y="48"/>
                  <a:pt x="14" y="48"/>
                  <a:pt x="5" y="46"/>
                </a:cubicBezTo>
                <a:cubicBezTo>
                  <a:pt x="5" y="44"/>
                  <a:pt x="6" y="41"/>
                  <a:pt x="7" y="38"/>
                </a:cubicBezTo>
                <a:cubicBezTo>
                  <a:pt x="14" y="38"/>
                  <a:pt x="21" y="38"/>
                  <a:pt x="28" y="39"/>
                </a:cubicBezTo>
                <a:cubicBezTo>
                  <a:pt x="29" y="39"/>
                  <a:pt x="29" y="38"/>
                  <a:pt x="28" y="37"/>
                </a:cubicBezTo>
                <a:cubicBezTo>
                  <a:pt x="21" y="37"/>
                  <a:pt x="14" y="37"/>
                  <a:pt x="7" y="37"/>
                </a:cubicBezTo>
                <a:cubicBezTo>
                  <a:pt x="9" y="33"/>
                  <a:pt x="11" y="29"/>
                  <a:pt x="14" y="25"/>
                </a:cubicBezTo>
                <a:cubicBezTo>
                  <a:pt x="22" y="25"/>
                  <a:pt x="29" y="25"/>
                  <a:pt x="36" y="25"/>
                </a:cubicBezTo>
                <a:cubicBezTo>
                  <a:pt x="37" y="25"/>
                  <a:pt x="37" y="24"/>
                  <a:pt x="36" y="23"/>
                </a:cubicBezTo>
                <a:cubicBezTo>
                  <a:pt x="29" y="23"/>
                  <a:pt x="22" y="24"/>
                  <a:pt x="15" y="24"/>
                </a:cubicBezTo>
                <a:cubicBezTo>
                  <a:pt x="16" y="22"/>
                  <a:pt x="17" y="20"/>
                  <a:pt x="19" y="19"/>
                </a:cubicBezTo>
                <a:cubicBezTo>
                  <a:pt x="21" y="17"/>
                  <a:pt x="23" y="15"/>
                  <a:pt x="24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31" y="14"/>
                  <a:pt x="38" y="15"/>
                  <a:pt x="44" y="15"/>
                </a:cubicBezTo>
                <a:cubicBezTo>
                  <a:pt x="45" y="15"/>
                  <a:pt x="45" y="13"/>
                  <a:pt x="44" y="13"/>
                </a:cubicBezTo>
                <a:cubicBezTo>
                  <a:pt x="38" y="13"/>
                  <a:pt x="32" y="13"/>
                  <a:pt x="26" y="13"/>
                </a:cubicBezTo>
                <a:cubicBezTo>
                  <a:pt x="29" y="11"/>
                  <a:pt x="32" y="9"/>
                  <a:pt x="35" y="7"/>
                </a:cubicBezTo>
                <a:cubicBezTo>
                  <a:pt x="40" y="8"/>
                  <a:pt x="44" y="8"/>
                  <a:pt x="48" y="9"/>
                </a:cubicBezTo>
                <a:cubicBezTo>
                  <a:pt x="49" y="9"/>
                  <a:pt x="49" y="8"/>
                  <a:pt x="48" y="8"/>
                </a:cubicBezTo>
                <a:cubicBezTo>
                  <a:pt x="45" y="7"/>
                  <a:pt x="41" y="7"/>
                  <a:pt x="37" y="6"/>
                </a:cubicBezTo>
                <a:cubicBezTo>
                  <a:pt x="41" y="5"/>
                  <a:pt x="45" y="3"/>
                  <a:pt x="49" y="2"/>
                </a:cubicBezTo>
                <a:cubicBezTo>
                  <a:pt x="51" y="28"/>
                  <a:pt x="77" y="50"/>
                  <a:pt x="102" y="65"/>
                </a:cubicBezTo>
                <a:cubicBezTo>
                  <a:pt x="97" y="68"/>
                  <a:pt x="94" y="73"/>
                  <a:pt x="92" y="7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9"/>
                  <a:pt x="91" y="81"/>
                  <a:pt x="92" y="81"/>
                </a:cubicBezTo>
                <a:close/>
                <a:moveTo>
                  <a:pt x="103" y="147"/>
                </a:moveTo>
                <a:cubicBezTo>
                  <a:pt x="99" y="154"/>
                  <a:pt x="93" y="160"/>
                  <a:pt x="88" y="166"/>
                </a:cubicBezTo>
                <a:cubicBezTo>
                  <a:pt x="83" y="171"/>
                  <a:pt x="82" y="170"/>
                  <a:pt x="82" y="166"/>
                </a:cubicBezTo>
                <a:cubicBezTo>
                  <a:pt x="83" y="166"/>
                  <a:pt x="85" y="166"/>
                  <a:pt x="86" y="166"/>
                </a:cubicBezTo>
                <a:cubicBezTo>
                  <a:pt x="87" y="166"/>
                  <a:pt x="87" y="165"/>
                  <a:pt x="86" y="165"/>
                </a:cubicBezTo>
                <a:cubicBezTo>
                  <a:pt x="85" y="164"/>
                  <a:pt x="83" y="165"/>
                  <a:pt x="82" y="165"/>
                </a:cubicBezTo>
                <a:cubicBezTo>
                  <a:pt x="82" y="164"/>
                  <a:pt x="83" y="162"/>
                  <a:pt x="83" y="161"/>
                </a:cubicBezTo>
                <a:cubicBezTo>
                  <a:pt x="84" y="161"/>
                  <a:pt x="85" y="161"/>
                  <a:pt x="87" y="161"/>
                </a:cubicBezTo>
                <a:cubicBezTo>
                  <a:pt x="87" y="161"/>
                  <a:pt x="87" y="161"/>
                  <a:pt x="87" y="160"/>
                </a:cubicBezTo>
                <a:cubicBezTo>
                  <a:pt x="86" y="160"/>
                  <a:pt x="84" y="160"/>
                  <a:pt x="83" y="160"/>
                </a:cubicBezTo>
                <a:cubicBezTo>
                  <a:pt x="83" y="159"/>
                  <a:pt x="83" y="158"/>
                  <a:pt x="83" y="157"/>
                </a:cubicBezTo>
                <a:cubicBezTo>
                  <a:pt x="83" y="156"/>
                  <a:pt x="82" y="155"/>
                  <a:pt x="82" y="155"/>
                </a:cubicBezTo>
                <a:cubicBezTo>
                  <a:pt x="78" y="156"/>
                  <a:pt x="75" y="156"/>
                  <a:pt x="71" y="157"/>
                </a:cubicBezTo>
                <a:cubicBezTo>
                  <a:pt x="73" y="156"/>
                  <a:pt x="76" y="155"/>
                  <a:pt x="78" y="154"/>
                </a:cubicBezTo>
                <a:cubicBezTo>
                  <a:pt x="83" y="154"/>
                  <a:pt x="87" y="154"/>
                  <a:pt x="92" y="154"/>
                </a:cubicBezTo>
                <a:cubicBezTo>
                  <a:pt x="93" y="154"/>
                  <a:pt x="93" y="153"/>
                  <a:pt x="92" y="153"/>
                </a:cubicBezTo>
                <a:cubicBezTo>
                  <a:pt x="88" y="152"/>
                  <a:pt x="84" y="152"/>
                  <a:pt x="80" y="152"/>
                </a:cubicBezTo>
                <a:cubicBezTo>
                  <a:pt x="83" y="150"/>
                  <a:pt x="85" y="148"/>
                  <a:pt x="88" y="146"/>
                </a:cubicBezTo>
                <a:cubicBezTo>
                  <a:pt x="91" y="146"/>
                  <a:pt x="94" y="146"/>
                  <a:pt x="97" y="146"/>
                </a:cubicBezTo>
                <a:cubicBezTo>
                  <a:pt x="98" y="146"/>
                  <a:pt x="98" y="145"/>
                  <a:pt x="97" y="145"/>
                </a:cubicBezTo>
                <a:cubicBezTo>
                  <a:pt x="94" y="145"/>
                  <a:pt x="92" y="145"/>
                  <a:pt x="89" y="145"/>
                </a:cubicBezTo>
                <a:cubicBezTo>
                  <a:pt x="91" y="143"/>
                  <a:pt x="93" y="142"/>
                  <a:pt x="94" y="140"/>
                </a:cubicBezTo>
                <a:cubicBezTo>
                  <a:pt x="97" y="140"/>
                  <a:pt x="100" y="139"/>
                  <a:pt x="102" y="139"/>
                </a:cubicBezTo>
                <a:cubicBezTo>
                  <a:pt x="103" y="139"/>
                  <a:pt x="103" y="138"/>
                  <a:pt x="102" y="138"/>
                </a:cubicBezTo>
                <a:cubicBezTo>
                  <a:pt x="100" y="138"/>
                  <a:pt x="98" y="138"/>
                  <a:pt x="95" y="139"/>
                </a:cubicBezTo>
                <a:cubicBezTo>
                  <a:pt x="97" y="137"/>
                  <a:pt x="98" y="135"/>
                  <a:pt x="100" y="133"/>
                </a:cubicBezTo>
                <a:cubicBezTo>
                  <a:pt x="102" y="133"/>
                  <a:pt x="104" y="133"/>
                  <a:pt x="105" y="133"/>
                </a:cubicBezTo>
                <a:cubicBezTo>
                  <a:pt x="106" y="133"/>
                  <a:pt x="106" y="131"/>
                  <a:pt x="105" y="131"/>
                </a:cubicBezTo>
                <a:cubicBezTo>
                  <a:pt x="104" y="131"/>
                  <a:pt x="102" y="131"/>
                  <a:pt x="101" y="131"/>
                </a:cubicBezTo>
                <a:cubicBezTo>
                  <a:pt x="102" y="129"/>
                  <a:pt x="103" y="127"/>
                  <a:pt x="104" y="126"/>
                </a:cubicBezTo>
                <a:cubicBezTo>
                  <a:pt x="107" y="125"/>
                  <a:pt x="109" y="125"/>
                  <a:pt x="111" y="125"/>
                </a:cubicBezTo>
                <a:cubicBezTo>
                  <a:pt x="111" y="124"/>
                  <a:pt x="111" y="123"/>
                  <a:pt x="111" y="124"/>
                </a:cubicBezTo>
                <a:cubicBezTo>
                  <a:pt x="109" y="124"/>
                  <a:pt x="107" y="124"/>
                  <a:pt x="105" y="124"/>
                </a:cubicBezTo>
                <a:cubicBezTo>
                  <a:pt x="106" y="122"/>
                  <a:pt x="107" y="121"/>
                  <a:pt x="108" y="119"/>
                </a:cubicBezTo>
                <a:cubicBezTo>
                  <a:pt x="110" y="119"/>
                  <a:pt x="112" y="119"/>
                  <a:pt x="114" y="119"/>
                </a:cubicBezTo>
                <a:cubicBezTo>
                  <a:pt x="115" y="119"/>
                  <a:pt x="115" y="117"/>
                  <a:pt x="114" y="117"/>
                </a:cubicBezTo>
                <a:cubicBezTo>
                  <a:pt x="112" y="117"/>
                  <a:pt x="110" y="117"/>
                  <a:pt x="108" y="117"/>
                </a:cubicBezTo>
                <a:cubicBezTo>
                  <a:pt x="109" y="115"/>
                  <a:pt x="110" y="113"/>
                  <a:pt x="111" y="110"/>
                </a:cubicBezTo>
                <a:cubicBezTo>
                  <a:pt x="113" y="110"/>
                  <a:pt x="115" y="110"/>
                  <a:pt x="117" y="110"/>
                </a:cubicBezTo>
                <a:cubicBezTo>
                  <a:pt x="118" y="110"/>
                  <a:pt x="118" y="109"/>
                  <a:pt x="117" y="109"/>
                </a:cubicBezTo>
                <a:cubicBezTo>
                  <a:pt x="115" y="108"/>
                  <a:pt x="113" y="109"/>
                  <a:pt x="112" y="109"/>
                </a:cubicBezTo>
                <a:cubicBezTo>
                  <a:pt x="112" y="106"/>
                  <a:pt x="113" y="102"/>
                  <a:pt x="114" y="99"/>
                </a:cubicBezTo>
                <a:cubicBezTo>
                  <a:pt x="116" y="100"/>
                  <a:pt x="118" y="101"/>
                  <a:pt x="120" y="102"/>
                </a:cubicBezTo>
                <a:cubicBezTo>
                  <a:pt x="121" y="103"/>
                  <a:pt x="122" y="103"/>
                  <a:pt x="123" y="104"/>
                </a:cubicBezTo>
                <a:cubicBezTo>
                  <a:pt x="119" y="119"/>
                  <a:pt x="112" y="134"/>
                  <a:pt x="103" y="147"/>
                </a:cubicBezTo>
                <a:close/>
                <a:moveTo>
                  <a:pt x="124" y="100"/>
                </a:moveTo>
                <a:cubicBezTo>
                  <a:pt x="116" y="95"/>
                  <a:pt x="108" y="91"/>
                  <a:pt x="100" y="87"/>
                </a:cubicBezTo>
                <a:cubicBezTo>
                  <a:pt x="103" y="88"/>
                  <a:pt x="107" y="88"/>
                  <a:pt x="110" y="88"/>
                </a:cubicBezTo>
                <a:cubicBezTo>
                  <a:pt x="111" y="88"/>
                  <a:pt x="111" y="88"/>
                  <a:pt x="110" y="88"/>
                </a:cubicBezTo>
                <a:cubicBezTo>
                  <a:pt x="106" y="87"/>
                  <a:pt x="102" y="87"/>
                  <a:pt x="98" y="86"/>
                </a:cubicBezTo>
                <a:cubicBezTo>
                  <a:pt x="98" y="86"/>
                  <a:pt x="98" y="86"/>
                  <a:pt x="98" y="86"/>
                </a:cubicBezTo>
                <a:cubicBezTo>
                  <a:pt x="97" y="86"/>
                  <a:pt x="96" y="85"/>
                  <a:pt x="95" y="85"/>
                </a:cubicBezTo>
                <a:cubicBezTo>
                  <a:pt x="95" y="84"/>
                  <a:pt x="95" y="82"/>
                  <a:pt x="95" y="81"/>
                </a:cubicBezTo>
                <a:cubicBezTo>
                  <a:pt x="100" y="81"/>
                  <a:pt x="104" y="82"/>
                  <a:pt x="109" y="82"/>
                </a:cubicBezTo>
                <a:cubicBezTo>
                  <a:pt x="110" y="82"/>
                  <a:pt x="110" y="81"/>
                  <a:pt x="109" y="81"/>
                </a:cubicBezTo>
                <a:cubicBezTo>
                  <a:pt x="104" y="80"/>
                  <a:pt x="100" y="80"/>
                  <a:pt x="96" y="80"/>
                </a:cubicBezTo>
                <a:cubicBezTo>
                  <a:pt x="96" y="78"/>
                  <a:pt x="97" y="76"/>
                  <a:pt x="98" y="74"/>
                </a:cubicBezTo>
                <a:cubicBezTo>
                  <a:pt x="101" y="74"/>
                  <a:pt x="105" y="75"/>
                  <a:pt x="108" y="75"/>
                </a:cubicBezTo>
                <a:cubicBezTo>
                  <a:pt x="109" y="74"/>
                  <a:pt x="109" y="73"/>
                  <a:pt x="108" y="73"/>
                </a:cubicBezTo>
                <a:cubicBezTo>
                  <a:pt x="105" y="73"/>
                  <a:pt x="102" y="73"/>
                  <a:pt x="98" y="73"/>
                </a:cubicBezTo>
                <a:cubicBezTo>
                  <a:pt x="99" y="71"/>
                  <a:pt x="100" y="70"/>
                  <a:pt x="101" y="69"/>
                </a:cubicBezTo>
                <a:cubicBezTo>
                  <a:pt x="103" y="69"/>
                  <a:pt x="105" y="69"/>
                  <a:pt x="107" y="69"/>
                </a:cubicBezTo>
                <a:cubicBezTo>
                  <a:pt x="108" y="70"/>
                  <a:pt x="109" y="68"/>
                  <a:pt x="108" y="68"/>
                </a:cubicBezTo>
                <a:cubicBezTo>
                  <a:pt x="106" y="67"/>
                  <a:pt x="104" y="67"/>
                  <a:pt x="103" y="67"/>
                </a:cubicBezTo>
                <a:cubicBezTo>
                  <a:pt x="103" y="67"/>
                  <a:pt x="104" y="66"/>
                  <a:pt x="104" y="66"/>
                </a:cubicBezTo>
                <a:cubicBezTo>
                  <a:pt x="110" y="70"/>
                  <a:pt x="117" y="73"/>
                  <a:pt x="122" y="75"/>
                </a:cubicBezTo>
                <a:cubicBezTo>
                  <a:pt x="127" y="78"/>
                  <a:pt x="132" y="80"/>
                  <a:pt x="137" y="82"/>
                </a:cubicBezTo>
                <a:cubicBezTo>
                  <a:pt x="133" y="83"/>
                  <a:pt x="130" y="86"/>
                  <a:pt x="128" y="89"/>
                </a:cubicBezTo>
                <a:cubicBezTo>
                  <a:pt x="126" y="92"/>
                  <a:pt x="124" y="96"/>
                  <a:pt x="124" y="100"/>
                </a:cubicBezTo>
                <a:close/>
                <a:moveTo>
                  <a:pt x="221" y="173"/>
                </a:moveTo>
                <a:cubicBezTo>
                  <a:pt x="194" y="145"/>
                  <a:pt x="162" y="121"/>
                  <a:pt x="126" y="101"/>
                </a:cubicBezTo>
                <a:cubicBezTo>
                  <a:pt x="128" y="98"/>
                  <a:pt x="128" y="94"/>
                  <a:pt x="130" y="91"/>
                </a:cubicBezTo>
                <a:cubicBezTo>
                  <a:pt x="132" y="88"/>
                  <a:pt x="135" y="85"/>
                  <a:pt x="138" y="82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73" y="95"/>
                  <a:pt x="211" y="101"/>
                  <a:pt x="247" y="105"/>
                </a:cubicBezTo>
                <a:cubicBezTo>
                  <a:pt x="224" y="114"/>
                  <a:pt x="216" y="150"/>
                  <a:pt x="221" y="173"/>
                </a:cubicBezTo>
                <a:close/>
                <a:moveTo>
                  <a:pt x="228" y="176"/>
                </a:moveTo>
                <a:cubicBezTo>
                  <a:pt x="228" y="167"/>
                  <a:pt x="229" y="158"/>
                  <a:pt x="232" y="150"/>
                </a:cubicBezTo>
                <a:cubicBezTo>
                  <a:pt x="234" y="143"/>
                  <a:pt x="241" y="124"/>
                  <a:pt x="250" y="124"/>
                </a:cubicBezTo>
                <a:cubicBezTo>
                  <a:pt x="252" y="131"/>
                  <a:pt x="252" y="137"/>
                  <a:pt x="250" y="144"/>
                </a:cubicBezTo>
                <a:cubicBezTo>
                  <a:pt x="248" y="150"/>
                  <a:pt x="244" y="160"/>
                  <a:pt x="238" y="163"/>
                </a:cubicBezTo>
                <a:cubicBezTo>
                  <a:pt x="237" y="159"/>
                  <a:pt x="237" y="155"/>
                  <a:pt x="238" y="151"/>
                </a:cubicBezTo>
                <a:cubicBezTo>
                  <a:pt x="239" y="146"/>
                  <a:pt x="242" y="143"/>
                  <a:pt x="244" y="139"/>
                </a:cubicBezTo>
                <a:cubicBezTo>
                  <a:pt x="245" y="138"/>
                  <a:pt x="244" y="138"/>
                  <a:pt x="243" y="138"/>
                </a:cubicBezTo>
                <a:cubicBezTo>
                  <a:pt x="235" y="142"/>
                  <a:pt x="233" y="156"/>
                  <a:pt x="236" y="164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36" y="165"/>
                  <a:pt x="237" y="165"/>
                  <a:pt x="237" y="165"/>
                </a:cubicBezTo>
                <a:cubicBezTo>
                  <a:pt x="245" y="165"/>
                  <a:pt x="249" y="156"/>
                  <a:pt x="251" y="150"/>
                </a:cubicBezTo>
                <a:cubicBezTo>
                  <a:pt x="255" y="141"/>
                  <a:pt x="256" y="131"/>
                  <a:pt x="252" y="123"/>
                </a:cubicBezTo>
                <a:cubicBezTo>
                  <a:pt x="252" y="123"/>
                  <a:pt x="252" y="122"/>
                  <a:pt x="251" y="122"/>
                </a:cubicBezTo>
                <a:cubicBezTo>
                  <a:pt x="242" y="119"/>
                  <a:pt x="236" y="133"/>
                  <a:pt x="233" y="139"/>
                </a:cubicBezTo>
                <a:cubicBezTo>
                  <a:pt x="228" y="151"/>
                  <a:pt x="225" y="163"/>
                  <a:pt x="226" y="176"/>
                </a:cubicBezTo>
                <a:cubicBezTo>
                  <a:pt x="225" y="176"/>
                  <a:pt x="225" y="176"/>
                  <a:pt x="225" y="176"/>
                </a:cubicBezTo>
                <a:cubicBezTo>
                  <a:pt x="224" y="176"/>
                  <a:pt x="224" y="176"/>
                  <a:pt x="224" y="175"/>
                </a:cubicBezTo>
                <a:cubicBezTo>
                  <a:pt x="224" y="175"/>
                  <a:pt x="224" y="175"/>
                  <a:pt x="224" y="175"/>
                </a:cubicBezTo>
                <a:cubicBezTo>
                  <a:pt x="220" y="153"/>
                  <a:pt x="226" y="114"/>
                  <a:pt x="252" y="107"/>
                </a:cubicBezTo>
                <a:cubicBezTo>
                  <a:pt x="253" y="107"/>
                  <a:pt x="253" y="107"/>
                  <a:pt x="253" y="106"/>
                </a:cubicBezTo>
                <a:cubicBezTo>
                  <a:pt x="264" y="129"/>
                  <a:pt x="259" y="176"/>
                  <a:pt x="228" y="176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57" name="组合 156"/>
          <p:cNvGrpSpPr/>
          <p:nvPr/>
        </p:nvGrpSpPr>
        <p:grpSpPr>
          <a:xfrm>
            <a:off x="1865163" y="2927096"/>
            <a:ext cx="1355725" cy="1041400"/>
            <a:chOff x="2687638" y="4143375"/>
            <a:chExt cx="1355725" cy="1041400"/>
          </a:xfrm>
        </p:grpSpPr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801938" y="4295775"/>
              <a:ext cx="101600" cy="96838"/>
            </a:xfrm>
            <a:custGeom>
              <a:avLst/>
              <a:gdLst>
                <a:gd name="T0" fmla="*/ 19 w 24"/>
                <a:gd name="T1" fmla="*/ 4 h 23"/>
                <a:gd name="T2" fmla="*/ 10 w 24"/>
                <a:gd name="T3" fmla="*/ 2 h 23"/>
                <a:gd name="T4" fmla="*/ 9 w 24"/>
                <a:gd name="T5" fmla="*/ 1 h 23"/>
                <a:gd name="T6" fmla="*/ 3 w 24"/>
                <a:gd name="T7" fmla="*/ 16 h 23"/>
                <a:gd name="T8" fmla="*/ 19 w 24"/>
                <a:gd name="T9" fmla="*/ 19 h 23"/>
                <a:gd name="T10" fmla="*/ 19 w 24"/>
                <a:gd name="T11" fmla="*/ 4 h 23"/>
                <a:gd name="T12" fmla="*/ 17 w 24"/>
                <a:gd name="T13" fmla="*/ 17 h 23"/>
                <a:gd name="T14" fmla="*/ 5 w 24"/>
                <a:gd name="T15" fmla="*/ 14 h 23"/>
                <a:gd name="T16" fmla="*/ 5 w 24"/>
                <a:gd name="T17" fmla="*/ 8 h 23"/>
                <a:gd name="T18" fmla="*/ 6 w 24"/>
                <a:gd name="T19" fmla="*/ 8 h 23"/>
                <a:gd name="T20" fmla="*/ 17 w 24"/>
                <a:gd name="T21" fmla="*/ 6 h 23"/>
                <a:gd name="T22" fmla="*/ 17 w 24"/>
                <a:gd name="T23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23">
                  <a:moveTo>
                    <a:pt x="19" y="4"/>
                  </a:moveTo>
                  <a:cubicBezTo>
                    <a:pt x="16" y="2"/>
                    <a:pt x="13" y="2"/>
                    <a:pt x="10" y="2"/>
                  </a:cubicBezTo>
                  <a:cubicBezTo>
                    <a:pt x="10" y="1"/>
                    <a:pt x="10" y="0"/>
                    <a:pt x="9" y="1"/>
                  </a:cubicBezTo>
                  <a:cubicBezTo>
                    <a:pt x="3" y="3"/>
                    <a:pt x="0" y="10"/>
                    <a:pt x="3" y="16"/>
                  </a:cubicBezTo>
                  <a:cubicBezTo>
                    <a:pt x="5" y="23"/>
                    <a:pt x="13" y="23"/>
                    <a:pt x="19" y="19"/>
                  </a:cubicBezTo>
                  <a:cubicBezTo>
                    <a:pt x="24" y="15"/>
                    <a:pt x="24" y="7"/>
                    <a:pt x="19" y="4"/>
                  </a:cubicBezTo>
                  <a:close/>
                  <a:moveTo>
                    <a:pt x="17" y="17"/>
                  </a:moveTo>
                  <a:cubicBezTo>
                    <a:pt x="13" y="20"/>
                    <a:pt x="7" y="19"/>
                    <a:pt x="5" y="14"/>
                  </a:cubicBezTo>
                  <a:cubicBezTo>
                    <a:pt x="5" y="12"/>
                    <a:pt x="5" y="10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9" y="5"/>
                    <a:pt x="13" y="4"/>
                    <a:pt x="17" y="6"/>
                  </a:cubicBezTo>
                  <a:cubicBezTo>
                    <a:pt x="21" y="8"/>
                    <a:pt x="21" y="14"/>
                    <a:pt x="17" y="1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87638" y="4143375"/>
              <a:ext cx="1355725" cy="1041400"/>
            </a:xfrm>
            <a:custGeom>
              <a:avLst/>
              <a:gdLst>
                <a:gd name="T0" fmla="*/ 272 w 320"/>
                <a:gd name="T1" fmla="*/ 239 h 246"/>
                <a:gd name="T2" fmla="*/ 273 w 320"/>
                <a:gd name="T3" fmla="*/ 239 h 246"/>
                <a:gd name="T4" fmla="*/ 275 w 320"/>
                <a:gd name="T5" fmla="*/ 243 h 246"/>
                <a:gd name="T6" fmla="*/ 281 w 320"/>
                <a:gd name="T7" fmla="*/ 229 h 246"/>
                <a:gd name="T8" fmla="*/ 293 w 320"/>
                <a:gd name="T9" fmla="*/ 212 h 246"/>
                <a:gd name="T10" fmla="*/ 309 w 320"/>
                <a:gd name="T11" fmla="*/ 201 h 246"/>
                <a:gd name="T12" fmla="*/ 311 w 320"/>
                <a:gd name="T13" fmla="*/ 191 h 246"/>
                <a:gd name="T14" fmla="*/ 289 w 320"/>
                <a:gd name="T15" fmla="*/ 210 h 246"/>
                <a:gd name="T16" fmla="*/ 263 w 320"/>
                <a:gd name="T17" fmla="*/ 242 h 246"/>
                <a:gd name="T18" fmla="*/ 256 w 320"/>
                <a:gd name="T19" fmla="*/ 233 h 246"/>
                <a:gd name="T20" fmla="*/ 253 w 320"/>
                <a:gd name="T21" fmla="*/ 231 h 246"/>
                <a:gd name="T22" fmla="*/ 238 w 320"/>
                <a:gd name="T23" fmla="*/ 223 h 246"/>
                <a:gd name="T24" fmla="*/ 202 w 320"/>
                <a:gd name="T25" fmla="*/ 197 h 246"/>
                <a:gd name="T26" fmla="*/ 195 w 320"/>
                <a:gd name="T27" fmla="*/ 170 h 246"/>
                <a:gd name="T28" fmla="*/ 168 w 320"/>
                <a:gd name="T29" fmla="*/ 162 h 246"/>
                <a:gd name="T30" fmla="*/ 147 w 320"/>
                <a:gd name="T31" fmla="*/ 158 h 246"/>
                <a:gd name="T32" fmla="*/ 128 w 320"/>
                <a:gd name="T33" fmla="*/ 144 h 246"/>
                <a:gd name="T34" fmla="*/ 97 w 320"/>
                <a:gd name="T35" fmla="*/ 122 h 246"/>
                <a:gd name="T36" fmla="*/ 90 w 320"/>
                <a:gd name="T37" fmla="*/ 97 h 246"/>
                <a:gd name="T38" fmla="*/ 71 w 320"/>
                <a:gd name="T39" fmla="*/ 93 h 246"/>
                <a:gd name="T40" fmla="*/ 60 w 320"/>
                <a:gd name="T41" fmla="*/ 72 h 246"/>
                <a:gd name="T42" fmla="*/ 37 w 320"/>
                <a:gd name="T43" fmla="*/ 72 h 246"/>
                <a:gd name="T44" fmla="*/ 47 w 320"/>
                <a:gd name="T45" fmla="*/ 16 h 246"/>
                <a:gd name="T46" fmla="*/ 310 w 320"/>
                <a:gd name="T47" fmla="*/ 185 h 246"/>
                <a:gd name="T48" fmla="*/ 294 w 320"/>
                <a:gd name="T49" fmla="*/ 175 h 246"/>
                <a:gd name="T50" fmla="*/ 280 w 320"/>
                <a:gd name="T51" fmla="*/ 166 h 246"/>
                <a:gd name="T52" fmla="*/ 317 w 320"/>
                <a:gd name="T53" fmla="*/ 186 h 246"/>
                <a:gd name="T54" fmla="*/ 34 w 320"/>
                <a:gd name="T55" fmla="*/ 4 h 246"/>
                <a:gd name="T56" fmla="*/ 31 w 320"/>
                <a:gd name="T57" fmla="*/ 78 h 246"/>
                <a:gd name="T58" fmla="*/ 63 w 320"/>
                <a:gd name="T59" fmla="*/ 102 h 246"/>
                <a:gd name="T60" fmla="*/ 145 w 320"/>
                <a:gd name="T61" fmla="*/ 161 h 246"/>
                <a:gd name="T62" fmla="*/ 194 w 320"/>
                <a:gd name="T63" fmla="*/ 199 h 246"/>
                <a:gd name="T64" fmla="*/ 265 w 320"/>
                <a:gd name="T65" fmla="*/ 245 h 246"/>
                <a:gd name="T66" fmla="*/ 317 w 320"/>
                <a:gd name="T67" fmla="*/ 187 h 246"/>
                <a:gd name="T68" fmla="*/ 257 w 320"/>
                <a:gd name="T69" fmla="*/ 153 h 246"/>
                <a:gd name="T70" fmla="*/ 250 w 320"/>
                <a:gd name="T71" fmla="*/ 145 h 246"/>
                <a:gd name="T72" fmla="*/ 240 w 320"/>
                <a:gd name="T73" fmla="*/ 136 h 246"/>
                <a:gd name="T74" fmla="*/ 229 w 320"/>
                <a:gd name="T75" fmla="*/ 130 h 246"/>
                <a:gd name="T76" fmla="*/ 162 w 320"/>
                <a:gd name="T77" fmla="*/ 84 h 246"/>
                <a:gd name="T78" fmla="*/ 203 w 320"/>
                <a:gd name="T79" fmla="*/ 113 h 246"/>
                <a:gd name="T80" fmla="*/ 182 w 320"/>
                <a:gd name="T81" fmla="*/ 105 h 246"/>
                <a:gd name="T82" fmla="*/ 161 w 320"/>
                <a:gd name="T83" fmla="*/ 91 h 246"/>
                <a:gd name="T84" fmla="*/ 162 w 320"/>
                <a:gd name="T85" fmla="*/ 84 h 246"/>
                <a:gd name="T86" fmla="*/ 145 w 320"/>
                <a:gd name="T87" fmla="*/ 75 h 246"/>
                <a:gd name="T88" fmla="*/ 161 w 320"/>
                <a:gd name="T89" fmla="*/ 82 h 246"/>
                <a:gd name="T90" fmla="*/ 126 w 320"/>
                <a:gd name="T91" fmla="*/ 59 h 246"/>
                <a:gd name="T92" fmla="*/ 47 w 320"/>
                <a:gd name="T93" fmla="*/ 4 h 246"/>
                <a:gd name="T94" fmla="*/ 94 w 320"/>
                <a:gd name="T95" fmla="*/ 45 h 246"/>
                <a:gd name="T96" fmla="*/ 86 w 320"/>
                <a:gd name="T97" fmla="*/ 39 h 246"/>
                <a:gd name="T98" fmla="*/ 86 w 320"/>
                <a:gd name="T99" fmla="*/ 33 h 246"/>
                <a:gd name="T100" fmla="*/ 78 w 320"/>
                <a:gd name="T101" fmla="*/ 25 h 246"/>
                <a:gd name="T102" fmla="*/ 59 w 320"/>
                <a:gd name="T103" fmla="*/ 19 h 246"/>
                <a:gd name="T104" fmla="*/ 52 w 320"/>
                <a:gd name="T105" fmla="*/ 14 h 246"/>
                <a:gd name="T106" fmla="*/ 42 w 320"/>
                <a:gd name="T107" fmla="*/ 7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0" h="246">
                  <a:moveTo>
                    <a:pt x="317" y="187"/>
                  </a:moveTo>
                  <a:cubicBezTo>
                    <a:pt x="307" y="204"/>
                    <a:pt x="298" y="222"/>
                    <a:pt x="287" y="238"/>
                  </a:cubicBezTo>
                  <a:cubicBezTo>
                    <a:pt x="287" y="238"/>
                    <a:pt x="287" y="238"/>
                    <a:pt x="287" y="238"/>
                  </a:cubicBezTo>
                  <a:cubicBezTo>
                    <a:pt x="284" y="238"/>
                    <a:pt x="280" y="238"/>
                    <a:pt x="277" y="238"/>
                  </a:cubicBezTo>
                  <a:cubicBezTo>
                    <a:pt x="276" y="238"/>
                    <a:pt x="273" y="237"/>
                    <a:pt x="272" y="239"/>
                  </a:cubicBezTo>
                  <a:cubicBezTo>
                    <a:pt x="272" y="239"/>
                    <a:pt x="272" y="239"/>
                    <a:pt x="272" y="239"/>
                  </a:cubicBezTo>
                  <a:cubicBezTo>
                    <a:pt x="273" y="240"/>
                    <a:pt x="273" y="240"/>
                    <a:pt x="273" y="240"/>
                  </a:cubicBezTo>
                  <a:cubicBezTo>
                    <a:pt x="273" y="240"/>
                    <a:pt x="273" y="239"/>
                    <a:pt x="273" y="239"/>
                  </a:cubicBezTo>
                  <a:cubicBezTo>
                    <a:pt x="273" y="239"/>
                    <a:pt x="273" y="239"/>
                    <a:pt x="274" y="239"/>
                  </a:cubicBezTo>
                  <a:cubicBezTo>
                    <a:pt x="274" y="239"/>
                    <a:pt x="273" y="239"/>
                    <a:pt x="273" y="239"/>
                  </a:cubicBezTo>
                  <a:cubicBezTo>
                    <a:pt x="275" y="239"/>
                    <a:pt x="279" y="239"/>
                    <a:pt x="280" y="239"/>
                  </a:cubicBezTo>
                  <a:cubicBezTo>
                    <a:pt x="282" y="239"/>
                    <a:pt x="284" y="239"/>
                    <a:pt x="286" y="239"/>
                  </a:cubicBezTo>
                  <a:cubicBezTo>
                    <a:pt x="286" y="240"/>
                    <a:pt x="285" y="241"/>
                    <a:pt x="285" y="241"/>
                  </a:cubicBezTo>
                  <a:cubicBezTo>
                    <a:pt x="285" y="241"/>
                    <a:pt x="285" y="241"/>
                    <a:pt x="285" y="242"/>
                  </a:cubicBezTo>
                  <a:cubicBezTo>
                    <a:pt x="282" y="242"/>
                    <a:pt x="278" y="243"/>
                    <a:pt x="275" y="243"/>
                  </a:cubicBezTo>
                  <a:cubicBezTo>
                    <a:pt x="273" y="243"/>
                    <a:pt x="270" y="243"/>
                    <a:pt x="268" y="243"/>
                  </a:cubicBezTo>
                  <a:cubicBezTo>
                    <a:pt x="272" y="239"/>
                    <a:pt x="276" y="235"/>
                    <a:pt x="280" y="230"/>
                  </a:cubicBezTo>
                  <a:cubicBezTo>
                    <a:pt x="283" y="230"/>
                    <a:pt x="286" y="230"/>
                    <a:pt x="289" y="230"/>
                  </a:cubicBezTo>
                  <a:cubicBezTo>
                    <a:pt x="290" y="230"/>
                    <a:pt x="290" y="229"/>
                    <a:pt x="289" y="229"/>
                  </a:cubicBezTo>
                  <a:cubicBezTo>
                    <a:pt x="286" y="229"/>
                    <a:pt x="284" y="229"/>
                    <a:pt x="281" y="229"/>
                  </a:cubicBezTo>
                  <a:cubicBezTo>
                    <a:pt x="283" y="227"/>
                    <a:pt x="285" y="225"/>
                    <a:pt x="287" y="222"/>
                  </a:cubicBezTo>
                  <a:cubicBezTo>
                    <a:pt x="289" y="222"/>
                    <a:pt x="292" y="222"/>
                    <a:pt x="294" y="222"/>
                  </a:cubicBezTo>
                  <a:cubicBezTo>
                    <a:pt x="295" y="222"/>
                    <a:pt x="295" y="221"/>
                    <a:pt x="294" y="221"/>
                  </a:cubicBezTo>
                  <a:cubicBezTo>
                    <a:pt x="292" y="220"/>
                    <a:pt x="290" y="220"/>
                    <a:pt x="288" y="220"/>
                  </a:cubicBezTo>
                  <a:cubicBezTo>
                    <a:pt x="290" y="218"/>
                    <a:pt x="292" y="215"/>
                    <a:pt x="293" y="212"/>
                  </a:cubicBezTo>
                  <a:cubicBezTo>
                    <a:pt x="295" y="212"/>
                    <a:pt x="298" y="212"/>
                    <a:pt x="300" y="212"/>
                  </a:cubicBezTo>
                  <a:cubicBezTo>
                    <a:pt x="301" y="212"/>
                    <a:pt x="301" y="211"/>
                    <a:pt x="300" y="210"/>
                  </a:cubicBezTo>
                  <a:cubicBezTo>
                    <a:pt x="298" y="210"/>
                    <a:pt x="296" y="210"/>
                    <a:pt x="294" y="210"/>
                  </a:cubicBezTo>
                  <a:cubicBezTo>
                    <a:pt x="296" y="207"/>
                    <a:pt x="297" y="205"/>
                    <a:pt x="298" y="202"/>
                  </a:cubicBezTo>
                  <a:cubicBezTo>
                    <a:pt x="301" y="202"/>
                    <a:pt x="305" y="201"/>
                    <a:pt x="309" y="201"/>
                  </a:cubicBezTo>
                  <a:cubicBezTo>
                    <a:pt x="309" y="201"/>
                    <a:pt x="309" y="199"/>
                    <a:pt x="308" y="199"/>
                  </a:cubicBezTo>
                  <a:cubicBezTo>
                    <a:pt x="305" y="200"/>
                    <a:pt x="302" y="200"/>
                    <a:pt x="299" y="200"/>
                  </a:cubicBezTo>
                  <a:cubicBezTo>
                    <a:pt x="300" y="198"/>
                    <a:pt x="300" y="195"/>
                    <a:pt x="301" y="192"/>
                  </a:cubicBezTo>
                  <a:cubicBezTo>
                    <a:pt x="301" y="192"/>
                    <a:pt x="301" y="192"/>
                    <a:pt x="301" y="192"/>
                  </a:cubicBezTo>
                  <a:cubicBezTo>
                    <a:pt x="304" y="192"/>
                    <a:pt x="307" y="192"/>
                    <a:pt x="311" y="191"/>
                  </a:cubicBezTo>
                  <a:cubicBezTo>
                    <a:pt x="311" y="191"/>
                    <a:pt x="311" y="190"/>
                    <a:pt x="310" y="190"/>
                  </a:cubicBezTo>
                  <a:cubicBezTo>
                    <a:pt x="307" y="190"/>
                    <a:pt x="304" y="191"/>
                    <a:pt x="301" y="190"/>
                  </a:cubicBezTo>
                  <a:cubicBezTo>
                    <a:pt x="301" y="190"/>
                    <a:pt x="301" y="189"/>
                    <a:pt x="301" y="189"/>
                  </a:cubicBezTo>
                  <a:cubicBezTo>
                    <a:pt x="302" y="187"/>
                    <a:pt x="299" y="187"/>
                    <a:pt x="298" y="188"/>
                  </a:cubicBezTo>
                  <a:cubicBezTo>
                    <a:pt x="295" y="195"/>
                    <a:pt x="292" y="203"/>
                    <a:pt x="289" y="210"/>
                  </a:cubicBezTo>
                  <a:cubicBezTo>
                    <a:pt x="289" y="210"/>
                    <a:pt x="289" y="210"/>
                    <a:pt x="288" y="210"/>
                  </a:cubicBezTo>
                  <a:cubicBezTo>
                    <a:pt x="287" y="210"/>
                    <a:pt x="287" y="211"/>
                    <a:pt x="288" y="211"/>
                  </a:cubicBezTo>
                  <a:cubicBezTo>
                    <a:pt x="287" y="213"/>
                    <a:pt x="287" y="214"/>
                    <a:pt x="286" y="216"/>
                  </a:cubicBezTo>
                  <a:cubicBezTo>
                    <a:pt x="280" y="225"/>
                    <a:pt x="272" y="233"/>
                    <a:pt x="264" y="241"/>
                  </a:cubicBezTo>
                  <a:cubicBezTo>
                    <a:pt x="263" y="241"/>
                    <a:pt x="263" y="242"/>
                    <a:pt x="263" y="242"/>
                  </a:cubicBezTo>
                  <a:cubicBezTo>
                    <a:pt x="260" y="239"/>
                    <a:pt x="256" y="236"/>
                    <a:pt x="252" y="233"/>
                  </a:cubicBezTo>
                  <a:cubicBezTo>
                    <a:pt x="252" y="233"/>
                    <a:pt x="252" y="233"/>
                    <a:pt x="252" y="233"/>
                  </a:cubicBezTo>
                  <a:cubicBezTo>
                    <a:pt x="252" y="233"/>
                    <a:pt x="253" y="233"/>
                    <a:pt x="253" y="233"/>
                  </a:cubicBezTo>
                  <a:cubicBezTo>
                    <a:pt x="253" y="233"/>
                    <a:pt x="253" y="233"/>
                    <a:pt x="253" y="233"/>
                  </a:cubicBezTo>
                  <a:cubicBezTo>
                    <a:pt x="254" y="233"/>
                    <a:pt x="255" y="233"/>
                    <a:pt x="256" y="233"/>
                  </a:cubicBezTo>
                  <a:cubicBezTo>
                    <a:pt x="256" y="233"/>
                    <a:pt x="257" y="232"/>
                    <a:pt x="256" y="232"/>
                  </a:cubicBezTo>
                  <a:cubicBezTo>
                    <a:pt x="256" y="232"/>
                    <a:pt x="255" y="232"/>
                    <a:pt x="255" y="232"/>
                  </a:cubicBezTo>
                  <a:cubicBezTo>
                    <a:pt x="259" y="227"/>
                    <a:pt x="263" y="224"/>
                    <a:pt x="267" y="220"/>
                  </a:cubicBezTo>
                  <a:cubicBezTo>
                    <a:pt x="268" y="219"/>
                    <a:pt x="267" y="218"/>
                    <a:pt x="266" y="219"/>
                  </a:cubicBezTo>
                  <a:cubicBezTo>
                    <a:pt x="261" y="222"/>
                    <a:pt x="257" y="227"/>
                    <a:pt x="253" y="231"/>
                  </a:cubicBezTo>
                  <a:cubicBezTo>
                    <a:pt x="252" y="231"/>
                    <a:pt x="251" y="231"/>
                    <a:pt x="250" y="232"/>
                  </a:cubicBezTo>
                  <a:cubicBezTo>
                    <a:pt x="246" y="229"/>
                    <a:pt x="243" y="226"/>
                    <a:pt x="239" y="224"/>
                  </a:cubicBezTo>
                  <a:cubicBezTo>
                    <a:pt x="241" y="222"/>
                    <a:pt x="243" y="219"/>
                    <a:pt x="245" y="217"/>
                  </a:cubicBezTo>
                  <a:cubicBezTo>
                    <a:pt x="246" y="216"/>
                    <a:pt x="245" y="215"/>
                    <a:pt x="244" y="216"/>
                  </a:cubicBezTo>
                  <a:cubicBezTo>
                    <a:pt x="242" y="218"/>
                    <a:pt x="240" y="220"/>
                    <a:pt x="238" y="223"/>
                  </a:cubicBezTo>
                  <a:cubicBezTo>
                    <a:pt x="232" y="219"/>
                    <a:pt x="227" y="214"/>
                    <a:pt x="221" y="210"/>
                  </a:cubicBezTo>
                  <a:cubicBezTo>
                    <a:pt x="224" y="206"/>
                    <a:pt x="228" y="202"/>
                    <a:pt x="231" y="198"/>
                  </a:cubicBezTo>
                  <a:cubicBezTo>
                    <a:pt x="231" y="197"/>
                    <a:pt x="230" y="196"/>
                    <a:pt x="230" y="197"/>
                  </a:cubicBezTo>
                  <a:cubicBezTo>
                    <a:pt x="226" y="200"/>
                    <a:pt x="223" y="205"/>
                    <a:pt x="220" y="209"/>
                  </a:cubicBezTo>
                  <a:cubicBezTo>
                    <a:pt x="214" y="205"/>
                    <a:pt x="208" y="201"/>
                    <a:pt x="202" y="197"/>
                  </a:cubicBezTo>
                  <a:cubicBezTo>
                    <a:pt x="203" y="195"/>
                    <a:pt x="204" y="194"/>
                    <a:pt x="204" y="192"/>
                  </a:cubicBezTo>
                  <a:cubicBezTo>
                    <a:pt x="205" y="192"/>
                    <a:pt x="204" y="191"/>
                    <a:pt x="203" y="192"/>
                  </a:cubicBezTo>
                  <a:cubicBezTo>
                    <a:pt x="203" y="193"/>
                    <a:pt x="202" y="195"/>
                    <a:pt x="201" y="196"/>
                  </a:cubicBezTo>
                  <a:cubicBezTo>
                    <a:pt x="195" y="192"/>
                    <a:pt x="190" y="188"/>
                    <a:pt x="184" y="184"/>
                  </a:cubicBezTo>
                  <a:cubicBezTo>
                    <a:pt x="189" y="180"/>
                    <a:pt x="193" y="175"/>
                    <a:pt x="195" y="170"/>
                  </a:cubicBezTo>
                  <a:cubicBezTo>
                    <a:pt x="195" y="169"/>
                    <a:pt x="194" y="168"/>
                    <a:pt x="194" y="169"/>
                  </a:cubicBezTo>
                  <a:cubicBezTo>
                    <a:pt x="191" y="174"/>
                    <a:pt x="187" y="179"/>
                    <a:pt x="183" y="184"/>
                  </a:cubicBezTo>
                  <a:cubicBezTo>
                    <a:pt x="177" y="179"/>
                    <a:pt x="170" y="175"/>
                    <a:pt x="164" y="170"/>
                  </a:cubicBezTo>
                  <a:cubicBezTo>
                    <a:pt x="166" y="168"/>
                    <a:pt x="167" y="166"/>
                    <a:pt x="169" y="163"/>
                  </a:cubicBezTo>
                  <a:cubicBezTo>
                    <a:pt x="170" y="162"/>
                    <a:pt x="168" y="161"/>
                    <a:pt x="168" y="162"/>
                  </a:cubicBezTo>
                  <a:cubicBezTo>
                    <a:pt x="166" y="165"/>
                    <a:pt x="164" y="167"/>
                    <a:pt x="163" y="169"/>
                  </a:cubicBezTo>
                  <a:cubicBezTo>
                    <a:pt x="158" y="166"/>
                    <a:pt x="153" y="162"/>
                    <a:pt x="149" y="159"/>
                  </a:cubicBezTo>
                  <a:cubicBezTo>
                    <a:pt x="153" y="154"/>
                    <a:pt x="157" y="148"/>
                    <a:pt x="159" y="142"/>
                  </a:cubicBezTo>
                  <a:cubicBezTo>
                    <a:pt x="159" y="141"/>
                    <a:pt x="158" y="141"/>
                    <a:pt x="158" y="141"/>
                  </a:cubicBezTo>
                  <a:cubicBezTo>
                    <a:pt x="155" y="147"/>
                    <a:pt x="151" y="153"/>
                    <a:pt x="147" y="158"/>
                  </a:cubicBezTo>
                  <a:cubicBezTo>
                    <a:pt x="144" y="156"/>
                    <a:pt x="140" y="153"/>
                    <a:pt x="137" y="151"/>
                  </a:cubicBezTo>
                  <a:cubicBezTo>
                    <a:pt x="134" y="149"/>
                    <a:pt x="132" y="147"/>
                    <a:pt x="129" y="145"/>
                  </a:cubicBezTo>
                  <a:cubicBezTo>
                    <a:pt x="131" y="143"/>
                    <a:pt x="132" y="141"/>
                    <a:pt x="134" y="139"/>
                  </a:cubicBezTo>
                  <a:cubicBezTo>
                    <a:pt x="134" y="138"/>
                    <a:pt x="133" y="137"/>
                    <a:pt x="132" y="138"/>
                  </a:cubicBezTo>
                  <a:cubicBezTo>
                    <a:pt x="131" y="140"/>
                    <a:pt x="129" y="142"/>
                    <a:pt x="128" y="144"/>
                  </a:cubicBezTo>
                  <a:cubicBezTo>
                    <a:pt x="123" y="140"/>
                    <a:pt x="118" y="137"/>
                    <a:pt x="113" y="133"/>
                  </a:cubicBezTo>
                  <a:cubicBezTo>
                    <a:pt x="116" y="128"/>
                    <a:pt x="120" y="123"/>
                    <a:pt x="123" y="117"/>
                  </a:cubicBezTo>
                  <a:cubicBezTo>
                    <a:pt x="123" y="116"/>
                    <a:pt x="122" y="115"/>
                    <a:pt x="121" y="116"/>
                  </a:cubicBezTo>
                  <a:cubicBezTo>
                    <a:pt x="118" y="121"/>
                    <a:pt x="115" y="127"/>
                    <a:pt x="112" y="133"/>
                  </a:cubicBezTo>
                  <a:cubicBezTo>
                    <a:pt x="107" y="129"/>
                    <a:pt x="102" y="125"/>
                    <a:pt x="97" y="122"/>
                  </a:cubicBezTo>
                  <a:cubicBezTo>
                    <a:pt x="97" y="120"/>
                    <a:pt x="99" y="118"/>
                    <a:pt x="101" y="117"/>
                  </a:cubicBezTo>
                  <a:cubicBezTo>
                    <a:pt x="102" y="116"/>
                    <a:pt x="101" y="115"/>
                    <a:pt x="100" y="115"/>
                  </a:cubicBezTo>
                  <a:cubicBezTo>
                    <a:pt x="98" y="116"/>
                    <a:pt x="96" y="119"/>
                    <a:pt x="96" y="121"/>
                  </a:cubicBezTo>
                  <a:cubicBezTo>
                    <a:pt x="91" y="117"/>
                    <a:pt x="86" y="114"/>
                    <a:pt x="81" y="110"/>
                  </a:cubicBezTo>
                  <a:cubicBezTo>
                    <a:pt x="84" y="106"/>
                    <a:pt x="88" y="102"/>
                    <a:pt x="90" y="97"/>
                  </a:cubicBezTo>
                  <a:cubicBezTo>
                    <a:pt x="91" y="97"/>
                    <a:pt x="90" y="96"/>
                    <a:pt x="89" y="96"/>
                  </a:cubicBezTo>
                  <a:cubicBezTo>
                    <a:pt x="85" y="100"/>
                    <a:pt x="82" y="105"/>
                    <a:pt x="79" y="109"/>
                  </a:cubicBezTo>
                  <a:cubicBezTo>
                    <a:pt x="74" y="106"/>
                    <a:pt x="70" y="102"/>
                    <a:pt x="65" y="99"/>
                  </a:cubicBezTo>
                  <a:cubicBezTo>
                    <a:pt x="65" y="98"/>
                    <a:pt x="66" y="97"/>
                    <a:pt x="67" y="96"/>
                  </a:cubicBezTo>
                  <a:cubicBezTo>
                    <a:pt x="68" y="95"/>
                    <a:pt x="69" y="94"/>
                    <a:pt x="71" y="93"/>
                  </a:cubicBezTo>
                  <a:cubicBezTo>
                    <a:pt x="71" y="92"/>
                    <a:pt x="70" y="91"/>
                    <a:pt x="70" y="92"/>
                  </a:cubicBezTo>
                  <a:cubicBezTo>
                    <a:pt x="67" y="92"/>
                    <a:pt x="65" y="95"/>
                    <a:pt x="64" y="98"/>
                  </a:cubicBezTo>
                  <a:cubicBezTo>
                    <a:pt x="58" y="94"/>
                    <a:pt x="53" y="90"/>
                    <a:pt x="48" y="86"/>
                  </a:cubicBezTo>
                  <a:cubicBezTo>
                    <a:pt x="49" y="84"/>
                    <a:pt x="51" y="82"/>
                    <a:pt x="53" y="79"/>
                  </a:cubicBezTo>
                  <a:cubicBezTo>
                    <a:pt x="55" y="77"/>
                    <a:pt x="58" y="74"/>
                    <a:pt x="60" y="72"/>
                  </a:cubicBezTo>
                  <a:cubicBezTo>
                    <a:pt x="60" y="71"/>
                    <a:pt x="59" y="70"/>
                    <a:pt x="58" y="70"/>
                  </a:cubicBezTo>
                  <a:cubicBezTo>
                    <a:pt x="53" y="74"/>
                    <a:pt x="49" y="80"/>
                    <a:pt x="46" y="85"/>
                  </a:cubicBezTo>
                  <a:cubicBezTo>
                    <a:pt x="42" y="83"/>
                    <a:pt x="38" y="80"/>
                    <a:pt x="34" y="77"/>
                  </a:cubicBezTo>
                  <a:cubicBezTo>
                    <a:pt x="35" y="76"/>
                    <a:pt x="37" y="74"/>
                    <a:pt x="38" y="73"/>
                  </a:cubicBezTo>
                  <a:cubicBezTo>
                    <a:pt x="38" y="72"/>
                    <a:pt x="37" y="71"/>
                    <a:pt x="37" y="72"/>
                  </a:cubicBezTo>
                  <a:cubicBezTo>
                    <a:pt x="35" y="73"/>
                    <a:pt x="34" y="75"/>
                    <a:pt x="33" y="76"/>
                  </a:cubicBezTo>
                  <a:cubicBezTo>
                    <a:pt x="23" y="69"/>
                    <a:pt x="13" y="62"/>
                    <a:pt x="4" y="56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2" y="43"/>
                    <a:pt x="19" y="28"/>
                    <a:pt x="29" y="18"/>
                  </a:cubicBezTo>
                  <a:cubicBezTo>
                    <a:pt x="37" y="10"/>
                    <a:pt x="37" y="10"/>
                    <a:pt x="47" y="16"/>
                  </a:cubicBezTo>
                  <a:cubicBezTo>
                    <a:pt x="54" y="20"/>
                    <a:pt x="60" y="25"/>
                    <a:pt x="66" y="30"/>
                  </a:cubicBezTo>
                  <a:cubicBezTo>
                    <a:pt x="91" y="48"/>
                    <a:pt x="116" y="66"/>
                    <a:pt x="141" y="84"/>
                  </a:cubicBezTo>
                  <a:cubicBezTo>
                    <a:pt x="192" y="119"/>
                    <a:pt x="243" y="154"/>
                    <a:pt x="295" y="186"/>
                  </a:cubicBezTo>
                  <a:cubicBezTo>
                    <a:pt x="297" y="188"/>
                    <a:pt x="298" y="186"/>
                    <a:pt x="298" y="184"/>
                  </a:cubicBezTo>
                  <a:cubicBezTo>
                    <a:pt x="302" y="184"/>
                    <a:pt x="306" y="185"/>
                    <a:pt x="310" y="185"/>
                  </a:cubicBezTo>
                  <a:cubicBezTo>
                    <a:pt x="311" y="185"/>
                    <a:pt x="311" y="183"/>
                    <a:pt x="310" y="183"/>
                  </a:cubicBezTo>
                  <a:cubicBezTo>
                    <a:pt x="305" y="183"/>
                    <a:pt x="301" y="182"/>
                    <a:pt x="297" y="182"/>
                  </a:cubicBezTo>
                  <a:cubicBezTo>
                    <a:pt x="297" y="182"/>
                    <a:pt x="297" y="182"/>
                    <a:pt x="297" y="183"/>
                  </a:cubicBezTo>
                  <a:cubicBezTo>
                    <a:pt x="293" y="180"/>
                    <a:pt x="289" y="177"/>
                    <a:pt x="285" y="175"/>
                  </a:cubicBezTo>
                  <a:cubicBezTo>
                    <a:pt x="288" y="175"/>
                    <a:pt x="291" y="175"/>
                    <a:pt x="294" y="175"/>
                  </a:cubicBezTo>
                  <a:cubicBezTo>
                    <a:pt x="295" y="175"/>
                    <a:pt x="295" y="174"/>
                    <a:pt x="294" y="174"/>
                  </a:cubicBezTo>
                  <a:cubicBezTo>
                    <a:pt x="290" y="173"/>
                    <a:pt x="286" y="173"/>
                    <a:pt x="281" y="172"/>
                  </a:cubicBezTo>
                  <a:cubicBezTo>
                    <a:pt x="279" y="171"/>
                    <a:pt x="276" y="169"/>
                    <a:pt x="274" y="167"/>
                  </a:cubicBezTo>
                  <a:cubicBezTo>
                    <a:pt x="276" y="167"/>
                    <a:pt x="278" y="167"/>
                    <a:pt x="280" y="167"/>
                  </a:cubicBezTo>
                  <a:cubicBezTo>
                    <a:pt x="281" y="167"/>
                    <a:pt x="281" y="166"/>
                    <a:pt x="280" y="166"/>
                  </a:cubicBezTo>
                  <a:cubicBezTo>
                    <a:pt x="277" y="165"/>
                    <a:pt x="273" y="165"/>
                    <a:pt x="270" y="165"/>
                  </a:cubicBezTo>
                  <a:cubicBezTo>
                    <a:pt x="268" y="163"/>
                    <a:pt x="265" y="162"/>
                    <a:pt x="263" y="160"/>
                  </a:cubicBezTo>
                  <a:cubicBezTo>
                    <a:pt x="267" y="160"/>
                    <a:pt x="271" y="160"/>
                    <a:pt x="275" y="160"/>
                  </a:cubicBezTo>
                  <a:cubicBezTo>
                    <a:pt x="275" y="160"/>
                    <a:pt x="276" y="160"/>
                    <a:pt x="276" y="160"/>
                  </a:cubicBezTo>
                  <a:cubicBezTo>
                    <a:pt x="289" y="169"/>
                    <a:pt x="303" y="177"/>
                    <a:pt x="317" y="186"/>
                  </a:cubicBezTo>
                  <a:cubicBezTo>
                    <a:pt x="319" y="187"/>
                    <a:pt x="320" y="184"/>
                    <a:pt x="319" y="183"/>
                  </a:cubicBezTo>
                  <a:cubicBezTo>
                    <a:pt x="232" y="123"/>
                    <a:pt x="143" y="64"/>
                    <a:pt x="56" y="4"/>
                  </a:cubicBezTo>
                  <a:cubicBezTo>
                    <a:pt x="57" y="4"/>
                    <a:pt x="56" y="3"/>
                    <a:pt x="56" y="2"/>
                  </a:cubicBezTo>
                  <a:cubicBezTo>
                    <a:pt x="50" y="0"/>
                    <a:pt x="42" y="2"/>
                    <a:pt x="37" y="3"/>
                  </a:cubicBezTo>
                  <a:cubicBezTo>
                    <a:pt x="36" y="3"/>
                    <a:pt x="35" y="3"/>
                    <a:pt x="34" y="4"/>
                  </a:cubicBezTo>
                  <a:cubicBezTo>
                    <a:pt x="22" y="20"/>
                    <a:pt x="11" y="36"/>
                    <a:pt x="1" y="53"/>
                  </a:cubicBezTo>
                  <a:cubicBezTo>
                    <a:pt x="1" y="54"/>
                    <a:pt x="1" y="54"/>
                    <a:pt x="1" y="55"/>
                  </a:cubicBezTo>
                  <a:cubicBezTo>
                    <a:pt x="1" y="55"/>
                    <a:pt x="0" y="56"/>
                    <a:pt x="1" y="57"/>
                  </a:cubicBezTo>
                  <a:cubicBezTo>
                    <a:pt x="11" y="64"/>
                    <a:pt x="21" y="71"/>
                    <a:pt x="31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0" y="79"/>
                    <a:pt x="31" y="80"/>
                    <a:pt x="32" y="80"/>
                  </a:cubicBezTo>
                  <a:cubicBezTo>
                    <a:pt x="32" y="80"/>
                    <a:pt x="32" y="79"/>
                    <a:pt x="32" y="79"/>
                  </a:cubicBezTo>
                  <a:cubicBezTo>
                    <a:pt x="36" y="82"/>
                    <a:pt x="40" y="85"/>
                    <a:pt x="44" y="88"/>
                  </a:cubicBezTo>
                  <a:cubicBezTo>
                    <a:pt x="44" y="89"/>
                    <a:pt x="45" y="89"/>
                    <a:pt x="45" y="89"/>
                  </a:cubicBezTo>
                  <a:cubicBezTo>
                    <a:pt x="51" y="93"/>
                    <a:pt x="57" y="98"/>
                    <a:pt x="63" y="102"/>
                  </a:cubicBezTo>
                  <a:cubicBezTo>
                    <a:pt x="63" y="102"/>
                    <a:pt x="63" y="102"/>
                    <a:pt x="63" y="102"/>
                  </a:cubicBezTo>
                  <a:cubicBezTo>
                    <a:pt x="84" y="117"/>
                    <a:pt x="105" y="132"/>
                    <a:pt x="126" y="147"/>
                  </a:cubicBezTo>
                  <a:cubicBezTo>
                    <a:pt x="126" y="148"/>
                    <a:pt x="126" y="148"/>
                    <a:pt x="126" y="148"/>
                  </a:cubicBezTo>
                  <a:cubicBezTo>
                    <a:pt x="128" y="149"/>
                    <a:pt x="130" y="150"/>
                    <a:pt x="131" y="151"/>
                  </a:cubicBezTo>
                  <a:cubicBezTo>
                    <a:pt x="136" y="155"/>
                    <a:pt x="140" y="158"/>
                    <a:pt x="145" y="161"/>
                  </a:cubicBezTo>
                  <a:cubicBezTo>
                    <a:pt x="145" y="161"/>
                    <a:pt x="144" y="161"/>
                    <a:pt x="144" y="162"/>
                  </a:cubicBezTo>
                  <a:cubicBezTo>
                    <a:pt x="144" y="162"/>
                    <a:pt x="145" y="163"/>
                    <a:pt x="145" y="163"/>
                  </a:cubicBezTo>
                  <a:cubicBezTo>
                    <a:pt x="146" y="162"/>
                    <a:pt x="146" y="162"/>
                    <a:pt x="146" y="162"/>
                  </a:cubicBezTo>
                  <a:cubicBezTo>
                    <a:pt x="162" y="174"/>
                    <a:pt x="179" y="186"/>
                    <a:pt x="195" y="199"/>
                  </a:cubicBezTo>
                  <a:cubicBezTo>
                    <a:pt x="195" y="199"/>
                    <a:pt x="195" y="199"/>
                    <a:pt x="194" y="199"/>
                  </a:cubicBezTo>
                  <a:cubicBezTo>
                    <a:pt x="194" y="199"/>
                    <a:pt x="194" y="200"/>
                    <a:pt x="194" y="200"/>
                  </a:cubicBezTo>
                  <a:cubicBezTo>
                    <a:pt x="195" y="200"/>
                    <a:pt x="196" y="200"/>
                    <a:pt x="196" y="199"/>
                  </a:cubicBezTo>
                  <a:cubicBezTo>
                    <a:pt x="218" y="215"/>
                    <a:pt x="240" y="231"/>
                    <a:pt x="262" y="246"/>
                  </a:cubicBezTo>
                  <a:cubicBezTo>
                    <a:pt x="263" y="246"/>
                    <a:pt x="264" y="245"/>
                    <a:pt x="265" y="245"/>
                  </a:cubicBezTo>
                  <a:cubicBezTo>
                    <a:pt x="265" y="245"/>
                    <a:pt x="265" y="245"/>
                    <a:pt x="265" y="245"/>
                  </a:cubicBezTo>
                  <a:cubicBezTo>
                    <a:pt x="272" y="246"/>
                    <a:pt x="279" y="246"/>
                    <a:pt x="286" y="244"/>
                  </a:cubicBezTo>
                  <a:cubicBezTo>
                    <a:pt x="286" y="244"/>
                    <a:pt x="286" y="244"/>
                    <a:pt x="286" y="243"/>
                  </a:cubicBezTo>
                  <a:cubicBezTo>
                    <a:pt x="287" y="243"/>
                    <a:pt x="287" y="243"/>
                    <a:pt x="287" y="243"/>
                  </a:cubicBezTo>
                  <a:cubicBezTo>
                    <a:pt x="300" y="226"/>
                    <a:pt x="313" y="208"/>
                    <a:pt x="319" y="188"/>
                  </a:cubicBezTo>
                  <a:cubicBezTo>
                    <a:pt x="320" y="187"/>
                    <a:pt x="317" y="186"/>
                    <a:pt x="317" y="187"/>
                  </a:cubicBezTo>
                  <a:close/>
                  <a:moveTo>
                    <a:pt x="242" y="137"/>
                  </a:moveTo>
                  <a:cubicBezTo>
                    <a:pt x="253" y="145"/>
                    <a:pt x="264" y="152"/>
                    <a:pt x="275" y="159"/>
                  </a:cubicBezTo>
                  <a:cubicBezTo>
                    <a:pt x="270" y="159"/>
                    <a:pt x="265" y="159"/>
                    <a:pt x="261" y="159"/>
                  </a:cubicBezTo>
                  <a:cubicBezTo>
                    <a:pt x="258" y="157"/>
                    <a:pt x="255" y="155"/>
                    <a:pt x="253" y="153"/>
                  </a:cubicBezTo>
                  <a:cubicBezTo>
                    <a:pt x="254" y="153"/>
                    <a:pt x="256" y="153"/>
                    <a:pt x="257" y="153"/>
                  </a:cubicBezTo>
                  <a:cubicBezTo>
                    <a:pt x="258" y="152"/>
                    <a:pt x="258" y="151"/>
                    <a:pt x="257" y="151"/>
                  </a:cubicBezTo>
                  <a:cubicBezTo>
                    <a:pt x="255" y="152"/>
                    <a:pt x="253" y="152"/>
                    <a:pt x="251" y="152"/>
                  </a:cubicBezTo>
                  <a:cubicBezTo>
                    <a:pt x="247" y="150"/>
                    <a:pt x="244" y="148"/>
                    <a:pt x="241" y="145"/>
                  </a:cubicBezTo>
                  <a:cubicBezTo>
                    <a:pt x="244" y="146"/>
                    <a:pt x="247" y="146"/>
                    <a:pt x="250" y="146"/>
                  </a:cubicBezTo>
                  <a:cubicBezTo>
                    <a:pt x="251" y="146"/>
                    <a:pt x="251" y="145"/>
                    <a:pt x="250" y="145"/>
                  </a:cubicBezTo>
                  <a:cubicBezTo>
                    <a:pt x="247" y="144"/>
                    <a:pt x="243" y="144"/>
                    <a:pt x="239" y="144"/>
                  </a:cubicBezTo>
                  <a:cubicBezTo>
                    <a:pt x="236" y="142"/>
                    <a:pt x="233" y="140"/>
                    <a:pt x="230" y="138"/>
                  </a:cubicBezTo>
                  <a:cubicBezTo>
                    <a:pt x="234" y="138"/>
                    <a:pt x="237" y="138"/>
                    <a:pt x="241" y="138"/>
                  </a:cubicBezTo>
                  <a:cubicBezTo>
                    <a:pt x="241" y="138"/>
                    <a:pt x="241" y="138"/>
                    <a:pt x="242" y="137"/>
                  </a:cubicBezTo>
                  <a:close/>
                  <a:moveTo>
                    <a:pt x="240" y="136"/>
                  </a:moveTo>
                  <a:cubicBezTo>
                    <a:pt x="236" y="136"/>
                    <a:pt x="232" y="136"/>
                    <a:pt x="228" y="136"/>
                  </a:cubicBezTo>
                  <a:cubicBezTo>
                    <a:pt x="228" y="136"/>
                    <a:pt x="228" y="136"/>
                    <a:pt x="228" y="136"/>
                  </a:cubicBezTo>
                  <a:cubicBezTo>
                    <a:pt x="225" y="135"/>
                    <a:pt x="222" y="133"/>
                    <a:pt x="220" y="131"/>
                  </a:cubicBezTo>
                  <a:cubicBezTo>
                    <a:pt x="223" y="131"/>
                    <a:pt x="226" y="131"/>
                    <a:pt x="229" y="131"/>
                  </a:cubicBezTo>
                  <a:cubicBezTo>
                    <a:pt x="230" y="131"/>
                    <a:pt x="230" y="130"/>
                    <a:pt x="229" y="130"/>
                  </a:cubicBezTo>
                  <a:cubicBezTo>
                    <a:pt x="225" y="130"/>
                    <a:pt x="221" y="129"/>
                    <a:pt x="217" y="129"/>
                  </a:cubicBezTo>
                  <a:cubicBezTo>
                    <a:pt x="214" y="127"/>
                    <a:pt x="210" y="124"/>
                    <a:pt x="206" y="122"/>
                  </a:cubicBezTo>
                  <a:cubicBezTo>
                    <a:pt x="210" y="122"/>
                    <a:pt x="214" y="122"/>
                    <a:pt x="217" y="121"/>
                  </a:cubicBezTo>
                  <a:cubicBezTo>
                    <a:pt x="225" y="126"/>
                    <a:pt x="232" y="131"/>
                    <a:pt x="240" y="136"/>
                  </a:cubicBezTo>
                  <a:close/>
                  <a:moveTo>
                    <a:pt x="162" y="84"/>
                  </a:moveTo>
                  <a:cubicBezTo>
                    <a:pt x="180" y="96"/>
                    <a:pt x="198" y="108"/>
                    <a:pt x="215" y="120"/>
                  </a:cubicBezTo>
                  <a:cubicBezTo>
                    <a:pt x="212" y="120"/>
                    <a:pt x="208" y="120"/>
                    <a:pt x="205" y="121"/>
                  </a:cubicBezTo>
                  <a:cubicBezTo>
                    <a:pt x="202" y="119"/>
                    <a:pt x="198" y="117"/>
                    <a:pt x="195" y="115"/>
                  </a:cubicBezTo>
                  <a:cubicBezTo>
                    <a:pt x="198" y="115"/>
                    <a:pt x="200" y="115"/>
                    <a:pt x="203" y="115"/>
                  </a:cubicBezTo>
                  <a:cubicBezTo>
                    <a:pt x="204" y="115"/>
                    <a:pt x="204" y="113"/>
                    <a:pt x="203" y="113"/>
                  </a:cubicBezTo>
                  <a:cubicBezTo>
                    <a:pt x="200" y="113"/>
                    <a:pt x="197" y="113"/>
                    <a:pt x="193" y="113"/>
                  </a:cubicBezTo>
                  <a:cubicBezTo>
                    <a:pt x="190" y="111"/>
                    <a:pt x="187" y="109"/>
                    <a:pt x="184" y="107"/>
                  </a:cubicBezTo>
                  <a:cubicBezTo>
                    <a:pt x="187" y="107"/>
                    <a:pt x="189" y="107"/>
                    <a:pt x="192" y="107"/>
                  </a:cubicBezTo>
                  <a:cubicBezTo>
                    <a:pt x="193" y="107"/>
                    <a:pt x="193" y="105"/>
                    <a:pt x="192" y="105"/>
                  </a:cubicBezTo>
                  <a:cubicBezTo>
                    <a:pt x="189" y="105"/>
                    <a:pt x="185" y="105"/>
                    <a:pt x="182" y="105"/>
                  </a:cubicBezTo>
                  <a:cubicBezTo>
                    <a:pt x="179" y="103"/>
                    <a:pt x="176" y="101"/>
                    <a:pt x="173" y="99"/>
                  </a:cubicBezTo>
                  <a:cubicBezTo>
                    <a:pt x="175" y="99"/>
                    <a:pt x="178" y="100"/>
                    <a:pt x="181" y="100"/>
                  </a:cubicBezTo>
                  <a:cubicBezTo>
                    <a:pt x="182" y="100"/>
                    <a:pt x="182" y="99"/>
                    <a:pt x="181" y="99"/>
                  </a:cubicBezTo>
                  <a:cubicBezTo>
                    <a:pt x="178" y="98"/>
                    <a:pt x="174" y="98"/>
                    <a:pt x="170" y="97"/>
                  </a:cubicBezTo>
                  <a:cubicBezTo>
                    <a:pt x="167" y="95"/>
                    <a:pt x="164" y="93"/>
                    <a:pt x="161" y="91"/>
                  </a:cubicBezTo>
                  <a:cubicBezTo>
                    <a:pt x="164" y="91"/>
                    <a:pt x="167" y="91"/>
                    <a:pt x="170" y="91"/>
                  </a:cubicBezTo>
                  <a:cubicBezTo>
                    <a:pt x="171" y="91"/>
                    <a:pt x="171" y="90"/>
                    <a:pt x="170" y="90"/>
                  </a:cubicBezTo>
                  <a:cubicBezTo>
                    <a:pt x="166" y="90"/>
                    <a:pt x="162" y="90"/>
                    <a:pt x="158" y="89"/>
                  </a:cubicBezTo>
                  <a:cubicBezTo>
                    <a:pt x="155" y="87"/>
                    <a:pt x="153" y="85"/>
                    <a:pt x="150" y="83"/>
                  </a:cubicBezTo>
                  <a:cubicBezTo>
                    <a:pt x="154" y="84"/>
                    <a:pt x="158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lose/>
                  <a:moveTo>
                    <a:pt x="161" y="82"/>
                  </a:moveTo>
                  <a:cubicBezTo>
                    <a:pt x="156" y="82"/>
                    <a:pt x="152" y="82"/>
                    <a:pt x="148" y="82"/>
                  </a:cubicBezTo>
                  <a:cubicBezTo>
                    <a:pt x="144" y="79"/>
                    <a:pt x="140" y="77"/>
                    <a:pt x="137" y="74"/>
                  </a:cubicBezTo>
                  <a:cubicBezTo>
                    <a:pt x="139" y="74"/>
                    <a:pt x="142" y="75"/>
                    <a:pt x="145" y="75"/>
                  </a:cubicBezTo>
                  <a:cubicBezTo>
                    <a:pt x="146" y="75"/>
                    <a:pt x="146" y="73"/>
                    <a:pt x="145" y="73"/>
                  </a:cubicBezTo>
                  <a:cubicBezTo>
                    <a:pt x="141" y="73"/>
                    <a:pt x="138" y="73"/>
                    <a:pt x="134" y="73"/>
                  </a:cubicBezTo>
                  <a:cubicBezTo>
                    <a:pt x="132" y="71"/>
                    <a:pt x="129" y="69"/>
                    <a:pt x="126" y="67"/>
                  </a:cubicBezTo>
                  <a:cubicBezTo>
                    <a:pt x="130" y="67"/>
                    <a:pt x="134" y="67"/>
                    <a:pt x="138" y="67"/>
                  </a:cubicBezTo>
                  <a:cubicBezTo>
                    <a:pt x="146" y="72"/>
                    <a:pt x="153" y="77"/>
                    <a:pt x="161" y="82"/>
                  </a:cubicBezTo>
                  <a:close/>
                  <a:moveTo>
                    <a:pt x="137" y="66"/>
                  </a:moveTo>
                  <a:cubicBezTo>
                    <a:pt x="132" y="66"/>
                    <a:pt x="128" y="66"/>
                    <a:pt x="124" y="66"/>
                  </a:cubicBezTo>
                  <a:cubicBezTo>
                    <a:pt x="121" y="64"/>
                    <a:pt x="118" y="62"/>
                    <a:pt x="115" y="59"/>
                  </a:cubicBezTo>
                  <a:cubicBezTo>
                    <a:pt x="119" y="60"/>
                    <a:pt x="122" y="60"/>
                    <a:pt x="125" y="61"/>
                  </a:cubicBezTo>
                  <a:cubicBezTo>
                    <a:pt x="126" y="61"/>
                    <a:pt x="127" y="59"/>
                    <a:pt x="126" y="59"/>
                  </a:cubicBezTo>
                  <a:cubicBezTo>
                    <a:pt x="122" y="58"/>
                    <a:pt x="118" y="58"/>
                    <a:pt x="113" y="58"/>
                  </a:cubicBezTo>
                  <a:cubicBezTo>
                    <a:pt x="110" y="56"/>
                    <a:pt x="107" y="53"/>
                    <a:pt x="103" y="51"/>
                  </a:cubicBezTo>
                  <a:cubicBezTo>
                    <a:pt x="107" y="51"/>
                    <a:pt x="112" y="51"/>
                    <a:pt x="116" y="51"/>
                  </a:cubicBezTo>
                  <a:cubicBezTo>
                    <a:pt x="123" y="56"/>
                    <a:pt x="130" y="61"/>
                    <a:pt x="137" y="66"/>
                  </a:cubicBezTo>
                  <a:close/>
                  <a:moveTo>
                    <a:pt x="47" y="4"/>
                  </a:moveTo>
                  <a:cubicBezTo>
                    <a:pt x="49" y="4"/>
                    <a:pt x="51" y="4"/>
                    <a:pt x="53" y="4"/>
                  </a:cubicBezTo>
                  <a:cubicBezTo>
                    <a:pt x="53" y="5"/>
                    <a:pt x="53" y="5"/>
                    <a:pt x="54" y="6"/>
                  </a:cubicBezTo>
                  <a:cubicBezTo>
                    <a:pt x="74" y="20"/>
                    <a:pt x="94" y="35"/>
                    <a:pt x="114" y="49"/>
                  </a:cubicBezTo>
                  <a:cubicBezTo>
                    <a:pt x="109" y="50"/>
                    <a:pt x="105" y="50"/>
                    <a:pt x="101" y="49"/>
                  </a:cubicBezTo>
                  <a:cubicBezTo>
                    <a:pt x="99" y="48"/>
                    <a:pt x="96" y="46"/>
                    <a:pt x="94" y="45"/>
                  </a:cubicBezTo>
                  <a:cubicBezTo>
                    <a:pt x="97" y="45"/>
                    <a:pt x="100" y="44"/>
                    <a:pt x="103" y="44"/>
                  </a:cubicBezTo>
                  <a:cubicBezTo>
                    <a:pt x="104" y="44"/>
                    <a:pt x="104" y="42"/>
                    <a:pt x="103" y="42"/>
                  </a:cubicBezTo>
                  <a:cubicBezTo>
                    <a:pt x="99" y="43"/>
                    <a:pt x="96" y="43"/>
                    <a:pt x="92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0" y="42"/>
                    <a:pt x="88" y="40"/>
                    <a:pt x="86" y="39"/>
                  </a:cubicBezTo>
                  <a:cubicBezTo>
                    <a:pt x="89" y="39"/>
                    <a:pt x="91" y="38"/>
                    <a:pt x="94" y="38"/>
                  </a:cubicBezTo>
                  <a:cubicBezTo>
                    <a:pt x="95" y="38"/>
                    <a:pt x="95" y="36"/>
                    <a:pt x="94" y="37"/>
                  </a:cubicBezTo>
                  <a:cubicBezTo>
                    <a:pt x="91" y="37"/>
                    <a:pt x="87" y="37"/>
                    <a:pt x="84" y="38"/>
                  </a:cubicBezTo>
                  <a:cubicBezTo>
                    <a:pt x="82" y="36"/>
                    <a:pt x="81" y="35"/>
                    <a:pt x="79" y="34"/>
                  </a:cubicBezTo>
                  <a:cubicBezTo>
                    <a:pt x="81" y="33"/>
                    <a:pt x="83" y="33"/>
                    <a:pt x="86" y="33"/>
                  </a:cubicBezTo>
                  <a:cubicBezTo>
                    <a:pt x="86" y="33"/>
                    <a:pt x="86" y="32"/>
                    <a:pt x="86" y="32"/>
                  </a:cubicBezTo>
                  <a:cubicBezTo>
                    <a:pt x="83" y="32"/>
                    <a:pt x="80" y="32"/>
                    <a:pt x="77" y="32"/>
                  </a:cubicBezTo>
                  <a:cubicBezTo>
                    <a:pt x="74" y="30"/>
                    <a:pt x="71" y="28"/>
                    <a:pt x="69" y="26"/>
                  </a:cubicBezTo>
                  <a:cubicBezTo>
                    <a:pt x="72" y="26"/>
                    <a:pt x="75" y="26"/>
                    <a:pt x="78" y="26"/>
                  </a:cubicBezTo>
                  <a:cubicBezTo>
                    <a:pt x="79" y="26"/>
                    <a:pt x="79" y="25"/>
                    <a:pt x="78" y="25"/>
                  </a:cubicBezTo>
                  <a:cubicBezTo>
                    <a:pt x="75" y="25"/>
                    <a:pt x="71" y="25"/>
                    <a:pt x="67" y="25"/>
                  </a:cubicBezTo>
                  <a:cubicBezTo>
                    <a:pt x="65" y="24"/>
                    <a:pt x="63" y="22"/>
                    <a:pt x="60" y="20"/>
                  </a:cubicBezTo>
                  <a:cubicBezTo>
                    <a:pt x="64" y="21"/>
                    <a:pt x="67" y="21"/>
                    <a:pt x="70" y="21"/>
                  </a:cubicBezTo>
                  <a:cubicBezTo>
                    <a:pt x="71" y="21"/>
                    <a:pt x="71" y="19"/>
                    <a:pt x="70" y="19"/>
                  </a:cubicBezTo>
                  <a:cubicBezTo>
                    <a:pt x="67" y="19"/>
                    <a:pt x="63" y="19"/>
                    <a:pt x="59" y="19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7" y="18"/>
                    <a:pt x="56" y="17"/>
                    <a:pt x="54" y="16"/>
                  </a:cubicBezTo>
                  <a:cubicBezTo>
                    <a:pt x="57" y="16"/>
                    <a:pt x="60" y="15"/>
                    <a:pt x="62" y="15"/>
                  </a:cubicBezTo>
                  <a:cubicBezTo>
                    <a:pt x="63" y="15"/>
                    <a:pt x="63" y="14"/>
                    <a:pt x="62" y="14"/>
                  </a:cubicBezTo>
                  <a:cubicBezTo>
                    <a:pt x="59" y="14"/>
                    <a:pt x="55" y="14"/>
                    <a:pt x="52" y="14"/>
                  </a:cubicBezTo>
                  <a:cubicBezTo>
                    <a:pt x="50" y="13"/>
                    <a:pt x="47" y="11"/>
                    <a:pt x="44" y="9"/>
                  </a:cubicBezTo>
                  <a:cubicBezTo>
                    <a:pt x="48" y="9"/>
                    <a:pt x="51" y="9"/>
                    <a:pt x="54" y="9"/>
                  </a:cubicBezTo>
                  <a:cubicBezTo>
                    <a:pt x="55" y="9"/>
                    <a:pt x="55" y="8"/>
                    <a:pt x="54" y="8"/>
                  </a:cubicBezTo>
                  <a:cubicBezTo>
                    <a:pt x="51" y="8"/>
                    <a:pt x="47" y="8"/>
                    <a:pt x="43" y="7"/>
                  </a:cubicBezTo>
                  <a:cubicBezTo>
                    <a:pt x="43" y="7"/>
                    <a:pt x="43" y="7"/>
                    <a:pt x="42" y="7"/>
                  </a:cubicBezTo>
                  <a:cubicBezTo>
                    <a:pt x="42" y="7"/>
                    <a:pt x="40" y="6"/>
                    <a:pt x="39" y="5"/>
                  </a:cubicBezTo>
                  <a:cubicBezTo>
                    <a:pt x="42" y="5"/>
                    <a:pt x="45" y="4"/>
                    <a:pt x="47" y="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10339177" y="2987118"/>
            <a:ext cx="1373188" cy="1406525"/>
            <a:chOff x="8864600" y="12947650"/>
            <a:chExt cx="1373188" cy="1406525"/>
          </a:xfrm>
        </p:grpSpPr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8864600" y="12947650"/>
              <a:ext cx="1373188" cy="1406525"/>
            </a:xfrm>
            <a:custGeom>
              <a:avLst/>
              <a:gdLst>
                <a:gd name="T0" fmla="*/ 154 w 324"/>
                <a:gd name="T1" fmla="*/ 330 h 332"/>
                <a:gd name="T2" fmla="*/ 324 w 324"/>
                <a:gd name="T3" fmla="*/ 145 h 332"/>
                <a:gd name="T4" fmla="*/ 324 w 324"/>
                <a:gd name="T5" fmla="*/ 143 h 332"/>
                <a:gd name="T6" fmla="*/ 209 w 324"/>
                <a:gd name="T7" fmla="*/ 25 h 332"/>
                <a:gd name="T8" fmla="*/ 182 w 324"/>
                <a:gd name="T9" fmla="*/ 4 h 332"/>
                <a:gd name="T10" fmla="*/ 138 w 324"/>
                <a:gd name="T11" fmla="*/ 51 h 332"/>
                <a:gd name="T12" fmla="*/ 184 w 324"/>
                <a:gd name="T13" fmla="*/ 6 h 332"/>
                <a:gd name="T14" fmla="*/ 181 w 324"/>
                <a:gd name="T15" fmla="*/ 19 h 332"/>
                <a:gd name="T16" fmla="*/ 190 w 324"/>
                <a:gd name="T17" fmla="*/ 12 h 332"/>
                <a:gd name="T18" fmla="*/ 189 w 324"/>
                <a:gd name="T19" fmla="*/ 23 h 332"/>
                <a:gd name="T20" fmla="*/ 195 w 324"/>
                <a:gd name="T21" fmla="*/ 18 h 332"/>
                <a:gd name="T22" fmla="*/ 199 w 324"/>
                <a:gd name="T23" fmla="*/ 22 h 332"/>
                <a:gd name="T24" fmla="*/ 195 w 324"/>
                <a:gd name="T25" fmla="*/ 31 h 332"/>
                <a:gd name="T26" fmla="*/ 206 w 324"/>
                <a:gd name="T27" fmla="*/ 28 h 332"/>
                <a:gd name="T28" fmla="*/ 203 w 324"/>
                <a:gd name="T29" fmla="*/ 34 h 332"/>
                <a:gd name="T30" fmla="*/ 215 w 324"/>
                <a:gd name="T31" fmla="*/ 37 h 332"/>
                <a:gd name="T32" fmla="*/ 212 w 324"/>
                <a:gd name="T33" fmla="*/ 43 h 332"/>
                <a:gd name="T34" fmla="*/ 224 w 324"/>
                <a:gd name="T35" fmla="*/ 45 h 332"/>
                <a:gd name="T36" fmla="*/ 220 w 324"/>
                <a:gd name="T37" fmla="*/ 52 h 332"/>
                <a:gd name="T38" fmla="*/ 230 w 324"/>
                <a:gd name="T39" fmla="*/ 51 h 332"/>
                <a:gd name="T40" fmla="*/ 226 w 324"/>
                <a:gd name="T41" fmla="*/ 58 h 332"/>
                <a:gd name="T42" fmla="*/ 237 w 324"/>
                <a:gd name="T43" fmla="*/ 58 h 332"/>
                <a:gd name="T44" fmla="*/ 234 w 324"/>
                <a:gd name="T45" fmla="*/ 64 h 332"/>
                <a:gd name="T46" fmla="*/ 248 w 324"/>
                <a:gd name="T47" fmla="*/ 68 h 332"/>
                <a:gd name="T48" fmla="*/ 243 w 324"/>
                <a:gd name="T49" fmla="*/ 76 h 332"/>
                <a:gd name="T50" fmla="*/ 253 w 324"/>
                <a:gd name="T51" fmla="*/ 74 h 332"/>
                <a:gd name="T52" fmla="*/ 252 w 324"/>
                <a:gd name="T53" fmla="*/ 81 h 332"/>
                <a:gd name="T54" fmla="*/ 257 w 324"/>
                <a:gd name="T55" fmla="*/ 77 h 332"/>
                <a:gd name="T56" fmla="*/ 256 w 324"/>
                <a:gd name="T57" fmla="*/ 89 h 332"/>
                <a:gd name="T58" fmla="*/ 263 w 324"/>
                <a:gd name="T59" fmla="*/ 84 h 332"/>
                <a:gd name="T60" fmla="*/ 275 w 324"/>
                <a:gd name="T61" fmla="*/ 107 h 332"/>
                <a:gd name="T62" fmla="*/ 281 w 324"/>
                <a:gd name="T63" fmla="*/ 103 h 332"/>
                <a:gd name="T64" fmla="*/ 282 w 324"/>
                <a:gd name="T65" fmla="*/ 116 h 332"/>
                <a:gd name="T66" fmla="*/ 289 w 324"/>
                <a:gd name="T67" fmla="*/ 110 h 332"/>
                <a:gd name="T68" fmla="*/ 296 w 324"/>
                <a:gd name="T69" fmla="*/ 118 h 332"/>
                <a:gd name="T70" fmla="*/ 291 w 324"/>
                <a:gd name="T71" fmla="*/ 126 h 332"/>
                <a:gd name="T72" fmla="*/ 297 w 324"/>
                <a:gd name="T73" fmla="*/ 119 h 332"/>
                <a:gd name="T74" fmla="*/ 300 w 324"/>
                <a:gd name="T75" fmla="*/ 134 h 332"/>
                <a:gd name="T76" fmla="*/ 307 w 324"/>
                <a:gd name="T77" fmla="*/ 129 h 332"/>
                <a:gd name="T78" fmla="*/ 287 w 324"/>
                <a:gd name="T79" fmla="*/ 166 h 332"/>
                <a:gd name="T80" fmla="*/ 317 w 324"/>
                <a:gd name="T81" fmla="*/ 139 h 332"/>
                <a:gd name="T82" fmla="*/ 322 w 324"/>
                <a:gd name="T83" fmla="*/ 143 h 332"/>
                <a:gd name="T84" fmla="*/ 153 w 324"/>
                <a:gd name="T85" fmla="*/ 328 h 332"/>
                <a:gd name="T86" fmla="*/ 76 w 324"/>
                <a:gd name="T87" fmla="*/ 262 h 332"/>
                <a:gd name="T88" fmla="*/ 5 w 324"/>
                <a:gd name="T89" fmla="*/ 198 h 332"/>
                <a:gd name="T90" fmla="*/ 178 w 324"/>
                <a:gd name="T91" fmla="*/ 1 h 332"/>
                <a:gd name="T92" fmla="*/ 1 w 324"/>
                <a:gd name="T93" fmla="*/ 198 h 332"/>
                <a:gd name="T94" fmla="*/ 79 w 324"/>
                <a:gd name="T95" fmla="*/ 27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4" h="332">
                  <a:moveTo>
                    <a:pt x="152" y="331"/>
                  </a:moveTo>
                  <a:cubicBezTo>
                    <a:pt x="153" y="332"/>
                    <a:pt x="154" y="331"/>
                    <a:pt x="154" y="330"/>
                  </a:cubicBezTo>
                  <a:cubicBezTo>
                    <a:pt x="155" y="331"/>
                    <a:pt x="156" y="331"/>
                    <a:pt x="157" y="330"/>
                  </a:cubicBezTo>
                  <a:cubicBezTo>
                    <a:pt x="211" y="266"/>
                    <a:pt x="266" y="205"/>
                    <a:pt x="324" y="145"/>
                  </a:cubicBezTo>
                  <a:cubicBezTo>
                    <a:pt x="324" y="145"/>
                    <a:pt x="324" y="144"/>
                    <a:pt x="324" y="144"/>
                  </a:cubicBezTo>
                  <a:cubicBezTo>
                    <a:pt x="324" y="144"/>
                    <a:pt x="324" y="143"/>
                    <a:pt x="324" y="143"/>
                  </a:cubicBezTo>
                  <a:cubicBezTo>
                    <a:pt x="291" y="101"/>
                    <a:pt x="250" y="62"/>
                    <a:pt x="210" y="25"/>
                  </a:cubicBezTo>
                  <a:cubicBezTo>
                    <a:pt x="210" y="25"/>
                    <a:pt x="210" y="25"/>
                    <a:pt x="209" y="25"/>
                  </a:cubicBezTo>
                  <a:cubicBezTo>
                    <a:pt x="201" y="17"/>
                    <a:pt x="192" y="9"/>
                    <a:pt x="184" y="2"/>
                  </a:cubicBezTo>
                  <a:cubicBezTo>
                    <a:pt x="182" y="0"/>
                    <a:pt x="180" y="3"/>
                    <a:pt x="182" y="4"/>
                  </a:cubicBezTo>
                  <a:cubicBezTo>
                    <a:pt x="182" y="5"/>
                    <a:pt x="182" y="5"/>
                    <a:pt x="183" y="5"/>
                  </a:cubicBezTo>
                  <a:cubicBezTo>
                    <a:pt x="168" y="21"/>
                    <a:pt x="154" y="37"/>
                    <a:pt x="138" y="51"/>
                  </a:cubicBezTo>
                  <a:cubicBezTo>
                    <a:pt x="137" y="52"/>
                    <a:pt x="138" y="52"/>
                    <a:pt x="138" y="52"/>
                  </a:cubicBezTo>
                  <a:cubicBezTo>
                    <a:pt x="155" y="38"/>
                    <a:pt x="170" y="23"/>
                    <a:pt x="184" y="6"/>
                  </a:cubicBezTo>
                  <a:cubicBezTo>
                    <a:pt x="185" y="8"/>
                    <a:pt x="187" y="9"/>
                    <a:pt x="189" y="11"/>
                  </a:cubicBezTo>
                  <a:cubicBezTo>
                    <a:pt x="186" y="14"/>
                    <a:pt x="184" y="16"/>
                    <a:pt x="181" y="19"/>
                  </a:cubicBezTo>
                  <a:cubicBezTo>
                    <a:pt x="181" y="20"/>
                    <a:pt x="182" y="20"/>
                    <a:pt x="182" y="20"/>
                  </a:cubicBezTo>
                  <a:cubicBezTo>
                    <a:pt x="185" y="17"/>
                    <a:pt x="187" y="15"/>
                    <a:pt x="190" y="12"/>
                  </a:cubicBezTo>
                  <a:cubicBezTo>
                    <a:pt x="191" y="14"/>
                    <a:pt x="193" y="15"/>
                    <a:pt x="194" y="17"/>
                  </a:cubicBezTo>
                  <a:cubicBezTo>
                    <a:pt x="192" y="18"/>
                    <a:pt x="191" y="20"/>
                    <a:pt x="189" y="23"/>
                  </a:cubicBezTo>
                  <a:cubicBezTo>
                    <a:pt x="189" y="24"/>
                    <a:pt x="190" y="24"/>
                    <a:pt x="190" y="23"/>
                  </a:cubicBezTo>
                  <a:cubicBezTo>
                    <a:pt x="192" y="21"/>
                    <a:pt x="194" y="19"/>
                    <a:pt x="195" y="18"/>
                  </a:cubicBezTo>
                  <a:cubicBezTo>
                    <a:pt x="197" y="19"/>
                    <a:pt x="198" y="20"/>
                    <a:pt x="200" y="22"/>
                  </a:cubicBezTo>
                  <a:cubicBezTo>
                    <a:pt x="200" y="22"/>
                    <a:pt x="199" y="22"/>
                    <a:pt x="199" y="22"/>
                  </a:cubicBezTo>
                  <a:cubicBezTo>
                    <a:pt x="197" y="25"/>
                    <a:pt x="195" y="27"/>
                    <a:pt x="194" y="30"/>
                  </a:cubicBezTo>
                  <a:cubicBezTo>
                    <a:pt x="193" y="31"/>
                    <a:pt x="194" y="31"/>
                    <a:pt x="195" y="31"/>
                  </a:cubicBezTo>
                  <a:cubicBezTo>
                    <a:pt x="197" y="28"/>
                    <a:pt x="199" y="25"/>
                    <a:pt x="201" y="23"/>
                  </a:cubicBezTo>
                  <a:cubicBezTo>
                    <a:pt x="202" y="24"/>
                    <a:pt x="204" y="26"/>
                    <a:pt x="206" y="28"/>
                  </a:cubicBezTo>
                  <a:cubicBezTo>
                    <a:pt x="205" y="30"/>
                    <a:pt x="203" y="31"/>
                    <a:pt x="202" y="33"/>
                  </a:cubicBezTo>
                  <a:cubicBezTo>
                    <a:pt x="201" y="34"/>
                    <a:pt x="202" y="35"/>
                    <a:pt x="203" y="34"/>
                  </a:cubicBezTo>
                  <a:cubicBezTo>
                    <a:pt x="204" y="32"/>
                    <a:pt x="206" y="31"/>
                    <a:pt x="207" y="29"/>
                  </a:cubicBezTo>
                  <a:cubicBezTo>
                    <a:pt x="210" y="32"/>
                    <a:pt x="213" y="34"/>
                    <a:pt x="215" y="37"/>
                  </a:cubicBezTo>
                  <a:cubicBezTo>
                    <a:pt x="214" y="39"/>
                    <a:pt x="212" y="40"/>
                    <a:pt x="211" y="42"/>
                  </a:cubicBezTo>
                  <a:cubicBezTo>
                    <a:pt x="210" y="43"/>
                    <a:pt x="211" y="43"/>
                    <a:pt x="212" y="43"/>
                  </a:cubicBezTo>
                  <a:cubicBezTo>
                    <a:pt x="213" y="41"/>
                    <a:pt x="215" y="40"/>
                    <a:pt x="216" y="38"/>
                  </a:cubicBezTo>
                  <a:cubicBezTo>
                    <a:pt x="219" y="40"/>
                    <a:pt x="221" y="43"/>
                    <a:pt x="224" y="45"/>
                  </a:cubicBezTo>
                  <a:cubicBezTo>
                    <a:pt x="222" y="47"/>
                    <a:pt x="221" y="49"/>
                    <a:pt x="219" y="51"/>
                  </a:cubicBezTo>
                  <a:cubicBezTo>
                    <a:pt x="218" y="52"/>
                    <a:pt x="219" y="53"/>
                    <a:pt x="220" y="52"/>
                  </a:cubicBezTo>
                  <a:cubicBezTo>
                    <a:pt x="222" y="50"/>
                    <a:pt x="223" y="48"/>
                    <a:pt x="225" y="46"/>
                  </a:cubicBezTo>
                  <a:cubicBezTo>
                    <a:pt x="227" y="48"/>
                    <a:pt x="228" y="49"/>
                    <a:pt x="230" y="51"/>
                  </a:cubicBezTo>
                  <a:cubicBezTo>
                    <a:pt x="228" y="53"/>
                    <a:pt x="226" y="54"/>
                    <a:pt x="225" y="56"/>
                  </a:cubicBezTo>
                  <a:cubicBezTo>
                    <a:pt x="224" y="57"/>
                    <a:pt x="225" y="58"/>
                    <a:pt x="226" y="58"/>
                  </a:cubicBezTo>
                  <a:cubicBezTo>
                    <a:pt x="227" y="56"/>
                    <a:pt x="229" y="54"/>
                    <a:pt x="231" y="52"/>
                  </a:cubicBezTo>
                  <a:cubicBezTo>
                    <a:pt x="233" y="54"/>
                    <a:pt x="235" y="56"/>
                    <a:pt x="237" y="58"/>
                  </a:cubicBezTo>
                  <a:cubicBezTo>
                    <a:pt x="236" y="60"/>
                    <a:pt x="235" y="61"/>
                    <a:pt x="233" y="63"/>
                  </a:cubicBezTo>
                  <a:cubicBezTo>
                    <a:pt x="233" y="63"/>
                    <a:pt x="234" y="64"/>
                    <a:pt x="234" y="64"/>
                  </a:cubicBezTo>
                  <a:cubicBezTo>
                    <a:pt x="236" y="62"/>
                    <a:pt x="237" y="61"/>
                    <a:pt x="238" y="59"/>
                  </a:cubicBezTo>
                  <a:cubicBezTo>
                    <a:pt x="242" y="62"/>
                    <a:pt x="245" y="65"/>
                    <a:pt x="248" y="68"/>
                  </a:cubicBezTo>
                  <a:cubicBezTo>
                    <a:pt x="246" y="70"/>
                    <a:pt x="244" y="73"/>
                    <a:pt x="242" y="75"/>
                  </a:cubicBezTo>
                  <a:cubicBezTo>
                    <a:pt x="241" y="76"/>
                    <a:pt x="242" y="77"/>
                    <a:pt x="243" y="76"/>
                  </a:cubicBezTo>
                  <a:cubicBezTo>
                    <a:pt x="245" y="74"/>
                    <a:pt x="247" y="72"/>
                    <a:pt x="249" y="69"/>
                  </a:cubicBezTo>
                  <a:cubicBezTo>
                    <a:pt x="250" y="71"/>
                    <a:pt x="252" y="72"/>
                    <a:pt x="253" y="74"/>
                  </a:cubicBezTo>
                  <a:cubicBezTo>
                    <a:pt x="254" y="74"/>
                    <a:pt x="255" y="75"/>
                    <a:pt x="255" y="76"/>
                  </a:cubicBezTo>
                  <a:cubicBezTo>
                    <a:pt x="254" y="77"/>
                    <a:pt x="253" y="79"/>
                    <a:pt x="252" y="81"/>
                  </a:cubicBezTo>
                  <a:cubicBezTo>
                    <a:pt x="252" y="82"/>
                    <a:pt x="253" y="82"/>
                    <a:pt x="253" y="82"/>
                  </a:cubicBezTo>
                  <a:cubicBezTo>
                    <a:pt x="254" y="80"/>
                    <a:pt x="255" y="79"/>
                    <a:pt x="257" y="77"/>
                  </a:cubicBezTo>
                  <a:cubicBezTo>
                    <a:pt x="258" y="79"/>
                    <a:pt x="260" y="81"/>
                    <a:pt x="262" y="82"/>
                  </a:cubicBezTo>
                  <a:cubicBezTo>
                    <a:pt x="260" y="85"/>
                    <a:pt x="258" y="87"/>
                    <a:pt x="256" y="89"/>
                  </a:cubicBezTo>
                  <a:cubicBezTo>
                    <a:pt x="256" y="90"/>
                    <a:pt x="257" y="91"/>
                    <a:pt x="257" y="90"/>
                  </a:cubicBezTo>
                  <a:cubicBezTo>
                    <a:pt x="260" y="88"/>
                    <a:pt x="261" y="86"/>
                    <a:pt x="263" y="84"/>
                  </a:cubicBezTo>
                  <a:cubicBezTo>
                    <a:pt x="269" y="90"/>
                    <a:pt x="275" y="96"/>
                    <a:pt x="280" y="101"/>
                  </a:cubicBezTo>
                  <a:cubicBezTo>
                    <a:pt x="278" y="103"/>
                    <a:pt x="277" y="105"/>
                    <a:pt x="275" y="107"/>
                  </a:cubicBezTo>
                  <a:cubicBezTo>
                    <a:pt x="275" y="108"/>
                    <a:pt x="275" y="109"/>
                    <a:pt x="276" y="108"/>
                  </a:cubicBezTo>
                  <a:cubicBezTo>
                    <a:pt x="278" y="106"/>
                    <a:pt x="280" y="104"/>
                    <a:pt x="281" y="103"/>
                  </a:cubicBezTo>
                  <a:cubicBezTo>
                    <a:pt x="283" y="105"/>
                    <a:pt x="285" y="107"/>
                    <a:pt x="287" y="109"/>
                  </a:cubicBezTo>
                  <a:cubicBezTo>
                    <a:pt x="285" y="111"/>
                    <a:pt x="283" y="113"/>
                    <a:pt x="282" y="116"/>
                  </a:cubicBezTo>
                  <a:cubicBezTo>
                    <a:pt x="281" y="116"/>
                    <a:pt x="282" y="117"/>
                    <a:pt x="283" y="117"/>
                  </a:cubicBezTo>
                  <a:cubicBezTo>
                    <a:pt x="285" y="115"/>
                    <a:pt x="287" y="112"/>
                    <a:pt x="289" y="110"/>
                  </a:cubicBezTo>
                  <a:cubicBezTo>
                    <a:pt x="291" y="113"/>
                    <a:pt x="294" y="116"/>
                    <a:pt x="297" y="118"/>
                  </a:cubicBezTo>
                  <a:cubicBezTo>
                    <a:pt x="297" y="118"/>
                    <a:pt x="297" y="118"/>
                    <a:pt x="296" y="118"/>
                  </a:cubicBezTo>
                  <a:cubicBezTo>
                    <a:pt x="294" y="121"/>
                    <a:pt x="292" y="123"/>
                    <a:pt x="290" y="125"/>
                  </a:cubicBezTo>
                  <a:cubicBezTo>
                    <a:pt x="289" y="125"/>
                    <a:pt x="290" y="126"/>
                    <a:pt x="291" y="126"/>
                  </a:cubicBezTo>
                  <a:cubicBezTo>
                    <a:pt x="293" y="124"/>
                    <a:pt x="295" y="121"/>
                    <a:pt x="297" y="119"/>
                  </a:cubicBezTo>
                  <a:cubicBezTo>
                    <a:pt x="297" y="119"/>
                    <a:pt x="297" y="119"/>
                    <a:pt x="297" y="119"/>
                  </a:cubicBezTo>
                  <a:cubicBezTo>
                    <a:pt x="300" y="122"/>
                    <a:pt x="303" y="125"/>
                    <a:pt x="306" y="128"/>
                  </a:cubicBezTo>
                  <a:cubicBezTo>
                    <a:pt x="304" y="130"/>
                    <a:pt x="302" y="132"/>
                    <a:pt x="300" y="134"/>
                  </a:cubicBezTo>
                  <a:cubicBezTo>
                    <a:pt x="299" y="135"/>
                    <a:pt x="300" y="136"/>
                    <a:pt x="301" y="135"/>
                  </a:cubicBezTo>
                  <a:cubicBezTo>
                    <a:pt x="303" y="133"/>
                    <a:pt x="305" y="131"/>
                    <a:pt x="307" y="129"/>
                  </a:cubicBezTo>
                  <a:cubicBezTo>
                    <a:pt x="310" y="132"/>
                    <a:pt x="313" y="135"/>
                    <a:pt x="316" y="137"/>
                  </a:cubicBezTo>
                  <a:cubicBezTo>
                    <a:pt x="307" y="147"/>
                    <a:pt x="297" y="157"/>
                    <a:pt x="287" y="166"/>
                  </a:cubicBezTo>
                  <a:cubicBezTo>
                    <a:pt x="286" y="166"/>
                    <a:pt x="287" y="168"/>
                    <a:pt x="288" y="167"/>
                  </a:cubicBezTo>
                  <a:cubicBezTo>
                    <a:pt x="299" y="159"/>
                    <a:pt x="308" y="149"/>
                    <a:pt x="317" y="139"/>
                  </a:cubicBezTo>
                  <a:cubicBezTo>
                    <a:pt x="319" y="140"/>
                    <a:pt x="320" y="142"/>
                    <a:pt x="322" y="143"/>
                  </a:cubicBezTo>
                  <a:cubicBezTo>
                    <a:pt x="322" y="143"/>
                    <a:pt x="322" y="143"/>
                    <a:pt x="322" y="143"/>
                  </a:cubicBezTo>
                  <a:cubicBezTo>
                    <a:pt x="262" y="200"/>
                    <a:pt x="206" y="262"/>
                    <a:pt x="154" y="327"/>
                  </a:cubicBezTo>
                  <a:cubicBezTo>
                    <a:pt x="153" y="327"/>
                    <a:pt x="153" y="328"/>
                    <a:pt x="153" y="328"/>
                  </a:cubicBezTo>
                  <a:cubicBezTo>
                    <a:pt x="153" y="328"/>
                    <a:pt x="153" y="328"/>
                    <a:pt x="153" y="328"/>
                  </a:cubicBezTo>
                  <a:cubicBezTo>
                    <a:pt x="125" y="310"/>
                    <a:pt x="100" y="284"/>
                    <a:pt x="76" y="262"/>
                  </a:cubicBezTo>
                  <a:cubicBezTo>
                    <a:pt x="52" y="241"/>
                    <a:pt x="28" y="219"/>
                    <a:pt x="3" y="199"/>
                  </a:cubicBezTo>
                  <a:cubicBezTo>
                    <a:pt x="4" y="198"/>
                    <a:pt x="4" y="198"/>
                    <a:pt x="5" y="198"/>
                  </a:cubicBezTo>
                  <a:cubicBezTo>
                    <a:pt x="62" y="132"/>
                    <a:pt x="122" y="68"/>
                    <a:pt x="180" y="3"/>
                  </a:cubicBezTo>
                  <a:cubicBezTo>
                    <a:pt x="181" y="2"/>
                    <a:pt x="179" y="0"/>
                    <a:pt x="178" y="1"/>
                  </a:cubicBezTo>
                  <a:cubicBezTo>
                    <a:pt x="117" y="63"/>
                    <a:pt x="59" y="129"/>
                    <a:pt x="1" y="195"/>
                  </a:cubicBezTo>
                  <a:cubicBezTo>
                    <a:pt x="0" y="196"/>
                    <a:pt x="1" y="197"/>
                    <a:pt x="1" y="198"/>
                  </a:cubicBezTo>
                  <a:cubicBezTo>
                    <a:pt x="1" y="198"/>
                    <a:pt x="0" y="199"/>
                    <a:pt x="1" y="200"/>
                  </a:cubicBezTo>
                  <a:cubicBezTo>
                    <a:pt x="26" y="224"/>
                    <a:pt x="53" y="247"/>
                    <a:pt x="79" y="270"/>
                  </a:cubicBezTo>
                  <a:cubicBezTo>
                    <a:pt x="101" y="290"/>
                    <a:pt x="124" y="318"/>
                    <a:pt x="152" y="33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9615488" y="13023850"/>
              <a:ext cx="528638" cy="528638"/>
            </a:xfrm>
            <a:custGeom>
              <a:avLst/>
              <a:gdLst>
                <a:gd name="T0" fmla="*/ 125 w 125"/>
                <a:gd name="T1" fmla="*/ 123 h 125"/>
                <a:gd name="T2" fmla="*/ 89 w 125"/>
                <a:gd name="T3" fmla="*/ 86 h 125"/>
                <a:gd name="T4" fmla="*/ 89 w 125"/>
                <a:gd name="T5" fmla="*/ 86 h 125"/>
                <a:gd name="T6" fmla="*/ 95 w 125"/>
                <a:gd name="T7" fmla="*/ 79 h 125"/>
                <a:gd name="T8" fmla="*/ 94 w 125"/>
                <a:gd name="T9" fmla="*/ 77 h 125"/>
                <a:gd name="T10" fmla="*/ 88 w 125"/>
                <a:gd name="T11" fmla="*/ 85 h 125"/>
                <a:gd name="T12" fmla="*/ 2 w 125"/>
                <a:gd name="T13" fmla="*/ 1 h 125"/>
                <a:gd name="T14" fmla="*/ 1 w 125"/>
                <a:gd name="T15" fmla="*/ 3 h 125"/>
                <a:gd name="T16" fmla="*/ 123 w 125"/>
                <a:gd name="T17" fmla="*/ 124 h 125"/>
                <a:gd name="T18" fmla="*/ 125 w 125"/>
                <a:gd name="T19" fmla="*/ 1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25">
                  <a:moveTo>
                    <a:pt x="125" y="123"/>
                  </a:moveTo>
                  <a:cubicBezTo>
                    <a:pt x="113" y="111"/>
                    <a:pt x="101" y="98"/>
                    <a:pt x="89" y="86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90" y="83"/>
                    <a:pt x="92" y="80"/>
                    <a:pt x="95" y="79"/>
                  </a:cubicBezTo>
                  <a:cubicBezTo>
                    <a:pt x="96" y="78"/>
                    <a:pt x="95" y="77"/>
                    <a:pt x="94" y="77"/>
                  </a:cubicBezTo>
                  <a:cubicBezTo>
                    <a:pt x="91" y="79"/>
                    <a:pt x="89" y="81"/>
                    <a:pt x="88" y="85"/>
                  </a:cubicBezTo>
                  <a:cubicBezTo>
                    <a:pt x="60" y="56"/>
                    <a:pt x="31" y="28"/>
                    <a:pt x="2" y="1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41" y="44"/>
                    <a:pt x="82" y="84"/>
                    <a:pt x="123" y="124"/>
                  </a:cubicBezTo>
                  <a:cubicBezTo>
                    <a:pt x="124" y="125"/>
                    <a:pt x="125" y="124"/>
                    <a:pt x="125" y="12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8953500" y="13023850"/>
              <a:ext cx="1187450" cy="1231900"/>
            </a:xfrm>
            <a:custGeom>
              <a:avLst/>
              <a:gdLst>
                <a:gd name="T0" fmla="*/ 133 w 280"/>
                <a:gd name="T1" fmla="*/ 290 h 291"/>
                <a:gd name="T2" fmla="*/ 134 w 280"/>
                <a:gd name="T3" fmla="*/ 289 h 291"/>
                <a:gd name="T4" fmla="*/ 135 w 280"/>
                <a:gd name="T5" fmla="*/ 289 h 291"/>
                <a:gd name="T6" fmla="*/ 204 w 280"/>
                <a:gd name="T7" fmla="*/ 204 h 291"/>
                <a:gd name="T8" fmla="*/ 279 w 280"/>
                <a:gd name="T9" fmla="*/ 126 h 291"/>
                <a:gd name="T10" fmla="*/ 278 w 280"/>
                <a:gd name="T11" fmla="*/ 125 h 291"/>
                <a:gd name="T12" fmla="*/ 204 w 280"/>
                <a:gd name="T13" fmla="*/ 199 h 291"/>
                <a:gd name="T14" fmla="*/ 132 w 280"/>
                <a:gd name="T15" fmla="*/ 286 h 291"/>
                <a:gd name="T16" fmla="*/ 132 w 280"/>
                <a:gd name="T17" fmla="*/ 287 h 291"/>
                <a:gd name="T18" fmla="*/ 4 w 280"/>
                <a:gd name="T19" fmla="*/ 175 h 291"/>
                <a:gd name="T20" fmla="*/ 12 w 280"/>
                <a:gd name="T21" fmla="*/ 166 h 291"/>
                <a:gd name="T22" fmla="*/ 26 w 280"/>
                <a:gd name="T23" fmla="*/ 176 h 291"/>
                <a:gd name="T24" fmla="*/ 30 w 280"/>
                <a:gd name="T25" fmla="*/ 173 h 291"/>
                <a:gd name="T26" fmla="*/ 43 w 280"/>
                <a:gd name="T27" fmla="*/ 159 h 291"/>
                <a:gd name="T28" fmla="*/ 54 w 280"/>
                <a:gd name="T29" fmla="*/ 146 h 291"/>
                <a:gd name="T30" fmla="*/ 58 w 280"/>
                <a:gd name="T31" fmla="*/ 140 h 291"/>
                <a:gd name="T32" fmla="*/ 46 w 280"/>
                <a:gd name="T33" fmla="*/ 128 h 291"/>
                <a:gd name="T34" fmla="*/ 156 w 280"/>
                <a:gd name="T35" fmla="*/ 2 h 291"/>
                <a:gd name="T36" fmla="*/ 154 w 280"/>
                <a:gd name="T37" fmla="*/ 1 h 291"/>
                <a:gd name="T38" fmla="*/ 1 w 280"/>
                <a:gd name="T39" fmla="*/ 173 h 291"/>
                <a:gd name="T40" fmla="*/ 1 w 280"/>
                <a:gd name="T41" fmla="*/ 174 h 291"/>
                <a:gd name="T42" fmla="*/ 0 w 280"/>
                <a:gd name="T43" fmla="*/ 176 h 291"/>
                <a:gd name="T44" fmla="*/ 133 w 280"/>
                <a:gd name="T45" fmla="*/ 290 h 291"/>
                <a:gd name="T46" fmla="*/ 54 w 280"/>
                <a:gd name="T47" fmla="*/ 141 h 291"/>
                <a:gd name="T48" fmla="*/ 46 w 280"/>
                <a:gd name="T49" fmla="*/ 150 h 291"/>
                <a:gd name="T50" fmla="*/ 40 w 280"/>
                <a:gd name="T51" fmla="*/ 157 h 291"/>
                <a:gd name="T52" fmla="*/ 27 w 280"/>
                <a:gd name="T53" fmla="*/ 170 h 291"/>
                <a:gd name="T54" fmla="*/ 14 w 280"/>
                <a:gd name="T55" fmla="*/ 163 h 291"/>
                <a:gd name="T56" fmla="*/ 45 w 280"/>
                <a:gd name="T57" fmla="*/ 129 h 291"/>
                <a:gd name="T58" fmla="*/ 54 w 280"/>
                <a:gd name="T59" fmla="*/ 14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0" h="291">
                  <a:moveTo>
                    <a:pt x="133" y="290"/>
                  </a:moveTo>
                  <a:cubicBezTo>
                    <a:pt x="134" y="291"/>
                    <a:pt x="135" y="290"/>
                    <a:pt x="134" y="289"/>
                  </a:cubicBezTo>
                  <a:cubicBezTo>
                    <a:pt x="135" y="289"/>
                    <a:pt x="135" y="289"/>
                    <a:pt x="135" y="289"/>
                  </a:cubicBezTo>
                  <a:cubicBezTo>
                    <a:pt x="157" y="260"/>
                    <a:pt x="180" y="232"/>
                    <a:pt x="204" y="204"/>
                  </a:cubicBezTo>
                  <a:cubicBezTo>
                    <a:pt x="228" y="177"/>
                    <a:pt x="256" y="154"/>
                    <a:pt x="279" y="126"/>
                  </a:cubicBezTo>
                  <a:cubicBezTo>
                    <a:pt x="280" y="125"/>
                    <a:pt x="279" y="124"/>
                    <a:pt x="278" y="125"/>
                  </a:cubicBezTo>
                  <a:cubicBezTo>
                    <a:pt x="251" y="145"/>
                    <a:pt x="227" y="174"/>
                    <a:pt x="204" y="199"/>
                  </a:cubicBezTo>
                  <a:cubicBezTo>
                    <a:pt x="179" y="227"/>
                    <a:pt x="155" y="256"/>
                    <a:pt x="132" y="286"/>
                  </a:cubicBezTo>
                  <a:cubicBezTo>
                    <a:pt x="132" y="286"/>
                    <a:pt x="132" y="287"/>
                    <a:pt x="132" y="287"/>
                  </a:cubicBezTo>
                  <a:cubicBezTo>
                    <a:pt x="88" y="251"/>
                    <a:pt x="45" y="215"/>
                    <a:pt x="4" y="175"/>
                  </a:cubicBezTo>
                  <a:cubicBezTo>
                    <a:pt x="6" y="172"/>
                    <a:pt x="9" y="169"/>
                    <a:pt x="12" y="166"/>
                  </a:cubicBezTo>
                  <a:cubicBezTo>
                    <a:pt x="15" y="170"/>
                    <a:pt x="21" y="177"/>
                    <a:pt x="26" y="176"/>
                  </a:cubicBezTo>
                  <a:cubicBezTo>
                    <a:pt x="28" y="176"/>
                    <a:pt x="29" y="174"/>
                    <a:pt x="30" y="173"/>
                  </a:cubicBezTo>
                  <a:cubicBezTo>
                    <a:pt x="34" y="168"/>
                    <a:pt x="39" y="164"/>
                    <a:pt x="43" y="159"/>
                  </a:cubicBezTo>
                  <a:cubicBezTo>
                    <a:pt x="47" y="155"/>
                    <a:pt x="50" y="151"/>
                    <a:pt x="54" y="146"/>
                  </a:cubicBezTo>
                  <a:cubicBezTo>
                    <a:pt x="55" y="145"/>
                    <a:pt x="58" y="142"/>
                    <a:pt x="58" y="140"/>
                  </a:cubicBezTo>
                  <a:cubicBezTo>
                    <a:pt x="58" y="135"/>
                    <a:pt x="50" y="131"/>
                    <a:pt x="46" y="128"/>
                  </a:cubicBezTo>
                  <a:cubicBezTo>
                    <a:pt x="83" y="86"/>
                    <a:pt x="120" y="45"/>
                    <a:pt x="156" y="2"/>
                  </a:cubicBezTo>
                  <a:cubicBezTo>
                    <a:pt x="157" y="1"/>
                    <a:pt x="155" y="0"/>
                    <a:pt x="154" y="1"/>
                  </a:cubicBezTo>
                  <a:cubicBezTo>
                    <a:pt x="102" y="57"/>
                    <a:pt x="52" y="115"/>
                    <a:pt x="1" y="173"/>
                  </a:cubicBezTo>
                  <a:cubicBezTo>
                    <a:pt x="1" y="173"/>
                    <a:pt x="1" y="174"/>
                    <a:pt x="1" y="174"/>
                  </a:cubicBezTo>
                  <a:cubicBezTo>
                    <a:pt x="0" y="174"/>
                    <a:pt x="0" y="175"/>
                    <a:pt x="0" y="176"/>
                  </a:cubicBezTo>
                  <a:cubicBezTo>
                    <a:pt x="42" y="217"/>
                    <a:pt x="85" y="257"/>
                    <a:pt x="133" y="290"/>
                  </a:cubicBezTo>
                  <a:close/>
                  <a:moveTo>
                    <a:pt x="54" y="141"/>
                  </a:moveTo>
                  <a:cubicBezTo>
                    <a:pt x="54" y="143"/>
                    <a:pt x="48" y="148"/>
                    <a:pt x="46" y="150"/>
                  </a:cubicBezTo>
                  <a:cubicBezTo>
                    <a:pt x="44" y="152"/>
                    <a:pt x="42" y="154"/>
                    <a:pt x="40" y="157"/>
                  </a:cubicBezTo>
                  <a:cubicBezTo>
                    <a:pt x="36" y="161"/>
                    <a:pt x="32" y="167"/>
                    <a:pt x="27" y="170"/>
                  </a:cubicBezTo>
                  <a:cubicBezTo>
                    <a:pt x="23" y="173"/>
                    <a:pt x="18" y="167"/>
                    <a:pt x="14" y="163"/>
                  </a:cubicBezTo>
                  <a:cubicBezTo>
                    <a:pt x="24" y="152"/>
                    <a:pt x="35" y="141"/>
                    <a:pt x="45" y="129"/>
                  </a:cubicBezTo>
                  <a:cubicBezTo>
                    <a:pt x="48" y="132"/>
                    <a:pt x="55" y="137"/>
                    <a:pt x="54" y="14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9737725" y="13404850"/>
              <a:ext cx="106363" cy="109538"/>
            </a:xfrm>
            <a:custGeom>
              <a:avLst/>
              <a:gdLst>
                <a:gd name="T0" fmla="*/ 22 w 25"/>
                <a:gd name="T1" fmla="*/ 24 h 26"/>
                <a:gd name="T2" fmla="*/ 24 w 25"/>
                <a:gd name="T3" fmla="*/ 23 h 26"/>
                <a:gd name="T4" fmla="*/ 2 w 25"/>
                <a:gd name="T5" fmla="*/ 1 h 26"/>
                <a:gd name="T6" fmla="*/ 1 w 25"/>
                <a:gd name="T7" fmla="*/ 3 h 26"/>
                <a:gd name="T8" fmla="*/ 11 w 25"/>
                <a:gd name="T9" fmla="*/ 12 h 26"/>
                <a:gd name="T10" fmla="*/ 22 w 25"/>
                <a:gd name="T1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6">
                  <a:moveTo>
                    <a:pt x="22" y="24"/>
                  </a:moveTo>
                  <a:cubicBezTo>
                    <a:pt x="23" y="26"/>
                    <a:pt x="25" y="24"/>
                    <a:pt x="24" y="23"/>
                  </a:cubicBezTo>
                  <a:cubicBezTo>
                    <a:pt x="19" y="15"/>
                    <a:pt x="11" y="4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4" y="7"/>
                    <a:pt x="8" y="9"/>
                    <a:pt x="11" y="12"/>
                  </a:cubicBezTo>
                  <a:cubicBezTo>
                    <a:pt x="15" y="16"/>
                    <a:pt x="19" y="20"/>
                    <a:pt x="22" y="2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9666288" y="13493750"/>
              <a:ext cx="80963" cy="84138"/>
            </a:xfrm>
            <a:custGeom>
              <a:avLst/>
              <a:gdLst>
                <a:gd name="T0" fmla="*/ 4 w 19"/>
                <a:gd name="T1" fmla="*/ 18 h 20"/>
                <a:gd name="T2" fmla="*/ 8 w 19"/>
                <a:gd name="T3" fmla="*/ 15 h 20"/>
                <a:gd name="T4" fmla="*/ 12 w 19"/>
                <a:gd name="T5" fmla="*/ 19 h 20"/>
                <a:gd name="T6" fmla="*/ 14 w 19"/>
                <a:gd name="T7" fmla="*/ 18 h 20"/>
                <a:gd name="T8" fmla="*/ 11 w 19"/>
                <a:gd name="T9" fmla="*/ 12 h 20"/>
                <a:gd name="T10" fmla="*/ 18 w 19"/>
                <a:gd name="T11" fmla="*/ 6 h 20"/>
                <a:gd name="T12" fmla="*/ 16 w 19"/>
                <a:gd name="T13" fmla="*/ 4 h 20"/>
                <a:gd name="T14" fmla="*/ 9 w 19"/>
                <a:gd name="T15" fmla="*/ 10 h 20"/>
                <a:gd name="T16" fmla="*/ 3 w 19"/>
                <a:gd name="T17" fmla="*/ 1 h 20"/>
                <a:gd name="T18" fmla="*/ 1 w 19"/>
                <a:gd name="T19" fmla="*/ 3 h 20"/>
                <a:gd name="T20" fmla="*/ 6 w 19"/>
                <a:gd name="T21" fmla="*/ 12 h 20"/>
                <a:gd name="T22" fmla="*/ 2 w 19"/>
                <a:gd name="T23" fmla="*/ 16 h 20"/>
                <a:gd name="T24" fmla="*/ 4 w 19"/>
                <a:gd name="T25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20">
                  <a:moveTo>
                    <a:pt x="4" y="18"/>
                  </a:moveTo>
                  <a:cubicBezTo>
                    <a:pt x="6" y="17"/>
                    <a:pt x="7" y="16"/>
                    <a:pt x="8" y="15"/>
                  </a:cubicBezTo>
                  <a:cubicBezTo>
                    <a:pt x="10" y="16"/>
                    <a:pt x="11" y="18"/>
                    <a:pt x="12" y="19"/>
                  </a:cubicBezTo>
                  <a:cubicBezTo>
                    <a:pt x="13" y="20"/>
                    <a:pt x="15" y="19"/>
                    <a:pt x="14" y="18"/>
                  </a:cubicBezTo>
                  <a:cubicBezTo>
                    <a:pt x="13" y="16"/>
                    <a:pt x="12" y="14"/>
                    <a:pt x="11" y="12"/>
                  </a:cubicBezTo>
                  <a:cubicBezTo>
                    <a:pt x="13" y="10"/>
                    <a:pt x="16" y="8"/>
                    <a:pt x="18" y="6"/>
                  </a:cubicBezTo>
                  <a:cubicBezTo>
                    <a:pt x="19" y="5"/>
                    <a:pt x="17" y="3"/>
                    <a:pt x="16" y="4"/>
                  </a:cubicBezTo>
                  <a:cubicBezTo>
                    <a:pt x="14" y="6"/>
                    <a:pt x="11" y="8"/>
                    <a:pt x="9" y="10"/>
                  </a:cubicBezTo>
                  <a:cubicBezTo>
                    <a:pt x="7" y="7"/>
                    <a:pt x="5" y="4"/>
                    <a:pt x="3" y="1"/>
                  </a:cubicBezTo>
                  <a:cubicBezTo>
                    <a:pt x="2" y="0"/>
                    <a:pt x="0" y="1"/>
                    <a:pt x="1" y="3"/>
                  </a:cubicBezTo>
                  <a:cubicBezTo>
                    <a:pt x="2" y="5"/>
                    <a:pt x="4" y="9"/>
                    <a:pt x="6" y="12"/>
                  </a:cubicBezTo>
                  <a:cubicBezTo>
                    <a:pt x="5" y="13"/>
                    <a:pt x="3" y="14"/>
                    <a:pt x="2" y="16"/>
                  </a:cubicBezTo>
                  <a:cubicBezTo>
                    <a:pt x="1" y="17"/>
                    <a:pt x="3" y="19"/>
                    <a:pt x="4" y="1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9564688" y="13600113"/>
              <a:ext cx="134938" cy="114300"/>
            </a:xfrm>
            <a:custGeom>
              <a:avLst/>
              <a:gdLst>
                <a:gd name="T0" fmla="*/ 16 w 32"/>
                <a:gd name="T1" fmla="*/ 14 h 27"/>
                <a:gd name="T2" fmla="*/ 29 w 32"/>
                <a:gd name="T3" fmla="*/ 26 h 27"/>
                <a:gd name="T4" fmla="*/ 31 w 32"/>
                <a:gd name="T5" fmla="*/ 24 h 27"/>
                <a:gd name="T6" fmla="*/ 3 w 32"/>
                <a:gd name="T7" fmla="*/ 1 h 27"/>
                <a:gd name="T8" fmla="*/ 1 w 32"/>
                <a:gd name="T9" fmla="*/ 3 h 27"/>
                <a:gd name="T10" fmla="*/ 16 w 32"/>
                <a:gd name="T11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7">
                  <a:moveTo>
                    <a:pt x="16" y="14"/>
                  </a:moveTo>
                  <a:cubicBezTo>
                    <a:pt x="21" y="17"/>
                    <a:pt x="25" y="22"/>
                    <a:pt x="29" y="26"/>
                  </a:cubicBezTo>
                  <a:cubicBezTo>
                    <a:pt x="30" y="27"/>
                    <a:pt x="32" y="25"/>
                    <a:pt x="31" y="24"/>
                  </a:cubicBezTo>
                  <a:cubicBezTo>
                    <a:pt x="24" y="15"/>
                    <a:pt x="14" y="5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6" y="7"/>
                    <a:pt x="11" y="10"/>
                    <a:pt x="16" y="1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9521825" y="13681075"/>
              <a:ext cx="63500" cy="58738"/>
            </a:xfrm>
            <a:custGeom>
              <a:avLst/>
              <a:gdLst>
                <a:gd name="T0" fmla="*/ 2 w 15"/>
                <a:gd name="T1" fmla="*/ 13 h 14"/>
                <a:gd name="T2" fmla="*/ 7 w 15"/>
                <a:gd name="T3" fmla="*/ 8 h 14"/>
                <a:gd name="T4" fmla="*/ 13 w 15"/>
                <a:gd name="T5" fmla="*/ 4 h 14"/>
                <a:gd name="T6" fmla="*/ 12 w 15"/>
                <a:gd name="T7" fmla="*/ 1 h 14"/>
                <a:gd name="T8" fmla="*/ 0 w 15"/>
                <a:gd name="T9" fmla="*/ 12 h 14"/>
                <a:gd name="T10" fmla="*/ 2 w 15"/>
                <a:gd name="T1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4">
                  <a:moveTo>
                    <a:pt x="2" y="13"/>
                  </a:moveTo>
                  <a:cubicBezTo>
                    <a:pt x="4" y="12"/>
                    <a:pt x="5" y="10"/>
                    <a:pt x="7" y="8"/>
                  </a:cubicBezTo>
                  <a:cubicBezTo>
                    <a:pt x="9" y="7"/>
                    <a:pt x="11" y="5"/>
                    <a:pt x="13" y="4"/>
                  </a:cubicBezTo>
                  <a:cubicBezTo>
                    <a:pt x="15" y="3"/>
                    <a:pt x="13" y="0"/>
                    <a:pt x="12" y="1"/>
                  </a:cubicBezTo>
                  <a:cubicBezTo>
                    <a:pt x="8" y="3"/>
                    <a:pt x="2" y="7"/>
                    <a:pt x="0" y="12"/>
                  </a:cubicBezTo>
                  <a:cubicBezTo>
                    <a:pt x="0" y="13"/>
                    <a:pt x="1" y="14"/>
                    <a:pt x="2" y="1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9534525" y="13706475"/>
              <a:ext cx="84138" cy="76200"/>
            </a:xfrm>
            <a:custGeom>
              <a:avLst/>
              <a:gdLst>
                <a:gd name="T0" fmla="*/ 3 w 20"/>
                <a:gd name="T1" fmla="*/ 17 h 18"/>
                <a:gd name="T2" fmla="*/ 19 w 20"/>
                <a:gd name="T3" fmla="*/ 3 h 18"/>
                <a:gd name="T4" fmla="*/ 17 w 20"/>
                <a:gd name="T5" fmla="*/ 1 h 18"/>
                <a:gd name="T6" fmla="*/ 1 w 20"/>
                <a:gd name="T7" fmla="*/ 15 h 18"/>
                <a:gd name="T8" fmla="*/ 3 w 20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3" y="17"/>
                  </a:moveTo>
                  <a:cubicBezTo>
                    <a:pt x="8" y="13"/>
                    <a:pt x="14" y="7"/>
                    <a:pt x="19" y="3"/>
                  </a:cubicBezTo>
                  <a:cubicBezTo>
                    <a:pt x="20" y="2"/>
                    <a:pt x="18" y="0"/>
                    <a:pt x="17" y="1"/>
                  </a:cubicBezTo>
                  <a:cubicBezTo>
                    <a:pt x="12" y="5"/>
                    <a:pt x="6" y="10"/>
                    <a:pt x="1" y="15"/>
                  </a:cubicBezTo>
                  <a:cubicBezTo>
                    <a:pt x="0" y="16"/>
                    <a:pt x="1" y="18"/>
                    <a:pt x="3" y="1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9361488" y="13760450"/>
              <a:ext cx="185738" cy="119063"/>
            </a:xfrm>
            <a:custGeom>
              <a:avLst/>
              <a:gdLst>
                <a:gd name="T0" fmla="*/ 4 w 44"/>
                <a:gd name="T1" fmla="*/ 20 h 28"/>
                <a:gd name="T2" fmla="*/ 14 w 44"/>
                <a:gd name="T3" fmla="*/ 7 h 28"/>
                <a:gd name="T4" fmla="*/ 30 w 44"/>
                <a:gd name="T5" fmla="*/ 26 h 28"/>
                <a:gd name="T6" fmla="*/ 42 w 44"/>
                <a:gd name="T7" fmla="*/ 17 h 28"/>
                <a:gd name="T8" fmla="*/ 39 w 44"/>
                <a:gd name="T9" fmla="*/ 17 h 28"/>
                <a:gd name="T10" fmla="*/ 28 w 44"/>
                <a:gd name="T11" fmla="*/ 21 h 28"/>
                <a:gd name="T12" fmla="*/ 24 w 44"/>
                <a:gd name="T13" fmla="*/ 16 h 28"/>
                <a:gd name="T14" fmla="*/ 16 w 44"/>
                <a:gd name="T15" fmla="*/ 2 h 28"/>
                <a:gd name="T16" fmla="*/ 12 w 44"/>
                <a:gd name="T17" fmla="*/ 1 h 28"/>
                <a:gd name="T18" fmla="*/ 1 w 44"/>
                <a:gd name="T19" fmla="*/ 18 h 28"/>
                <a:gd name="T20" fmla="*/ 4 w 44"/>
                <a:gd name="T21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8">
                  <a:moveTo>
                    <a:pt x="4" y="20"/>
                  </a:moveTo>
                  <a:cubicBezTo>
                    <a:pt x="7" y="16"/>
                    <a:pt x="10" y="11"/>
                    <a:pt x="14" y="7"/>
                  </a:cubicBezTo>
                  <a:cubicBezTo>
                    <a:pt x="17" y="14"/>
                    <a:pt x="22" y="23"/>
                    <a:pt x="30" y="26"/>
                  </a:cubicBezTo>
                  <a:cubicBezTo>
                    <a:pt x="36" y="28"/>
                    <a:pt x="44" y="24"/>
                    <a:pt x="42" y="17"/>
                  </a:cubicBezTo>
                  <a:cubicBezTo>
                    <a:pt x="42" y="15"/>
                    <a:pt x="39" y="16"/>
                    <a:pt x="39" y="17"/>
                  </a:cubicBezTo>
                  <a:cubicBezTo>
                    <a:pt x="40" y="24"/>
                    <a:pt x="32" y="23"/>
                    <a:pt x="28" y="21"/>
                  </a:cubicBezTo>
                  <a:cubicBezTo>
                    <a:pt x="27" y="19"/>
                    <a:pt x="25" y="17"/>
                    <a:pt x="24" y="16"/>
                  </a:cubicBezTo>
                  <a:cubicBezTo>
                    <a:pt x="20" y="11"/>
                    <a:pt x="18" y="7"/>
                    <a:pt x="16" y="2"/>
                  </a:cubicBezTo>
                  <a:cubicBezTo>
                    <a:pt x="15" y="1"/>
                    <a:pt x="13" y="0"/>
                    <a:pt x="12" y="1"/>
                  </a:cubicBezTo>
                  <a:cubicBezTo>
                    <a:pt x="9" y="7"/>
                    <a:pt x="4" y="12"/>
                    <a:pt x="1" y="18"/>
                  </a:cubicBezTo>
                  <a:cubicBezTo>
                    <a:pt x="0" y="19"/>
                    <a:pt x="3" y="21"/>
                    <a:pt x="4" y="2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421049" y="2859361"/>
            <a:ext cx="982663" cy="1279525"/>
            <a:chOff x="2209800" y="7367588"/>
            <a:chExt cx="982663" cy="1279525"/>
          </a:xfrm>
        </p:grpSpPr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2209800" y="7367588"/>
              <a:ext cx="982663" cy="1279525"/>
            </a:xfrm>
            <a:custGeom>
              <a:avLst/>
              <a:gdLst>
                <a:gd name="T0" fmla="*/ 97 w 232"/>
                <a:gd name="T1" fmla="*/ 25 h 302"/>
                <a:gd name="T2" fmla="*/ 20 w 232"/>
                <a:gd name="T3" fmla="*/ 125 h 302"/>
                <a:gd name="T4" fmla="*/ 122 w 232"/>
                <a:gd name="T5" fmla="*/ 302 h 302"/>
                <a:gd name="T6" fmla="*/ 132 w 232"/>
                <a:gd name="T7" fmla="*/ 297 h 302"/>
                <a:gd name="T8" fmla="*/ 140 w 232"/>
                <a:gd name="T9" fmla="*/ 291 h 302"/>
                <a:gd name="T10" fmla="*/ 231 w 232"/>
                <a:gd name="T11" fmla="*/ 30 h 302"/>
                <a:gd name="T12" fmla="*/ 230 w 232"/>
                <a:gd name="T13" fmla="*/ 27 h 302"/>
                <a:gd name="T14" fmla="*/ 228 w 232"/>
                <a:gd name="T15" fmla="*/ 29 h 302"/>
                <a:gd name="T16" fmla="*/ 139 w 232"/>
                <a:gd name="T17" fmla="*/ 289 h 302"/>
                <a:gd name="T18" fmla="*/ 139 w 232"/>
                <a:gd name="T19" fmla="*/ 290 h 302"/>
                <a:gd name="T20" fmla="*/ 125 w 232"/>
                <a:gd name="T21" fmla="*/ 297 h 302"/>
                <a:gd name="T22" fmla="*/ 213 w 232"/>
                <a:gd name="T23" fmla="*/ 39 h 302"/>
                <a:gd name="T24" fmla="*/ 165 w 232"/>
                <a:gd name="T25" fmla="*/ 169 h 302"/>
                <a:gd name="T26" fmla="*/ 112 w 232"/>
                <a:gd name="T27" fmla="*/ 295 h 302"/>
                <a:gd name="T28" fmla="*/ 134 w 232"/>
                <a:gd name="T29" fmla="*/ 231 h 302"/>
                <a:gd name="T30" fmla="*/ 99 w 232"/>
                <a:gd name="T31" fmla="*/ 290 h 302"/>
                <a:gd name="T32" fmla="*/ 137 w 232"/>
                <a:gd name="T33" fmla="*/ 197 h 302"/>
                <a:gd name="T34" fmla="*/ 89 w 232"/>
                <a:gd name="T35" fmla="*/ 285 h 302"/>
                <a:gd name="T36" fmla="*/ 125 w 232"/>
                <a:gd name="T37" fmla="*/ 201 h 302"/>
                <a:gd name="T38" fmla="*/ 77 w 232"/>
                <a:gd name="T39" fmla="*/ 278 h 302"/>
                <a:gd name="T40" fmla="*/ 85 w 232"/>
                <a:gd name="T41" fmla="*/ 251 h 302"/>
                <a:gd name="T42" fmla="*/ 66 w 232"/>
                <a:gd name="T43" fmla="*/ 269 h 302"/>
                <a:gd name="T44" fmla="*/ 76 w 232"/>
                <a:gd name="T45" fmla="*/ 240 h 302"/>
                <a:gd name="T46" fmla="*/ 55 w 232"/>
                <a:gd name="T47" fmla="*/ 258 h 302"/>
                <a:gd name="T48" fmla="*/ 69 w 232"/>
                <a:gd name="T49" fmla="*/ 218 h 302"/>
                <a:gd name="T50" fmla="*/ 46 w 232"/>
                <a:gd name="T51" fmla="*/ 247 h 302"/>
                <a:gd name="T52" fmla="*/ 54 w 232"/>
                <a:gd name="T53" fmla="*/ 222 h 302"/>
                <a:gd name="T54" fmla="*/ 37 w 232"/>
                <a:gd name="T55" fmla="*/ 234 h 302"/>
                <a:gd name="T56" fmla="*/ 53 w 232"/>
                <a:gd name="T57" fmla="*/ 195 h 302"/>
                <a:gd name="T58" fmla="*/ 30 w 232"/>
                <a:gd name="T59" fmla="*/ 220 h 302"/>
                <a:gd name="T60" fmla="*/ 52 w 232"/>
                <a:gd name="T61" fmla="*/ 161 h 302"/>
                <a:gd name="T62" fmla="*/ 24 w 232"/>
                <a:gd name="T63" fmla="*/ 201 h 302"/>
                <a:gd name="T64" fmla="*/ 42 w 232"/>
                <a:gd name="T65" fmla="*/ 157 h 302"/>
                <a:gd name="T66" fmla="*/ 20 w 232"/>
                <a:gd name="T67" fmla="*/ 176 h 302"/>
                <a:gd name="T68" fmla="*/ 46 w 232"/>
                <a:gd name="T69" fmla="*/ 106 h 302"/>
                <a:gd name="T70" fmla="*/ 22 w 232"/>
                <a:gd name="T71" fmla="*/ 138 h 302"/>
                <a:gd name="T72" fmla="*/ 31 w 232"/>
                <a:gd name="T73" fmla="*/ 106 h 302"/>
                <a:gd name="T74" fmla="*/ 25 w 232"/>
                <a:gd name="T75" fmla="*/ 124 h 302"/>
                <a:gd name="T76" fmla="*/ 205 w 232"/>
                <a:gd name="T77" fmla="*/ 41 h 302"/>
                <a:gd name="T78" fmla="*/ 113 w 232"/>
                <a:gd name="T79" fmla="*/ 2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2" h="302">
                  <a:moveTo>
                    <a:pt x="97" y="23"/>
                  </a:moveTo>
                  <a:cubicBezTo>
                    <a:pt x="97" y="24"/>
                    <a:pt x="97" y="24"/>
                    <a:pt x="97" y="25"/>
                  </a:cubicBezTo>
                  <a:cubicBezTo>
                    <a:pt x="94" y="26"/>
                    <a:pt x="92" y="27"/>
                    <a:pt x="90" y="28"/>
                  </a:cubicBezTo>
                  <a:cubicBezTo>
                    <a:pt x="54" y="47"/>
                    <a:pt x="30" y="87"/>
                    <a:pt x="20" y="125"/>
                  </a:cubicBezTo>
                  <a:cubicBezTo>
                    <a:pt x="0" y="200"/>
                    <a:pt x="40" y="287"/>
                    <a:pt x="121" y="300"/>
                  </a:cubicBezTo>
                  <a:cubicBezTo>
                    <a:pt x="121" y="301"/>
                    <a:pt x="122" y="302"/>
                    <a:pt x="122" y="302"/>
                  </a:cubicBezTo>
                  <a:cubicBezTo>
                    <a:pt x="123" y="302"/>
                    <a:pt x="123" y="302"/>
                    <a:pt x="124" y="302"/>
                  </a:cubicBezTo>
                  <a:cubicBezTo>
                    <a:pt x="127" y="300"/>
                    <a:pt x="130" y="298"/>
                    <a:pt x="132" y="297"/>
                  </a:cubicBezTo>
                  <a:cubicBezTo>
                    <a:pt x="135" y="295"/>
                    <a:pt x="138" y="294"/>
                    <a:pt x="140" y="292"/>
                  </a:cubicBezTo>
                  <a:cubicBezTo>
                    <a:pt x="140" y="292"/>
                    <a:pt x="140" y="291"/>
                    <a:pt x="140" y="291"/>
                  </a:cubicBezTo>
                  <a:cubicBezTo>
                    <a:pt x="141" y="291"/>
                    <a:pt x="141" y="291"/>
                    <a:pt x="142" y="290"/>
                  </a:cubicBezTo>
                  <a:cubicBezTo>
                    <a:pt x="173" y="204"/>
                    <a:pt x="203" y="117"/>
                    <a:pt x="231" y="30"/>
                  </a:cubicBezTo>
                  <a:cubicBezTo>
                    <a:pt x="232" y="29"/>
                    <a:pt x="231" y="28"/>
                    <a:pt x="230" y="28"/>
                  </a:cubicBezTo>
                  <a:cubicBezTo>
                    <a:pt x="230" y="28"/>
                    <a:pt x="230" y="27"/>
                    <a:pt x="230" y="27"/>
                  </a:cubicBezTo>
                  <a:cubicBezTo>
                    <a:pt x="191" y="3"/>
                    <a:pt x="138" y="0"/>
                    <a:pt x="97" y="23"/>
                  </a:cubicBezTo>
                  <a:close/>
                  <a:moveTo>
                    <a:pt x="228" y="29"/>
                  </a:moveTo>
                  <a:cubicBezTo>
                    <a:pt x="228" y="29"/>
                    <a:pt x="228" y="29"/>
                    <a:pt x="228" y="29"/>
                  </a:cubicBezTo>
                  <a:cubicBezTo>
                    <a:pt x="197" y="115"/>
                    <a:pt x="167" y="202"/>
                    <a:pt x="139" y="289"/>
                  </a:cubicBezTo>
                  <a:cubicBezTo>
                    <a:pt x="139" y="289"/>
                    <a:pt x="139" y="290"/>
                    <a:pt x="139" y="290"/>
                  </a:cubicBezTo>
                  <a:cubicBezTo>
                    <a:pt x="139" y="290"/>
                    <a:pt x="139" y="290"/>
                    <a:pt x="139" y="290"/>
                  </a:cubicBezTo>
                  <a:cubicBezTo>
                    <a:pt x="136" y="290"/>
                    <a:pt x="133" y="293"/>
                    <a:pt x="131" y="294"/>
                  </a:cubicBezTo>
                  <a:cubicBezTo>
                    <a:pt x="129" y="295"/>
                    <a:pt x="127" y="296"/>
                    <a:pt x="125" y="297"/>
                  </a:cubicBezTo>
                  <a:cubicBezTo>
                    <a:pt x="141" y="256"/>
                    <a:pt x="155" y="213"/>
                    <a:pt x="169" y="170"/>
                  </a:cubicBezTo>
                  <a:cubicBezTo>
                    <a:pt x="184" y="127"/>
                    <a:pt x="200" y="83"/>
                    <a:pt x="213" y="39"/>
                  </a:cubicBezTo>
                  <a:cubicBezTo>
                    <a:pt x="214" y="37"/>
                    <a:pt x="210" y="36"/>
                    <a:pt x="209" y="38"/>
                  </a:cubicBezTo>
                  <a:cubicBezTo>
                    <a:pt x="193" y="81"/>
                    <a:pt x="180" y="125"/>
                    <a:pt x="165" y="169"/>
                  </a:cubicBezTo>
                  <a:cubicBezTo>
                    <a:pt x="150" y="212"/>
                    <a:pt x="135" y="254"/>
                    <a:pt x="122" y="297"/>
                  </a:cubicBezTo>
                  <a:cubicBezTo>
                    <a:pt x="119" y="297"/>
                    <a:pt x="115" y="296"/>
                    <a:pt x="112" y="295"/>
                  </a:cubicBezTo>
                  <a:cubicBezTo>
                    <a:pt x="121" y="274"/>
                    <a:pt x="128" y="253"/>
                    <a:pt x="135" y="231"/>
                  </a:cubicBezTo>
                  <a:cubicBezTo>
                    <a:pt x="136" y="230"/>
                    <a:pt x="134" y="230"/>
                    <a:pt x="134" y="231"/>
                  </a:cubicBezTo>
                  <a:cubicBezTo>
                    <a:pt x="126" y="252"/>
                    <a:pt x="119" y="273"/>
                    <a:pt x="111" y="294"/>
                  </a:cubicBezTo>
                  <a:cubicBezTo>
                    <a:pt x="107" y="293"/>
                    <a:pt x="103" y="291"/>
                    <a:pt x="99" y="290"/>
                  </a:cubicBezTo>
                  <a:cubicBezTo>
                    <a:pt x="113" y="259"/>
                    <a:pt x="126" y="228"/>
                    <a:pt x="139" y="197"/>
                  </a:cubicBezTo>
                  <a:cubicBezTo>
                    <a:pt x="139" y="196"/>
                    <a:pt x="138" y="196"/>
                    <a:pt x="137" y="197"/>
                  </a:cubicBezTo>
                  <a:cubicBezTo>
                    <a:pt x="123" y="227"/>
                    <a:pt x="110" y="258"/>
                    <a:pt x="97" y="289"/>
                  </a:cubicBezTo>
                  <a:cubicBezTo>
                    <a:pt x="95" y="288"/>
                    <a:pt x="92" y="287"/>
                    <a:pt x="89" y="285"/>
                  </a:cubicBezTo>
                  <a:cubicBezTo>
                    <a:pt x="101" y="257"/>
                    <a:pt x="113" y="229"/>
                    <a:pt x="127" y="202"/>
                  </a:cubicBezTo>
                  <a:cubicBezTo>
                    <a:pt x="127" y="201"/>
                    <a:pt x="126" y="200"/>
                    <a:pt x="125" y="201"/>
                  </a:cubicBezTo>
                  <a:cubicBezTo>
                    <a:pt x="111" y="228"/>
                    <a:pt x="99" y="256"/>
                    <a:pt x="88" y="284"/>
                  </a:cubicBezTo>
                  <a:cubicBezTo>
                    <a:pt x="84" y="282"/>
                    <a:pt x="81" y="280"/>
                    <a:pt x="77" y="278"/>
                  </a:cubicBezTo>
                  <a:cubicBezTo>
                    <a:pt x="80" y="269"/>
                    <a:pt x="83" y="260"/>
                    <a:pt x="87" y="251"/>
                  </a:cubicBezTo>
                  <a:cubicBezTo>
                    <a:pt x="87" y="250"/>
                    <a:pt x="86" y="250"/>
                    <a:pt x="85" y="251"/>
                  </a:cubicBezTo>
                  <a:cubicBezTo>
                    <a:pt x="82" y="259"/>
                    <a:pt x="79" y="268"/>
                    <a:pt x="76" y="277"/>
                  </a:cubicBezTo>
                  <a:cubicBezTo>
                    <a:pt x="73" y="275"/>
                    <a:pt x="69" y="272"/>
                    <a:pt x="66" y="269"/>
                  </a:cubicBezTo>
                  <a:cubicBezTo>
                    <a:pt x="70" y="260"/>
                    <a:pt x="74" y="250"/>
                    <a:pt x="77" y="240"/>
                  </a:cubicBezTo>
                  <a:cubicBezTo>
                    <a:pt x="77" y="239"/>
                    <a:pt x="76" y="239"/>
                    <a:pt x="76" y="240"/>
                  </a:cubicBezTo>
                  <a:cubicBezTo>
                    <a:pt x="72" y="249"/>
                    <a:pt x="68" y="259"/>
                    <a:pt x="65" y="268"/>
                  </a:cubicBezTo>
                  <a:cubicBezTo>
                    <a:pt x="61" y="265"/>
                    <a:pt x="58" y="261"/>
                    <a:pt x="55" y="258"/>
                  </a:cubicBezTo>
                  <a:cubicBezTo>
                    <a:pt x="60" y="245"/>
                    <a:pt x="65" y="231"/>
                    <a:pt x="71" y="218"/>
                  </a:cubicBezTo>
                  <a:cubicBezTo>
                    <a:pt x="71" y="217"/>
                    <a:pt x="70" y="217"/>
                    <a:pt x="69" y="218"/>
                  </a:cubicBezTo>
                  <a:cubicBezTo>
                    <a:pt x="64" y="230"/>
                    <a:pt x="58" y="244"/>
                    <a:pt x="54" y="257"/>
                  </a:cubicBezTo>
                  <a:cubicBezTo>
                    <a:pt x="51" y="254"/>
                    <a:pt x="48" y="251"/>
                    <a:pt x="46" y="247"/>
                  </a:cubicBezTo>
                  <a:cubicBezTo>
                    <a:pt x="49" y="239"/>
                    <a:pt x="52" y="231"/>
                    <a:pt x="55" y="223"/>
                  </a:cubicBezTo>
                  <a:cubicBezTo>
                    <a:pt x="56" y="222"/>
                    <a:pt x="54" y="221"/>
                    <a:pt x="54" y="222"/>
                  </a:cubicBezTo>
                  <a:cubicBezTo>
                    <a:pt x="51" y="230"/>
                    <a:pt x="48" y="238"/>
                    <a:pt x="45" y="246"/>
                  </a:cubicBezTo>
                  <a:cubicBezTo>
                    <a:pt x="42" y="242"/>
                    <a:pt x="40" y="238"/>
                    <a:pt x="37" y="234"/>
                  </a:cubicBezTo>
                  <a:cubicBezTo>
                    <a:pt x="44" y="221"/>
                    <a:pt x="49" y="208"/>
                    <a:pt x="54" y="195"/>
                  </a:cubicBezTo>
                  <a:cubicBezTo>
                    <a:pt x="55" y="195"/>
                    <a:pt x="53" y="194"/>
                    <a:pt x="53" y="195"/>
                  </a:cubicBezTo>
                  <a:cubicBezTo>
                    <a:pt x="47" y="207"/>
                    <a:pt x="41" y="220"/>
                    <a:pt x="37" y="232"/>
                  </a:cubicBezTo>
                  <a:cubicBezTo>
                    <a:pt x="34" y="228"/>
                    <a:pt x="32" y="224"/>
                    <a:pt x="30" y="220"/>
                  </a:cubicBezTo>
                  <a:cubicBezTo>
                    <a:pt x="39" y="201"/>
                    <a:pt x="47" y="181"/>
                    <a:pt x="54" y="161"/>
                  </a:cubicBezTo>
                  <a:cubicBezTo>
                    <a:pt x="54" y="160"/>
                    <a:pt x="52" y="160"/>
                    <a:pt x="52" y="161"/>
                  </a:cubicBezTo>
                  <a:cubicBezTo>
                    <a:pt x="45" y="180"/>
                    <a:pt x="38" y="199"/>
                    <a:pt x="30" y="218"/>
                  </a:cubicBezTo>
                  <a:cubicBezTo>
                    <a:pt x="28" y="213"/>
                    <a:pt x="26" y="207"/>
                    <a:pt x="24" y="201"/>
                  </a:cubicBezTo>
                  <a:cubicBezTo>
                    <a:pt x="30" y="187"/>
                    <a:pt x="36" y="172"/>
                    <a:pt x="44" y="158"/>
                  </a:cubicBezTo>
                  <a:cubicBezTo>
                    <a:pt x="44" y="157"/>
                    <a:pt x="43" y="156"/>
                    <a:pt x="42" y="157"/>
                  </a:cubicBezTo>
                  <a:cubicBezTo>
                    <a:pt x="35" y="171"/>
                    <a:pt x="29" y="185"/>
                    <a:pt x="24" y="199"/>
                  </a:cubicBezTo>
                  <a:cubicBezTo>
                    <a:pt x="22" y="191"/>
                    <a:pt x="21" y="184"/>
                    <a:pt x="20" y="176"/>
                  </a:cubicBezTo>
                  <a:cubicBezTo>
                    <a:pt x="28" y="153"/>
                    <a:pt x="37" y="130"/>
                    <a:pt x="47" y="107"/>
                  </a:cubicBezTo>
                  <a:cubicBezTo>
                    <a:pt x="48" y="106"/>
                    <a:pt x="46" y="106"/>
                    <a:pt x="46" y="106"/>
                  </a:cubicBezTo>
                  <a:cubicBezTo>
                    <a:pt x="36" y="128"/>
                    <a:pt x="27" y="150"/>
                    <a:pt x="20" y="173"/>
                  </a:cubicBezTo>
                  <a:cubicBezTo>
                    <a:pt x="19" y="161"/>
                    <a:pt x="20" y="149"/>
                    <a:pt x="22" y="138"/>
                  </a:cubicBezTo>
                  <a:cubicBezTo>
                    <a:pt x="25" y="127"/>
                    <a:pt x="29" y="117"/>
                    <a:pt x="33" y="107"/>
                  </a:cubicBezTo>
                  <a:cubicBezTo>
                    <a:pt x="33" y="106"/>
                    <a:pt x="32" y="106"/>
                    <a:pt x="31" y="106"/>
                  </a:cubicBezTo>
                  <a:cubicBezTo>
                    <a:pt x="29" y="113"/>
                    <a:pt x="27" y="119"/>
                    <a:pt x="24" y="125"/>
                  </a:cubicBezTo>
                  <a:cubicBezTo>
                    <a:pt x="25" y="125"/>
                    <a:pt x="25" y="124"/>
                    <a:pt x="25" y="124"/>
                  </a:cubicBezTo>
                  <a:cubicBezTo>
                    <a:pt x="35" y="88"/>
                    <a:pt x="58" y="50"/>
                    <a:pt x="92" y="32"/>
                  </a:cubicBezTo>
                  <a:cubicBezTo>
                    <a:pt x="129" y="13"/>
                    <a:pt x="169" y="27"/>
                    <a:pt x="205" y="41"/>
                  </a:cubicBezTo>
                  <a:cubicBezTo>
                    <a:pt x="208" y="42"/>
                    <a:pt x="209" y="38"/>
                    <a:pt x="207" y="37"/>
                  </a:cubicBezTo>
                  <a:cubicBezTo>
                    <a:pt x="177" y="25"/>
                    <a:pt x="144" y="14"/>
                    <a:pt x="113" y="20"/>
                  </a:cubicBezTo>
                  <a:cubicBezTo>
                    <a:pt x="152" y="6"/>
                    <a:pt x="191" y="9"/>
                    <a:pt x="228" y="2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2263775" y="7451725"/>
              <a:ext cx="627063" cy="911225"/>
            </a:xfrm>
            <a:custGeom>
              <a:avLst/>
              <a:gdLst>
                <a:gd name="T0" fmla="*/ 86 w 148"/>
                <a:gd name="T1" fmla="*/ 212 h 215"/>
                <a:gd name="T2" fmla="*/ 87 w 148"/>
                <a:gd name="T3" fmla="*/ 212 h 215"/>
                <a:gd name="T4" fmla="*/ 87 w 148"/>
                <a:gd name="T5" fmla="*/ 213 h 215"/>
                <a:gd name="T6" fmla="*/ 89 w 148"/>
                <a:gd name="T7" fmla="*/ 213 h 215"/>
                <a:gd name="T8" fmla="*/ 147 w 148"/>
                <a:gd name="T9" fmla="*/ 51 h 215"/>
                <a:gd name="T10" fmla="*/ 147 w 148"/>
                <a:gd name="T11" fmla="*/ 50 h 215"/>
                <a:gd name="T12" fmla="*/ 147 w 148"/>
                <a:gd name="T13" fmla="*/ 48 h 215"/>
                <a:gd name="T14" fmla="*/ 86 w 148"/>
                <a:gd name="T15" fmla="*/ 212 h 215"/>
                <a:gd name="T16" fmla="*/ 87 w 148"/>
                <a:gd name="T17" fmla="*/ 210 h 215"/>
                <a:gd name="T18" fmla="*/ 58 w 148"/>
                <a:gd name="T19" fmla="*/ 106 h 215"/>
                <a:gd name="T20" fmla="*/ 112 w 148"/>
                <a:gd name="T21" fmla="*/ 47 h 215"/>
                <a:gd name="T22" fmla="*/ 66 w 148"/>
                <a:gd name="T23" fmla="*/ 122 h 215"/>
                <a:gd name="T24" fmla="*/ 91 w 148"/>
                <a:gd name="T25" fmla="*/ 201 h 215"/>
                <a:gd name="T26" fmla="*/ 87 w 148"/>
                <a:gd name="T27" fmla="*/ 211 h 215"/>
                <a:gd name="T28" fmla="*/ 87 w 148"/>
                <a:gd name="T29" fmla="*/ 210 h 215"/>
                <a:gd name="T30" fmla="*/ 143 w 148"/>
                <a:gd name="T31" fmla="*/ 51 h 215"/>
                <a:gd name="T32" fmla="*/ 92 w 148"/>
                <a:gd name="T33" fmla="*/ 199 h 215"/>
                <a:gd name="T34" fmla="*/ 73 w 148"/>
                <a:gd name="T35" fmla="*/ 106 h 215"/>
                <a:gd name="T36" fmla="*/ 120 w 148"/>
                <a:gd name="T37" fmla="*/ 46 h 215"/>
                <a:gd name="T38" fmla="*/ 143 w 148"/>
                <a:gd name="T39" fmla="*/ 5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8" h="215">
                  <a:moveTo>
                    <a:pt x="86" y="212"/>
                  </a:moveTo>
                  <a:cubicBezTo>
                    <a:pt x="86" y="212"/>
                    <a:pt x="87" y="212"/>
                    <a:pt x="87" y="212"/>
                  </a:cubicBezTo>
                  <a:cubicBezTo>
                    <a:pt x="87" y="212"/>
                    <a:pt x="87" y="212"/>
                    <a:pt x="87" y="213"/>
                  </a:cubicBezTo>
                  <a:cubicBezTo>
                    <a:pt x="86" y="214"/>
                    <a:pt x="88" y="215"/>
                    <a:pt x="89" y="213"/>
                  </a:cubicBezTo>
                  <a:cubicBezTo>
                    <a:pt x="114" y="162"/>
                    <a:pt x="134" y="106"/>
                    <a:pt x="147" y="51"/>
                  </a:cubicBezTo>
                  <a:cubicBezTo>
                    <a:pt x="147" y="51"/>
                    <a:pt x="147" y="51"/>
                    <a:pt x="147" y="50"/>
                  </a:cubicBezTo>
                  <a:cubicBezTo>
                    <a:pt x="148" y="49"/>
                    <a:pt x="148" y="48"/>
                    <a:pt x="147" y="48"/>
                  </a:cubicBezTo>
                  <a:cubicBezTo>
                    <a:pt x="67" y="0"/>
                    <a:pt x="0" y="180"/>
                    <a:pt x="86" y="212"/>
                  </a:cubicBezTo>
                  <a:close/>
                  <a:moveTo>
                    <a:pt x="87" y="210"/>
                  </a:moveTo>
                  <a:cubicBezTo>
                    <a:pt x="51" y="185"/>
                    <a:pt x="44" y="147"/>
                    <a:pt x="58" y="106"/>
                  </a:cubicBezTo>
                  <a:cubicBezTo>
                    <a:pt x="67" y="80"/>
                    <a:pt x="86" y="52"/>
                    <a:pt x="112" y="47"/>
                  </a:cubicBezTo>
                  <a:cubicBezTo>
                    <a:pt x="88" y="64"/>
                    <a:pt x="71" y="92"/>
                    <a:pt x="66" y="122"/>
                  </a:cubicBezTo>
                  <a:cubicBezTo>
                    <a:pt x="62" y="146"/>
                    <a:pt x="63" y="191"/>
                    <a:pt x="91" y="201"/>
                  </a:cubicBezTo>
                  <a:cubicBezTo>
                    <a:pt x="90" y="204"/>
                    <a:pt x="89" y="207"/>
                    <a:pt x="87" y="211"/>
                  </a:cubicBezTo>
                  <a:cubicBezTo>
                    <a:pt x="87" y="210"/>
                    <a:pt x="87" y="210"/>
                    <a:pt x="87" y="210"/>
                  </a:cubicBezTo>
                  <a:close/>
                  <a:moveTo>
                    <a:pt x="143" y="51"/>
                  </a:moveTo>
                  <a:cubicBezTo>
                    <a:pt x="127" y="101"/>
                    <a:pt x="110" y="150"/>
                    <a:pt x="92" y="199"/>
                  </a:cubicBezTo>
                  <a:cubicBezTo>
                    <a:pt x="62" y="184"/>
                    <a:pt x="65" y="133"/>
                    <a:pt x="73" y="106"/>
                  </a:cubicBezTo>
                  <a:cubicBezTo>
                    <a:pt x="81" y="81"/>
                    <a:pt x="98" y="61"/>
                    <a:pt x="120" y="46"/>
                  </a:cubicBezTo>
                  <a:cubicBezTo>
                    <a:pt x="127" y="46"/>
                    <a:pt x="135" y="47"/>
                    <a:pt x="143" y="5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4218662" y="1350528"/>
            <a:ext cx="960438" cy="704850"/>
            <a:chOff x="3108325" y="1993900"/>
            <a:chExt cx="960438" cy="704850"/>
          </a:xfrm>
        </p:grpSpPr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3108325" y="1993900"/>
              <a:ext cx="960438" cy="704850"/>
            </a:xfrm>
            <a:custGeom>
              <a:avLst/>
              <a:gdLst>
                <a:gd name="T0" fmla="*/ 190 w 227"/>
                <a:gd name="T1" fmla="*/ 2 h 166"/>
                <a:gd name="T2" fmla="*/ 136 w 227"/>
                <a:gd name="T3" fmla="*/ 3 h 166"/>
                <a:gd name="T4" fmla="*/ 75 w 227"/>
                <a:gd name="T5" fmla="*/ 9 h 166"/>
                <a:gd name="T6" fmla="*/ 1 w 227"/>
                <a:gd name="T7" fmla="*/ 85 h 166"/>
                <a:gd name="T8" fmla="*/ 43 w 227"/>
                <a:gd name="T9" fmla="*/ 92 h 166"/>
                <a:gd name="T10" fmla="*/ 78 w 227"/>
                <a:gd name="T11" fmla="*/ 156 h 166"/>
                <a:gd name="T12" fmla="*/ 184 w 227"/>
                <a:gd name="T13" fmla="*/ 107 h 166"/>
                <a:gd name="T14" fmla="*/ 169 w 227"/>
                <a:gd name="T15" fmla="*/ 38 h 166"/>
                <a:gd name="T16" fmla="*/ 214 w 227"/>
                <a:gd name="T17" fmla="*/ 121 h 166"/>
                <a:gd name="T18" fmla="*/ 214 w 227"/>
                <a:gd name="T19" fmla="*/ 85 h 166"/>
                <a:gd name="T20" fmla="*/ 195 w 227"/>
                <a:gd name="T21" fmla="*/ 3 h 166"/>
                <a:gd name="T22" fmla="*/ 65 w 227"/>
                <a:gd name="T23" fmla="*/ 92 h 166"/>
                <a:gd name="T24" fmla="*/ 47 w 227"/>
                <a:gd name="T25" fmla="*/ 92 h 166"/>
                <a:gd name="T26" fmla="*/ 180 w 227"/>
                <a:gd name="T27" fmla="*/ 108 h 166"/>
                <a:gd name="T28" fmla="*/ 108 w 227"/>
                <a:gd name="T29" fmla="*/ 151 h 166"/>
                <a:gd name="T30" fmla="*/ 80 w 227"/>
                <a:gd name="T31" fmla="*/ 153 h 166"/>
                <a:gd name="T32" fmla="*/ 79 w 227"/>
                <a:gd name="T33" fmla="*/ 152 h 166"/>
                <a:gd name="T34" fmla="*/ 100 w 227"/>
                <a:gd name="T35" fmla="*/ 137 h 166"/>
                <a:gd name="T36" fmla="*/ 96 w 227"/>
                <a:gd name="T37" fmla="*/ 128 h 166"/>
                <a:gd name="T38" fmla="*/ 67 w 227"/>
                <a:gd name="T39" fmla="*/ 128 h 166"/>
                <a:gd name="T40" fmla="*/ 67 w 227"/>
                <a:gd name="T41" fmla="*/ 126 h 166"/>
                <a:gd name="T42" fmla="*/ 92 w 227"/>
                <a:gd name="T43" fmla="*/ 105 h 166"/>
                <a:gd name="T44" fmla="*/ 73 w 227"/>
                <a:gd name="T45" fmla="*/ 93 h 166"/>
                <a:gd name="T46" fmla="*/ 117 w 227"/>
                <a:gd name="T47" fmla="*/ 93 h 166"/>
                <a:gd name="T48" fmla="*/ 120 w 227"/>
                <a:gd name="T49" fmla="*/ 91 h 166"/>
                <a:gd name="T50" fmla="*/ 159 w 227"/>
                <a:gd name="T51" fmla="*/ 50 h 166"/>
                <a:gd name="T52" fmla="*/ 206 w 227"/>
                <a:gd name="T53" fmla="*/ 105 h 166"/>
                <a:gd name="T54" fmla="*/ 217 w 227"/>
                <a:gd name="T55" fmla="*/ 114 h 166"/>
                <a:gd name="T56" fmla="*/ 171 w 227"/>
                <a:gd name="T57" fmla="*/ 36 h 166"/>
                <a:gd name="T58" fmla="*/ 119 w 227"/>
                <a:gd name="T59" fmla="*/ 88 h 166"/>
                <a:gd name="T60" fmla="*/ 111 w 227"/>
                <a:gd name="T61" fmla="*/ 83 h 166"/>
                <a:gd name="T62" fmla="*/ 96 w 227"/>
                <a:gd name="T63" fmla="*/ 88 h 166"/>
                <a:gd name="T64" fmla="*/ 94 w 227"/>
                <a:gd name="T65" fmla="*/ 81 h 166"/>
                <a:gd name="T66" fmla="*/ 77 w 227"/>
                <a:gd name="T67" fmla="*/ 81 h 166"/>
                <a:gd name="T68" fmla="*/ 40 w 227"/>
                <a:gd name="T69" fmla="*/ 88 h 166"/>
                <a:gd name="T70" fmla="*/ 37 w 227"/>
                <a:gd name="T71" fmla="*/ 88 h 166"/>
                <a:gd name="T72" fmla="*/ 40 w 227"/>
                <a:gd name="T73" fmla="*/ 76 h 166"/>
                <a:gd name="T74" fmla="*/ 5 w 227"/>
                <a:gd name="T75" fmla="*/ 87 h 166"/>
                <a:gd name="T76" fmla="*/ 35 w 227"/>
                <a:gd name="T77" fmla="*/ 64 h 166"/>
                <a:gd name="T78" fmla="*/ 57 w 227"/>
                <a:gd name="T79" fmla="*/ 48 h 166"/>
                <a:gd name="T80" fmla="*/ 48 w 227"/>
                <a:gd name="T81" fmla="*/ 43 h 166"/>
                <a:gd name="T82" fmla="*/ 52 w 227"/>
                <a:gd name="T83" fmla="*/ 39 h 166"/>
                <a:gd name="T84" fmla="*/ 83 w 227"/>
                <a:gd name="T85" fmla="*/ 15 h 166"/>
                <a:gd name="T86" fmla="*/ 144 w 227"/>
                <a:gd name="T87" fmla="*/ 7 h 166"/>
                <a:gd name="T88" fmla="*/ 119 w 227"/>
                <a:gd name="T89" fmla="*/ 8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7" h="166">
                  <a:moveTo>
                    <a:pt x="194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2" y="0"/>
                    <a:pt x="191" y="1"/>
                    <a:pt x="190" y="2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84" y="1"/>
                    <a:pt x="169" y="2"/>
                    <a:pt x="167" y="2"/>
                  </a:cubicBezTo>
                  <a:cubicBezTo>
                    <a:pt x="157" y="2"/>
                    <a:pt x="146" y="2"/>
                    <a:pt x="136" y="3"/>
                  </a:cubicBezTo>
                  <a:cubicBezTo>
                    <a:pt x="116" y="4"/>
                    <a:pt x="95" y="4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4" y="9"/>
                    <a:pt x="74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49" y="34"/>
                    <a:pt x="25" y="60"/>
                    <a:pt x="1" y="85"/>
                  </a:cubicBezTo>
                  <a:cubicBezTo>
                    <a:pt x="0" y="86"/>
                    <a:pt x="1" y="87"/>
                    <a:pt x="2" y="88"/>
                  </a:cubicBezTo>
                  <a:cubicBezTo>
                    <a:pt x="1" y="89"/>
                    <a:pt x="2" y="90"/>
                    <a:pt x="3" y="90"/>
                  </a:cubicBezTo>
                  <a:cubicBezTo>
                    <a:pt x="16" y="91"/>
                    <a:pt x="30" y="92"/>
                    <a:pt x="43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53" y="113"/>
                    <a:pt x="64" y="136"/>
                    <a:pt x="77" y="155"/>
                  </a:cubicBezTo>
                  <a:cubicBezTo>
                    <a:pt x="77" y="155"/>
                    <a:pt x="77" y="156"/>
                    <a:pt x="78" y="156"/>
                  </a:cubicBezTo>
                  <a:cubicBezTo>
                    <a:pt x="100" y="166"/>
                    <a:pt x="122" y="159"/>
                    <a:pt x="143" y="149"/>
                  </a:cubicBezTo>
                  <a:cubicBezTo>
                    <a:pt x="162" y="141"/>
                    <a:pt x="180" y="131"/>
                    <a:pt x="185" y="109"/>
                  </a:cubicBezTo>
                  <a:cubicBezTo>
                    <a:pt x="185" y="108"/>
                    <a:pt x="184" y="108"/>
                    <a:pt x="184" y="107"/>
                  </a:cubicBezTo>
                  <a:cubicBezTo>
                    <a:pt x="184" y="107"/>
                    <a:pt x="184" y="107"/>
                    <a:pt x="184" y="107"/>
                  </a:cubicBezTo>
                  <a:cubicBezTo>
                    <a:pt x="175" y="87"/>
                    <a:pt x="168" y="68"/>
                    <a:pt x="162" y="47"/>
                  </a:cubicBezTo>
                  <a:cubicBezTo>
                    <a:pt x="165" y="44"/>
                    <a:pt x="167" y="41"/>
                    <a:pt x="169" y="38"/>
                  </a:cubicBezTo>
                  <a:cubicBezTo>
                    <a:pt x="187" y="52"/>
                    <a:pt x="197" y="69"/>
                    <a:pt x="205" y="90"/>
                  </a:cubicBezTo>
                  <a:cubicBezTo>
                    <a:pt x="205" y="91"/>
                    <a:pt x="205" y="91"/>
                    <a:pt x="205" y="91"/>
                  </a:cubicBezTo>
                  <a:cubicBezTo>
                    <a:pt x="199" y="101"/>
                    <a:pt x="203" y="115"/>
                    <a:pt x="214" y="121"/>
                  </a:cubicBezTo>
                  <a:cubicBezTo>
                    <a:pt x="215" y="121"/>
                    <a:pt x="216" y="121"/>
                    <a:pt x="216" y="121"/>
                  </a:cubicBezTo>
                  <a:cubicBezTo>
                    <a:pt x="227" y="112"/>
                    <a:pt x="226" y="94"/>
                    <a:pt x="214" y="86"/>
                  </a:cubicBezTo>
                  <a:cubicBezTo>
                    <a:pt x="214" y="86"/>
                    <a:pt x="214" y="85"/>
                    <a:pt x="214" y="85"/>
                  </a:cubicBezTo>
                  <a:cubicBezTo>
                    <a:pt x="212" y="62"/>
                    <a:pt x="196" y="41"/>
                    <a:pt x="175" y="32"/>
                  </a:cubicBezTo>
                  <a:cubicBezTo>
                    <a:pt x="182" y="23"/>
                    <a:pt x="188" y="14"/>
                    <a:pt x="195" y="5"/>
                  </a:cubicBezTo>
                  <a:cubicBezTo>
                    <a:pt x="195" y="4"/>
                    <a:pt x="195" y="4"/>
                    <a:pt x="195" y="3"/>
                  </a:cubicBezTo>
                  <a:cubicBezTo>
                    <a:pt x="195" y="2"/>
                    <a:pt x="195" y="1"/>
                    <a:pt x="194" y="0"/>
                  </a:cubicBezTo>
                  <a:close/>
                  <a:moveTo>
                    <a:pt x="47" y="92"/>
                  </a:moveTo>
                  <a:cubicBezTo>
                    <a:pt x="53" y="92"/>
                    <a:pt x="59" y="92"/>
                    <a:pt x="65" y="92"/>
                  </a:cubicBezTo>
                  <a:cubicBezTo>
                    <a:pt x="66" y="92"/>
                    <a:pt x="67" y="92"/>
                    <a:pt x="69" y="92"/>
                  </a:cubicBezTo>
                  <a:cubicBezTo>
                    <a:pt x="63" y="94"/>
                    <a:pt x="57" y="97"/>
                    <a:pt x="51" y="99"/>
                  </a:cubicBezTo>
                  <a:cubicBezTo>
                    <a:pt x="50" y="97"/>
                    <a:pt x="49" y="94"/>
                    <a:pt x="47" y="92"/>
                  </a:cubicBezTo>
                  <a:close/>
                  <a:moveTo>
                    <a:pt x="180" y="108"/>
                  </a:moveTo>
                  <a:cubicBezTo>
                    <a:pt x="180" y="108"/>
                    <a:pt x="180" y="108"/>
                    <a:pt x="180" y="108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75" y="131"/>
                    <a:pt x="154" y="140"/>
                    <a:pt x="135" y="148"/>
                  </a:cubicBezTo>
                  <a:cubicBezTo>
                    <a:pt x="121" y="154"/>
                    <a:pt x="108" y="158"/>
                    <a:pt x="94" y="156"/>
                  </a:cubicBezTo>
                  <a:cubicBezTo>
                    <a:pt x="99" y="155"/>
                    <a:pt x="104" y="154"/>
                    <a:pt x="108" y="151"/>
                  </a:cubicBezTo>
                  <a:cubicBezTo>
                    <a:pt x="109" y="151"/>
                    <a:pt x="109" y="150"/>
                    <a:pt x="108" y="150"/>
                  </a:cubicBezTo>
                  <a:cubicBezTo>
                    <a:pt x="102" y="152"/>
                    <a:pt x="96" y="154"/>
                    <a:pt x="90" y="156"/>
                  </a:cubicBezTo>
                  <a:cubicBezTo>
                    <a:pt x="87" y="155"/>
                    <a:pt x="83" y="154"/>
                    <a:pt x="80" y="153"/>
                  </a:cubicBezTo>
                  <a:cubicBezTo>
                    <a:pt x="90" y="151"/>
                    <a:pt x="101" y="147"/>
                    <a:pt x="111" y="143"/>
                  </a:cubicBezTo>
                  <a:cubicBezTo>
                    <a:pt x="112" y="143"/>
                    <a:pt x="112" y="142"/>
                    <a:pt x="111" y="142"/>
                  </a:cubicBezTo>
                  <a:cubicBezTo>
                    <a:pt x="100" y="145"/>
                    <a:pt x="89" y="148"/>
                    <a:pt x="79" y="152"/>
                  </a:cubicBezTo>
                  <a:cubicBezTo>
                    <a:pt x="78" y="150"/>
                    <a:pt x="77" y="148"/>
                    <a:pt x="77" y="147"/>
                  </a:cubicBezTo>
                  <a:cubicBezTo>
                    <a:pt x="85" y="145"/>
                    <a:pt x="93" y="142"/>
                    <a:pt x="101" y="138"/>
                  </a:cubicBezTo>
                  <a:cubicBezTo>
                    <a:pt x="101" y="138"/>
                    <a:pt x="101" y="137"/>
                    <a:pt x="100" y="137"/>
                  </a:cubicBezTo>
                  <a:cubicBezTo>
                    <a:pt x="92" y="140"/>
                    <a:pt x="84" y="143"/>
                    <a:pt x="76" y="145"/>
                  </a:cubicBezTo>
                  <a:cubicBezTo>
                    <a:pt x="75" y="143"/>
                    <a:pt x="74" y="140"/>
                    <a:pt x="73" y="138"/>
                  </a:cubicBezTo>
                  <a:cubicBezTo>
                    <a:pt x="80" y="134"/>
                    <a:pt x="88" y="132"/>
                    <a:pt x="96" y="128"/>
                  </a:cubicBezTo>
                  <a:cubicBezTo>
                    <a:pt x="96" y="128"/>
                    <a:pt x="96" y="127"/>
                    <a:pt x="95" y="127"/>
                  </a:cubicBezTo>
                  <a:cubicBezTo>
                    <a:pt x="87" y="129"/>
                    <a:pt x="79" y="133"/>
                    <a:pt x="72" y="137"/>
                  </a:cubicBezTo>
                  <a:cubicBezTo>
                    <a:pt x="71" y="134"/>
                    <a:pt x="69" y="131"/>
                    <a:pt x="67" y="128"/>
                  </a:cubicBezTo>
                  <a:cubicBezTo>
                    <a:pt x="73" y="126"/>
                    <a:pt x="79" y="124"/>
                    <a:pt x="85" y="121"/>
                  </a:cubicBezTo>
                  <a:cubicBezTo>
                    <a:pt x="85" y="121"/>
                    <a:pt x="85" y="120"/>
                    <a:pt x="84" y="120"/>
                  </a:cubicBezTo>
                  <a:cubicBezTo>
                    <a:pt x="78" y="122"/>
                    <a:pt x="73" y="124"/>
                    <a:pt x="67" y="126"/>
                  </a:cubicBezTo>
                  <a:cubicBezTo>
                    <a:pt x="65" y="124"/>
                    <a:pt x="64" y="121"/>
                    <a:pt x="62" y="118"/>
                  </a:cubicBezTo>
                  <a:cubicBezTo>
                    <a:pt x="72" y="114"/>
                    <a:pt x="82" y="110"/>
                    <a:pt x="92" y="106"/>
                  </a:cubicBezTo>
                  <a:cubicBezTo>
                    <a:pt x="93" y="106"/>
                    <a:pt x="92" y="104"/>
                    <a:pt x="92" y="105"/>
                  </a:cubicBezTo>
                  <a:cubicBezTo>
                    <a:pt x="81" y="108"/>
                    <a:pt x="71" y="112"/>
                    <a:pt x="62" y="117"/>
                  </a:cubicBezTo>
                  <a:cubicBezTo>
                    <a:pt x="58" y="111"/>
                    <a:pt x="55" y="106"/>
                    <a:pt x="52" y="100"/>
                  </a:cubicBezTo>
                  <a:cubicBezTo>
                    <a:pt x="59" y="98"/>
                    <a:pt x="66" y="95"/>
                    <a:pt x="73" y="93"/>
                  </a:cubicBezTo>
                  <a:cubicBezTo>
                    <a:pt x="83" y="93"/>
                    <a:pt x="97" y="95"/>
                    <a:pt x="107" y="93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10" y="94"/>
                    <a:pt x="114" y="93"/>
                    <a:pt x="117" y="93"/>
                  </a:cubicBezTo>
                  <a:cubicBezTo>
                    <a:pt x="118" y="93"/>
                    <a:pt x="118" y="92"/>
                    <a:pt x="118" y="92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20" y="92"/>
                    <a:pt x="120" y="92"/>
                    <a:pt x="120" y="91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0" y="91"/>
                    <a:pt x="121" y="91"/>
                  </a:cubicBezTo>
                  <a:cubicBezTo>
                    <a:pt x="134" y="78"/>
                    <a:pt x="147" y="65"/>
                    <a:pt x="159" y="50"/>
                  </a:cubicBezTo>
                  <a:cubicBezTo>
                    <a:pt x="163" y="70"/>
                    <a:pt x="170" y="90"/>
                    <a:pt x="180" y="108"/>
                  </a:cubicBezTo>
                  <a:close/>
                  <a:moveTo>
                    <a:pt x="217" y="114"/>
                  </a:moveTo>
                  <a:cubicBezTo>
                    <a:pt x="213" y="121"/>
                    <a:pt x="207" y="109"/>
                    <a:pt x="206" y="105"/>
                  </a:cubicBezTo>
                  <a:cubicBezTo>
                    <a:pt x="205" y="99"/>
                    <a:pt x="207" y="93"/>
                    <a:pt x="212" y="88"/>
                  </a:cubicBezTo>
                  <a:cubicBezTo>
                    <a:pt x="212" y="88"/>
                    <a:pt x="212" y="89"/>
                    <a:pt x="212" y="89"/>
                  </a:cubicBezTo>
                  <a:cubicBezTo>
                    <a:pt x="220" y="94"/>
                    <a:pt x="222" y="106"/>
                    <a:pt x="217" y="114"/>
                  </a:cubicBezTo>
                  <a:close/>
                  <a:moveTo>
                    <a:pt x="211" y="85"/>
                  </a:moveTo>
                  <a:cubicBezTo>
                    <a:pt x="210" y="86"/>
                    <a:pt x="209" y="87"/>
                    <a:pt x="208" y="88"/>
                  </a:cubicBezTo>
                  <a:cubicBezTo>
                    <a:pt x="204" y="67"/>
                    <a:pt x="189" y="48"/>
                    <a:pt x="171" y="36"/>
                  </a:cubicBezTo>
                  <a:cubicBezTo>
                    <a:pt x="172" y="35"/>
                    <a:pt x="173" y="34"/>
                    <a:pt x="173" y="33"/>
                  </a:cubicBezTo>
                  <a:cubicBezTo>
                    <a:pt x="194" y="45"/>
                    <a:pt x="206" y="62"/>
                    <a:pt x="211" y="85"/>
                  </a:cubicBezTo>
                  <a:close/>
                  <a:moveTo>
                    <a:pt x="119" y="88"/>
                  </a:moveTo>
                  <a:cubicBezTo>
                    <a:pt x="119" y="88"/>
                    <a:pt x="119" y="88"/>
                    <a:pt x="119" y="88"/>
                  </a:cubicBezTo>
                  <a:cubicBezTo>
                    <a:pt x="112" y="88"/>
                    <a:pt x="105" y="88"/>
                    <a:pt x="99" y="88"/>
                  </a:cubicBezTo>
                  <a:cubicBezTo>
                    <a:pt x="103" y="87"/>
                    <a:pt x="107" y="85"/>
                    <a:pt x="111" y="83"/>
                  </a:cubicBezTo>
                  <a:cubicBezTo>
                    <a:pt x="111" y="83"/>
                    <a:pt x="111" y="82"/>
                    <a:pt x="110" y="82"/>
                  </a:cubicBezTo>
                  <a:cubicBezTo>
                    <a:pt x="106" y="84"/>
                    <a:pt x="101" y="86"/>
                    <a:pt x="96" y="87"/>
                  </a:cubicBezTo>
                  <a:cubicBezTo>
                    <a:pt x="96" y="87"/>
                    <a:pt x="96" y="88"/>
                    <a:pt x="96" y="88"/>
                  </a:cubicBezTo>
                  <a:cubicBezTo>
                    <a:pt x="91" y="88"/>
                    <a:pt x="86" y="88"/>
                    <a:pt x="80" y="88"/>
                  </a:cubicBezTo>
                  <a:cubicBezTo>
                    <a:pt x="85" y="87"/>
                    <a:pt x="90" y="85"/>
                    <a:pt x="94" y="82"/>
                  </a:cubicBezTo>
                  <a:cubicBezTo>
                    <a:pt x="95" y="82"/>
                    <a:pt x="95" y="81"/>
                    <a:pt x="94" y="81"/>
                  </a:cubicBezTo>
                  <a:cubicBezTo>
                    <a:pt x="89" y="83"/>
                    <a:pt x="84" y="86"/>
                    <a:pt x="78" y="88"/>
                  </a:cubicBezTo>
                  <a:cubicBezTo>
                    <a:pt x="73" y="88"/>
                    <a:pt x="67" y="88"/>
                    <a:pt x="61" y="88"/>
                  </a:cubicBezTo>
                  <a:cubicBezTo>
                    <a:pt x="66" y="86"/>
                    <a:pt x="71" y="84"/>
                    <a:pt x="77" y="81"/>
                  </a:cubicBezTo>
                  <a:cubicBezTo>
                    <a:pt x="77" y="81"/>
                    <a:pt x="77" y="80"/>
                    <a:pt x="76" y="81"/>
                  </a:cubicBezTo>
                  <a:cubicBezTo>
                    <a:pt x="70" y="83"/>
                    <a:pt x="63" y="86"/>
                    <a:pt x="57" y="88"/>
                  </a:cubicBezTo>
                  <a:cubicBezTo>
                    <a:pt x="51" y="88"/>
                    <a:pt x="46" y="88"/>
                    <a:pt x="40" y="88"/>
                  </a:cubicBezTo>
                  <a:cubicBezTo>
                    <a:pt x="52" y="83"/>
                    <a:pt x="64" y="79"/>
                    <a:pt x="75" y="73"/>
                  </a:cubicBezTo>
                  <a:cubicBezTo>
                    <a:pt x="76" y="73"/>
                    <a:pt x="76" y="72"/>
                    <a:pt x="75" y="72"/>
                  </a:cubicBezTo>
                  <a:cubicBezTo>
                    <a:pt x="62" y="78"/>
                    <a:pt x="50" y="83"/>
                    <a:pt x="37" y="88"/>
                  </a:cubicBezTo>
                  <a:cubicBezTo>
                    <a:pt x="30" y="88"/>
                    <a:pt x="23" y="87"/>
                    <a:pt x="16" y="87"/>
                  </a:cubicBezTo>
                  <a:cubicBezTo>
                    <a:pt x="24" y="84"/>
                    <a:pt x="32" y="81"/>
                    <a:pt x="40" y="77"/>
                  </a:cubicBezTo>
                  <a:cubicBezTo>
                    <a:pt x="41" y="77"/>
                    <a:pt x="40" y="76"/>
                    <a:pt x="40" y="76"/>
                  </a:cubicBezTo>
                  <a:cubicBezTo>
                    <a:pt x="31" y="80"/>
                    <a:pt x="22" y="84"/>
                    <a:pt x="13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7"/>
                    <a:pt x="8" y="87"/>
                    <a:pt x="5" y="87"/>
                  </a:cubicBezTo>
                  <a:cubicBezTo>
                    <a:pt x="9" y="83"/>
                    <a:pt x="14" y="78"/>
                    <a:pt x="18" y="74"/>
                  </a:cubicBezTo>
                  <a:cubicBezTo>
                    <a:pt x="24" y="71"/>
                    <a:pt x="30" y="69"/>
                    <a:pt x="36" y="65"/>
                  </a:cubicBezTo>
                  <a:cubicBezTo>
                    <a:pt x="36" y="65"/>
                    <a:pt x="36" y="64"/>
                    <a:pt x="35" y="64"/>
                  </a:cubicBezTo>
                  <a:cubicBezTo>
                    <a:pt x="30" y="67"/>
                    <a:pt x="25" y="69"/>
                    <a:pt x="20" y="71"/>
                  </a:cubicBezTo>
                  <a:cubicBezTo>
                    <a:pt x="24" y="68"/>
                    <a:pt x="28" y="64"/>
                    <a:pt x="32" y="60"/>
                  </a:cubicBezTo>
                  <a:cubicBezTo>
                    <a:pt x="40" y="56"/>
                    <a:pt x="49" y="52"/>
                    <a:pt x="57" y="48"/>
                  </a:cubicBezTo>
                  <a:cubicBezTo>
                    <a:pt x="58" y="47"/>
                    <a:pt x="57" y="46"/>
                    <a:pt x="57" y="47"/>
                  </a:cubicBezTo>
                  <a:cubicBezTo>
                    <a:pt x="49" y="50"/>
                    <a:pt x="42" y="54"/>
                    <a:pt x="34" y="57"/>
                  </a:cubicBezTo>
                  <a:cubicBezTo>
                    <a:pt x="39" y="52"/>
                    <a:pt x="44" y="47"/>
                    <a:pt x="48" y="43"/>
                  </a:cubicBezTo>
                  <a:cubicBezTo>
                    <a:pt x="54" y="39"/>
                    <a:pt x="60" y="36"/>
                    <a:pt x="65" y="32"/>
                  </a:cubicBezTo>
                  <a:cubicBezTo>
                    <a:pt x="66" y="32"/>
                    <a:pt x="65" y="31"/>
                    <a:pt x="65" y="31"/>
                  </a:cubicBezTo>
                  <a:cubicBezTo>
                    <a:pt x="60" y="34"/>
                    <a:pt x="56" y="36"/>
                    <a:pt x="52" y="39"/>
                  </a:cubicBezTo>
                  <a:cubicBezTo>
                    <a:pt x="56" y="34"/>
                    <a:pt x="61" y="30"/>
                    <a:pt x="65" y="25"/>
                  </a:cubicBezTo>
                  <a:cubicBezTo>
                    <a:pt x="71" y="23"/>
                    <a:pt x="78" y="20"/>
                    <a:pt x="84" y="16"/>
                  </a:cubicBezTo>
                  <a:cubicBezTo>
                    <a:pt x="84" y="16"/>
                    <a:pt x="84" y="15"/>
                    <a:pt x="83" y="15"/>
                  </a:cubicBezTo>
                  <a:cubicBezTo>
                    <a:pt x="78" y="18"/>
                    <a:pt x="73" y="20"/>
                    <a:pt x="68" y="22"/>
                  </a:cubicBezTo>
                  <a:cubicBezTo>
                    <a:pt x="71" y="19"/>
                    <a:pt x="74" y="16"/>
                    <a:pt x="77" y="12"/>
                  </a:cubicBezTo>
                  <a:cubicBezTo>
                    <a:pt x="99" y="9"/>
                    <a:pt x="122" y="8"/>
                    <a:pt x="144" y="7"/>
                  </a:cubicBezTo>
                  <a:cubicBezTo>
                    <a:pt x="155" y="7"/>
                    <a:pt x="165" y="6"/>
                    <a:pt x="176" y="6"/>
                  </a:cubicBezTo>
                  <a:cubicBezTo>
                    <a:pt x="180" y="6"/>
                    <a:pt x="184" y="7"/>
                    <a:pt x="188" y="6"/>
                  </a:cubicBezTo>
                  <a:cubicBezTo>
                    <a:pt x="166" y="34"/>
                    <a:pt x="143" y="61"/>
                    <a:pt x="119" y="8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344863" y="2427288"/>
              <a:ext cx="80963" cy="28575"/>
            </a:xfrm>
            <a:custGeom>
              <a:avLst/>
              <a:gdLst>
                <a:gd name="T0" fmla="*/ 18 w 19"/>
                <a:gd name="T1" fmla="*/ 0 h 7"/>
                <a:gd name="T2" fmla="*/ 1 w 19"/>
                <a:gd name="T3" fmla="*/ 5 h 7"/>
                <a:gd name="T4" fmla="*/ 2 w 19"/>
                <a:gd name="T5" fmla="*/ 6 h 7"/>
                <a:gd name="T6" fmla="*/ 18 w 19"/>
                <a:gd name="T7" fmla="*/ 1 h 7"/>
                <a:gd name="T8" fmla="*/ 18 w 1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8" y="0"/>
                  </a:moveTo>
                  <a:cubicBezTo>
                    <a:pt x="12" y="1"/>
                    <a:pt x="6" y="2"/>
                    <a:pt x="1" y="5"/>
                  </a:cubicBezTo>
                  <a:cubicBezTo>
                    <a:pt x="0" y="5"/>
                    <a:pt x="1" y="7"/>
                    <a:pt x="2" y="6"/>
                  </a:cubicBezTo>
                  <a:cubicBezTo>
                    <a:pt x="7" y="4"/>
                    <a:pt x="12" y="2"/>
                    <a:pt x="18" y="1"/>
                  </a:cubicBezTo>
                  <a:cubicBezTo>
                    <a:pt x="19" y="1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8488075" y="434540"/>
            <a:ext cx="771525" cy="915988"/>
            <a:chOff x="9729788" y="11133138"/>
            <a:chExt cx="771525" cy="915988"/>
          </a:xfrm>
        </p:grpSpPr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9729788" y="11133138"/>
              <a:ext cx="771525" cy="915988"/>
            </a:xfrm>
            <a:custGeom>
              <a:avLst/>
              <a:gdLst>
                <a:gd name="T0" fmla="*/ 181 w 182"/>
                <a:gd name="T1" fmla="*/ 103 h 216"/>
                <a:gd name="T2" fmla="*/ 171 w 182"/>
                <a:gd name="T3" fmla="*/ 46 h 216"/>
                <a:gd name="T4" fmla="*/ 102 w 182"/>
                <a:gd name="T5" fmla="*/ 1 h 216"/>
                <a:gd name="T6" fmla="*/ 17 w 182"/>
                <a:gd name="T7" fmla="*/ 124 h 216"/>
                <a:gd name="T8" fmla="*/ 15 w 182"/>
                <a:gd name="T9" fmla="*/ 125 h 216"/>
                <a:gd name="T10" fmla="*/ 1 w 182"/>
                <a:gd name="T11" fmla="*/ 146 h 216"/>
                <a:gd name="T12" fmla="*/ 44 w 182"/>
                <a:gd name="T13" fmla="*/ 177 h 216"/>
                <a:gd name="T14" fmla="*/ 107 w 182"/>
                <a:gd name="T15" fmla="*/ 213 h 216"/>
                <a:gd name="T16" fmla="*/ 176 w 182"/>
                <a:gd name="T17" fmla="*/ 97 h 216"/>
                <a:gd name="T18" fmla="*/ 157 w 182"/>
                <a:gd name="T19" fmla="*/ 85 h 216"/>
                <a:gd name="T20" fmla="*/ 151 w 182"/>
                <a:gd name="T21" fmla="*/ 80 h 216"/>
                <a:gd name="T22" fmla="*/ 161 w 182"/>
                <a:gd name="T23" fmla="*/ 64 h 216"/>
                <a:gd name="T24" fmla="*/ 176 w 182"/>
                <a:gd name="T25" fmla="*/ 97 h 216"/>
                <a:gd name="T26" fmla="*/ 31 w 182"/>
                <a:gd name="T27" fmla="*/ 163 h 216"/>
                <a:gd name="T28" fmla="*/ 7 w 182"/>
                <a:gd name="T29" fmla="*/ 144 h 216"/>
                <a:gd name="T30" fmla="*/ 35 w 182"/>
                <a:gd name="T31" fmla="*/ 158 h 216"/>
                <a:gd name="T32" fmla="*/ 13 w 182"/>
                <a:gd name="T33" fmla="*/ 136 h 216"/>
                <a:gd name="T34" fmla="*/ 25 w 182"/>
                <a:gd name="T35" fmla="*/ 142 h 216"/>
                <a:gd name="T36" fmla="*/ 19 w 182"/>
                <a:gd name="T37" fmla="*/ 127 h 216"/>
                <a:gd name="T38" fmla="*/ 50 w 182"/>
                <a:gd name="T39" fmla="*/ 142 h 216"/>
                <a:gd name="T40" fmla="*/ 26 w 182"/>
                <a:gd name="T41" fmla="*/ 118 h 216"/>
                <a:gd name="T42" fmla="*/ 41 w 182"/>
                <a:gd name="T43" fmla="*/ 126 h 216"/>
                <a:gd name="T44" fmla="*/ 33 w 182"/>
                <a:gd name="T45" fmla="*/ 108 h 216"/>
                <a:gd name="T46" fmla="*/ 70 w 182"/>
                <a:gd name="T47" fmla="*/ 129 h 216"/>
                <a:gd name="T48" fmla="*/ 39 w 182"/>
                <a:gd name="T49" fmla="*/ 100 h 216"/>
                <a:gd name="T50" fmla="*/ 58 w 182"/>
                <a:gd name="T51" fmla="*/ 110 h 216"/>
                <a:gd name="T52" fmla="*/ 47 w 182"/>
                <a:gd name="T53" fmla="*/ 88 h 216"/>
                <a:gd name="T54" fmla="*/ 78 w 182"/>
                <a:gd name="T55" fmla="*/ 110 h 216"/>
                <a:gd name="T56" fmla="*/ 48 w 182"/>
                <a:gd name="T57" fmla="*/ 88 h 216"/>
                <a:gd name="T58" fmla="*/ 61 w 182"/>
                <a:gd name="T59" fmla="*/ 68 h 216"/>
                <a:gd name="T60" fmla="*/ 78 w 182"/>
                <a:gd name="T61" fmla="*/ 77 h 216"/>
                <a:gd name="T62" fmla="*/ 68 w 182"/>
                <a:gd name="T63" fmla="*/ 59 h 216"/>
                <a:gd name="T64" fmla="*/ 94 w 182"/>
                <a:gd name="T65" fmla="*/ 72 h 216"/>
                <a:gd name="T66" fmla="*/ 75 w 182"/>
                <a:gd name="T67" fmla="*/ 48 h 216"/>
                <a:gd name="T68" fmla="*/ 93 w 182"/>
                <a:gd name="T69" fmla="*/ 57 h 216"/>
                <a:gd name="T70" fmla="*/ 82 w 182"/>
                <a:gd name="T71" fmla="*/ 37 h 216"/>
                <a:gd name="T72" fmla="*/ 104 w 182"/>
                <a:gd name="T73" fmla="*/ 49 h 216"/>
                <a:gd name="T74" fmla="*/ 88 w 182"/>
                <a:gd name="T75" fmla="*/ 27 h 216"/>
                <a:gd name="T76" fmla="*/ 104 w 182"/>
                <a:gd name="T77" fmla="*/ 36 h 216"/>
                <a:gd name="T78" fmla="*/ 94 w 182"/>
                <a:gd name="T79" fmla="*/ 17 h 216"/>
                <a:gd name="T80" fmla="*/ 115 w 182"/>
                <a:gd name="T81" fmla="*/ 28 h 216"/>
                <a:gd name="T82" fmla="*/ 101 w 182"/>
                <a:gd name="T83" fmla="*/ 4 h 216"/>
                <a:gd name="T84" fmla="*/ 156 w 182"/>
                <a:gd name="T85" fmla="*/ 65 h 216"/>
                <a:gd name="T86" fmla="*/ 147 w 182"/>
                <a:gd name="T87" fmla="*/ 83 h 216"/>
                <a:gd name="T88" fmla="*/ 175 w 182"/>
                <a:gd name="T89" fmla="*/ 101 h 216"/>
                <a:gd name="T90" fmla="*/ 177 w 182"/>
                <a:gd name="T91" fmla="*/ 101 h 216"/>
                <a:gd name="T92" fmla="*/ 177 w 182"/>
                <a:gd name="T93" fmla="*/ 103 h 216"/>
                <a:gd name="T94" fmla="*/ 56 w 182"/>
                <a:gd name="T95" fmla="*/ 17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2" h="216">
                  <a:moveTo>
                    <a:pt x="179" y="105"/>
                  </a:moveTo>
                  <a:cubicBezTo>
                    <a:pt x="180" y="105"/>
                    <a:pt x="182" y="104"/>
                    <a:pt x="181" y="103"/>
                  </a:cubicBezTo>
                  <a:cubicBezTo>
                    <a:pt x="177" y="85"/>
                    <a:pt x="174" y="66"/>
                    <a:pt x="173" y="47"/>
                  </a:cubicBezTo>
                  <a:cubicBezTo>
                    <a:pt x="173" y="46"/>
                    <a:pt x="172" y="46"/>
                    <a:pt x="171" y="46"/>
                  </a:cubicBezTo>
                  <a:cubicBezTo>
                    <a:pt x="171" y="46"/>
                    <a:pt x="171" y="45"/>
                    <a:pt x="170" y="45"/>
                  </a:cubicBezTo>
                  <a:cubicBezTo>
                    <a:pt x="147" y="31"/>
                    <a:pt x="123" y="18"/>
                    <a:pt x="102" y="1"/>
                  </a:cubicBezTo>
                  <a:cubicBezTo>
                    <a:pt x="101" y="0"/>
                    <a:pt x="99" y="2"/>
                    <a:pt x="100" y="3"/>
                  </a:cubicBezTo>
                  <a:cubicBezTo>
                    <a:pt x="72" y="43"/>
                    <a:pt x="46" y="84"/>
                    <a:pt x="17" y="124"/>
                  </a:cubicBezTo>
                  <a:cubicBezTo>
                    <a:pt x="17" y="124"/>
                    <a:pt x="16" y="124"/>
                    <a:pt x="16" y="124"/>
                  </a:cubicBezTo>
                  <a:cubicBezTo>
                    <a:pt x="15" y="123"/>
                    <a:pt x="15" y="124"/>
                    <a:pt x="15" y="125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11" y="132"/>
                    <a:pt x="6" y="139"/>
                    <a:pt x="1" y="146"/>
                  </a:cubicBezTo>
                  <a:cubicBezTo>
                    <a:pt x="0" y="147"/>
                    <a:pt x="1" y="149"/>
                    <a:pt x="3" y="149"/>
                  </a:cubicBezTo>
                  <a:cubicBezTo>
                    <a:pt x="10" y="160"/>
                    <a:pt x="33" y="169"/>
                    <a:pt x="44" y="177"/>
                  </a:cubicBezTo>
                  <a:cubicBezTo>
                    <a:pt x="64" y="189"/>
                    <a:pt x="85" y="202"/>
                    <a:pt x="105" y="215"/>
                  </a:cubicBezTo>
                  <a:cubicBezTo>
                    <a:pt x="106" y="216"/>
                    <a:pt x="107" y="215"/>
                    <a:pt x="107" y="213"/>
                  </a:cubicBezTo>
                  <a:cubicBezTo>
                    <a:pt x="133" y="179"/>
                    <a:pt x="156" y="141"/>
                    <a:pt x="179" y="105"/>
                  </a:cubicBezTo>
                  <a:close/>
                  <a:moveTo>
                    <a:pt x="176" y="97"/>
                  </a:moveTo>
                  <a:cubicBezTo>
                    <a:pt x="172" y="94"/>
                    <a:pt x="168" y="91"/>
                    <a:pt x="164" y="89"/>
                  </a:cubicBezTo>
                  <a:cubicBezTo>
                    <a:pt x="162" y="87"/>
                    <a:pt x="160" y="86"/>
                    <a:pt x="157" y="85"/>
                  </a:cubicBezTo>
                  <a:cubicBezTo>
                    <a:pt x="156" y="84"/>
                    <a:pt x="154" y="83"/>
                    <a:pt x="153" y="82"/>
                  </a:cubicBezTo>
                  <a:cubicBezTo>
                    <a:pt x="150" y="82"/>
                    <a:pt x="149" y="81"/>
                    <a:pt x="151" y="80"/>
                  </a:cubicBezTo>
                  <a:cubicBezTo>
                    <a:pt x="151" y="78"/>
                    <a:pt x="154" y="75"/>
                    <a:pt x="155" y="73"/>
                  </a:cubicBezTo>
                  <a:cubicBezTo>
                    <a:pt x="157" y="70"/>
                    <a:pt x="159" y="67"/>
                    <a:pt x="161" y="64"/>
                  </a:cubicBezTo>
                  <a:cubicBezTo>
                    <a:pt x="164" y="59"/>
                    <a:pt x="167" y="54"/>
                    <a:pt x="170" y="48"/>
                  </a:cubicBezTo>
                  <a:cubicBezTo>
                    <a:pt x="170" y="65"/>
                    <a:pt x="172" y="81"/>
                    <a:pt x="176" y="97"/>
                  </a:cubicBezTo>
                  <a:close/>
                  <a:moveTo>
                    <a:pt x="56" y="179"/>
                  </a:moveTo>
                  <a:cubicBezTo>
                    <a:pt x="48" y="174"/>
                    <a:pt x="39" y="169"/>
                    <a:pt x="31" y="163"/>
                  </a:cubicBezTo>
                  <a:cubicBezTo>
                    <a:pt x="27" y="161"/>
                    <a:pt x="7" y="152"/>
                    <a:pt x="5" y="147"/>
                  </a:cubicBezTo>
                  <a:cubicBezTo>
                    <a:pt x="5" y="146"/>
                    <a:pt x="6" y="145"/>
                    <a:pt x="7" y="144"/>
                  </a:cubicBezTo>
                  <a:cubicBezTo>
                    <a:pt x="15" y="150"/>
                    <a:pt x="25" y="155"/>
                    <a:pt x="34" y="159"/>
                  </a:cubicBezTo>
                  <a:cubicBezTo>
                    <a:pt x="35" y="160"/>
                    <a:pt x="36" y="158"/>
                    <a:pt x="35" y="158"/>
                  </a:cubicBezTo>
                  <a:cubicBezTo>
                    <a:pt x="26" y="153"/>
                    <a:pt x="17" y="148"/>
                    <a:pt x="8" y="142"/>
                  </a:cubicBezTo>
                  <a:cubicBezTo>
                    <a:pt x="9" y="140"/>
                    <a:pt x="11" y="138"/>
                    <a:pt x="13" y="136"/>
                  </a:cubicBezTo>
                  <a:cubicBezTo>
                    <a:pt x="16" y="139"/>
                    <a:pt x="20" y="141"/>
                    <a:pt x="25" y="143"/>
                  </a:cubicBezTo>
                  <a:cubicBezTo>
                    <a:pt x="26" y="144"/>
                    <a:pt x="26" y="143"/>
                    <a:pt x="25" y="142"/>
                  </a:cubicBezTo>
                  <a:cubicBezTo>
                    <a:pt x="21" y="140"/>
                    <a:pt x="17" y="138"/>
                    <a:pt x="13" y="135"/>
                  </a:cubicBezTo>
                  <a:cubicBezTo>
                    <a:pt x="15" y="132"/>
                    <a:pt x="17" y="130"/>
                    <a:pt x="19" y="127"/>
                  </a:cubicBezTo>
                  <a:cubicBezTo>
                    <a:pt x="29" y="132"/>
                    <a:pt x="39" y="138"/>
                    <a:pt x="49" y="143"/>
                  </a:cubicBezTo>
                  <a:cubicBezTo>
                    <a:pt x="50" y="144"/>
                    <a:pt x="50" y="143"/>
                    <a:pt x="50" y="142"/>
                  </a:cubicBezTo>
                  <a:cubicBezTo>
                    <a:pt x="40" y="137"/>
                    <a:pt x="30" y="131"/>
                    <a:pt x="20" y="126"/>
                  </a:cubicBezTo>
                  <a:cubicBezTo>
                    <a:pt x="22" y="123"/>
                    <a:pt x="24" y="121"/>
                    <a:pt x="26" y="118"/>
                  </a:cubicBezTo>
                  <a:cubicBezTo>
                    <a:pt x="30" y="122"/>
                    <a:pt x="36" y="125"/>
                    <a:pt x="40" y="127"/>
                  </a:cubicBezTo>
                  <a:cubicBezTo>
                    <a:pt x="41" y="128"/>
                    <a:pt x="42" y="127"/>
                    <a:pt x="41" y="126"/>
                  </a:cubicBezTo>
                  <a:cubicBezTo>
                    <a:pt x="37" y="123"/>
                    <a:pt x="31" y="119"/>
                    <a:pt x="26" y="118"/>
                  </a:cubicBezTo>
                  <a:cubicBezTo>
                    <a:pt x="29" y="115"/>
                    <a:pt x="31" y="111"/>
                    <a:pt x="33" y="108"/>
                  </a:cubicBezTo>
                  <a:cubicBezTo>
                    <a:pt x="45" y="115"/>
                    <a:pt x="57" y="123"/>
                    <a:pt x="69" y="130"/>
                  </a:cubicBezTo>
                  <a:cubicBezTo>
                    <a:pt x="70" y="130"/>
                    <a:pt x="71" y="129"/>
                    <a:pt x="70" y="129"/>
                  </a:cubicBezTo>
                  <a:cubicBezTo>
                    <a:pt x="58" y="121"/>
                    <a:pt x="46" y="114"/>
                    <a:pt x="34" y="108"/>
                  </a:cubicBezTo>
                  <a:cubicBezTo>
                    <a:pt x="36" y="105"/>
                    <a:pt x="37" y="102"/>
                    <a:pt x="39" y="100"/>
                  </a:cubicBezTo>
                  <a:cubicBezTo>
                    <a:pt x="46" y="103"/>
                    <a:pt x="51" y="107"/>
                    <a:pt x="57" y="111"/>
                  </a:cubicBezTo>
                  <a:cubicBezTo>
                    <a:pt x="58" y="112"/>
                    <a:pt x="59" y="111"/>
                    <a:pt x="58" y="110"/>
                  </a:cubicBezTo>
                  <a:cubicBezTo>
                    <a:pt x="52" y="106"/>
                    <a:pt x="46" y="102"/>
                    <a:pt x="40" y="99"/>
                  </a:cubicBezTo>
                  <a:cubicBezTo>
                    <a:pt x="42" y="95"/>
                    <a:pt x="45" y="92"/>
                    <a:pt x="47" y="88"/>
                  </a:cubicBezTo>
                  <a:cubicBezTo>
                    <a:pt x="47" y="89"/>
                    <a:pt x="47" y="89"/>
                    <a:pt x="48" y="89"/>
                  </a:cubicBezTo>
                  <a:cubicBezTo>
                    <a:pt x="58" y="96"/>
                    <a:pt x="68" y="103"/>
                    <a:pt x="78" y="110"/>
                  </a:cubicBezTo>
                  <a:cubicBezTo>
                    <a:pt x="79" y="110"/>
                    <a:pt x="80" y="109"/>
                    <a:pt x="79" y="108"/>
                  </a:cubicBezTo>
                  <a:cubicBezTo>
                    <a:pt x="69" y="101"/>
                    <a:pt x="59" y="94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52" y="81"/>
                    <a:pt x="57" y="75"/>
                    <a:pt x="61" y="68"/>
                  </a:cubicBezTo>
                  <a:cubicBezTo>
                    <a:pt x="67" y="71"/>
                    <a:pt x="72" y="75"/>
                    <a:pt x="77" y="78"/>
                  </a:cubicBezTo>
                  <a:cubicBezTo>
                    <a:pt x="78" y="78"/>
                    <a:pt x="79" y="77"/>
                    <a:pt x="78" y="77"/>
                  </a:cubicBezTo>
                  <a:cubicBezTo>
                    <a:pt x="73" y="73"/>
                    <a:pt x="68" y="70"/>
                    <a:pt x="62" y="67"/>
                  </a:cubicBezTo>
                  <a:cubicBezTo>
                    <a:pt x="64" y="64"/>
                    <a:pt x="66" y="62"/>
                    <a:pt x="68" y="59"/>
                  </a:cubicBezTo>
                  <a:cubicBezTo>
                    <a:pt x="76" y="64"/>
                    <a:pt x="84" y="69"/>
                    <a:pt x="93" y="74"/>
                  </a:cubicBezTo>
                  <a:cubicBezTo>
                    <a:pt x="94" y="74"/>
                    <a:pt x="95" y="73"/>
                    <a:pt x="94" y="72"/>
                  </a:cubicBezTo>
                  <a:cubicBezTo>
                    <a:pt x="85" y="68"/>
                    <a:pt x="77" y="63"/>
                    <a:pt x="68" y="58"/>
                  </a:cubicBezTo>
                  <a:cubicBezTo>
                    <a:pt x="70" y="55"/>
                    <a:pt x="73" y="51"/>
                    <a:pt x="75" y="48"/>
                  </a:cubicBezTo>
                  <a:cubicBezTo>
                    <a:pt x="80" y="52"/>
                    <a:pt x="86" y="55"/>
                    <a:pt x="92" y="58"/>
                  </a:cubicBezTo>
                  <a:cubicBezTo>
                    <a:pt x="93" y="59"/>
                    <a:pt x="93" y="58"/>
                    <a:pt x="93" y="57"/>
                  </a:cubicBezTo>
                  <a:cubicBezTo>
                    <a:pt x="87" y="54"/>
                    <a:pt x="81" y="50"/>
                    <a:pt x="75" y="47"/>
                  </a:cubicBezTo>
                  <a:cubicBezTo>
                    <a:pt x="77" y="44"/>
                    <a:pt x="80" y="41"/>
                    <a:pt x="82" y="37"/>
                  </a:cubicBezTo>
                  <a:cubicBezTo>
                    <a:pt x="89" y="42"/>
                    <a:pt x="96" y="46"/>
                    <a:pt x="103" y="50"/>
                  </a:cubicBezTo>
                  <a:cubicBezTo>
                    <a:pt x="104" y="51"/>
                    <a:pt x="105" y="50"/>
                    <a:pt x="104" y="49"/>
                  </a:cubicBezTo>
                  <a:cubicBezTo>
                    <a:pt x="97" y="45"/>
                    <a:pt x="90" y="40"/>
                    <a:pt x="82" y="36"/>
                  </a:cubicBezTo>
                  <a:cubicBezTo>
                    <a:pt x="84" y="33"/>
                    <a:pt x="86" y="30"/>
                    <a:pt x="88" y="27"/>
                  </a:cubicBezTo>
                  <a:cubicBezTo>
                    <a:pt x="93" y="30"/>
                    <a:pt x="98" y="34"/>
                    <a:pt x="103" y="37"/>
                  </a:cubicBezTo>
                  <a:cubicBezTo>
                    <a:pt x="104" y="37"/>
                    <a:pt x="104" y="36"/>
                    <a:pt x="104" y="36"/>
                  </a:cubicBezTo>
                  <a:cubicBezTo>
                    <a:pt x="99" y="32"/>
                    <a:pt x="94" y="29"/>
                    <a:pt x="88" y="26"/>
                  </a:cubicBezTo>
                  <a:cubicBezTo>
                    <a:pt x="90" y="23"/>
                    <a:pt x="92" y="20"/>
                    <a:pt x="94" y="17"/>
                  </a:cubicBezTo>
                  <a:cubicBezTo>
                    <a:pt x="101" y="21"/>
                    <a:pt x="108" y="25"/>
                    <a:pt x="114" y="30"/>
                  </a:cubicBezTo>
                  <a:cubicBezTo>
                    <a:pt x="115" y="30"/>
                    <a:pt x="116" y="29"/>
                    <a:pt x="115" y="28"/>
                  </a:cubicBezTo>
                  <a:cubicBezTo>
                    <a:pt x="109" y="23"/>
                    <a:pt x="102" y="19"/>
                    <a:pt x="95" y="15"/>
                  </a:cubicBezTo>
                  <a:cubicBezTo>
                    <a:pt x="97" y="12"/>
                    <a:pt x="99" y="8"/>
                    <a:pt x="101" y="4"/>
                  </a:cubicBezTo>
                  <a:cubicBezTo>
                    <a:pt x="121" y="22"/>
                    <a:pt x="144" y="35"/>
                    <a:pt x="168" y="47"/>
                  </a:cubicBezTo>
                  <a:cubicBezTo>
                    <a:pt x="164" y="53"/>
                    <a:pt x="160" y="59"/>
                    <a:pt x="156" y="65"/>
                  </a:cubicBezTo>
                  <a:cubicBezTo>
                    <a:pt x="152" y="70"/>
                    <a:pt x="148" y="75"/>
                    <a:pt x="146" y="81"/>
                  </a:cubicBezTo>
                  <a:cubicBezTo>
                    <a:pt x="146" y="82"/>
                    <a:pt x="146" y="83"/>
                    <a:pt x="147" y="83"/>
                  </a:cubicBezTo>
                  <a:cubicBezTo>
                    <a:pt x="151" y="87"/>
                    <a:pt x="156" y="89"/>
                    <a:pt x="160" y="91"/>
                  </a:cubicBezTo>
                  <a:cubicBezTo>
                    <a:pt x="165" y="94"/>
                    <a:pt x="170" y="98"/>
                    <a:pt x="175" y="101"/>
                  </a:cubicBezTo>
                  <a:cubicBezTo>
                    <a:pt x="176" y="101"/>
                    <a:pt x="176" y="101"/>
                    <a:pt x="177" y="101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6" y="101"/>
                    <a:pt x="176" y="102"/>
                    <a:pt x="177" y="102"/>
                  </a:cubicBezTo>
                  <a:cubicBezTo>
                    <a:pt x="177" y="103"/>
                    <a:pt x="177" y="103"/>
                    <a:pt x="177" y="103"/>
                  </a:cubicBezTo>
                  <a:cubicBezTo>
                    <a:pt x="153" y="139"/>
                    <a:pt x="127" y="174"/>
                    <a:pt x="106" y="211"/>
                  </a:cubicBezTo>
                  <a:cubicBezTo>
                    <a:pt x="89" y="201"/>
                    <a:pt x="73" y="190"/>
                    <a:pt x="56" y="17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9966325" y="11452225"/>
              <a:ext cx="88900" cy="50800"/>
            </a:xfrm>
            <a:custGeom>
              <a:avLst/>
              <a:gdLst>
                <a:gd name="T0" fmla="*/ 21 w 21"/>
                <a:gd name="T1" fmla="*/ 11 h 12"/>
                <a:gd name="T2" fmla="*/ 1 w 21"/>
                <a:gd name="T3" fmla="*/ 1 h 12"/>
                <a:gd name="T4" fmla="*/ 0 w 21"/>
                <a:gd name="T5" fmla="*/ 2 h 12"/>
                <a:gd name="T6" fmla="*/ 20 w 21"/>
                <a:gd name="T7" fmla="*/ 12 h 12"/>
                <a:gd name="T8" fmla="*/ 21 w 21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21" y="11"/>
                  </a:moveTo>
                  <a:cubicBezTo>
                    <a:pt x="14" y="8"/>
                    <a:pt x="7" y="5"/>
                    <a:pt x="1" y="1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6" y="7"/>
                    <a:pt x="13" y="10"/>
                    <a:pt x="20" y="12"/>
                  </a:cubicBezTo>
                  <a:cubicBezTo>
                    <a:pt x="21" y="12"/>
                    <a:pt x="21" y="11"/>
                    <a:pt x="21" y="1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5314443" y="989785"/>
            <a:ext cx="863600" cy="962025"/>
            <a:chOff x="4090988" y="1389063"/>
            <a:chExt cx="863600" cy="962025"/>
          </a:xfrm>
        </p:grpSpPr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4090988" y="1389063"/>
              <a:ext cx="863600" cy="962025"/>
            </a:xfrm>
            <a:custGeom>
              <a:avLst/>
              <a:gdLst>
                <a:gd name="T0" fmla="*/ 137 w 204"/>
                <a:gd name="T1" fmla="*/ 23 h 227"/>
                <a:gd name="T2" fmla="*/ 94 w 204"/>
                <a:gd name="T3" fmla="*/ 37 h 227"/>
                <a:gd name="T4" fmla="*/ 71 w 204"/>
                <a:gd name="T5" fmla="*/ 43 h 227"/>
                <a:gd name="T6" fmla="*/ 43 w 204"/>
                <a:gd name="T7" fmla="*/ 41 h 227"/>
                <a:gd name="T8" fmla="*/ 44 w 204"/>
                <a:gd name="T9" fmla="*/ 50 h 227"/>
                <a:gd name="T10" fmla="*/ 0 w 204"/>
                <a:gd name="T11" fmla="*/ 43 h 227"/>
                <a:gd name="T12" fmla="*/ 65 w 204"/>
                <a:gd name="T13" fmla="*/ 183 h 227"/>
                <a:gd name="T14" fmla="*/ 106 w 204"/>
                <a:gd name="T15" fmla="*/ 181 h 227"/>
                <a:gd name="T16" fmla="*/ 168 w 204"/>
                <a:gd name="T17" fmla="*/ 146 h 227"/>
                <a:gd name="T18" fmla="*/ 33 w 204"/>
                <a:gd name="T19" fmla="*/ 109 h 227"/>
                <a:gd name="T20" fmla="*/ 17 w 204"/>
                <a:gd name="T21" fmla="*/ 92 h 227"/>
                <a:gd name="T22" fmla="*/ 14 w 204"/>
                <a:gd name="T23" fmla="*/ 80 h 227"/>
                <a:gd name="T24" fmla="*/ 17 w 204"/>
                <a:gd name="T25" fmla="*/ 56 h 227"/>
                <a:gd name="T26" fmla="*/ 5 w 204"/>
                <a:gd name="T27" fmla="*/ 50 h 227"/>
                <a:gd name="T28" fmla="*/ 40 w 204"/>
                <a:gd name="T29" fmla="*/ 172 h 227"/>
                <a:gd name="T30" fmla="*/ 37 w 204"/>
                <a:gd name="T31" fmla="*/ 162 h 227"/>
                <a:gd name="T32" fmla="*/ 40 w 204"/>
                <a:gd name="T33" fmla="*/ 138 h 227"/>
                <a:gd name="T34" fmla="*/ 28 w 204"/>
                <a:gd name="T35" fmla="*/ 131 h 227"/>
                <a:gd name="T36" fmla="*/ 55 w 204"/>
                <a:gd name="T37" fmla="*/ 225 h 227"/>
                <a:gd name="T38" fmla="*/ 62 w 204"/>
                <a:gd name="T39" fmla="*/ 204 h 227"/>
                <a:gd name="T40" fmla="*/ 62 w 204"/>
                <a:gd name="T41" fmla="*/ 184 h 227"/>
                <a:gd name="T42" fmla="*/ 106 w 204"/>
                <a:gd name="T43" fmla="*/ 54 h 227"/>
                <a:gd name="T44" fmla="*/ 85 w 204"/>
                <a:gd name="T45" fmla="*/ 45 h 227"/>
                <a:gd name="T46" fmla="*/ 81 w 204"/>
                <a:gd name="T47" fmla="*/ 41 h 227"/>
                <a:gd name="T48" fmla="*/ 72 w 204"/>
                <a:gd name="T49" fmla="*/ 36 h 227"/>
                <a:gd name="T50" fmla="*/ 72 w 204"/>
                <a:gd name="T51" fmla="*/ 45 h 227"/>
                <a:gd name="T52" fmla="*/ 28 w 204"/>
                <a:gd name="T53" fmla="*/ 56 h 227"/>
                <a:gd name="T54" fmla="*/ 108 w 204"/>
                <a:gd name="T55" fmla="*/ 100 h 227"/>
                <a:gd name="T56" fmla="*/ 88 w 204"/>
                <a:gd name="T57" fmla="*/ 170 h 227"/>
                <a:gd name="T58" fmla="*/ 87 w 204"/>
                <a:gd name="T59" fmla="*/ 156 h 227"/>
                <a:gd name="T60" fmla="*/ 96 w 204"/>
                <a:gd name="T61" fmla="*/ 153 h 227"/>
                <a:gd name="T62" fmla="*/ 109 w 204"/>
                <a:gd name="T63" fmla="*/ 101 h 227"/>
                <a:gd name="T64" fmla="*/ 121 w 204"/>
                <a:gd name="T65" fmla="*/ 96 h 227"/>
                <a:gd name="T66" fmla="*/ 148 w 204"/>
                <a:gd name="T67" fmla="*/ 103 h 227"/>
                <a:gd name="T68" fmla="*/ 115 w 204"/>
                <a:gd name="T69" fmla="*/ 114 h 227"/>
                <a:gd name="T70" fmla="*/ 130 w 204"/>
                <a:gd name="T71" fmla="*/ 88 h 227"/>
                <a:gd name="T72" fmla="*/ 130 w 204"/>
                <a:gd name="T73" fmla="*/ 78 h 227"/>
                <a:gd name="T74" fmla="*/ 138 w 204"/>
                <a:gd name="T75" fmla="*/ 105 h 227"/>
                <a:gd name="T76" fmla="*/ 145 w 204"/>
                <a:gd name="T77" fmla="*/ 88 h 227"/>
                <a:gd name="T78" fmla="*/ 146 w 204"/>
                <a:gd name="T79" fmla="*/ 82 h 227"/>
                <a:gd name="T80" fmla="*/ 128 w 204"/>
                <a:gd name="T81" fmla="*/ 77 h 227"/>
                <a:gd name="T82" fmla="*/ 106 w 204"/>
                <a:gd name="T83" fmla="*/ 84 h 227"/>
                <a:gd name="T84" fmla="*/ 30 w 204"/>
                <a:gd name="T85" fmla="*/ 62 h 227"/>
                <a:gd name="T86" fmla="*/ 59 w 204"/>
                <a:gd name="T87" fmla="*/ 68 h 227"/>
                <a:gd name="T88" fmla="*/ 79 w 204"/>
                <a:gd name="T89" fmla="*/ 63 h 227"/>
                <a:gd name="T90" fmla="*/ 102 w 204"/>
                <a:gd name="T91" fmla="*/ 56 h 227"/>
                <a:gd name="T92" fmla="*/ 138 w 204"/>
                <a:gd name="T93" fmla="*/ 29 h 227"/>
                <a:gd name="T94" fmla="*/ 153 w 204"/>
                <a:gd name="T95" fmla="*/ 67 h 227"/>
                <a:gd name="T96" fmla="*/ 180 w 204"/>
                <a:gd name="T97" fmla="*/ 174 h 227"/>
                <a:gd name="T98" fmla="*/ 178 w 204"/>
                <a:gd name="T99" fmla="*/ 164 h 227"/>
                <a:gd name="T100" fmla="*/ 180 w 204"/>
                <a:gd name="T101" fmla="*/ 140 h 227"/>
                <a:gd name="T102" fmla="*/ 167 w 204"/>
                <a:gd name="T103" fmla="*/ 89 h 227"/>
                <a:gd name="T104" fmla="*/ 145 w 204"/>
                <a:gd name="T105" fmla="*/ 45 h 227"/>
                <a:gd name="T106" fmla="*/ 152 w 204"/>
                <a:gd name="T107" fmla="*/ 31 h 227"/>
                <a:gd name="T108" fmla="*/ 139 w 204"/>
                <a:gd name="T109" fmla="*/ 21 h 227"/>
                <a:gd name="T110" fmla="*/ 137 w 204"/>
                <a:gd name="T111" fmla="*/ 1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4" h="227">
                  <a:moveTo>
                    <a:pt x="202" y="183"/>
                  </a:moveTo>
                  <a:cubicBezTo>
                    <a:pt x="186" y="122"/>
                    <a:pt x="171" y="61"/>
                    <a:pt x="153" y="1"/>
                  </a:cubicBezTo>
                  <a:cubicBezTo>
                    <a:pt x="153" y="0"/>
                    <a:pt x="152" y="0"/>
                    <a:pt x="151" y="1"/>
                  </a:cubicBezTo>
                  <a:cubicBezTo>
                    <a:pt x="151" y="0"/>
                    <a:pt x="151" y="0"/>
                    <a:pt x="150" y="0"/>
                  </a:cubicBezTo>
                  <a:cubicBezTo>
                    <a:pt x="144" y="0"/>
                    <a:pt x="138" y="2"/>
                    <a:pt x="133" y="4"/>
                  </a:cubicBezTo>
                  <a:cubicBezTo>
                    <a:pt x="132" y="5"/>
                    <a:pt x="132" y="6"/>
                    <a:pt x="133" y="6"/>
                  </a:cubicBezTo>
                  <a:cubicBezTo>
                    <a:pt x="134" y="12"/>
                    <a:pt x="135" y="18"/>
                    <a:pt x="137" y="23"/>
                  </a:cubicBezTo>
                  <a:cubicBezTo>
                    <a:pt x="126" y="25"/>
                    <a:pt x="115" y="28"/>
                    <a:pt x="105" y="31"/>
                  </a:cubicBezTo>
                  <a:cubicBezTo>
                    <a:pt x="104" y="29"/>
                    <a:pt x="103" y="27"/>
                    <a:pt x="102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99" y="24"/>
                    <a:pt x="98" y="24"/>
                    <a:pt x="96" y="24"/>
                  </a:cubicBezTo>
                  <a:cubicBezTo>
                    <a:pt x="94" y="25"/>
                    <a:pt x="93" y="27"/>
                    <a:pt x="93" y="29"/>
                  </a:cubicBezTo>
                  <a:cubicBezTo>
                    <a:pt x="92" y="29"/>
                    <a:pt x="93" y="29"/>
                    <a:pt x="93" y="29"/>
                  </a:cubicBezTo>
                  <a:cubicBezTo>
                    <a:pt x="93" y="32"/>
                    <a:pt x="94" y="34"/>
                    <a:pt x="94" y="37"/>
                  </a:cubicBezTo>
                  <a:cubicBezTo>
                    <a:pt x="91" y="37"/>
                    <a:pt x="87" y="38"/>
                    <a:pt x="83" y="39"/>
                  </a:cubicBezTo>
                  <a:cubicBezTo>
                    <a:pt x="82" y="38"/>
                    <a:pt x="82" y="36"/>
                    <a:pt x="81" y="34"/>
                  </a:cubicBezTo>
                  <a:cubicBezTo>
                    <a:pt x="82" y="34"/>
                    <a:pt x="83" y="34"/>
                    <a:pt x="82" y="33"/>
                  </a:cubicBezTo>
                  <a:cubicBezTo>
                    <a:pt x="79" y="29"/>
                    <a:pt x="73" y="32"/>
                    <a:pt x="71" y="35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0" y="34"/>
                    <a:pt x="69" y="35"/>
                    <a:pt x="69" y="36"/>
                  </a:cubicBezTo>
                  <a:cubicBezTo>
                    <a:pt x="70" y="38"/>
                    <a:pt x="71" y="40"/>
                    <a:pt x="71" y="43"/>
                  </a:cubicBezTo>
                  <a:cubicBezTo>
                    <a:pt x="66" y="45"/>
                    <a:pt x="60" y="46"/>
                    <a:pt x="55" y="47"/>
                  </a:cubicBezTo>
                  <a:cubicBezTo>
                    <a:pt x="54" y="44"/>
                    <a:pt x="53" y="42"/>
                    <a:pt x="52" y="40"/>
                  </a:cubicBezTo>
                  <a:cubicBezTo>
                    <a:pt x="52" y="39"/>
                    <a:pt x="52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48" y="38"/>
                    <a:pt x="45" y="38"/>
                    <a:pt x="42" y="39"/>
                  </a:cubicBezTo>
                  <a:cubicBezTo>
                    <a:pt x="41" y="39"/>
                    <a:pt x="42" y="41"/>
                    <a:pt x="43" y="41"/>
                  </a:cubicBezTo>
                  <a:cubicBezTo>
                    <a:pt x="45" y="40"/>
                    <a:pt x="48" y="40"/>
                    <a:pt x="50" y="40"/>
                  </a:cubicBezTo>
                  <a:cubicBezTo>
                    <a:pt x="53" y="49"/>
                    <a:pt x="55" y="58"/>
                    <a:pt x="58" y="67"/>
                  </a:cubicBezTo>
                  <a:cubicBezTo>
                    <a:pt x="57" y="68"/>
                    <a:pt x="56" y="69"/>
                    <a:pt x="55" y="69"/>
                  </a:cubicBezTo>
                  <a:cubicBezTo>
                    <a:pt x="54" y="70"/>
                    <a:pt x="53" y="69"/>
                    <a:pt x="52" y="69"/>
                  </a:cubicBezTo>
                  <a:cubicBezTo>
                    <a:pt x="49" y="60"/>
                    <a:pt x="47" y="50"/>
                    <a:pt x="44" y="41"/>
                  </a:cubicBezTo>
                  <a:cubicBezTo>
                    <a:pt x="43" y="40"/>
                    <a:pt x="42" y="41"/>
                    <a:pt x="42" y="42"/>
                  </a:cubicBezTo>
                  <a:cubicBezTo>
                    <a:pt x="43" y="44"/>
                    <a:pt x="44" y="47"/>
                    <a:pt x="44" y="50"/>
                  </a:cubicBezTo>
                  <a:cubicBezTo>
                    <a:pt x="39" y="51"/>
                    <a:pt x="33" y="53"/>
                    <a:pt x="27" y="54"/>
                  </a:cubicBezTo>
                  <a:cubicBezTo>
                    <a:pt x="26" y="48"/>
                    <a:pt x="24" y="42"/>
                    <a:pt x="22" y="36"/>
                  </a:cubicBezTo>
                  <a:cubicBezTo>
                    <a:pt x="22" y="35"/>
                    <a:pt x="20" y="36"/>
                    <a:pt x="20" y="37"/>
                  </a:cubicBezTo>
                  <a:cubicBezTo>
                    <a:pt x="20" y="37"/>
                    <a:pt x="20" y="37"/>
                    <a:pt x="21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4" y="37"/>
                    <a:pt x="8" y="40"/>
                    <a:pt x="3" y="42"/>
                  </a:cubicBezTo>
                  <a:cubicBezTo>
                    <a:pt x="2" y="41"/>
                    <a:pt x="0" y="42"/>
                    <a:pt x="0" y="43"/>
                  </a:cubicBezTo>
                  <a:cubicBezTo>
                    <a:pt x="15" y="105"/>
                    <a:pt x="34" y="165"/>
                    <a:pt x="52" y="226"/>
                  </a:cubicBezTo>
                  <a:cubicBezTo>
                    <a:pt x="52" y="227"/>
                    <a:pt x="53" y="227"/>
                    <a:pt x="54" y="227"/>
                  </a:cubicBezTo>
                  <a:cubicBezTo>
                    <a:pt x="54" y="227"/>
                    <a:pt x="54" y="227"/>
                    <a:pt x="54" y="227"/>
                  </a:cubicBezTo>
                  <a:cubicBezTo>
                    <a:pt x="61" y="226"/>
                    <a:pt x="67" y="225"/>
                    <a:pt x="74" y="223"/>
                  </a:cubicBezTo>
                  <a:cubicBezTo>
                    <a:pt x="75" y="222"/>
                    <a:pt x="75" y="221"/>
                    <a:pt x="74" y="220"/>
                  </a:cubicBezTo>
                  <a:cubicBezTo>
                    <a:pt x="75" y="220"/>
                    <a:pt x="75" y="220"/>
                    <a:pt x="75" y="219"/>
                  </a:cubicBezTo>
                  <a:cubicBezTo>
                    <a:pt x="71" y="207"/>
                    <a:pt x="68" y="195"/>
                    <a:pt x="65" y="183"/>
                  </a:cubicBezTo>
                  <a:cubicBezTo>
                    <a:pt x="73" y="181"/>
                    <a:pt x="81" y="178"/>
                    <a:pt x="89" y="175"/>
                  </a:cubicBezTo>
                  <a:cubicBezTo>
                    <a:pt x="90" y="179"/>
                    <a:pt x="92" y="183"/>
                    <a:pt x="93" y="187"/>
                  </a:cubicBezTo>
                  <a:cubicBezTo>
                    <a:pt x="93" y="188"/>
                    <a:pt x="95" y="188"/>
                    <a:pt x="95" y="187"/>
                  </a:cubicBezTo>
                  <a:cubicBezTo>
                    <a:pt x="99" y="188"/>
                    <a:pt x="103" y="186"/>
                    <a:pt x="106" y="183"/>
                  </a:cubicBezTo>
                  <a:cubicBezTo>
                    <a:pt x="106" y="183"/>
                    <a:pt x="106" y="183"/>
                    <a:pt x="106" y="183"/>
                  </a:cubicBezTo>
                  <a:cubicBezTo>
                    <a:pt x="106" y="183"/>
                    <a:pt x="106" y="183"/>
                    <a:pt x="106" y="183"/>
                  </a:cubicBezTo>
                  <a:cubicBezTo>
                    <a:pt x="107" y="182"/>
                    <a:pt x="107" y="181"/>
                    <a:pt x="106" y="181"/>
                  </a:cubicBezTo>
                  <a:cubicBezTo>
                    <a:pt x="105" y="178"/>
                    <a:pt x="104" y="175"/>
                    <a:pt x="104" y="172"/>
                  </a:cubicBezTo>
                  <a:cubicBezTo>
                    <a:pt x="125" y="164"/>
                    <a:pt x="147" y="158"/>
                    <a:pt x="170" y="153"/>
                  </a:cubicBezTo>
                  <a:cubicBezTo>
                    <a:pt x="171" y="153"/>
                    <a:pt x="170" y="151"/>
                    <a:pt x="169" y="151"/>
                  </a:cubicBezTo>
                  <a:cubicBezTo>
                    <a:pt x="147" y="155"/>
                    <a:pt x="124" y="162"/>
                    <a:pt x="103" y="170"/>
                  </a:cubicBezTo>
                  <a:cubicBezTo>
                    <a:pt x="103" y="169"/>
                    <a:pt x="102" y="167"/>
                    <a:pt x="102" y="166"/>
                  </a:cubicBezTo>
                  <a:cubicBezTo>
                    <a:pt x="124" y="160"/>
                    <a:pt x="146" y="154"/>
                    <a:pt x="168" y="147"/>
                  </a:cubicBezTo>
                  <a:cubicBezTo>
                    <a:pt x="168" y="146"/>
                    <a:pt x="168" y="146"/>
                    <a:pt x="168" y="146"/>
                  </a:cubicBezTo>
                  <a:cubicBezTo>
                    <a:pt x="173" y="161"/>
                    <a:pt x="178" y="176"/>
                    <a:pt x="182" y="192"/>
                  </a:cubicBezTo>
                  <a:cubicBezTo>
                    <a:pt x="183" y="192"/>
                    <a:pt x="183" y="192"/>
                    <a:pt x="184" y="192"/>
                  </a:cubicBezTo>
                  <a:cubicBezTo>
                    <a:pt x="184" y="193"/>
                    <a:pt x="184" y="193"/>
                    <a:pt x="185" y="193"/>
                  </a:cubicBezTo>
                  <a:cubicBezTo>
                    <a:pt x="192" y="194"/>
                    <a:pt x="199" y="191"/>
                    <a:pt x="203" y="185"/>
                  </a:cubicBezTo>
                  <a:cubicBezTo>
                    <a:pt x="204" y="185"/>
                    <a:pt x="203" y="183"/>
                    <a:pt x="202" y="183"/>
                  </a:cubicBezTo>
                  <a:close/>
                  <a:moveTo>
                    <a:pt x="23" y="112"/>
                  </a:moveTo>
                  <a:cubicBezTo>
                    <a:pt x="26" y="111"/>
                    <a:pt x="30" y="110"/>
                    <a:pt x="33" y="109"/>
                  </a:cubicBezTo>
                  <a:cubicBezTo>
                    <a:pt x="34" y="109"/>
                    <a:pt x="33" y="108"/>
                    <a:pt x="33" y="108"/>
                  </a:cubicBezTo>
                  <a:cubicBezTo>
                    <a:pt x="29" y="109"/>
                    <a:pt x="26" y="110"/>
                    <a:pt x="23" y="111"/>
                  </a:cubicBezTo>
                  <a:cubicBezTo>
                    <a:pt x="22" y="109"/>
                    <a:pt x="21" y="106"/>
                    <a:pt x="20" y="104"/>
                  </a:cubicBezTo>
                  <a:cubicBezTo>
                    <a:pt x="24" y="103"/>
                    <a:pt x="28" y="102"/>
                    <a:pt x="31" y="101"/>
                  </a:cubicBezTo>
                  <a:cubicBezTo>
                    <a:pt x="32" y="100"/>
                    <a:pt x="32" y="99"/>
                    <a:pt x="31" y="100"/>
                  </a:cubicBezTo>
                  <a:cubicBezTo>
                    <a:pt x="27" y="101"/>
                    <a:pt x="24" y="102"/>
                    <a:pt x="20" y="103"/>
                  </a:cubicBezTo>
                  <a:cubicBezTo>
                    <a:pt x="19" y="99"/>
                    <a:pt x="18" y="96"/>
                    <a:pt x="17" y="92"/>
                  </a:cubicBezTo>
                  <a:cubicBezTo>
                    <a:pt x="21" y="91"/>
                    <a:pt x="24" y="90"/>
                    <a:pt x="28" y="88"/>
                  </a:cubicBezTo>
                  <a:cubicBezTo>
                    <a:pt x="28" y="88"/>
                    <a:pt x="28" y="86"/>
                    <a:pt x="27" y="87"/>
                  </a:cubicBezTo>
                  <a:cubicBezTo>
                    <a:pt x="24" y="89"/>
                    <a:pt x="20" y="90"/>
                    <a:pt x="17" y="91"/>
                  </a:cubicBezTo>
                  <a:cubicBezTo>
                    <a:pt x="16" y="88"/>
                    <a:pt x="15" y="85"/>
                    <a:pt x="14" y="81"/>
                  </a:cubicBezTo>
                  <a:cubicBezTo>
                    <a:pt x="18" y="80"/>
                    <a:pt x="21" y="79"/>
                    <a:pt x="25" y="78"/>
                  </a:cubicBezTo>
                  <a:cubicBezTo>
                    <a:pt x="25" y="78"/>
                    <a:pt x="25" y="77"/>
                    <a:pt x="25" y="77"/>
                  </a:cubicBezTo>
                  <a:cubicBezTo>
                    <a:pt x="21" y="78"/>
                    <a:pt x="17" y="79"/>
                    <a:pt x="14" y="80"/>
                  </a:cubicBezTo>
                  <a:cubicBezTo>
                    <a:pt x="13" y="77"/>
                    <a:pt x="12" y="74"/>
                    <a:pt x="11" y="70"/>
                  </a:cubicBezTo>
                  <a:cubicBezTo>
                    <a:pt x="15" y="70"/>
                    <a:pt x="19" y="69"/>
                    <a:pt x="23" y="68"/>
                  </a:cubicBezTo>
                  <a:cubicBezTo>
                    <a:pt x="24" y="67"/>
                    <a:pt x="24" y="67"/>
                    <a:pt x="23" y="67"/>
                  </a:cubicBezTo>
                  <a:cubicBezTo>
                    <a:pt x="19" y="68"/>
                    <a:pt x="15" y="69"/>
                    <a:pt x="11" y="70"/>
                  </a:cubicBezTo>
                  <a:cubicBezTo>
                    <a:pt x="10" y="66"/>
                    <a:pt x="9" y="62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11" y="58"/>
                    <a:pt x="14" y="58"/>
                    <a:pt x="17" y="56"/>
                  </a:cubicBezTo>
                  <a:cubicBezTo>
                    <a:pt x="17" y="56"/>
                    <a:pt x="17" y="55"/>
                    <a:pt x="16" y="55"/>
                  </a:cubicBezTo>
                  <a:cubicBezTo>
                    <a:pt x="13" y="56"/>
                    <a:pt x="11" y="57"/>
                    <a:pt x="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55"/>
                    <a:pt x="6" y="53"/>
                    <a:pt x="5" y="51"/>
                  </a:cubicBezTo>
                  <a:cubicBezTo>
                    <a:pt x="9" y="50"/>
                    <a:pt x="12" y="49"/>
                    <a:pt x="15" y="49"/>
                  </a:cubicBezTo>
                  <a:cubicBezTo>
                    <a:pt x="16" y="48"/>
                    <a:pt x="16" y="47"/>
                    <a:pt x="15" y="47"/>
                  </a:cubicBezTo>
                  <a:cubicBezTo>
                    <a:pt x="12" y="48"/>
                    <a:pt x="8" y="49"/>
                    <a:pt x="5" y="50"/>
                  </a:cubicBezTo>
                  <a:cubicBezTo>
                    <a:pt x="4" y="48"/>
                    <a:pt x="4" y="46"/>
                    <a:pt x="3" y="44"/>
                  </a:cubicBezTo>
                  <a:cubicBezTo>
                    <a:pt x="9" y="43"/>
                    <a:pt x="16" y="42"/>
                    <a:pt x="21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7" y="64"/>
                    <a:pt x="35" y="90"/>
                    <a:pt x="42" y="115"/>
                  </a:cubicBezTo>
                  <a:cubicBezTo>
                    <a:pt x="36" y="116"/>
                    <a:pt x="31" y="118"/>
                    <a:pt x="25" y="120"/>
                  </a:cubicBezTo>
                  <a:cubicBezTo>
                    <a:pt x="24" y="118"/>
                    <a:pt x="24" y="115"/>
                    <a:pt x="23" y="112"/>
                  </a:cubicBezTo>
                  <a:close/>
                  <a:moveTo>
                    <a:pt x="40" y="172"/>
                  </a:moveTo>
                  <a:cubicBezTo>
                    <a:pt x="44" y="171"/>
                    <a:pt x="48" y="170"/>
                    <a:pt x="52" y="168"/>
                  </a:cubicBezTo>
                  <a:cubicBezTo>
                    <a:pt x="53" y="168"/>
                    <a:pt x="52" y="167"/>
                    <a:pt x="52" y="167"/>
                  </a:cubicBezTo>
                  <a:cubicBezTo>
                    <a:pt x="48" y="168"/>
                    <a:pt x="43" y="170"/>
                    <a:pt x="39" y="171"/>
                  </a:cubicBezTo>
                  <a:cubicBezTo>
                    <a:pt x="39" y="168"/>
                    <a:pt x="38" y="166"/>
                    <a:pt x="37" y="163"/>
                  </a:cubicBezTo>
                  <a:cubicBezTo>
                    <a:pt x="40" y="162"/>
                    <a:pt x="43" y="161"/>
                    <a:pt x="46" y="160"/>
                  </a:cubicBezTo>
                  <a:cubicBezTo>
                    <a:pt x="47" y="159"/>
                    <a:pt x="46" y="159"/>
                    <a:pt x="46" y="159"/>
                  </a:cubicBezTo>
                  <a:cubicBezTo>
                    <a:pt x="43" y="160"/>
                    <a:pt x="40" y="161"/>
                    <a:pt x="37" y="162"/>
                  </a:cubicBezTo>
                  <a:cubicBezTo>
                    <a:pt x="36" y="159"/>
                    <a:pt x="35" y="156"/>
                    <a:pt x="34" y="153"/>
                  </a:cubicBezTo>
                  <a:cubicBezTo>
                    <a:pt x="39" y="151"/>
                    <a:pt x="44" y="150"/>
                    <a:pt x="49" y="148"/>
                  </a:cubicBezTo>
                  <a:cubicBezTo>
                    <a:pt x="50" y="148"/>
                    <a:pt x="50" y="147"/>
                    <a:pt x="49" y="147"/>
                  </a:cubicBezTo>
                  <a:cubicBezTo>
                    <a:pt x="44" y="148"/>
                    <a:pt x="39" y="150"/>
                    <a:pt x="34" y="152"/>
                  </a:cubicBezTo>
                  <a:cubicBezTo>
                    <a:pt x="33" y="148"/>
                    <a:pt x="32" y="145"/>
                    <a:pt x="31" y="141"/>
                  </a:cubicBezTo>
                  <a:cubicBezTo>
                    <a:pt x="34" y="141"/>
                    <a:pt x="37" y="140"/>
                    <a:pt x="40" y="139"/>
                  </a:cubicBezTo>
                  <a:cubicBezTo>
                    <a:pt x="41" y="139"/>
                    <a:pt x="41" y="138"/>
                    <a:pt x="40" y="138"/>
                  </a:cubicBezTo>
                  <a:cubicBezTo>
                    <a:pt x="37" y="139"/>
                    <a:pt x="34" y="140"/>
                    <a:pt x="31" y="141"/>
                  </a:cubicBezTo>
                  <a:cubicBezTo>
                    <a:pt x="30" y="138"/>
                    <a:pt x="29" y="135"/>
                    <a:pt x="28" y="131"/>
                  </a:cubicBezTo>
                  <a:cubicBezTo>
                    <a:pt x="28" y="132"/>
                    <a:pt x="29" y="132"/>
                    <a:pt x="29" y="132"/>
                  </a:cubicBezTo>
                  <a:cubicBezTo>
                    <a:pt x="32" y="130"/>
                    <a:pt x="35" y="129"/>
                    <a:pt x="38" y="129"/>
                  </a:cubicBezTo>
                  <a:cubicBezTo>
                    <a:pt x="39" y="128"/>
                    <a:pt x="39" y="127"/>
                    <a:pt x="38" y="128"/>
                  </a:cubicBezTo>
                  <a:cubicBezTo>
                    <a:pt x="35" y="128"/>
                    <a:pt x="31" y="129"/>
                    <a:pt x="28" y="131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27" y="128"/>
                    <a:pt x="26" y="125"/>
                    <a:pt x="25" y="121"/>
                  </a:cubicBezTo>
                  <a:cubicBezTo>
                    <a:pt x="31" y="119"/>
                    <a:pt x="37" y="118"/>
                    <a:pt x="42" y="116"/>
                  </a:cubicBezTo>
                  <a:cubicBezTo>
                    <a:pt x="49" y="138"/>
                    <a:pt x="55" y="160"/>
                    <a:pt x="61" y="183"/>
                  </a:cubicBezTo>
                  <a:cubicBezTo>
                    <a:pt x="55" y="184"/>
                    <a:pt x="50" y="186"/>
                    <a:pt x="44" y="188"/>
                  </a:cubicBezTo>
                  <a:cubicBezTo>
                    <a:pt x="43" y="183"/>
                    <a:pt x="41" y="178"/>
                    <a:pt x="40" y="172"/>
                  </a:cubicBezTo>
                  <a:close/>
                  <a:moveTo>
                    <a:pt x="55" y="226"/>
                  </a:moveTo>
                  <a:cubicBezTo>
                    <a:pt x="55" y="226"/>
                    <a:pt x="55" y="225"/>
                    <a:pt x="55" y="225"/>
                  </a:cubicBezTo>
                  <a:cubicBezTo>
                    <a:pt x="54" y="222"/>
                    <a:pt x="53" y="219"/>
                    <a:pt x="52" y="216"/>
                  </a:cubicBezTo>
                  <a:cubicBezTo>
                    <a:pt x="55" y="216"/>
                    <a:pt x="57" y="216"/>
                    <a:pt x="60" y="215"/>
                  </a:cubicBezTo>
                  <a:cubicBezTo>
                    <a:pt x="60" y="215"/>
                    <a:pt x="60" y="213"/>
                    <a:pt x="59" y="213"/>
                  </a:cubicBezTo>
                  <a:cubicBezTo>
                    <a:pt x="57" y="214"/>
                    <a:pt x="54" y="215"/>
                    <a:pt x="52" y="215"/>
                  </a:cubicBezTo>
                  <a:cubicBezTo>
                    <a:pt x="51" y="213"/>
                    <a:pt x="50" y="210"/>
                    <a:pt x="50" y="208"/>
                  </a:cubicBezTo>
                  <a:cubicBezTo>
                    <a:pt x="54" y="207"/>
                    <a:pt x="58" y="206"/>
                    <a:pt x="62" y="205"/>
                  </a:cubicBezTo>
                  <a:cubicBezTo>
                    <a:pt x="63" y="205"/>
                    <a:pt x="63" y="204"/>
                    <a:pt x="62" y="204"/>
                  </a:cubicBezTo>
                  <a:cubicBezTo>
                    <a:pt x="58" y="205"/>
                    <a:pt x="54" y="206"/>
                    <a:pt x="49" y="207"/>
                  </a:cubicBezTo>
                  <a:cubicBezTo>
                    <a:pt x="49" y="204"/>
                    <a:pt x="48" y="201"/>
                    <a:pt x="47" y="199"/>
                  </a:cubicBezTo>
                  <a:cubicBezTo>
                    <a:pt x="51" y="198"/>
                    <a:pt x="54" y="197"/>
                    <a:pt x="58" y="196"/>
                  </a:cubicBezTo>
                  <a:cubicBezTo>
                    <a:pt x="58" y="196"/>
                    <a:pt x="58" y="195"/>
                    <a:pt x="57" y="195"/>
                  </a:cubicBezTo>
                  <a:cubicBezTo>
                    <a:pt x="54" y="196"/>
                    <a:pt x="50" y="197"/>
                    <a:pt x="47" y="198"/>
                  </a:cubicBezTo>
                  <a:cubicBezTo>
                    <a:pt x="46" y="195"/>
                    <a:pt x="45" y="192"/>
                    <a:pt x="44" y="189"/>
                  </a:cubicBezTo>
                  <a:cubicBezTo>
                    <a:pt x="50" y="187"/>
                    <a:pt x="56" y="185"/>
                    <a:pt x="62" y="184"/>
                  </a:cubicBezTo>
                  <a:cubicBezTo>
                    <a:pt x="65" y="196"/>
                    <a:pt x="69" y="208"/>
                    <a:pt x="72" y="220"/>
                  </a:cubicBezTo>
                  <a:cubicBezTo>
                    <a:pt x="72" y="220"/>
                    <a:pt x="72" y="220"/>
                    <a:pt x="72" y="220"/>
                  </a:cubicBezTo>
                  <a:cubicBezTo>
                    <a:pt x="66" y="222"/>
                    <a:pt x="60" y="223"/>
                    <a:pt x="55" y="226"/>
                  </a:cubicBezTo>
                  <a:close/>
                  <a:moveTo>
                    <a:pt x="97" y="26"/>
                  </a:moveTo>
                  <a:cubicBezTo>
                    <a:pt x="99" y="26"/>
                    <a:pt x="100" y="27"/>
                    <a:pt x="101" y="27"/>
                  </a:cubicBezTo>
                  <a:cubicBezTo>
                    <a:pt x="103" y="35"/>
                    <a:pt x="105" y="44"/>
                    <a:pt x="108" y="52"/>
                  </a:cubicBezTo>
                  <a:cubicBezTo>
                    <a:pt x="107" y="53"/>
                    <a:pt x="107" y="54"/>
                    <a:pt x="106" y="54"/>
                  </a:cubicBezTo>
                  <a:cubicBezTo>
                    <a:pt x="104" y="55"/>
                    <a:pt x="103" y="55"/>
                    <a:pt x="102" y="55"/>
                  </a:cubicBezTo>
                  <a:cubicBezTo>
                    <a:pt x="100" y="46"/>
                    <a:pt x="97" y="37"/>
                    <a:pt x="94" y="29"/>
                  </a:cubicBezTo>
                  <a:cubicBezTo>
                    <a:pt x="95" y="27"/>
                    <a:pt x="96" y="26"/>
                    <a:pt x="97" y="26"/>
                  </a:cubicBezTo>
                  <a:close/>
                  <a:moveTo>
                    <a:pt x="95" y="39"/>
                  </a:moveTo>
                  <a:cubicBezTo>
                    <a:pt x="95" y="39"/>
                    <a:pt x="95" y="39"/>
                    <a:pt x="95" y="39"/>
                  </a:cubicBezTo>
                  <a:cubicBezTo>
                    <a:pt x="95" y="40"/>
                    <a:pt x="95" y="41"/>
                    <a:pt x="96" y="41"/>
                  </a:cubicBezTo>
                  <a:cubicBezTo>
                    <a:pt x="92" y="43"/>
                    <a:pt x="88" y="44"/>
                    <a:pt x="85" y="45"/>
                  </a:cubicBezTo>
                  <a:cubicBezTo>
                    <a:pt x="84" y="44"/>
                    <a:pt x="84" y="42"/>
                    <a:pt x="83" y="41"/>
                  </a:cubicBezTo>
                  <a:cubicBezTo>
                    <a:pt x="87" y="41"/>
                    <a:pt x="91" y="40"/>
                    <a:pt x="95" y="39"/>
                  </a:cubicBezTo>
                  <a:close/>
                  <a:moveTo>
                    <a:pt x="72" y="36"/>
                  </a:moveTo>
                  <a:cubicBezTo>
                    <a:pt x="74" y="34"/>
                    <a:pt x="75" y="34"/>
                    <a:pt x="77" y="34"/>
                  </a:cubicBezTo>
                  <a:cubicBezTo>
                    <a:pt x="78" y="33"/>
                    <a:pt x="79" y="34"/>
                    <a:pt x="80" y="34"/>
                  </a:cubicBezTo>
                  <a:cubicBezTo>
                    <a:pt x="80" y="36"/>
                    <a:pt x="81" y="38"/>
                    <a:pt x="81" y="40"/>
                  </a:cubicBezTo>
                  <a:cubicBezTo>
                    <a:pt x="81" y="40"/>
                    <a:pt x="81" y="41"/>
                    <a:pt x="81" y="41"/>
                  </a:cubicBezTo>
                  <a:cubicBezTo>
                    <a:pt x="83" y="48"/>
                    <a:pt x="85" y="54"/>
                    <a:pt x="87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6" y="60"/>
                    <a:pt x="85" y="61"/>
                    <a:pt x="84" y="61"/>
                  </a:cubicBezTo>
                  <a:cubicBezTo>
                    <a:pt x="82" y="62"/>
                    <a:pt x="81" y="62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78" y="53"/>
                    <a:pt x="74" y="44"/>
                    <a:pt x="71" y="36"/>
                  </a:cubicBezTo>
                  <a:cubicBezTo>
                    <a:pt x="72" y="36"/>
                    <a:pt x="72" y="36"/>
                    <a:pt x="72" y="36"/>
                  </a:cubicBezTo>
                  <a:close/>
                  <a:moveTo>
                    <a:pt x="72" y="45"/>
                  </a:moveTo>
                  <a:cubicBezTo>
                    <a:pt x="72" y="46"/>
                    <a:pt x="73" y="47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0" y="49"/>
                    <a:pt x="67" y="50"/>
                    <a:pt x="64" y="51"/>
                  </a:cubicBezTo>
                  <a:cubicBezTo>
                    <a:pt x="62" y="52"/>
                    <a:pt x="59" y="52"/>
                    <a:pt x="57" y="53"/>
                  </a:cubicBezTo>
                  <a:cubicBezTo>
                    <a:pt x="56" y="51"/>
                    <a:pt x="56" y="50"/>
                    <a:pt x="55" y="48"/>
                  </a:cubicBezTo>
                  <a:cubicBezTo>
                    <a:pt x="61" y="48"/>
                    <a:pt x="67" y="47"/>
                    <a:pt x="72" y="45"/>
                  </a:cubicBezTo>
                  <a:close/>
                  <a:moveTo>
                    <a:pt x="28" y="56"/>
                  </a:moveTo>
                  <a:cubicBezTo>
                    <a:pt x="34" y="55"/>
                    <a:pt x="40" y="54"/>
                    <a:pt x="45" y="52"/>
                  </a:cubicBezTo>
                  <a:cubicBezTo>
                    <a:pt x="45" y="53"/>
                    <a:pt x="46" y="54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0" y="56"/>
                    <a:pt x="35" y="59"/>
                    <a:pt x="30" y="60"/>
                  </a:cubicBezTo>
                  <a:cubicBezTo>
                    <a:pt x="30" y="60"/>
                    <a:pt x="29" y="60"/>
                    <a:pt x="29" y="61"/>
                  </a:cubicBezTo>
                  <a:cubicBezTo>
                    <a:pt x="29" y="59"/>
                    <a:pt x="28" y="57"/>
                    <a:pt x="28" y="56"/>
                  </a:cubicBezTo>
                  <a:close/>
                  <a:moveTo>
                    <a:pt x="44" y="112"/>
                  </a:moveTo>
                  <a:cubicBezTo>
                    <a:pt x="65" y="107"/>
                    <a:pt x="87" y="102"/>
                    <a:pt x="107" y="94"/>
                  </a:cubicBezTo>
                  <a:cubicBezTo>
                    <a:pt x="107" y="94"/>
                    <a:pt x="107" y="94"/>
                    <a:pt x="107" y="94"/>
                  </a:cubicBezTo>
                  <a:cubicBezTo>
                    <a:pt x="108" y="95"/>
                    <a:pt x="108" y="97"/>
                    <a:pt x="108" y="98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08" y="98"/>
                    <a:pt x="107" y="98"/>
                    <a:pt x="107" y="98"/>
                  </a:cubicBezTo>
                  <a:cubicBezTo>
                    <a:pt x="106" y="98"/>
                    <a:pt x="106" y="100"/>
                    <a:pt x="108" y="100"/>
                  </a:cubicBezTo>
                  <a:cubicBezTo>
                    <a:pt x="98" y="99"/>
                    <a:pt x="86" y="104"/>
                    <a:pt x="76" y="107"/>
                  </a:cubicBezTo>
                  <a:cubicBezTo>
                    <a:pt x="66" y="110"/>
                    <a:pt x="56" y="113"/>
                    <a:pt x="46" y="116"/>
                  </a:cubicBezTo>
                  <a:cubicBezTo>
                    <a:pt x="45" y="115"/>
                    <a:pt x="45" y="113"/>
                    <a:pt x="44" y="112"/>
                  </a:cubicBezTo>
                  <a:close/>
                  <a:moveTo>
                    <a:pt x="89" y="173"/>
                  </a:moveTo>
                  <a:cubicBezTo>
                    <a:pt x="80" y="176"/>
                    <a:pt x="72" y="179"/>
                    <a:pt x="64" y="182"/>
                  </a:cubicBezTo>
                  <a:cubicBezTo>
                    <a:pt x="64" y="180"/>
                    <a:pt x="63" y="179"/>
                    <a:pt x="63" y="177"/>
                  </a:cubicBezTo>
                  <a:cubicBezTo>
                    <a:pt x="71" y="176"/>
                    <a:pt x="80" y="173"/>
                    <a:pt x="88" y="170"/>
                  </a:cubicBezTo>
                  <a:cubicBezTo>
                    <a:pt x="88" y="171"/>
                    <a:pt x="88" y="172"/>
                    <a:pt x="89" y="173"/>
                  </a:cubicBezTo>
                  <a:close/>
                  <a:moveTo>
                    <a:pt x="104" y="182"/>
                  </a:moveTo>
                  <a:cubicBezTo>
                    <a:pt x="101" y="184"/>
                    <a:pt x="99" y="185"/>
                    <a:pt x="95" y="185"/>
                  </a:cubicBezTo>
                  <a:cubicBezTo>
                    <a:pt x="93" y="180"/>
                    <a:pt x="92" y="174"/>
                    <a:pt x="90" y="169"/>
                  </a:cubicBezTo>
                  <a:cubicBezTo>
                    <a:pt x="91" y="168"/>
                    <a:pt x="90" y="167"/>
                    <a:pt x="90" y="167"/>
                  </a:cubicBezTo>
                  <a:cubicBezTo>
                    <a:pt x="89" y="164"/>
                    <a:pt x="88" y="160"/>
                    <a:pt x="87" y="156"/>
                  </a:cubicBezTo>
                  <a:cubicBezTo>
                    <a:pt x="87" y="156"/>
                    <a:pt x="87" y="156"/>
                    <a:pt x="87" y="156"/>
                  </a:cubicBezTo>
                  <a:cubicBezTo>
                    <a:pt x="90" y="156"/>
                    <a:pt x="93" y="156"/>
                    <a:pt x="97" y="156"/>
                  </a:cubicBezTo>
                  <a:cubicBezTo>
                    <a:pt x="99" y="164"/>
                    <a:pt x="101" y="173"/>
                    <a:pt x="104" y="182"/>
                  </a:cubicBezTo>
                  <a:close/>
                  <a:moveTo>
                    <a:pt x="168" y="146"/>
                  </a:moveTo>
                  <a:cubicBezTo>
                    <a:pt x="168" y="145"/>
                    <a:pt x="168" y="145"/>
                    <a:pt x="167" y="145"/>
                  </a:cubicBezTo>
                  <a:cubicBezTo>
                    <a:pt x="145" y="150"/>
                    <a:pt x="123" y="157"/>
                    <a:pt x="101" y="164"/>
                  </a:cubicBezTo>
                  <a:cubicBezTo>
                    <a:pt x="100" y="161"/>
                    <a:pt x="99" y="157"/>
                    <a:pt x="98" y="154"/>
                  </a:cubicBezTo>
                  <a:cubicBezTo>
                    <a:pt x="97" y="153"/>
                    <a:pt x="97" y="153"/>
                    <a:pt x="96" y="153"/>
                  </a:cubicBezTo>
                  <a:cubicBezTo>
                    <a:pt x="93" y="153"/>
                    <a:pt x="90" y="154"/>
                    <a:pt x="86" y="155"/>
                  </a:cubicBezTo>
                  <a:cubicBezTo>
                    <a:pt x="86" y="155"/>
                    <a:pt x="86" y="155"/>
                    <a:pt x="86" y="156"/>
                  </a:cubicBezTo>
                  <a:cubicBezTo>
                    <a:pt x="86" y="156"/>
                    <a:pt x="85" y="156"/>
                    <a:pt x="85" y="156"/>
                  </a:cubicBezTo>
                  <a:cubicBezTo>
                    <a:pt x="86" y="160"/>
                    <a:pt x="87" y="164"/>
                    <a:pt x="87" y="168"/>
                  </a:cubicBezTo>
                  <a:cubicBezTo>
                    <a:pt x="79" y="171"/>
                    <a:pt x="71" y="174"/>
                    <a:pt x="63" y="176"/>
                  </a:cubicBezTo>
                  <a:cubicBezTo>
                    <a:pt x="57" y="157"/>
                    <a:pt x="52" y="137"/>
                    <a:pt x="46" y="118"/>
                  </a:cubicBezTo>
                  <a:cubicBezTo>
                    <a:pt x="67" y="112"/>
                    <a:pt x="88" y="106"/>
                    <a:pt x="109" y="101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0" y="105"/>
                    <a:pt x="112" y="109"/>
                    <a:pt x="113" y="114"/>
                  </a:cubicBezTo>
                  <a:cubicBezTo>
                    <a:pt x="113" y="114"/>
                    <a:pt x="113" y="114"/>
                    <a:pt x="113" y="115"/>
                  </a:cubicBezTo>
                  <a:cubicBezTo>
                    <a:pt x="116" y="116"/>
                    <a:pt x="120" y="115"/>
                    <a:pt x="122" y="114"/>
                  </a:cubicBezTo>
                  <a:cubicBezTo>
                    <a:pt x="124" y="113"/>
                    <a:pt x="126" y="111"/>
                    <a:pt x="125" y="108"/>
                  </a:cubicBezTo>
                  <a:cubicBezTo>
                    <a:pt x="125" y="107"/>
                    <a:pt x="125" y="107"/>
                    <a:pt x="124" y="107"/>
                  </a:cubicBezTo>
                  <a:cubicBezTo>
                    <a:pt x="123" y="103"/>
                    <a:pt x="122" y="100"/>
                    <a:pt x="121" y="96"/>
                  </a:cubicBezTo>
                  <a:cubicBezTo>
                    <a:pt x="125" y="96"/>
                    <a:pt x="129" y="95"/>
                    <a:pt x="132" y="93"/>
                  </a:cubicBezTo>
                  <a:cubicBezTo>
                    <a:pt x="132" y="95"/>
                    <a:pt x="132" y="96"/>
                    <a:pt x="133" y="97"/>
                  </a:cubicBezTo>
                  <a:cubicBezTo>
                    <a:pt x="133" y="100"/>
                    <a:pt x="134" y="107"/>
                    <a:pt x="137" y="108"/>
                  </a:cubicBezTo>
                  <a:cubicBezTo>
                    <a:pt x="137" y="108"/>
                    <a:pt x="137" y="108"/>
                    <a:pt x="138" y="108"/>
                  </a:cubicBezTo>
                  <a:cubicBezTo>
                    <a:pt x="141" y="108"/>
                    <a:pt x="145" y="108"/>
                    <a:pt x="147" y="105"/>
                  </a:cubicBezTo>
                  <a:cubicBezTo>
                    <a:pt x="147" y="105"/>
                    <a:pt x="148" y="104"/>
                    <a:pt x="148" y="104"/>
                  </a:cubicBezTo>
                  <a:cubicBezTo>
                    <a:pt x="148" y="104"/>
                    <a:pt x="148" y="103"/>
                    <a:pt x="148" y="103"/>
                  </a:cubicBezTo>
                  <a:cubicBezTo>
                    <a:pt x="147" y="98"/>
                    <a:pt x="146" y="94"/>
                    <a:pt x="144" y="89"/>
                  </a:cubicBezTo>
                  <a:cubicBezTo>
                    <a:pt x="144" y="89"/>
                    <a:pt x="145" y="89"/>
                    <a:pt x="145" y="89"/>
                  </a:cubicBezTo>
                  <a:cubicBezTo>
                    <a:pt x="147" y="89"/>
                    <a:pt x="150" y="89"/>
                    <a:pt x="152" y="87"/>
                  </a:cubicBezTo>
                  <a:cubicBezTo>
                    <a:pt x="157" y="107"/>
                    <a:pt x="163" y="126"/>
                    <a:pt x="168" y="146"/>
                  </a:cubicBezTo>
                  <a:close/>
                  <a:moveTo>
                    <a:pt x="122" y="109"/>
                  </a:moveTo>
                  <a:cubicBezTo>
                    <a:pt x="123" y="109"/>
                    <a:pt x="123" y="109"/>
                    <a:pt x="123" y="109"/>
                  </a:cubicBezTo>
                  <a:cubicBezTo>
                    <a:pt x="123" y="112"/>
                    <a:pt x="118" y="114"/>
                    <a:pt x="115" y="114"/>
                  </a:cubicBezTo>
                  <a:cubicBezTo>
                    <a:pt x="115" y="114"/>
                    <a:pt x="115" y="114"/>
                    <a:pt x="115" y="113"/>
                  </a:cubicBezTo>
                  <a:cubicBezTo>
                    <a:pt x="113" y="104"/>
                    <a:pt x="110" y="95"/>
                    <a:pt x="106" y="86"/>
                  </a:cubicBezTo>
                  <a:cubicBezTo>
                    <a:pt x="106" y="86"/>
                    <a:pt x="107" y="86"/>
                    <a:pt x="107" y="85"/>
                  </a:cubicBezTo>
                  <a:cubicBezTo>
                    <a:pt x="110" y="83"/>
                    <a:pt x="113" y="83"/>
                    <a:pt x="116" y="83"/>
                  </a:cubicBezTo>
                  <a:cubicBezTo>
                    <a:pt x="117" y="91"/>
                    <a:pt x="119" y="101"/>
                    <a:pt x="122" y="109"/>
                  </a:cubicBezTo>
                  <a:close/>
                  <a:moveTo>
                    <a:pt x="120" y="91"/>
                  </a:moveTo>
                  <a:cubicBezTo>
                    <a:pt x="123" y="91"/>
                    <a:pt x="127" y="90"/>
                    <a:pt x="130" y="88"/>
                  </a:cubicBezTo>
                  <a:cubicBezTo>
                    <a:pt x="131" y="89"/>
                    <a:pt x="131" y="90"/>
                    <a:pt x="131" y="92"/>
                  </a:cubicBezTo>
                  <a:cubicBezTo>
                    <a:pt x="129" y="92"/>
                    <a:pt x="128" y="93"/>
                    <a:pt x="126" y="94"/>
                  </a:cubicBezTo>
                  <a:cubicBezTo>
                    <a:pt x="124" y="94"/>
                    <a:pt x="123" y="95"/>
                    <a:pt x="121" y="95"/>
                  </a:cubicBezTo>
                  <a:cubicBezTo>
                    <a:pt x="121" y="94"/>
                    <a:pt x="120" y="92"/>
                    <a:pt x="120" y="91"/>
                  </a:cubicBezTo>
                  <a:close/>
                  <a:moveTo>
                    <a:pt x="134" y="91"/>
                  </a:moveTo>
                  <a:cubicBezTo>
                    <a:pt x="132" y="87"/>
                    <a:pt x="131" y="83"/>
                    <a:pt x="130" y="78"/>
                  </a:cubicBezTo>
                  <a:cubicBezTo>
                    <a:pt x="130" y="78"/>
                    <a:pt x="130" y="78"/>
                    <a:pt x="130" y="78"/>
                  </a:cubicBezTo>
                  <a:cubicBezTo>
                    <a:pt x="131" y="77"/>
                    <a:pt x="130" y="77"/>
                    <a:pt x="130" y="77"/>
                  </a:cubicBezTo>
                  <a:cubicBezTo>
                    <a:pt x="131" y="76"/>
                    <a:pt x="133" y="76"/>
                    <a:pt x="134" y="75"/>
                  </a:cubicBezTo>
                  <a:cubicBezTo>
                    <a:pt x="135" y="75"/>
                    <a:pt x="137" y="75"/>
                    <a:pt x="138" y="75"/>
                  </a:cubicBezTo>
                  <a:cubicBezTo>
                    <a:pt x="140" y="84"/>
                    <a:pt x="143" y="94"/>
                    <a:pt x="146" y="103"/>
                  </a:cubicBezTo>
                  <a:cubicBezTo>
                    <a:pt x="146" y="103"/>
                    <a:pt x="145" y="103"/>
                    <a:pt x="145" y="103"/>
                  </a:cubicBezTo>
                  <a:cubicBezTo>
                    <a:pt x="144" y="105"/>
                    <a:pt x="141" y="106"/>
                    <a:pt x="139" y="106"/>
                  </a:cubicBezTo>
                  <a:cubicBezTo>
                    <a:pt x="138" y="106"/>
                    <a:pt x="138" y="105"/>
                    <a:pt x="138" y="105"/>
                  </a:cubicBezTo>
                  <a:cubicBezTo>
                    <a:pt x="137" y="105"/>
                    <a:pt x="137" y="105"/>
                    <a:pt x="137" y="105"/>
                  </a:cubicBezTo>
                  <a:cubicBezTo>
                    <a:pt x="137" y="105"/>
                    <a:pt x="137" y="105"/>
                    <a:pt x="137" y="105"/>
                  </a:cubicBezTo>
                  <a:cubicBezTo>
                    <a:pt x="137" y="103"/>
                    <a:pt x="136" y="100"/>
                    <a:pt x="136" y="99"/>
                  </a:cubicBezTo>
                  <a:cubicBezTo>
                    <a:pt x="135" y="96"/>
                    <a:pt x="134" y="94"/>
                    <a:pt x="134" y="91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  <a:cubicBezTo>
                    <a:pt x="149" y="86"/>
                    <a:pt x="147" y="87"/>
                    <a:pt x="145" y="88"/>
                  </a:cubicBezTo>
                  <a:cubicBezTo>
                    <a:pt x="144" y="88"/>
                    <a:pt x="144" y="88"/>
                    <a:pt x="144" y="88"/>
                  </a:cubicBezTo>
                  <a:cubicBezTo>
                    <a:pt x="144" y="87"/>
                    <a:pt x="143" y="86"/>
                    <a:pt x="143" y="84"/>
                  </a:cubicBezTo>
                  <a:cubicBezTo>
                    <a:pt x="144" y="84"/>
                    <a:pt x="146" y="83"/>
                    <a:pt x="147" y="83"/>
                  </a:cubicBezTo>
                  <a:cubicBezTo>
                    <a:pt x="148" y="83"/>
                    <a:pt x="150" y="82"/>
                    <a:pt x="151" y="82"/>
                  </a:cubicBezTo>
                  <a:cubicBezTo>
                    <a:pt x="151" y="83"/>
                    <a:pt x="151" y="84"/>
                    <a:pt x="152" y="85"/>
                  </a:cubicBezTo>
                  <a:close/>
                  <a:moveTo>
                    <a:pt x="150" y="80"/>
                  </a:moveTo>
                  <a:cubicBezTo>
                    <a:pt x="149" y="80"/>
                    <a:pt x="147" y="81"/>
                    <a:pt x="146" y="82"/>
                  </a:cubicBezTo>
                  <a:cubicBezTo>
                    <a:pt x="145" y="82"/>
                    <a:pt x="143" y="83"/>
                    <a:pt x="142" y="83"/>
                  </a:cubicBezTo>
                  <a:cubicBezTo>
                    <a:pt x="141" y="80"/>
                    <a:pt x="140" y="77"/>
                    <a:pt x="139" y="74"/>
                  </a:cubicBezTo>
                  <a:cubicBezTo>
                    <a:pt x="139" y="73"/>
                    <a:pt x="139" y="73"/>
                    <a:pt x="138" y="73"/>
                  </a:cubicBezTo>
                  <a:cubicBezTo>
                    <a:pt x="137" y="72"/>
                    <a:pt x="135" y="73"/>
                    <a:pt x="133" y="73"/>
                  </a:cubicBezTo>
                  <a:cubicBezTo>
                    <a:pt x="132" y="74"/>
                    <a:pt x="130" y="74"/>
                    <a:pt x="128" y="76"/>
                  </a:cubicBezTo>
                  <a:cubicBezTo>
                    <a:pt x="128" y="76"/>
                    <a:pt x="128" y="76"/>
                    <a:pt x="128" y="77"/>
                  </a:cubicBezTo>
                  <a:cubicBezTo>
                    <a:pt x="128" y="77"/>
                    <a:pt x="128" y="77"/>
                    <a:pt x="128" y="77"/>
                  </a:cubicBezTo>
                  <a:cubicBezTo>
                    <a:pt x="128" y="80"/>
                    <a:pt x="129" y="83"/>
                    <a:pt x="130" y="86"/>
                  </a:cubicBezTo>
                  <a:cubicBezTo>
                    <a:pt x="128" y="87"/>
                    <a:pt x="127" y="88"/>
                    <a:pt x="125" y="88"/>
                  </a:cubicBezTo>
                  <a:cubicBezTo>
                    <a:pt x="123" y="89"/>
                    <a:pt x="121" y="89"/>
                    <a:pt x="119" y="90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87"/>
                    <a:pt x="118" y="85"/>
                    <a:pt x="117" y="83"/>
                  </a:cubicBezTo>
                  <a:cubicBezTo>
                    <a:pt x="118" y="82"/>
                    <a:pt x="118" y="81"/>
                    <a:pt x="117" y="81"/>
                  </a:cubicBezTo>
                  <a:cubicBezTo>
                    <a:pt x="113" y="80"/>
                    <a:pt x="109" y="81"/>
                    <a:pt x="106" y="84"/>
                  </a:cubicBezTo>
                  <a:cubicBezTo>
                    <a:pt x="106" y="84"/>
                    <a:pt x="106" y="84"/>
                    <a:pt x="106" y="85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6" y="88"/>
                    <a:pt x="106" y="90"/>
                    <a:pt x="107" y="93"/>
                  </a:cubicBezTo>
                  <a:cubicBezTo>
                    <a:pt x="107" y="93"/>
                    <a:pt x="107" y="93"/>
                    <a:pt x="106" y="93"/>
                  </a:cubicBezTo>
                  <a:cubicBezTo>
                    <a:pt x="85" y="97"/>
                    <a:pt x="65" y="104"/>
                    <a:pt x="44" y="110"/>
                  </a:cubicBezTo>
                  <a:cubicBezTo>
                    <a:pt x="39" y="94"/>
                    <a:pt x="35" y="78"/>
                    <a:pt x="30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5" y="61"/>
                    <a:pt x="41" y="60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61"/>
                    <a:pt x="49" y="65"/>
                    <a:pt x="50" y="69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71"/>
                    <a:pt x="51" y="71"/>
                    <a:pt x="51" y="71"/>
                  </a:cubicBezTo>
                  <a:cubicBezTo>
                    <a:pt x="54" y="72"/>
                    <a:pt x="58" y="71"/>
                    <a:pt x="59" y="68"/>
                  </a:cubicBezTo>
                  <a:cubicBezTo>
                    <a:pt x="60" y="68"/>
                    <a:pt x="60" y="68"/>
                    <a:pt x="60" y="67"/>
                  </a:cubicBezTo>
                  <a:cubicBezTo>
                    <a:pt x="59" y="63"/>
                    <a:pt x="58" y="59"/>
                    <a:pt x="57" y="54"/>
                  </a:cubicBezTo>
                  <a:cubicBezTo>
                    <a:pt x="62" y="55"/>
                    <a:pt x="69" y="53"/>
                    <a:pt x="74" y="51"/>
                  </a:cubicBezTo>
                  <a:cubicBezTo>
                    <a:pt x="74" y="51"/>
                    <a:pt x="74" y="51"/>
                    <a:pt x="74" y="50"/>
                  </a:cubicBezTo>
                  <a:cubicBezTo>
                    <a:pt x="75" y="54"/>
                    <a:pt x="76" y="58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8" y="63"/>
                    <a:pt x="79" y="63"/>
                    <a:pt x="79" y="63"/>
                  </a:cubicBezTo>
                  <a:cubicBezTo>
                    <a:pt x="82" y="64"/>
                    <a:pt x="86" y="64"/>
                    <a:pt x="88" y="62"/>
                  </a:cubicBezTo>
                  <a:cubicBezTo>
                    <a:pt x="88" y="61"/>
                    <a:pt x="88" y="61"/>
                    <a:pt x="88" y="60"/>
                  </a:cubicBezTo>
                  <a:cubicBezTo>
                    <a:pt x="88" y="60"/>
                    <a:pt x="89" y="60"/>
                    <a:pt x="88" y="59"/>
                  </a:cubicBezTo>
                  <a:cubicBezTo>
                    <a:pt x="88" y="55"/>
                    <a:pt x="86" y="51"/>
                    <a:pt x="85" y="47"/>
                  </a:cubicBezTo>
                  <a:cubicBezTo>
                    <a:pt x="89" y="47"/>
                    <a:pt x="93" y="46"/>
                    <a:pt x="96" y="44"/>
                  </a:cubicBezTo>
                  <a:cubicBezTo>
                    <a:pt x="97" y="48"/>
                    <a:pt x="99" y="52"/>
                    <a:pt x="100" y="56"/>
                  </a:cubicBezTo>
                  <a:cubicBezTo>
                    <a:pt x="100" y="57"/>
                    <a:pt x="101" y="57"/>
                    <a:pt x="102" y="56"/>
                  </a:cubicBezTo>
                  <a:cubicBezTo>
                    <a:pt x="105" y="57"/>
                    <a:pt x="109" y="57"/>
                    <a:pt x="110" y="53"/>
                  </a:cubicBezTo>
                  <a:cubicBezTo>
                    <a:pt x="111" y="53"/>
                    <a:pt x="111" y="53"/>
                    <a:pt x="111" y="52"/>
                  </a:cubicBezTo>
                  <a:cubicBezTo>
                    <a:pt x="110" y="48"/>
                    <a:pt x="109" y="44"/>
                    <a:pt x="108" y="40"/>
                  </a:cubicBezTo>
                  <a:cubicBezTo>
                    <a:pt x="118" y="37"/>
                    <a:pt x="129" y="35"/>
                    <a:pt x="138" y="31"/>
                  </a:cubicBezTo>
                  <a:cubicBezTo>
                    <a:pt x="138" y="31"/>
                    <a:pt x="138" y="31"/>
                    <a:pt x="138" y="31"/>
                  </a:cubicBezTo>
                  <a:cubicBezTo>
                    <a:pt x="142" y="47"/>
                    <a:pt x="146" y="64"/>
                    <a:pt x="150" y="80"/>
                  </a:cubicBezTo>
                  <a:close/>
                  <a:moveTo>
                    <a:pt x="138" y="29"/>
                  </a:moveTo>
                  <a:cubicBezTo>
                    <a:pt x="138" y="29"/>
                    <a:pt x="138" y="29"/>
                    <a:pt x="138" y="29"/>
                  </a:cubicBezTo>
                  <a:cubicBezTo>
                    <a:pt x="128" y="31"/>
                    <a:pt x="117" y="35"/>
                    <a:pt x="107" y="38"/>
                  </a:cubicBezTo>
                  <a:cubicBezTo>
                    <a:pt x="106" y="36"/>
                    <a:pt x="106" y="35"/>
                    <a:pt x="105" y="33"/>
                  </a:cubicBezTo>
                  <a:cubicBezTo>
                    <a:pt x="116" y="30"/>
                    <a:pt x="127" y="29"/>
                    <a:pt x="137" y="26"/>
                  </a:cubicBezTo>
                  <a:cubicBezTo>
                    <a:pt x="138" y="27"/>
                    <a:pt x="138" y="28"/>
                    <a:pt x="138" y="29"/>
                  </a:cubicBezTo>
                  <a:close/>
                  <a:moveTo>
                    <a:pt x="167" y="63"/>
                  </a:moveTo>
                  <a:cubicBezTo>
                    <a:pt x="162" y="63"/>
                    <a:pt x="157" y="65"/>
                    <a:pt x="153" y="67"/>
                  </a:cubicBezTo>
                  <a:cubicBezTo>
                    <a:pt x="152" y="67"/>
                    <a:pt x="153" y="68"/>
                    <a:pt x="154" y="68"/>
                  </a:cubicBezTo>
                  <a:cubicBezTo>
                    <a:pt x="158" y="66"/>
                    <a:pt x="162" y="65"/>
                    <a:pt x="167" y="64"/>
                  </a:cubicBezTo>
                  <a:cubicBezTo>
                    <a:pt x="178" y="104"/>
                    <a:pt x="189" y="144"/>
                    <a:pt x="200" y="184"/>
                  </a:cubicBezTo>
                  <a:cubicBezTo>
                    <a:pt x="200" y="184"/>
                    <a:pt x="200" y="184"/>
                    <a:pt x="200" y="185"/>
                  </a:cubicBezTo>
                  <a:cubicBezTo>
                    <a:pt x="196" y="188"/>
                    <a:pt x="191" y="191"/>
                    <a:pt x="185" y="191"/>
                  </a:cubicBezTo>
                  <a:cubicBezTo>
                    <a:pt x="185" y="191"/>
                    <a:pt x="185" y="191"/>
                    <a:pt x="185" y="191"/>
                  </a:cubicBezTo>
                  <a:cubicBezTo>
                    <a:pt x="183" y="185"/>
                    <a:pt x="182" y="180"/>
                    <a:pt x="180" y="174"/>
                  </a:cubicBezTo>
                  <a:cubicBezTo>
                    <a:pt x="185" y="174"/>
                    <a:pt x="189" y="173"/>
                    <a:pt x="193" y="171"/>
                  </a:cubicBezTo>
                  <a:cubicBezTo>
                    <a:pt x="193" y="170"/>
                    <a:pt x="193" y="170"/>
                    <a:pt x="192" y="170"/>
                  </a:cubicBezTo>
                  <a:cubicBezTo>
                    <a:pt x="188" y="172"/>
                    <a:pt x="184" y="173"/>
                    <a:pt x="180" y="173"/>
                  </a:cubicBezTo>
                  <a:cubicBezTo>
                    <a:pt x="179" y="170"/>
                    <a:pt x="179" y="167"/>
                    <a:pt x="178" y="164"/>
                  </a:cubicBezTo>
                  <a:cubicBezTo>
                    <a:pt x="180" y="164"/>
                    <a:pt x="182" y="163"/>
                    <a:pt x="183" y="163"/>
                  </a:cubicBezTo>
                  <a:cubicBezTo>
                    <a:pt x="184" y="163"/>
                    <a:pt x="184" y="162"/>
                    <a:pt x="183" y="162"/>
                  </a:cubicBezTo>
                  <a:cubicBezTo>
                    <a:pt x="181" y="162"/>
                    <a:pt x="179" y="163"/>
                    <a:pt x="178" y="164"/>
                  </a:cubicBezTo>
                  <a:cubicBezTo>
                    <a:pt x="177" y="160"/>
                    <a:pt x="176" y="157"/>
                    <a:pt x="175" y="153"/>
                  </a:cubicBezTo>
                  <a:cubicBezTo>
                    <a:pt x="179" y="152"/>
                    <a:pt x="183" y="151"/>
                    <a:pt x="187" y="150"/>
                  </a:cubicBezTo>
                  <a:cubicBezTo>
                    <a:pt x="188" y="150"/>
                    <a:pt x="188" y="149"/>
                    <a:pt x="187" y="149"/>
                  </a:cubicBezTo>
                  <a:cubicBezTo>
                    <a:pt x="183" y="150"/>
                    <a:pt x="179" y="151"/>
                    <a:pt x="175" y="152"/>
                  </a:cubicBezTo>
                  <a:cubicBezTo>
                    <a:pt x="174" y="149"/>
                    <a:pt x="173" y="146"/>
                    <a:pt x="172" y="143"/>
                  </a:cubicBezTo>
                  <a:cubicBezTo>
                    <a:pt x="175" y="142"/>
                    <a:pt x="177" y="142"/>
                    <a:pt x="180" y="141"/>
                  </a:cubicBezTo>
                  <a:cubicBezTo>
                    <a:pt x="181" y="141"/>
                    <a:pt x="180" y="140"/>
                    <a:pt x="180" y="140"/>
                  </a:cubicBezTo>
                  <a:cubicBezTo>
                    <a:pt x="177" y="141"/>
                    <a:pt x="175" y="142"/>
                    <a:pt x="172" y="142"/>
                  </a:cubicBezTo>
                  <a:cubicBezTo>
                    <a:pt x="171" y="139"/>
                    <a:pt x="170" y="135"/>
                    <a:pt x="169" y="131"/>
                  </a:cubicBezTo>
                  <a:cubicBezTo>
                    <a:pt x="173" y="130"/>
                    <a:pt x="177" y="129"/>
                    <a:pt x="181" y="128"/>
                  </a:cubicBezTo>
                  <a:cubicBezTo>
                    <a:pt x="182" y="128"/>
                    <a:pt x="182" y="127"/>
                    <a:pt x="181" y="127"/>
                  </a:cubicBezTo>
                  <a:cubicBezTo>
                    <a:pt x="177" y="128"/>
                    <a:pt x="173" y="129"/>
                    <a:pt x="169" y="131"/>
                  </a:cubicBezTo>
                  <a:cubicBezTo>
                    <a:pt x="165" y="118"/>
                    <a:pt x="162" y="105"/>
                    <a:pt x="158" y="92"/>
                  </a:cubicBezTo>
                  <a:cubicBezTo>
                    <a:pt x="161" y="91"/>
                    <a:pt x="164" y="90"/>
                    <a:pt x="167" y="89"/>
                  </a:cubicBezTo>
                  <a:cubicBezTo>
                    <a:pt x="167" y="88"/>
                    <a:pt x="167" y="88"/>
                    <a:pt x="167" y="88"/>
                  </a:cubicBezTo>
                  <a:cubicBezTo>
                    <a:pt x="164" y="89"/>
                    <a:pt x="161" y="90"/>
                    <a:pt x="158" y="91"/>
                  </a:cubicBezTo>
                  <a:cubicBezTo>
                    <a:pt x="155" y="80"/>
                    <a:pt x="152" y="69"/>
                    <a:pt x="149" y="58"/>
                  </a:cubicBezTo>
                  <a:cubicBezTo>
                    <a:pt x="153" y="57"/>
                    <a:pt x="156" y="56"/>
                    <a:pt x="160" y="54"/>
                  </a:cubicBezTo>
                  <a:cubicBezTo>
                    <a:pt x="160" y="54"/>
                    <a:pt x="160" y="53"/>
                    <a:pt x="159" y="53"/>
                  </a:cubicBezTo>
                  <a:cubicBezTo>
                    <a:pt x="156" y="54"/>
                    <a:pt x="152" y="56"/>
                    <a:pt x="149" y="56"/>
                  </a:cubicBezTo>
                  <a:cubicBezTo>
                    <a:pt x="148" y="53"/>
                    <a:pt x="147" y="49"/>
                    <a:pt x="145" y="45"/>
                  </a:cubicBezTo>
                  <a:cubicBezTo>
                    <a:pt x="149" y="45"/>
                    <a:pt x="152" y="44"/>
                    <a:pt x="156" y="43"/>
                  </a:cubicBezTo>
                  <a:cubicBezTo>
                    <a:pt x="156" y="43"/>
                    <a:pt x="156" y="42"/>
                    <a:pt x="155" y="42"/>
                  </a:cubicBezTo>
                  <a:cubicBezTo>
                    <a:pt x="152" y="43"/>
                    <a:pt x="149" y="44"/>
                    <a:pt x="145" y="45"/>
                  </a:cubicBezTo>
                  <a:cubicBezTo>
                    <a:pt x="144" y="41"/>
                    <a:pt x="143" y="37"/>
                    <a:pt x="142" y="34"/>
                  </a:cubicBezTo>
                  <a:cubicBezTo>
                    <a:pt x="142" y="34"/>
                    <a:pt x="142" y="34"/>
                    <a:pt x="142" y="34"/>
                  </a:cubicBezTo>
                  <a:cubicBezTo>
                    <a:pt x="146" y="33"/>
                    <a:pt x="149" y="33"/>
                    <a:pt x="152" y="31"/>
                  </a:cubicBezTo>
                  <a:cubicBezTo>
                    <a:pt x="153" y="31"/>
                    <a:pt x="153" y="31"/>
                    <a:pt x="152" y="31"/>
                  </a:cubicBezTo>
                  <a:cubicBezTo>
                    <a:pt x="149" y="32"/>
                    <a:pt x="146" y="33"/>
                    <a:pt x="142" y="33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1" y="30"/>
                    <a:pt x="140" y="26"/>
                    <a:pt x="139" y="22"/>
                  </a:cubicBezTo>
                  <a:cubicBezTo>
                    <a:pt x="139" y="22"/>
                    <a:pt x="139" y="22"/>
                    <a:pt x="139" y="22"/>
                  </a:cubicBezTo>
                  <a:cubicBezTo>
                    <a:pt x="143" y="22"/>
                    <a:pt x="146" y="21"/>
                    <a:pt x="149" y="20"/>
                  </a:cubicBezTo>
                  <a:cubicBezTo>
                    <a:pt x="150" y="20"/>
                    <a:pt x="150" y="19"/>
                    <a:pt x="149" y="19"/>
                  </a:cubicBezTo>
                  <a:cubicBezTo>
                    <a:pt x="146" y="20"/>
                    <a:pt x="142" y="20"/>
                    <a:pt x="139" y="21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38" y="19"/>
                    <a:pt x="138" y="16"/>
                    <a:pt x="137" y="14"/>
                  </a:cubicBezTo>
                  <a:cubicBezTo>
                    <a:pt x="137" y="14"/>
                    <a:pt x="137" y="14"/>
                    <a:pt x="137" y="14"/>
                  </a:cubicBezTo>
                  <a:cubicBezTo>
                    <a:pt x="140" y="13"/>
                    <a:pt x="143" y="12"/>
                    <a:pt x="146" y="11"/>
                  </a:cubicBezTo>
                  <a:cubicBezTo>
                    <a:pt x="147" y="11"/>
                    <a:pt x="146" y="10"/>
                    <a:pt x="146" y="10"/>
                  </a:cubicBezTo>
                  <a:cubicBezTo>
                    <a:pt x="143" y="11"/>
                    <a:pt x="140" y="12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6" y="11"/>
                    <a:pt x="135" y="8"/>
                    <a:pt x="135" y="6"/>
                  </a:cubicBezTo>
                  <a:cubicBezTo>
                    <a:pt x="140" y="5"/>
                    <a:pt x="145" y="4"/>
                    <a:pt x="151" y="3"/>
                  </a:cubicBezTo>
                  <a:cubicBezTo>
                    <a:pt x="151" y="3"/>
                    <a:pt x="151" y="2"/>
                    <a:pt x="151" y="2"/>
                  </a:cubicBezTo>
                  <a:cubicBezTo>
                    <a:pt x="156" y="22"/>
                    <a:pt x="161" y="42"/>
                    <a:pt x="167" y="6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68788" y="2138363"/>
              <a:ext cx="41275" cy="12700"/>
            </a:xfrm>
            <a:custGeom>
              <a:avLst/>
              <a:gdLst>
                <a:gd name="T0" fmla="*/ 9 w 10"/>
                <a:gd name="T1" fmla="*/ 0 h 3"/>
                <a:gd name="T2" fmla="*/ 1 w 10"/>
                <a:gd name="T3" fmla="*/ 3 h 3"/>
                <a:gd name="T4" fmla="*/ 1 w 10"/>
                <a:gd name="T5" fmla="*/ 3 h 3"/>
                <a:gd name="T6" fmla="*/ 9 w 10"/>
                <a:gd name="T7" fmla="*/ 1 h 3"/>
                <a:gd name="T8" fmla="*/ 9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9" y="0"/>
                  </a:moveTo>
                  <a:cubicBezTo>
                    <a:pt x="6" y="1"/>
                    <a:pt x="4" y="2"/>
                    <a:pt x="1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4" y="3"/>
                    <a:pt x="7" y="2"/>
                    <a:pt x="9" y="1"/>
                  </a:cubicBezTo>
                  <a:cubicBezTo>
                    <a:pt x="10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865688" y="2147888"/>
              <a:ext cx="50800" cy="20638"/>
            </a:xfrm>
            <a:custGeom>
              <a:avLst/>
              <a:gdLst>
                <a:gd name="T0" fmla="*/ 10 w 12"/>
                <a:gd name="T1" fmla="*/ 1 h 5"/>
                <a:gd name="T2" fmla="*/ 1 w 12"/>
                <a:gd name="T3" fmla="*/ 3 h 5"/>
                <a:gd name="T4" fmla="*/ 1 w 12"/>
                <a:gd name="T5" fmla="*/ 4 h 5"/>
                <a:gd name="T6" fmla="*/ 11 w 12"/>
                <a:gd name="T7" fmla="*/ 2 h 5"/>
                <a:gd name="T8" fmla="*/ 10 w 12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10" y="1"/>
                  </a:moveTo>
                  <a:cubicBezTo>
                    <a:pt x="8" y="2"/>
                    <a:pt x="5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5" y="5"/>
                    <a:pt x="8" y="4"/>
                    <a:pt x="11" y="2"/>
                  </a:cubicBezTo>
                  <a:cubicBezTo>
                    <a:pt x="12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4794250" y="1876425"/>
              <a:ext cx="46038" cy="20638"/>
            </a:xfrm>
            <a:custGeom>
              <a:avLst/>
              <a:gdLst>
                <a:gd name="T0" fmla="*/ 10 w 11"/>
                <a:gd name="T1" fmla="*/ 1 h 5"/>
                <a:gd name="T2" fmla="*/ 0 w 11"/>
                <a:gd name="T3" fmla="*/ 4 h 5"/>
                <a:gd name="T4" fmla="*/ 1 w 11"/>
                <a:gd name="T5" fmla="*/ 5 h 5"/>
                <a:gd name="T6" fmla="*/ 10 w 11"/>
                <a:gd name="T7" fmla="*/ 1 h 5"/>
                <a:gd name="T8" fmla="*/ 10 w 11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1"/>
                  </a:moveTo>
                  <a:cubicBezTo>
                    <a:pt x="7" y="2"/>
                    <a:pt x="4" y="3"/>
                    <a:pt x="0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4" y="4"/>
                    <a:pt x="7" y="3"/>
                    <a:pt x="10" y="1"/>
                  </a:cubicBezTo>
                  <a:cubicBezTo>
                    <a:pt x="11" y="1"/>
                    <a:pt x="10" y="0"/>
                    <a:pt x="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4776788" y="1812925"/>
              <a:ext cx="55563" cy="20638"/>
            </a:xfrm>
            <a:custGeom>
              <a:avLst/>
              <a:gdLst>
                <a:gd name="T0" fmla="*/ 12 w 13"/>
                <a:gd name="T1" fmla="*/ 0 h 5"/>
                <a:gd name="T2" fmla="*/ 0 w 13"/>
                <a:gd name="T3" fmla="*/ 4 h 5"/>
                <a:gd name="T4" fmla="*/ 0 w 13"/>
                <a:gd name="T5" fmla="*/ 5 h 5"/>
                <a:gd name="T6" fmla="*/ 13 w 13"/>
                <a:gd name="T7" fmla="*/ 1 h 5"/>
                <a:gd name="T8" fmla="*/ 12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8" y="2"/>
                    <a:pt x="4" y="3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5" y="4"/>
                    <a:pt x="9" y="3"/>
                    <a:pt x="13" y="1"/>
                  </a:cubicBezTo>
                  <a:cubicBezTo>
                    <a:pt x="13" y="1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4746625" y="1711325"/>
              <a:ext cx="42863" cy="15875"/>
            </a:xfrm>
            <a:custGeom>
              <a:avLst/>
              <a:gdLst>
                <a:gd name="T0" fmla="*/ 9 w 10"/>
                <a:gd name="T1" fmla="*/ 0 h 4"/>
                <a:gd name="T2" fmla="*/ 0 w 10"/>
                <a:gd name="T3" fmla="*/ 3 h 4"/>
                <a:gd name="T4" fmla="*/ 0 w 10"/>
                <a:gd name="T5" fmla="*/ 4 h 4"/>
                <a:gd name="T6" fmla="*/ 9 w 10"/>
                <a:gd name="T7" fmla="*/ 1 h 4"/>
                <a:gd name="T8" fmla="*/ 9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0"/>
                  </a:moveTo>
                  <a:cubicBezTo>
                    <a:pt x="6" y="1"/>
                    <a:pt x="3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3" y="3"/>
                    <a:pt x="7" y="2"/>
                    <a:pt x="9" y="1"/>
                  </a:cubicBezTo>
                  <a:cubicBezTo>
                    <a:pt x="10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936619" y="1647969"/>
            <a:ext cx="936625" cy="977900"/>
            <a:chOff x="3022600" y="9451975"/>
            <a:chExt cx="936625" cy="977900"/>
          </a:xfrm>
        </p:grpSpPr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3111500" y="9515475"/>
              <a:ext cx="444500" cy="431800"/>
            </a:xfrm>
            <a:custGeom>
              <a:avLst/>
              <a:gdLst>
                <a:gd name="T0" fmla="*/ 79 w 105"/>
                <a:gd name="T1" fmla="*/ 2 h 102"/>
                <a:gd name="T2" fmla="*/ 78 w 105"/>
                <a:gd name="T3" fmla="*/ 2 h 102"/>
                <a:gd name="T4" fmla="*/ 77 w 105"/>
                <a:gd name="T5" fmla="*/ 3 h 102"/>
                <a:gd name="T6" fmla="*/ 1 w 105"/>
                <a:gd name="T7" fmla="*/ 70 h 102"/>
                <a:gd name="T8" fmla="*/ 1 w 105"/>
                <a:gd name="T9" fmla="*/ 71 h 102"/>
                <a:gd name="T10" fmla="*/ 0 w 105"/>
                <a:gd name="T11" fmla="*/ 72 h 102"/>
                <a:gd name="T12" fmla="*/ 21 w 105"/>
                <a:gd name="T13" fmla="*/ 99 h 102"/>
                <a:gd name="T14" fmla="*/ 23 w 105"/>
                <a:gd name="T15" fmla="*/ 101 h 102"/>
                <a:gd name="T16" fmla="*/ 104 w 105"/>
                <a:gd name="T17" fmla="*/ 33 h 102"/>
                <a:gd name="T18" fmla="*/ 104 w 105"/>
                <a:gd name="T19" fmla="*/ 31 h 102"/>
                <a:gd name="T20" fmla="*/ 105 w 105"/>
                <a:gd name="T21" fmla="*/ 30 h 102"/>
                <a:gd name="T22" fmla="*/ 89 w 105"/>
                <a:gd name="T23" fmla="*/ 7 h 102"/>
                <a:gd name="T24" fmla="*/ 79 w 105"/>
                <a:gd name="T25" fmla="*/ 2 h 102"/>
                <a:gd name="T26" fmla="*/ 23 w 105"/>
                <a:gd name="T27" fmla="*/ 97 h 102"/>
                <a:gd name="T28" fmla="*/ 23 w 105"/>
                <a:gd name="T29" fmla="*/ 97 h 102"/>
                <a:gd name="T30" fmla="*/ 3 w 105"/>
                <a:gd name="T31" fmla="*/ 72 h 102"/>
                <a:gd name="T32" fmla="*/ 3 w 105"/>
                <a:gd name="T33" fmla="*/ 72 h 102"/>
                <a:gd name="T34" fmla="*/ 80 w 105"/>
                <a:gd name="T35" fmla="*/ 5 h 102"/>
                <a:gd name="T36" fmla="*/ 80 w 105"/>
                <a:gd name="T37" fmla="*/ 5 h 102"/>
                <a:gd name="T38" fmla="*/ 93 w 105"/>
                <a:gd name="T39" fmla="*/ 18 h 102"/>
                <a:gd name="T40" fmla="*/ 103 w 105"/>
                <a:gd name="T41" fmla="*/ 31 h 102"/>
                <a:gd name="T42" fmla="*/ 102 w 105"/>
                <a:gd name="T43" fmla="*/ 31 h 102"/>
                <a:gd name="T44" fmla="*/ 23 w 105"/>
                <a:gd name="T45" fmla="*/ 9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02">
                  <a:moveTo>
                    <a:pt x="79" y="2"/>
                  </a:moveTo>
                  <a:cubicBezTo>
                    <a:pt x="79" y="2"/>
                    <a:pt x="78" y="2"/>
                    <a:pt x="78" y="2"/>
                  </a:cubicBezTo>
                  <a:cubicBezTo>
                    <a:pt x="78" y="2"/>
                    <a:pt x="77" y="2"/>
                    <a:pt x="77" y="3"/>
                  </a:cubicBezTo>
                  <a:cubicBezTo>
                    <a:pt x="54" y="27"/>
                    <a:pt x="29" y="50"/>
                    <a:pt x="1" y="70"/>
                  </a:cubicBezTo>
                  <a:cubicBezTo>
                    <a:pt x="1" y="70"/>
                    <a:pt x="1" y="71"/>
                    <a:pt x="1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3" y="84"/>
                    <a:pt x="12" y="93"/>
                    <a:pt x="21" y="99"/>
                  </a:cubicBezTo>
                  <a:cubicBezTo>
                    <a:pt x="21" y="100"/>
                    <a:pt x="22" y="102"/>
                    <a:pt x="23" y="101"/>
                  </a:cubicBezTo>
                  <a:cubicBezTo>
                    <a:pt x="51" y="79"/>
                    <a:pt x="79" y="57"/>
                    <a:pt x="104" y="33"/>
                  </a:cubicBezTo>
                  <a:cubicBezTo>
                    <a:pt x="105" y="33"/>
                    <a:pt x="105" y="32"/>
                    <a:pt x="104" y="31"/>
                  </a:cubicBezTo>
                  <a:cubicBezTo>
                    <a:pt x="105" y="31"/>
                    <a:pt x="105" y="30"/>
                    <a:pt x="105" y="30"/>
                  </a:cubicBezTo>
                  <a:cubicBezTo>
                    <a:pt x="101" y="21"/>
                    <a:pt x="94" y="14"/>
                    <a:pt x="89" y="7"/>
                  </a:cubicBezTo>
                  <a:cubicBezTo>
                    <a:pt x="86" y="4"/>
                    <a:pt x="83" y="0"/>
                    <a:pt x="79" y="2"/>
                  </a:cubicBezTo>
                  <a:close/>
                  <a:moveTo>
                    <a:pt x="23" y="97"/>
                  </a:moveTo>
                  <a:cubicBezTo>
                    <a:pt x="23" y="97"/>
                    <a:pt x="23" y="97"/>
                    <a:pt x="23" y="97"/>
                  </a:cubicBezTo>
                  <a:cubicBezTo>
                    <a:pt x="14" y="90"/>
                    <a:pt x="9" y="82"/>
                    <a:pt x="3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1" y="54"/>
                    <a:pt x="57" y="31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4" y="4"/>
                    <a:pt x="91" y="16"/>
                    <a:pt x="93" y="18"/>
                  </a:cubicBezTo>
                  <a:cubicBezTo>
                    <a:pt x="96" y="22"/>
                    <a:pt x="99" y="27"/>
                    <a:pt x="103" y="31"/>
                  </a:cubicBezTo>
                  <a:cubicBezTo>
                    <a:pt x="103" y="31"/>
                    <a:pt x="103" y="31"/>
                    <a:pt x="102" y="31"/>
                  </a:cubicBezTo>
                  <a:cubicBezTo>
                    <a:pt x="75" y="52"/>
                    <a:pt x="49" y="75"/>
                    <a:pt x="23" y="9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3263900" y="9904413"/>
              <a:ext cx="127000" cy="128588"/>
            </a:xfrm>
            <a:custGeom>
              <a:avLst/>
              <a:gdLst>
                <a:gd name="T0" fmla="*/ 22 w 30"/>
                <a:gd name="T1" fmla="*/ 1 h 30"/>
                <a:gd name="T2" fmla="*/ 22 w 30"/>
                <a:gd name="T3" fmla="*/ 1 h 30"/>
                <a:gd name="T4" fmla="*/ 20 w 30"/>
                <a:gd name="T5" fmla="*/ 1 h 30"/>
                <a:gd name="T6" fmla="*/ 1 w 30"/>
                <a:gd name="T7" fmla="*/ 15 h 30"/>
                <a:gd name="T8" fmla="*/ 2 w 30"/>
                <a:gd name="T9" fmla="*/ 17 h 30"/>
                <a:gd name="T10" fmla="*/ 10 w 30"/>
                <a:gd name="T11" fmla="*/ 28 h 30"/>
                <a:gd name="T12" fmla="*/ 11 w 30"/>
                <a:gd name="T13" fmla="*/ 29 h 30"/>
                <a:gd name="T14" fmla="*/ 28 w 30"/>
                <a:gd name="T15" fmla="*/ 14 h 30"/>
                <a:gd name="T16" fmla="*/ 29 w 30"/>
                <a:gd name="T17" fmla="*/ 13 h 30"/>
                <a:gd name="T18" fmla="*/ 29 w 30"/>
                <a:gd name="T19" fmla="*/ 12 h 30"/>
                <a:gd name="T20" fmla="*/ 26 w 30"/>
                <a:gd name="T21" fmla="*/ 6 h 30"/>
                <a:gd name="T22" fmla="*/ 22 w 30"/>
                <a:gd name="T23" fmla="*/ 1 h 30"/>
                <a:gd name="T24" fmla="*/ 11 w 30"/>
                <a:gd name="T25" fmla="*/ 27 h 30"/>
                <a:gd name="T26" fmla="*/ 11 w 30"/>
                <a:gd name="T27" fmla="*/ 27 h 30"/>
                <a:gd name="T28" fmla="*/ 6 w 30"/>
                <a:gd name="T29" fmla="*/ 22 h 30"/>
                <a:gd name="T30" fmla="*/ 4 w 30"/>
                <a:gd name="T31" fmla="*/ 16 h 30"/>
                <a:gd name="T32" fmla="*/ 4 w 30"/>
                <a:gd name="T33" fmla="*/ 16 h 30"/>
                <a:gd name="T34" fmla="*/ 21 w 30"/>
                <a:gd name="T35" fmla="*/ 3 h 30"/>
                <a:gd name="T36" fmla="*/ 24 w 30"/>
                <a:gd name="T37" fmla="*/ 8 h 30"/>
                <a:gd name="T38" fmla="*/ 28 w 30"/>
                <a:gd name="T39" fmla="*/ 12 h 30"/>
                <a:gd name="T40" fmla="*/ 27 w 30"/>
                <a:gd name="T41" fmla="*/ 12 h 30"/>
                <a:gd name="T42" fmla="*/ 11 w 30"/>
                <a:gd name="T43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30">
                  <a:moveTo>
                    <a:pt x="22" y="1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0" y="0"/>
                    <a:pt x="20" y="1"/>
                  </a:cubicBezTo>
                  <a:cubicBezTo>
                    <a:pt x="13" y="5"/>
                    <a:pt x="7" y="10"/>
                    <a:pt x="1" y="15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2" y="21"/>
                    <a:pt x="6" y="26"/>
                    <a:pt x="10" y="28"/>
                  </a:cubicBezTo>
                  <a:cubicBezTo>
                    <a:pt x="9" y="29"/>
                    <a:pt x="10" y="30"/>
                    <a:pt x="11" y="29"/>
                  </a:cubicBezTo>
                  <a:cubicBezTo>
                    <a:pt x="17" y="24"/>
                    <a:pt x="23" y="20"/>
                    <a:pt x="28" y="14"/>
                  </a:cubicBezTo>
                  <a:cubicBezTo>
                    <a:pt x="29" y="14"/>
                    <a:pt x="29" y="13"/>
                    <a:pt x="29" y="13"/>
                  </a:cubicBezTo>
                  <a:cubicBezTo>
                    <a:pt x="29" y="13"/>
                    <a:pt x="30" y="12"/>
                    <a:pt x="29" y="12"/>
                  </a:cubicBezTo>
                  <a:cubicBezTo>
                    <a:pt x="28" y="10"/>
                    <a:pt x="27" y="8"/>
                    <a:pt x="26" y="6"/>
                  </a:cubicBezTo>
                  <a:cubicBezTo>
                    <a:pt x="25" y="4"/>
                    <a:pt x="24" y="2"/>
                    <a:pt x="22" y="1"/>
                  </a:cubicBezTo>
                  <a:close/>
                  <a:moveTo>
                    <a:pt x="11" y="27"/>
                  </a:moveTo>
                  <a:cubicBezTo>
                    <a:pt x="11" y="27"/>
                    <a:pt x="11" y="27"/>
                    <a:pt x="11" y="27"/>
                  </a:cubicBezTo>
                  <a:cubicBezTo>
                    <a:pt x="9" y="25"/>
                    <a:pt x="7" y="24"/>
                    <a:pt x="6" y="22"/>
                  </a:cubicBezTo>
                  <a:cubicBezTo>
                    <a:pt x="5" y="20"/>
                    <a:pt x="5" y="18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9" y="12"/>
                    <a:pt x="15" y="8"/>
                    <a:pt x="21" y="3"/>
                  </a:cubicBezTo>
                  <a:cubicBezTo>
                    <a:pt x="21" y="5"/>
                    <a:pt x="22" y="6"/>
                    <a:pt x="24" y="8"/>
                  </a:cubicBezTo>
                  <a:cubicBezTo>
                    <a:pt x="25" y="9"/>
                    <a:pt x="26" y="11"/>
                    <a:pt x="28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1" y="16"/>
                    <a:pt x="16" y="21"/>
                    <a:pt x="11" y="2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6"/>
            <p:cNvSpPr>
              <a:spLocks noEditPoints="1"/>
            </p:cNvSpPr>
            <p:nvPr/>
          </p:nvSpPr>
          <p:spPr bwMode="auto">
            <a:xfrm>
              <a:off x="3340100" y="9985375"/>
              <a:ext cx="111125" cy="114300"/>
            </a:xfrm>
            <a:custGeom>
              <a:avLst/>
              <a:gdLst>
                <a:gd name="T0" fmla="*/ 18 w 26"/>
                <a:gd name="T1" fmla="*/ 0 h 27"/>
                <a:gd name="T2" fmla="*/ 17 w 26"/>
                <a:gd name="T3" fmla="*/ 1 h 27"/>
                <a:gd name="T4" fmla="*/ 17 w 26"/>
                <a:gd name="T5" fmla="*/ 1 h 27"/>
                <a:gd name="T6" fmla="*/ 0 w 26"/>
                <a:gd name="T7" fmla="*/ 16 h 27"/>
                <a:gd name="T8" fmla="*/ 0 w 26"/>
                <a:gd name="T9" fmla="*/ 17 h 27"/>
                <a:gd name="T10" fmla="*/ 0 w 26"/>
                <a:gd name="T11" fmla="*/ 18 h 27"/>
                <a:gd name="T12" fmla="*/ 8 w 26"/>
                <a:gd name="T13" fmla="*/ 26 h 27"/>
                <a:gd name="T14" fmla="*/ 9 w 26"/>
                <a:gd name="T15" fmla="*/ 27 h 27"/>
                <a:gd name="T16" fmla="*/ 17 w 26"/>
                <a:gd name="T17" fmla="*/ 20 h 27"/>
                <a:gd name="T18" fmla="*/ 25 w 26"/>
                <a:gd name="T19" fmla="*/ 13 h 27"/>
                <a:gd name="T20" fmla="*/ 25 w 26"/>
                <a:gd name="T21" fmla="*/ 11 h 27"/>
                <a:gd name="T22" fmla="*/ 22 w 26"/>
                <a:gd name="T23" fmla="*/ 5 h 27"/>
                <a:gd name="T24" fmla="*/ 18 w 26"/>
                <a:gd name="T25" fmla="*/ 0 h 27"/>
                <a:gd name="T26" fmla="*/ 14 w 26"/>
                <a:gd name="T27" fmla="*/ 19 h 27"/>
                <a:gd name="T28" fmla="*/ 9 w 26"/>
                <a:gd name="T29" fmla="*/ 25 h 27"/>
                <a:gd name="T30" fmla="*/ 5 w 26"/>
                <a:gd name="T31" fmla="*/ 21 h 27"/>
                <a:gd name="T32" fmla="*/ 2 w 26"/>
                <a:gd name="T33" fmla="*/ 17 h 27"/>
                <a:gd name="T34" fmla="*/ 18 w 26"/>
                <a:gd name="T35" fmla="*/ 3 h 27"/>
                <a:gd name="T36" fmla="*/ 20 w 26"/>
                <a:gd name="T37" fmla="*/ 6 h 27"/>
                <a:gd name="T38" fmla="*/ 23 w 26"/>
                <a:gd name="T39" fmla="*/ 11 h 27"/>
                <a:gd name="T40" fmla="*/ 14 w 26"/>
                <a:gd name="T41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27">
                  <a:moveTo>
                    <a:pt x="18" y="0"/>
                  </a:moveTo>
                  <a:cubicBezTo>
                    <a:pt x="18" y="0"/>
                    <a:pt x="18" y="0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1" y="5"/>
                    <a:pt x="5" y="11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1" y="21"/>
                    <a:pt x="5" y="25"/>
                    <a:pt x="8" y="26"/>
                  </a:cubicBezTo>
                  <a:cubicBezTo>
                    <a:pt x="8" y="27"/>
                    <a:pt x="8" y="27"/>
                    <a:pt x="9" y="27"/>
                  </a:cubicBezTo>
                  <a:cubicBezTo>
                    <a:pt x="12" y="26"/>
                    <a:pt x="15" y="23"/>
                    <a:pt x="17" y="20"/>
                  </a:cubicBezTo>
                  <a:cubicBezTo>
                    <a:pt x="20" y="18"/>
                    <a:pt x="23" y="16"/>
                    <a:pt x="25" y="13"/>
                  </a:cubicBezTo>
                  <a:cubicBezTo>
                    <a:pt x="26" y="12"/>
                    <a:pt x="25" y="11"/>
                    <a:pt x="25" y="11"/>
                  </a:cubicBezTo>
                  <a:cubicBezTo>
                    <a:pt x="24" y="9"/>
                    <a:pt x="24" y="7"/>
                    <a:pt x="22" y="5"/>
                  </a:cubicBezTo>
                  <a:cubicBezTo>
                    <a:pt x="21" y="3"/>
                    <a:pt x="20" y="1"/>
                    <a:pt x="18" y="0"/>
                  </a:cubicBezTo>
                  <a:close/>
                  <a:moveTo>
                    <a:pt x="14" y="19"/>
                  </a:moveTo>
                  <a:cubicBezTo>
                    <a:pt x="12" y="21"/>
                    <a:pt x="10" y="23"/>
                    <a:pt x="9" y="25"/>
                  </a:cubicBezTo>
                  <a:cubicBezTo>
                    <a:pt x="7" y="24"/>
                    <a:pt x="6" y="22"/>
                    <a:pt x="5" y="21"/>
                  </a:cubicBezTo>
                  <a:cubicBezTo>
                    <a:pt x="3" y="20"/>
                    <a:pt x="3" y="18"/>
                    <a:pt x="2" y="17"/>
                  </a:cubicBezTo>
                  <a:cubicBezTo>
                    <a:pt x="7" y="13"/>
                    <a:pt x="14" y="9"/>
                    <a:pt x="18" y="3"/>
                  </a:cubicBezTo>
                  <a:cubicBezTo>
                    <a:pt x="18" y="4"/>
                    <a:pt x="20" y="5"/>
                    <a:pt x="20" y="6"/>
                  </a:cubicBezTo>
                  <a:cubicBezTo>
                    <a:pt x="21" y="8"/>
                    <a:pt x="22" y="10"/>
                    <a:pt x="23" y="11"/>
                  </a:cubicBezTo>
                  <a:cubicBezTo>
                    <a:pt x="20" y="14"/>
                    <a:pt x="17" y="17"/>
                    <a:pt x="14" y="1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3408363" y="10061575"/>
              <a:ext cx="114300" cy="114300"/>
            </a:xfrm>
            <a:custGeom>
              <a:avLst/>
              <a:gdLst>
                <a:gd name="T0" fmla="*/ 19 w 27"/>
                <a:gd name="T1" fmla="*/ 1 h 27"/>
                <a:gd name="T2" fmla="*/ 17 w 27"/>
                <a:gd name="T3" fmla="*/ 1 h 27"/>
                <a:gd name="T4" fmla="*/ 1 w 27"/>
                <a:gd name="T5" fmla="*/ 16 h 27"/>
                <a:gd name="T6" fmla="*/ 0 w 27"/>
                <a:gd name="T7" fmla="*/ 17 h 27"/>
                <a:gd name="T8" fmla="*/ 0 w 27"/>
                <a:gd name="T9" fmla="*/ 19 h 27"/>
                <a:gd name="T10" fmla="*/ 7 w 27"/>
                <a:gd name="T11" fmla="*/ 25 h 27"/>
                <a:gd name="T12" fmla="*/ 8 w 27"/>
                <a:gd name="T13" fmla="*/ 25 h 27"/>
                <a:gd name="T14" fmla="*/ 8 w 27"/>
                <a:gd name="T15" fmla="*/ 25 h 27"/>
                <a:gd name="T16" fmla="*/ 9 w 27"/>
                <a:gd name="T17" fmla="*/ 26 h 27"/>
                <a:gd name="T18" fmla="*/ 18 w 27"/>
                <a:gd name="T19" fmla="*/ 19 h 27"/>
                <a:gd name="T20" fmla="*/ 26 w 27"/>
                <a:gd name="T21" fmla="*/ 12 h 27"/>
                <a:gd name="T22" fmla="*/ 26 w 27"/>
                <a:gd name="T23" fmla="*/ 11 h 27"/>
                <a:gd name="T24" fmla="*/ 27 w 27"/>
                <a:gd name="T25" fmla="*/ 10 h 27"/>
                <a:gd name="T26" fmla="*/ 19 w 27"/>
                <a:gd name="T27" fmla="*/ 1 h 27"/>
                <a:gd name="T28" fmla="*/ 8 w 27"/>
                <a:gd name="T29" fmla="*/ 24 h 27"/>
                <a:gd name="T30" fmla="*/ 8 w 27"/>
                <a:gd name="T31" fmla="*/ 23 h 27"/>
                <a:gd name="T32" fmla="*/ 2 w 27"/>
                <a:gd name="T33" fmla="*/ 17 h 27"/>
                <a:gd name="T34" fmla="*/ 2 w 27"/>
                <a:gd name="T35" fmla="*/ 17 h 27"/>
                <a:gd name="T36" fmla="*/ 18 w 27"/>
                <a:gd name="T37" fmla="*/ 4 h 27"/>
                <a:gd name="T38" fmla="*/ 21 w 27"/>
                <a:gd name="T39" fmla="*/ 6 h 27"/>
                <a:gd name="T40" fmla="*/ 25 w 27"/>
                <a:gd name="T41" fmla="*/ 10 h 27"/>
                <a:gd name="T42" fmla="*/ 25 w 27"/>
                <a:gd name="T43" fmla="*/ 10 h 27"/>
                <a:gd name="T44" fmla="*/ 8 w 27"/>
                <a:gd name="T45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" h="27">
                  <a:moveTo>
                    <a:pt x="19" y="1"/>
                  </a:moveTo>
                  <a:cubicBezTo>
                    <a:pt x="18" y="1"/>
                    <a:pt x="17" y="0"/>
                    <a:pt x="17" y="1"/>
                  </a:cubicBezTo>
                  <a:cubicBezTo>
                    <a:pt x="12" y="6"/>
                    <a:pt x="5" y="11"/>
                    <a:pt x="1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2" y="21"/>
                    <a:pt x="4" y="23"/>
                    <a:pt x="7" y="25"/>
                  </a:cubicBezTo>
                  <a:cubicBezTo>
                    <a:pt x="7" y="25"/>
                    <a:pt x="7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7" y="26"/>
                    <a:pt x="8" y="27"/>
                    <a:pt x="9" y="26"/>
                  </a:cubicBezTo>
                  <a:cubicBezTo>
                    <a:pt x="12" y="24"/>
                    <a:pt x="15" y="21"/>
                    <a:pt x="18" y="19"/>
                  </a:cubicBezTo>
                  <a:cubicBezTo>
                    <a:pt x="21" y="16"/>
                    <a:pt x="24" y="14"/>
                    <a:pt x="26" y="1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1"/>
                    <a:pt x="27" y="10"/>
                    <a:pt x="27" y="10"/>
                  </a:cubicBezTo>
                  <a:cubicBezTo>
                    <a:pt x="25" y="7"/>
                    <a:pt x="22" y="3"/>
                    <a:pt x="19" y="1"/>
                  </a:cubicBezTo>
                  <a:close/>
                  <a:moveTo>
                    <a:pt x="8" y="24"/>
                  </a:moveTo>
                  <a:cubicBezTo>
                    <a:pt x="8" y="24"/>
                    <a:pt x="8" y="24"/>
                    <a:pt x="8" y="23"/>
                  </a:cubicBezTo>
                  <a:cubicBezTo>
                    <a:pt x="6" y="21"/>
                    <a:pt x="4" y="19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8" y="14"/>
                    <a:pt x="13" y="9"/>
                    <a:pt x="18" y="4"/>
                  </a:cubicBezTo>
                  <a:cubicBezTo>
                    <a:pt x="19" y="5"/>
                    <a:pt x="20" y="5"/>
                    <a:pt x="21" y="6"/>
                  </a:cubicBezTo>
                  <a:cubicBezTo>
                    <a:pt x="22" y="7"/>
                    <a:pt x="24" y="9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18" y="13"/>
                    <a:pt x="13" y="19"/>
                    <a:pt x="8" y="2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8"/>
            <p:cNvSpPr>
              <a:spLocks noEditPoints="1"/>
            </p:cNvSpPr>
            <p:nvPr/>
          </p:nvSpPr>
          <p:spPr bwMode="auto">
            <a:xfrm>
              <a:off x="3476625" y="10147300"/>
              <a:ext cx="127000" cy="109538"/>
            </a:xfrm>
            <a:custGeom>
              <a:avLst/>
              <a:gdLst>
                <a:gd name="T0" fmla="*/ 22 w 30"/>
                <a:gd name="T1" fmla="*/ 1 h 26"/>
                <a:gd name="T2" fmla="*/ 20 w 30"/>
                <a:gd name="T3" fmla="*/ 1 h 26"/>
                <a:gd name="T4" fmla="*/ 19 w 30"/>
                <a:gd name="T5" fmla="*/ 1 h 26"/>
                <a:gd name="T6" fmla="*/ 11 w 30"/>
                <a:gd name="T7" fmla="*/ 7 h 26"/>
                <a:gd name="T8" fmla="*/ 1 w 30"/>
                <a:gd name="T9" fmla="*/ 15 h 26"/>
                <a:gd name="T10" fmla="*/ 1 w 30"/>
                <a:gd name="T11" fmla="*/ 16 h 26"/>
                <a:gd name="T12" fmla="*/ 0 w 30"/>
                <a:gd name="T13" fmla="*/ 17 h 26"/>
                <a:gd name="T14" fmla="*/ 8 w 30"/>
                <a:gd name="T15" fmla="*/ 26 h 26"/>
                <a:gd name="T16" fmla="*/ 9 w 30"/>
                <a:gd name="T17" fmla="*/ 26 h 26"/>
                <a:gd name="T18" fmla="*/ 10 w 30"/>
                <a:gd name="T19" fmla="*/ 26 h 26"/>
                <a:gd name="T20" fmla="*/ 28 w 30"/>
                <a:gd name="T21" fmla="*/ 12 h 26"/>
                <a:gd name="T22" fmla="*/ 28 w 30"/>
                <a:gd name="T23" fmla="*/ 11 h 26"/>
                <a:gd name="T24" fmla="*/ 29 w 30"/>
                <a:gd name="T25" fmla="*/ 10 h 26"/>
                <a:gd name="T26" fmla="*/ 22 w 30"/>
                <a:gd name="T27" fmla="*/ 1 h 26"/>
                <a:gd name="T28" fmla="*/ 9 w 30"/>
                <a:gd name="T29" fmla="*/ 24 h 26"/>
                <a:gd name="T30" fmla="*/ 9 w 30"/>
                <a:gd name="T31" fmla="*/ 25 h 26"/>
                <a:gd name="T32" fmla="*/ 5 w 30"/>
                <a:gd name="T33" fmla="*/ 20 h 26"/>
                <a:gd name="T34" fmla="*/ 3 w 30"/>
                <a:gd name="T35" fmla="*/ 17 h 26"/>
                <a:gd name="T36" fmla="*/ 12 w 30"/>
                <a:gd name="T37" fmla="*/ 10 h 26"/>
                <a:gd name="T38" fmla="*/ 21 w 30"/>
                <a:gd name="T39" fmla="*/ 3 h 26"/>
                <a:gd name="T40" fmla="*/ 27 w 30"/>
                <a:gd name="T41" fmla="*/ 9 h 26"/>
                <a:gd name="T42" fmla="*/ 26 w 30"/>
                <a:gd name="T43" fmla="*/ 10 h 26"/>
                <a:gd name="T44" fmla="*/ 9 w 30"/>
                <a:gd name="T45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26">
                  <a:moveTo>
                    <a:pt x="22" y="1"/>
                  </a:moveTo>
                  <a:cubicBezTo>
                    <a:pt x="21" y="0"/>
                    <a:pt x="21" y="0"/>
                    <a:pt x="20" y="1"/>
                  </a:cubicBezTo>
                  <a:cubicBezTo>
                    <a:pt x="20" y="1"/>
                    <a:pt x="20" y="1"/>
                    <a:pt x="19" y="1"/>
                  </a:cubicBezTo>
                  <a:cubicBezTo>
                    <a:pt x="16" y="3"/>
                    <a:pt x="13" y="5"/>
                    <a:pt x="11" y="7"/>
                  </a:cubicBezTo>
                  <a:cubicBezTo>
                    <a:pt x="7" y="10"/>
                    <a:pt x="4" y="12"/>
                    <a:pt x="1" y="15"/>
                  </a:cubicBezTo>
                  <a:cubicBezTo>
                    <a:pt x="1" y="15"/>
                    <a:pt x="1" y="15"/>
                    <a:pt x="1" y="16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1" y="20"/>
                    <a:pt x="5" y="24"/>
                    <a:pt x="8" y="26"/>
                  </a:cubicBezTo>
                  <a:cubicBezTo>
                    <a:pt x="8" y="26"/>
                    <a:pt x="9" y="26"/>
                    <a:pt x="9" y="26"/>
                  </a:cubicBezTo>
                  <a:cubicBezTo>
                    <a:pt x="9" y="26"/>
                    <a:pt x="10" y="26"/>
                    <a:pt x="10" y="26"/>
                  </a:cubicBezTo>
                  <a:cubicBezTo>
                    <a:pt x="16" y="21"/>
                    <a:pt x="22" y="17"/>
                    <a:pt x="28" y="12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9" y="11"/>
                    <a:pt x="30" y="11"/>
                    <a:pt x="29" y="10"/>
                  </a:cubicBezTo>
                  <a:cubicBezTo>
                    <a:pt x="28" y="6"/>
                    <a:pt x="25" y="3"/>
                    <a:pt x="22" y="1"/>
                  </a:cubicBezTo>
                  <a:close/>
                  <a:moveTo>
                    <a:pt x="9" y="24"/>
                  </a:moveTo>
                  <a:cubicBezTo>
                    <a:pt x="9" y="24"/>
                    <a:pt x="9" y="24"/>
                    <a:pt x="9" y="25"/>
                  </a:cubicBezTo>
                  <a:cubicBezTo>
                    <a:pt x="8" y="23"/>
                    <a:pt x="6" y="22"/>
                    <a:pt x="5" y="20"/>
                  </a:cubicBezTo>
                  <a:cubicBezTo>
                    <a:pt x="4" y="19"/>
                    <a:pt x="3" y="18"/>
                    <a:pt x="3" y="17"/>
                  </a:cubicBezTo>
                  <a:cubicBezTo>
                    <a:pt x="6" y="15"/>
                    <a:pt x="9" y="12"/>
                    <a:pt x="12" y="10"/>
                  </a:cubicBezTo>
                  <a:cubicBezTo>
                    <a:pt x="15" y="8"/>
                    <a:pt x="18" y="6"/>
                    <a:pt x="21" y="3"/>
                  </a:cubicBezTo>
                  <a:cubicBezTo>
                    <a:pt x="23" y="5"/>
                    <a:pt x="25" y="7"/>
                    <a:pt x="27" y="9"/>
                  </a:cubicBezTo>
                  <a:cubicBezTo>
                    <a:pt x="27" y="9"/>
                    <a:pt x="27" y="9"/>
                    <a:pt x="26" y="10"/>
                  </a:cubicBezTo>
                  <a:cubicBezTo>
                    <a:pt x="20" y="14"/>
                    <a:pt x="15" y="19"/>
                    <a:pt x="9" y="2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3395663" y="9807575"/>
              <a:ext cx="119063" cy="109538"/>
            </a:xfrm>
            <a:custGeom>
              <a:avLst/>
              <a:gdLst>
                <a:gd name="T0" fmla="*/ 20 w 28"/>
                <a:gd name="T1" fmla="*/ 1 h 26"/>
                <a:gd name="T2" fmla="*/ 18 w 28"/>
                <a:gd name="T3" fmla="*/ 1 h 26"/>
                <a:gd name="T4" fmla="*/ 18 w 28"/>
                <a:gd name="T5" fmla="*/ 1 h 26"/>
                <a:gd name="T6" fmla="*/ 0 w 28"/>
                <a:gd name="T7" fmla="*/ 16 h 26"/>
                <a:gd name="T8" fmla="*/ 1 w 28"/>
                <a:gd name="T9" fmla="*/ 17 h 26"/>
                <a:gd name="T10" fmla="*/ 9 w 28"/>
                <a:gd name="T11" fmla="*/ 25 h 26"/>
                <a:gd name="T12" fmla="*/ 8 w 28"/>
                <a:gd name="T13" fmla="*/ 25 h 26"/>
                <a:gd name="T14" fmla="*/ 9 w 28"/>
                <a:gd name="T15" fmla="*/ 26 h 26"/>
                <a:gd name="T16" fmla="*/ 18 w 28"/>
                <a:gd name="T17" fmla="*/ 21 h 26"/>
                <a:gd name="T18" fmla="*/ 26 w 28"/>
                <a:gd name="T19" fmla="*/ 13 h 26"/>
                <a:gd name="T20" fmla="*/ 24 w 28"/>
                <a:gd name="T21" fmla="*/ 11 h 26"/>
                <a:gd name="T22" fmla="*/ 16 w 28"/>
                <a:gd name="T23" fmla="*/ 19 h 26"/>
                <a:gd name="T24" fmla="*/ 10 w 28"/>
                <a:gd name="T25" fmla="*/ 23 h 26"/>
                <a:gd name="T26" fmla="*/ 3 w 28"/>
                <a:gd name="T27" fmla="*/ 16 h 26"/>
                <a:gd name="T28" fmla="*/ 3 w 28"/>
                <a:gd name="T29" fmla="*/ 16 h 26"/>
                <a:gd name="T30" fmla="*/ 18 w 28"/>
                <a:gd name="T31" fmla="*/ 3 h 26"/>
                <a:gd name="T32" fmla="*/ 26 w 28"/>
                <a:gd name="T33" fmla="*/ 11 h 26"/>
                <a:gd name="T34" fmla="*/ 27 w 28"/>
                <a:gd name="T35" fmla="*/ 10 h 26"/>
                <a:gd name="T36" fmla="*/ 20 w 28"/>
                <a:gd name="T3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26">
                  <a:moveTo>
                    <a:pt x="20" y="1"/>
                  </a:moveTo>
                  <a:cubicBezTo>
                    <a:pt x="19" y="0"/>
                    <a:pt x="18" y="0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1" y="5"/>
                    <a:pt x="5" y="10"/>
                    <a:pt x="0" y="16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3" y="20"/>
                    <a:pt x="5" y="23"/>
                    <a:pt x="9" y="25"/>
                  </a:cubicBezTo>
                  <a:cubicBezTo>
                    <a:pt x="9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12" y="25"/>
                    <a:pt x="15" y="23"/>
                    <a:pt x="18" y="21"/>
                  </a:cubicBezTo>
                  <a:cubicBezTo>
                    <a:pt x="21" y="19"/>
                    <a:pt x="24" y="16"/>
                    <a:pt x="26" y="13"/>
                  </a:cubicBezTo>
                  <a:cubicBezTo>
                    <a:pt x="27" y="12"/>
                    <a:pt x="26" y="11"/>
                    <a:pt x="24" y="11"/>
                  </a:cubicBezTo>
                  <a:cubicBezTo>
                    <a:pt x="21" y="13"/>
                    <a:pt x="19" y="16"/>
                    <a:pt x="16" y="19"/>
                  </a:cubicBezTo>
                  <a:cubicBezTo>
                    <a:pt x="14" y="20"/>
                    <a:pt x="12" y="22"/>
                    <a:pt x="10" y="23"/>
                  </a:cubicBezTo>
                  <a:cubicBezTo>
                    <a:pt x="7" y="21"/>
                    <a:pt x="5" y="19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8" y="11"/>
                    <a:pt x="13" y="7"/>
                    <a:pt x="18" y="3"/>
                  </a:cubicBezTo>
                  <a:cubicBezTo>
                    <a:pt x="21" y="5"/>
                    <a:pt x="24" y="8"/>
                    <a:pt x="26" y="11"/>
                  </a:cubicBezTo>
                  <a:cubicBezTo>
                    <a:pt x="26" y="12"/>
                    <a:pt x="28" y="12"/>
                    <a:pt x="27" y="10"/>
                  </a:cubicBezTo>
                  <a:cubicBezTo>
                    <a:pt x="26" y="7"/>
                    <a:pt x="23" y="3"/>
                    <a:pt x="2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0"/>
            <p:cNvSpPr>
              <a:spLocks noEditPoints="1"/>
            </p:cNvSpPr>
            <p:nvPr/>
          </p:nvSpPr>
          <p:spPr bwMode="auto">
            <a:xfrm>
              <a:off x="3471863" y="9901238"/>
              <a:ext cx="106363" cy="96838"/>
            </a:xfrm>
            <a:custGeom>
              <a:avLst/>
              <a:gdLst>
                <a:gd name="T0" fmla="*/ 18 w 25"/>
                <a:gd name="T1" fmla="*/ 0 h 23"/>
                <a:gd name="T2" fmla="*/ 17 w 25"/>
                <a:gd name="T3" fmla="*/ 0 h 23"/>
                <a:gd name="T4" fmla="*/ 17 w 25"/>
                <a:gd name="T5" fmla="*/ 0 h 23"/>
                <a:gd name="T6" fmla="*/ 2 w 25"/>
                <a:gd name="T7" fmla="*/ 12 h 23"/>
                <a:gd name="T8" fmla="*/ 1 w 25"/>
                <a:gd name="T9" fmla="*/ 13 h 23"/>
                <a:gd name="T10" fmla="*/ 0 w 25"/>
                <a:gd name="T11" fmla="*/ 14 h 23"/>
                <a:gd name="T12" fmla="*/ 1 w 25"/>
                <a:gd name="T13" fmla="*/ 15 h 23"/>
                <a:gd name="T14" fmla="*/ 7 w 25"/>
                <a:gd name="T15" fmla="*/ 23 h 23"/>
                <a:gd name="T16" fmla="*/ 7 w 25"/>
                <a:gd name="T17" fmla="*/ 23 h 23"/>
                <a:gd name="T18" fmla="*/ 8 w 25"/>
                <a:gd name="T19" fmla="*/ 23 h 23"/>
                <a:gd name="T20" fmla="*/ 8 w 25"/>
                <a:gd name="T21" fmla="*/ 23 h 23"/>
                <a:gd name="T22" fmla="*/ 8 w 25"/>
                <a:gd name="T23" fmla="*/ 23 h 23"/>
                <a:gd name="T24" fmla="*/ 8 w 25"/>
                <a:gd name="T25" fmla="*/ 23 h 23"/>
                <a:gd name="T26" fmla="*/ 8 w 25"/>
                <a:gd name="T27" fmla="*/ 23 h 23"/>
                <a:gd name="T28" fmla="*/ 25 w 25"/>
                <a:gd name="T29" fmla="*/ 9 h 23"/>
                <a:gd name="T30" fmla="*/ 25 w 25"/>
                <a:gd name="T31" fmla="*/ 8 h 23"/>
                <a:gd name="T32" fmla="*/ 18 w 25"/>
                <a:gd name="T33" fmla="*/ 0 h 23"/>
                <a:gd name="T34" fmla="*/ 16 w 25"/>
                <a:gd name="T35" fmla="*/ 15 h 23"/>
                <a:gd name="T36" fmla="*/ 8 w 25"/>
                <a:gd name="T37" fmla="*/ 21 h 23"/>
                <a:gd name="T38" fmla="*/ 5 w 25"/>
                <a:gd name="T39" fmla="*/ 17 h 23"/>
                <a:gd name="T40" fmla="*/ 3 w 25"/>
                <a:gd name="T41" fmla="*/ 14 h 23"/>
                <a:gd name="T42" fmla="*/ 18 w 25"/>
                <a:gd name="T43" fmla="*/ 2 h 23"/>
                <a:gd name="T44" fmla="*/ 23 w 25"/>
                <a:gd name="T45" fmla="*/ 8 h 23"/>
                <a:gd name="T46" fmla="*/ 16 w 25"/>
                <a:gd name="T47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" h="23">
                  <a:moveTo>
                    <a:pt x="18" y="0"/>
                  </a:moveTo>
                  <a:cubicBezTo>
                    <a:pt x="18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4"/>
                    <a:pt x="7" y="8"/>
                    <a:pt x="2" y="12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3"/>
                    <a:pt x="0" y="14"/>
                  </a:cubicBezTo>
                  <a:cubicBezTo>
                    <a:pt x="0" y="14"/>
                    <a:pt x="0" y="16"/>
                    <a:pt x="1" y="15"/>
                  </a:cubicBezTo>
                  <a:cubicBezTo>
                    <a:pt x="3" y="18"/>
                    <a:pt x="5" y="21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4" y="20"/>
                    <a:pt x="22" y="15"/>
                    <a:pt x="25" y="9"/>
                  </a:cubicBezTo>
                  <a:cubicBezTo>
                    <a:pt x="25" y="9"/>
                    <a:pt x="25" y="8"/>
                    <a:pt x="25" y="8"/>
                  </a:cubicBezTo>
                  <a:cubicBezTo>
                    <a:pt x="24" y="4"/>
                    <a:pt x="22" y="1"/>
                    <a:pt x="18" y="0"/>
                  </a:cubicBezTo>
                  <a:close/>
                  <a:moveTo>
                    <a:pt x="16" y="15"/>
                  </a:moveTo>
                  <a:cubicBezTo>
                    <a:pt x="13" y="17"/>
                    <a:pt x="11" y="19"/>
                    <a:pt x="8" y="21"/>
                  </a:cubicBezTo>
                  <a:cubicBezTo>
                    <a:pt x="7" y="20"/>
                    <a:pt x="6" y="19"/>
                    <a:pt x="5" y="17"/>
                  </a:cubicBezTo>
                  <a:cubicBezTo>
                    <a:pt x="4" y="16"/>
                    <a:pt x="4" y="15"/>
                    <a:pt x="3" y="14"/>
                  </a:cubicBezTo>
                  <a:cubicBezTo>
                    <a:pt x="8" y="11"/>
                    <a:pt x="14" y="7"/>
                    <a:pt x="18" y="2"/>
                  </a:cubicBezTo>
                  <a:cubicBezTo>
                    <a:pt x="20" y="4"/>
                    <a:pt x="22" y="5"/>
                    <a:pt x="23" y="8"/>
                  </a:cubicBezTo>
                  <a:cubicBezTo>
                    <a:pt x="20" y="10"/>
                    <a:pt x="18" y="13"/>
                    <a:pt x="16" y="1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3527425" y="9964738"/>
              <a:ext cx="104775" cy="106363"/>
            </a:xfrm>
            <a:custGeom>
              <a:avLst/>
              <a:gdLst>
                <a:gd name="T0" fmla="*/ 18 w 25"/>
                <a:gd name="T1" fmla="*/ 1 h 25"/>
                <a:gd name="T2" fmla="*/ 17 w 25"/>
                <a:gd name="T3" fmla="*/ 1 h 25"/>
                <a:gd name="T4" fmla="*/ 2 w 25"/>
                <a:gd name="T5" fmla="*/ 14 h 25"/>
                <a:gd name="T6" fmla="*/ 0 w 25"/>
                <a:gd name="T7" fmla="*/ 16 h 25"/>
                <a:gd name="T8" fmla="*/ 6 w 25"/>
                <a:gd name="T9" fmla="*/ 23 h 25"/>
                <a:gd name="T10" fmla="*/ 7 w 25"/>
                <a:gd name="T11" fmla="*/ 21 h 25"/>
                <a:gd name="T12" fmla="*/ 3 w 25"/>
                <a:gd name="T13" fmla="*/ 16 h 25"/>
                <a:gd name="T14" fmla="*/ 18 w 25"/>
                <a:gd name="T15" fmla="*/ 3 h 25"/>
                <a:gd name="T16" fmla="*/ 23 w 25"/>
                <a:gd name="T17" fmla="*/ 9 h 25"/>
                <a:gd name="T18" fmla="*/ 23 w 25"/>
                <a:gd name="T19" fmla="*/ 9 h 25"/>
                <a:gd name="T20" fmla="*/ 8 w 25"/>
                <a:gd name="T21" fmla="*/ 22 h 25"/>
                <a:gd name="T22" fmla="*/ 9 w 25"/>
                <a:gd name="T23" fmla="*/ 24 h 25"/>
                <a:gd name="T24" fmla="*/ 24 w 25"/>
                <a:gd name="T25" fmla="*/ 11 h 25"/>
                <a:gd name="T26" fmla="*/ 25 w 25"/>
                <a:gd name="T27" fmla="*/ 9 h 25"/>
                <a:gd name="T28" fmla="*/ 25 w 25"/>
                <a:gd name="T29" fmla="*/ 9 h 25"/>
                <a:gd name="T30" fmla="*/ 18 w 25"/>
                <a:gd name="T31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25">
                  <a:moveTo>
                    <a:pt x="18" y="1"/>
                  </a:moveTo>
                  <a:cubicBezTo>
                    <a:pt x="18" y="0"/>
                    <a:pt x="17" y="1"/>
                    <a:pt x="17" y="1"/>
                  </a:cubicBezTo>
                  <a:cubicBezTo>
                    <a:pt x="11" y="4"/>
                    <a:pt x="6" y="10"/>
                    <a:pt x="2" y="14"/>
                  </a:cubicBezTo>
                  <a:cubicBezTo>
                    <a:pt x="1" y="14"/>
                    <a:pt x="0" y="15"/>
                    <a:pt x="0" y="16"/>
                  </a:cubicBezTo>
                  <a:cubicBezTo>
                    <a:pt x="1" y="19"/>
                    <a:pt x="3" y="21"/>
                    <a:pt x="6" y="23"/>
                  </a:cubicBezTo>
                  <a:cubicBezTo>
                    <a:pt x="7" y="24"/>
                    <a:pt x="8" y="22"/>
                    <a:pt x="7" y="21"/>
                  </a:cubicBezTo>
                  <a:cubicBezTo>
                    <a:pt x="5" y="20"/>
                    <a:pt x="4" y="18"/>
                    <a:pt x="3" y="16"/>
                  </a:cubicBezTo>
                  <a:cubicBezTo>
                    <a:pt x="8" y="12"/>
                    <a:pt x="14" y="8"/>
                    <a:pt x="18" y="3"/>
                  </a:cubicBezTo>
                  <a:cubicBezTo>
                    <a:pt x="21" y="4"/>
                    <a:pt x="22" y="6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18" y="14"/>
                    <a:pt x="13" y="18"/>
                    <a:pt x="8" y="22"/>
                  </a:cubicBezTo>
                  <a:cubicBezTo>
                    <a:pt x="7" y="23"/>
                    <a:pt x="8" y="25"/>
                    <a:pt x="9" y="24"/>
                  </a:cubicBezTo>
                  <a:cubicBezTo>
                    <a:pt x="15" y="20"/>
                    <a:pt x="20" y="16"/>
                    <a:pt x="24" y="11"/>
                  </a:cubicBezTo>
                  <a:cubicBezTo>
                    <a:pt x="25" y="10"/>
                    <a:pt x="25" y="10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5"/>
                    <a:pt x="22" y="2"/>
                    <a:pt x="1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2"/>
            <p:cNvSpPr>
              <a:spLocks noEditPoints="1"/>
            </p:cNvSpPr>
            <p:nvPr/>
          </p:nvSpPr>
          <p:spPr bwMode="auto">
            <a:xfrm>
              <a:off x="3603625" y="10048875"/>
              <a:ext cx="106363" cy="106363"/>
            </a:xfrm>
            <a:custGeom>
              <a:avLst/>
              <a:gdLst>
                <a:gd name="T0" fmla="*/ 18 w 25"/>
                <a:gd name="T1" fmla="*/ 0 h 25"/>
                <a:gd name="T2" fmla="*/ 17 w 25"/>
                <a:gd name="T3" fmla="*/ 0 h 25"/>
                <a:gd name="T4" fmla="*/ 17 w 25"/>
                <a:gd name="T5" fmla="*/ 0 h 25"/>
                <a:gd name="T6" fmla="*/ 8 w 25"/>
                <a:gd name="T7" fmla="*/ 8 h 25"/>
                <a:gd name="T8" fmla="*/ 1 w 25"/>
                <a:gd name="T9" fmla="*/ 15 h 25"/>
                <a:gd name="T10" fmla="*/ 0 w 25"/>
                <a:gd name="T11" fmla="*/ 16 h 25"/>
                <a:gd name="T12" fmla="*/ 4 w 25"/>
                <a:gd name="T13" fmla="*/ 23 h 25"/>
                <a:gd name="T14" fmla="*/ 5 w 25"/>
                <a:gd name="T15" fmla="*/ 24 h 25"/>
                <a:gd name="T16" fmla="*/ 13 w 25"/>
                <a:gd name="T17" fmla="*/ 19 h 25"/>
                <a:gd name="T18" fmla="*/ 24 w 25"/>
                <a:gd name="T19" fmla="*/ 10 h 25"/>
                <a:gd name="T20" fmla="*/ 25 w 25"/>
                <a:gd name="T21" fmla="*/ 10 h 25"/>
                <a:gd name="T22" fmla="*/ 25 w 25"/>
                <a:gd name="T23" fmla="*/ 9 h 25"/>
                <a:gd name="T24" fmla="*/ 18 w 25"/>
                <a:gd name="T25" fmla="*/ 0 h 25"/>
                <a:gd name="T26" fmla="*/ 14 w 25"/>
                <a:gd name="T27" fmla="*/ 15 h 25"/>
                <a:gd name="T28" fmla="*/ 10 w 25"/>
                <a:gd name="T29" fmla="*/ 18 h 25"/>
                <a:gd name="T30" fmla="*/ 6 w 25"/>
                <a:gd name="T31" fmla="*/ 22 h 25"/>
                <a:gd name="T32" fmla="*/ 6 w 25"/>
                <a:gd name="T33" fmla="*/ 22 h 25"/>
                <a:gd name="T34" fmla="*/ 6 w 25"/>
                <a:gd name="T35" fmla="*/ 22 h 25"/>
                <a:gd name="T36" fmla="*/ 6 w 25"/>
                <a:gd name="T37" fmla="*/ 22 h 25"/>
                <a:gd name="T38" fmla="*/ 3 w 25"/>
                <a:gd name="T39" fmla="*/ 19 h 25"/>
                <a:gd name="T40" fmla="*/ 2 w 25"/>
                <a:gd name="T41" fmla="*/ 16 h 25"/>
                <a:gd name="T42" fmla="*/ 10 w 25"/>
                <a:gd name="T43" fmla="*/ 9 h 25"/>
                <a:gd name="T44" fmla="*/ 18 w 25"/>
                <a:gd name="T45" fmla="*/ 2 h 25"/>
                <a:gd name="T46" fmla="*/ 18 w 25"/>
                <a:gd name="T47" fmla="*/ 2 h 25"/>
                <a:gd name="T48" fmla="*/ 21 w 25"/>
                <a:gd name="T49" fmla="*/ 5 h 25"/>
                <a:gd name="T50" fmla="*/ 23 w 25"/>
                <a:gd name="T51" fmla="*/ 8 h 25"/>
                <a:gd name="T52" fmla="*/ 23 w 25"/>
                <a:gd name="T53" fmla="*/ 8 h 25"/>
                <a:gd name="T54" fmla="*/ 14 w 25"/>
                <a:gd name="T55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" h="25">
                  <a:moveTo>
                    <a:pt x="18" y="0"/>
                  </a:moveTo>
                  <a:cubicBezTo>
                    <a:pt x="18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3" y="2"/>
                    <a:pt x="10" y="5"/>
                    <a:pt x="8" y="8"/>
                  </a:cubicBezTo>
                  <a:cubicBezTo>
                    <a:pt x="5" y="10"/>
                    <a:pt x="2" y="12"/>
                    <a:pt x="1" y="15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8"/>
                    <a:pt x="2" y="22"/>
                    <a:pt x="4" y="23"/>
                  </a:cubicBezTo>
                  <a:cubicBezTo>
                    <a:pt x="4" y="24"/>
                    <a:pt x="5" y="24"/>
                    <a:pt x="5" y="24"/>
                  </a:cubicBezTo>
                  <a:cubicBezTo>
                    <a:pt x="8" y="25"/>
                    <a:pt x="11" y="21"/>
                    <a:pt x="13" y="19"/>
                  </a:cubicBezTo>
                  <a:cubicBezTo>
                    <a:pt x="17" y="16"/>
                    <a:pt x="21" y="13"/>
                    <a:pt x="24" y="10"/>
                  </a:cubicBezTo>
                  <a:cubicBezTo>
                    <a:pt x="25" y="10"/>
                    <a:pt x="24" y="10"/>
                    <a:pt x="25" y="10"/>
                  </a:cubicBezTo>
                  <a:cubicBezTo>
                    <a:pt x="25" y="10"/>
                    <a:pt x="25" y="10"/>
                    <a:pt x="25" y="9"/>
                  </a:cubicBezTo>
                  <a:cubicBezTo>
                    <a:pt x="25" y="6"/>
                    <a:pt x="22" y="0"/>
                    <a:pt x="18" y="0"/>
                  </a:cubicBezTo>
                  <a:close/>
                  <a:moveTo>
                    <a:pt x="14" y="15"/>
                  </a:moveTo>
                  <a:cubicBezTo>
                    <a:pt x="13" y="16"/>
                    <a:pt x="12" y="17"/>
                    <a:pt x="10" y="18"/>
                  </a:cubicBezTo>
                  <a:cubicBezTo>
                    <a:pt x="10" y="18"/>
                    <a:pt x="8" y="21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1"/>
                    <a:pt x="4" y="20"/>
                    <a:pt x="3" y="19"/>
                  </a:cubicBezTo>
                  <a:cubicBezTo>
                    <a:pt x="3" y="18"/>
                    <a:pt x="2" y="17"/>
                    <a:pt x="2" y="16"/>
                  </a:cubicBezTo>
                  <a:cubicBezTo>
                    <a:pt x="5" y="15"/>
                    <a:pt x="7" y="12"/>
                    <a:pt x="10" y="9"/>
                  </a:cubicBezTo>
                  <a:cubicBezTo>
                    <a:pt x="13" y="7"/>
                    <a:pt x="16" y="5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3"/>
                    <a:pt x="20" y="3"/>
                    <a:pt x="21" y="5"/>
                  </a:cubicBezTo>
                  <a:cubicBezTo>
                    <a:pt x="22" y="6"/>
                    <a:pt x="23" y="7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0" y="10"/>
                    <a:pt x="17" y="12"/>
                    <a:pt x="14" y="1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3"/>
            <p:cNvSpPr>
              <a:spLocks noEditPoints="1"/>
            </p:cNvSpPr>
            <p:nvPr/>
          </p:nvSpPr>
          <p:spPr bwMode="auto">
            <a:xfrm>
              <a:off x="3514725" y="9701213"/>
              <a:ext cx="117475" cy="111125"/>
            </a:xfrm>
            <a:custGeom>
              <a:avLst/>
              <a:gdLst>
                <a:gd name="T0" fmla="*/ 18 w 28"/>
                <a:gd name="T1" fmla="*/ 0 h 26"/>
                <a:gd name="T2" fmla="*/ 17 w 28"/>
                <a:gd name="T3" fmla="*/ 1 h 26"/>
                <a:gd name="T4" fmla="*/ 1 w 28"/>
                <a:gd name="T5" fmla="*/ 15 h 26"/>
                <a:gd name="T6" fmla="*/ 0 w 28"/>
                <a:gd name="T7" fmla="*/ 15 h 26"/>
                <a:gd name="T8" fmla="*/ 0 w 28"/>
                <a:gd name="T9" fmla="*/ 16 h 26"/>
                <a:gd name="T10" fmla="*/ 8 w 28"/>
                <a:gd name="T11" fmla="*/ 25 h 26"/>
                <a:gd name="T12" fmla="*/ 9 w 28"/>
                <a:gd name="T13" fmla="*/ 26 h 26"/>
                <a:gd name="T14" fmla="*/ 18 w 28"/>
                <a:gd name="T15" fmla="*/ 20 h 26"/>
                <a:gd name="T16" fmla="*/ 27 w 28"/>
                <a:gd name="T17" fmla="*/ 12 h 26"/>
                <a:gd name="T18" fmla="*/ 26 w 28"/>
                <a:gd name="T19" fmla="*/ 10 h 26"/>
                <a:gd name="T20" fmla="*/ 26 w 28"/>
                <a:gd name="T21" fmla="*/ 9 h 26"/>
                <a:gd name="T22" fmla="*/ 18 w 28"/>
                <a:gd name="T23" fmla="*/ 0 h 26"/>
                <a:gd name="T24" fmla="*/ 25 w 28"/>
                <a:gd name="T25" fmla="*/ 10 h 26"/>
                <a:gd name="T26" fmla="*/ 16 w 28"/>
                <a:gd name="T27" fmla="*/ 18 h 26"/>
                <a:gd name="T28" fmla="*/ 9 w 28"/>
                <a:gd name="T29" fmla="*/ 24 h 26"/>
                <a:gd name="T30" fmla="*/ 9 w 28"/>
                <a:gd name="T31" fmla="*/ 24 h 26"/>
                <a:gd name="T32" fmla="*/ 3 w 28"/>
                <a:gd name="T33" fmla="*/ 15 h 26"/>
                <a:gd name="T34" fmla="*/ 18 w 28"/>
                <a:gd name="T35" fmla="*/ 3 h 26"/>
                <a:gd name="T36" fmla="*/ 21 w 28"/>
                <a:gd name="T37" fmla="*/ 5 h 26"/>
                <a:gd name="T38" fmla="*/ 25 w 28"/>
                <a:gd name="T39" fmla="*/ 10 h 26"/>
                <a:gd name="T40" fmla="*/ 25 w 28"/>
                <a:gd name="T41" fmla="*/ 10 h 26"/>
                <a:gd name="T42" fmla="*/ 25 w 28"/>
                <a:gd name="T43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" h="26">
                  <a:moveTo>
                    <a:pt x="18" y="0"/>
                  </a:moveTo>
                  <a:cubicBezTo>
                    <a:pt x="17" y="0"/>
                    <a:pt x="17" y="1"/>
                    <a:pt x="17" y="1"/>
                  </a:cubicBezTo>
                  <a:cubicBezTo>
                    <a:pt x="11" y="5"/>
                    <a:pt x="6" y="10"/>
                    <a:pt x="1" y="15"/>
                  </a:cubicBezTo>
                  <a:cubicBezTo>
                    <a:pt x="1" y="15"/>
                    <a:pt x="0" y="15"/>
                    <a:pt x="0" y="15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2" y="20"/>
                    <a:pt x="4" y="24"/>
                    <a:pt x="8" y="25"/>
                  </a:cubicBezTo>
                  <a:cubicBezTo>
                    <a:pt x="8" y="26"/>
                    <a:pt x="9" y="26"/>
                    <a:pt x="9" y="26"/>
                  </a:cubicBezTo>
                  <a:cubicBezTo>
                    <a:pt x="12" y="25"/>
                    <a:pt x="15" y="22"/>
                    <a:pt x="18" y="20"/>
                  </a:cubicBezTo>
                  <a:cubicBezTo>
                    <a:pt x="21" y="17"/>
                    <a:pt x="24" y="15"/>
                    <a:pt x="27" y="12"/>
                  </a:cubicBezTo>
                  <a:cubicBezTo>
                    <a:pt x="28" y="11"/>
                    <a:pt x="27" y="10"/>
                    <a:pt x="26" y="10"/>
                  </a:cubicBezTo>
                  <a:cubicBezTo>
                    <a:pt x="26" y="10"/>
                    <a:pt x="27" y="9"/>
                    <a:pt x="26" y="9"/>
                  </a:cubicBezTo>
                  <a:cubicBezTo>
                    <a:pt x="25" y="5"/>
                    <a:pt x="22" y="1"/>
                    <a:pt x="18" y="0"/>
                  </a:cubicBezTo>
                  <a:close/>
                  <a:moveTo>
                    <a:pt x="25" y="10"/>
                  </a:moveTo>
                  <a:cubicBezTo>
                    <a:pt x="22" y="13"/>
                    <a:pt x="19" y="15"/>
                    <a:pt x="16" y="18"/>
                  </a:cubicBezTo>
                  <a:cubicBezTo>
                    <a:pt x="14" y="20"/>
                    <a:pt x="11" y="22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22"/>
                    <a:pt x="4" y="19"/>
                    <a:pt x="3" y="15"/>
                  </a:cubicBezTo>
                  <a:cubicBezTo>
                    <a:pt x="8" y="11"/>
                    <a:pt x="13" y="7"/>
                    <a:pt x="18" y="3"/>
                  </a:cubicBezTo>
                  <a:cubicBezTo>
                    <a:pt x="19" y="4"/>
                    <a:pt x="20" y="4"/>
                    <a:pt x="21" y="5"/>
                  </a:cubicBezTo>
                  <a:cubicBezTo>
                    <a:pt x="22" y="6"/>
                    <a:pt x="24" y="8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4"/>
            <p:cNvSpPr>
              <a:spLocks noEditPoints="1"/>
            </p:cNvSpPr>
            <p:nvPr/>
          </p:nvSpPr>
          <p:spPr bwMode="auto">
            <a:xfrm>
              <a:off x="3586163" y="9794875"/>
              <a:ext cx="114300" cy="109538"/>
            </a:xfrm>
            <a:custGeom>
              <a:avLst/>
              <a:gdLst>
                <a:gd name="T0" fmla="*/ 25 w 27"/>
                <a:gd name="T1" fmla="*/ 9 h 26"/>
                <a:gd name="T2" fmla="*/ 18 w 27"/>
                <a:gd name="T3" fmla="*/ 1 h 26"/>
                <a:gd name="T4" fmla="*/ 16 w 27"/>
                <a:gd name="T5" fmla="*/ 1 h 26"/>
                <a:gd name="T6" fmla="*/ 8 w 27"/>
                <a:gd name="T7" fmla="*/ 7 h 26"/>
                <a:gd name="T8" fmla="*/ 2 w 27"/>
                <a:gd name="T9" fmla="*/ 14 h 26"/>
                <a:gd name="T10" fmla="*/ 1 w 27"/>
                <a:gd name="T11" fmla="*/ 18 h 26"/>
                <a:gd name="T12" fmla="*/ 7 w 27"/>
                <a:gd name="T13" fmla="*/ 24 h 26"/>
                <a:gd name="T14" fmla="*/ 8 w 27"/>
                <a:gd name="T15" fmla="*/ 24 h 26"/>
                <a:gd name="T16" fmla="*/ 9 w 27"/>
                <a:gd name="T17" fmla="*/ 25 h 26"/>
                <a:gd name="T18" fmla="*/ 26 w 27"/>
                <a:gd name="T19" fmla="*/ 12 h 26"/>
                <a:gd name="T20" fmla="*/ 25 w 27"/>
                <a:gd name="T21" fmla="*/ 9 h 26"/>
                <a:gd name="T22" fmla="*/ 8 w 27"/>
                <a:gd name="T23" fmla="*/ 23 h 26"/>
                <a:gd name="T24" fmla="*/ 8 w 27"/>
                <a:gd name="T25" fmla="*/ 23 h 26"/>
                <a:gd name="T26" fmla="*/ 5 w 27"/>
                <a:gd name="T27" fmla="*/ 19 h 26"/>
                <a:gd name="T28" fmla="*/ 3 w 27"/>
                <a:gd name="T29" fmla="*/ 15 h 26"/>
                <a:gd name="T30" fmla="*/ 4 w 27"/>
                <a:gd name="T31" fmla="*/ 14 h 26"/>
                <a:gd name="T32" fmla="*/ 10 w 27"/>
                <a:gd name="T33" fmla="*/ 9 h 26"/>
                <a:gd name="T34" fmla="*/ 17 w 27"/>
                <a:gd name="T35" fmla="*/ 4 h 26"/>
                <a:gd name="T36" fmla="*/ 23 w 27"/>
                <a:gd name="T37" fmla="*/ 10 h 26"/>
                <a:gd name="T38" fmla="*/ 8 w 27"/>
                <a:gd name="T3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26">
                  <a:moveTo>
                    <a:pt x="25" y="9"/>
                  </a:moveTo>
                  <a:cubicBezTo>
                    <a:pt x="24" y="6"/>
                    <a:pt x="21" y="2"/>
                    <a:pt x="18" y="1"/>
                  </a:cubicBezTo>
                  <a:cubicBezTo>
                    <a:pt x="17" y="1"/>
                    <a:pt x="17" y="0"/>
                    <a:pt x="16" y="1"/>
                  </a:cubicBezTo>
                  <a:cubicBezTo>
                    <a:pt x="13" y="2"/>
                    <a:pt x="11" y="5"/>
                    <a:pt x="8" y="7"/>
                  </a:cubicBezTo>
                  <a:cubicBezTo>
                    <a:pt x="6" y="9"/>
                    <a:pt x="3" y="11"/>
                    <a:pt x="2" y="14"/>
                  </a:cubicBezTo>
                  <a:cubicBezTo>
                    <a:pt x="0" y="14"/>
                    <a:pt x="0" y="16"/>
                    <a:pt x="1" y="18"/>
                  </a:cubicBezTo>
                  <a:cubicBezTo>
                    <a:pt x="1" y="20"/>
                    <a:pt x="5" y="22"/>
                    <a:pt x="7" y="24"/>
                  </a:cubicBezTo>
                  <a:cubicBezTo>
                    <a:pt x="7" y="24"/>
                    <a:pt x="7" y="24"/>
                    <a:pt x="8" y="24"/>
                  </a:cubicBezTo>
                  <a:cubicBezTo>
                    <a:pt x="8" y="25"/>
                    <a:pt x="8" y="26"/>
                    <a:pt x="9" y="25"/>
                  </a:cubicBezTo>
                  <a:cubicBezTo>
                    <a:pt x="15" y="21"/>
                    <a:pt x="21" y="16"/>
                    <a:pt x="26" y="12"/>
                  </a:cubicBezTo>
                  <a:cubicBezTo>
                    <a:pt x="27" y="11"/>
                    <a:pt x="26" y="9"/>
                    <a:pt x="25" y="9"/>
                  </a:cubicBezTo>
                  <a:close/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7" y="22"/>
                    <a:pt x="6" y="20"/>
                    <a:pt x="5" y="19"/>
                  </a:cubicBezTo>
                  <a:cubicBezTo>
                    <a:pt x="4" y="18"/>
                    <a:pt x="2" y="17"/>
                    <a:pt x="3" y="15"/>
                  </a:cubicBezTo>
                  <a:cubicBezTo>
                    <a:pt x="4" y="15"/>
                    <a:pt x="4" y="14"/>
                    <a:pt x="4" y="14"/>
                  </a:cubicBezTo>
                  <a:cubicBezTo>
                    <a:pt x="6" y="13"/>
                    <a:pt x="8" y="11"/>
                    <a:pt x="10" y="9"/>
                  </a:cubicBezTo>
                  <a:cubicBezTo>
                    <a:pt x="12" y="7"/>
                    <a:pt x="15" y="6"/>
                    <a:pt x="17" y="4"/>
                  </a:cubicBezTo>
                  <a:cubicBezTo>
                    <a:pt x="20" y="5"/>
                    <a:pt x="22" y="7"/>
                    <a:pt x="23" y="10"/>
                  </a:cubicBezTo>
                  <a:cubicBezTo>
                    <a:pt x="18" y="14"/>
                    <a:pt x="13" y="19"/>
                    <a:pt x="8" y="2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5"/>
            <p:cNvSpPr>
              <a:spLocks noEditPoints="1"/>
            </p:cNvSpPr>
            <p:nvPr/>
          </p:nvSpPr>
          <p:spPr bwMode="auto">
            <a:xfrm>
              <a:off x="3649663" y="9871075"/>
              <a:ext cx="177800" cy="200025"/>
            </a:xfrm>
            <a:custGeom>
              <a:avLst/>
              <a:gdLst>
                <a:gd name="T0" fmla="*/ 19 w 42"/>
                <a:gd name="T1" fmla="*/ 1 h 47"/>
                <a:gd name="T2" fmla="*/ 18 w 42"/>
                <a:gd name="T3" fmla="*/ 0 h 47"/>
                <a:gd name="T4" fmla="*/ 9 w 42"/>
                <a:gd name="T5" fmla="*/ 7 h 47"/>
                <a:gd name="T6" fmla="*/ 0 w 42"/>
                <a:gd name="T7" fmla="*/ 15 h 47"/>
                <a:gd name="T8" fmla="*/ 1 w 42"/>
                <a:gd name="T9" fmla="*/ 16 h 47"/>
                <a:gd name="T10" fmla="*/ 1 w 42"/>
                <a:gd name="T11" fmla="*/ 16 h 47"/>
                <a:gd name="T12" fmla="*/ 26 w 42"/>
                <a:gd name="T13" fmla="*/ 46 h 47"/>
                <a:gd name="T14" fmla="*/ 27 w 42"/>
                <a:gd name="T15" fmla="*/ 45 h 47"/>
                <a:gd name="T16" fmla="*/ 34 w 42"/>
                <a:gd name="T17" fmla="*/ 39 h 47"/>
                <a:gd name="T18" fmla="*/ 42 w 42"/>
                <a:gd name="T19" fmla="*/ 32 h 47"/>
                <a:gd name="T20" fmla="*/ 42 w 42"/>
                <a:gd name="T21" fmla="*/ 32 h 47"/>
                <a:gd name="T22" fmla="*/ 42 w 42"/>
                <a:gd name="T23" fmla="*/ 30 h 47"/>
                <a:gd name="T24" fmla="*/ 31 w 42"/>
                <a:gd name="T25" fmla="*/ 16 h 47"/>
                <a:gd name="T26" fmla="*/ 20 w 42"/>
                <a:gd name="T27" fmla="*/ 2 h 47"/>
                <a:gd name="T28" fmla="*/ 19 w 42"/>
                <a:gd name="T29" fmla="*/ 1 h 47"/>
                <a:gd name="T30" fmla="*/ 33 w 42"/>
                <a:gd name="T31" fmla="*/ 37 h 47"/>
                <a:gd name="T32" fmla="*/ 26 w 42"/>
                <a:gd name="T33" fmla="*/ 43 h 47"/>
                <a:gd name="T34" fmla="*/ 2 w 42"/>
                <a:gd name="T35" fmla="*/ 15 h 47"/>
                <a:gd name="T36" fmla="*/ 10 w 42"/>
                <a:gd name="T37" fmla="*/ 10 h 47"/>
                <a:gd name="T38" fmla="*/ 18 w 42"/>
                <a:gd name="T39" fmla="*/ 4 h 47"/>
                <a:gd name="T40" fmla="*/ 27 w 42"/>
                <a:gd name="T41" fmla="*/ 15 h 47"/>
                <a:gd name="T42" fmla="*/ 40 w 42"/>
                <a:gd name="T43" fmla="*/ 31 h 47"/>
                <a:gd name="T44" fmla="*/ 33 w 42"/>
                <a:gd name="T45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" h="47">
                  <a:moveTo>
                    <a:pt x="19" y="1"/>
                  </a:moveTo>
                  <a:cubicBezTo>
                    <a:pt x="19" y="0"/>
                    <a:pt x="18" y="0"/>
                    <a:pt x="18" y="0"/>
                  </a:cubicBezTo>
                  <a:cubicBezTo>
                    <a:pt x="14" y="2"/>
                    <a:pt x="12" y="5"/>
                    <a:pt x="9" y="7"/>
                  </a:cubicBezTo>
                  <a:cubicBezTo>
                    <a:pt x="6" y="10"/>
                    <a:pt x="2" y="12"/>
                    <a:pt x="0" y="15"/>
                  </a:cubicBezTo>
                  <a:cubicBezTo>
                    <a:pt x="0" y="15"/>
                    <a:pt x="0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8" y="26"/>
                    <a:pt x="16" y="38"/>
                    <a:pt x="26" y="46"/>
                  </a:cubicBezTo>
                  <a:cubicBezTo>
                    <a:pt x="26" y="47"/>
                    <a:pt x="27" y="45"/>
                    <a:pt x="27" y="45"/>
                  </a:cubicBezTo>
                  <a:cubicBezTo>
                    <a:pt x="30" y="43"/>
                    <a:pt x="32" y="41"/>
                    <a:pt x="34" y="39"/>
                  </a:cubicBezTo>
                  <a:cubicBezTo>
                    <a:pt x="37" y="37"/>
                    <a:pt x="40" y="35"/>
                    <a:pt x="4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39" y="25"/>
                    <a:pt x="35" y="20"/>
                    <a:pt x="31" y="16"/>
                  </a:cubicBezTo>
                  <a:cubicBezTo>
                    <a:pt x="27" y="11"/>
                    <a:pt x="22" y="7"/>
                    <a:pt x="20" y="2"/>
                  </a:cubicBezTo>
                  <a:cubicBezTo>
                    <a:pt x="20" y="1"/>
                    <a:pt x="20" y="1"/>
                    <a:pt x="19" y="1"/>
                  </a:cubicBezTo>
                  <a:close/>
                  <a:moveTo>
                    <a:pt x="33" y="37"/>
                  </a:moveTo>
                  <a:cubicBezTo>
                    <a:pt x="30" y="39"/>
                    <a:pt x="28" y="41"/>
                    <a:pt x="26" y="43"/>
                  </a:cubicBezTo>
                  <a:cubicBezTo>
                    <a:pt x="19" y="34"/>
                    <a:pt x="10" y="24"/>
                    <a:pt x="2" y="15"/>
                  </a:cubicBezTo>
                  <a:cubicBezTo>
                    <a:pt x="5" y="14"/>
                    <a:pt x="7" y="12"/>
                    <a:pt x="10" y="10"/>
                  </a:cubicBezTo>
                  <a:cubicBezTo>
                    <a:pt x="12" y="8"/>
                    <a:pt x="15" y="6"/>
                    <a:pt x="18" y="4"/>
                  </a:cubicBezTo>
                  <a:cubicBezTo>
                    <a:pt x="20" y="8"/>
                    <a:pt x="23" y="12"/>
                    <a:pt x="27" y="15"/>
                  </a:cubicBezTo>
                  <a:cubicBezTo>
                    <a:pt x="31" y="20"/>
                    <a:pt x="36" y="26"/>
                    <a:pt x="40" y="31"/>
                  </a:cubicBezTo>
                  <a:cubicBezTo>
                    <a:pt x="37" y="33"/>
                    <a:pt x="35" y="35"/>
                    <a:pt x="33" y="3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6"/>
            <p:cNvSpPr>
              <a:spLocks noEditPoints="1"/>
            </p:cNvSpPr>
            <p:nvPr/>
          </p:nvSpPr>
          <p:spPr bwMode="auto">
            <a:xfrm>
              <a:off x="3022600" y="9451975"/>
              <a:ext cx="936625" cy="977900"/>
            </a:xfrm>
            <a:custGeom>
              <a:avLst/>
              <a:gdLst>
                <a:gd name="T0" fmla="*/ 120 w 221"/>
                <a:gd name="T1" fmla="*/ 10 h 231"/>
                <a:gd name="T2" fmla="*/ 96 w 221"/>
                <a:gd name="T3" fmla="*/ 2 h 231"/>
                <a:gd name="T4" fmla="*/ 4 w 221"/>
                <a:gd name="T5" fmla="*/ 92 h 231"/>
                <a:gd name="T6" fmla="*/ 104 w 221"/>
                <a:gd name="T7" fmla="*/ 218 h 231"/>
                <a:gd name="T8" fmla="*/ 135 w 221"/>
                <a:gd name="T9" fmla="*/ 211 h 231"/>
                <a:gd name="T10" fmla="*/ 210 w 221"/>
                <a:gd name="T11" fmla="*/ 144 h 231"/>
                <a:gd name="T12" fmla="*/ 169 w 221"/>
                <a:gd name="T13" fmla="*/ 65 h 231"/>
                <a:gd name="T14" fmla="*/ 208 w 221"/>
                <a:gd name="T15" fmla="*/ 140 h 231"/>
                <a:gd name="T16" fmla="*/ 108 w 221"/>
                <a:gd name="T17" fmla="*/ 216 h 231"/>
                <a:gd name="T18" fmla="*/ 127 w 221"/>
                <a:gd name="T19" fmla="*/ 203 h 231"/>
                <a:gd name="T20" fmla="*/ 107 w 221"/>
                <a:gd name="T21" fmla="*/ 216 h 231"/>
                <a:gd name="T22" fmla="*/ 114 w 221"/>
                <a:gd name="T23" fmla="*/ 200 h 231"/>
                <a:gd name="T24" fmla="*/ 102 w 221"/>
                <a:gd name="T25" fmla="*/ 209 h 231"/>
                <a:gd name="T26" fmla="*/ 108 w 221"/>
                <a:gd name="T27" fmla="*/ 192 h 231"/>
                <a:gd name="T28" fmla="*/ 95 w 221"/>
                <a:gd name="T29" fmla="*/ 202 h 231"/>
                <a:gd name="T30" fmla="*/ 103 w 221"/>
                <a:gd name="T31" fmla="*/ 181 h 231"/>
                <a:gd name="T32" fmla="*/ 88 w 221"/>
                <a:gd name="T33" fmla="*/ 194 h 231"/>
                <a:gd name="T34" fmla="*/ 90 w 221"/>
                <a:gd name="T35" fmla="*/ 178 h 231"/>
                <a:gd name="T36" fmla="*/ 81 w 221"/>
                <a:gd name="T37" fmla="*/ 185 h 231"/>
                <a:gd name="T38" fmla="*/ 76 w 221"/>
                <a:gd name="T39" fmla="*/ 179 h 231"/>
                <a:gd name="T40" fmla="*/ 90 w 221"/>
                <a:gd name="T41" fmla="*/ 166 h 231"/>
                <a:gd name="T42" fmla="*/ 75 w 221"/>
                <a:gd name="T43" fmla="*/ 179 h 231"/>
                <a:gd name="T44" fmla="*/ 78 w 221"/>
                <a:gd name="T45" fmla="*/ 165 h 231"/>
                <a:gd name="T46" fmla="*/ 69 w 221"/>
                <a:gd name="T47" fmla="*/ 171 h 231"/>
                <a:gd name="T48" fmla="*/ 73 w 221"/>
                <a:gd name="T49" fmla="*/ 151 h 231"/>
                <a:gd name="T50" fmla="*/ 60 w 221"/>
                <a:gd name="T51" fmla="*/ 160 h 231"/>
                <a:gd name="T52" fmla="*/ 62 w 221"/>
                <a:gd name="T53" fmla="*/ 145 h 231"/>
                <a:gd name="T54" fmla="*/ 53 w 221"/>
                <a:gd name="T55" fmla="*/ 151 h 231"/>
                <a:gd name="T56" fmla="*/ 58 w 221"/>
                <a:gd name="T57" fmla="*/ 135 h 231"/>
                <a:gd name="T58" fmla="*/ 46 w 221"/>
                <a:gd name="T59" fmla="*/ 142 h 231"/>
                <a:gd name="T60" fmla="*/ 41 w 221"/>
                <a:gd name="T61" fmla="*/ 129 h 231"/>
                <a:gd name="T62" fmla="*/ 48 w 221"/>
                <a:gd name="T63" fmla="*/ 124 h 231"/>
                <a:gd name="T64" fmla="*/ 42 w 221"/>
                <a:gd name="T65" fmla="*/ 127 h 231"/>
                <a:gd name="T66" fmla="*/ 32 w 221"/>
                <a:gd name="T67" fmla="*/ 125 h 231"/>
                <a:gd name="T68" fmla="*/ 38 w 221"/>
                <a:gd name="T69" fmla="*/ 118 h 231"/>
                <a:gd name="T70" fmla="*/ 23 w 221"/>
                <a:gd name="T71" fmla="*/ 115 h 231"/>
                <a:gd name="T72" fmla="*/ 31 w 221"/>
                <a:gd name="T73" fmla="*/ 106 h 231"/>
                <a:gd name="T74" fmla="*/ 15 w 221"/>
                <a:gd name="T75" fmla="*/ 105 h 231"/>
                <a:gd name="T76" fmla="*/ 20 w 221"/>
                <a:gd name="T77" fmla="*/ 99 h 231"/>
                <a:gd name="T78" fmla="*/ 9 w 221"/>
                <a:gd name="T79" fmla="*/ 97 h 231"/>
                <a:gd name="T80" fmla="*/ 17 w 221"/>
                <a:gd name="T81" fmla="*/ 90 h 231"/>
                <a:gd name="T82" fmla="*/ 8 w 221"/>
                <a:gd name="T83" fmla="*/ 96 h 231"/>
                <a:gd name="T84" fmla="*/ 97 w 221"/>
                <a:gd name="T85" fmla="*/ 6 h 231"/>
                <a:gd name="T86" fmla="*/ 134 w 221"/>
                <a:gd name="T87" fmla="*/ 32 h 231"/>
                <a:gd name="T88" fmla="*/ 209 w 221"/>
                <a:gd name="T89" fmla="*/ 13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1" h="231">
                  <a:moveTo>
                    <a:pt x="169" y="65"/>
                  </a:moveTo>
                  <a:cubicBezTo>
                    <a:pt x="153" y="47"/>
                    <a:pt x="138" y="27"/>
                    <a:pt x="120" y="10"/>
                  </a:cubicBezTo>
                  <a:cubicBezTo>
                    <a:pt x="113" y="4"/>
                    <a:pt x="106" y="0"/>
                    <a:pt x="97" y="2"/>
                  </a:cubicBezTo>
                  <a:cubicBezTo>
                    <a:pt x="97" y="2"/>
                    <a:pt x="96" y="2"/>
                    <a:pt x="96" y="2"/>
                  </a:cubicBezTo>
                  <a:cubicBezTo>
                    <a:pt x="70" y="24"/>
                    <a:pt x="46" y="46"/>
                    <a:pt x="20" y="66"/>
                  </a:cubicBezTo>
                  <a:cubicBezTo>
                    <a:pt x="11" y="73"/>
                    <a:pt x="0" y="82"/>
                    <a:pt x="4" y="92"/>
                  </a:cubicBezTo>
                  <a:cubicBezTo>
                    <a:pt x="3" y="93"/>
                    <a:pt x="2" y="94"/>
                    <a:pt x="3" y="95"/>
                  </a:cubicBezTo>
                  <a:cubicBezTo>
                    <a:pt x="34" y="138"/>
                    <a:pt x="69" y="179"/>
                    <a:pt x="104" y="218"/>
                  </a:cubicBezTo>
                  <a:cubicBezTo>
                    <a:pt x="105" y="219"/>
                    <a:pt x="105" y="219"/>
                    <a:pt x="106" y="219"/>
                  </a:cubicBezTo>
                  <a:cubicBezTo>
                    <a:pt x="113" y="231"/>
                    <a:pt x="128" y="217"/>
                    <a:pt x="135" y="211"/>
                  </a:cubicBezTo>
                  <a:cubicBezTo>
                    <a:pt x="160" y="189"/>
                    <a:pt x="185" y="168"/>
                    <a:pt x="208" y="144"/>
                  </a:cubicBezTo>
                  <a:cubicBezTo>
                    <a:pt x="209" y="145"/>
                    <a:pt x="209" y="144"/>
                    <a:pt x="210" y="144"/>
                  </a:cubicBezTo>
                  <a:cubicBezTo>
                    <a:pt x="218" y="137"/>
                    <a:pt x="218" y="128"/>
                    <a:pt x="213" y="118"/>
                  </a:cubicBezTo>
                  <a:cubicBezTo>
                    <a:pt x="204" y="98"/>
                    <a:pt x="184" y="81"/>
                    <a:pt x="169" y="65"/>
                  </a:cubicBezTo>
                  <a:close/>
                  <a:moveTo>
                    <a:pt x="209" y="139"/>
                  </a:moveTo>
                  <a:cubicBezTo>
                    <a:pt x="209" y="139"/>
                    <a:pt x="208" y="139"/>
                    <a:pt x="208" y="140"/>
                  </a:cubicBezTo>
                  <a:cubicBezTo>
                    <a:pt x="193" y="153"/>
                    <a:pt x="178" y="167"/>
                    <a:pt x="163" y="180"/>
                  </a:cubicBezTo>
                  <a:cubicBezTo>
                    <a:pt x="158" y="185"/>
                    <a:pt x="115" y="228"/>
                    <a:pt x="108" y="216"/>
                  </a:cubicBezTo>
                  <a:cubicBezTo>
                    <a:pt x="108" y="216"/>
                    <a:pt x="108" y="216"/>
                    <a:pt x="108" y="216"/>
                  </a:cubicBezTo>
                  <a:cubicBezTo>
                    <a:pt x="115" y="213"/>
                    <a:pt x="121" y="207"/>
                    <a:pt x="127" y="203"/>
                  </a:cubicBezTo>
                  <a:cubicBezTo>
                    <a:pt x="127" y="202"/>
                    <a:pt x="127" y="202"/>
                    <a:pt x="126" y="202"/>
                  </a:cubicBezTo>
                  <a:cubicBezTo>
                    <a:pt x="120" y="206"/>
                    <a:pt x="112" y="210"/>
                    <a:pt x="107" y="216"/>
                  </a:cubicBezTo>
                  <a:cubicBezTo>
                    <a:pt x="105" y="214"/>
                    <a:pt x="104" y="212"/>
                    <a:pt x="102" y="210"/>
                  </a:cubicBezTo>
                  <a:cubicBezTo>
                    <a:pt x="106" y="206"/>
                    <a:pt x="110" y="203"/>
                    <a:pt x="114" y="200"/>
                  </a:cubicBezTo>
                  <a:cubicBezTo>
                    <a:pt x="115" y="199"/>
                    <a:pt x="114" y="199"/>
                    <a:pt x="114" y="199"/>
                  </a:cubicBezTo>
                  <a:cubicBezTo>
                    <a:pt x="109" y="202"/>
                    <a:pt x="105" y="206"/>
                    <a:pt x="102" y="209"/>
                  </a:cubicBezTo>
                  <a:cubicBezTo>
                    <a:pt x="100" y="207"/>
                    <a:pt x="97" y="205"/>
                    <a:pt x="95" y="202"/>
                  </a:cubicBezTo>
                  <a:cubicBezTo>
                    <a:pt x="100" y="199"/>
                    <a:pt x="104" y="196"/>
                    <a:pt x="108" y="192"/>
                  </a:cubicBezTo>
                  <a:cubicBezTo>
                    <a:pt x="109" y="191"/>
                    <a:pt x="108" y="190"/>
                    <a:pt x="108" y="191"/>
                  </a:cubicBezTo>
                  <a:cubicBezTo>
                    <a:pt x="104" y="195"/>
                    <a:pt x="99" y="198"/>
                    <a:pt x="95" y="202"/>
                  </a:cubicBezTo>
                  <a:cubicBezTo>
                    <a:pt x="93" y="199"/>
                    <a:pt x="91" y="197"/>
                    <a:pt x="89" y="194"/>
                  </a:cubicBezTo>
                  <a:cubicBezTo>
                    <a:pt x="93" y="190"/>
                    <a:pt x="98" y="185"/>
                    <a:pt x="103" y="181"/>
                  </a:cubicBezTo>
                  <a:cubicBezTo>
                    <a:pt x="104" y="181"/>
                    <a:pt x="103" y="180"/>
                    <a:pt x="102" y="180"/>
                  </a:cubicBezTo>
                  <a:cubicBezTo>
                    <a:pt x="97" y="184"/>
                    <a:pt x="92" y="189"/>
                    <a:pt x="88" y="194"/>
                  </a:cubicBezTo>
                  <a:cubicBezTo>
                    <a:pt x="86" y="191"/>
                    <a:pt x="83" y="188"/>
                    <a:pt x="81" y="185"/>
                  </a:cubicBezTo>
                  <a:cubicBezTo>
                    <a:pt x="84" y="183"/>
                    <a:pt x="87" y="181"/>
                    <a:pt x="90" y="178"/>
                  </a:cubicBezTo>
                  <a:cubicBezTo>
                    <a:pt x="90" y="178"/>
                    <a:pt x="89" y="177"/>
                    <a:pt x="89" y="178"/>
                  </a:cubicBezTo>
                  <a:cubicBezTo>
                    <a:pt x="86" y="180"/>
                    <a:pt x="83" y="182"/>
                    <a:pt x="81" y="185"/>
                  </a:cubicBezTo>
                  <a:cubicBezTo>
                    <a:pt x="79" y="183"/>
                    <a:pt x="77" y="181"/>
                    <a:pt x="76" y="179"/>
                  </a:cubicBezTo>
                  <a:cubicBezTo>
                    <a:pt x="76" y="179"/>
                    <a:pt x="76" y="179"/>
                    <a:pt x="76" y="179"/>
                  </a:cubicBezTo>
                  <a:cubicBezTo>
                    <a:pt x="82" y="176"/>
                    <a:pt x="87" y="171"/>
                    <a:pt x="91" y="167"/>
                  </a:cubicBezTo>
                  <a:cubicBezTo>
                    <a:pt x="91" y="166"/>
                    <a:pt x="90" y="165"/>
                    <a:pt x="90" y="166"/>
                  </a:cubicBezTo>
                  <a:cubicBezTo>
                    <a:pt x="85" y="170"/>
                    <a:pt x="80" y="174"/>
                    <a:pt x="76" y="178"/>
                  </a:cubicBezTo>
                  <a:cubicBezTo>
                    <a:pt x="76" y="178"/>
                    <a:pt x="76" y="179"/>
                    <a:pt x="75" y="179"/>
                  </a:cubicBezTo>
                  <a:cubicBezTo>
                    <a:pt x="74" y="176"/>
                    <a:pt x="72" y="174"/>
                    <a:pt x="70" y="172"/>
                  </a:cubicBezTo>
                  <a:cubicBezTo>
                    <a:pt x="72" y="169"/>
                    <a:pt x="75" y="167"/>
                    <a:pt x="78" y="165"/>
                  </a:cubicBezTo>
                  <a:cubicBezTo>
                    <a:pt x="79" y="165"/>
                    <a:pt x="79" y="164"/>
                    <a:pt x="78" y="164"/>
                  </a:cubicBezTo>
                  <a:cubicBezTo>
                    <a:pt x="74" y="166"/>
                    <a:pt x="72" y="168"/>
                    <a:pt x="69" y="171"/>
                  </a:cubicBezTo>
                  <a:cubicBezTo>
                    <a:pt x="66" y="168"/>
                    <a:pt x="63" y="164"/>
                    <a:pt x="61" y="161"/>
                  </a:cubicBezTo>
                  <a:cubicBezTo>
                    <a:pt x="65" y="158"/>
                    <a:pt x="69" y="155"/>
                    <a:pt x="73" y="151"/>
                  </a:cubicBezTo>
                  <a:cubicBezTo>
                    <a:pt x="73" y="150"/>
                    <a:pt x="73" y="150"/>
                    <a:pt x="72" y="150"/>
                  </a:cubicBezTo>
                  <a:cubicBezTo>
                    <a:pt x="68" y="153"/>
                    <a:pt x="64" y="157"/>
                    <a:pt x="60" y="160"/>
                  </a:cubicBezTo>
                  <a:cubicBezTo>
                    <a:pt x="58" y="157"/>
                    <a:pt x="56" y="155"/>
                    <a:pt x="54" y="152"/>
                  </a:cubicBezTo>
                  <a:cubicBezTo>
                    <a:pt x="56" y="150"/>
                    <a:pt x="59" y="148"/>
                    <a:pt x="62" y="145"/>
                  </a:cubicBezTo>
                  <a:cubicBezTo>
                    <a:pt x="62" y="145"/>
                    <a:pt x="62" y="144"/>
                    <a:pt x="61" y="144"/>
                  </a:cubicBezTo>
                  <a:cubicBezTo>
                    <a:pt x="58" y="147"/>
                    <a:pt x="56" y="149"/>
                    <a:pt x="53" y="151"/>
                  </a:cubicBezTo>
                  <a:cubicBezTo>
                    <a:pt x="51" y="149"/>
                    <a:pt x="49" y="146"/>
                    <a:pt x="46" y="143"/>
                  </a:cubicBezTo>
                  <a:cubicBezTo>
                    <a:pt x="50" y="141"/>
                    <a:pt x="54" y="138"/>
                    <a:pt x="58" y="135"/>
                  </a:cubicBezTo>
                  <a:cubicBezTo>
                    <a:pt x="59" y="135"/>
                    <a:pt x="58" y="134"/>
                    <a:pt x="58" y="134"/>
                  </a:cubicBezTo>
                  <a:cubicBezTo>
                    <a:pt x="53" y="137"/>
                    <a:pt x="50" y="140"/>
                    <a:pt x="46" y="142"/>
                  </a:cubicBezTo>
                  <a:cubicBezTo>
                    <a:pt x="43" y="139"/>
                    <a:pt x="40" y="135"/>
                    <a:pt x="37" y="132"/>
                  </a:cubicBezTo>
                  <a:cubicBezTo>
                    <a:pt x="38" y="131"/>
                    <a:pt x="40" y="130"/>
                    <a:pt x="41" y="129"/>
                  </a:cubicBezTo>
                  <a:cubicBezTo>
                    <a:pt x="41" y="129"/>
                    <a:pt x="41" y="129"/>
                    <a:pt x="42" y="129"/>
                  </a:cubicBezTo>
                  <a:cubicBezTo>
                    <a:pt x="44" y="127"/>
                    <a:pt x="46" y="125"/>
                    <a:pt x="48" y="124"/>
                  </a:cubicBezTo>
                  <a:cubicBezTo>
                    <a:pt x="49" y="123"/>
                    <a:pt x="48" y="122"/>
                    <a:pt x="48" y="123"/>
                  </a:cubicBezTo>
                  <a:cubicBezTo>
                    <a:pt x="46" y="124"/>
                    <a:pt x="44" y="126"/>
                    <a:pt x="42" y="127"/>
                  </a:cubicBezTo>
                  <a:cubicBezTo>
                    <a:pt x="40" y="128"/>
                    <a:pt x="38" y="130"/>
                    <a:pt x="36" y="131"/>
                  </a:cubicBezTo>
                  <a:cubicBezTo>
                    <a:pt x="35" y="129"/>
                    <a:pt x="33" y="127"/>
                    <a:pt x="32" y="125"/>
                  </a:cubicBezTo>
                  <a:cubicBezTo>
                    <a:pt x="34" y="123"/>
                    <a:pt x="37" y="121"/>
                    <a:pt x="39" y="119"/>
                  </a:cubicBezTo>
                  <a:cubicBezTo>
                    <a:pt x="40" y="119"/>
                    <a:pt x="39" y="118"/>
                    <a:pt x="38" y="118"/>
                  </a:cubicBezTo>
                  <a:cubicBezTo>
                    <a:pt x="36" y="120"/>
                    <a:pt x="33" y="122"/>
                    <a:pt x="31" y="124"/>
                  </a:cubicBezTo>
                  <a:cubicBezTo>
                    <a:pt x="28" y="121"/>
                    <a:pt x="26" y="118"/>
                    <a:pt x="23" y="115"/>
                  </a:cubicBezTo>
                  <a:cubicBezTo>
                    <a:pt x="26" y="113"/>
                    <a:pt x="30" y="110"/>
                    <a:pt x="32" y="107"/>
                  </a:cubicBezTo>
                  <a:cubicBezTo>
                    <a:pt x="32" y="106"/>
                    <a:pt x="32" y="106"/>
                    <a:pt x="31" y="106"/>
                  </a:cubicBezTo>
                  <a:cubicBezTo>
                    <a:pt x="28" y="109"/>
                    <a:pt x="26" y="112"/>
                    <a:pt x="23" y="114"/>
                  </a:cubicBezTo>
                  <a:cubicBezTo>
                    <a:pt x="20" y="111"/>
                    <a:pt x="17" y="108"/>
                    <a:pt x="15" y="105"/>
                  </a:cubicBezTo>
                  <a:cubicBezTo>
                    <a:pt x="17" y="103"/>
                    <a:pt x="19" y="101"/>
                    <a:pt x="21" y="100"/>
                  </a:cubicBezTo>
                  <a:cubicBezTo>
                    <a:pt x="21" y="99"/>
                    <a:pt x="21" y="98"/>
                    <a:pt x="20" y="99"/>
                  </a:cubicBezTo>
                  <a:cubicBezTo>
                    <a:pt x="18" y="100"/>
                    <a:pt x="16" y="102"/>
                    <a:pt x="14" y="104"/>
                  </a:cubicBezTo>
                  <a:cubicBezTo>
                    <a:pt x="12" y="101"/>
                    <a:pt x="11" y="99"/>
                    <a:pt x="9" y="97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11" y="94"/>
                    <a:pt x="14" y="92"/>
                    <a:pt x="17" y="90"/>
                  </a:cubicBezTo>
                  <a:cubicBezTo>
                    <a:pt x="18" y="90"/>
                    <a:pt x="17" y="89"/>
                    <a:pt x="16" y="89"/>
                  </a:cubicBezTo>
                  <a:cubicBezTo>
                    <a:pt x="13" y="91"/>
                    <a:pt x="11" y="93"/>
                    <a:pt x="8" y="96"/>
                  </a:cubicBezTo>
                  <a:cubicBezTo>
                    <a:pt x="1" y="77"/>
                    <a:pt x="42" y="54"/>
                    <a:pt x="53" y="44"/>
                  </a:cubicBezTo>
                  <a:cubicBezTo>
                    <a:pt x="68" y="32"/>
                    <a:pt x="83" y="19"/>
                    <a:pt x="97" y="6"/>
                  </a:cubicBezTo>
                  <a:cubicBezTo>
                    <a:pt x="97" y="6"/>
                    <a:pt x="98" y="6"/>
                    <a:pt x="98" y="6"/>
                  </a:cubicBezTo>
                  <a:cubicBezTo>
                    <a:pt x="112" y="1"/>
                    <a:pt x="127" y="24"/>
                    <a:pt x="134" y="32"/>
                  </a:cubicBezTo>
                  <a:cubicBezTo>
                    <a:pt x="143" y="42"/>
                    <a:pt x="152" y="52"/>
                    <a:pt x="161" y="62"/>
                  </a:cubicBezTo>
                  <a:cubicBezTo>
                    <a:pt x="171" y="74"/>
                    <a:pt x="221" y="120"/>
                    <a:pt x="209" y="13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9608701" y="278253"/>
            <a:ext cx="792163" cy="842963"/>
            <a:chOff x="10526713" y="7969250"/>
            <a:chExt cx="792163" cy="842963"/>
          </a:xfrm>
        </p:grpSpPr>
        <p:sp>
          <p:nvSpPr>
            <p:cNvPr id="49" name="Freeform 47"/>
            <p:cNvSpPr>
              <a:spLocks noEditPoints="1"/>
            </p:cNvSpPr>
            <p:nvPr/>
          </p:nvSpPr>
          <p:spPr bwMode="auto">
            <a:xfrm>
              <a:off x="10742613" y="8040688"/>
              <a:ext cx="274638" cy="174625"/>
            </a:xfrm>
            <a:custGeom>
              <a:avLst/>
              <a:gdLst>
                <a:gd name="T0" fmla="*/ 64 w 65"/>
                <a:gd name="T1" fmla="*/ 11 h 41"/>
                <a:gd name="T2" fmla="*/ 48 w 65"/>
                <a:gd name="T3" fmla="*/ 1 h 41"/>
                <a:gd name="T4" fmla="*/ 46 w 65"/>
                <a:gd name="T5" fmla="*/ 1 h 41"/>
                <a:gd name="T6" fmla="*/ 45 w 65"/>
                <a:gd name="T7" fmla="*/ 1 h 41"/>
                <a:gd name="T8" fmla="*/ 1 w 65"/>
                <a:gd name="T9" fmla="*/ 27 h 41"/>
                <a:gd name="T10" fmla="*/ 1 w 65"/>
                <a:gd name="T11" fmla="*/ 29 h 41"/>
                <a:gd name="T12" fmla="*/ 1 w 65"/>
                <a:gd name="T13" fmla="*/ 31 h 41"/>
                <a:gd name="T14" fmla="*/ 8 w 65"/>
                <a:gd name="T15" fmla="*/ 37 h 41"/>
                <a:gd name="T16" fmla="*/ 16 w 65"/>
                <a:gd name="T17" fmla="*/ 41 h 41"/>
                <a:gd name="T18" fmla="*/ 17 w 65"/>
                <a:gd name="T19" fmla="*/ 40 h 41"/>
                <a:gd name="T20" fmla="*/ 18 w 65"/>
                <a:gd name="T21" fmla="*/ 40 h 41"/>
                <a:gd name="T22" fmla="*/ 64 w 65"/>
                <a:gd name="T23" fmla="*/ 13 h 41"/>
                <a:gd name="T24" fmla="*/ 64 w 65"/>
                <a:gd name="T25" fmla="*/ 12 h 41"/>
                <a:gd name="T26" fmla="*/ 64 w 65"/>
                <a:gd name="T27" fmla="*/ 11 h 41"/>
                <a:gd name="T28" fmla="*/ 17 w 65"/>
                <a:gd name="T29" fmla="*/ 39 h 41"/>
                <a:gd name="T30" fmla="*/ 17 w 65"/>
                <a:gd name="T31" fmla="*/ 40 h 41"/>
                <a:gd name="T32" fmla="*/ 10 w 65"/>
                <a:gd name="T33" fmla="*/ 35 h 41"/>
                <a:gd name="T34" fmla="*/ 2 w 65"/>
                <a:gd name="T35" fmla="*/ 29 h 41"/>
                <a:gd name="T36" fmla="*/ 2 w 65"/>
                <a:gd name="T37" fmla="*/ 29 h 41"/>
                <a:gd name="T38" fmla="*/ 47 w 65"/>
                <a:gd name="T39" fmla="*/ 3 h 41"/>
                <a:gd name="T40" fmla="*/ 47 w 65"/>
                <a:gd name="T41" fmla="*/ 3 h 41"/>
                <a:gd name="T42" fmla="*/ 61 w 65"/>
                <a:gd name="T43" fmla="*/ 12 h 41"/>
                <a:gd name="T44" fmla="*/ 17 w 65"/>
                <a:gd name="T45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41">
                  <a:moveTo>
                    <a:pt x="64" y="11"/>
                  </a:moveTo>
                  <a:cubicBezTo>
                    <a:pt x="59" y="7"/>
                    <a:pt x="54" y="3"/>
                    <a:pt x="48" y="1"/>
                  </a:cubicBezTo>
                  <a:cubicBezTo>
                    <a:pt x="47" y="0"/>
                    <a:pt x="47" y="1"/>
                    <a:pt x="46" y="1"/>
                  </a:cubicBezTo>
                  <a:cubicBezTo>
                    <a:pt x="46" y="1"/>
                    <a:pt x="46" y="1"/>
                    <a:pt x="45" y="1"/>
                  </a:cubicBezTo>
                  <a:cubicBezTo>
                    <a:pt x="31" y="11"/>
                    <a:pt x="16" y="19"/>
                    <a:pt x="1" y="27"/>
                  </a:cubicBezTo>
                  <a:cubicBezTo>
                    <a:pt x="0" y="28"/>
                    <a:pt x="1" y="29"/>
                    <a:pt x="1" y="29"/>
                  </a:cubicBezTo>
                  <a:cubicBezTo>
                    <a:pt x="0" y="29"/>
                    <a:pt x="0" y="31"/>
                    <a:pt x="1" y="31"/>
                  </a:cubicBezTo>
                  <a:cubicBezTo>
                    <a:pt x="3" y="33"/>
                    <a:pt x="6" y="35"/>
                    <a:pt x="8" y="37"/>
                  </a:cubicBezTo>
                  <a:cubicBezTo>
                    <a:pt x="11" y="38"/>
                    <a:pt x="13" y="41"/>
                    <a:pt x="16" y="41"/>
                  </a:cubicBezTo>
                  <a:cubicBezTo>
                    <a:pt x="17" y="41"/>
                    <a:pt x="17" y="41"/>
                    <a:pt x="17" y="40"/>
                  </a:cubicBezTo>
                  <a:cubicBezTo>
                    <a:pt x="17" y="40"/>
                    <a:pt x="18" y="41"/>
                    <a:pt x="18" y="40"/>
                  </a:cubicBezTo>
                  <a:cubicBezTo>
                    <a:pt x="34" y="33"/>
                    <a:pt x="49" y="23"/>
                    <a:pt x="64" y="13"/>
                  </a:cubicBezTo>
                  <a:cubicBezTo>
                    <a:pt x="64" y="13"/>
                    <a:pt x="64" y="13"/>
                    <a:pt x="64" y="12"/>
                  </a:cubicBezTo>
                  <a:cubicBezTo>
                    <a:pt x="65" y="12"/>
                    <a:pt x="65" y="11"/>
                    <a:pt x="64" y="11"/>
                  </a:cubicBezTo>
                  <a:close/>
                  <a:moveTo>
                    <a:pt x="17" y="39"/>
                  </a:moveTo>
                  <a:cubicBezTo>
                    <a:pt x="17" y="39"/>
                    <a:pt x="17" y="39"/>
                    <a:pt x="17" y="40"/>
                  </a:cubicBezTo>
                  <a:cubicBezTo>
                    <a:pt x="15" y="37"/>
                    <a:pt x="13" y="36"/>
                    <a:pt x="10" y="35"/>
                  </a:cubicBezTo>
                  <a:cubicBezTo>
                    <a:pt x="8" y="33"/>
                    <a:pt x="5" y="31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8" y="22"/>
                    <a:pt x="33" y="13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2" y="6"/>
                    <a:pt x="56" y="9"/>
                    <a:pt x="61" y="12"/>
                  </a:cubicBezTo>
                  <a:cubicBezTo>
                    <a:pt x="47" y="21"/>
                    <a:pt x="32" y="30"/>
                    <a:pt x="17" y="3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8"/>
            <p:cNvSpPr>
              <a:spLocks noEditPoints="1"/>
            </p:cNvSpPr>
            <p:nvPr/>
          </p:nvSpPr>
          <p:spPr bwMode="auto">
            <a:xfrm>
              <a:off x="10526713" y="7969250"/>
              <a:ext cx="792163" cy="842963"/>
            </a:xfrm>
            <a:custGeom>
              <a:avLst/>
              <a:gdLst>
                <a:gd name="T0" fmla="*/ 94 w 187"/>
                <a:gd name="T1" fmla="*/ 0 h 199"/>
                <a:gd name="T2" fmla="*/ 13 w 187"/>
                <a:gd name="T3" fmla="*/ 45 h 199"/>
                <a:gd name="T4" fmla="*/ 8 w 187"/>
                <a:gd name="T5" fmla="*/ 80 h 199"/>
                <a:gd name="T6" fmla="*/ 22 w 187"/>
                <a:gd name="T7" fmla="*/ 100 h 199"/>
                <a:gd name="T8" fmla="*/ 23 w 187"/>
                <a:gd name="T9" fmla="*/ 140 h 199"/>
                <a:gd name="T10" fmla="*/ 57 w 187"/>
                <a:gd name="T11" fmla="*/ 164 h 199"/>
                <a:gd name="T12" fmla="*/ 107 w 187"/>
                <a:gd name="T13" fmla="*/ 197 h 199"/>
                <a:gd name="T14" fmla="*/ 183 w 187"/>
                <a:gd name="T15" fmla="*/ 151 h 199"/>
                <a:gd name="T16" fmla="*/ 172 w 187"/>
                <a:gd name="T17" fmla="*/ 138 h 199"/>
                <a:gd name="T18" fmla="*/ 177 w 187"/>
                <a:gd name="T19" fmla="*/ 122 h 199"/>
                <a:gd name="T20" fmla="*/ 160 w 187"/>
                <a:gd name="T21" fmla="*/ 112 h 199"/>
                <a:gd name="T22" fmla="*/ 181 w 187"/>
                <a:gd name="T23" fmla="*/ 95 h 199"/>
                <a:gd name="T24" fmla="*/ 29 w 187"/>
                <a:gd name="T25" fmla="*/ 91 h 199"/>
                <a:gd name="T26" fmla="*/ 28 w 187"/>
                <a:gd name="T27" fmla="*/ 91 h 199"/>
                <a:gd name="T28" fmla="*/ 36 w 187"/>
                <a:gd name="T29" fmla="*/ 80 h 199"/>
                <a:gd name="T30" fmla="*/ 11 w 187"/>
                <a:gd name="T31" fmla="*/ 78 h 199"/>
                <a:gd name="T32" fmla="*/ 18 w 187"/>
                <a:gd name="T33" fmla="*/ 72 h 199"/>
                <a:gd name="T34" fmla="*/ 7 w 187"/>
                <a:gd name="T35" fmla="*/ 61 h 199"/>
                <a:gd name="T36" fmla="*/ 7 w 187"/>
                <a:gd name="T37" fmla="*/ 60 h 199"/>
                <a:gd name="T38" fmla="*/ 15 w 187"/>
                <a:gd name="T39" fmla="*/ 53 h 199"/>
                <a:gd name="T40" fmla="*/ 102 w 187"/>
                <a:gd name="T41" fmla="*/ 109 h 199"/>
                <a:gd name="T42" fmla="*/ 79 w 187"/>
                <a:gd name="T43" fmla="*/ 124 h 199"/>
                <a:gd name="T44" fmla="*/ 78 w 187"/>
                <a:gd name="T45" fmla="*/ 123 h 199"/>
                <a:gd name="T46" fmla="*/ 88 w 187"/>
                <a:gd name="T47" fmla="*/ 117 h 199"/>
                <a:gd name="T48" fmla="*/ 43 w 187"/>
                <a:gd name="T49" fmla="*/ 101 h 199"/>
                <a:gd name="T50" fmla="*/ 42 w 187"/>
                <a:gd name="T51" fmla="*/ 100 h 199"/>
                <a:gd name="T52" fmla="*/ 95 w 187"/>
                <a:gd name="T53" fmla="*/ 182 h 199"/>
                <a:gd name="T54" fmla="*/ 82 w 187"/>
                <a:gd name="T55" fmla="*/ 178 h 199"/>
                <a:gd name="T56" fmla="*/ 81 w 187"/>
                <a:gd name="T57" fmla="*/ 177 h 199"/>
                <a:gd name="T58" fmla="*/ 82 w 187"/>
                <a:gd name="T59" fmla="*/ 170 h 199"/>
                <a:gd name="T60" fmla="*/ 62 w 187"/>
                <a:gd name="T61" fmla="*/ 164 h 199"/>
                <a:gd name="T62" fmla="*/ 61 w 187"/>
                <a:gd name="T63" fmla="*/ 163 h 199"/>
                <a:gd name="T64" fmla="*/ 56 w 187"/>
                <a:gd name="T65" fmla="*/ 146 h 199"/>
                <a:gd name="T66" fmla="*/ 38 w 187"/>
                <a:gd name="T67" fmla="*/ 139 h 199"/>
                <a:gd name="T68" fmla="*/ 18 w 187"/>
                <a:gd name="T69" fmla="*/ 134 h 199"/>
                <a:gd name="T70" fmla="*/ 32 w 187"/>
                <a:gd name="T71" fmla="*/ 131 h 199"/>
                <a:gd name="T72" fmla="*/ 25 w 187"/>
                <a:gd name="T73" fmla="*/ 122 h 199"/>
                <a:gd name="T74" fmla="*/ 14 w 187"/>
                <a:gd name="T75" fmla="*/ 116 h 199"/>
                <a:gd name="T76" fmla="*/ 15 w 187"/>
                <a:gd name="T77" fmla="*/ 115 h 199"/>
                <a:gd name="T78" fmla="*/ 104 w 187"/>
                <a:gd name="T79" fmla="*/ 194 h 199"/>
                <a:gd name="T80" fmla="*/ 108 w 187"/>
                <a:gd name="T81" fmla="*/ 195 h 199"/>
                <a:gd name="T82" fmla="*/ 108 w 187"/>
                <a:gd name="T83" fmla="*/ 163 h 199"/>
                <a:gd name="T84" fmla="*/ 171 w 187"/>
                <a:gd name="T85" fmla="*/ 127 h 199"/>
                <a:gd name="T86" fmla="*/ 133 w 187"/>
                <a:gd name="T87" fmla="*/ 145 h 199"/>
                <a:gd name="T88" fmla="*/ 24 w 187"/>
                <a:gd name="T89" fmla="*/ 102 h 199"/>
                <a:gd name="T90" fmla="*/ 103 w 187"/>
                <a:gd name="T91" fmla="*/ 141 h 199"/>
                <a:gd name="T92" fmla="*/ 105 w 187"/>
                <a:gd name="T93" fmla="*/ 141 h 199"/>
                <a:gd name="T94" fmla="*/ 158 w 187"/>
                <a:gd name="T95" fmla="*/ 112 h 199"/>
                <a:gd name="T96" fmla="*/ 179 w 187"/>
                <a:gd name="T97" fmla="*/ 96 h 199"/>
                <a:gd name="T98" fmla="*/ 182 w 187"/>
                <a:gd name="T99" fmla="*/ 67 h 199"/>
                <a:gd name="T100" fmla="*/ 138 w 187"/>
                <a:gd name="T101" fmla="*/ 88 h 199"/>
                <a:gd name="T102" fmla="*/ 17 w 187"/>
                <a:gd name="T103" fmla="*/ 46 h 199"/>
                <a:gd name="T104" fmla="*/ 94 w 187"/>
                <a:gd name="T105" fmla="*/ 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7" h="199">
                  <a:moveTo>
                    <a:pt x="186" y="61"/>
                  </a:moveTo>
                  <a:cubicBezTo>
                    <a:pt x="186" y="61"/>
                    <a:pt x="186" y="61"/>
                    <a:pt x="185" y="61"/>
                  </a:cubicBezTo>
                  <a:cubicBezTo>
                    <a:pt x="154" y="42"/>
                    <a:pt x="123" y="23"/>
                    <a:pt x="94" y="0"/>
                  </a:cubicBezTo>
                  <a:cubicBezTo>
                    <a:pt x="93" y="0"/>
                    <a:pt x="92" y="1"/>
                    <a:pt x="92" y="1"/>
                  </a:cubicBezTo>
                  <a:cubicBezTo>
                    <a:pt x="66" y="15"/>
                    <a:pt x="37" y="26"/>
                    <a:pt x="14" y="44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3" y="46"/>
                  </a:cubicBezTo>
                  <a:cubicBezTo>
                    <a:pt x="2" y="53"/>
                    <a:pt x="0" y="68"/>
                    <a:pt x="8" y="78"/>
                  </a:cubicBezTo>
                  <a:cubicBezTo>
                    <a:pt x="8" y="78"/>
                    <a:pt x="7" y="80"/>
                    <a:pt x="8" y="80"/>
                  </a:cubicBezTo>
                  <a:cubicBezTo>
                    <a:pt x="16" y="86"/>
                    <a:pt x="23" y="92"/>
                    <a:pt x="31" y="97"/>
                  </a:cubicBezTo>
                  <a:cubicBezTo>
                    <a:pt x="28" y="98"/>
                    <a:pt x="26" y="99"/>
                    <a:pt x="23" y="100"/>
                  </a:cubicBezTo>
                  <a:cubicBezTo>
                    <a:pt x="23" y="100"/>
                    <a:pt x="22" y="100"/>
                    <a:pt x="22" y="100"/>
                  </a:cubicBezTo>
                  <a:cubicBezTo>
                    <a:pt x="9" y="107"/>
                    <a:pt x="7" y="126"/>
                    <a:pt x="17" y="136"/>
                  </a:cubicBezTo>
                  <a:cubicBezTo>
                    <a:pt x="17" y="137"/>
                    <a:pt x="17" y="137"/>
                    <a:pt x="18" y="137"/>
                  </a:cubicBezTo>
                  <a:cubicBezTo>
                    <a:pt x="19" y="138"/>
                    <a:pt x="21" y="139"/>
                    <a:pt x="23" y="140"/>
                  </a:cubicBezTo>
                  <a:cubicBezTo>
                    <a:pt x="23" y="140"/>
                    <a:pt x="23" y="140"/>
                    <a:pt x="23" y="140"/>
                  </a:cubicBezTo>
                  <a:cubicBezTo>
                    <a:pt x="34" y="148"/>
                    <a:pt x="45" y="156"/>
                    <a:pt x="57" y="164"/>
                  </a:cubicBezTo>
                  <a:cubicBezTo>
                    <a:pt x="56" y="164"/>
                    <a:pt x="57" y="164"/>
                    <a:pt x="57" y="164"/>
                  </a:cubicBezTo>
                  <a:cubicBezTo>
                    <a:pt x="57" y="164"/>
                    <a:pt x="57" y="164"/>
                    <a:pt x="58" y="164"/>
                  </a:cubicBezTo>
                  <a:cubicBezTo>
                    <a:pt x="74" y="176"/>
                    <a:pt x="90" y="187"/>
                    <a:pt x="105" y="198"/>
                  </a:cubicBezTo>
                  <a:cubicBezTo>
                    <a:pt x="106" y="199"/>
                    <a:pt x="107" y="198"/>
                    <a:pt x="107" y="197"/>
                  </a:cubicBezTo>
                  <a:cubicBezTo>
                    <a:pt x="108" y="197"/>
                    <a:pt x="108" y="197"/>
                    <a:pt x="108" y="197"/>
                  </a:cubicBezTo>
                  <a:cubicBezTo>
                    <a:pt x="108" y="197"/>
                    <a:pt x="109" y="198"/>
                    <a:pt x="109" y="197"/>
                  </a:cubicBezTo>
                  <a:cubicBezTo>
                    <a:pt x="134" y="182"/>
                    <a:pt x="158" y="167"/>
                    <a:pt x="183" y="151"/>
                  </a:cubicBezTo>
                  <a:cubicBezTo>
                    <a:pt x="185" y="150"/>
                    <a:pt x="184" y="148"/>
                    <a:pt x="182" y="149"/>
                  </a:cubicBezTo>
                  <a:cubicBezTo>
                    <a:pt x="182" y="148"/>
                    <a:pt x="182" y="148"/>
                    <a:pt x="182" y="148"/>
                  </a:cubicBezTo>
                  <a:cubicBezTo>
                    <a:pt x="177" y="147"/>
                    <a:pt x="173" y="143"/>
                    <a:pt x="172" y="138"/>
                  </a:cubicBezTo>
                  <a:cubicBezTo>
                    <a:pt x="172" y="132"/>
                    <a:pt x="175" y="129"/>
                    <a:pt x="178" y="124"/>
                  </a:cubicBezTo>
                  <a:cubicBezTo>
                    <a:pt x="178" y="124"/>
                    <a:pt x="178" y="123"/>
                    <a:pt x="178" y="123"/>
                  </a:cubicBezTo>
                  <a:cubicBezTo>
                    <a:pt x="177" y="122"/>
                    <a:pt x="177" y="122"/>
                    <a:pt x="177" y="122"/>
                  </a:cubicBezTo>
                  <a:cubicBezTo>
                    <a:pt x="178" y="122"/>
                    <a:pt x="178" y="122"/>
                    <a:pt x="178" y="122"/>
                  </a:cubicBezTo>
                  <a:cubicBezTo>
                    <a:pt x="179" y="123"/>
                    <a:pt x="180" y="121"/>
                    <a:pt x="179" y="121"/>
                  </a:cubicBezTo>
                  <a:cubicBezTo>
                    <a:pt x="172" y="119"/>
                    <a:pt x="166" y="115"/>
                    <a:pt x="160" y="11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67" y="107"/>
                    <a:pt x="175" y="102"/>
                    <a:pt x="183" y="98"/>
                  </a:cubicBezTo>
                  <a:cubicBezTo>
                    <a:pt x="185" y="97"/>
                    <a:pt x="183" y="94"/>
                    <a:pt x="181" y="95"/>
                  </a:cubicBezTo>
                  <a:cubicBezTo>
                    <a:pt x="173" y="86"/>
                    <a:pt x="183" y="71"/>
                    <a:pt x="186" y="62"/>
                  </a:cubicBezTo>
                  <a:cubicBezTo>
                    <a:pt x="187" y="62"/>
                    <a:pt x="186" y="61"/>
                    <a:pt x="186" y="61"/>
                  </a:cubicBezTo>
                  <a:close/>
                  <a:moveTo>
                    <a:pt x="29" y="91"/>
                  </a:moveTo>
                  <a:cubicBezTo>
                    <a:pt x="35" y="91"/>
                    <a:pt x="41" y="91"/>
                    <a:pt x="48" y="91"/>
                  </a:cubicBezTo>
                  <a:cubicBezTo>
                    <a:pt x="49" y="91"/>
                    <a:pt x="49" y="89"/>
                    <a:pt x="48" y="89"/>
                  </a:cubicBezTo>
                  <a:cubicBezTo>
                    <a:pt x="41" y="89"/>
                    <a:pt x="34" y="90"/>
                    <a:pt x="28" y="91"/>
                  </a:cubicBezTo>
                  <a:cubicBezTo>
                    <a:pt x="24" y="88"/>
                    <a:pt x="20" y="85"/>
                    <a:pt x="17" y="82"/>
                  </a:cubicBezTo>
                  <a:cubicBezTo>
                    <a:pt x="23" y="82"/>
                    <a:pt x="29" y="82"/>
                    <a:pt x="36" y="82"/>
                  </a:cubicBezTo>
                  <a:cubicBezTo>
                    <a:pt x="36" y="82"/>
                    <a:pt x="36" y="80"/>
                    <a:pt x="36" y="80"/>
                  </a:cubicBezTo>
                  <a:cubicBezTo>
                    <a:pt x="29" y="80"/>
                    <a:pt x="22" y="81"/>
                    <a:pt x="16" y="81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14" y="80"/>
                    <a:pt x="12" y="79"/>
                    <a:pt x="11" y="78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9" y="76"/>
                    <a:pt x="9" y="74"/>
                    <a:pt x="8" y="73"/>
                  </a:cubicBezTo>
                  <a:cubicBezTo>
                    <a:pt x="11" y="72"/>
                    <a:pt x="15" y="72"/>
                    <a:pt x="18" y="72"/>
                  </a:cubicBezTo>
                  <a:cubicBezTo>
                    <a:pt x="19" y="72"/>
                    <a:pt x="19" y="71"/>
                    <a:pt x="18" y="71"/>
                  </a:cubicBezTo>
                  <a:cubicBezTo>
                    <a:pt x="15" y="71"/>
                    <a:pt x="11" y="71"/>
                    <a:pt x="8" y="71"/>
                  </a:cubicBezTo>
                  <a:cubicBezTo>
                    <a:pt x="7" y="68"/>
                    <a:pt x="6" y="65"/>
                    <a:pt x="7" y="61"/>
                  </a:cubicBezTo>
                  <a:cubicBezTo>
                    <a:pt x="12" y="61"/>
                    <a:pt x="17" y="61"/>
                    <a:pt x="22" y="61"/>
                  </a:cubicBezTo>
                  <a:cubicBezTo>
                    <a:pt x="23" y="61"/>
                    <a:pt x="23" y="60"/>
                    <a:pt x="22" y="60"/>
                  </a:cubicBezTo>
                  <a:cubicBezTo>
                    <a:pt x="17" y="60"/>
                    <a:pt x="12" y="60"/>
                    <a:pt x="7" y="60"/>
                  </a:cubicBezTo>
                  <a:cubicBezTo>
                    <a:pt x="8" y="58"/>
                    <a:pt x="8" y="56"/>
                    <a:pt x="10" y="54"/>
                  </a:cubicBezTo>
                  <a:cubicBezTo>
                    <a:pt x="11" y="54"/>
                    <a:pt x="13" y="54"/>
                    <a:pt x="15" y="54"/>
                  </a:cubicBezTo>
                  <a:cubicBezTo>
                    <a:pt x="16" y="54"/>
                    <a:pt x="16" y="53"/>
                    <a:pt x="15" y="53"/>
                  </a:cubicBezTo>
                  <a:cubicBezTo>
                    <a:pt x="13" y="53"/>
                    <a:pt x="12" y="53"/>
                    <a:pt x="10" y="53"/>
                  </a:cubicBezTo>
                  <a:cubicBezTo>
                    <a:pt x="12" y="51"/>
                    <a:pt x="13" y="50"/>
                    <a:pt x="15" y="48"/>
                  </a:cubicBezTo>
                  <a:cubicBezTo>
                    <a:pt x="42" y="71"/>
                    <a:pt x="71" y="91"/>
                    <a:pt x="102" y="109"/>
                  </a:cubicBezTo>
                  <a:cubicBezTo>
                    <a:pt x="102" y="109"/>
                    <a:pt x="102" y="109"/>
                    <a:pt x="102" y="109"/>
                  </a:cubicBezTo>
                  <a:cubicBezTo>
                    <a:pt x="96" y="116"/>
                    <a:pt x="92" y="127"/>
                    <a:pt x="97" y="135"/>
                  </a:cubicBezTo>
                  <a:cubicBezTo>
                    <a:pt x="91" y="131"/>
                    <a:pt x="85" y="128"/>
                    <a:pt x="79" y="124"/>
                  </a:cubicBezTo>
                  <a:cubicBezTo>
                    <a:pt x="83" y="124"/>
                    <a:pt x="86" y="124"/>
                    <a:pt x="90" y="123"/>
                  </a:cubicBezTo>
                  <a:cubicBezTo>
                    <a:pt x="90" y="123"/>
                    <a:pt x="90" y="122"/>
                    <a:pt x="90" y="122"/>
                  </a:cubicBezTo>
                  <a:cubicBezTo>
                    <a:pt x="86" y="123"/>
                    <a:pt x="82" y="123"/>
                    <a:pt x="78" y="123"/>
                  </a:cubicBezTo>
                  <a:cubicBezTo>
                    <a:pt x="78" y="123"/>
                    <a:pt x="78" y="124"/>
                    <a:pt x="78" y="124"/>
                  </a:cubicBezTo>
                  <a:cubicBezTo>
                    <a:pt x="75" y="122"/>
                    <a:pt x="72" y="120"/>
                    <a:pt x="69" y="118"/>
                  </a:cubicBezTo>
                  <a:cubicBezTo>
                    <a:pt x="75" y="117"/>
                    <a:pt x="81" y="117"/>
                    <a:pt x="88" y="117"/>
                  </a:cubicBezTo>
                  <a:cubicBezTo>
                    <a:pt x="88" y="117"/>
                    <a:pt x="89" y="115"/>
                    <a:pt x="88" y="115"/>
                  </a:cubicBezTo>
                  <a:cubicBezTo>
                    <a:pt x="81" y="116"/>
                    <a:pt x="74" y="116"/>
                    <a:pt x="67" y="117"/>
                  </a:cubicBezTo>
                  <a:cubicBezTo>
                    <a:pt x="59" y="112"/>
                    <a:pt x="51" y="106"/>
                    <a:pt x="43" y="101"/>
                  </a:cubicBezTo>
                  <a:cubicBezTo>
                    <a:pt x="48" y="100"/>
                    <a:pt x="53" y="100"/>
                    <a:pt x="58" y="99"/>
                  </a:cubicBezTo>
                  <a:cubicBezTo>
                    <a:pt x="59" y="99"/>
                    <a:pt x="59" y="98"/>
                    <a:pt x="58" y="98"/>
                  </a:cubicBezTo>
                  <a:cubicBezTo>
                    <a:pt x="53" y="99"/>
                    <a:pt x="47" y="100"/>
                    <a:pt x="42" y="100"/>
                  </a:cubicBezTo>
                  <a:cubicBezTo>
                    <a:pt x="38" y="97"/>
                    <a:pt x="33" y="94"/>
                    <a:pt x="29" y="91"/>
                  </a:cubicBezTo>
                  <a:close/>
                  <a:moveTo>
                    <a:pt x="89" y="183"/>
                  </a:moveTo>
                  <a:cubicBezTo>
                    <a:pt x="91" y="183"/>
                    <a:pt x="93" y="182"/>
                    <a:pt x="95" y="182"/>
                  </a:cubicBezTo>
                  <a:cubicBezTo>
                    <a:pt x="95" y="182"/>
                    <a:pt x="95" y="182"/>
                    <a:pt x="95" y="182"/>
                  </a:cubicBezTo>
                  <a:cubicBezTo>
                    <a:pt x="93" y="182"/>
                    <a:pt x="91" y="182"/>
                    <a:pt x="88" y="183"/>
                  </a:cubicBezTo>
                  <a:cubicBezTo>
                    <a:pt x="86" y="181"/>
                    <a:pt x="84" y="180"/>
                    <a:pt x="82" y="178"/>
                  </a:cubicBezTo>
                  <a:cubicBezTo>
                    <a:pt x="87" y="178"/>
                    <a:pt x="92" y="178"/>
                    <a:pt x="98" y="178"/>
                  </a:cubicBezTo>
                  <a:cubicBezTo>
                    <a:pt x="98" y="178"/>
                    <a:pt x="98" y="177"/>
                    <a:pt x="98" y="177"/>
                  </a:cubicBezTo>
                  <a:cubicBezTo>
                    <a:pt x="92" y="176"/>
                    <a:pt x="86" y="177"/>
                    <a:pt x="81" y="177"/>
                  </a:cubicBezTo>
                  <a:cubicBezTo>
                    <a:pt x="78" y="175"/>
                    <a:pt x="75" y="173"/>
                    <a:pt x="72" y="171"/>
                  </a:cubicBezTo>
                  <a:cubicBezTo>
                    <a:pt x="75" y="171"/>
                    <a:pt x="79" y="171"/>
                    <a:pt x="82" y="171"/>
                  </a:cubicBezTo>
                  <a:cubicBezTo>
                    <a:pt x="83" y="171"/>
                    <a:pt x="83" y="170"/>
                    <a:pt x="82" y="170"/>
                  </a:cubicBezTo>
                  <a:cubicBezTo>
                    <a:pt x="79" y="170"/>
                    <a:pt x="75" y="170"/>
                    <a:pt x="72" y="170"/>
                  </a:cubicBezTo>
                  <a:cubicBezTo>
                    <a:pt x="71" y="170"/>
                    <a:pt x="71" y="170"/>
                    <a:pt x="71" y="171"/>
                  </a:cubicBezTo>
                  <a:cubicBezTo>
                    <a:pt x="68" y="168"/>
                    <a:pt x="65" y="166"/>
                    <a:pt x="62" y="164"/>
                  </a:cubicBezTo>
                  <a:cubicBezTo>
                    <a:pt x="68" y="164"/>
                    <a:pt x="74" y="164"/>
                    <a:pt x="80" y="164"/>
                  </a:cubicBezTo>
                  <a:cubicBezTo>
                    <a:pt x="80" y="164"/>
                    <a:pt x="80" y="163"/>
                    <a:pt x="80" y="163"/>
                  </a:cubicBezTo>
                  <a:cubicBezTo>
                    <a:pt x="73" y="163"/>
                    <a:pt x="67" y="163"/>
                    <a:pt x="61" y="163"/>
                  </a:cubicBezTo>
                  <a:cubicBezTo>
                    <a:pt x="54" y="158"/>
                    <a:pt x="46" y="153"/>
                    <a:pt x="39" y="149"/>
                  </a:cubicBezTo>
                  <a:cubicBezTo>
                    <a:pt x="45" y="148"/>
                    <a:pt x="50" y="148"/>
                    <a:pt x="56" y="147"/>
                  </a:cubicBezTo>
                  <a:cubicBezTo>
                    <a:pt x="56" y="147"/>
                    <a:pt x="56" y="146"/>
                    <a:pt x="56" y="146"/>
                  </a:cubicBezTo>
                  <a:cubicBezTo>
                    <a:pt x="50" y="146"/>
                    <a:pt x="44" y="147"/>
                    <a:pt x="37" y="147"/>
                  </a:cubicBezTo>
                  <a:cubicBezTo>
                    <a:pt x="34" y="145"/>
                    <a:pt x="30" y="142"/>
                    <a:pt x="26" y="140"/>
                  </a:cubicBezTo>
                  <a:cubicBezTo>
                    <a:pt x="30" y="140"/>
                    <a:pt x="34" y="140"/>
                    <a:pt x="38" y="139"/>
                  </a:cubicBezTo>
                  <a:cubicBezTo>
                    <a:pt x="39" y="139"/>
                    <a:pt x="39" y="138"/>
                    <a:pt x="38" y="138"/>
                  </a:cubicBezTo>
                  <a:cubicBezTo>
                    <a:pt x="34" y="138"/>
                    <a:pt x="29" y="138"/>
                    <a:pt x="24" y="139"/>
                  </a:cubicBezTo>
                  <a:cubicBezTo>
                    <a:pt x="22" y="137"/>
                    <a:pt x="20" y="136"/>
                    <a:pt x="18" y="134"/>
                  </a:cubicBezTo>
                  <a:cubicBezTo>
                    <a:pt x="17" y="134"/>
                    <a:pt x="17" y="133"/>
                    <a:pt x="17" y="132"/>
                  </a:cubicBezTo>
                  <a:cubicBezTo>
                    <a:pt x="22" y="132"/>
                    <a:pt x="27" y="132"/>
                    <a:pt x="32" y="132"/>
                  </a:cubicBezTo>
                  <a:cubicBezTo>
                    <a:pt x="32" y="132"/>
                    <a:pt x="32" y="131"/>
                    <a:pt x="32" y="131"/>
                  </a:cubicBezTo>
                  <a:cubicBezTo>
                    <a:pt x="27" y="131"/>
                    <a:pt x="21" y="131"/>
                    <a:pt x="16" y="131"/>
                  </a:cubicBezTo>
                  <a:cubicBezTo>
                    <a:pt x="15" y="129"/>
                    <a:pt x="14" y="126"/>
                    <a:pt x="14" y="123"/>
                  </a:cubicBezTo>
                  <a:cubicBezTo>
                    <a:pt x="18" y="123"/>
                    <a:pt x="21" y="122"/>
                    <a:pt x="25" y="122"/>
                  </a:cubicBezTo>
                  <a:cubicBezTo>
                    <a:pt x="26" y="122"/>
                    <a:pt x="26" y="121"/>
                    <a:pt x="25" y="121"/>
                  </a:cubicBezTo>
                  <a:cubicBezTo>
                    <a:pt x="21" y="121"/>
                    <a:pt x="17" y="122"/>
                    <a:pt x="14" y="122"/>
                  </a:cubicBezTo>
                  <a:cubicBezTo>
                    <a:pt x="14" y="120"/>
                    <a:pt x="14" y="118"/>
                    <a:pt x="14" y="116"/>
                  </a:cubicBezTo>
                  <a:cubicBezTo>
                    <a:pt x="17" y="116"/>
                    <a:pt x="19" y="116"/>
                    <a:pt x="22" y="115"/>
                  </a:cubicBezTo>
                  <a:cubicBezTo>
                    <a:pt x="23" y="115"/>
                    <a:pt x="22" y="114"/>
                    <a:pt x="22" y="114"/>
                  </a:cubicBezTo>
                  <a:cubicBezTo>
                    <a:pt x="19" y="114"/>
                    <a:pt x="17" y="115"/>
                    <a:pt x="15" y="115"/>
                  </a:cubicBezTo>
                  <a:cubicBezTo>
                    <a:pt x="16" y="111"/>
                    <a:pt x="18" y="107"/>
                    <a:pt x="22" y="104"/>
                  </a:cubicBezTo>
                  <a:cubicBezTo>
                    <a:pt x="48" y="126"/>
                    <a:pt x="76" y="146"/>
                    <a:pt x="106" y="164"/>
                  </a:cubicBezTo>
                  <a:cubicBezTo>
                    <a:pt x="99" y="172"/>
                    <a:pt x="99" y="185"/>
                    <a:pt x="104" y="194"/>
                  </a:cubicBezTo>
                  <a:cubicBezTo>
                    <a:pt x="99" y="190"/>
                    <a:pt x="94" y="187"/>
                    <a:pt x="89" y="183"/>
                  </a:cubicBezTo>
                  <a:close/>
                  <a:moveTo>
                    <a:pt x="180" y="150"/>
                  </a:moveTo>
                  <a:cubicBezTo>
                    <a:pt x="155" y="164"/>
                    <a:pt x="131" y="179"/>
                    <a:pt x="108" y="195"/>
                  </a:cubicBezTo>
                  <a:cubicBezTo>
                    <a:pt x="108" y="195"/>
                    <a:pt x="108" y="196"/>
                    <a:pt x="108" y="196"/>
                  </a:cubicBezTo>
                  <a:cubicBezTo>
                    <a:pt x="102" y="185"/>
                    <a:pt x="103" y="175"/>
                    <a:pt x="108" y="164"/>
                  </a:cubicBezTo>
                  <a:cubicBezTo>
                    <a:pt x="109" y="164"/>
                    <a:pt x="108" y="164"/>
                    <a:pt x="108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18" y="155"/>
                    <a:pt x="131" y="150"/>
                    <a:pt x="141" y="144"/>
                  </a:cubicBezTo>
                  <a:cubicBezTo>
                    <a:pt x="151" y="138"/>
                    <a:pt x="161" y="133"/>
                    <a:pt x="171" y="127"/>
                  </a:cubicBezTo>
                  <a:cubicBezTo>
                    <a:pt x="167" y="135"/>
                    <a:pt x="171" y="147"/>
                    <a:pt x="180" y="150"/>
                  </a:cubicBezTo>
                  <a:close/>
                  <a:moveTo>
                    <a:pt x="176" y="122"/>
                  </a:moveTo>
                  <a:cubicBezTo>
                    <a:pt x="161" y="129"/>
                    <a:pt x="147" y="137"/>
                    <a:pt x="133" y="145"/>
                  </a:cubicBezTo>
                  <a:cubicBezTo>
                    <a:pt x="124" y="150"/>
                    <a:pt x="114" y="154"/>
                    <a:pt x="108" y="162"/>
                  </a:cubicBezTo>
                  <a:cubicBezTo>
                    <a:pt x="79" y="143"/>
                    <a:pt x="51" y="124"/>
                    <a:pt x="23" y="103"/>
                  </a:cubicBezTo>
                  <a:cubicBezTo>
                    <a:pt x="23" y="103"/>
                    <a:pt x="23" y="102"/>
                    <a:pt x="24" y="102"/>
                  </a:cubicBezTo>
                  <a:cubicBezTo>
                    <a:pt x="24" y="102"/>
                    <a:pt x="24" y="102"/>
                    <a:pt x="24" y="102"/>
                  </a:cubicBezTo>
                  <a:cubicBezTo>
                    <a:pt x="27" y="101"/>
                    <a:pt x="31" y="100"/>
                    <a:pt x="34" y="99"/>
                  </a:cubicBezTo>
                  <a:cubicBezTo>
                    <a:pt x="56" y="115"/>
                    <a:pt x="79" y="129"/>
                    <a:pt x="103" y="141"/>
                  </a:cubicBezTo>
                  <a:cubicBezTo>
                    <a:pt x="103" y="141"/>
                    <a:pt x="103" y="141"/>
                    <a:pt x="103" y="141"/>
                  </a:cubicBezTo>
                  <a:cubicBezTo>
                    <a:pt x="103" y="142"/>
                    <a:pt x="104" y="142"/>
                    <a:pt x="104" y="142"/>
                  </a:cubicBezTo>
                  <a:cubicBezTo>
                    <a:pt x="105" y="141"/>
                    <a:pt x="105" y="141"/>
                    <a:pt x="105" y="141"/>
                  </a:cubicBezTo>
                  <a:cubicBezTo>
                    <a:pt x="105" y="141"/>
                    <a:pt x="105" y="141"/>
                    <a:pt x="105" y="141"/>
                  </a:cubicBezTo>
                  <a:cubicBezTo>
                    <a:pt x="106" y="141"/>
                    <a:pt x="106" y="141"/>
                    <a:pt x="106" y="140"/>
                  </a:cubicBezTo>
                  <a:cubicBezTo>
                    <a:pt x="124" y="132"/>
                    <a:pt x="141" y="122"/>
                    <a:pt x="158" y="112"/>
                  </a:cubicBezTo>
                  <a:cubicBezTo>
                    <a:pt x="157" y="113"/>
                    <a:pt x="158" y="114"/>
                    <a:pt x="158" y="114"/>
                  </a:cubicBezTo>
                  <a:cubicBezTo>
                    <a:pt x="163" y="118"/>
                    <a:pt x="170" y="120"/>
                    <a:pt x="176" y="122"/>
                  </a:cubicBezTo>
                  <a:close/>
                  <a:moveTo>
                    <a:pt x="179" y="96"/>
                  </a:moveTo>
                  <a:cubicBezTo>
                    <a:pt x="155" y="110"/>
                    <a:pt x="129" y="123"/>
                    <a:pt x="105" y="139"/>
                  </a:cubicBezTo>
                  <a:cubicBezTo>
                    <a:pt x="76" y="118"/>
                    <a:pt x="129" y="97"/>
                    <a:pt x="140" y="91"/>
                  </a:cubicBezTo>
                  <a:cubicBezTo>
                    <a:pt x="154" y="84"/>
                    <a:pt x="168" y="76"/>
                    <a:pt x="182" y="67"/>
                  </a:cubicBezTo>
                  <a:cubicBezTo>
                    <a:pt x="177" y="76"/>
                    <a:pt x="171" y="89"/>
                    <a:pt x="179" y="96"/>
                  </a:cubicBezTo>
                  <a:close/>
                  <a:moveTo>
                    <a:pt x="183" y="63"/>
                  </a:moveTo>
                  <a:cubicBezTo>
                    <a:pt x="168" y="72"/>
                    <a:pt x="154" y="80"/>
                    <a:pt x="138" y="88"/>
                  </a:cubicBezTo>
                  <a:cubicBezTo>
                    <a:pt x="127" y="95"/>
                    <a:pt x="113" y="99"/>
                    <a:pt x="103" y="108"/>
                  </a:cubicBezTo>
                  <a:cubicBezTo>
                    <a:pt x="103" y="108"/>
                    <a:pt x="103" y="108"/>
                    <a:pt x="103" y="107"/>
                  </a:cubicBezTo>
                  <a:cubicBezTo>
                    <a:pt x="73" y="88"/>
                    <a:pt x="45" y="67"/>
                    <a:pt x="17" y="46"/>
                  </a:cubicBezTo>
                  <a:cubicBezTo>
                    <a:pt x="17" y="46"/>
                    <a:pt x="17" y="45"/>
                    <a:pt x="16" y="45"/>
                  </a:cubicBezTo>
                  <a:cubicBezTo>
                    <a:pt x="41" y="29"/>
                    <a:pt x="68" y="17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122" y="26"/>
                    <a:pt x="152" y="47"/>
                    <a:pt x="183" y="63"/>
                  </a:cubicBezTo>
                  <a:cubicBezTo>
                    <a:pt x="183" y="63"/>
                    <a:pt x="183" y="63"/>
                    <a:pt x="183" y="6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10742613" y="8624888"/>
              <a:ext cx="58738" cy="4763"/>
            </a:xfrm>
            <a:custGeom>
              <a:avLst/>
              <a:gdLst>
                <a:gd name="T0" fmla="*/ 13 w 14"/>
                <a:gd name="T1" fmla="*/ 0 h 1"/>
                <a:gd name="T2" fmla="*/ 1 w 14"/>
                <a:gd name="T3" fmla="*/ 1 h 1"/>
                <a:gd name="T4" fmla="*/ 1 w 14"/>
                <a:gd name="T5" fmla="*/ 1 h 1"/>
                <a:gd name="T6" fmla="*/ 13 w 14"/>
                <a:gd name="T7" fmla="*/ 1 h 1"/>
                <a:gd name="T8" fmla="*/ 13 w 1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">
                  <a:moveTo>
                    <a:pt x="13" y="0"/>
                  </a:moveTo>
                  <a:cubicBezTo>
                    <a:pt x="9" y="0"/>
                    <a:pt x="5" y="0"/>
                    <a:pt x="1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5" y="1"/>
                    <a:pt x="9" y="1"/>
                    <a:pt x="13" y="1"/>
                  </a:cubicBezTo>
                  <a:cubicBezTo>
                    <a:pt x="14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0758488" y="8421688"/>
              <a:ext cx="80963" cy="9525"/>
            </a:xfrm>
            <a:custGeom>
              <a:avLst/>
              <a:gdLst>
                <a:gd name="T0" fmla="*/ 18 w 19"/>
                <a:gd name="T1" fmla="*/ 0 h 2"/>
                <a:gd name="T2" fmla="*/ 1 w 19"/>
                <a:gd name="T3" fmla="*/ 1 h 2"/>
                <a:gd name="T4" fmla="*/ 1 w 19"/>
                <a:gd name="T5" fmla="*/ 2 h 2"/>
                <a:gd name="T6" fmla="*/ 18 w 19"/>
                <a:gd name="T7" fmla="*/ 1 h 2"/>
                <a:gd name="T8" fmla="*/ 18 w 1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">
                  <a:moveTo>
                    <a:pt x="18" y="0"/>
                  </a:moveTo>
                  <a:cubicBezTo>
                    <a:pt x="12" y="1"/>
                    <a:pt x="6" y="1"/>
                    <a:pt x="1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6" y="2"/>
                    <a:pt x="12" y="2"/>
                    <a:pt x="18" y="1"/>
                  </a:cubicBezTo>
                  <a:cubicBezTo>
                    <a:pt x="19" y="1"/>
                    <a:pt x="19" y="0"/>
                    <a:pt x="1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7651099" y="4962007"/>
            <a:ext cx="847725" cy="639763"/>
            <a:chOff x="3065463" y="7832725"/>
            <a:chExt cx="847725" cy="639763"/>
          </a:xfrm>
        </p:grpSpPr>
        <p:sp>
          <p:nvSpPr>
            <p:cNvPr id="53" name="Freeform 51"/>
            <p:cNvSpPr>
              <a:spLocks noEditPoints="1"/>
            </p:cNvSpPr>
            <p:nvPr/>
          </p:nvSpPr>
          <p:spPr bwMode="auto">
            <a:xfrm>
              <a:off x="3065463" y="7832725"/>
              <a:ext cx="847725" cy="639763"/>
            </a:xfrm>
            <a:custGeom>
              <a:avLst/>
              <a:gdLst>
                <a:gd name="T0" fmla="*/ 182 w 200"/>
                <a:gd name="T1" fmla="*/ 18 h 151"/>
                <a:gd name="T2" fmla="*/ 103 w 200"/>
                <a:gd name="T3" fmla="*/ 13 h 151"/>
                <a:gd name="T4" fmla="*/ 88 w 200"/>
                <a:gd name="T5" fmla="*/ 11 h 151"/>
                <a:gd name="T6" fmla="*/ 17 w 200"/>
                <a:gd name="T7" fmla="*/ 18 h 151"/>
                <a:gd name="T8" fmla="*/ 4 w 200"/>
                <a:gd name="T9" fmla="*/ 28 h 151"/>
                <a:gd name="T10" fmla="*/ 93 w 200"/>
                <a:gd name="T11" fmla="*/ 144 h 151"/>
                <a:gd name="T12" fmla="*/ 196 w 200"/>
                <a:gd name="T13" fmla="*/ 141 h 151"/>
                <a:gd name="T14" fmla="*/ 103 w 200"/>
                <a:gd name="T15" fmla="*/ 14 h 151"/>
                <a:gd name="T16" fmla="*/ 181 w 200"/>
                <a:gd name="T17" fmla="*/ 124 h 151"/>
                <a:gd name="T18" fmla="*/ 142 w 200"/>
                <a:gd name="T19" fmla="*/ 95 h 151"/>
                <a:gd name="T20" fmla="*/ 131 w 200"/>
                <a:gd name="T21" fmla="*/ 104 h 151"/>
                <a:gd name="T22" fmla="*/ 140 w 200"/>
                <a:gd name="T23" fmla="*/ 86 h 151"/>
                <a:gd name="T24" fmla="*/ 156 w 200"/>
                <a:gd name="T25" fmla="*/ 85 h 151"/>
                <a:gd name="T26" fmla="*/ 103 w 200"/>
                <a:gd name="T27" fmla="*/ 36 h 151"/>
                <a:gd name="T28" fmla="*/ 104 w 200"/>
                <a:gd name="T29" fmla="*/ 85 h 151"/>
                <a:gd name="T30" fmla="*/ 123 w 200"/>
                <a:gd name="T31" fmla="*/ 112 h 151"/>
                <a:gd name="T32" fmla="*/ 142 w 200"/>
                <a:gd name="T33" fmla="*/ 85 h 151"/>
                <a:gd name="T34" fmla="*/ 131 w 200"/>
                <a:gd name="T35" fmla="*/ 106 h 151"/>
                <a:gd name="T36" fmla="*/ 153 w 200"/>
                <a:gd name="T37" fmla="*/ 97 h 151"/>
                <a:gd name="T38" fmla="*/ 100 w 200"/>
                <a:gd name="T39" fmla="*/ 37 h 151"/>
                <a:gd name="T40" fmla="*/ 124 w 200"/>
                <a:gd name="T41" fmla="*/ 58 h 151"/>
                <a:gd name="T42" fmla="*/ 88 w 200"/>
                <a:gd name="T43" fmla="*/ 51 h 151"/>
                <a:gd name="T44" fmla="*/ 102 w 200"/>
                <a:gd name="T45" fmla="*/ 96 h 151"/>
                <a:gd name="T46" fmla="*/ 85 w 200"/>
                <a:gd name="T47" fmla="*/ 13 h 151"/>
                <a:gd name="T48" fmla="*/ 74 w 200"/>
                <a:gd name="T49" fmla="*/ 48 h 151"/>
                <a:gd name="T50" fmla="*/ 76 w 200"/>
                <a:gd name="T51" fmla="*/ 114 h 151"/>
                <a:gd name="T52" fmla="*/ 87 w 200"/>
                <a:gd name="T53" fmla="*/ 102 h 151"/>
                <a:gd name="T54" fmla="*/ 88 w 200"/>
                <a:gd name="T55" fmla="*/ 99 h 151"/>
                <a:gd name="T56" fmla="*/ 76 w 200"/>
                <a:gd name="T57" fmla="*/ 112 h 151"/>
                <a:gd name="T58" fmla="*/ 85 w 200"/>
                <a:gd name="T59" fmla="*/ 51 h 151"/>
                <a:gd name="T60" fmla="*/ 91 w 200"/>
                <a:gd name="T61" fmla="*/ 112 h 151"/>
                <a:gd name="T62" fmla="*/ 104 w 200"/>
                <a:gd name="T63" fmla="*/ 124 h 151"/>
                <a:gd name="T64" fmla="*/ 21 w 200"/>
                <a:gd name="T65" fmla="*/ 26 h 151"/>
                <a:gd name="T66" fmla="*/ 54 w 200"/>
                <a:gd name="T67" fmla="*/ 8 h 151"/>
                <a:gd name="T68" fmla="*/ 6 w 200"/>
                <a:gd name="T69" fmla="*/ 29 h 151"/>
                <a:gd name="T70" fmla="*/ 7 w 200"/>
                <a:gd name="T71" fmla="*/ 123 h 151"/>
                <a:gd name="T72" fmla="*/ 16 w 200"/>
                <a:gd name="T73" fmla="*/ 122 h 151"/>
                <a:gd name="T74" fmla="*/ 12 w 200"/>
                <a:gd name="T75" fmla="*/ 112 h 151"/>
                <a:gd name="T76" fmla="*/ 14 w 200"/>
                <a:gd name="T77" fmla="*/ 104 h 151"/>
                <a:gd name="T78" fmla="*/ 13 w 200"/>
                <a:gd name="T79" fmla="*/ 90 h 151"/>
                <a:gd name="T80" fmla="*/ 12 w 200"/>
                <a:gd name="T81" fmla="*/ 80 h 151"/>
                <a:gd name="T82" fmla="*/ 13 w 200"/>
                <a:gd name="T83" fmla="*/ 56 h 151"/>
                <a:gd name="T84" fmla="*/ 15 w 200"/>
                <a:gd name="T85" fmla="*/ 48 h 151"/>
                <a:gd name="T86" fmla="*/ 18 w 200"/>
                <a:gd name="T87" fmla="*/ 38 h 151"/>
                <a:gd name="T88" fmla="*/ 5 w 200"/>
                <a:gd name="T89" fmla="*/ 132 h 151"/>
                <a:gd name="T90" fmla="*/ 116 w 200"/>
                <a:gd name="T91" fmla="*/ 140 h 151"/>
                <a:gd name="T92" fmla="*/ 94 w 200"/>
                <a:gd name="T93" fmla="*/ 141 h 151"/>
                <a:gd name="T94" fmla="*/ 6 w 200"/>
                <a:gd name="T95" fmla="*/ 149 h 151"/>
                <a:gd name="T96" fmla="*/ 20 w 200"/>
                <a:gd name="T97" fmla="*/ 132 h 151"/>
                <a:gd name="T98" fmla="*/ 137 w 200"/>
                <a:gd name="T99" fmla="*/ 121 h 151"/>
                <a:gd name="T100" fmla="*/ 182 w 200"/>
                <a:gd name="T101" fmla="*/ 2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0" h="151">
                  <a:moveTo>
                    <a:pt x="197" y="26"/>
                  </a:moveTo>
                  <a:cubicBezTo>
                    <a:pt x="198" y="26"/>
                    <a:pt x="198" y="24"/>
                    <a:pt x="197" y="24"/>
                  </a:cubicBezTo>
                  <a:cubicBezTo>
                    <a:pt x="192" y="23"/>
                    <a:pt x="187" y="23"/>
                    <a:pt x="182" y="23"/>
                  </a:cubicBezTo>
                  <a:cubicBezTo>
                    <a:pt x="182" y="21"/>
                    <a:pt x="182" y="20"/>
                    <a:pt x="182" y="18"/>
                  </a:cubicBezTo>
                  <a:cubicBezTo>
                    <a:pt x="182" y="17"/>
                    <a:pt x="182" y="17"/>
                    <a:pt x="181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78" y="8"/>
                    <a:pt x="160" y="6"/>
                    <a:pt x="152" y="5"/>
                  </a:cubicBezTo>
                  <a:cubicBezTo>
                    <a:pt x="135" y="3"/>
                    <a:pt x="118" y="5"/>
                    <a:pt x="103" y="13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2"/>
                    <a:pt x="102" y="12"/>
                    <a:pt x="101" y="11"/>
                  </a:cubicBezTo>
                  <a:cubicBezTo>
                    <a:pt x="99" y="11"/>
                    <a:pt x="97" y="11"/>
                    <a:pt x="94" y="11"/>
                  </a:cubicBezTo>
                  <a:cubicBezTo>
                    <a:pt x="92" y="11"/>
                    <a:pt x="90" y="11"/>
                    <a:pt x="88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6" y="11"/>
                  </a:cubicBezTo>
                  <a:cubicBezTo>
                    <a:pt x="68" y="3"/>
                    <a:pt x="33" y="0"/>
                    <a:pt x="17" y="17"/>
                  </a:cubicBezTo>
                  <a:cubicBezTo>
                    <a:pt x="17" y="17"/>
                    <a:pt x="17" y="18"/>
                    <a:pt x="17" y="18"/>
                  </a:cubicBezTo>
                  <a:cubicBezTo>
                    <a:pt x="17" y="19"/>
                    <a:pt x="17" y="19"/>
                    <a:pt x="18" y="20"/>
                  </a:cubicBezTo>
                  <a:cubicBezTo>
                    <a:pt x="18" y="21"/>
                    <a:pt x="18" y="23"/>
                    <a:pt x="18" y="25"/>
                  </a:cubicBezTo>
                  <a:cubicBezTo>
                    <a:pt x="14" y="25"/>
                    <a:pt x="9" y="24"/>
                    <a:pt x="5" y="26"/>
                  </a:cubicBezTo>
                  <a:cubicBezTo>
                    <a:pt x="4" y="26"/>
                    <a:pt x="4" y="27"/>
                    <a:pt x="4" y="28"/>
                  </a:cubicBezTo>
                  <a:cubicBezTo>
                    <a:pt x="0" y="68"/>
                    <a:pt x="1" y="109"/>
                    <a:pt x="3" y="149"/>
                  </a:cubicBezTo>
                  <a:cubicBezTo>
                    <a:pt x="3" y="149"/>
                    <a:pt x="4" y="150"/>
                    <a:pt x="4" y="150"/>
                  </a:cubicBezTo>
                  <a:cubicBezTo>
                    <a:pt x="4" y="150"/>
                    <a:pt x="4" y="151"/>
                    <a:pt x="5" y="151"/>
                  </a:cubicBezTo>
                  <a:cubicBezTo>
                    <a:pt x="35" y="149"/>
                    <a:pt x="64" y="147"/>
                    <a:pt x="93" y="144"/>
                  </a:cubicBezTo>
                  <a:cubicBezTo>
                    <a:pt x="97" y="147"/>
                    <a:pt x="101" y="150"/>
                    <a:pt x="106" y="150"/>
                  </a:cubicBezTo>
                  <a:cubicBezTo>
                    <a:pt x="111" y="149"/>
                    <a:pt x="115" y="146"/>
                    <a:pt x="116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43" y="143"/>
                    <a:pt x="170" y="142"/>
                    <a:pt x="196" y="141"/>
                  </a:cubicBezTo>
                  <a:cubicBezTo>
                    <a:pt x="197" y="141"/>
                    <a:pt x="198" y="140"/>
                    <a:pt x="198" y="139"/>
                  </a:cubicBezTo>
                  <a:cubicBezTo>
                    <a:pt x="198" y="140"/>
                    <a:pt x="199" y="139"/>
                    <a:pt x="199" y="139"/>
                  </a:cubicBezTo>
                  <a:cubicBezTo>
                    <a:pt x="200" y="101"/>
                    <a:pt x="198" y="64"/>
                    <a:pt x="197" y="26"/>
                  </a:cubicBezTo>
                  <a:close/>
                  <a:moveTo>
                    <a:pt x="103" y="14"/>
                  </a:moveTo>
                  <a:cubicBezTo>
                    <a:pt x="115" y="10"/>
                    <a:pt x="127" y="7"/>
                    <a:pt x="139" y="7"/>
                  </a:cubicBezTo>
                  <a:cubicBezTo>
                    <a:pt x="147" y="7"/>
                    <a:pt x="174" y="9"/>
                    <a:pt x="178" y="18"/>
                  </a:cubicBezTo>
                  <a:cubicBezTo>
                    <a:pt x="178" y="18"/>
                    <a:pt x="179" y="19"/>
                    <a:pt x="180" y="19"/>
                  </a:cubicBezTo>
                  <a:cubicBezTo>
                    <a:pt x="176" y="53"/>
                    <a:pt x="175" y="90"/>
                    <a:pt x="181" y="124"/>
                  </a:cubicBezTo>
                  <a:cubicBezTo>
                    <a:pt x="171" y="119"/>
                    <a:pt x="160" y="116"/>
                    <a:pt x="149" y="116"/>
                  </a:cubicBezTo>
                  <a:cubicBezTo>
                    <a:pt x="155" y="112"/>
                    <a:pt x="158" y="104"/>
                    <a:pt x="156" y="97"/>
                  </a:cubicBezTo>
                  <a:cubicBezTo>
                    <a:pt x="156" y="96"/>
                    <a:pt x="156" y="95"/>
                    <a:pt x="155" y="95"/>
                  </a:cubicBezTo>
                  <a:cubicBezTo>
                    <a:pt x="151" y="95"/>
                    <a:pt x="146" y="95"/>
                    <a:pt x="142" y="95"/>
                  </a:cubicBezTo>
                  <a:cubicBezTo>
                    <a:pt x="141" y="95"/>
                    <a:pt x="141" y="96"/>
                    <a:pt x="141" y="96"/>
                  </a:cubicBezTo>
                  <a:cubicBezTo>
                    <a:pt x="140" y="96"/>
                    <a:pt x="139" y="96"/>
                    <a:pt x="139" y="97"/>
                  </a:cubicBezTo>
                  <a:cubicBezTo>
                    <a:pt x="140" y="99"/>
                    <a:pt x="139" y="102"/>
                    <a:pt x="137" y="103"/>
                  </a:cubicBezTo>
                  <a:cubicBezTo>
                    <a:pt x="135" y="104"/>
                    <a:pt x="134" y="104"/>
                    <a:pt x="131" y="104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24" y="97"/>
                    <a:pt x="124" y="75"/>
                    <a:pt x="134" y="74"/>
                  </a:cubicBezTo>
                  <a:cubicBezTo>
                    <a:pt x="138" y="76"/>
                    <a:pt x="140" y="80"/>
                    <a:pt x="139" y="85"/>
                  </a:cubicBezTo>
                  <a:cubicBezTo>
                    <a:pt x="138" y="86"/>
                    <a:pt x="139" y="87"/>
                    <a:pt x="140" y="86"/>
                  </a:cubicBezTo>
                  <a:cubicBezTo>
                    <a:pt x="140" y="87"/>
                    <a:pt x="141" y="88"/>
                    <a:pt x="142" y="88"/>
                  </a:cubicBezTo>
                  <a:cubicBezTo>
                    <a:pt x="146" y="88"/>
                    <a:pt x="151" y="88"/>
                    <a:pt x="156" y="86"/>
                  </a:cubicBezTo>
                  <a:cubicBezTo>
                    <a:pt x="157" y="86"/>
                    <a:pt x="157" y="86"/>
                    <a:pt x="156" y="85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56" y="72"/>
                    <a:pt x="153" y="55"/>
                    <a:pt x="136" y="55"/>
                  </a:cubicBezTo>
                  <a:cubicBezTo>
                    <a:pt x="132" y="55"/>
                    <a:pt x="129" y="56"/>
                    <a:pt x="127" y="58"/>
                  </a:cubicBezTo>
                  <a:cubicBezTo>
                    <a:pt x="128" y="50"/>
                    <a:pt x="127" y="42"/>
                    <a:pt x="121" y="37"/>
                  </a:cubicBezTo>
                  <a:cubicBezTo>
                    <a:pt x="116" y="33"/>
                    <a:pt x="108" y="32"/>
                    <a:pt x="103" y="36"/>
                  </a:cubicBezTo>
                  <a:cubicBezTo>
                    <a:pt x="103" y="29"/>
                    <a:pt x="103" y="21"/>
                    <a:pt x="103" y="14"/>
                  </a:cubicBezTo>
                  <a:close/>
                  <a:moveTo>
                    <a:pt x="127" y="118"/>
                  </a:moveTo>
                  <a:cubicBezTo>
                    <a:pt x="120" y="120"/>
                    <a:pt x="113" y="122"/>
                    <a:pt x="107" y="124"/>
                  </a:cubicBezTo>
                  <a:cubicBezTo>
                    <a:pt x="106" y="111"/>
                    <a:pt x="105" y="98"/>
                    <a:pt x="104" y="85"/>
                  </a:cubicBezTo>
                  <a:cubicBezTo>
                    <a:pt x="106" y="85"/>
                    <a:pt x="109" y="84"/>
                    <a:pt x="111" y="83"/>
                  </a:cubicBezTo>
                  <a:cubicBezTo>
                    <a:pt x="111" y="85"/>
                    <a:pt x="110" y="86"/>
                    <a:pt x="110" y="88"/>
                  </a:cubicBezTo>
                  <a:cubicBezTo>
                    <a:pt x="110" y="100"/>
                    <a:pt x="116" y="113"/>
                    <a:pt x="127" y="118"/>
                  </a:cubicBezTo>
                  <a:close/>
                  <a:moveTo>
                    <a:pt x="123" y="112"/>
                  </a:moveTo>
                  <a:cubicBezTo>
                    <a:pt x="114" y="104"/>
                    <a:pt x="112" y="92"/>
                    <a:pt x="115" y="81"/>
                  </a:cubicBezTo>
                  <a:cubicBezTo>
                    <a:pt x="117" y="71"/>
                    <a:pt x="125" y="57"/>
                    <a:pt x="137" y="59"/>
                  </a:cubicBezTo>
                  <a:cubicBezTo>
                    <a:pt x="151" y="61"/>
                    <a:pt x="153" y="73"/>
                    <a:pt x="154" y="85"/>
                  </a:cubicBezTo>
                  <a:cubicBezTo>
                    <a:pt x="150" y="85"/>
                    <a:pt x="146" y="85"/>
                    <a:pt x="142" y="85"/>
                  </a:cubicBezTo>
                  <a:cubicBezTo>
                    <a:pt x="143" y="80"/>
                    <a:pt x="140" y="75"/>
                    <a:pt x="136" y="73"/>
                  </a:cubicBezTo>
                  <a:cubicBezTo>
                    <a:pt x="136" y="72"/>
                    <a:pt x="135" y="71"/>
                    <a:pt x="134" y="71"/>
                  </a:cubicBezTo>
                  <a:cubicBezTo>
                    <a:pt x="124" y="70"/>
                    <a:pt x="123" y="82"/>
                    <a:pt x="124" y="89"/>
                  </a:cubicBezTo>
                  <a:cubicBezTo>
                    <a:pt x="124" y="96"/>
                    <a:pt x="124" y="104"/>
                    <a:pt x="131" y="106"/>
                  </a:cubicBezTo>
                  <a:cubicBezTo>
                    <a:pt x="134" y="108"/>
                    <a:pt x="137" y="107"/>
                    <a:pt x="139" y="105"/>
                  </a:cubicBezTo>
                  <a:cubicBezTo>
                    <a:pt x="141" y="103"/>
                    <a:pt x="142" y="100"/>
                    <a:pt x="141" y="98"/>
                  </a:cubicBezTo>
                  <a:cubicBezTo>
                    <a:pt x="141" y="98"/>
                    <a:pt x="141" y="98"/>
                    <a:pt x="141" y="98"/>
                  </a:cubicBezTo>
                  <a:cubicBezTo>
                    <a:pt x="145" y="99"/>
                    <a:pt x="149" y="98"/>
                    <a:pt x="153" y="97"/>
                  </a:cubicBezTo>
                  <a:cubicBezTo>
                    <a:pt x="156" y="116"/>
                    <a:pt x="135" y="122"/>
                    <a:pt x="123" y="112"/>
                  </a:cubicBezTo>
                  <a:close/>
                  <a:moveTo>
                    <a:pt x="94" y="14"/>
                  </a:moveTo>
                  <a:cubicBezTo>
                    <a:pt x="96" y="14"/>
                    <a:pt x="99" y="14"/>
                    <a:pt x="101" y="14"/>
                  </a:cubicBezTo>
                  <a:cubicBezTo>
                    <a:pt x="100" y="22"/>
                    <a:pt x="100" y="29"/>
                    <a:pt x="100" y="37"/>
                  </a:cubicBezTo>
                  <a:cubicBezTo>
                    <a:pt x="100" y="38"/>
                    <a:pt x="101" y="39"/>
                    <a:pt x="102" y="39"/>
                  </a:cubicBezTo>
                  <a:cubicBezTo>
                    <a:pt x="102" y="39"/>
                    <a:pt x="102" y="39"/>
                    <a:pt x="102" y="38"/>
                  </a:cubicBezTo>
                  <a:cubicBezTo>
                    <a:pt x="108" y="35"/>
                    <a:pt x="115" y="36"/>
                    <a:pt x="120" y="40"/>
                  </a:cubicBezTo>
                  <a:cubicBezTo>
                    <a:pt x="124" y="45"/>
                    <a:pt x="125" y="52"/>
                    <a:pt x="124" y="58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17" y="64"/>
                    <a:pt x="113" y="73"/>
                    <a:pt x="111" y="81"/>
                  </a:cubicBezTo>
                  <a:cubicBezTo>
                    <a:pt x="101" y="83"/>
                    <a:pt x="90" y="80"/>
                    <a:pt x="89" y="67"/>
                  </a:cubicBezTo>
                  <a:cubicBezTo>
                    <a:pt x="89" y="62"/>
                    <a:pt x="89" y="56"/>
                    <a:pt x="88" y="51"/>
                  </a:cubicBezTo>
                  <a:cubicBezTo>
                    <a:pt x="88" y="38"/>
                    <a:pt x="88" y="26"/>
                    <a:pt x="88" y="14"/>
                  </a:cubicBezTo>
                  <a:cubicBezTo>
                    <a:pt x="90" y="14"/>
                    <a:pt x="92" y="14"/>
                    <a:pt x="94" y="14"/>
                  </a:cubicBezTo>
                  <a:close/>
                  <a:moveTo>
                    <a:pt x="102" y="86"/>
                  </a:moveTo>
                  <a:cubicBezTo>
                    <a:pt x="102" y="89"/>
                    <a:pt x="102" y="92"/>
                    <a:pt x="102" y="96"/>
                  </a:cubicBezTo>
                  <a:cubicBezTo>
                    <a:pt x="101" y="93"/>
                    <a:pt x="100" y="89"/>
                    <a:pt x="99" y="86"/>
                  </a:cubicBezTo>
                  <a:cubicBezTo>
                    <a:pt x="100" y="86"/>
                    <a:pt x="101" y="86"/>
                    <a:pt x="102" y="86"/>
                  </a:cubicBezTo>
                  <a:close/>
                  <a:moveTo>
                    <a:pt x="54" y="8"/>
                  </a:moveTo>
                  <a:cubicBezTo>
                    <a:pt x="65" y="8"/>
                    <a:pt x="75" y="10"/>
                    <a:pt x="85" y="13"/>
                  </a:cubicBezTo>
                  <a:cubicBezTo>
                    <a:pt x="85" y="25"/>
                    <a:pt x="85" y="37"/>
                    <a:pt x="85" y="49"/>
                  </a:cubicBezTo>
                  <a:cubicBezTo>
                    <a:pt x="84" y="48"/>
                    <a:pt x="82" y="49"/>
                    <a:pt x="80" y="49"/>
                  </a:cubicBezTo>
                  <a:cubicBezTo>
                    <a:pt x="78" y="49"/>
                    <a:pt x="76" y="48"/>
                    <a:pt x="74" y="48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68" y="70"/>
                    <a:pt x="63" y="91"/>
                    <a:pt x="60" y="113"/>
                  </a:cubicBezTo>
                  <a:cubicBezTo>
                    <a:pt x="60" y="114"/>
                    <a:pt x="62" y="115"/>
                    <a:pt x="62" y="114"/>
                  </a:cubicBezTo>
                  <a:cubicBezTo>
                    <a:pt x="67" y="116"/>
                    <a:pt x="72" y="116"/>
                    <a:pt x="76" y="114"/>
                  </a:cubicBezTo>
                  <a:cubicBezTo>
                    <a:pt x="77" y="114"/>
                    <a:pt x="77" y="114"/>
                    <a:pt x="77" y="113"/>
                  </a:cubicBezTo>
                  <a:cubicBezTo>
                    <a:pt x="77" y="113"/>
                    <a:pt x="78" y="113"/>
                    <a:pt x="78" y="113"/>
                  </a:cubicBezTo>
                  <a:cubicBezTo>
                    <a:pt x="78" y="109"/>
                    <a:pt x="79" y="106"/>
                    <a:pt x="79" y="102"/>
                  </a:cubicBezTo>
                  <a:cubicBezTo>
                    <a:pt x="82" y="103"/>
                    <a:pt x="85" y="103"/>
                    <a:pt x="87" y="102"/>
                  </a:cubicBezTo>
                  <a:cubicBezTo>
                    <a:pt x="88" y="105"/>
                    <a:pt x="88" y="108"/>
                    <a:pt x="89" y="111"/>
                  </a:cubicBezTo>
                  <a:cubicBezTo>
                    <a:pt x="89" y="113"/>
                    <a:pt x="92" y="112"/>
                    <a:pt x="91" y="110"/>
                  </a:cubicBezTo>
                  <a:cubicBezTo>
                    <a:pt x="91" y="107"/>
                    <a:pt x="90" y="104"/>
                    <a:pt x="90" y="100"/>
                  </a:cubicBezTo>
                  <a:cubicBezTo>
                    <a:pt x="90" y="100"/>
                    <a:pt x="89" y="99"/>
                    <a:pt x="88" y="99"/>
                  </a:cubicBezTo>
                  <a:cubicBezTo>
                    <a:pt x="85" y="100"/>
                    <a:pt x="81" y="100"/>
                    <a:pt x="78" y="100"/>
                  </a:cubicBezTo>
                  <a:cubicBezTo>
                    <a:pt x="77" y="99"/>
                    <a:pt x="77" y="100"/>
                    <a:pt x="77" y="101"/>
                  </a:cubicBezTo>
                  <a:cubicBezTo>
                    <a:pt x="76" y="105"/>
                    <a:pt x="76" y="108"/>
                    <a:pt x="76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3" y="112"/>
                    <a:pt x="71" y="113"/>
                    <a:pt x="68" y="112"/>
                  </a:cubicBezTo>
                  <a:cubicBezTo>
                    <a:pt x="67" y="112"/>
                    <a:pt x="65" y="112"/>
                    <a:pt x="63" y="112"/>
                  </a:cubicBezTo>
                  <a:cubicBezTo>
                    <a:pt x="68" y="92"/>
                    <a:pt x="72" y="71"/>
                    <a:pt x="75" y="50"/>
                  </a:cubicBezTo>
                  <a:cubicBezTo>
                    <a:pt x="78" y="51"/>
                    <a:pt x="82" y="52"/>
                    <a:pt x="85" y="51"/>
                  </a:cubicBezTo>
                  <a:cubicBezTo>
                    <a:pt x="86" y="59"/>
                    <a:pt x="84" y="71"/>
                    <a:pt x="88" y="79"/>
                  </a:cubicBezTo>
                  <a:cubicBezTo>
                    <a:pt x="90" y="83"/>
                    <a:pt x="93" y="85"/>
                    <a:pt x="97" y="85"/>
                  </a:cubicBezTo>
                  <a:cubicBezTo>
                    <a:pt x="99" y="94"/>
                    <a:pt x="101" y="102"/>
                    <a:pt x="102" y="111"/>
                  </a:cubicBezTo>
                  <a:cubicBezTo>
                    <a:pt x="99" y="110"/>
                    <a:pt x="94" y="110"/>
                    <a:pt x="91" y="112"/>
                  </a:cubicBezTo>
                  <a:cubicBezTo>
                    <a:pt x="90" y="112"/>
                    <a:pt x="90" y="113"/>
                    <a:pt x="91" y="113"/>
                  </a:cubicBezTo>
                  <a:cubicBezTo>
                    <a:pt x="95" y="113"/>
                    <a:pt x="99" y="113"/>
                    <a:pt x="102" y="114"/>
                  </a:cubicBezTo>
                  <a:cubicBezTo>
                    <a:pt x="103" y="114"/>
                    <a:pt x="103" y="114"/>
                    <a:pt x="103" y="114"/>
                  </a:cubicBezTo>
                  <a:cubicBezTo>
                    <a:pt x="103" y="117"/>
                    <a:pt x="104" y="120"/>
                    <a:pt x="104" y="124"/>
                  </a:cubicBezTo>
                  <a:cubicBezTo>
                    <a:pt x="77" y="112"/>
                    <a:pt x="44" y="113"/>
                    <a:pt x="19" y="129"/>
                  </a:cubicBezTo>
                  <a:cubicBezTo>
                    <a:pt x="22" y="100"/>
                    <a:pt x="22" y="69"/>
                    <a:pt x="22" y="39"/>
                  </a:cubicBezTo>
                  <a:cubicBezTo>
                    <a:pt x="22" y="39"/>
                    <a:pt x="22" y="38"/>
                    <a:pt x="21" y="38"/>
                  </a:cubicBezTo>
                  <a:cubicBezTo>
                    <a:pt x="21" y="34"/>
                    <a:pt x="21" y="30"/>
                    <a:pt x="21" y="26"/>
                  </a:cubicBezTo>
                  <a:cubicBezTo>
                    <a:pt x="21" y="26"/>
                    <a:pt x="21" y="25"/>
                    <a:pt x="21" y="25"/>
                  </a:cubicBezTo>
                  <a:cubicBezTo>
                    <a:pt x="21" y="23"/>
                    <a:pt x="21" y="21"/>
                    <a:pt x="21" y="19"/>
                  </a:cubicBezTo>
                  <a:cubicBezTo>
                    <a:pt x="21" y="18"/>
                    <a:pt x="20" y="18"/>
                    <a:pt x="19" y="18"/>
                  </a:cubicBezTo>
                  <a:cubicBezTo>
                    <a:pt x="22" y="14"/>
                    <a:pt x="54" y="8"/>
                    <a:pt x="54" y="8"/>
                  </a:cubicBezTo>
                  <a:close/>
                  <a:moveTo>
                    <a:pt x="18" y="27"/>
                  </a:moveTo>
                  <a:cubicBezTo>
                    <a:pt x="18" y="30"/>
                    <a:pt x="18" y="33"/>
                    <a:pt x="18" y="37"/>
                  </a:cubicBezTo>
                  <a:cubicBezTo>
                    <a:pt x="14" y="36"/>
                    <a:pt x="10" y="35"/>
                    <a:pt x="6" y="36"/>
                  </a:cubicBezTo>
                  <a:cubicBezTo>
                    <a:pt x="6" y="33"/>
                    <a:pt x="6" y="31"/>
                    <a:pt x="6" y="29"/>
                  </a:cubicBezTo>
                  <a:cubicBezTo>
                    <a:pt x="10" y="29"/>
                    <a:pt x="14" y="28"/>
                    <a:pt x="18" y="27"/>
                  </a:cubicBezTo>
                  <a:close/>
                  <a:moveTo>
                    <a:pt x="5" y="124"/>
                  </a:moveTo>
                  <a:cubicBezTo>
                    <a:pt x="5" y="124"/>
                    <a:pt x="6" y="124"/>
                    <a:pt x="6" y="124"/>
                  </a:cubicBezTo>
                  <a:cubicBezTo>
                    <a:pt x="6" y="124"/>
                    <a:pt x="7" y="124"/>
                    <a:pt x="7" y="123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9" y="123"/>
                    <a:pt x="15" y="123"/>
                    <a:pt x="16" y="123"/>
                  </a:cubicBezTo>
                  <a:cubicBezTo>
                    <a:pt x="17" y="123"/>
                    <a:pt x="17" y="122"/>
                    <a:pt x="16" y="122"/>
                  </a:cubicBezTo>
                  <a:cubicBezTo>
                    <a:pt x="14" y="122"/>
                    <a:pt x="11" y="122"/>
                    <a:pt x="9" y="122"/>
                  </a:cubicBezTo>
                  <a:cubicBezTo>
                    <a:pt x="8" y="122"/>
                    <a:pt x="6" y="121"/>
                    <a:pt x="5" y="122"/>
                  </a:cubicBezTo>
                  <a:cubicBezTo>
                    <a:pt x="5" y="119"/>
                    <a:pt x="5" y="116"/>
                    <a:pt x="5" y="112"/>
                  </a:cubicBezTo>
                  <a:cubicBezTo>
                    <a:pt x="7" y="112"/>
                    <a:pt x="10" y="112"/>
                    <a:pt x="12" y="112"/>
                  </a:cubicBezTo>
                  <a:cubicBezTo>
                    <a:pt x="12" y="112"/>
                    <a:pt x="12" y="111"/>
                    <a:pt x="12" y="111"/>
                  </a:cubicBezTo>
                  <a:cubicBezTo>
                    <a:pt x="10" y="111"/>
                    <a:pt x="7" y="111"/>
                    <a:pt x="5" y="111"/>
                  </a:cubicBezTo>
                  <a:cubicBezTo>
                    <a:pt x="5" y="109"/>
                    <a:pt x="5" y="106"/>
                    <a:pt x="5" y="103"/>
                  </a:cubicBezTo>
                  <a:cubicBezTo>
                    <a:pt x="8" y="103"/>
                    <a:pt x="11" y="104"/>
                    <a:pt x="14" y="104"/>
                  </a:cubicBezTo>
                  <a:cubicBezTo>
                    <a:pt x="15" y="104"/>
                    <a:pt x="15" y="103"/>
                    <a:pt x="15" y="103"/>
                  </a:cubicBezTo>
                  <a:cubicBezTo>
                    <a:pt x="11" y="102"/>
                    <a:pt x="8" y="102"/>
                    <a:pt x="5" y="102"/>
                  </a:cubicBezTo>
                  <a:cubicBezTo>
                    <a:pt x="5" y="98"/>
                    <a:pt x="5" y="95"/>
                    <a:pt x="5" y="91"/>
                  </a:cubicBezTo>
                  <a:cubicBezTo>
                    <a:pt x="8" y="90"/>
                    <a:pt x="10" y="90"/>
                    <a:pt x="13" y="90"/>
                  </a:cubicBezTo>
                  <a:cubicBezTo>
                    <a:pt x="14" y="91"/>
                    <a:pt x="14" y="89"/>
                    <a:pt x="13" y="89"/>
                  </a:cubicBezTo>
                  <a:cubicBezTo>
                    <a:pt x="10" y="89"/>
                    <a:pt x="8" y="89"/>
                    <a:pt x="5" y="89"/>
                  </a:cubicBezTo>
                  <a:cubicBezTo>
                    <a:pt x="5" y="86"/>
                    <a:pt x="5" y="83"/>
                    <a:pt x="5" y="80"/>
                  </a:cubicBezTo>
                  <a:cubicBezTo>
                    <a:pt x="8" y="80"/>
                    <a:pt x="10" y="80"/>
                    <a:pt x="12" y="80"/>
                  </a:cubicBezTo>
                  <a:cubicBezTo>
                    <a:pt x="13" y="80"/>
                    <a:pt x="13" y="79"/>
                    <a:pt x="13" y="79"/>
                  </a:cubicBezTo>
                  <a:cubicBezTo>
                    <a:pt x="10" y="79"/>
                    <a:pt x="8" y="79"/>
                    <a:pt x="5" y="79"/>
                  </a:cubicBezTo>
                  <a:cubicBezTo>
                    <a:pt x="5" y="71"/>
                    <a:pt x="5" y="64"/>
                    <a:pt x="5" y="56"/>
                  </a:cubicBezTo>
                  <a:cubicBezTo>
                    <a:pt x="8" y="56"/>
                    <a:pt x="11" y="57"/>
                    <a:pt x="13" y="56"/>
                  </a:cubicBezTo>
                  <a:cubicBezTo>
                    <a:pt x="14" y="56"/>
                    <a:pt x="14" y="55"/>
                    <a:pt x="13" y="55"/>
                  </a:cubicBezTo>
                  <a:cubicBezTo>
                    <a:pt x="11" y="55"/>
                    <a:pt x="8" y="55"/>
                    <a:pt x="5" y="55"/>
                  </a:cubicBezTo>
                  <a:cubicBezTo>
                    <a:pt x="5" y="53"/>
                    <a:pt x="5" y="50"/>
                    <a:pt x="6" y="47"/>
                  </a:cubicBezTo>
                  <a:cubicBezTo>
                    <a:pt x="9" y="47"/>
                    <a:pt x="12" y="48"/>
                    <a:pt x="15" y="48"/>
                  </a:cubicBezTo>
                  <a:cubicBezTo>
                    <a:pt x="16" y="48"/>
                    <a:pt x="16" y="47"/>
                    <a:pt x="15" y="46"/>
                  </a:cubicBezTo>
                  <a:cubicBezTo>
                    <a:pt x="12" y="46"/>
                    <a:pt x="9" y="46"/>
                    <a:pt x="6" y="46"/>
                  </a:cubicBezTo>
                  <a:cubicBezTo>
                    <a:pt x="6" y="43"/>
                    <a:pt x="6" y="40"/>
                    <a:pt x="6" y="37"/>
                  </a:cubicBezTo>
                  <a:cubicBezTo>
                    <a:pt x="10" y="37"/>
                    <a:pt x="14" y="37"/>
                    <a:pt x="18" y="38"/>
                  </a:cubicBezTo>
                  <a:cubicBezTo>
                    <a:pt x="17" y="69"/>
                    <a:pt x="17" y="100"/>
                    <a:pt x="17" y="130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7" y="131"/>
                    <a:pt x="18" y="132"/>
                    <a:pt x="18" y="132"/>
                  </a:cubicBezTo>
                  <a:cubicBezTo>
                    <a:pt x="14" y="132"/>
                    <a:pt x="9" y="132"/>
                    <a:pt x="5" y="132"/>
                  </a:cubicBezTo>
                  <a:cubicBezTo>
                    <a:pt x="5" y="129"/>
                    <a:pt x="5" y="126"/>
                    <a:pt x="5" y="124"/>
                  </a:cubicBezTo>
                  <a:close/>
                  <a:moveTo>
                    <a:pt x="196" y="138"/>
                  </a:moveTo>
                  <a:cubicBezTo>
                    <a:pt x="170" y="139"/>
                    <a:pt x="143" y="139"/>
                    <a:pt x="116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38"/>
                    <a:pt x="114" y="138"/>
                    <a:pt x="113" y="139"/>
                  </a:cubicBezTo>
                  <a:cubicBezTo>
                    <a:pt x="110" y="149"/>
                    <a:pt x="101" y="147"/>
                    <a:pt x="95" y="142"/>
                  </a:cubicBezTo>
                  <a:cubicBezTo>
                    <a:pt x="95" y="142"/>
                    <a:pt x="94" y="141"/>
                    <a:pt x="94" y="141"/>
                  </a:cubicBezTo>
                  <a:cubicBezTo>
                    <a:pt x="94" y="141"/>
                    <a:pt x="94" y="141"/>
                    <a:pt x="93" y="141"/>
                  </a:cubicBezTo>
                  <a:cubicBezTo>
                    <a:pt x="93" y="140"/>
                    <a:pt x="92" y="141"/>
                    <a:pt x="92" y="141"/>
                  </a:cubicBezTo>
                  <a:cubicBezTo>
                    <a:pt x="63" y="142"/>
                    <a:pt x="34" y="145"/>
                    <a:pt x="6" y="149"/>
                  </a:cubicBezTo>
                  <a:cubicBezTo>
                    <a:pt x="6" y="149"/>
                    <a:pt x="6" y="149"/>
                    <a:pt x="6" y="149"/>
                  </a:cubicBezTo>
                  <a:cubicBezTo>
                    <a:pt x="6" y="143"/>
                    <a:pt x="5" y="138"/>
                    <a:pt x="5" y="133"/>
                  </a:cubicBezTo>
                  <a:cubicBezTo>
                    <a:pt x="23" y="133"/>
                    <a:pt x="40" y="134"/>
                    <a:pt x="58" y="135"/>
                  </a:cubicBezTo>
                  <a:cubicBezTo>
                    <a:pt x="59" y="135"/>
                    <a:pt x="59" y="134"/>
                    <a:pt x="58" y="134"/>
                  </a:cubicBezTo>
                  <a:cubicBezTo>
                    <a:pt x="45" y="133"/>
                    <a:pt x="32" y="132"/>
                    <a:pt x="20" y="132"/>
                  </a:cubicBezTo>
                  <a:cubicBezTo>
                    <a:pt x="47" y="117"/>
                    <a:pt x="75" y="115"/>
                    <a:pt x="105" y="127"/>
                  </a:cubicBezTo>
                  <a:cubicBezTo>
                    <a:pt x="105" y="127"/>
                    <a:pt x="105" y="127"/>
                    <a:pt x="106" y="126"/>
                  </a:cubicBezTo>
                  <a:cubicBezTo>
                    <a:pt x="106" y="126"/>
                    <a:pt x="107" y="126"/>
                    <a:pt x="107" y="125"/>
                  </a:cubicBezTo>
                  <a:cubicBezTo>
                    <a:pt x="117" y="123"/>
                    <a:pt x="127" y="121"/>
                    <a:pt x="137" y="121"/>
                  </a:cubicBezTo>
                  <a:cubicBezTo>
                    <a:pt x="138" y="121"/>
                    <a:pt x="138" y="121"/>
                    <a:pt x="139" y="120"/>
                  </a:cubicBezTo>
                  <a:cubicBezTo>
                    <a:pt x="153" y="119"/>
                    <a:pt x="166" y="120"/>
                    <a:pt x="181" y="127"/>
                  </a:cubicBezTo>
                  <a:cubicBezTo>
                    <a:pt x="182" y="128"/>
                    <a:pt x="183" y="126"/>
                    <a:pt x="182" y="125"/>
                  </a:cubicBezTo>
                  <a:cubicBezTo>
                    <a:pt x="182" y="91"/>
                    <a:pt x="181" y="59"/>
                    <a:pt x="182" y="25"/>
                  </a:cubicBezTo>
                  <a:cubicBezTo>
                    <a:pt x="186" y="26"/>
                    <a:pt x="190" y="26"/>
                    <a:pt x="194" y="27"/>
                  </a:cubicBezTo>
                  <a:cubicBezTo>
                    <a:pt x="195" y="64"/>
                    <a:pt x="195" y="101"/>
                    <a:pt x="197" y="138"/>
                  </a:cubicBezTo>
                  <a:cubicBezTo>
                    <a:pt x="197" y="138"/>
                    <a:pt x="197" y="138"/>
                    <a:pt x="196" y="13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52"/>
            <p:cNvSpPr>
              <a:spLocks noEditPoints="1"/>
            </p:cNvSpPr>
            <p:nvPr/>
          </p:nvSpPr>
          <p:spPr bwMode="auto">
            <a:xfrm>
              <a:off x="3484563" y="8020050"/>
              <a:ext cx="68263" cy="122238"/>
            </a:xfrm>
            <a:custGeom>
              <a:avLst/>
              <a:gdLst>
                <a:gd name="T0" fmla="*/ 8 w 16"/>
                <a:gd name="T1" fmla="*/ 1 h 29"/>
                <a:gd name="T2" fmla="*/ 7 w 16"/>
                <a:gd name="T3" fmla="*/ 0 h 29"/>
                <a:gd name="T4" fmla="*/ 1 w 16"/>
                <a:gd name="T5" fmla="*/ 13 h 29"/>
                <a:gd name="T6" fmla="*/ 8 w 16"/>
                <a:gd name="T7" fmla="*/ 29 h 29"/>
                <a:gd name="T8" fmla="*/ 9 w 16"/>
                <a:gd name="T9" fmla="*/ 28 h 29"/>
                <a:gd name="T10" fmla="*/ 11 w 16"/>
                <a:gd name="T11" fmla="*/ 27 h 29"/>
                <a:gd name="T12" fmla="*/ 14 w 16"/>
                <a:gd name="T13" fmla="*/ 18 h 29"/>
                <a:gd name="T14" fmla="*/ 8 w 16"/>
                <a:gd name="T15" fmla="*/ 1 h 29"/>
                <a:gd name="T16" fmla="*/ 11 w 16"/>
                <a:gd name="T17" fmla="*/ 15 h 29"/>
                <a:gd name="T18" fmla="*/ 8 w 16"/>
                <a:gd name="T19" fmla="*/ 26 h 29"/>
                <a:gd name="T20" fmla="*/ 6 w 16"/>
                <a:gd name="T21" fmla="*/ 3 h 29"/>
                <a:gd name="T22" fmla="*/ 8 w 16"/>
                <a:gd name="T23" fmla="*/ 3 h 29"/>
                <a:gd name="T24" fmla="*/ 11 w 16"/>
                <a:gd name="T25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9">
                  <a:moveTo>
                    <a:pt x="8" y="1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1" y="2"/>
                    <a:pt x="1" y="8"/>
                    <a:pt x="1" y="13"/>
                  </a:cubicBezTo>
                  <a:cubicBezTo>
                    <a:pt x="1" y="19"/>
                    <a:pt x="0" y="29"/>
                    <a:pt x="8" y="29"/>
                  </a:cubicBezTo>
                  <a:cubicBezTo>
                    <a:pt x="9" y="29"/>
                    <a:pt x="9" y="29"/>
                    <a:pt x="9" y="28"/>
                  </a:cubicBezTo>
                  <a:cubicBezTo>
                    <a:pt x="10" y="28"/>
                    <a:pt x="11" y="28"/>
                    <a:pt x="11" y="27"/>
                  </a:cubicBezTo>
                  <a:cubicBezTo>
                    <a:pt x="14" y="25"/>
                    <a:pt x="14" y="21"/>
                    <a:pt x="14" y="18"/>
                  </a:cubicBezTo>
                  <a:cubicBezTo>
                    <a:pt x="14" y="14"/>
                    <a:pt x="16" y="0"/>
                    <a:pt x="8" y="1"/>
                  </a:cubicBezTo>
                  <a:close/>
                  <a:moveTo>
                    <a:pt x="11" y="15"/>
                  </a:moveTo>
                  <a:cubicBezTo>
                    <a:pt x="11" y="17"/>
                    <a:pt x="11" y="26"/>
                    <a:pt x="8" y="26"/>
                  </a:cubicBezTo>
                  <a:cubicBezTo>
                    <a:pt x="2" y="25"/>
                    <a:pt x="1" y="8"/>
                    <a:pt x="6" y="3"/>
                  </a:cubicBezTo>
                  <a:cubicBezTo>
                    <a:pt x="7" y="3"/>
                    <a:pt x="7" y="4"/>
                    <a:pt x="8" y="3"/>
                  </a:cubicBezTo>
                  <a:cubicBezTo>
                    <a:pt x="12" y="3"/>
                    <a:pt x="11" y="13"/>
                    <a:pt x="11" y="1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3"/>
            <p:cNvSpPr>
              <a:spLocks noEditPoints="1"/>
            </p:cNvSpPr>
            <p:nvPr/>
          </p:nvSpPr>
          <p:spPr bwMode="auto">
            <a:xfrm>
              <a:off x="3390900" y="8124825"/>
              <a:ext cx="55563" cy="98425"/>
            </a:xfrm>
            <a:custGeom>
              <a:avLst/>
              <a:gdLst>
                <a:gd name="T0" fmla="*/ 13 w 13"/>
                <a:gd name="T1" fmla="*/ 20 h 23"/>
                <a:gd name="T2" fmla="*/ 5 w 13"/>
                <a:gd name="T3" fmla="*/ 1 h 23"/>
                <a:gd name="T4" fmla="*/ 3 w 13"/>
                <a:gd name="T5" fmla="*/ 1 h 23"/>
                <a:gd name="T6" fmla="*/ 0 w 13"/>
                <a:gd name="T7" fmla="*/ 21 h 23"/>
                <a:gd name="T8" fmla="*/ 1 w 13"/>
                <a:gd name="T9" fmla="*/ 22 h 23"/>
                <a:gd name="T10" fmla="*/ 2 w 13"/>
                <a:gd name="T11" fmla="*/ 23 h 23"/>
                <a:gd name="T12" fmla="*/ 11 w 13"/>
                <a:gd name="T13" fmla="*/ 23 h 23"/>
                <a:gd name="T14" fmla="*/ 13 w 13"/>
                <a:gd name="T15" fmla="*/ 22 h 23"/>
                <a:gd name="T16" fmla="*/ 13 w 13"/>
                <a:gd name="T17" fmla="*/ 20 h 23"/>
                <a:gd name="T18" fmla="*/ 10 w 13"/>
                <a:gd name="T19" fmla="*/ 20 h 23"/>
                <a:gd name="T20" fmla="*/ 3 w 13"/>
                <a:gd name="T21" fmla="*/ 21 h 23"/>
                <a:gd name="T22" fmla="*/ 5 w 13"/>
                <a:gd name="T23" fmla="*/ 7 h 23"/>
                <a:gd name="T24" fmla="*/ 10 w 13"/>
                <a:gd name="T25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3">
                  <a:moveTo>
                    <a:pt x="13" y="20"/>
                  </a:moveTo>
                  <a:cubicBezTo>
                    <a:pt x="10" y="14"/>
                    <a:pt x="8" y="8"/>
                    <a:pt x="5" y="1"/>
                  </a:cubicBezTo>
                  <a:cubicBezTo>
                    <a:pt x="5" y="0"/>
                    <a:pt x="3" y="0"/>
                    <a:pt x="3" y="1"/>
                  </a:cubicBezTo>
                  <a:cubicBezTo>
                    <a:pt x="2" y="8"/>
                    <a:pt x="1" y="14"/>
                    <a:pt x="0" y="21"/>
                  </a:cubicBezTo>
                  <a:cubicBezTo>
                    <a:pt x="0" y="21"/>
                    <a:pt x="1" y="22"/>
                    <a:pt x="1" y="22"/>
                  </a:cubicBezTo>
                  <a:cubicBezTo>
                    <a:pt x="1" y="22"/>
                    <a:pt x="2" y="22"/>
                    <a:pt x="2" y="23"/>
                  </a:cubicBezTo>
                  <a:cubicBezTo>
                    <a:pt x="5" y="23"/>
                    <a:pt x="8" y="23"/>
                    <a:pt x="11" y="23"/>
                  </a:cubicBezTo>
                  <a:cubicBezTo>
                    <a:pt x="12" y="23"/>
                    <a:pt x="13" y="22"/>
                    <a:pt x="13" y="22"/>
                  </a:cubicBezTo>
                  <a:cubicBezTo>
                    <a:pt x="13" y="21"/>
                    <a:pt x="13" y="21"/>
                    <a:pt x="13" y="20"/>
                  </a:cubicBezTo>
                  <a:close/>
                  <a:moveTo>
                    <a:pt x="10" y="20"/>
                  </a:moveTo>
                  <a:cubicBezTo>
                    <a:pt x="7" y="20"/>
                    <a:pt x="5" y="20"/>
                    <a:pt x="3" y="21"/>
                  </a:cubicBezTo>
                  <a:cubicBezTo>
                    <a:pt x="3" y="16"/>
                    <a:pt x="4" y="12"/>
                    <a:pt x="5" y="7"/>
                  </a:cubicBezTo>
                  <a:cubicBezTo>
                    <a:pt x="6" y="12"/>
                    <a:pt x="8" y="16"/>
                    <a:pt x="10" y="2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3090863" y="8431213"/>
              <a:ext cx="173038" cy="7938"/>
            </a:xfrm>
            <a:custGeom>
              <a:avLst/>
              <a:gdLst>
                <a:gd name="T0" fmla="*/ 40 w 41"/>
                <a:gd name="T1" fmla="*/ 1 h 2"/>
                <a:gd name="T2" fmla="*/ 0 w 41"/>
                <a:gd name="T3" fmla="*/ 0 h 2"/>
                <a:gd name="T4" fmla="*/ 0 w 41"/>
                <a:gd name="T5" fmla="*/ 1 h 2"/>
                <a:gd name="T6" fmla="*/ 40 w 41"/>
                <a:gd name="T7" fmla="*/ 2 h 2"/>
                <a:gd name="T8" fmla="*/ 40 w 4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">
                  <a:moveTo>
                    <a:pt x="40" y="1"/>
                  </a:moveTo>
                  <a:cubicBezTo>
                    <a:pt x="27" y="0"/>
                    <a:pt x="14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4" y="2"/>
                    <a:pt x="27" y="2"/>
                    <a:pt x="40" y="2"/>
                  </a:cubicBezTo>
                  <a:cubicBezTo>
                    <a:pt x="41" y="2"/>
                    <a:pt x="41" y="1"/>
                    <a:pt x="4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3086100" y="8104188"/>
              <a:ext cx="50800" cy="7938"/>
            </a:xfrm>
            <a:custGeom>
              <a:avLst/>
              <a:gdLst>
                <a:gd name="T0" fmla="*/ 11 w 12"/>
                <a:gd name="T1" fmla="*/ 0 h 2"/>
                <a:gd name="T2" fmla="*/ 2 w 12"/>
                <a:gd name="T3" fmla="*/ 0 h 2"/>
                <a:gd name="T4" fmla="*/ 1 w 12"/>
                <a:gd name="T5" fmla="*/ 1 h 2"/>
                <a:gd name="T6" fmla="*/ 11 w 12"/>
                <a:gd name="T7" fmla="*/ 2 h 2"/>
                <a:gd name="T8" fmla="*/ 11 w 1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">
                  <a:moveTo>
                    <a:pt x="11" y="0"/>
                  </a:moveTo>
                  <a:cubicBezTo>
                    <a:pt x="8" y="1"/>
                    <a:pt x="5" y="1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4" y="2"/>
                    <a:pt x="8" y="2"/>
                    <a:pt x="11" y="2"/>
                  </a:cubicBezTo>
                  <a:cubicBezTo>
                    <a:pt x="12" y="2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5515809" y="4949031"/>
            <a:ext cx="673100" cy="979488"/>
            <a:chOff x="3732213" y="10315575"/>
            <a:chExt cx="673100" cy="979488"/>
          </a:xfrm>
        </p:grpSpPr>
        <p:sp>
          <p:nvSpPr>
            <p:cNvPr id="58" name="Freeform 56"/>
            <p:cNvSpPr>
              <a:spLocks noEditPoints="1"/>
            </p:cNvSpPr>
            <p:nvPr/>
          </p:nvSpPr>
          <p:spPr bwMode="auto">
            <a:xfrm>
              <a:off x="3732213" y="10315575"/>
              <a:ext cx="673100" cy="979488"/>
            </a:xfrm>
            <a:custGeom>
              <a:avLst/>
              <a:gdLst>
                <a:gd name="T0" fmla="*/ 149 w 159"/>
                <a:gd name="T1" fmla="*/ 148 h 231"/>
                <a:gd name="T2" fmla="*/ 71 w 159"/>
                <a:gd name="T3" fmla="*/ 185 h 231"/>
                <a:gd name="T4" fmla="*/ 72 w 159"/>
                <a:gd name="T5" fmla="*/ 184 h 231"/>
                <a:gd name="T6" fmla="*/ 84 w 159"/>
                <a:gd name="T7" fmla="*/ 170 h 231"/>
                <a:gd name="T8" fmla="*/ 93 w 159"/>
                <a:gd name="T9" fmla="*/ 154 h 231"/>
                <a:gd name="T10" fmla="*/ 79 w 159"/>
                <a:gd name="T11" fmla="*/ 152 h 231"/>
                <a:gd name="T12" fmla="*/ 66 w 159"/>
                <a:gd name="T13" fmla="*/ 147 h 231"/>
                <a:gd name="T14" fmla="*/ 93 w 159"/>
                <a:gd name="T15" fmla="*/ 132 h 231"/>
                <a:gd name="T16" fmla="*/ 49 w 159"/>
                <a:gd name="T17" fmla="*/ 14 h 231"/>
                <a:gd name="T18" fmla="*/ 56 w 159"/>
                <a:gd name="T19" fmla="*/ 1 h 231"/>
                <a:gd name="T20" fmla="*/ 16 w 159"/>
                <a:gd name="T21" fmla="*/ 7 h 231"/>
                <a:gd name="T22" fmla="*/ 30 w 159"/>
                <a:gd name="T23" fmla="*/ 20 h 231"/>
                <a:gd name="T24" fmla="*/ 11 w 159"/>
                <a:gd name="T25" fmla="*/ 94 h 231"/>
                <a:gd name="T26" fmla="*/ 4 w 159"/>
                <a:gd name="T27" fmla="*/ 96 h 231"/>
                <a:gd name="T28" fmla="*/ 47 w 159"/>
                <a:gd name="T29" fmla="*/ 109 h 231"/>
                <a:gd name="T30" fmla="*/ 73 w 159"/>
                <a:gd name="T31" fmla="*/ 89 h 231"/>
                <a:gd name="T32" fmla="*/ 71 w 159"/>
                <a:gd name="T33" fmla="*/ 88 h 231"/>
                <a:gd name="T34" fmla="*/ 10 w 159"/>
                <a:gd name="T35" fmla="*/ 132 h 231"/>
                <a:gd name="T36" fmla="*/ 9 w 159"/>
                <a:gd name="T37" fmla="*/ 144 h 231"/>
                <a:gd name="T38" fmla="*/ 21 w 159"/>
                <a:gd name="T39" fmla="*/ 215 h 231"/>
                <a:gd name="T40" fmla="*/ 28 w 159"/>
                <a:gd name="T41" fmla="*/ 227 h 231"/>
                <a:gd name="T42" fmla="*/ 25 w 159"/>
                <a:gd name="T43" fmla="*/ 222 h 231"/>
                <a:gd name="T44" fmla="*/ 25 w 159"/>
                <a:gd name="T45" fmla="*/ 220 h 231"/>
                <a:gd name="T46" fmla="*/ 156 w 159"/>
                <a:gd name="T47" fmla="*/ 161 h 231"/>
                <a:gd name="T48" fmla="*/ 158 w 159"/>
                <a:gd name="T49" fmla="*/ 160 h 231"/>
                <a:gd name="T50" fmla="*/ 19 w 159"/>
                <a:gd name="T51" fmla="*/ 7 h 231"/>
                <a:gd name="T52" fmla="*/ 55 w 159"/>
                <a:gd name="T53" fmla="*/ 4 h 231"/>
                <a:gd name="T54" fmla="*/ 35 w 159"/>
                <a:gd name="T55" fmla="*/ 11 h 231"/>
                <a:gd name="T56" fmla="*/ 41 w 159"/>
                <a:gd name="T57" fmla="*/ 20 h 231"/>
                <a:gd name="T58" fmla="*/ 41 w 159"/>
                <a:gd name="T59" fmla="*/ 16 h 231"/>
                <a:gd name="T60" fmla="*/ 36 w 159"/>
                <a:gd name="T61" fmla="*/ 14 h 231"/>
                <a:gd name="T62" fmla="*/ 32 w 159"/>
                <a:gd name="T63" fmla="*/ 31 h 231"/>
                <a:gd name="T64" fmla="*/ 73 w 159"/>
                <a:gd name="T65" fmla="*/ 100 h 231"/>
                <a:gd name="T66" fmla="*/ 72 w 159"/>
                <a:gd name="T67" fmla="*/ 103 h 231"/>
                <a:gd name="T68" fmla="*/ 36 w 159"/>
                <a:gd name="T69" fmla="*/ 102 h 231"/>
                <a:gd name="T70" fmla="*/ 14 w 159"/>
                <a:gd name="T71" fmla="*/ 100 h 231"/>
                <a:gd name="T72" fmla="*/ 6 w 159"/>
                <a:gd name="T73" fmla="*/ 98 h 231"/>
                <a:gd name="T74" fmla="*/ 13 w 159"/>
                <a:gd name="T75" fmla="*/ 95 h 231"/>
                <a:gd name="T76" fmla="*/ 30 w 159"/>
                <a:gd name="T77" fmla="*/ 83 h 231"/>
                <a:gd name="T78" fmla="*/ 26 w 159"/>
                <a:gd name="T79" fmla="*/ 75 h 231"/>
                <a:gd name="T80" fmla="*/ 41 w 159"/>
                <a:gd name="T81" fmla="*/ 56 h 231"/>
                <a:gd name="T82" fmla="*/ 33 w 159"/>
                <a:gd name="T83" fmla="*/ 48 h 231"/>
                <a:gd name="T84" fmla="*/ 34 w 159"/>
                <a:gd name="T85" fmla="*/ 41 h 231"/>
                <a:gd name="T86" fmla="*/ 68 w 159"/>
                <a:gd name="T87" fmla="*/ 89 h 231"/>
                <a:gd name="T88" fmla="*/ 38 w 159"/>
                <a:gd name="T89" fmla="*/ 149 h 231"/>
                <a:gd name="T90" fmla="*/ 21 w 159"/>
                <a:gd name="T91" fmla="*/ 148 h 231"/>
                <a:gd name="T92" fmla="*/ 12 w 159"/>
                <a:gd name="T93" fmla="*/ 133 h 231"/>
                <a:gd name="T94" fmla="*/ 55 w 159"/>
                <a:gd name="T95" fmla="*/ 39 h 231"/>
                <a:gd name="T96" fmla="*/ 106 w 159"/>
                <a:gd name="T97" fmla="*/ 10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9" h="231">
                  <a:moveTo>
                    <a:pt x="158" y="160"/>
                  </a:moveTo>
                  <a:cubicBezTo>
                    <a:pt x="156" y="156"/>
                    <a:pt x="154" y="153"/>
                    <a:pt x="151" y="149"/>
                  </a:cubicBezTo>
                  <a:cubicBezTo>
                    <a:pt x="151" y="149"/>
                    <a:pt x="151" y="148"/>
                    <a:pt x="150" y="148"/>
                  </a:cubicBezTo>
                  <a:cubicBezTo>
                    <a:pt x="150" y="148"/>
                    <a:pt x="149" y="148"/>
                    <a:pt x="149" y="148"/>
                  </a:cubicBezTo>
                  <a:cubicBezTo>
                    <a:pt x="128" y="159"/>
                    <a:pt x="107" y="171"/>
                    <a:pt x="87" y="182"/>
                  </a:cubicBezTo>
                  <a:cubicBezTo>
                    <a:pt x="82" y="184"/>
                    <a:pt x="77" y="187"/>
                    <a:pt x="72" y="190"/>
                  </a:cubicBezTo>
                  <a:cubicBezTo>
                    <a:pt x="72" y="190"/>
                    <a:pt x="72" y="190"/>
                    <a:pt x="72" y="189"/>
                  </a:cubicBezTo>
                  <a:cubicBezTo>
                    <a:pt x="72" y="188"/>
                    <a:pt x="72" y="187"/>
                    <a:pt x="71" y="185"/>
                  </a:cubicBezTo>
                  <a:cubicBezTo>
                    <a:pt x="71" y="185"/>
                    <a:pt x="72" y="185"/>
                    <a:pt x="72" y="185"/>
                  </a:cubicBezTo>
                  <a:cubicBezTo>
                    <a:pt x="78" y="183"/>
                    <a:pt x="84" y="179"/>
                    <a:pt x="90" y="176"/>
                  </a:cubicBezTo>
                  <a:cubicBezTo>
                    <a:pt x="91" y="175"/>
                    <a:pt x="90" y="174"/>
                    <a:pt x="90" y="175"/>
                  </a:cubicBezTo>
                  <a:cubicBezTo>
                    <a:pt x="84" y="178"/>
                    <a:pt x="77" y="181"/>
                    <a:pt x="72" y="184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71" y="183"/>
                    <a:pt x="71" y="180"/>
                    <a:pt x="70" y="178"/>
                  </a:cubicBezTo>
                  <a:cubicBezTo>
                    <a:pt x="70" y="178"/>
                    <a:pt x="70" y="178"/>
                    <a:pt x="70" y="178"/>
                  </a:cubicBezTo>
                  <a:cubicBezTo>
                    <a:pt x="75" y="175"/>
                    <a:pt x="80" y="172"/>
                    <a:pt x="84" y="170"/>
                  </a:cubicBezTo>
                  <a:cubicBezTo>
                    <a:pt x="85" y="170"/>
                    <a:pt x="85" y="168"/>
                    <a:pt x="84" y="169"/>
                  </a:cubicBezTo>
                  <a:cubicBezTo>
                    <a:pt x="79" y="171"/>
                    <a:pt x="74" y="174"/>
                    <a:pt x="70" y="177"/>
                  </a:cubicBezTo>
                  <a:cubicBezTo>
                    <a:pt x="69" y="174"/>
                    <a:pt x="69" y="171"/>
                    <a:pt x="68" y="169"/>
                  </a:cubicBezTo>
                  <a:cubicBezTo>
                    <a:pt x="77" y="164"/>
                    <a:pt x="85" y="160"/>
                    <a:pt x="93" y="154"/>
                  </a:cubicBezTo>
                  <a:cubicBezTo>
                    <a:pt x="94" y="154"/>
                    <a:pt x="94" y="153"/>
                    <a:pt x="93" y="153"/>
                  </a:cubicBezTo>
                  <a:cubicBezTo>
                    <a:pt x="85" y="158"/>
                    <a:pt x="76" y="163"/>
                    <a:pt x="68" y="167"/>
                  </a:cubicBezTo>
                  <a:cubicBezTo>
                    <a:pt x="67" y="164"/>
                    <a:pt x="67" y="161"/>
                    <a:pt x="66" y="159"/>
                  </a:cubicBezTo>
                  <a:cubicBezTo>
                    <a:pt x="70" y="156"/>
                    <a:pt x="75" y="154"/>
                    <a:pt x="79" y="152"/>
                  </a:cubicBezTo>
                  <a:cubicBezTo>
                    <a:pt x="80" y="151"/>
                    <a:pt x="80" y="150"/>
                    <a:pt x="79" y="151"/>
                  </a:cubicBezTo>
                  <a:cubicBezTo>
                    <a:pt x="74" y="153"/>
                    <a:pt x="70" y="155"/>
                    <a:pt x="66" y="157"/>
                  </a:cubicBezTo>
                  <a:cubicBezTo>
                    <a:pt x="65" y="154"/>
                    <a:pt x="64" y="151"/>
                    <a:pt x="63" y="148"/>
                  </a:cubicBezTo>
                  <a:cubicBezTo>
                    <a:pt x="64" y="147"/>
                    <a:pt x="65" y="147"/>
                    <a:pt x="66" y="147"/>
                  </a:cubicBezTo>
                  <a:cubicBezTo>
                    <a:pt x="76" y="144"/>
                    <a:pt x="84" y="139"/>
                    <a:pt x="91" y="133"/>
                  </a:cubicBezTo>
                  <a:cubicBezTo>
                    <a:pt x="99" y="144"/>
                    <a:pt x="108" y="155"/>
                    <a:pt x="118" y="164"/>
                  </a:cubicBezTo>
                  <a:cubicBezTo>
                    <a:pt x="119" y="165"/>
                    <a:pt x="121" y="163"/>
                    <a:pt x="120" y="162"/>
                  </a:cubicBezTo>
                  <a:cubicBezTo>
                    <a:pt x="111" y="152"/>
                    <a:pt x="101" y="142"/>
                    <a:pt x="93" y="132"/>
                  </a:cubicBezTo>
                  <a:cubicBezTo>
                    <a:pt x="99" y="127"/>
                    <a:pt x="103" y="120"/>
                    <a:pt x="106" y="111"/>
                  </a:cubicBezTo>
                  <a:cubicBezTo>
                    <a:pt x="121" y="70"/>
                    <a:pt x="89" y="31"/>
                    <a:pt x="48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20"/>
                    <a:pt x="48" y="17"/>
                    <a:pt x="49" y="14"/>
                  </a:cubicBezTo>
                  <a:cubicBezTo>
                    <a:pt x="50" y="14"/>
                    <a:pt x="51" y="14"/>
                    <a:pt x="52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5" y="13"/>
                    <a:pt x="57" y="11"/>
                    <a:pt x="58" y="8"/>
                  </a:cubicBezTo>
                  <a:cubicBezTo>
                    <a:pt x="58" y="6"/>
                    <a:pt x="58" y="2"/>
                    <a:pt x="56" y="1"/>
                  </a:cubicBezTo>
                  <a:cubicBezTo>
                    <a:pt x="56" y="0"/>
                    <a:pt x="55" y="0"/>
                    <a:pt x="55" y="0"/>
                  </a:cubicBezTo>
                  <a:cubicBezTo>
                    <a:pt x="43" y="0"/>
                    <a:pt x="32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6" y="5"/>
                    <a:pt x="16" y="7"/>
                  </a:cubicBezTo>
                  <a:cubicBezTo>
                    <a:pt x="16" y="9"/>
                    <a:pt x="17" y="11"/>
                    <a:pt x="19" y="12"/>
                  </a:cubicBezTo>
                  <a:cubicBezTo>
                    <a:pt x="19" y="12"/>
                    <a:pt x="19" y="13"/>
                    <a:pt x="20" y="13"/>
                  </a:cubicBezTo>
                  <a:cubicBezTo>
                    <a:pt x="23" y="14"/>
                    <a:pt x="27" y="14"/>
                    <a:pt x="30" y="14"/>
                  </a:cubicBezTo>
                  <a:cubicBezTo>
                    <a:pt x="30" y="16"/>
                    <a:pt x="30" y="18"/>
                    <a:pt x="30" y="20"/>
                  </a:cubicBezTo>
                  <a:cubicBezTo>
                    <a:pt x="30" y="20"/>
                    <a:pt x="30" y="21"/>
                    <a:pt x="30" y="21"/>
                  </a:cubicBezTo>
                  <a:cubicBezTo>
                    <a:pt x="30" y="21"/>
                    <a:pt x="30" y="22"/>
                    <a:pt x="30" y="23"/>
                  </a:cubicBezTo>
                  <a:cubicBezTo>
                    <a:pt x="30" y="26"/>
                    <a:pt x="30" y="29"/>
                    <a:pt x="30" y="32"/>
                  </a:cubicBezTo>
                  <a:cubicBezTo>
                    <a:pt x="13" y="42"/>
                    <a:pt x="12" y="78"/>
                    <a:pt x="11" y="94"/>
                  </a:cubicBezTo>
                  <a:cubicBezTo>
                    <a:pt x="11" y="95"/>
                    <a:pt x="11" y="95"/>
                    <a:pt x="12" y="95"/>
                  </a:cubicBezTo>
                  <a:cubicBezTo>
                    <a:pt x="10" y="95"/>
                    <a:pt x="8" y="95"/>
                    <a:pt x="6" y="96"/>
                  </a:cubicBezTo>
                  <a:cubicBezTo>
                    <a:pt x="6" y="95"/>
                    <a:pt x="5" y="95"/>
                    <a:pt x="5" y="96"/>
                  </a:cubicBezTo>
                  <a:cubicBezTo>
                    <a:pt x="5" y="96"/>
                    <a:pt x="4" y="96"/>
                    <a:pt x="4" y="96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0" y="100"/>
                    <a:pt x="3" y="108"/>
                    <a:pt x="7" y="110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21" y="111"/>
                    <a:pt x="35" y="110"/>
                    <a:pt x="47" y="109"/>
                  </a:cubicBezTo>
                  <a:cubicBezTo>
                    <a:pt x="53" y="108"/>
                    <a:pt x="71" y="108"/>
                    <a:pt x="75" y="103"/>
                  </a:cubicBezTo>
                  <a:cubicBezTo>
                    <a:pt x="75" y="103"/>
                    <a:pt x="75" y="102"/>
                    <a:pt x="75" y="101"/>
                  </a:cubicBezTo>
                  <a:cubicBezTo>
                    <a:pt x="76" y="100"/>
                    <a:pt x="77" y="98"/>
                    <a:pt x="76" y="96"/>
                  </a:cubicBezTo>
                  <a:cubicBezTo>
                    <a:pt x="76" y="94"/>
                    <a:pt x="76" y="90"/>
                    <a:pt x="73" y="89"/>
                  </a:cubicBezTo>
                  <a:cubicBezTo>
                    <a:pt x="73" y="89"/>
                    <a:pt x="73" y="89"/>
                    <a:pt x="73" y="89"/>
                  </a:cubicBezTo>
                  <a:cubicBezTo>
                    <a:pt x="73" y="89"/>
                    <a:pt x="73" y="88"/>
                    <a:pt x="72" y="88"/>
                  </a:cubicBezTo>
                  <a:cubicBezTo>
                    <a:pt x="72" y="88"/>
                    <a:pt x="71" y="88"/>
                    <a:pt x="71" y="89"/>
                  </a:cubicBezTo>
                  <a:cubicBezTo>
                    <a:pt x="71" y="88"/>
                    <a:pt x="71" y="88"/>
                    <a:pt x="71" y="88"/>
                  </a:cubicBezTo>
                  <a:cubicBezTo>
                    <a:pt x="68" y="79"/>
                    <a:pt x="65" y="57"/>
                    <a:pt x="57" y="43"/>
                  </a:cubicBezTo>
                  <a:cubicBezTo>
                    <a:pt x="81" y="54"/>
                    <a:pt x="98" y="80"/>
                    <a:pt x="90" y="107"/>
                  </a:cubicBezTo>
                  <a:cubicBezTo>
                    <a:pt x="81" y="137"/>
                    <a:pt x="37" y="139"/>
                    <a:pt x="11" y="131"/>
                  </a:cubicBezTo>
                  <a:cubicBezTo>
                    <a:pt x="11" y="131"/>
                    <a:pt x="10" y="131"/>
                    <a:pt x="10" y="132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8" y="133"/>
                    <a:pt x="7" y="135"/>
                    <a:pt x="7" y="137"/>
                  </a:cubicBezTo>
                  <a:cubicBezTo>
                    <a:pt x="7" y="140"/>
                    <a:pt x="7" y="142"/>
                    <a:pt x="9" y="143"/>
                  </a:cubicBezTo>
                  <a:cubicBezTo>
                    <a:pt x="8" y="144"/>
                    <a:pt x="8" y="144"/>
                    <a:pt x="9" y="144"/>
                  </a:cubicBezTo>
                  <a:cubicBezTo>
                    <a:pt x="21" y="156"/>
                    <a:pt x="44" y="152"/>
                    <a:pt x="61" y="148"/>
                  </a:cubicBezTo>
                  <a:cubicBezTo>
                    <a:pt x="63" y="162"/>
                    <a:pt x="67" y="176"/>
                    <a:pt x="69" y="190"/>
                  </a:cubicBezTo>
                  <a:cubicBezTo>
                    <a:pt x="70" y="191"/>
                    <a:pt x="70" y="191"/>
                    <a:pt x="70" y="191"/>
                  </a:cubicBezTo>
                  <a:cubicBezTo>
                    <a:pt x="54" y="200"/>
                    <a:pt x="38" y="210"/>
                    <a:pt x="21" y="215"/>
                  </a:cubicBezTo>
                  <a:cubicBezTo>
                    <a:pt x="20" y="215"/>
                    <a:pt x="20" y="217"/>
                    <a:pt x="21" y="217"/>
                  </a:cubicBezTo>
                  <a:cubicBezTo>
                    <a:pt x="22" y="221"/>
                    <a:pt x="24" y="227"/>
                    <a:pt x="28" y="230"/>
                  </a:cubicBezTo>
                  <a:cubicBezTo>
                    <a:pt x="29" y="230"/>
                    <a:pt x="30" y="230"/>
                    <a:pt x="29" y="229"/>
                  </a:cubicBezTo>
                  <a:cubicBezTo>
                    <a:pt x="29" y="228"/>
                    <a:pt x="29" y="227"/>
                    <a:pt x="28" y="227"/>
                  </a:cubicBezTo>
                  <a:cubicBezTo>
                    <a:pt x="33" y="225"/>
                    <a:pt x="37" y="222"/>
                    <a:pt x="41" y="219"/>
                  </a:cubicBezTo>
                  <a:cubicBezTo>
                    <a:pt x="42" y="219"/>
                    <a:pt x="42" y="218"/>
                    <a:pt x="41" y="218"/>
                  </a:cubicBezTo>
                  <a:cubicBezTo>
                    <a:pt x="37" y="221"/>
                    <a:pt x="32" y="224"/>
                    <a:pt x="28" y="226"/>
                  </a:cubicBezTo>
                  <a:cubicBezTo>
                    <a:pt x="27" y="225"/>
                    <a:pt x="26" y="224"/>
                    <a:pt x="25" y="222"/>
                  </a:cubicBezTo>
                  <a:cubicBezTo>
                    <a:pt x="25" y="222"/>
                    <a:pt x="25" y="222"/>
                    <a:pt x="25" y="221"/>
                  </a:cubicBezTo>
                  <a:cubicBezTo>
                    <a:pt x="34" y="216"/>
                    <a:pt x="43" y="211"/>
                    <a:pt x="52" y="207"/>
                  </a:cubicBezTo>
                  <a:cubicBezTo>
                    <a:pt x="53" y="207"/>
                    <a:pt x="52" y="206"/>
                    <a:pt x="52" y="206"/>
                  </a:cubicBezTo>
                  <a:cubicBezTo>
                    <a:pt x="42" y="210"/>
                    <a:pt x="33" y="215"/>
                    <a:pt x="25" y="220"/>
                  </a:cubicBezTo>
                  <a:cubicBezTo>
                    <a:pt x="24" y="219"/>
                    <a:pt x="23" y="218"/>
                    <a:pt x="23" y="216"/>
                  </a:cubicBezTo>
                  <a:cubicBezTo>
                    <a:pt x="43" y="210"/>
                    <a:pt x="62" y="198"/>
                    <a:pt x="81" y="188"/>
                  </a:cubicBezTo>
                  <a:cubicBezTo>
                    <a:pt x="104" y="176"/>
                    <a:pt x="127" y="163"/>
                    <a:pt x="150" y="151"/>
                  </a:cubicBezTo>
                  <a:cubicBezTo>
                    <a:pt x="152" y="154"/>
                    <a:pt x="154" y="157"/>
                    <a:pt x="156" y="161"/>
                  </a:cubicBezTo>
                  <a:cubicBezTo>
                    <a:pt x="114" y="182"/>
                    <a:pt x="71" y="205"/>
                    <a:pt x="30" y="229"/>
                  </a:cubicBezTo>
                  <a:cubicBezTo>
                    <a:pt x="29" y="230"/>
                    <a:pt x="30" y="231"/>
                    <a:pt x="31" y="231"/>
                  </a:cubicBezTo>
                  <a:cubicBezTo>
                    <a:pt x="74" y="210"/>
                    <a:pt x="116" y="187"/>
                    <a:pt x="158" y="163"/>
                  </a:cubicBezTo>
                  <a:cubicBezTo>
                    <a:pt x="159" y="162"/>
                    <a:pt x="159" y="161"/>
                    <a:pt x="158" y="160"/>
                  </a:cubicBezTo>
                  <a:cubicBezTo>
                    <a:pt x="158" y="160"/>
                    <a:pt x="158" y="160"/>
                    <a:pt x="158" y="160"/>
                  </a:cubicBezTo>
                  <a:close/>
                  <a:moveTo>
                    <a:pt x="21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19" y="10"/>
                    <a:pt x="19" y="8"/>
                    <a:pt x="19" y="7"/>
                  </a:cubicBezTo>
                  <a:cubicBezTo>
                    <a:pt x="19" y="6"/>
                    <a:pt x="19" y="5"/>
                    <a:pt x="20" y="5"/>
                  </a:cubicBezTo>
                  <a:cubicBezTo>
                    <a:pt x="20" y="4"/>
                    <a:pt x="20" y="4"/>
                    <a:pt x="21" y="4"/>
                  </a:cubicBezTo>
                  <a:cubicBezTo>
                    <a:pt x="31" y="4"/>
                    <a:pt x="43" y="5"/>
                    <a:pt x="54" y="3"/>
                  </a:cubicBezTo>
                  <a:cubicBezTo>
                    <a:pt x="54" y="3"/>
                    <a:pt x="55" y="4"/>
                    <a:pt x="55" y="4"/>
                  </a:cubicBezTo>
                  <a:cubicBezTo>
                    <a:pt x="55" y="5"/>
                    <a:pt x="55" y="6"/>
                    <a:pt x="55" y="7"/>
                  </a:cubicBezTo>
                  <a:cubicBezTo>
                    <a:pt x="55" y="9"/>
                    <a:pt x="54" y="11"/>
                    <a:pt x="53" y="12"/>
                  </a:cubicBezTo>
                  <a:cubicBezTo>
                    <a:pt x="53" y="12"/>
                    <a:pt x="53" y="11"/>
                    <a:pt x="53" y="11"/>
                  </a:cubicBezTo>
                  <a:cubicBezTo>
                    <a:pt x="47" y="10"/>
                    <a:pt x="41" y="11"/>
                    <a:pt x="35" y="11"/>
                  </a:cubicBezTo>
                  <a:cubicBezTo>
                    <a:pt x="31" y="11"/>
                    <a:pt x="26" y="10"/>
                    <a:pt x="21" y="11"/>
                  </a:cubicBezTo>
                  <a:close/>
                  <a:moveTo>
                    <a:pt x="32" y="27"/>
                  </a:moveTo>
                  <a:cubicBezTo>
                    <a:pt x="35" y="25"/>
                    <a:pt x="39" y="23"/>
                    <a:pt x="42" y="21"/>
                  </a:cubicBezTo>
                  <a:cubicBezTo>
                    <a:pt x="42" y="21"/>
                    <a:pt x="42" y="20"/>
                    <a:pt x="41" y="20"/>
                  </a:cubicBezTo>
                  <a:cubicBezTo>
                    <a:pt x="38" y="22"/>
                    <a:pt x="35" y="23"/>
                    <a:pt x="32" y="25"/>
                  </a:cubicBezTo>
                  <a:cubicBezTo>
                    <a:pt x="32" y="24"/>
                    <a:pt x="32" y="23"/>
                    <a:pt x="32" y="22"/>
                  </a:cubicBezTo>
                  <a:cubicBezTo>
                    <a:pt x="32" y="21"/>
                    <a:pt x="32" y="21"/>
                    <a:pt x="32" y="20"/>
                  </a:cubicBezTo>
                  <a:cubicBezTo>
                    <a:pt x="35" y="19"/>
                    <a:pt x="38" y="17"/>
                    <a:pt x="41" y="16"/>
                  </a:cubicBezTo>
                  <a:cubicBezTo>
                    <a:pt x="42" y="16"/>
                    <a:pt x="41" y="15"/>
                    <a:pt x="40" y="15"/>
                  </a:cubicBezTo>
                  <a:cubicBezTo>
                    <a:pt x="38" y="16"/>
                    <a:pt x="35" y="17"/>
                    <a:pt x="32" y="18"/>
                  </a:cubicBezTo>
                  <a:cubicBezTo>
                    <a:pt x="32" y="17"/>
                    <a:pt x="32" y="15"/>
                    <a:pt x="32" y="14"/>
                  </a:cubicBezTo>
                  <a:cubicBezTo>
                    <a:pt x="34" y="14"/>
                    <a:pt x="35" y="14"/>
                    <a:pt x="36" y="14"/>
                  </a:cubicBezTo>
                  <a:cubicBezTo>
                    <a:pt x="40" y="14"/>
                    <a:pt x="43" y="14"/>
                    <a:pt x="47" y="14"/>
                  </a:cubicBezTo>
                  <a:cubicBezTo>
                    <a:pt x="46" y="20"/>
                    <a:pt x="46" y="25"/>
                    <a:pt x="47" y="31"/>
                  </a:cubicBezTo>
                  <a:cubicBezTo>
                    <a:pt x="44" y="29"/>
                    <a:pt x="40" y="29"/>
                    <a:pt x="36" y="30"/>
                  </a:cubicBezTo>
                  <a:cubicBezTo>
                    <a:pt x="35" y="30"/>
                    <a:pt x="33" y="30"/>
                    <a:pt x="32" y="31"/>
                  </a:cubicBezTo>
                  <a:cubicBezTo>
                    <a:pt x="32" y="30"/>
                    <a:pt x="32" y="28"/>
                    <a:pt x="32" y="27"/>
                  </a:cubicBezTo>
                  <a:close/>
                  <a:moveTo>
                    <a:pt x="72" y="91"/>
                  </a:moveTo>
                  <a:cubicBezTo>
                    <a:pt x="72" y="92"/>
                    <a:pt x="74" y="94"/>
                    <a:pt x="74" y="96"/>
                  </a:cubicBezTo>
                  <a:cubicBezTo>
                    <a:pt x="74" y="97"/>
                    <a:pt x="74" y="99"/>
                    <a:pt x="73" y="100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73" y="100"/>
                    <a:pt x="72" y="100"/>
                    <a:pt x="72" y="101"/>
                  </a:cubicBezTo>
                  <a:cubicBezTo>
                    <a:pt x="72" y="101"/>
                    <a:pt x="71" y="101"/>
                    <a:pt x="72" y="102"/>
                  </a:cubicBezTo>
                  <a:cubicBezTo>
                    <a:pt x="72" y="102"/>
                    <a:pt x="72" y="103"/>
                    <a:pt x="72" y="103"/>
                  </a:cubicBezTo>
                  <a:cubicBezTo>
                    <a:pt x="64" y="103"/>
                    <a:pt x="43" y="106"/>
                    <a:pt x="40" y="106"/>
                  </a:cubicBezTo>
                  <a:cubicBezTo>
                    <a:pt x="36" y="107"/>
                    <a:pt x="33" y="107"/>
                    <a:pt x="29" y="107"/>
                  </a:cubicBezTo>
                  <a:cubicBezTo>
                    <a:pt x="31" y="106"/>
                    <a:pt x="34" y="105"/>
                    <a:pt x="36" y="103"/>
                  </a:cubicBezTo>
                  <a:cubicBezTo>
                    <a:pt x="37" y="103"/>
                    <a:pt x="36" y="102"/>
                    <a:pt x="36" y="102"/>
                  </a:cubicBezTo>
                  <a:cubicBezTo>
                    <a:pt x="33" y="104"/>
                    <a:pt x="30" y="106"/>
                    <a:pt x="27" y="107"/>
                  </a:cubicBezTo>
                  <a:cubicBezTo>
                    <a:pt x="20" y="108"/>
                    <a:pt x="14" y="108"/>
                    <a:pt x="8" y="109"/>
                  </a:cubicBezTo>
                  <a:cubicBezTo>
                    <a:pt x="7" y="107"/>
                    <a:pt x="6" y="106"/>
                    <a:pt x="5" y="104"/>
                  </a:cubicBezTo>
                  <a:cubicBezTo>
                    <a:pt x="8" y="103"/>
                    <a:pt x="11" y="101"/>
                    <a:pt x="14" y="100"/>
                  </a:cubicBezTo>
                  <a:cubicBezTo>
                    <a:pt x="14" y="100"/>
                    <a:pt x="14" y="99"/>
                    <a:pt x="13" y="99"/>
                  </a:cubicBezTo>
                  <a:cubicBezTo>
                    <a:pt x="11" y="100"/>
                    <a:pt x="8" y="102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1"/>
                    <a:pt x="6" y="99"/>
                    <a:pt x="6" y="98"/>
                  </a:cubicBezTo>
                  <a:cubicBezTo>
                    <a:pt x="28" y="96"/>
                    <a:pt x="50" y="94"/>
                    <a:pt x="72" y="91"/>
                  </a:cubicBezTo>
                  <a:close/>
                  <a:moveTo>
                    <a:pt x="68" y="89"/>
                  </a:moveTo>
                  <a:cubicBezTo>
                    <a:pt x="68" y="89"/>
                    <a:pt x="68" y="89"/>
                    <a:pt x="68" y="89"/>
                  </a:cubicBezTo>
                  <a:cubicBezTo>
                    <a:pt x="50" y="90"/>
                    <a:pt x="32" y="92"/>
                    <a:pt x="13" y="95"/>
                  </a:cubicBezTo>
                  <a:cubicBezTo>
                    <a:pt x="13" y="95"/>
                    <a:pt x="13" y="95"/>
                    <a:pt x="14" y="94"/>
                  </a:cubicBezTo>
                  <a:cubicBezTo>
                    <a:pt x="14" y="94"/>
                    <a:pt x="14" y="93"/>
                    <a:pt x="14" y="92"/>
                  </a:cubicBezTo>
                  <a:cubicBezTo>
                    <a:pt x="19" y="89"/>
                    <a:pt x="25" y="87"/>
                    <a:pt x="31" y="84"/>
                  </a:cubicBezTo>
                  <a:cubicBezTo>
                    <a:pt x="32" y="84"/>
                    <a:pt x="31" y="82"/>
                    <a:pt x="30" y="83"/>
                  </a:cubicBezTo>
                  <a:cubicBezTo>
                    <a:pt x="25" y="85"/>
                    <a:pt x="19" y="88"/>
                    <a:pt x="14" y="91"/>
                  </a:cubicBezTo>
                  <a:cubicBezTo>
                    <a:pt x="14" y="88"/>
                    <a:pt x="14" y="85"/>
                    <a:pt x="14" y="82"/>
                  </a:cubicBezTo>
                  <a:cubicBezTo>
                    <a:pt x="19" y="80"/>
                    <a:pt x="23" y="78"/>
                    <a:pt x="27" y="76"/>
                  </a:cubicBezTo>
                  <a:cubicBezTo>
                    <a:pt x="27" y="76"/>
                    <a:pt x="27" y="75"/>
                    <a:pt x="26" y="75"/>
                  </a:cubicBezTo>
                  <a:cubicBezTo>
                    <a:pt x="22" y="77"/>
                    <a:pt x="18" y="79"/>
                    <a:pt x="15" y="81"/>
                  </a:cubicBezTo>
                  <a:cubicBezTo>
                    <a:pt x="15" y="78"/>
                    <a:pt x="15" y="75"/>
                    <a:pt x="16" y="72"/>
                  </a:cubicBezTo>
                  <a:cubicBezTo>
                    <a:pt x="24" y="67"/>
                    <a:pt x="33" y="62"/>
                    <a:pt x="41" y="57"/>
                  </a:cubicBezTo>
                  <a:cubicBezTo>
                    <a:pt x="42" y="57"/>
                    <a:pt x="41" y="56"/>
                    <a:pt x="41" y="56"/>
                  </a:cubicBezTo>
                  <a:cubicBezTo>
                    <a:pt x="32" y="61"/>
                    <a:pt x="24" y="65"/>
                    <a:pt x="16" y="70"/>
                  </a:cubicBezTo>
                  <a:cubicBezTo>
                    <a:pt x="16" y="66"/>
                    <a:pt x="17" y="62"/>
                    <a:pt x="18" y="58"/>
                  </a:cubicBezTo>
                  <a:cubicBezTo>
                    <a:pt x="24" y="55"/>
                    <a:pt x="29" y="53"/>
                    <a:pt x="33" y="49"/>
                  </a:cubicBezTo>
                  <a:cubicBezTo>
                    <a:pt x="34" y="49"/>
                    <a:pt x="33" y="48"/>
                    <a:pt x="33" y="48"/>
                  </a:cubicBezTo>
                  <a:cubicBezTo>
                    <a:pt x="28" y="51"/>
                    <a:pt x="24" y="54"/>
                    <a:pt x="19" y="56"/>
                  </a:cubicBezTo>
                  <a:cubicBezTo>
                    <a:pt x="20" y="53"/>
                    <a:pt x="21" y="50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6" y="46"/>
                    <a:pt x="30" y="44"/>
                    <a:pt x="34" y="41"/>
                  </a:cubicBezTo>
                  <a:cubicBezTo>
                    <a:pt x="35" y="41"/>
                    <a:pt x="35" y="40"/>
                    <a:pt x="34" y="40"/>
                  </a:cubicBezTo>
                  <a:cubicBezTo>
                    <a:pt x="30" y="42"/>
                    <a:pt x="26" y="44"/>
                    <a:pt x="23" y="46"/>
                  </a:cubicBezTo>
                  <a:cubicBezTo>
                    <a:pt x="24" y="43"/>
                    <a:pt x="26" y="41"/>
                    <a:pt x="28" y="39"/>
                  </a:cubicBezTo>
                  <a:cubicBezTo>
                    <a:pt x="53" y="15"/>
                    <a:pt x="64" y="75"/>
                    <a:pt x="68" y="89"/>
                  </a:cubicBezTo>
                  <a:close/>
                  <a:moveTo>
                    <a:pt x="41" y="149"/>
                  </a:moveTo>
                  <a:cubicBezTo>
                    <a:pt x="43" y="148"/>
                    <a:pt x="46" y="146"/>
                    <a:pt x="49" y="145"/>
                  </a:cubicBezTo>
                  <a:cubicBezTo>
                    <a:pt x="49" y="144"/>
                    <a:pt x="49" y="144"/>
                    <a:pt x="48" y="144"/>
                  </a:cubicBezTo>
                  <a:cubicBezTo>
                    <a:pt x="45" y="146"/>
                    <a:pt x="42" y="147"/>
                    <a:pt x="38" y="149"/>
                  </a:cubicBezTo>
                  <a:cubicBezTo>
                    <a:pt x="33" y="150"/>
                    <a:pt x="28" y="149"/>
                    <a:pt x="23" y="149"/>
                  </a:cubicBezTo>
                  <a:cubicBezTo>
                    <a:pt x="27" y="147"/>
                    <a:pt x="30" y="145"/>
                    <a:pt x="33" y="144"/>
                  </a:cubicBezTo>
                  <a:cubicBezTo>
                    <a:pt x="34" y="144"/>
                    <a:pt x="33" y="142"/>
                    <a:pt x="33" y="143"/>
                  </a:cubicBezTo>
                  <a:cubicBezTo>
                    <a:pt x="29" y="144"/>
                    <a:pt x="25" y="146"/>
                    <a:pt x="21" y="148"/>
                  </a:cubicBezTo>
                  <a:cubicBezTo>
                    <a:pt x="17" y="147"/>
                    <a:pt x="14" y="146"/>
                    <a:pt x="11" y="144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10" y="141"/>
                    <a:pt x="9" y="140"/>
                    <a:pt x="10" y="138"/>
                  </a:cubicBezTo>
                  <a:cubicBezTo>
                    <a:pt x="10" y="136"/>
                    <a:pt x="11" y="135"/>
                    <a:pt x="12" y="133"/>
                  </a:cubicBezTo>
                  <a:cubicBezTo>
                    <a:pt x="12" y="133"/>
                    <a:pt x="12" y="133"/>
                    <a:pt x="12" y="133"/>
                  </a:cubicBezTo>
                  <a:cubicBezTo>
                    <a:pt x="38" y="144"/>
                    <a:pt x="84" y="139"/>
                    <a:pt x="94" y="108"/>
                  </a:cubicBezTo>
                  <a:cubicBezTo>
                    <a:pt x="103" y="79"/>
                    <a:pt x="83" y="49"/>
                    <a:pt x="56" y="39"/>
                  </a:cubicBezTo>
                  <a:cubicBezTo>
                    <a:pt x="56" y="39"/>
                    <a:pt x="55" y="39"/>
                    <a:pt x="55" y="39"/>
                  </a:cubicBezTo>
                  <a:cubicBezTo>
                    <a:pt x="53" y="36"/>
                    <a:pt x="51" y="34"/>
                    <a:pt x="48" y="32"/>
                  </a:cubicBezTo>
                  <a:cubicBezTo>
                    <a:pt x="48" y="32"/>
                    <a:pt x="48" y="32"/>
                    <a:pt x="48" y="31"/>
                  </a:cubicBezTo>
                  <a:cubicBezTo>
                    <a:pt x="48" y="30"/>
                    <a:pt x="48" y="28"/>
                    <a:pt x="48" y="26"/>
                  </a:cubicBezTo>
                  <a:cubicBezTo>
                    <a:pt x="82" y="34"/>
                    <a:pt x="112" y="62"/>
                    <a:pt x="106" y="100"/>
                  </a:cubicBezTo>
                  <a:cubicBezTo>
                    <a:pt x="102" y="122"/>
                    <a:pt x="87" y="137"/>
                    <a:pt x="66" y="144"/>
                  </a:cubicBezTo>
                  <a:cubicBezTo>
                    <a:pt x="59" y="146"/>
                    <a:pt x="50" y="148"/>
                    <a:pt x="41" y="14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4006850" y="10937875"/>
              <a:ext cx="34925" cy="17463"/>
            </a:xfrm>
            <a:custGeom>
              <a:avLst/>
              <a:gdLst>
                <a:gd name="T0" fmla="*/ 7 w 8"/>
                <a:gd name="T1" fmla="*/ 0 h 4"/>
                <a:gd name="T2" fmla="*/ 0 w 8"/>
                <a:gd name="T3" fmla="*/ 2 h 4"/>
                <a:gd name="T4" fmla="*/ 1 w 8"/>
                <a:gd name="T5" fmla="*/ 3 h 4"/>
                <a:gd name="T6" fmla="*/ 7 w 8"/>
                <a:gd name="T7" fmla="*/ 1 h 4"/>
                <a:gd name="T8" fmla="*/ 7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5" y="1"/>
                    <a:pt x="2" y="1"/>
                    <a:pt x="0" y="2"/>
                  </a:cubicBezTo>
                  <a:cubicBezTo>
                    <a:pt x="0" y="3"/>
                    <a:pt x="0" y="4"/>
                    <a:pt x="1" y="3"/>
                  </a:cubicBezTo>
                  <a:cubicBezTo>
                    <a:pt x="3" y="2"/>
                    <a:pt x="5" y="2"/>
                    <a:pt x="7" y="1"/>
                  </a:cubicBezTo>
                  <a:cubicBezTo>
                    <a:pt x="8" y="1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3787775" y="10899775"/>
              <a:ext cx="46038" cy="22225"/>
            </a:xfrm>
            <a:custGeom>
              <a:avLst/>
              <a:gdLst>
                <a:gd name="T0" fmla="*/ 10 w 11"/>
                <a:gd name="T1" fmla="*/ 1 h 5"/>
                <a:gd name="T2" fmla="*/ 1 w 11"/>
                <a:gd name="T3" fmla="*/ 4 h 5"/>
                <a:gd name="T4" fmla="*/ 1 w 11"/>
                <a:gd name="T5" fmla="*/ 5 h 5"/>
                <a:gd name="T6" fmla="*/ 11 w 11"/>
                <a:gd name="T7" fmla="*/ 2 h 5"/>
                <a:gd name="T8" fmla="*/ 10 w 11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1"/>
                  </a:moveTo>
                  <a:cubicBezTo>
                    <a:pt x="7" y="2"/>
                    <a:pt x="4" y="3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4" y="4"/>
                    <a:pt x="8" y="3"/>
                    <a:pt x="11" y="2"/>
                  </a:cubicBezTo>
                  <a:cubicBezTo>
                    <a:pt x="11" y="2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3778250" y="10739437"/>
              <a:ext cx="63500" cy="33338"/>
            </a:xfrm>
            <a:custGeom>
              <a:avLst/>
              <a:gdLst>
                <a:gd name="T0" fmla="*/ 15 w 15"/>
                <a:gd name="T1" fmla="*/ 0 h 8"/>
                <a:gd name="T2" fmla="*/ 0 w 15"/>
                <a:gd name="T3" fmla="*/ 7 h 8"/>
                <a:gd name="T4" fmla="*/ 1 w 15"/>
                <a:gd name="T5" fmla="*/ 8 h 8"/>
                <a:gd name="T6" fmla="*/ 15 w 15"/>
                <a:gd name="T7" fmla="*/ 1 h 8"/>
                <a:gd name="T8" fmla="*/ 15 w 1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5" y="0"/>
                  </a:moveTo>
                  <a:cubicBezTo>
                    <a:pt x="10" y="2"/>
                    <a:pt x="5" y="5"/>
                    <a:pt x="0" y="7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5" y="5"/>
                    <a:pt x="10" y="3"/>
                    <a:pt x="15" y="1"/>
                  </a:cubicBezTo>
                  <a:cubicBezTo>
                    <a:pt x="15" y="1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3" name="组合 152"/>
          <p:cNvGrpSpPr/>
          <p:nvPr/>
        </p:nvGrpSpPr>
        <p:grpSpPr>
          <a:xfrm>
            <a:off x="2795264" y="5221990"/>
            <a:ext cx="635000" cy="873125"/>
            <a:chOff x="2281238" y="6108700"/>
            <a:chExt cx="635000" cy="873125"/>
          </a:xfrm>
        </p:grpSpPr>
        <p:sp>
          <p:nvSpPr>
            <p:cNvPr id="62" name="Freeform 60"/>
            <p:cNvSpPr>
              <a:spLocks noEditPoints="1"/>
            </p:cNvSpPr>
            <p:nvPr/>
          </p:nvSpPr>
          <p:spPr bwMode="auto">
            <a:xfrm>
              <a:off x="2281238" y="6108700"/>
              <a:ext cx="635000" cy="873125"/>
            </a:xfrm>
            <a:custGeom>
              <a:avLst/>
              <a:gdLst>
                <a:gd name="T0" fmla="*/ 149 w 150"/>
                <a:gd name="T1" fmla="*/ 10 h 206"/>
                <a:gd name="T2" fmla="*/ 145 w 150"/>
                <a:gd name="T3" fmla="*/ 10 h 206"/>
                <a:gd name="T4" fmla="*/ 100 w 150"/>
                <a:gd name="T5" fmla="*/ 1 h 206"/>
                <a:gd name="T6" fmla="*/ 60 w 150"/>
                <a:gd name="T7" fmla="*/ 132 h 206"/>
                <a:gd name="T8" fmla="*/ 42 w 150"/>
                <a:gd name="T9" fmla="*/ 81 h 206"/>
                <a:gd name="T10" fmla="*/ 3 w 150"/>
                <a:gd name="T11" fmla="*/ 82 h 206"/>
                <a:gd name="T12" fmla="*/ 1 w 150"/>
                <a:gd name="T13" fmla="*/ 81 h 206"/>
                <a:gd name="T14" fmla="*/ 3 w 150"/>
                <a:gd name="T15" fmla="*/ 88 h 206"/>
                <a:gd name="T16" fmla="*/ 36 w 150"/>
                <a:gd name="T17" fmla="*/ 186 h 206"/>
                <a:gd name="T18" fmla="*/ 86 w 150"/>
                <a:gd name="T19" fmla="*/ 191 h 206"/>
                <a:gd name="T20" fmla="*/ 149 w 150"/>
                <a:gd name="T21" fmla="*/ 11 h 206"/>
                <a:gd name="T22" fmla="*/ 84 w 150"/>
                <a:gd name="T23" fmla="*/ 183 h 206"/>
                <a:gd name="T24" fmla="*/ 41 w 150"/>
                <a:gd name="T25" fmla="*/ 188 h 206"/>
                <a:gd name="T26" fmla="*/ 57 w 150"/>
                <a:gd name="T27" fmla="*/ 188 h 206"/>
                <a:gd name="T28" fmla="*/ 39 w 150"/>
                <a:gd name="T29" fmla="*/ 184 h 206"/>
                <a:gd name="T30" fmla="*/ 55 w 150"/>
                <a:gd name="T31" fmla="*/ 178 h 206"/>
                <a:gd name="T32" fmla="*/ 35 w 150"/>
                <a:gd name="T33" fmla="*/ 174 h 206"/>
                <a:gd name="T34" fmla="*/ 32 w 150"/>
                <a:gd name="T35" fmla="*/ 163 h 206"/>
                <a:gd name="T36" fmla="*/ 47 w 150"/>
                <a:gd name="T37" fmla="*/ 163 h 206"/>
                <a:gd name="T38" fmla="*/ 27 w 150"/>
                <a:gd name="T39" fmla="*/ 150 h 206"/>
                <a:gd name="T40" fmla="*/ 39 w 150"/>
                <a:gd name="T41" fmla="*/ 150 h 206"/>
                <a:gd name="T42" fmla="*/ 23 w 150"/>
                <a:gd name="T43" fmla="*/ 138 h 206"/>
                <a:gd name="T44" fmla="*/ 39 w 150"/>
                <a:gd name="T45" fmla="*/ 139 h 206"/>
                <a:gd name="T46" fmla="*/ 18 w 150"/>
                <a:gd name="T47" fmla="*/ 124 h 206"/>
                <a:gd name="T48" fmla="*/ 34 w 150"/>
                <a:gd name="T49" fmla="*/ 124 h 206"/>
                <a:gd name="T50" fmla="*/ 13 w 150"/>
                <a:gd name="T51" fmla="*/ 111 h 206"/>
                <a:gd name="T52" fmla="*/ 26 w 150"/>
                <a:gd name="T53" fmla="*/ 111 h 206"/>
                <a:gd name="T54" fmla="*/ 13 w 150"/>
                <a:gd name="T55" fmla="*/ 110 h 206"/>
                <a:gd name="T56" fmla="*/ 25 w 150"/>
                <a:gd name="T57" fmla="*/ 101 h 206"/>
                <a:gd name="T58" fmla="*/ 9 w 150"/>
                <a:gd name="T59" fmla="*/ 98 h 206"/>
                <a:gd name="T60" fmla="*/ 22 w 150"/>
                <a:gd name="T61" fmla="*/ 93 h 206"/>
                <a:gd name="T62" fmla="*/ 5 w 150"/>
                <a:gd name="T63" fmla="*/ 87 h 206"/>
                <a:gd name="T64" fmla="*/ 4 w 150"/>
                <a:gd name="T65" fmla="*/ 84 h 206"/>
                <a:gd name="T66" fmla="*/ 59 w 150"/>
                <a:gd name="T67" fmla="*/ 140 h 206"/>
                <a:gd name="T68" fmla="*/ 65 w 150"/>
                <a:gd name="T69" fmla="*/ 133 h 206"/>
                <a:gd name="T70" fmla="*/ 71 w 150"/>
                <a:gd name="T71" fmla="*/ 132 h 206"/>
                <a:gd name="T72" fmla="*/ 68 w 150"/>
                <a:gd name="T73" fmla="*/ 122 h 206"/>
                <a:gd name="T74" fmla="*/ 77 w 150"/>
                <a:gd name="T75" fmla="*/ 121 h 206"/>
                <a:gd name="T76" fmla="*/ 71 w 150"/>
                <a:gd name="T77" fmla="*/ 110 h 206"/>
                <a:gd name="T78" fmla="*/ 81 w 150"/>
                <a:gd name="T79" fmla="*/ 108 h 206"/>
                <a:gd name="T80" fmla="*/ 75 w 150"/>
                <a:gd name="T81" fmla="*/ 97 h 206"/>
                <a:gd name="T82" fmla="*/ 88 w 150"/>
                <a:gd name="T83" fmla="*/ 97 h 206"/>
                <a:gd name="T84" fmla="*/ 80 w 150"/>
                <a:gd name="T85" fmla="*/ 80 h 206"/>
                <a:gd name="T86" fmla="*/ 95 w 150"/>
                <a:gd name="T87" fmla="*/ 80 h 206"/>
                <a:gd name="T88" fmla="*/ 84 w 150"/>
                <a:gd name="T89" fmla="*/ 67 h 206"/>
                <a:gd name="T90" fmla="*/ 96 w 150"/>
                <a:gd name="T91" fmla="*/ 66 h 206"/>
                <a:gd name="T92" fmla="*/ 87 w 150"/>
                <a:gd name="T93" fmla="*/ 55 h 206"/>
                <a:gd name="T94" fmla="*/ 103 w 150"/>
                <a:gd name="T95" fmla="*/ 54 h 206"/>
                <a:gd name="T96" fmla="*/ 88 w 150"/>
                <a:gd name="T97" fmla="*/ 53 h 206"/>
                <a:gd name="T98" fmla="*/ 99 w 150"/>
                <a:gd name="T99" fmla="*/ 42 h 206"/>
                <a:gd name="T100" fmla="*/ 91 w 150"/>
                <a:gd name="T101" fmla="*/ 40 h 206"/>
                <a:gd name="T102" fmla="*/ 113 w 150"/>
                <a:gd name="T103" fmla="*/ 15 h 206"/>
                <a:gd name="T104" fmla="*/ 101 w 150"/>
                <a:gd name="T105" fmla="*/ 11 h 206"/>
                <a:gd name="T106" fmla="*/ 143 w 150"/>
                <a:gd name="T107" fmla="*/ 13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0" h="206">
                  <a:moveTo>
                    <a:pt x="149" y="11"/>
                  </a:moveTo>
                  <a:cubicBezTo>
                    <a:pt x="149" y="11"/>
                    <a:pt x="149" y="10"/>
                    <a:pt x="149" y="10"/>
                  </a:cubicBezTo>
                  <a:cubicBezTo>
                    <a:pt x="149" y="9"/>
                    <a:pt x="146" y="7"/>
                    <a:pt x="146" y="9"/>
                  </a:cubicBezTo>
                  <a:cubicBezTo>
                    <a:pt x="145" y="9"/>
                    <a:pt x="145" y="9"/>
                    <a:pt x="145" y="10"/>
                  </a:cubicBezTo>
                  <a:cubicBezTo>
                    <a:pt x="131" y="6"/>
                    <a:pt x="117" y="3"/>
                    <a:pt x="103" y="0"/>
                  </a:cubicBezTo>
                  <a:cubicBezTo>
                    <a:pt x="102" y="0"/>
                    <a:pt x="101" y="0"/>
                    <a:pt x="100" y="1"/>
                  </a:cubicBezTo>
                  <a:cubicBezTo>
                    <a:pt x="85" y="45"/>
                    <a:pt x="72" y="88"/>
                    <a:pt x="60" y="132"/>
                  </a:cubicBezTo>
                  <a:cubicBezTo>
                    <a:pt x="60" y="132"/>
                    <a:pt x="60" y="132"/>
                    <a:pt x="60" y="132"/>
                  </a:cubicBezTo>
                  <a:cubicBezTo>
                    <a:pt x="57" y="124"/>
                    <a:pt x="55" y="116"/>
                    <a:pt x="52" y="108"/>
                  </a:cubicBezTo>
                  <a:cubicBezTo>
                    <a:pt x="49" y="101"/>
                    <a:pt x="47" y="86"/>
                    <a:pt x="42" y="81"/>
                  </a:cubicBezTo>
                  <a:cubicBezTo>
                    <a:pt x="34" y="73"/>
                    <a:pt x="15" y="79"/>
                    <a:pt x="4" y="80"/>
                  </a:cubicBezTo>
                  <a:cubicBezTo>
                    <a:pt x="3" y="81"/>
                    <a:pt x="3" y="81"/>
                    <a:pt x="3" y="82"/>
                  </a:cubicBezTo>
                  <a:cubicBezTo>
                    <a:pt x="3" y="81"/>
                    <a:pt x="3" y="81"/>
                    <a:pt x="2" y="81"/>
                  </a:cubicBezTo>
                  <a:cubicBezTo>
                    <a:pt x="2" y="80"/>
                    <a:pt x="0" y="80"/>
                    <a:pt x="1" y="81"/>
                  </a:cubicBezTo>
                  <a:cubicBezTo>
                    <a:pt x="1" y="83"/>
                    <a:pt x="2" y="85"/>
                    <a:pt x="2" y="87"/>
                  </a:cubicBezTo>
                  <a:cubicBezTo>
                    <a:pt x="2" y="87"/>
                    <a:pt x="2" y="88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13" y="121"/>
                    <a:pt x="24" y="154"/>
                    <a:pt x="36" y="186"/>
                  </a:cubicBezTo>
                  <a:cubicBezTo>
                    <a:pt x="44" y="206"/>
                    <a:pt x="66" y="195"/>
                    <a:pt x="84" y="193"/>
                  </a:cubicBezTo>
                  <a:cubicBezTo>
                    <a:pt x="85" y="193"/>
                    <a:pt x="86" y="192"/>
                    <a:pt x="86" y="191"/>
                  </a:cubicBezTo>
                  <a:cubicBezTo>
                    <a:pt x="102" y="130"/>
                    <a:pt x="124" y="73"/>
                    <a:pt x="147" y="14"/>
                  </a:cubicBezTo>
                  <a:cubicBezTo>
                    <a:pt x="149" y="14"/>
                    <a:pt x="150" y="12"/>
                    <a:pt x="149" y="11"/>
                  </a:cubicBezTo>
                  <a:close/>
                  <a:moveTo>
                    <a:pt x="89" y="165"/>
                  </a:moveTo>
                  <a:cubicBezTo>
                    <a:pt x="87" y="170"/>
                    <a:pt x="87" y="178"/>
                    <a:pt x="84" y="183"/>
                  </a:cubicBezTo>
                  <a:cubicBezTo>
                    <a:pt x="79" y="191"/>
                    <a:pt x="72" y="190"/>
                    <a:pt x="63" y="191"/>
                  </a:cubicBezTo>
                  <a:cubicBezTo>
                    <a:pt x="55" y="192"/>
                    <a:pt x="47" y="196"/>
                    <a:pt x="41" y="188"/>
                  </a:cubicBezTo>
                  <a:cubicBezTo>
                    <a:pt x="40" y="188"/>
                    <a:pt x="40" y="187"/>
                    <a:pt x="39" y="185"/>
                  </a:cubicBezTo>
                  <a:cubicBezTo>
                    <a:pt x="45" y="187"/>
                    <a:pt x="51" y="187"/>
                    <a:pt x="57" y="188"/>
                  </a:cubicBezTo>
                  <a:cubicBezTo>
                    <a:pt x="58" y="188"/>
                    <a:pt x="58" y="187"/>
                    <a:pt x="57" y="187"/>
                  </a:cubicBezTo>
                  <a:cubicBezTo>
                    <a:pt x="51" y="186"/>
                    <a:pt x="45" y="185"/>
                    <a:pt x="39" y="184"/>
                  </a:cubicBezTo>
                  <a:cubicBezTo>
                    <a:pt x="38" y="182"/>
                    <a:pt x="37" y="179"/>
                    <a:pt x="36" y="176"/>
                  </a:cubicBezTo>
                  <a:cubicBezTo>
                    <a:pt x="42" y="177"/>
                    <a:pt x="48" y="177"/>
                    <a:pt x="55" y="178"/>
                  </a:cubicBezTo>
                  <a:cubicBezTo>
                    <a:pt x="55" y="178"/>
                    <a:pt x="55" y="176"/>
                    <a:pt x="55" y="176"/>
                  </a:cubicBezTo>
                  <a:cubicBezTo>
                    <a:pt x="48" y="175"/>
                    <a:pt x="42" y="175"/>
                    <a:pt x="35" y="174"/>
                  </a:cubicBezTo>
                  <a:cubicBezTo>
                    <a:pt x="35" y="171"/>
                    <a:pt x="34" y="168"/>
                    <a:pt x="33" y="167"/>
                  </a:cubicBezTo>
                  <a:cubicBezTo>
                    <a:pt x="33" y="165"/>
                    <a:pt x="32" y="164"/>
                    <a:pt x="32" y="163"/>
                  </a:cubicBezTo>
                  <a:cubicBezTo>
                    <a:pt x="37" y="163"/>
                    <a:pt x="42" y="164"/>
                    <a:pt x="47" y="164"/>
                  </a:cubicBezTo>
                  <a:cubicBezTo>
                    <a:pt x="48" y="164"/>
                    <a:pt x="48" y="163"/>
                    <a:pt x="47" y="163"/>
                  </a:cubicBezTo>
                  <a:cubicBezTo>
                    <a:pt x="42" y="162"/>
                    <a:pt x="37" y="162"/>
                    <a:pt x="32" y="162"/>
                  </a:cubicBezTo>
                  <a:cubicBezTo>
                    <a:pt x="30" y="158"/>
                    <a:pt x="29" y="154"/>
                    <a:pt x="27" y="150"/>
                  </a:cubicBezTo>
                  <a:cubicBezTo>
                    <a:pt x="31" y="150"/>
                    <a:pt x="35" y="151"/>
                    <a:pt x="39" y="152"/>
                  </a:cubicBezTo>
                  <a:cubicBezTo>
                    <a:pt x="40" y="152"/>
                    <a:pt x="40" y="151"/>
                    <a:pt x="39" y="150"/>
                  </a:cubicBezTo>
                  <a:cubicBezTo>
                    <a:pt x="35" y="149"/>
                    <a:pt x="31" y="149"/>
                    <a:pt x="27" y="149"/>
                  </a:cubicBezTo>
                  <a:cubicBezTo>
                    <a:pt x="26" y="145"/>
                    <a:pt x="24" y="142"/>
                    <a:pt x="23" y="138"/>
                  </a:cubicBezTo>
                  <a:cubicBezTo>
                    <a:pt x="28" y="139"/>
                    <a:pt x="33" y="140"/>
                    <a:pt x="39" y="140"/>
                  </a:cubicBezTo>
                  <a:cubicBezTo>
                    <a:pt x="39" y="140"/>
                    <a:pt x="39" y="139"/>
                    <a:pt x="39" y="139"/>
                  </a:cubicBezTo>
                  <a:cubicBezTo>
                    <a:pt x="33" y="138"/>
                    <a:pt x="28" y="137"/>
                    <a:pt x="23" y="136"/>
                  </a:cubicBezTo>
                  <a:cubicBezTo>
                    <a:pt x="21" y="132"/>
                    <a:pt x="20" y="128"/>
                    <a:pt x="18" y="124"/>
                  </a:cubicBezTo>
                  <a:cubicBezTo>
                    <a:pt x="24" y="125"/>
                    <a:pt x="29" y="125"/>
                    <a:pt x="34" y="126"/>
                  </a:cubicBezTo>
                  <a:cubicBezTo>
                    <a:pt x="35" y="126"/>
                    <a:pt x="35" y="124"/>
                    <a:pt x="34" y="124"/>
                  </a:cubicBezTo>
                  <a:cubicBezTo>
                    <a:pt x="29" y="124"/>
                    <a:pt x="23" y="123"/>
                    <a:pt x="18" y="123"/>
                  </a:cubicBezTo>
                  <a:cubicBezTo>
                    <a:pt x="16" y="119"/>
                    <a:pt x="15" y="115"/>
                    <a:pt x="13" y="111"/>
                  </a:cubicBezTo>
                  <a:cubicBezTo>
                    <a:pt x="18" y="112"/>
                    <a:pt x="22" y="112"/>
                    <a:pt x="26" y="112"/>
                  </a:cubicBezTo>
                  <a:cubicBezTo>
                    <a:pt x="27" y="112"/>
                    <a:pt x="27" y="111"/>
                    <a:pt x="26" y="111"/>
                  </a:cubicBezTo>
                  <a:cubicBezTo>
                    <a:pt x="22" y="110"/>
                    <a:pt x="18" y="110"/>
                    <a:pt x="13" y="110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2" y="106"/>
                    <a:pt x="11" y="103"/>
                    <a:pt x="9" y="100"/>
                  </a:cubicBezTo>
                  <a:cubicBezTo>
                    <a:pt x="15" y="100"/>
                    <a:pt x="20" y="100"/>
                    <a:pt x="25" y="101"/>
                  </a:cubicBezTo>
                  <a:cubicBezTo>
                    <a:pt x="26" y="101"/>
                    <a:pt x="26" y="100"/>
                    <a:pt x="25" y="99"/>
                  </a:cubicBezTo>
                  <a:cubicBezTo>
                    <a:pt x="20" y="98"/>
                    <a:pt x="14" y="98"/>
                    <a:pt x="9" y="98"/>
                  </a:cubicBezTo>
                  <a:cubicBezTo>
                    <a:pt x="8" y="95"/>
                    <a:pt x="7" y="92"/>
                    <a:pt x="5" y="89"/>
                  </a:cubicBezTo>
                  <a:cubicBezTo>
                    <a:pt x="11" y="91"/>
                    <a:pt x="17" y="92"/>
                    <a:pt x="22" y="93"/>
                  </a:cubicBezTo>
                  <a:cubicBezTo>
                    <a:pt x="23" y="93"/>
                    <a:pt x="24" y="91"/>
                    <a:pt x="23" y="91"/>
                  </a:cubicBezTo>
                  <a:cubicBezTo>
                    <a:pt x="17" y="90"/>
                    <a:pt x="11" y="88"/>
                    <a:pt x="5" y="87"/>
                  </a:cubicBezTo>
                  <a:cubicBezTo>
                    <a:pt x="4" y="86"/>
                    <a:pt x="4" y="85"/>
                    <a:pt x="3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23" y="83"/>
                    <a:pt x="38" y="81"/>
                    <a:pt x="45" y="102"/>
                  </a:cubicBezTo>
                  <a:cubicBezTo>
                    <a:pt x="50" y="115"/>
                    <a:pt x="54" y="127"/>
                    <a:pt x="59" y="140"/>
                  </a:cubicBezTo>
                  <a:cubicBezTo>
                    <a:pt x="59" y="142"/>
                    <a:pt x="62" y="142"/>
                    <a:pt x="63" y="140"/>
                  </a:cubicBezTo>
                  <a:cubicBezTo>
                    <a:pt x="63" y="138"/>
                    <a:pt x="64" y="136"/>
                    <a:pt x="65" y="133"/>
                  </a:cubicBezTo>
                  <a:cubicBezTo>
                    <a:pt x="67" y="133"/>
                    <a:pt x="69" y="133"/>
                    <a:pt x="71" y="133"/>
                  </a:cubicBezTo>
                  <a:cubicBezTo>
                    <a:pt x="72" y="133"/>
                    <a:pt x="72" y="132"/>
                    <a:pt x="71" y="132"/>
                  </a:cubicBezTo>
                  <a:cubicBezTo>
                    <a:pt x="69" y="132"/>
                    <a:pt x="67" y="132"/>
                    <a:pt x="65" y="132"/>
                  </a:cubicBezTo>
                  <a:cubicBezTo>
                    <a:pt x="66" y="129"/>
                    <a:pt x="67" y="125"/>
                    <a:pt x="68" y="122"/>
                  </a:cubicBezTo>
                  <a:cubicBezTo>
                    <a:pt x="71" y="122"/>
                    <a:pt x="74" y="122"/>
                    <a:pt x="77" y="122"/>
                  </a:cubicBezTo>
                  <a:cubicBezTo>
                    <a:pt x="78" y="122"/>
                    <a:pt x="78" y="121"/>
                    <a:pt x="77" y="121"/>
                  </a:cubicBezTo>
                  <a:cubicBezTo>
                    <a:pt x="74" y="121"/>
                    <a:pt x="71" y="121"/>
                    <a:pt x="68" y="121"/>
                  </a:cubicBezTo>
                  <a:cubicBezTo>
                    <a:pt x="69" y="117"/>
                    <a:pt x="70" y="113"/>
                    <a:pt x="71" y="110"/>
                  </a:cubicBezTo>
                  <a:cubicBezTo>
                    <a:pt x="75" y="110"/>
                    <a:pt x="78" y="110"/>
                    <a:pt x="81" y="110"/>
                  </a:cubicBezTo>
                  <a:cubicBezTo>
                    <a:pt x="82" y="110"/>
                    <a:pt x="82" y="108"/>
                    <a:pt x="81" y="108"/>
                  </a:cubicBezTo>
                  <a:cubicBezTo>
                    <a:pt x="78" y="108"/>
                    <a:pt x="75" y="108"/>
                    <a:pt x="72" y="108"/>
                  </a:cubicBezTo>
                  <a:cubicBezTo>
                    <a:pt x="73" y="104"/>
                    <a:pt x="74" y="100"/>
                    <a:pt x="75" y="97"/>
                  </a:cubicBezTo>
                  <a:cubicBezTo>
                    <a:pt x="79" y="97"/>
                    <a:pt x="84" y="98"/>
                    <a:pt x="88" y="98"/>
                  </a:cubicBezTo>
                  <a:cubicBezTo>
                    <a:pt x="89" y="98"/>
                    <a:pt x="89" y="97"/>
                    <a:pt x="88" y="97"/>
                  </a:cubicBezTo>
                  <a:cubicBezTo>
                    <a:pt x="84" y="96"/>
                    <a:pt x="80" y="96"/>
                    <a:pt x="75" y="95"/>
                  </a:cubicBezTo>
                  <a:cubicBezTo>
                    <a:pt x="77" y="90"/>
                    <a:pt x="78" y="85"/>
                    <a:pt x="80" y="80"/>
                  </a:cubicBezTo>
                  <a:cubicBezTo>
                    <a:pt x="85" y="81"/>
                    <a:pt x="90" y="81"/>
                    <a:pt x="95" y="81"/>
                  </a:cubicBezTo>
                  <a:cubicBezTo>
                    <a:pt x="95" y="81"/>
                    <a:pt x="95" y="80"/>
                    <a:pt x="95" y="80"/>
                  </a:cubicBezTo>
                  <a:cubicBezTo>
                    <a:pt x="90" y="79"/>
                    <a:pt x="85" y="79"/>
                    <a:pt x="80" y="79"/>
                  </a:cubicBezTo>
                  <a:cubicBezTo>
                    <a:pt x="81" y="75"/>
                    <a:pt x="82" y="71"/>
                    <a:pt x="84" y="67"/>
                  </a:cubicBezTo>
                  <a:cubicBezTo>
                    <a:pt x="88" y="67"/>
                    <a:pt x="92" y="68"/>
                    <a:pt x="96" y="68"/>
                  </a:cubicBezTo>
                  <a:cubicBezTo>
                    <a:pt x="97" y="68"/>
                    <a:pt x="97" y="66"/>
                    <a:pt x="96" y="66"/>
                  </a:cubicBezTo>
                  <a:cubicBezTo>
                    <a:pt x="92" y="66"/>
                    <a:pt x="88" y="66"/>
                    <a:pt x="84" y="66"/>
                  </a:cubicBezTo>
                  <a:cubicBezTo>
                    <a:pt x="85" y="62"/>
                    <a:pt x="86" y="59"/>
                    <a:pt x="87" y="55"/>
                  </a:cubicBezTo>
                  <a:cubicBezTo>
                    <a:pt x="92" y="56"/>
                    <a:pt x="98" y="56"/>
                    <a:pt x="103" y="56"/>
                  </a:cubicBezTo>
                  <a:cubicBezTo>
                    <a:pt x="104" y="56"/>
                    <a:pt x="104" y="54"/>
                    <a:pt x="103" y="54"/>
                  </a:cubicBezTo>
                  <a:cubicBezTo>
                    <a:pt x="98" y="54"/>
                    <a:pt x="93" y="54"/>
                    <a:pt x="88" y="53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89" y="50"/>
                    <a:pt x="90" y="46"/>
                    <a:pt x="91" y="41"/>
                  </a:cubicBezTo>
                  <a:cubicBezTo>
                    <a:pt x="93" y="41"/>
                    <a:pt x="96" y="42"/>
                    <a:pt x="99" y="42"/>
                  </a:cubicBezTo>
                  <a:cubicBezTo>
                    <a:pt x="99" y="42"/>
                    <a:pt x="99" y="41"/>
                    <a:pt x="99" y="41"/>
                  </a:cubicBezTo>
                  <a:cubicBezTo>
                    <a:pt x="96" y="40"/>
                    <a:pt x="94" y="40"/>
                    <a:pt x="91" y="40"/>
                  </a:cubicBezTo>
                  <a:cubicBezTo>
                    <a:pt x="93" y="30"/>
                    <a:pt x="96" y="19"/>
                    <a:pt x="100" y="12"/>
                  </a:cubicBezTo>
                  <a:cubicBezTo>
                    <a:pt x="105" y="13"/>
                    <a:pt x="109" y="14"/>
                    <a:pt x="113" y="15"/>
                  </a:cubicBezTo>
                  <a:cubicBezTo>
                    <a:pt x="114" y="15"/>
                    <a:pt x="115" y="14"/>
                    <a:pt x="113" y="13"/>
                  </a:cubicBezTo>
                  <a:cubicBezTo>
                    <a:pt x="110" y="12"/>
                    <a:pt x="105" y="11"/>
                    <a:pt x="101" y="11"/>
                  </a:cubicBezTo>
                  <a:cubicBezTo>
                    <a:pt x="102" y="11"/>
                    <a:pt x="102" y="10"/>
                    <a:pt x="102" y="10"/>
                  </a:cubicBezTo>
                  <a:cubicBezTo>
                    <a:pt x="110" y="2"/>
                    <a:pt x="132" y="10"/>
                    <a:pt x="143" y="13"/>
                  </a:cubicBezTo>
                  <a:cubicBezTo>
                    <a:pt x="120" y="61"/>
                    <a:pt x="103" y="114"/>
                    <a:pt x="89" y="16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2679700" y="6215063"/>
              <a:ext cx="71438" cy="12700"/>
            </a:xfrm>
            <a:custGeom>
              <a:avLst/>
              <a:gdLst>
                <a:gd name="T0" fmla="*/ 16 w 17"/>
                <a:gd name="T1" fmla="*/ 0 h 3"/>
                <a:gd name="T2" fmla="*/ 1 w 17"/>
                <a:gd name="T3" fmla="*/ 1 h 3"/>
                <a:gd name="T4" fmla="*/ 1 w 17"/>
                <a:gd name="T5" fmla="*/ 3 h 3"/>
                <a:gd name="T6" fmla="*/ 16 w 17"/>
                <a:gd name="T7" fmla="*/ 2 h 3"/>
                <a:gd name="T8" fmla="*/ 16 w 1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">
                  <a:moveTo>
                    <a:pt x="16" y="0"/>
                  </a:moveTo>
                  <a:cubicBezTo>
                    <a:pt x="11" y="0"/>
                    <a:pt x="6" y="0"/>
                    <a:pt x="1" y="1"/>
                  </a:cubicBezTo>
                  <a:cubicBezTo>
                    <a:pt x="0" y="1"/>
                    <a:pt x="1" y="3"/>
                    <a:pt x="1" y="3"/>
                  </a:cubicBezTo>
                  <a:cubicBezTo>
                    <a:pt x="6" y="2"/>
                    <a:pt x="11" y="2"/>
                    <a:pt x="16" y="2"/>
                  </a:cubicBezTo>
                  <a:cubicBezTo>
                    <a:pt x="17" y="2"/>
                    <a:pt x="17" y="0"/>
                    <a:pt x="1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4" name="Freeform 62"/>
          <p:cNvSpPr>
            <a:spLocks noEditPoints="1"/>
          </p:cNvSpPr>
          <p:nvPr/>
        </p:nvSpPr>
        <p:spPr bwMode="auto">
          <a:xfrm>
            <a:off x="3551589" y="4842077"/>
            <a:ext cx="1036638" cy="1071563"/>
          </a:xfrm>
          <a:custGeom>
            <a:avLst/>
            <a:gdLst>
              <a:gd name="T0" fmla="*/ 97 w 245"/>
              <a:gd name="T1" fmla="*/ 66 h 253"/>
              <a:gd name="T2" fmla="*/ 68 w 245"/>
              <a:gd name="T3" fmla="*/ 35 h 253"/>
              <a:gd name="T4" fmla="*/ 50 w 245"/>
              <a:gd name="T5" fmla="*/ 15 h 253"/>
              <a:gd name="T6" fmla="*/ 14 w 245"/>
              <a:gd name="T7" fmla="*/ 30 h 253"/>
              <a:gd name="T8" fmla="*/ 5 w 245"/>
              <a:gd name="T9" fmla="*/ 41 h 253"/>
              <a:gd name="T10" fmla="*/ 4 w 245"/>
              <a:gd name="T11" fmla="*/ 58 h 253"/>
              <a:gd name="T12" fmla="*/ 31 w 245"/>
              <a:gd name="T13" fmla="*/ 59 h 253"/>
              <a:gd name="T14" fmla="*/ 81 w 245"/>
              <a:gd name="T15" fmla="*/ 109 h 253"/>
              <a:gd name="T16" fmla="*/ 94 w 245"/>
              <a:gd name="T17" fmla="*/ 136 h 253"/>
              <a:gd name="T18" fmla="*/ 244 w 245"/>
              <a:gd name="T19" fmla="*/ 250 h 253"/>
              <a:gd name="T20" fmla="*/ 41 w 245"/>
              <a:gd name="T21" fmla="*/ 57 h 253"/>
              <a:gd name="T22" fmla="*/ 32 w 245"/>
              <a:gd name="T23" fmla="*/ 55 h 253"/>
              <a:gd name="T24" fmla="*/ 31 w 245"/>
              <a:gd name="T25" fmla="*/ 54 h 253"/>
              <a:gd name="T26" fmla="*/ 4 w 245"/>
              <a:gd name="T27" fmla="*/ 52 h 253"/>
              <a:gd name="T28" fmla="*/ 14 w 245"/>
              <a:gd name="T29" fmla="*/ 53 h 253"/>
              <a:gd name="T30" fmla="*/ 7 w 245"/>
              <a:gd name="T31" fmla="*/ 51 h 253"/>
              <a:gd name="T32" fmla="*/ 5 w 245"/>
              <a:gd name="T33" fmla="*/ 47 h 253"/>
              <a:gd name="T34" fmla="*/ 6 w 245"/>
              <a:gd name="T35" fmla="*/ 46 h 253"/>
              <a:gd name="T36" fmla="*/ 31 w 245"/>
              <a:gd name="T37" fmla="*/ 39 h 253"/>
              <a:gd name="T38" fmla="*/ 18 w 245"/>
              <a:gd name="T39" fmla="*/ 33 h 253"/>
              <a:gd name="T40" fmla="*/ 28 w 245"/>
              <a:gd name="T41" fmla="*/ 30 h 253"/>
              <a:gd name="T42" fmla="*/ 15 w 245"/>
              <a:gd name="T43" fmla="*/ 22 h 253"/>
              <a:gd name="T44" fmla="*/ 14 w 245"/>
              <a:gd name="T45" fmla="*/ 21 h 253"/>
              <a:gd name="T46" fmla="*/ 29 w 245"/>
              <a:gd name="T47" fmla="*/ 15 h 253"/>
              <a:gd name="T48" fmla="*/ 15 w 245"/>
              <a:gd name="T49" fmla="*/ 14 h 253"/>
              <a:gd name="T50" fmla="*/ 36 w 245"/>
              <a:gd name="T51" fmla="*/ 13 h 253"/>
              <a:gd name="T52" fmla="*/ 48 w 245"/>
              <a:gd name="T53" fmla="*/ 19 h 253"/>
              <a:gd name="T54" fmla="*/ 56 w 245"/>
              <a:gd name="T55" fmla="*/ 44 h 253"/>
              <a:gd name="T56" fmla="*/ 44 w 245"/>
              <a:gd name="T57" fmla="*/ 58 h 253"/>
              <a:gd name="T58" fmla="*/ 45 w 245"/>
              <a:gd name="T59" fmla="*/ 81 h 253"/>
              <a:gd name="T60" fmla="*/ 81 w 245"/>
              <a:gd name="T61" fmla="*/ 106 h 253"/>
              <a:gd name="T62" fmla="*/ 123 w 245"/>
              <a:gd name="T63" fmla="*/ 156 h 253"/>
              <a:gd name="T64" fmla="*/ 104 w 245"/>
              <a:gd name="T65" fmla="*/ 145 h 253"/>
              <a:gd name="T66" fmla="*/ 103 w 245"/>
              <a:gd name="T67" fmla="*/ 144 h 253"/>
              <a:gd name="T68" fmla="*/ 111 w 245"/>
              <a:gd name="T69" fmla="*/ 137 h 253"/>
              <a:gd name="T70" fmla="*/ 94 w 245"/>
              <a:gd name="T71" fmla="*/ 128 h 253"/>
              <a:gd name="T72" fmla="*/ 93 w 245"/>
              <a:gd name="T73" fmla="*/ 127 h 253"/>
              <a:gd name="T74" fmla="*/ 102 w 245"/>
              <a:gd name="T75" fmla="*/ 121 h 253"/>
              <a:gd name="T76" fmla="*/ 96 w 245"/>
              <a:gd name="T77" fmla="*/ 114 h 253"/>
              <a:gd name="T78" fmla="*/ 85 w 245"/>
              <a:gd name="T79" fmla="*/ 111 h 253"/>
              <a:gd name="T80" fmla="*/ 92 w 245"/>
              <a:gd name="T81" fmla="*/ 103 h 253"/>
              <a:gd name="T82" fmla="*/ 117 w 245"/>
              <a:gd name="T83" fmla="*/ 162 h 253"/>
              <a:gd name="T84" fmla="*/ 229 w 245"/>
              <a:gd name="T85" fmla="*/ 240 h 253"/>
              <a:gd name="T86" fmla="*/ 212 w 245"/>
              <a:gd name="T87" fmla="*/ 240 h 253"/>
              <a:gd name="T88" fmla="*/ 221 w 245"/>
              <a:gd name="T89" fmla="*/ 234 h 253"/>
              <a:gd name="T90" fmla="*/ 201 w 245"/>
              <a:gd name="T91" fmla="*/ 227 h 253"/>
              <a:gd name="T92" fmla="*/ 170 w 245"/>
              <a:gd name="T93" fmla="*/ 216 h 253"/>
              <a:gd name="T94" fmla="*/ 167 w 245"/>
              <a:gd name="T95" fmla="*/ 215 h 253"/>
              <a:gd name="T96" fmla="*/ 175 w 245"/>
              <a:gd name="T97" fmla="*/ 207 h 253"/>
              <a:gd name="T98" fmla="*/ 160 w 245"/>
              <a:gd name="T99" fmla="*/ 198 h 253"/>
              <a:gd name="T100" fmla="*/ 135 w 245"/>
              <a:gd name="T101" fmla="*/ 185 h 253"/>
              <a:gd name="T102" fmla="*/ 134 w 245"/>
              <a:gd name="T103" fmla="*/ 184 h 253"/>
              <a:gd name="T104" fmla="*/ 138 w 245"/>
              <a:gd name="T105" fmla="*/ 175 h 253"/>
              <a:gd name="T106" fmla="*/ 117 w 245"/>
              <a:gd name="T107" fmla="*/ 164 h 253"/>
              <a:gd name="T108" fmla="*/ 242 w 245"/>
              <a:gd name="T109" fmla="*/ 25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5" h="253">
                <a:moveTo>
                  <a:pt x="244" y="250"/>
                </a:moveTo>
                <a:cubicBezTo>
                  <a:pt x="209" y="189"/>
                  <a:pt x="151" y="141"/>
                  <a:pt x="94" y="101"/>
                </a:cubicBezTo>
                <a:cubicBezTo>
                  <a:pt x="102" y="91"/>
                  <a:pt x="103" y="77"/>
                  <a:pt x="97" y="66"/>
                </a:cubicBezTo>
                <a:cubicBezTo>
                  <a:pt x="93" y="58"/>
                  <a:pt x="87" y="51"/>
                  <a:pt x="79" y="47"/>
                </a:cubicBezTo>
                <a:cubicBezTo>
                  <a:pt x="73" y="45"/>
                  <a:pt x="67" y="44"/>
                  <a:pt x="60" y="44"/>
                </a:cubicBezTo>
                <a:cubicBezTo>
                  <a:pt x="63" y="41"/>
                  <a:pt x="67" y="39"/>
                  <a:pt x="68" y="35"/>
                </a:cubicBezTo>
                <a:cubicBezTo>
                  <a:pt x="69" y="31"/>
                  <a:pt x="68" y="26"/>
                  <a:pt x="65" y="23"/>
                </a:cubicBezTo>
                <a:cubicBezTo>
                  <a:pt x="63" y="19"/>
                  <a:pt x="60" y="16"/>
                  <a:pt x="55" y="15"/>
                </a:cubicBezTo>
                <a:cubicBezTo>
                  <a:pt x="54" y="15"/>
                  <a:pt x="52" y="15"/>
                  <a:pt x="50" y="15"/>
                </a:cubicBezTo>
                <a:cubicBezTo>
                  <a:pt x="45" y="16"/>
                  <a:pt x="41" y="14"/>
                  <a:pt x="38" y="12"/>
                </a:cubicBezTo>
                <a:cubicBezTo>
                  <a:pt x="35" y="3"/>
                  <a:pt x="25" y="0"/>
                  <a:pt x="17" y="5"/>
                </a:cubicBezTo>
                <a:cubicBezTo>
                  <a:pt x="8" y="12"/>
                  <a:pt x="11" y="21"/>
                  <a:pt x="14" y="30"/>
                </a:cubicBezTo>
                <a:cubicBezTo>
                  <a:pt x="14" y="30"/>
                  <a:pt x="14" y="30"/>
                  <a:pt x="14" y="31"/>
                </a:cubicBezTo>
                <a:cubicBezTo>
                  <a:pt x="15" y="32"/>
                  <a:pt x="15" y="33"/>
                  <a:pt x="15" y="35"/>
                </a:cubicBezTo>
                <a:cubicBezTo>
                  <a:pt x="14" y="39"/>
                  <a:pt x="9" y="39"/>
                  <a:pt x="5" y="41"/>
                </a:cubicBezTo>
                <a:cubicBezTo>
                  <a:pt x="3" y="43"/>
                  <a:pt x="1" y="46"/>
                  <a:pt x="1" y="49"/>
                </a:cubicBezTo>
                <a:cubicBezTo>
                  <a:pt x="0" y="53"/>
                  <a:pt x="2" y="56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7" y="61"/>
                  <a:pt x="11" y="63"/>
                  <a:pt x="15" y="61"/>
                </a:cubicBezTo>
                <a:cubicBezTo>
                  <a:pt x="17" y="61"/>
                  <a:pt x="18" y="59"/>
                  <a:pt x="20" y="58"/>
                </a:cubicBezTo>
                <a:cubicBezTo>
                  <a:pt x="24" y="55"/>
                  <a:pt x="27" y="55"/>
                  <a:pt x="31" y="59"/>
                </a:cubicBezTo>
                <a:cubicBezTo>
                  <a:pt x="34" y="63"/>
                  <a:pt x="40" y="65"/>
                  <a:pt x="44" y="61"/>
                </a:cubicBezTo>
                <a:cubicBezTo>
                  <a:pt x="42" y="74"/>
                  <a:pt x="39" y="87"/>
                  <a:pt x="49" y="99"/>
                </a:cubicBezTo>
                <a:cubicBezTo>
                  <a:pt x="57" y="108"/>
                  <a:pt x="70" y="112"/>
                  <a:pt x="81" y="109"/>
                </a:cubicBezTo>
                <a:cubicBezTo>
                  <a:pt x="85" y="118"/>
                  <a:pt x="88" y="126"/>
                  <a:pt x="93" y="135"/>
                </a:cubicBezTo>
                <a:cubicBezTo>
                  <a:pt x="93" y="135"/>
                  <a:pt x="93" y="136"/>
                  <a:pt x="93" y="136"/>
                </a:cubicBezTo>
                <a:cubicBezTo>
                  <a:pt x="93" y="136"/>
                  <a:pt x="93" y="136"/>
                  <a:pt x="94" y="136"/>
                </a:cubicBezTo>
                <a:cubicBezTo>
                  <a:pt x="124" y="191"/>
                  <a:pt x="183" y="242"/>
                  <a:pt x="242" y="253"/>
                </a:cubicBezTo>
                <a:cubicBezTo>
                  <a:pt x="243" y="253"/>
                  <a:pt x="243" y="252"/>
                  <a:pt x="243" y="251"/>
                </a:cubicBezTo>
                <a:cubicBezTo>
                  <a:pt x="244" y="251"/>
                  <a:pt x="245" y="251"/>
                  <a:pt x="244" y="250"/>
                </a:cubicBezTo>
                <a:close/>
                <a:moveTo>
                  <a:pt x="35" y="58"/>
                </a:moveTo>
                <a:cubicBezTo>
                  <a:pt x="37" y="58"/>
                  <a:pt x="39" y="58"/>
                  <a:pt x="41" y="58"/>
                </a:cubicBezTo>
                <a:cubicBezTo>
                  <a:pt x="41" y="58"/>
                  <a:pt x="41" y="57"/>
                  <a:pt x="41" y="57"/>
                </a:cubicBezTo>
                <a:cubicBezTo>
                  <a:pt x="38" y="57"/>
                  <a:pt x="36" y="57"/>
                  <a:pt x="34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3" y="56"/>
                  <a:pt x="32" y="55"/>
                  <a:pt x="32" y="55"/>
                </a:cubicBezTo>
                <a:cubicBezTo>
                  <a:pt x="33" y="55"/>
                  <a:pt x="35" y="55"/>
                  <a:pt x="37" y="55"/>
                </a:cubicBezTo>
                <a:cubicBezTo>
                  <a:pt x="37" y="55"/>
                  <a:pt x="37" y="54"/>
                  <a:pt x="37" y="54"/>
                </a:cubicBezTo>
                <a:cubicBezTo>
                  <a:pt x="35" y="54"/>
                  <a:pt x="33" y="54"/>
                  <a:pt x="31" y="54"/>
                </a:cubicBezTo>
                <a:cubicBezTo>
                  <a:pt x="29" y="52"/>
                  <a:pt x="28" y="51"/>
                  <a:pt x="26" y="51"/>
                </a:cubicBezTo>
                <a:cubicBezTo>
                  <a:pt x="18" y="50"/>
                  <a:pt x="17" y="61"/>
                  <a:pt x="9" y="58"/>
                </a:cubicBezTo>
                <a:cubicBezTo>
                  <a:pt x="6" y="57"/>
                  <a:pt x="5" y="55"/>
                  <a:pt x="4" y="52"/>
                </a:cubicBezTo>
                <a:cubicBezTo>
                  <a:pt x="4" y="52"/>
                  <a:pt x="5" y="52"/>
                  <a:pt x="5" y="52"/>
                </a:cubicBezTo>
                <a:cubicBezTo>
                  <a:pt x="5" y="52"/>
                  <a:pt x="5" y="53"/>
                  <a:pt x="5" y="53"/>
                </a:cubicBezTo>
                <a:cubicBezTo>
                  <a:pt x="8" y="53"/>
                  <a:pt x="11" y="53"/>
                  <a:pt x="14" y="53"/>
                </a:cubicBezTo>
                <a:cubicBezTo>
                  <a:pt x="15" y="53"/>
                  <a:pt x="15" y="52"/>
                  <a:pt x="14" y="51"/>
                </a:cubicBezTo>
                <a:cubicBezTo>
                  <a:pt x="12" y="51"/>
                  <a:pt x="10" y="51"/>
                  <a:pt x="8" y="51"/>
                </a:cubicBezTo>
                <a:cubicBezTo>
                  <a:pt x="8" y="51"/>
                  <a:pt x="8" y="51"/>
                  <a:pt x="7" y="51"/>
                </a:cubicBezTo>
                <a:cubicBezTo>
                  <a:pt x="6" y="51"/>
                  <a:pt x="5" y="51"/>
                  <a:pt x="4" y="51"/>
                </a:cubicBezTo>
                <a:cubicBezTo>
                  <a:pt x="4" y="50"/>
                  <a:pt x="4" y="49"/>
                  <a:pt x="4" y="49"/>
                </a:cubicBezTo>
                <a:cubicBezTo>
                  <a:pt x="4" y="48"/>
                  <a:pt x="5" y="47"/>
                  <a:pt x="5" y="47"/>
                </a:cubicBezTo>
                <a:cubicBezTo>
                  <a:pt x="12" y="47"/>
                  <a:pt x="19" y="46"/>
                  <a:pt x="25" y="46"/>
                </a:cubicBezTo>
                <a:cubicBezTo>
                  <a:pt x="26" y="46"/>
                  <a:pt x="26" y="45"/>
                  <a:pt x="25" y="45"/>
                </a:cubicBezTo>
                <a:cubicBezTo>
                  <a:pt x="19" y="45"/>
                  <a:pt x="12" y="45"/>
                  <a:pt x="6" y="46"/>
                </a:cubicBezTo>
                <a:cubicBezTo>
                  <a:pt x="7" y="44"/>
                  <a:pt x="10" y="43"/>
                  <a:pt x="12" y="42"/>
                </a:cubicBezTo>
                <a:cubicBezTo>
                  <a:pt x="13" y="41"/>
                  <a:pt x="14" y="41"/>
                  <a:pt x="15" y="40"/>
                </a:cubicBezTo>
                <a:cubicBezTo>
                  <a:pt x="20" y="40"/>
                  <a:pt x="26" y="40"/>
                  <a:pt x="31" y="39"/>
                </a:cubicBezTo>
                <a:cubicBezTo>
                  <a:pt x="32" y="39"/>
                  <a:pt x="32" y="38"/>
                  <a:pt x="31" y="38"/>
                </a:cubicBezTo>
                <a:cubicBezTo>
                  <a:pt x="26" y="39"/>
                  <a:pt x="21" y="39"/>
                  <a:pt x="16" y="39"/>
                </a:cubicBezTo>
                <a:cubicBezTo>
                  <a:pt x="18" y="38"/>
                  <a:pt x="19" y="36"/>
                  <a:pt x="18" y="33"/>
                </a:cubicBezTo>
                <a:cubicBezTo>
                  <a:pt x="18" y="33"/>
                  <a:pt x="17" y="32"/>
                  <a:pt x="17" y="32"/>
                </a:cubicBezTo>
                <a:cubicBezTo>
                  <a:pt x="17" y="32"/>
                  <a:pt x="17" y="31"/>
                  <a:pt x="17" y="31"/>
                </a:cubicBezTo>
                <a:cubicBezTo>
                  <a:pt x="20" y="31"/>
                  <a:pt x="24" y="31"/>
                  <a:pt x="28" y="30"/>
                </a:cubicBezTo>
                <a:cubicBezTo>
                  <a:pt x="28" y="30"/>
                  <a:pt x="28" y="29"/>
                  <a:pt x="27" y="29"/>
                </a:cubicBezTo>
                <a:cubicBezTo>
                  <a:pt x="24" y="29"/>
                  <a:pt x="20" y="29"/>
                  <a:pt x="16" y="29"/>
                </a:cubicBezTo>
                <a:cubicBezTo>
                  <a:pt x="16" y="27"/>
                  <a:pt x="15" y="25"/>
                  <a:pt x="15" y="22"/>
                </a:cubicBezTo>
                <a:cubicBezTo>
                  <a:pt x="19" y="22"/>
                  <a:pt x="24" y="22"/>
                  <a:pt x="29" y="22"/>
                </a:cubicBezTo>
                <a:cubicBezTo>
                  <a:pt x="29" y="22"/>
                  <a:pt x="29" y="21"/>
                  <a:pt x="29" y="21"/>
                </a:cubicBezTo>
                <a:cubicBezTo>
                  <a:pt x="24" y="21"/>
                  <a:pt x="19" y="21"/>
                  <a:pt x="14" y="21"/>
                </a:cubicBezTo>
                <a:cubicBezTo>
                  <a:pt x="14" y="19"/>
                  <a:pt x="14" y="17"/>
                  <a:pt x="15" y="14"/>
                </a:cubicBezTo>
                <a:cubicBezTo>
                  <a:pt x="15" y="15"/>
                  <a:pt x="15" y="15"/>
                  <a:pt x="15" y="15"/>
                </a:cubicBezTo>
                <a:cubicBezTo>
                  <a:pt x="20" y="15"/>
                  <a:pt x="24" y="15"/>
                  <a:pt x="29" y="15"/>
                </a:cubicBezTo>
                <a:cubicBezTo>
                  <a:pt x="30" y="15"/>
                  <a:pt x="30" y="13"/>
                  <a:pt x="29" y="13"/>
                </a:cubicBezTo>
                <a:cubicBezTo>
                  <a:pt x="24" y="13"/>
                  <a:pt x="20" y="13"/>
                  <a:pt x="15" y="13"/>
                </a:cubicBezTo>
                <a:cubicBezTo>
                  <a:pt x="15" y="13"/>
                  <a:pt x="15" y="13"/>
                  <a:pt x="15" y="14"/>
                </a:cubicBezTo>
                <a:cubicBezTo>
                  <a:pt x="15" y="14"/>
                  <a:pt x="15" y="13"/>
                  <a:pt x="15" y="13"/>
                </a:cubicBezTo>
                <a:cubicBezTo>
                  <a:pt x="19" y="4"/>
                  <a:pt x="29" y="4"/>
                  <a:pt x="35" y="11"/>
                </a:cubicBezTo>
                <a:cubicBezTo>
                  <a:pt x="35" y="12"/>
                  <a:pt x="36" y="12"/>
                  <a:pt x="36" y="13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5"/>
                  <a:pt x="38" y="15"/>
                </a:cubicBezTo>
                <a:cubicBezTo>
                  <a:pt x="40" y="17"/>
                  <a:pt x="44" y="19"/>
                  <a:pt x="48" y="19"/>
                </a:cubicBezTo>
                <a:cubicBezTo>
                  <a:pt x="52" y="19"/>
                  <a:pt x="52" y="16"/>
                  <a:pt x="58" y="19"/>
                </a:cubicBezTo>
                <a:cubicBezTo>
                  <a:pt x="61" y="21"/>
                  <a:pt x="64" y="25"/>
                  <a:pt x="64" y="29"/>
                </a:cubicBezTo>
                <a:cubicBezTo>
                  <a:pt x="66" y="36"/>
                  <a:pt x="59" y="39"/>
                  <a:pt x="56" y="44"/>
                </a:cubicBezTo>
                <a:cubicBezTo>
                  <a:pt x="53" y="43"/>
                  <a:pt x="49" y="43"/>
                  <a:pt x="46" y="42"/>
                </a:cubicBezTo>
                <a:cubicBezTo>
                  <a:pt x="44" y="42"/>
                  <a:pt x="43" y="44"/>
                  <a:pt x="45" y="45"/>
                </a:cubicBezTo>
                <a:cubicBezTo>
                  <a:pt x="45" y="49"/>
                  <a:pt x="45" y="54"/>
                  <a:pt x="44" y="58"/>
                </a:cubicBezTo>
                <a:cubicBezTo>
                  <a:pt x="41" y="62"/>
                  <a:pt x="38" y="61"/>
                  <a:pt x="35" y="58"/>
                </a:cubicBezTo>
                <a:close/>
                <a:moveTo>
                  <a:pt x="81" y="106"/>
                </a:moveTo>
                <a:cubicBezTo>
                  <a:pt x="63" y="111"/>
                  <a:pt x="48" y="98"/>
                  <a:pt x="45" y="81"/>
                </a:cubicBezTo>
                <a:cubicBezTo>
                  <a:pt x="43" y="69"/>
                  <a:pt x="48" y="58"/>
                  <a:pt x="46" y="46"/>
                </a:cubicBezTo>
                <a:cubicBezTo>
                  <a:pt x="60" y="50"/>
                  <a:pt x="75" y="45"/>
                  <a:pt x="87" y="57"/>
                </a:cubicBezTo>
                <a:cubicBezTo>
                  <a:pt x="100" y="70"/>
                  <a:pt x="103" y="99"/>
                  <a:pt x="81" y="106"/>
                </a:cubicBezTo>
                <a:close/>
                <a:moveTo>
                  <a:pt x="117" y="163"/>
                </a:moveTo>
                <a:cubicBezTo>
                  <a:pt x="114" y="161"/>
                  <a:pt x="112" y="158"/>
                  <a:pt x="110" y="155"/>
                </a:cubicBezTo>
                <a:cubicBezTo>
                  <a:pt x="114" y="155"/>
                  <a:pt x="119" y="156"/>
                  <a:pt x="123" y="156"/>
                </a:cubicBezTo>
                <a:cubicBezTo>
                  <a:pt x="123" y="156"/>
                  <a:pt x="123" y="155"/>
                  <a:pt x="123" y="155"/>
                </a:cubicBezTo>
                <a:cubicBezTo>
                  <a:pt x="118" y="155"/>
                  <a:pt x="114" y="154"/>
                  <a:pt x="110" y="154"/>
                </a:cubicBezTo>
                <a:cubicBezTo>
                  <a:pt x="108" y="151"/>
                  <a:pt x="106" y="148"/>
                  <a:pt x="104" y="145"/>
                </a:cubicBezTo>
                <a:cubicBezTo>
                  <a:pt x="108" y="145"/>
                  <a:pt x="113" y="146"/>
                  <a:pt x="117" y="146"/>
                </a:cubicBezTo>
                <a:cubicBezTo>
                  <a:pt x="118" y="146"/>
                  <a:pt x="118" y="145"/>
                  <a:pt x="117" y="145"/>
                </a:cubicBezTo>
                <a:cubicBezTo>
                  <a:pt x="113" y="144"/>
                  <a:pt x="108" y="144"/>
                  <a:pt x="103" y="144"/>
                </a:cubicBezTo>
                <a:cubicBezTo>
                  <a:pt x="103" y="144"/>
                  <a:pt x="103" y="144"/>
                  <a:pt x="103" y="144"/>
                </a:cubicBezTo>
                <a:cubicBezTo>
                  <a:pt x="101" y="141"/>
                  <a:pt x="100" y="139"/>
                  <a:pt x="98" y="136"/>
                </a:cubicBezTo>
                <a:cubicBezTo>
                  <a:pt x="102" y="137"/>
                  <a:pt x="107" y="137"/>
                  <a:pt x="111" y="137"/>
                </a:cubicBezTo>
                <a:cubicBezTo>
                  <a:pt x="111" y="138"/>
                  <a:pt x="111" y="136"/>
                  <a:pt x="111" y="136"/>
                </a:cubicBezTo>
                <a:cubicBezTo>
                  <a:pt x="106" y="136"/>
                  <a:pt x="102" y="136"/>
                  <a:pt x="98" y="135"/>
                </a:cubicBezTo>
                <a:cubicBezTo>
                  <a:pt x="96" y="133"/>
                  <a:pt x="95" y="131"/>
                  <a:pt x="94" y="128"/>
                </a:cubicBezTo>
                <a:cubicBezTo>
                  <a:pt x="98" y="129"/>
                  <a:pt x="103" y="129"/>
                  <a:pt x="107" y="130"/>
                </a:cubicBezTo>
                <a:cubicBezTo>
                  <a:pt x="108" y="130"/>
                  <a:pt x="108" y="129"/>
                  <a:pt x="107" y="129"/>
                </a:cubicBezTo>
                <a:cubicBezTo>
                  <a:pt x="103" y="128"/>
                  <a:pt x="98" y="128"/>
                  <a:pt x="93" y="127"/>
                </a:cubicBezTo>
                <a:cubicBezTo>
                  <a:pt x="92" y="125"/>
                  <a:pt x="91" y="123"/>
                  <a:pt x="89" y="121"/>
                </a:cubicBezTo>
                <a:cubicBezTo>
                  <a:pt x="94" y="121"/>
                  <a:pt x="98" y="122"/>
                  <a:pt x="102" y="122"/>
                </a:cubicBezTo>
                <a:cubicBezTo>
                  <a:pt x="103" y="122"/>
                  <a:pt x="103" y="121"/>
                  <a:pt x="102" y="121"/>
                </a:cubicBezTo>
                <a:cubicBezTo>
                  <a:pt x="98" y="121"/>
                  <a:pt x="93" y="120"/>
                  <a:pt x="89" y="120"/>
                </a:cubicBezTo>
                <a:cubicBezTo>
                  <a:pt x="88" y="117"/>
                  <a:pt x="86" y="114"/>
                  <a:pt x="85" y="112"/>
                </a:cubicBezTo>
                <a:cubicBezTo>
                  <a:pt x="89" y="113"/>
                  <a:pt x="92" y="114"/>
                  <a:pt x="96" y="114"/>
                </a:cubicBezTo>
                <a:cubicBezTo>
                  <a:pt x="96" y="115"/>
                  <a:pt x="96" y="114"/>
                  <a:pt x="96" y="114"/>
                </a:cubicBezTo>
                <a:cubicBezTo>
                  <a:pt x="92" y="113"/>
                  <a:pt x="89" y="112"/>
                  <a:pt x="85" y="111"/>
                </a:cubicBezTo>
                <a:cubicBezTo>
                  <a:pt x="85" y="111"/>
                  <a:pt x="85" y="111"/>
                  <a:pt x="85" y="111"/>
                </a:cubicBezTo>
                <a:cubicBezTo>
                  <a:pt x="84" y="110"/>
                  <a:pt x="84" y="109"/>
                  <a:pt x="83" y="108"/>
                </a:cubicBezTo>
                <a:cubicBezTo>
                  <a:pt x="85" y="107"/>
                  <a:pt x="87" y="106"/>
                  <a:pt x="89" y="105"/>
                </a:cubicBezTo>
                <a:cubicBezTo>
                  <a:pt x="90" y="104"/>
                  <a:pt x="91" y="104"/>
                  <a:pt x="92" y="103"/>
                </a:cubicBezTo>
                <a:cubicBezTo>
                  <a:pt x="110" y="116"/>
                  <a:pt x="127" y="129"/>
                  <a:pt x="144" y="144"/>
                </a:cubicBezTo>
                <a:cubicBezTo>
                  <a:pt x="143" y="150"/>
                  <a:pt x="141" y="156"/>
                  <a:pt x="135" y="159"/>
                </a:cubicBezTo>
                <a:cubicBezTo>
                  <a:pt x="130" y="162"/>
                  <a:pt x="123" y="163"/>
                  <a:pt x="117" y="162"/>
                </a:cubicBezTo>
                <a:cubicBezTo>
                  <a:pt x="117" y="162"/>
                  <a:pt x="116" y="163"/>
                  <a:pt x="117" y="163"/>
                </a:cubicBezTo>
                <a:close/>
                <a:moveTo>
                  <a:pt x="215" y="242"/>
                </a:moveTo>
                <a:cubicBezTo>
                  <a:pt x="220" y="241"/>
                  <a:pt x="224" y="241"/>
                  <a:pt x="229" y="240"/>
                </a:cubicBezTo>
                <a:cubicBezTo>
                  <a:pt x="230" y="240"/>
                  <a:pt x="230" y="239"/>
                  <a:pt x="229" y="239"/>
                </a:cubicBezTo>
                <a:cubicBezTo>
                  <a:pt x="223" y="239"/>
                  <a:pt x="218" y="240"/>
                  <a:pt x="212" y="240"/>
                </a:cubicBezTo>
                <a:cubicBezTo>
                  <a:pt x="212" y="240"/>
                  <a:pt x="212" y="240"/>
                  <a:pt x="212" y="240"/>
                </a:cubicBezTo>
                <a:cubicBezTo>
                  <a:pt x="208" y="239"/>
                  <a:pt x="205" y="237"/>
                  <a:pt x="201" y="235"/>
                </a:cubicBezTo>
                <a:cubicBezTo>
                  <a:pt x="208" y="236"/>
                  <a:pt x="214" y="236"/>
                  <a:pt x="221" y="235"/>
                </a:cubicBezTo>
                <a:cubicBezTo>
                  <a:pt x="221" y="235"/>
                  <a:pt x="221" y="234"/>
                  <a:pt x="221" y="234"/>
                </a:cubicBezTo>
                <a:cubicBezTo>
                  <a:pt x="213" y="234"/>
                  <a:pt x="206" y="234"/>
                  <a:pt x="199" y="234"/>
                </a:cubicBezTo>
                <a:cubicBezTo>
                  <a:pt x="194" y="232"/>
                  <a:pt x="189" y="229"/>
                  <a:pt x="185" y="226"/>
                </a:cubicBezTo>
                <a:cubicBezTo>
                  <a:pt x="190" y="227"/>
                  <a:pt x="196" y="227"/>
                  <a:pt x="201" y="227"/>
                </a:cubicBezTo>
                <a:cubicBezTo>
                  <a:pt x="202" y="227"/>
                  <a:pt x="202" y="226"/>
                  <a:pt x="201" y="226"/>
                </a:cubicBezTo>
                <a:cubicBezTo>
                  <a:pt x="195" y="226"/>
                  <a:pt x="188" y="225"/>
                  <a:pt x="182" y="225"/>
                </a:cubicBezTo>
                <a:cubicBezTo>
                  <a:pt x="178" y="222"/>
                  <a:pt x="174" y="219"/>
                  <a:pt x="170" y="216"/>
                </a:cubicBezTo>
                <a:cubicBezTo>
                  <a:pt x="174" y="217"/>
                  <a:pt x="179" y="218"/>
                  <a:pt x="184" y="218"/>
                </a:cubicBezTo>
                <a:cubicBezTo>
                  <a:pt x="185" y="218"/>
                  <a:pt x="185" y="217"/>
                  <a:pt x="184" y="217"/>
                </a:cubicBezTo>
                <a:cubicBezTo>
                  <a:pt x="179" y="216"/>
                  <a:pt x="173" y="215"/>
                  <a:pt x="167" y="215"/>
                </a:cubicBezTo>
                <a:cubicBezTo>
                  <a:pt x="164" y="212"/>
                  <a:pt x="161" y="209"/>
                  <a:pt x="157" y="207"/>
                </a:cubicBezTo>
                <a:cubicBezTo>
                  <a:pt x="163" y="207"/>
                  <a:pt x="169" y="208"/>
                  <a:pt x="175" y="208"/>
                </a:cubicBezTo>
                <a:cubicBezTo>
                  <a:pt x="176" y="208"/>
                  <a:pt x="176" y="207"/>
                  <a:pt x="175" y="207"/>
                </a:cubicBezTo>
                <a:cubicBezTo>
                  <a:pt x="169" y="206"/>
                  <a:pt x="162" y="205"/>
                  <a:pt x="156" y="205"/>
                </a:cubicBezTo>
                <a:cubicBezTo>
                  <a:pt x="152" y="202"/>
                  <a:pt x="149" y="199"/>
                  <a:pt x="146" y="196"/>
                </a:cubicBezTo>
                <a:cubicBezTo>
                  <a:pt x="151" y="197"/>
                  <a:pt x="155" y="198"/>
                  <a:pt x="160" y="198"/>
                </a:cubicBezTo>
                <a:cubicBezTo>
                  <a:pt x="161" y="198"/>
                  <a:pt x="161" y="197"/>
                  <a:pt x="160" y="197"/>
                </a:cubicBezTo>
                <a:cubicBezTo>
                  <a:pt x="155" y="196"/>
                  <a:pt x="150" y="195"/>
                  <a:pt x="144" y="195"/>
                </a:cubicBezTo>
                <a:cubicBezTo>
                  <a:pt x="141" y="192"/>
                  <a:pt x="138" y="188"/>
                  <a:pt x="135" y="185"/>
                </a:cubicBezTo>
                <a:cubicBezTo>
                  <a:pt x="139" y="186"/>
                  <a:pt x="143" y="187"/>
                  <a:pt x="147" y="187"/>
                </a:cubicBezTo>
                <a:cubicBezTo>
                  <a:pt x="148" y="188"/>
                  <a:pt x="148" y="186"/>
                  <a:pt x="147" y="186"/>
                </a:cubicBezTo>
                <a:cubicBezTo>
                  <a:pt x="143" y="185"/>
                  <a:pt x="138" y="184"/>
                  <a:pt x="134" y="184"/>
                </a:cubicBezTo>
                <a:cubicBezTo>
                  <a:pt x="131" y="181"/>
                  <a:pt x="128" y="178"/>
                  <a:pt x="126" y="175"/>
                </a:cubicBezTo>
                <a:cubicBezTo>
                  <a:pt x="130" y="175"/>
                  <a:pt x="134" y="176"/>
                  <a:pt x="138" y="176"/>
                </a:cubicBezTo>
                <a:cubicBezTo>
                  <a:pt x="139" y="176"/>
                  <a:pt x="139" y="175"/>
                  <a:pt x="138" y="175"/>
                </a:cubicBezTo>
                <a:cubicBezTo>
                  <a:pt x="133" y="174"/>
                  <a:pt x="129" y="173"/>
                  <a:pt x="124" y="173"/>
                </a:cubicBezTo>
                <a:cubicBezTo>
                  <a:pt x="122" y="170"/>
                  <a:pt x="119" y="167"/>
                  <a:pt x="117" y="164"/>
                </a:cubicBezTo>
                <a:cubicBezTo>
                  <a:pt x="117" y="164"/>
                  <a:pt x="117" y="164"/>
                  <a:pt x="117" y="164"/>
                </a:cubicBezTo>
                <a:cubicBezTo>
                  <a:pt x="125" y="165"/>
                  <a:pt x="132" y="165"/>
                  <a:pt x="139" y="160"/>
                </a:cubicBezTo>
                <a:cubicBezTo>
                  <a:pt x="143" y="157"/>
                  <a:pt x="147" y="152"/>
                  <a:pt x="147" y="146"/>
                </a:cubicBezTo>
                <a:cubicBezTo>
                  <a:pt x="182" y="176"/>
                  <a:pt x="214" y="210"/>
                  <a:pt x="242" y="250"/>
                </a:cubicBezTo>
                <a:cubicBezTo>
                  <a:pt x="233" y="248"/>
                  <a:pt x="224" y="245"/>
                  <a:pt x="215" y="242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42" name="组合 141"/>
          <p:cNvGrpSpPr/>
          <p:nvPr/>
        </p:nvGrpSpPr>
        <p:grpSpPr>
          <a:xfrm>
            <a:off x="1328406" y="596740"/>
            <a:ext cx="939800" cy="914400"/>
            <a:chOff x="9564688" y="7405688"/>
            <a:chExt cx="939800" cy="914400"/>
          </a:xfrm>
        </p:grpSpPr>
        <p:sp>
          <p:nvSpPr>
            <p:cNvPr id="65" name="Freeform 63"/>
            <p:cNvSpPr>
              <a:spLocks noEditPoints="1"/>
            </p:cNvSpPr>
            <p:nvPr/>
          </p:nvSpPr>
          <p:spPr bwMode="auto">
            <a:xfrm>
              <a:off x="9564688" y="7405688"/>
              <a:ext cx="939800" cy="914400"/>
            </a:xfrm>
            <a:custGeom>
              <a:avLst/>
              <a:gdLst>
                <a:gd name="T0" fmla="*/ 218 w 222"/>
                <a:gd name="T1" fmla="*/ 122 h 216"/>
                <a:gd name="T2" fmla="*/ 199 w 222"/>
                <a:gd name="T3" fmla="*/ 95 h 216"/>
                <a:gd name="T4" fmla="*/ 179 w 222"/>
                <a:gd name="T5" fmla="*/ 29 h 216"/>
                <a:gd name="T6" fmla="*/ 151 w 222"/>
                <a:gd name="T7" fmla="*/ 35 h 216"/>
                <a:gd name="T8" fmla="*/ 70 w 222"/>
                <a:gd name="T9" fmla="*/ 43 h 216"/>
                <a:gd name="T10" fmla="*/ 69 w 222"/>
                <a:gd name="T11" fmla="*/ 46 h 216"/>
                <a:gd name="T12" fmla="*/ 72 w 222"/>
                <a:gd name="T13" fmla="*/ 49 h 216"/>
                <a:gd name="T14" fmla="*/ 55 w 222"/>
                <a:gd name="T15" fmla="*/ 153 h 216"/>
                <a:gd name="T16" fmla="*/ 116 w 222"/>
                <a:gd name="T17" fmla="*/ 208 h 216"/>
                <a:gd name="T18" fmla="*/ 173 w 222"/>
                <a:gd name="T19" fmla="*/ 174 h 216"/>
                <a:gd name="T20" fmla="*/ 171 w 222"/>
                <a:gd name="T21" fmla="*/ 27 h 216"/>
                <a:gd name="T22" fmla="*/ 198 w 222"/>
                <a:gd name="T23" fmla="*/ 93 h 216"/>
                <a:gd name="T24" fmla="*/ 204 w 222"/>
                <a:gd name="T25" fmla="*/ 72 h 216"/>
                <a:gd name="T26" fmla="*/ 173 w 222"/>
                <a:gd name="T27" fmla="*/ 36 h 216"/>
                <a:gd name="T28" fmla="*/ 171 w 222"/>
                <a:gd name="T29" fmla="*/ 35 h 216"/>
                <a:gd name="T30" fmla="*/ 159 w 222"/>
                <a:gd name="T31" fmla="*/ 45 h 216"/>
                <a:gd name="T32" fmla="*/ 190 w 222"/>
                <a:gd name="T33" fmla="*/ 85 h 216"/>
                <a:gd name="T34" fmla="*/ 171 w 222"/>
                <a:gd name="T35" fmla="*/ 37 h 216"/>
                <a:gd name="T36" fmla="*/ 190 w 222"/>
                <a:gd name="T37" fmla="*/ 85 h 216"/>
                <a:gd name="T38" fmla="*/ 62 w 222"/>
                <a:gd name="T39" fmla="*/ 157 h 216"/>
                <a:gd name="T40" fmla="*/ 38 w 222"/>
                <a:gd name="T41" fmla="*/ 111 h 216"/>
                <a:gd name="T42" fmla="*/ 25 w 222"/>
                <a:gd name="T43" fmla="*/ 90 h 216"/>
                <a:gd name="T44" fmla="*/ 41 w 222"/>
                <a:gd name="T45" fmla="*/ 101 h 216"/>
                <a:gd name="T46" fmla="*/ 53 w 222"/>
                <a:gd name="T47" fmla="*/ 104 h 216"/>
                <a:gd name="T48" fmla="*/ 45 w 222"/>
                <a:gd name="T49" fmla="*/ 75 h 216"/>
                <a:gd name="T50" fmla="*/ 46 w 222"/>
                <a:gd name="T51" fmla="*/ 74 h 216"/>
                <a:gd name="T52" fmla="*/ 73 w 222"/>
                <a:gd name="T53" fmla="*/ 89 h 216"/>
                <a:gd name="T54" fmla="*/ 73 w 222"/>
                <a:gd name="T55" fmla="*/ 50 h 216"/>
                <a:gd name="T56" fmla="*/ 86 w 222"/>
                <a:gd name="T57" fmla="*/ 109 h 216"/>
                <a:gd name="T58" fmla="*/ 118 w 222"/>
                <a:gd name="T59" fmla="*/ 139 h 216"/>
                <a:gd name="T60" fmla="*/ 117 w 222"/>
                <a:gd name="T61" fmla="*/ 206 h 216"/>
                <a:gd name="T62" fmla="*/ 93 w 222"/>
                <a:gd name="T63" fmla="*/ 102 h 216"/>
                <a:gd name="T64" fmla="*/ 104 w 222"/>
                <a:gd name="T65" fmla="*/ 118 h 216"/>
                <a:gd name="T66" fmla="*/ 130 w 222"/>
                <a:gd name="T67" fmla="*/ 128 h 216"/>
                <a:gd name="T68" fmla="*/ 101 w 222"/>
                <a:gd name="T69" fmla="*/ 124 h 216"/>
                <a:gd name="T70" fmla="*/ 92 w 222"/>
                <a:gd name="T71" fmla="*/ 103 h 216"/>
                <a:gd name="T72" fmla="*/ 106 w 222"/>
                <a:gd name="T73" fmla="*/ 115 h 216"/>
                <a:gd name="T74" fmla="*/ 117 w 222"/>
                <a:gd name="T75" fmla="*/ 114 h 216"/>
                <a:gd name="T76" fmla="*/ 132 w 222"/>
                <a:gd name="T77" fmla="*/ 101 h 216"/>
                <a:gd name="T78" fmla="*/ 133 w 222"/>
                <a:gd name="T79" fmla="*/ 126 h 216"/>
                <a:gd name="T80" fmla="*/ 146 w 222"/>
                <a:gd name="T81" fmla="*/ 117 h 216"/>
                <a:gd name="T82" fmla="*/ 129 w 222"/>
                <a:gd name="T83" fmla="*/ 93 h 216"/>
                <a:gd name="T84" fmla="*/ 104 w 222"/>
                <a:gd name="T85" fmla="*/ 89 h 216"/>
                <a:gd name="T86" fmla="*/ 96 w 222"/>
                <a:gd name="T87" fmla="*/ 61 h 216"/>
                <a:gd name="T88" fmla="*/ 88 w 222"/>
                <a:gd name="T89" fmla="*/ 30 h 216"/>
                <a:gd name="T90" fmla="*/ 90 w 222"/>
                <a:gd name="T91" fmla="*/ 29 h 216"/>
                <a:gd name="T92" fmla="*/ 118 w 222"/>
                <a:gd name="T93" fmla="*/ 48 h 216"/>
                <a:gd name="T94" fmla="*/ 99 w 222"/>
                <a:gd name="T95" fmla="*/ 22 h 216"/>
                <a:gd name="T96" fmla="*/ 145 w 222"/>
                <a:gd name="T97" fmla="*/ 60 h 216"/>
                <a:gd name="T98" fmla="*/ 117 w 222"/>
                <a:gd name="T99" fmla="*/ 7 h 216"/>
                <a:gd name="T100" fmla="*/ 138 w 222"/>
                <a:gd name="T101" fmla="*/ 31 h 216"/>
                <a:gd name="T102" fmla="*/ 170 w 222"/>
                <a:gd name="T103" fmla="*/ 64 h 216"/>
                <a:gd name="T104" fmla="*/ 197 w 222"/>
                <a:gd name="T105" fmla="*/ 152 h 216"/>
                <a:gd name="T106" fmla="*/ 135 w 222"/>
                <a:gd name="T107" fmla="*/ 12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2" h="216">
                  <a:moveTo>
                    <a:pt x="176" y="174"/>
                  </a:moveTo>
                  <a:cubicBezTo>
                    <a:pt x="189" y="163"/>
                    <a:pt x="204" y="152"/>
                    <a:pt x="216" y="139"/>
                  </a:cubicBezTo>
                  <a:cubicBezTo>
                    <a:pt x="221" y="133"/>
                    <a:pt x="222" y="128"/>
                    <a:pt x="218" y="122"/>
                  </a:cubicBezTo>
                  <a:cubicBezTo>
                    <a:pt x="218" y="122"/>
                    <a:pt x="218" y="122"/>
                    <a:pt x="218" y="121"/>
                  </a:cubicBezTo>
                  <a:cubicBezTo>
                    <a:pt x="211" y="113"/>
                    <a:pt x="205" y="104"/>
                    <a:pt x="198" y="95"/>
                  </a:cubicBezTo>
                  <a:cubicBezTo>
                    <a:pt x="199" y="96"/>
                    <a:pt x="199" y="95"/>
                    <a:pt x="199" y="95"/>
                  </a:cubicBezTo>
                  <a:cubicBezTo>
                    <a:pt x="205" y="90"/>
                    <a:pt x="217" y="83"/>
                    <a:pt x="217" y="74"/>
                  </a:cubicBezTo>
                  <a:cubicBezTo>
                    <a:pt x="216" y="65"/>
                    <a:pt x="202" y="54"/>
                    <a:pt x="197" y="48"/>
                  </a:cubicBezTo>
                  <a:cubicBezTo>
                    <a:pt x="191" y="41"/>
                    <a:pt x="185" y="35"/>
                    <a:pt x="179" y="29"/>
                  </a:cubicBezTo>
                  <a:cubicBezTo>
                    <a:pt x="177" y="27"/>
                    <a:pt x="174" y="24"/>
                    <a:pt x="171" y="23"/>
                  </a:cubicBezTo>
                  <a:cubicBezTo>
                    <a:pt x="165" y="22"/>
                    <a:pt x="157" y="33"/>
                    <a:pt x="153" y="37"/>
                  </a:cubicBezTo>
                  <a:cubicBezTo>
                    <a:pt x="152" y="36"/>
                    <a:pt x="152" y="35"/>
                    <a:pt x="151" y="35"/>
                  </a:cubicBezTo>
                  <a:cubicBezTo>
                    <a:pt x="146" y="28"/>
                    <a:pt x="136" y="8"/>
                    <a:pt x="126" y="4"/>
                  </a:cubicBezTo>
                  <a:cubicBezTo>
                    <a:pt x="123" y="2"/>
                    <a:pt x="118" y="0"/>
                    <a:pt x="117" y="3"/>
                  </a:cubicBezTo>
                  <a:cubicBezTo>
                    <a:pt x="101" y="16"/>
                    <a:pt x="84" y="29"/>
                    <a:pt x="70" y="43"/>
                  </a:cubicBezTo>
                  <a:cubicBezTo>
                    <a:pt x="70" y="43"/>
                    <a:pt x="70" y="44"/>
                    <a:pt x="70" y="44"/>
                  </a:cubicBezTo>
                  <a:cubicBezTo>
                    <a:pt x="69" y="44"/>
                    <a:pt x="69" y="45"/>
                    <a:pt x="68" y="45"/>
                  </a:cubicBezTo>
                  <a:cubicBezTo>
                    <a:pt x="68" y="45"/>
                    <a:pt x="69" y="46"/>
                    <a:pt x="69" y="46"/>
                  </a:cubicBezTo>
                  <a:cubicBezTo>
                    <a:pt x="69" y="46"/>
                    <a:pt x="70" y="45"/>
                    <a:pt x="70" y="45"/>
                  </a:cubicBezTo>
                  <a:cubicBezTo>
                    <a:pt x="71" y="47"/>
                    <a:pt x="71" y="48"/>
                    <a:pt x="72" y="49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56" y="62"/>
                    <a:pt x="40" y="75"/>
                    <a:pt x="23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0" y="98"/>
                    <a:pt x="49" y="146"/>
                    <a:pt x="55" y="153"/>
                  </a:cubicBezTo>
                  <a:cubicBezTo>
                    <a:pt x="63" y="162"/>
                    <a:pt x="71" y="172"/>
                    <a:pt x="79" y="182"/>
                  </a:cubicBezTo>
                  <a:cubicBezTo>
                    <a:pt x="86" y="190"/>
                    <a:pt x="93" y="203"/>
                    <a:pt x="101" y="208"/>
                  </a:cubicBezTo>
                  <a:cubicBezTo>
                    <a:pt x="107" y="212"/>
                    <a:pt x="112" y="214"/>
                    <a:pt x="116" y="208"/>
                  </a:cubicBezTo>
                  <a:cubicBezTo>
                    <a:pt x="117" y="209"/>
                    <a:pt x="117" y="209"/>
                    <a:pt x="118" y="208"/>
                  </a:cubicBezTo>
                  <a:cubicBezTo>
                    <a:pt x="135" y="197"/>
                    <a:pt x="153" y="184"/>
                    <a:pt x="169" y="171"/>
                  </a:cubicBezTo>
                  <a:cubicBezTo>
                    <a:pt x="170" y="172"/>
                    <a:pt x="171" y="173"/>
                    <a:pt x="173" y="174"/>
                  </a:cubicBezTo>
                  <a:cubicBezTo>
                    <a:pt x="173" y="175"/>
                    <a:pt x="174" y="175"/>
                    <a:pt x="175" y="174"/>
                  </a:cubicBezTo>
                  <a:cubicBezTo>
                    <a:pt x="175" y="174"/>
                    <a:pt x="176" y="174"/>
                    <a:pt x="176" y="174"/>
                  </a:cubicBezTo>
                  <a:close/>
                  <a:moveTo>
                    <a:pt x="171" y="27"/>
                  </a:moveTo>
                  <a:cubicBezTo>
                    <a:pt x="177" y="27"/>
                    <a:pt x="188" y="42"/>
                    <a:pt x="192" y="47"/>
                  </a:cubicBezTo>
                  <a:cubicBezTo>
                    <a:pt x="197" y="53"/>
                    <a:pt x="203" y="58"/>
                    <a:pt x="207" y="64"/>
                  </a:cubicBezTo>
                  <a:cubicBezTo>
                    <a:pt x="215" y="78"/>
                    <a:pt x="207" y="85"/>
                    <a:pt x="198" y="93"/>
                  </a:cubicBezTo>
                  <a:cubicBezTo>
                    <a:pt x="197" y="93"/>
                    <a:pt x="197" y="94"/>
                    <a:pt x="197" y="94"/>
                  </a:cubicBezTo>
                  <a:cubicBezTo>
                    <a:pt x="195" y="92"/>
                    <a:pt x="193" y="89"/>
                    <a:pt x="192" y="87"/>
                  </a:cubicBezTo>
                  <a:cubicBezTo>
                    <a:pt x="197" y="83"/>
                    <a:pt x="202" y="78"/>
                    <a:pt x="204" y="72"/>
                  </a:cubicBezTo>
                  <a:cubicBezTo>
                    <a:pt x="205" y="71"/>
                    <a:pt x="203" y="70"/>
                    <a:pt x="203" y="71"/>
                  </a:cubicBezTo>
                  <a:cubicBezTo>
                    <a:pt x="203" y="71"/>
                    <a:pt x="203" y="71"/>
                    <a:pt x="203" y="70"/>
                  </a:cubicBezTo>
                  <a:cubicBezTo>
                    <a:pt x="193" y="59"/>
                    <a:pt x="182" y="48"/>
                    <a:pt x="173" y="36"/>
                  </a:cubicBezTo>
                  <a:cubicBezTo>
                    <a:pt x="173" y="35"/>
                    <a:pt x="172" y="35"/>
                    <a:pt x="171" y="35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66" y="37"/>
                    <a:pt x="162" y="41"/>
                    <a:pt x="159" y="45"/>
                  </a:cubicBezTo>
                  <a:cubicBezTo>
                    <a:pt x="157" y="43"/>
                    <a:pt x="155" y="40"/>
                    <a:pt x="154" y="38"/>
                  </a:cubicBezTo>
                  <a:cubicBezTo>
                    <a:pt x="158" y="35"/>
                    <a:pt x="165" y="27"/>
                    <a:pt x="171" y="27"/>
                  </a:cubicBezTo>
                  <a:close/>
                  <a:moveTo>
                    <a:pt x="190" y="85"/>
                  </a:moveTo>
                  <a:cubicBezTo>
                    <a:pt x="180" y="72"/>
                    <a:pt x="170" y="59"/>
                    <a:pt x="160" y="46"/>
                  </a:cubicBezTo>
                  <a:cubicBezTo>
                    <a:pt x="162" y="45"/>
                    <a:pt x="164" y="43"/>
                    <a:pt x="166" y="41"/>
                  </a:cubicBezTo>
                  <a:cubicBezTo>
                    <a:pt x="168" y="40"/>
                    <a:pt x="170" y="39"/>
                    <a:pt x="171" y="37"/>
                  </a:cubicBezTo>
                  <a:cubicBezTo>
                    <a:pt x="180" y="50"/>
                    <a:pt x="190" y="62"/>
                    <a:pt x="202" y="71"/>
                  </a:cubicBezTo>
                  <a:cubicBezTo>
                    <a:pt x="202" y="72"/>
                    <a:pt x="202" y="72"/>
                    <a:pt x="202" y="71"/>
                  </a:cubicBezTo>
                  <a:cubicBezTo>
                    <a:pt x="199" y="77"/>
                    <a:pt x="195" y="81"/>
                    <a:pt x="190" y="85"/>
                  </a:cubicBezTo>
                  <a:close/>
                  <a:moveTo>
                    <a:pt x="117" y="206"/>
                  </a:moveTo>
                  <a:cubicBezTo>
                    <a:pt x="117" y="205"/>
                    <a:pt x="116" y="205"/>
                    <a:pt x="115" y="206"/>
                  </a:cubicBezTo>
                  <a:cubicBezTo>
                    <a:pt x="107" y="216"/>
                    <a:pt x="68" y="163"/>
                    <a:pt x="62" y="157"/>
                  </a:cubicBezTo>
                  <a:cubicBezTo>
                    <a:pt x="55" y="148"/>
                    <a:pt x="16" y="110"/>
                    <a:pt x="22" y="93"/>
                  </a:cubicBezTo>
                  <a:cubicBezTo>
                    <a:pt x="27" y="99"/>
                    <a:pt x="32" y="106"/>
                    <a:pt x="37" y="112"/>
                  </a:cubicBezTo>
                  <a:cubicBezTo>
                    <a:pt x="38" y="112"/>
                    <a:pt x="39" y="112"/>
                    <a:pt x="38" y="111"/>
                  </a:cubicBezTo>
                  <a:cubicBezTo>
                    <a:pt x="33" y="105"/>
                    <a:pt x="28" y="99"/>
                    <a:pt x="22" y="92"/>
                  </a:cubicBezTo>
                  <a:cubicBezTo>
                    <a:pt x="23" y="91"/>
                    <a:pt x="23" y="91"/>
                    <a:pt x="24" y="90"/>
                  </a:cubicBezTo>
                  <a:cubicBezTo>
                    <a:pt x="24" y="90"/>
                    <a:pt x="25" y="90"/>
                    <a:pt x="25" y="90"/>
                  </a:cubicBezTo>
                  <a:cubicBezTo>
                    <a:pt x="26" y="89"/>
                    <a:pt x="27" y="88"/>
                    <a:pt x="29" y="87"/>
                  </a:cubicBezTo>
                  <a:cubicBezTo>
                    <a:pt x="32" y="92"/>
                    <a:pt x="36" y="97"/>
                    <a:pt x="40" y="101"/>
                  </a:cubicBezTo>
                  <a:cubicBezTo>
                    <a:pt x="40" y="102"/>
                    <a:pt x="41" y="101"/>
                    <a:pt x="41" y="101"/>
                  </a:cubicBezTo>
                  <a:cubicBezTo>
                    <a:pt x="37" y="96"/>
                    <a:pt x="33" y="91"/>
                    <a:pt x="30" y="86"/>
                  </a:cubicBezTo>
                  <a:cubicBezTo>
                    <a:pt x="32" y="85"/>
                    <a:pt x="34" y="83"/>
                    <a:pt x="36" y="82"/>
                  </a:cubicBezTo>
                  <a:cubicBezTo>
                    <a:pt x="41" y="89"/>
                    <a:pt x="47" y="96"/>
                    <a:pt x="53" y="104"/>
                  </a:cubicBezTo>
                  <a:cubicBezTo>
                    <a:pt x="54" y="104"/>
                    <a:pt x="55" y="103"/>
                    <a:pt x="55" y="103"/>
                  </a:cubicBezTo>
                  <a:cubicBezTo>
                    <a:pt x="49" y="95"/>
                    <a:pt x="43" y="88"/>
                    <a:pt x="37" y="81"/>
                  </a:cubicBezTo>
                  <a:cubicBezTo>
                    <a:pt x="39" y="79"/>
                    <a:pt x="42" y="77"/>
                    <a:pt x="45" y="75"/>
                  </a:cubicBezTo>
                  <a:cubicBezTo>
                    <a:pt x="49" y="80"/>
                    <a:pt x="54" y="86"/>
                    <a:pt x="58" y="91"/>
                  </a:cubicBezTo>
                  <a:cubicBezTo>
                    <a:pt x="59" y="92"/>
                    <a:pt x="60" y="91"/>
                    <a:pt x="59" y="91"/>
                  </a:cubicBezTo>
                  <a:cubicBezTo>
                    <a:pt x="55" y="85"/>
                    <a:pt x="50" y="80"/>
                    <a:pt x="46" y="74"/>
                  </a:cubicBezTo>
                  <a:cubicBezTo>
                    <a:pt x="48" y="72"/>
                    <a:pt x="51" y="70"/>
                    <a:pt x="54" y="68"/>
                  </a:cubicBezTo>
                  <a:cubicBezTo>
                    <a:pt x="60" y="75"/>
                    <a:pt x="66" y="83"/>
                    <a:pt x="72" y="90"/>
                  </a:cubicBezTo>
                  <a:cubicBezTo>
                    <a:pt x="72" y="91"/>
                    <a:pt x="73" y="90"/>
                    <a:pt x="73" y="89"/>
                  </a:cubicBezTo>
                  <a:cubicBezTo>
                    <a:pt x="67" y="82"/>
                    <a:pt x="61" y="74"/>
                    <a:pt x="55" y="67"/>
                  </a:cubicBezTo>
                  <a:cubicBezTo>
                    <a:pt x="61" y="62"/>
                    <a:pt x="67" y="56"/>
                    <a:pt x="73" y="51"/>
                  </a:cubicBezTo>
                  <a:cubicBezTo>
                    <a:pt x="73" y="51"/>
                    <a:pt x="73" y="50"/>
                    <a:pt x="73" y="50"/>
                  </a:cubicBezTo>
                  <a:cubicBezTo>
                    <a:pt x="82" y="64"/>
                    <a:pt x="92" y="78"/>
                    <a:pt x="101" y="92"/>
                  </a:cubicBezTo>
                  <a:cubicBezTo>
                    <a:pt x="98" y="95"/>
                    <a:pt x="94" y="99"/>
                    <a:pt x="90" y="102"/>
                  </a:cubicBezTo>
                  <a:cubicBezTo>
                    <a:pt x="88" y="103"/>
                    <a:pt x="86" y="105"/>
                    <a:pt x="86" y="109"/>
                  </a:cubicBezTo>
                  <a:cubicBezTo>
                    <a:pt x="86" y="112"/>
                    <a:pt x="89" y="115"/>
                    <a:pt x="91" y="117"/>
                  </a:cubicBezTo>
                  <a:cubicBezTo>
                    <a:pt x="95" y="122"/>
                    <a:pt x="100" y="127"/>
                    <a:pt x="104" y="132"/>
                  </a:cubicBezTo>
                  <a:cubicBezTo>
                    <a:pt x="108" y="137"/>
                    <a:pt x="111" y="142"/>
                    <a:pt x="118" y="139"/>
                  </a:cubicBezTo>
                  <a:cubicBezTo>
                    <a:pt x="123" y="137"/>
                    <a:pt x="127" y="134"/>
                    <a:pt x="131" y="130"/>
                  </a:cubicBezTo>
                  <a:cubicBezTo>
                    <a:pt x="143" y="144"/>
                    <a:pt x="155" y="157"/>
                    <a:pt x="168" y="170"/>
                  </a:cubicBezTo>
                  <a:cubicBezTo>
                    <a:pt x="151" y="181"/>
                    <a:pt x="133" y="193"/>
                    <a:pt x="117" y="206"/>
                  </a:cubicBezTo>
                  <a:close/>
                  <a:moveTo>
                    <a:pt x="92" y="103"/>
                  </a:moveTo>
                  <a:cubicBezTo>
                    <a:pt x="92" y="103"/>
                    <a:pt x="92" y="103"/>
                    <a:pt x="93" y="103"/>
                  </a:cubicBezTo>
                  <a:cubicBezTo>
                    <a:pt x="93" y="103"/>
                    <a:pt x="93" y="103"/>
                    <a:pt x="93" y="102"/>
                  </a:cubicBezTo>
                  <a:cubicBezTo>
                    <a:pt x="96" y="100"/>
                    <a:pt x="100" y="97"/>
                    <a:pt x="103" y="94"/>
                  </a:cubicBezTo>
                  <a:cubicBezTo>
                    <a:pt x="106" y="98"/>
                    <a:pt x="109" y="101"/>
                    <a:pt x="111" y="105"/>
                  </a:cubicBezTo>
                  <a:cubicBezTo>
                    <a:pt x="106" y="107"/>
                    <a:pt x="100" y="112"/>
                    <a:pt x="104" y="118"/>
                  </a:cubicBezTo>
                  <a:cubicBezTo>
                    <a:pt x="108" y="124"/>
                    <a:pt x="117" y="122"/>
                    <a:pt x="120" y="116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3" y="120"/>
                    <a:pt x="126" y="124"/>
                    <a:pt x="130" y="128"/>
                  </a:cubicBezTo>
                  <a:cubicBezTo>
                    <a:pt x="125" y="132"/>
                    <a:pt x="120" y="135"/>
                    <a:pt x="115" y="135"/>
                  </a:cubicBezTo>
                  <a:cubicBezTo>
                    <a:pt x="109" y="135"/>
                    <a:pt x="110" y="134"/>
                    <a:pt x="106" y="130"/>
                  </a:cubicBezTo>
                  <a:cubicBezTo>
                    <a:pt x="104" y="128"/>
                    <a:pt x="103" y="126"/>
                    <a:pt x="101" y="124"/>
                  </a:cubicBezTo>
                  <a:cubicBezTo>
                    <a:pt x="99" y="122"/>
                    <a:pt x="85" y="108"/>
                    <a:pt x="91" y="104"/>
                  </a:cubicBezTo>
                  <a:cubicBezTo>
                    <a:pt x="91" y="104"/>
                    <a:pt x="91" y="104"/>
                    <a:pt x="92" y="104"/>
                  </a:cubicBezTo>
                  <a:cubicBezTo>
                    <a:pt x="92" y="103"/>
                    <a:pt x="92" y="103"/>
                    <a:pt x="92" y="103"/>
                  </a:cubicBezTo>
                  <a:close/>
                  <a:moveTo>
                    <a:pt x="117" y="114"/>
                  </a:moveTo>
                  <a:cubicBezTo>
                    <a:pt x="116" y="116"/>
                    <a:pt x="114" y="118"/>
                    <a:pt x="112" y="119"/>
                  </a:cubicBezTo>
                  <a:cubicBezTo>
                    <a:pt x="109" y="119"/>
                    <a:pt x="106" y="118"/>
                    <a:pt x="106" y="115"/>
                  </a:cubicBezTo>
                  <a:cubicBezTo>
                    <a:pt x="104" y="111"/>
                    <a:pt x="109" y="108"/>
                    <a:pt x="112" y="106"/>
                  </a:cubicBezTo>
                  <a:cubicBezTo>
                    <a:pt x="114" y="109"/>
                    <a:pt x="116" y="111"/>
                    <a:pt x="118" y="114"/>
                  </a:cubicBezTo>
                  <a:cubicBezTo>
                    <a:pt x="118" y="114"/>
                    <a:pt x="118" y="114"/>
                    <a:pt x="117" y="114"/>
                  </a:cubicBezTo>
                  <a:close/>
                  <a:moveTo>
                    <a:pt x="106" y="91"/>
                  </a:moveTo>
                  <a:cubicBezTo>
                    <a:pt x="111" y="87"/>
                    <a:pt x="115" y="82"/>
                    <a:pt x="122" y="88"/>
                  </a:cubicBezTo>
                  <a:cubicBezTo>
                    <a:pt x="125" y="91"/>
                    <a:pt x="129" y="97"/>
                    <a:pt x="132" y="101"/>
                  </a:cubicBezTo>
                  <a:cubicBezTo>
                    <a:pt x="136" y="106"/>
                    <a:pt x="140" y="110"/>
                    <a:pt x="143" y="115"/>
                  </a:cubicBezTo>
                  <a:cubicBezTo>
                    <a:pt x="144" y="115"/>
                    <a:pt x="144" y="115"/>
                    <a:pt x="144" y="116"/>
                  </a:cubicBezTo>
                  <a:cubicBezTo>
                    <a:pt x="141" y="118"/>
                    <a:pt x="137" y="122"/>
                    <a:pt x="133" y="126"/>
                  </a:cubicBezTo>
                  <a:cubicBezTo>
                    <a:pt x="124" y="114"/>
                    <a:pt x="115" y="103"/>
                    <a:pt x="106" y="91"/>
                  </a:cubicBezTo>
                  <a:close/>
                  <a:moveTo>
                    <a:pt x="135" y="128"/>
                  </a:moveTo>
                  <a:cubicBezTo>
                    <a:pt x="139" y="124"/>
                    <a:pt x="143" y="121"/>
                    <a:pt x="146" y="117"/>
                  </a:cubicBezTo>
                  <a:cubicBezTo>
                    <a:pt x="147" y="116"/>
                    <a:pt x="147" y="115"/>
                    <a:pt x="146" y="115"/>
                  </a:cubicBezTo>
                  <a:cubicBezTo>
                    <a:pt x="146" y="114"/>
                    <a:pt x="146" y="114"/>
                    <a:pt x="145" y="114"/>
                  </a:cubicBezTo>
                  <a:cubicBezTo>
                    <a:pt x="140" y="107"/>
                    <a:pt x="134" y="100"/>
                    <a:pt x="129" y="93"/>
                  </a:cubicBezTo>
                  <a:cubicBezTo>
                    <a:pt x="126" y="89"/>
                    <a:pt x="123" y="82"/>
                    <a:pt x="118" y="81"/>
                  </a:cubicBezTo>
                  <a:cubicBezTo>
                    <a:pt x="114" y="80"/>
                    <a:pt x="110" y="84"/>
                    <a:pt x="108" y="86"/>
                  </a:cubicBezTo>
                  <a:cubicBezTo>
                    <a:pt x="107" y="87"/>
                    <a:pt x="106" y="88"/>
                    <a:pt x="104" y="89"/>
                  </a:cubicBezTo>
                  <a:cubicBezTo>
                    <a:pt x="93" y="74"/>
                    <a:pt x="83" y="59"/>
                    <a:pt x="72" y="44"/>
                  </a:cubicBezTo>
                  <a:cubicBezTo>
                    <a:pt x="74" y="42"/>
                    <a:pt x="77" y="40"/>
                    <a:pt x="79" y="38"/>
                  </a:cubicBezTo>
                  <a:cubicBezTo>
                    <a:pt x="85" y="46"/>
                    <a:pt x="91" y="53"/>
                    <a:pt x="96" y="61"/>
                  </a:cubicBezTo>
                  <a:cubicBezTo>
                    <a:pt x="97" y="62"/>
                    <a:pt x="98" y="61"/>
                    <a:pt x="98" y="60"/>
                  </a:cubicBezTo>
                  <a:cubicBezTo>
                    <a:pt x="92" y="52"/>
                    <a:pt x="87" y="44"/>
                    <a:pt x="80" y="37"/>
                  </a:cubicBezTo>
                  <a:cubicBezTo>
                    <a:pt x="83" y="35"/>
                    <a:pt x="86" y="33"/>
                    <a:pt x="88" y="30"/>
                  </a:cubicBezTo>
                  <a:cubicBezTo>
                    <a:pt x="99" y="43"/>
                    <a:pt x="108" y="56"/>
                    <a:pt x="115" y="70"/>
                  </a:cubicBezTo>
                  <a:cubicBezTo>
                    <a:pt x="116" y="71"/>
                    <a:pt x="117" y="70"/>
                    <a:pt x="117" y="70"/>
                  </a:cubicBezTo>
                  <a:cubicBezTo>
                    <a:pt x="109" y="55"/>
                    <a:pt x="101" y="42"/>
                    <a:pt x="90" y="29"/>
                  </a:cubicBezTo>
                  <a:cubicBezTo>
                    <a:pt x="92" y="27"/>
                    <a:pt x="95" y="25"/>
                    <a:pt x="98" y="22"/>
                  </a:cubicBezTo>
                  <a:cubicBezTo>
                    <a:pt x="98" y="22"/>
                    <a:pt x="98" y="22"/>
                    <a:pt x="98" y="23"/>
                  </a:cubicBezTo>
                  <a:cubicBezTo>
                    <a:pt x="105" y="31"/>
                    <a:pt x="112" y="39"/>
                    <a:pt x="118" y="48"/>
                  </a:cubicBezTo>
                  <a:cubicBezTo>
                    <a:pt x="119" y="49"/>
                    <a:pt x="120" y="48"/>
                    <a:pt x="119" y="47"/>
                  </a:cubicBezTo>
                  <a:cubicBezTo>
                    <a:pt x="113" y="38"/>
                    <a:pt x="107" y="30"/>
                    <a:pt x="99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1" y="19"/>
                    <a:pt x="104" y="17"/>
                    <a:pt x="107" y="15"/>
                  </a:cubicBezTo>
                  <a:cubicBezTo>
                    <a:pt x="119" y="30"/>
                    <a:pt x="131" y="46"/>
                    <a:pt x="144" y="61"/>
                  </a:cubicBezTo>
                  <a:cubicBezTo>
                    <a:pt x="145" y="62"/>
                    <a:pt x="146" y="61"/>
                    <a:pt x="145" y="60"/>
                  </a:cubicBezTo>
                  <a:cubicBezTo>
                    <a:pt x="134" y="44"/>
                    <a:pt x="121" y="29"/>
                    <a:pt x="108" y="14"/>
                  </a:cubicBezTo>
                  <a:cubicBezTo>
                    <a:pt x="111" y="11"/>
                    <a:pt x="113" y="9"/>
                    <a:pt x="116" y="6"/>
                  </a:cubicBezTo>
                  <a:cubicBezTo>
                    <a:pt x="116" y="7"/>
                    <a:pt x="116" y="7"/>
                    <a:pt x="117" y="7"/>
                  </a:cubicBezTo>
                  <a:cubicBezTo>
                    <a:pt x="117" y="6"/>
                    <a:pt x="118" y="6"/>
                    <a:pt x="118" y="6"/>
                  </a:cubicBezTo>
                  <a:cubicBezTo>
                    <a:pt x="118" y="6"/>
                    <a:pt x="118" y="7"/>
                    <a:pt x="118" y="7"/>
                  </a:cubicBezTo>
                  <a:cubicBezTo>
                    <a:pt x="125" y="15"/>
                    <a:pt x="132" y="23"/>
                    <a:pt x="138" y="31"/>
                  </a:cubicBezTo>
                  <a:cubicBezTo>
                    <a:pt x="139" y="32"/>
                    <a:pt x="140" y="31"/>
                    <a:pt x="139" y="30"/>
                  </a:cubicBezTo>
                  <a:cubicBezTo>
                    <a:pt x="134" y="22"/>
                    <a:pt x="127" y="14"/>
                    <a:pt x="120" y="6"/>
                  </a:cubicBezTo>
                  <a:cubicBezTo>
                    <a:pt x="135" y="9"/>
                    <a:pt x="164" y="56"/>
                    <a:pt x="170" y="64"/>
                  </a:cubicBezTo>
                  <a:cubicBezTo>
                    <a:pt x="185" y="84"/>
                    <a:pt x="200" y="104"/>
                    <a:pt x="215" y="123"/>
                  </a:cubicBezTo>
                  <a:cubicBezTo>
                    <a:pt x="215" y="123"/>
                    <a:pt x="215" y="123"/>
                    <a:pt x="215" y="123"/>
                  </a:cubicBezTo>
                  <a:cubicBezTo>
                    <a:pt x="221" y="135"/>
                    <a:pt x="204" y="145"/>
                    <a:pt x="197" y="152"/>
                  </a:cubicBezTo>
                  <a:cubicBezTo>
                    <a:pt x="190" y="159"/>
                    <a:pt x="182" y="165"/>
                    <a:pt x="174" y="172"/>
                  </a:cubicBezTo>
                  <a:cubicBezTo>
                    <a:pt x="174" y="172"/>
                    <a:pt x="174" y="172"/>
                    <a:pt x="174" y="172"/>
                  </a:cubicBezTo>
                  <a:cubicBezTo>
                    <a:pt x="160" y="158"/>
                    <a:pt x="147" y="143"/>
                    <a:pt x="135" y="12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9836150" y="7651750"/>
              <a:ext cx="46038" cy="53975"/>
            </a:xfrm>
            <a:custGeom>
              <a:avLst/>
              <a:gdLst>
                <a:gd name="T0" fmla="*/ 10 w 11"/>
                <a:gd name="T1" fmla="*/ 11 h 13"/>
                <a:gd name="T2" fmla="*/ 2 w 11"/>
                <a:gd name="T3" fmla="*/ 1 h 13"/>
                <a:gd name="T4" fmla="*/ 1 w 11"/>
                <a:gd name="T5" fmla="*/ 2 h 13"/>
                <a:gd name="T6" fmla="*/ 9 w 11"/>
                <a:gd name="T7" fmla="*/ 12 h 13"/>
                <a:gd name="T8" fmla="*/ 10 w 11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10" y="11"/>
                  </a:moveTo>
                  <a:cubicBezTo>
                    <a:pt x="8" y="8"/>
                    <a:pt x="5" y="4"/>
                    <a:pt x="2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4" y="5"/>
                    <a:pt x="6" y="9"/>
                    <a:pt x="9" y="12"/>
                  </a:cubicBezTo>
                  <a:cubicBezTo>
                    <a:pt x="10" y="13"/>
                    <a:pt x="11" y="12"/>
                    <a:pt x="10" y="1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7655862" y="1383952"/>
            <a:ext cx="779463" cy="711200"/>
            <a:chOff x="7400925" y="811935"/>
            <a:chExt cx="779463" cy="711200"/>
          </a:xfrm>
        </p:grpSpPr>
        <p:sp>
          <p:nvSpPr>
            <p:cNvPr id="67" name="Freeform 65"/>
            <p:cNvSpPr>
              <a:spLocks noEditPoints="1"/>
            </p:cNvSpPr>
            <p:nvPr/>
          </p:nvSpPr>
          <p:spPr bwMode="auto">
            <a:xfrm>
              <a:off x="7400925" y="811935"/>
              <a:ext cx="779463" cy="711200"/>
            </a:xfrm>
            <a:custGeom>
              <a:avLst/>
              <a:gdLst>
                <a:gd name="T0" fmla="*/ 149 w 184"/>
                <a:gd name="T1" fmla="*/ 0 h 168"/>
                <a:gd name="T2" fmla="*/ 141 w 184"/>
                <a:gd name="T3" fmla="*/ 8 h 168"/>
                <a:gd name="T4" fmla="*/ 126 w 184"/>
                <a:gd name="T5" fmla="*/ 20 h 168"/>
                <a:gd name="T6" fmla="*/ 112 w 184"/>
                <a:gd name="T7" fmla="*/ 30 h 168"/>
                <a:gd name="T8" fmla="*/ 103 w 184"/>
                <a:gd name="T9" fmla="*/ 43 h 168"/>
                <a:gd name="T10" fmla="*/ 32 w 184"/>
                <a:gd name="T11" fmla="*/ 115 h 168"/>
                <a:gd name="T12" fmla="*/ 67 w 184"/>
                <a:gd name="T13" fmla="*/ 150 h 168"/>
                <a:gd name="T14" fmla="*/ 145 w 184"/>
                <a:gd name="T15" fmla="*/ 70 h 168"/>
                <a:gd name="T16" fmla="*/ 164 w 184"/>
                <a:gd name="T17" fmla="*/ 58 h 168"/>
                <a:gd name="T18" fmla="*/ 170 w 184"/>
                <a:gd name="T19" fmla="*/ 48 h 168"/>
                <a:gd name="T20" fmla="*/ 183 w 184"/>
                <a:gd name="T21" fmla="*/ 31 h 168"/>
                <a:gd name="T22" fmla="*/ 114 w 184"/>
                <a:gd name="T23" fmla="*/ 38 h 168"/>
                <a:gd name="T24" fmla="*/ 121 w 184"/>
                <a:gd name="T25" fmla="*/ 49 h 168"/>
                <a:gd name="T26" fmla="*/ 51 w 184"/>
                <a:gd name="T27" fmla="*/ 119 h 168"/>
                <a:gd name="T28" fmla="*/ 45 w 184"/>
                <a:gd name="T29" fmla="*/ 126 h 168"/>
                <a:gd name="T30" fmla="*/ 74 w 184"/>
                <a:gd name="T31" fmla="*/ 76 h 168"/>
                <a:gd name="T32" fmla="*/ 53 w 184"/>
                <a:gd name="T33" fmla="*/ 137 h 168"/>
                <a:gd name="T34" fmla="*/ 46 w 184"/>
                <a:gd name="T35" fmla="*/ 127 h 168"/>
                <a:gd name="T36" fmla="*/ 47 w 184"/>
                <a:gd name="T37" fmla="*/ 126 h 168"/>
                <a:gd name="T38" fmla="*/ 65 w 184"/>
                <a:gd name="T39" fmla="*/ 118 h 168"/>
                <a:gd name="T40" fmla="*/ 73 w 184"/>
                <a:gd name="T41" fmla="*/ 112 h 168"/>
                <a:gd name="T42" fmla="*/ 67 w 184"/>
                <a:gd name="T43" fmla="*/ 106 h 168"/>
                <a:gd name="T44" fmla="*/ 68 w 184"/>
                <a:gd name="T45" fmla="*/ 105 h 168"/>
                <a:gd name="T46" fmla="*/ 82 w 184"/>
                <a:gd name="T47" fmla="*/ 99 h 168"/>
                <a:gd name="T48" fmla="*/ 80 w 184"/>
                <a:gd name="T49" fmla="*/ 93 h 168"/>
                <a:gd name="T50" fmla="*/ 81 w 184"/>
                <a:gd name="T51" fmla="*/ 92 h 168"/>
                <a:gd name="T52" fmla="*/ 53 w 184"/>
                <a:gd name="T53" fmla="*/ 138 h 168"/>
                <a:gd name="T54" fmla="*/ 105 w 184"/>
                <a:gd name="T55" fmla="*/ 68 h 168"/>
                <a:gd name="T56" fmla="*/ 106 w 184"/>
                <a:gd name="T57" fmla="*/ 67 h 168"/>
                <a:gd name="T58" fmla="*/ 126 w 184"/>
                <a:gd name="T59" fmla="*/ 60 h 168"/>
                <a:gd name="T60" fmla="*/ 126 w 184"/>
                <a:gd name="T61" fmla="*/ 56 h 168"/>
                <a:gd name="T62" fmla="*/ 122 w 184"/>
                <a:gd name="T63" fmla="*/ 50 h 168"/>
                <a:gd name="T64" fmla="*/ 133 w 184"/>
                <a:gd name="T65" fmla="*/ 61 h 168"/>
                <a:gd name="T66" fmla="*/ 8 w 184"/>
                <a:gd name="T67" fmla="*/ 164 h 168"/>
                <a:gd name="T68" fmla="*/ 15 w 184"/>
                <a:gd name="T69" fmla="*/ 161 h 168"/>
                <a:gd name="T70" fmla="*/ 10 w 184"/>
                <a:gd name="T71" fmla="*/ 158 h 168"/>
                <a:gd name="T72" fmla="*/ 11 w 184"/>
                <a:gd name="T73" fmla="*/ 156 h 168"/>
                <a:gd name="T74" fmla="*/ 20 w 184"/>
                <a:gd name="T75" fmla="*/ 153 h 168"/>
                <a:gd name="T76" fmla="*/ 8 w 184"/>
                <a:gd name="T77" fmla="*/ 164 h 168"/>
                <a:gd name="T78" fmla="*/ 17 w 184"/>
                <a:gd name="T79" fmla="*/ 148 h 168"/>
                <a:gd name="T80" fmla="*/ 34 w 184"/>
                <a:gd name="T81" fmla="*/ 117 h 168"/>
                <a:gd name="T82" fmla="*/ 41 w 184"/>
                <a:gd name="T83" fmla="*/ 130 h 168"/>
                <a:gd name="T84" fmla="*/ 43 w 184"/>
                <a:gd name="T85" fmla="*/ 131 h 168"/>
                <a:gd name="T86" fmla="*/ 49 w 184"/>
                <a:gd name="T87" fmla="*/ 141 h 168"/>
                <a:gd name="T88" fmla="*/ 61 w 184"/>
                <a:gd name="T89" fmla="*/ 142 h 168"/>
                <a:gd name="T90" fmla="*/ 68 w 184"/>
                <a:gd name="T91" fmla="*/ 145 h 168"/>
                <a:gd name="T92" fmla="*/ 135 w 184"/>
                <a:gd name="T93" fmla="*/ 63 h 168"/>
                <a:gd name="T94" fmla="*/ 147 w 184"/>
                <a:gd name="T95" fmla="*/ 68 h 168"/>
                <a:gd name="T96" fmla="*/ 115 w 184"/>
                <a:gd name="T97" fmla="*/ 36 h 168"/>
                <a:gd name="T98" fmla="*/ 145 w 184"/>
                <a:gd name="T99" fmla="*/ 56 h 168"/>
                <a:gd name="T100" fmla="*/ 155 w 184"/>
                <a:gd name="T101" fmla="*/ 64 h 168"/>
                <a:gd name="T102" fmla="*/ 121 w 184"/>
                <a:gd name="T103" fmla="*/ 27 h 168"/>
                <a:gd name="T104" fmla="*/ 144 w 184"/>
                <a:gd name="T105" fmla="*/ 38 h 168"/>
                <a:gd name="T106" fmla="*/ 156 w 184"/>
                <a:gd name="T107" fmla="*/ 64 h 168"/>
                <a:gd name="T108" fmla="*/ 127 w 184"/>
                <a:gd name="T109" fmla="*/ 20 h 168"/>
                <a:gd name="T110" fmla="*/ 163 w 184"/>
                <a:gd name="T111" fmla="*/ 43 h 168"/>
                <a:gd name="T112" fmla="*/ 157 w 184"/>
                <a:gd name="T113" fmla="*/ 32 h 168"/>
                <a:gd name="T114" fmla="*/ 148 w 184"/>
                <a:gd name="T115" fmla="*/ 4 h 168"/>
                <a:gd name="T116" fmla="*/ 150 w 184"/>
                <a:gd name="T117" fmla="*/ 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4" h="168">
                  <a:moveTo>
                    <a:pt x="184" y="30"/>
                  </a:moveTo>
                  <a:cubicBezTo>
                    <a:pt x="182" y="22"/>
                    <a:pt x="176" y="16"/>
                    <a:pt x="170" y="12"/>
                  </a:cubicBezTo>
                  <a:cubicBezTo>
                    <a:pt x="164" y="7"/>
                    <a:pt x="157" y="1"/>
                    <a:pt x="149" y="0"/>
                  </a:cubicBezTo>
                  <a:cubicBezTo>
                    <a:pt x="149" y="0"/>
                    <a:pt x="148" y="1"/>
                    <a:pt x="148" y="1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45" y="3"/>
                    <a:pt x="143" y="6"/>
                    <a:pt x="141" y="8"/>
                  </a:cubicBezTo>
                  <a:cubicBezTo>
                    <a:pt x="138" y="10"/>
                    <a:pt x="136" y="12"/>
                    <a:pt x="135" y="14"/>
                  </a:cubicBezTo>
                  <a:cubicBezTo>
                    <a:pt x="130" y="13"/>
                    <a:pt x="127" y="14"/>
                    <a:pt x="126" y="20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5" y="20"/>
                    <a:pt x="125" y="20"/>
                    <a:pt x="124" y="20"/>
                  </a:cubicBezTo>
                  <a:cubicBezTo>
                    <a:pt x="120" y="19"/>
                    <a:pt x="117" y="23"/>
                    <a:pt x="118" y="26"/>
                  </a:cubicBezTo>
                  <a:cubicBezTo>
                    <a:pt x="116" y="27"/>
                    <a:pt x="114" y="27"/>
                    <a:pt x="112" y="30"/>
                  </a:cubicBezTo>
                  <a:cubicBezTo>
                    <a:pt x="112" y="30"/>
                    <a:pt x="112" y="31"/>
                    <a:pt x="113" y="31"/>
                  </a:cubicBezTo>
                  <a:cubicBezTo>
                    <a:pt x="112" y="33"/>
                    <a:pt x="113" y="35"/>
                    <a:pt x="113" y="36"/>
                  </a:cubicBezTo>
                  <a:cubicBezTo>
                    <a:pt x="109" y="38"/>
                    <a:pt x="107" y="40"/>
                    <a:pt x="103" y="43"/>
                  </a:cubicBezTo>
                  <a:cubicBezTo>
                    <a:pt x="95" y="51"/>
                    <a:pt x="86" y="59"/>
                    <a:pt x="78" y="67"/>
                  </a:cubicBezTo>
                  <a:cubicBezTo>
                    <a:pt x="63" y="82"/>
                    <a:pt x="47" y="98"/>
                    <a:pt x="32" y="114"/>
                  </a:cubicBezTo>
                  <a:cubicBezTo>
                    <a:pt x="32" y="114"/>
                    <a:pt x="32" y="114"/>
                    <a:pt x="32" y="115"/>
                  </a:cubicBezTo>
                  <a:cubicBezTo>
                    <a:pt x="23" y="132"/>
                    <a:pt x="13" y="150"/>
                    <a:pt x="1" y="166"/>
                  </a:cubicBezTo>
                  <a:cubicBezTo>
                    <a:pt x="0" y="167"/>
                    <a:pt x="1" y="168"/>
                    <a:pt x="2" y="168"/>
                  </a:cubicBezTo>
                  <a:cubicBezTo>
                    <a:pt x="23" y="167"/>
                    <a:pt x="47" y="156"/>
                    <a:pt x="67" y="150"/>
                  </a:cubicBezTo>
                  <a:cubicBezTo>
                    <a:pt x="67" y="150"/>
                    <a:pt x="67" y="150"/>
                    <a:pt x="67" y="150"/>
                  </a:cubicBezTo>
                  <a:cubicBezTo>
                    <a:pt x="67" y="150"/>
                    <a:pt x="68" y="150"/>
                    <a:pt x="68" y="149"/>
                  </a:cubicBezTo>
                  <a:cubicBezTo>
                    <a:pt x="93" y="122"/>
                    <a:pt x="119" y="96"/>
                    <a:pt x="145" y="70"/>
                  </a:cubicBezTo>
                  <a:cubicBezTo>
                    <a:pt x="149" y="72"/>
                    <a:pt x="153" y="73"/>
                    <a:pt x="155" y="70"/>
                  </a:cubicBezTo>
                  <a:cubicBezTo>
                    <a:pt x="156" y="69"/>
                    <a:pt x="156" y="68"/>
                    <a:pt x="156" y="67"/>
                  </a:cubicBezTo>
                  <a:cubicBezTo>
                    <a:pt x="161" y="68"/>
                    <a:pt x="165" y="64"/>
                    <a:pt x="164" y="58"/>
                  </a:cubicBezTo>
                  <a:cubicBezTo>
                    <a:pt x="168" y="58"/>
                    <a:pt x="171" y="55"/>
                    <a:pt x="171" y="51"/>
                  </a:cubicBezTo>
                  <a:cubicBezTo>
                    <a:pt x="171" y="50"/>
                    <a:pt x="170" y="49"/>
                    <a:pt x="170" y="48"/>
                  </a:cubicBezTo>
                  <a:cubicBezTo>
                    <a:pt x="170" y="48"/>
                    <a:pt x="170" y="48"/>
                    <a:pt x="170" y="48"/>
                  </a:cubicBezTo>
                  <a:cubicBezTo>
                    <a:pt x="175" y="43"/>
                    <a:pt x="179" y="39"/>
                    <a:pt x="183" y="34"/>
                  </a:cubicBezTo>
                  <a:cubicBezTo>
                    <a:pt x="183" y="33"/>
                    <a:pt x="183" y="33"/>
                    <a:pt x="183" y="32"/>
                  </a:cubicBezTo>
                  <a:cubicBezTo>
                    <a:pt x="183" y="32"/>
                    <a:pt x="183" y="32"/>
                    <a:pt x="183" y="31"/>
                  </a:cubicBezTo>
                  <a:cubicBezTo>
                    <a:pt x="183" y="31"/>
                    <a:pt x="184" y="31"/>
                    <a:pt x="184" y="30"/>
                  </a:cubicBezTo>
                  <a:close/>
                  <a:moveTo>
                    <a:pt x="74" y="76"/>
                  </a:moveTo>
                  <a:cubicBezTo>
                    <a:pt x="86" y="64"/>
                    <a:pt x="99" y="48"/>
                    <a:pt x="114" y="38"/>
                  </a:cubicBezTo>
                  <a:cubicBezTo>
                    <a:pt x="115" y="39"/>
                    <a:pt x="115" y="40"/>
                    <a:pt x="116" y="42"/>
                  </a:cubicBezTo>
                  <a:cubicBezTo>
                    <a:pt x="118" y="44"/>
                    <a:pt x="120" y="46"/>
                    <a:pt x="122" y="48"/>
                  </a:cubicBezTo>
                  <a:cubicBezTo>
                    <a:pt x="122" y="48"/>
                    <a:pt x="121" y="48"/>
                    <a:pt x="121" y="49"/>
                  </a:cubicBezTo>
                  <a:cubicBezTo>
                    <a:pt x="97" y="71"/>
                    <a:pt x="74" y="94"/>
                    <a:pt x="52" y="118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51" y="118"/>
                    <a:pt x="51" y="119"/>
                    <a:pt x="51" y="119"/>
                  </a:cubicBezTo>
                  <a:cubicBezTo>
                    <a:pt x="49" y="121"/>
                    <a:pt x="47" y="124"/>
                    <a:pt x="45" y="126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5" y="124"/>
                    <a:pt x="44" y="122"/>
                    <a:pt x="44" y="121"/>
                  </a:cubicBezTo>
                  <a:cubicBezTo>
                    <a:pt x="42" y="118"/>
                    <a:pt x="39" y="116"/>
                    <a:pt x="35" y="115"/>
                  </a:cubicBezTo>
                  <a:cubicBezTo>
                    <a:pt x="48" y="102"/>
                    <a:pt x="61" y="89"/>
                    <a:pt x="74" y="76"/>
                  </a:cubicBezTo>
                  <a:close/>
                  <a:moveTo>
                    <a:pt x="53" y="139"/>
                  </a:moveTo>
                  <a:cubicBezTo>
                    <a:pt x="53" y="139"/>
                    <a:pt x="53" y="139"/>
                    <a:pt x="53" y="139"/>
                  </a:cubicBezTo>
                  <a:cubicBezTo>
                    <a:pt x="53" y="138"/>
                    <a:pt x="53" y="138"/>
                    <a:pt x="53" y="137"/>
                  </a:cubicBezTo>
                  <a:cubicBezTo>
                    <a:pt x="53" y="135"/>
                    <a:pt x="53" y="133"/>
                    <a:pt x="52" y="132"/>
                  </a:cubicBezTo>
                  <a:cubicBezTo>
                    <a:pt x="50" y="130"/>
                    <a:pt x="47" y="129"/>
                    <a:pt x="45" y="129"/>
                  </a:cubicBezTo>
                  <a:cubicBezTo>
                    <a:pt x="45" y="128"/>
                    <a:pt x="46" y="128"/>
                    <a:pt x="46" y="127"/>
                  </a:cubicBezTo>
                  <a:cubicBezTo>
                    <a:pt x="50" y="128"/>
                    <a:pt x="54" y="128"/>
                    <a:pt x="57" y="128"/>
                  </a:cubicBezTo>
                  <a:cubicBezTo>
                    <a:pt x="58" y="128"/>
                    <a:pt x="58" y="126"/>
                    <a:pt x="57" y="126"/>
                  </a:cubicBezTo>
                  <a:cubicBezTo>
                    <a:pt x="54" y="127"/>
                    <a:pt x="51" y="126"/>
                    <a:pt x="47" y="126"/>
                  </a:cubicBezTo>
                  <a:cubicBezTo>
                    <a:pt x="50" y="124"/>
                    <a:pt x="52" y="122"/>
                    <a:pt x="54" y="120"/>
                  </a:cubicBezTo>
                  <a:cubicBezTo>
                    <a:pt x="58" y="120"/>
                    <a:pt x="61" y="120"/>
                    <a:pt x="65" y="120"/>
                  </a:cubicBezTo>
                  <a:cubicBezTo>
                    <a:pt x="66" y="120"/>
                    <a:pt x="66" y="118"/>
                    <a:pt x="65" y="118"/>
                  </a:cubicBezTo>
                  <a:cubicBezTo>
                    <a:pt x="62" y="118"/>
                    <a:pt x="59" y="118"/>
                    <a:pt x="55" y="118"/>
                  </a:cubicBezTo>
                  <a:cubicBezTo>
                    <a:pt x="57" y="116"/>
                    <a:pt x="59" y="114"/>
                    <a:pt x="61" y="112"/>
                  </a:cubicBezTo>
                  <a:cubicBezTo>
                    <a:pt x="65" y="112"/>
                    <a:pt x="69" y="112"/>
                    <a:pt x="73" y="112"/>
                  </a:cubicBezTo>
                  <a:cubicBezTo>
                    <a:pt x="74" y="112"/>
                    <a:pt x="74" y="111"/>
                    <a:pt x="73" y="111"/>
                  </a:cubicBezTo>
                  <a:cubicBezTo>
                    <a:pt x="70" y="111"/>
                    <a:pt x="66" y="111"/>
                    <a:pt x="63" y="111"/>
                  </a:cubicBezTo>
                  <a:cubicBezTo>
                    <a:pt x="64" y="109"/>
                    <a:pt x="66" y="108"/>
                    <a:pt x="67" y="106"/>
                  </a:cubicBezTo>
                  <a:cubicBezTo>
                    <a:pt x="71" y="106"/>
                    <a:pt x="75" y="106"/>
                    <a:pt x="78" y="106"/>
                  </a:cubicBezTo>
                  <a:cubicBezTo>
                    <a:pt x="79" y="106"/>
                    <a:pt x="79" y="105"/>
                    <a:pt x="78" y="105"/>
                  </a:cubicBezTo>
                  <a:cubicBezTo>
                    <a:pt x="75" y="105"/>
                    <a:pt x="72" y="105"/>
                    <a:pt x="68" y="105"/>
                  </a:cubicBezTo>
                  <a:cubicBezTo>
                    <a:pt x="70" y="103"/>
                    <a:pt x="73" y="101"/>
                    <a:pt x="75" y="99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78" y="99"/>
                    <a:pt x="80" y="99"/>
                    <a:pt x="82" y="99"/>
                  </a:cubicBezTo>
                  <a:cubicBezTo>
                    <a:pt x="83" y="99"/>
                    <a:pt x="83" y="98"/>
                    <a:pt x="82" y="98"/>
                  </a:cubicBezTo>
                  <a:cubicBezTo>
                    <a:pt x="80" y="98"/>
                    <a:pt x="78" y="98"/>
                    <a:pt x="76" y="98"/>
                  </a:cubicBezTo>
                  <a:cubicBezTo>
                    <a:pt x="77" y="96"/>
                    <a:pt x="78" y="95"/>
                    <a:pt x="80" y="93"/>
                  </a:cubicBezTo>
                  <a:cubicBezTo>
                    <a:pt x="85" y="93"/>
                    <a:pt x="90" y="93"/>
                    <a:pt x="95" y="93"/>
                  </a:cubicBezTo>
                  <a:cubicBezTo>
                    <a:pt x="96" y="93"/>
                    <a:pt x="96" y="92"/>
                    <a:pt x="95" y="92"/>
                  </a:cubicBezTo>
                  <a:cubicBezTo>
                    <a:pt x="90" y="91"/>
                    <a:pt x="86" y="91"/>
                    <a:pt x="81" y="92"/>
                  </a:cubicBezTo>
                  <a:cubicBezTo>
                    <a:pt x="86" y="87"/>
                    <a:pt x="91" y="82"/>
                    <a:pt x="95" y="78"/>
                  </a:cubicBezTo>
                  <a:cubicBezTo>
                    <a:pt x="101" y="78"/>
                    <a:pt x="107" y="78"/>
                    <a:pt x="113" y="78"/>
                  </a:cubicBezTo>
                  <a:cubicBezTo>
                    <a:pt x="92" y="97"/>
                    <a:pt x="72" y="117"/>
                    <a:pt x="53" y="138"/>
                  </a:cubicBezTo>
                  <a:cubicBezTo>
                    <a:pt x="53" y="138"/>
                    <a:pt x="53" y="138"/>
                    <a:pt x="53" y="139"/>
                  </a:cubicBezTo>
                  <a:close/>
                  <a:moveTo>
                    <a:pt x="97" y="76"/>
                  </a:moveTo>
                  <a:cubicBezTo>
                    <a:pt x="100" y="73"/>
                    <a:pt x="102" y="71"/>
                    <a:pt x="105" y="68"/>
                  </a:cubicBezTo>
                  <a:cubicBezTo>
                    <a:pt x="109" y="69"/>
                    <a:pt x="113" y="69"/>
                    <a:pt x="117" y="69"/>
                  </a:cubicBezTo>
                  <a:cubicBezTo>
                    <a:pt x="118" y="68"/>
                    <a:pt x="118" y="67"/>
                    <a:pt x="117" y="67"/>
                  </a:cubicBezTo>
                  <a:cubicBezTo>
                    <a:pt x="113" y="67"/>
                    <a:pt x="110" y="67"/>
                    <a:pt x="106" y="67"/>
                  </a:cubicBezTo>
                  <a:cubicBezTo>
                    <a:pt x="108" y="65"/>
                    <a:pt x="110" y="63"/>
                    <a:pt x="112" y="61"/>
                  </a:cubicBezTo>
                  <a:cubicBezTo>
                    <a:pt x="116" y="62"/>
                    <a:pt x="121" y="62"/>
                    <a:pt x="126" y="62"/>
                  </a:cubicBezTo>
                  <a:cubicBezTo>
                    <a:pt x="127" y="62"/>
                    <a:pt x="127" y="60"/>
                    <a:pt x="126" y="60"/>
                  </a:cubicBezTo>
                  <a:cubicBezTo>
                    <a:pt x="122" y="60"/>
                    <a:pt x="117" y="60"/>
                    <a:pt x="113" y="60"/>
                  </a:cubicBezTo>
                  <a:cubicBezTo>
                    <a:pt x="115" y="58"/>
                    <a:pt x="116" y="57"/>
                    <a:pt x="118" y="55"/>
                  </a:cubicBezTo>
                  <a:cubicBezTo>
                    <a:pt x="120" y="56"/>
                    <a:pt x="123" y="56"/>
                    <a:pt x="126" y="56"/>
                  </a:cubicBezTo>
                  <a:cubicBezTo>
                    <a:pt x="127" y="56"/>
                    <a:pt x="127" y="55"/>
                    <a:pt x="126" y="55"/>
                  </a:cubicBezTo>
                  <a:cubicBezTo>
                    <a:pt x="123" y="55"/>
                    <a:pt x="121" y="54"/>
                    <a:pt x="119" y="54"/>
                  </a:cubicBezTo>
                  <a:cubicBezTo>
                    <a:pt x="120" y="53"/>
                    <a:pt x="121" y="52"/>
                    <a:pt x="122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6" y="53"/>
                    <a:pt x="129" y="57"/>
                    <a:pt x="133" y="61"/>
                  </a:cubicBezTo>
                  <a:cubicBezTo>
                    <a:pt x="133" y="61"/>
                    <a:pt x="133" y="61"/>
                    <a:pt x="133" y="61"/>
                  </a:cubicBezTo>
                  <a:cubicBezTo>
                    <a:pt x="127" y="66"/>
                    <a:pt x="121" y="71"/>
                    <a:pt x="115" y="76"/>
                  </a:cubicBezTo>
                  <a:cubicBezTo>
                    <a:pt x="109" y="76"/>
                    <a:pt x="103" y="76"/>
                    <a:pt x="97" y="76"/>
                  </a:cubicBezTo>
                  <a:close/>
                  <a:moveTo>
                    <a:pt x="8" y="164"/>
                  </a:moveTo>
                  <a:cubicBezTo>
                    <a:pt x="6" y="164"/>
                    <a:pt x="5" y="163"/>
                    <a:pt x="6" y="162"/>
                  </a:cubicBezTo>
                  <a:cubicBezTo>
                    <a:pt x="9" y="162"/>
                    <a:pt x="12" y="162"/>
                    <a:pt x="14" y="162"/>
                  </a:cubicBezTo>
                  <a:cubicBezTo>
                    <a:pt x="15" y="162"/>
                    <a:pt x="15" y="161"/>
                    <a:pt x="15" y="161"/>
                  </a:cubicBezTo>
                  <a:cubicBezTo>
                    <a:pt x="12" y="161"/>
                    <a:pt x="10" y="160"/>
                    <a:pt x="8" y="160"/>
                  </a:cubicBezTo>
                  <a:cubicBezTo>
                    <a:pt x="8" y="160"/>
                    <a:pt x="8" y="160"/>
                    <a:pt x="9" y="160"/>
                  </a:cubicBezTo>
                  <a:cubicBezTo>
                    <a:pt x="9" y="159"/>
                    <a:pt x="10" y="158"/>
                    <a:pt x="10" y="158"/>
                  </a:cubicBezTo>
                  <a:cubicBezTo>
                    <a:pt x="13" y="158"/>
                    <a:pt x="16" y="158"/>
                    <a:pt x="19" y="158"/>
                  </a:cubicBezTo>
                  <a:cubicBezTo>
                    <a:pt x="20" y="158"/>
                    <a:pt x="20" y="156"/>
                    <a:pt x="19" y="156"/>
                  </a:cubicBezTo>
                  <a:cubicBezTo>
                    <a:pt x="16" y="156"/>
                    <a:pt x="14" y="156"/>
                    <a:pt x="11" y="156"/>
                  </a:cubicBezTo>
                  <a:cubicBezTo>
                    <a:pt x="12" y="155"/>
                    <a:pt x="12" y="155"/>
                    <a:pt x="13" y="154"/>
                  </a:cubicBezTo>
                  <a:cubicBezTo>
                    <a:pt x="13" y="153"/>
                    <a:pt x="13" y="153"/>
                    <a:pt x="14" y="152"/>
                  </a:cubicBezTo>
                  <a:cubicBezTo>
                    <a:pt x="16" y="153"/>
                    <a:pt x="18" y="153"/>
                    <a:pt x="20" y="153"/>
                  </a:cubicBezTo>
                  <a:cubicBezTo>
                    <a:pt x="22" y="155"/>
                    <a:pt x="23" y="158"/>
                    <a:pt x="23" y="160"/>
                  </a:cubicBezTo>
                  <a:cubicBezTo>
                    <a:pt x="23" y="161"/>
                    <a:pt x="23" y="161"/>
                    <a:pt x="24" y="161"/>
                  </a:cubicBezTo>
                  <a:cubicBezTo>
                    <a:pt x="17" y="163"/>
                    <a:pt x="11" y="165"/>
                    <a:pt x="8" y="164"/>
                  </a:cubicBezTo>
                  <a:close/>
                  <a:moveTo>
                    <a:pt x="37" y="156"/>
                  </a:moveTo>
                  <a:cubicBezTo>
                    <a:pt x="35" y="157"/>
                    <a:pt x="31" y="158"/>
                    <a:pt x="26" y="160"/>
                  </a:cubicBezTo>
                  <a:cubicBezTo>
                    <a:pt x="25" y="155"/>
                    <a:pt x="22" y="150"/>
                    <a:pt x="17" y="148"/>
                  </a:cubicBezTo>
                  <a:cubicBezTo>
                    <a:pt x="18" y="146"/>
                    <a:pt x="19" y="144"/>
                    <a:pt x="20" y="142"/>
                  </a:cubicBezTo>
                  <a:cubicBezTo>
                    <a:pt x="25" y="134"/>
                    <a:pt x="29" y="126"/>
                    <a:pt x="33" y="117"/>
                  </a:cubicBezTo>
                  <a:cubicBezTo>
                    <a:pt x="33" y="117"/>
                    <a:pt x="33" y="117"/>
                    <a:pt x="34" y="117"/>
                  </a:cubicBezTo>
                  <a:cubicBezTo>
                    <a:pt x="37" y="118"/>
                    <a:pt x="40" y="119"/>
                    <a:pt x="41" y="123"/>
                  </a:cubicBezTo>
                  <a:cubicBezTo>
                    <a:pt x="43" y="125"/>
                    <a:pt x="42" y="127"/>
                    <a:pt x="41" y="130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41" y="131"/>
                    <a:pt x="41" y="131"/>
                  </a:cubicBezTo>
                  <a:cubicBezTo>
                    <a:pt x="41" y="132"/>
                    <a:pt x="42" y="133"/>
                    <a:pt x="43" y="132"/>
                  </a:cubicBezTo>
                  <a:cubicBezTo>
                    <a:pt x="43" y="132"/>
                    <a:pt x="43" y="132"/>
                    <a:pt x="43" y="131"/>
                  </a:cubicBezTo>
                  <a:cubicBezTo>
                    <a:pt x="46" y="131"/>
                    <a:pt x="48" y="132"/>
                    <a:pt x="50" y="134"/>
                  </a:cubicBezTo>
                  <a:cubicBezTo>
                    <a:pt x="50" y="135"/>
                    <a:pt x="50" y="136"/>
                    <a:pt x="50" y="138"/>
                  </a:cubicBezTo>
                  <a:cubicBezTo>
                    <a:pt x="50" y="139"/>
                    <a:pt x="49" y="140"/>
                    <a:pt x="49" y="141"/>
                  </a:cubicBezTo>
                  <a:cubicBezTo>
                    <a:pt x="49" y="142"/>
                    <a:pt x="50" y="142"/>
                    <a:pt x="51" y="142"/>
                  </a:cubicBezTo>
                  <a:cubicBezTo>
                    <a:pt x="51" y="142"/>
                    <a:pt x="51" y="142"/>
                    <a:pt x="52" y="141"/>
                  </a:cubicBezTo>
                  <a:cubicBezTo>
                    <a:pt x="55" y="140"/>
                    <a:pt x="58" y="140"/>
                    <a:pt x="61" y="142"/>
                  </a:cubicBezTo>
                  <a:cubicBezTo>
                    <a:pt x="63" y="143"/>
                    <a:pt x="64" y="145"/>
                    <a:pt x="65" y="147"/>
                  </a:cubicBezTo>
                  <a:cubicBezTo>
                    <a:pt x="56" y="150"/>
                    <a:pt x="47" y="153"/>
                    <a:pt x="37" y="156"/>
                  </a:cubicBezTo>
                  <a:close/>
                  <a:moveTo>
                    <a:pt x="68" y="145"/>
                  </a:moveTo>
                  <a:cubicBezTo>
                    <a:pt x="67" y="142"/>
                    <a:pt x="64" y="140"/>
                    <a:pt x="62" y="139"/>
                  </a:cubicBezTo>
                  <a:cubicBezTo>
                    <a:pt x="60" y="138"/>
                    <a:pt x="57" y="138"/>
                    <a:pt x="55" y="138"/>
                  </a:cubicBezTo>
                  <a:cubicBezTo>
                    <a:pt x="81" y="113"/>
                    <a:pt x="107" y="87"/>
                    <a:pt x="135" y="63"/>
                  </a:cubicBezTo>
                  <a:cubicBezTo>
                    <a:pt x="137" y="65"/>
                    <a:pt x="140" y="67"/>
                    <a:pt x="144" y="69"/>
                  </a:cubicBezTo>
                  <a:cubicBezTo>
                    <a:pt x="117" y="93"/>
                    <a:pt x="92" y="119"/>
                    <a:pt x="68" y="145"/>
                  </a:cubicBezTo>
                  <a:close/>
                  <a:moveTo>
                    <a:pt x="147" y="68"/>
                  </a:moveTo>
                  <a:cubicBezTo>
                    <a:pt x="140" y="67"/>
                    <a:pt x="134" y="59"/>
                    <a:pt x="130" y="54"/>
                  </a:cubicBezTo>
                  <a:cubicBezTo>
                    <a:pt x="126" y="50"/>
                    <a:pt x="119" y="43"/>
                    <a:pt x="116" y="37"/>
                  </a:cubicBezTo>
                  <a:cubicBezTo>
                    <a:pt x="116" y="36"/>
                    <a:pt x="116" y="36"/>
                    <a:pt x="115" y="36"/>
                  </a:cubicBezTo>
                  <a:cubicBezTo>
                    <a:pt x="115" y="34"/>
                    <a:pt x="114" y="33"/>
                    <a:pt x="114" y="31"/>
                  </a:cubicBezTo>
                  <a:cubicBezTo>
                    <a:pt x="122" y="26"/>
                    <a:pt x="135" y="45"/>
                    <a:pt x="139" y="49"/>
                  </a:cubicBezTo>
                  <a:cubicBezTo>
                    <a:pt x="141" y="51"/>
                    <a:pt x="143" y="54"/>
                    <a:pt x="145" y="56"/>
                  </a:cubicBezTo>
                  <a:cubicBezTo>
                    <a:pt x="148" y="59"/>
                    <a:pt x="155" y="69"/>
                    <a:pt x="147" y="68"/>
                  </a:cubicBezTo>
                  <a:close/>
                  <a:moveTo>
                    <a:pt x="156" y="64"/>
                  </a:moveTo>
                  <a:cubicBezTo>
                    <a:pt x="156" y="64"/>
                    <a:pt x="155" y="64"/>
                    <a:pt x="155" y="64"/>
                  </a:cubicBezTo>
                  <a:cubicBezTo>
                    <a:pt x="154" y="63"/>
                    <a:pt x="154" y="62"/>
                    <a:pt x="153" y="61"/>
                  </a:cubicBezTo>
                  <a:cubicBezTo>
                    <a:pt x="149" y="54"/>
                    <a:pt x="142" y="48"/>
                    <a:pt x="136" y="42"/>
                  </a:cubicBezTo>
                  <a:cubicBezTo>
                    <a:pt x="133" y="39"/>
                    <a:pt x="127" y="29"/>
                    <a:pt x="121" y="27"/>
                  </a:cubicBezTo>
                  <a:cubicBezTo>
                    <a:pt x="125" y="23"/>
                    <a:pt x="128" y="22"/>
                    <a:pt x="131" y="26"/>
                  </a:cubicBezTo>
                  <a:cubicBezTo>
                    <a:pt x="133" y="28"/>
                    <a:pt x="135" y="29"/>
                    <a:pt x="136" y="31"/>
                  </a:cubicBezTo>
                  <a:cubicBezTo>
                    <a:pt x="139" y="33"/>
                    <a:pt x="142" y="35"/>
                    <a:pt x="144" y="38"/>
                  </a:cubicBezTo>
                  <a:cubicBezTo>
                    <a:pt x="147" y="40"/>
                    <a:pt x="150" y="43"/>
                    <a:pt x="152" y="46"/>
                  </a:cubicBezTo>
                  <a:cubicBezTo>
                    <a:pt x="154" y="47"/>
                    <a:pt x="155" y="49"/>
                    <a:pt x="157" y="50"/>
                  </a:cubicBezTo>
                  <a:cubicBezTo>
                    <a:pt x="161" y="53"/>
                    <a:pt x="161" y="58"/>
                    <a:pt x="156" y="64"/>
                  </a:cubicBezTo>
                  <a:close/>
                  <a:moveTo>
                    <a:pt x="164" y="55"/>
                  </a:moveTo>
                  <a:cubicBezTo>
                    <a:pt x="161" y="47"/>
                    <a:pt x="151" y="41"/>
                    <a:pt x="146" y="36"/>
                  </a:cubicBezTo>
                  <a:cubicBezTo>
                    <a:pt x="141" y="32"/>
                    <a:pt x="134" y="22"/>
                    <a:pt x="127" y="20"/>
                  </a:cubicBezTo>
                  <a:cubicBezTo>
                    <a:pt x="135" y="12"/>
                    <a:pt x="146" y="26"/>
                    <a:pt x="151" y="31"/>
                  </a:cubicBezTo>
                  <a:cubicBezTo>
                    <a:pt x="154" y="34"/>
                    <a:pt x="157" y="36"/>
                    <a:pt x="159" y="39"/>
                  </a:cubicBezTo>
                  <a:cubicBezTo>
                    <a:pt x="160" y="40"/>
                    <a:pt x="162" y="42"/>
                    <a:pt x="163" y="43"/>
                  </a:cubicBezTo>
                  <a:cubicBezTo>
                    <a:pt x="168" y="46"/>
                    <a:pt x="168" y="50"/>
                    <a:pt x="164" y="55"/>
                  </a:cubicBezTo>
                  <a:close/>
                  <a:moveTo>
                    <a:pt x="169" y="46"/>
                  </a:moveTo>
                  <a:cubicBezTo>
                    <a:pt x="166" y="41"/>
                    <a:pt x="160" y="36"/>
                    <a:pt x="157" y="32"/>
                  </a:cubicBezTo>
                  <a:cubicBezTo>
                    <a:pt x="154" y="30"/>
                    <a:pt x="145" y="19"/>
                    <a:pt x="137" y="15"/>
                  </a:cubicBezTo>
                  <a:cubicBezTo>
                    <a:pt x="139" y="13"/>
                    <a:pt x="141" y="11"/>
                    <a:pt x="143" y="9"/>
                  </a:cubicBezTo>
                  <a:cubicBezTo>
                    <a:pt x="145" y="8"/>
                    <a:pt x="147" y="6"/>
                    <a:pt x="148" y="4"/>
                  </a:cubicBezTo>
                  <a:cubicBezTo>
                    <a:pt x="154" y="18"/>
                    <a:pt x="166" y="29"/>
                    <a:pt x="180" y="33"/>
                  </a:cubicBezTo>
                  <a:cubicBezTo>
                    <a:pt x="177" y="37"/>
                    <a:pt x="173" y="41"/>
                    <a:pt x="169" y="46"/>
                  </a:cubicBezTo>
                  <a:close/>
                  <a:moveTo>
                    <a:pt x="150" y="2"/>
                  </a:moveTo>
                  <a:cubicBezTo>
                    <a:pt x="163" y="7"/>
                    <a:pt x="175" y="18"/>
                    <a:pt x="181" y="30"/>
                  </a:cubicBezTo>
                  <a:cubicBezTo>
                    <a:pt x="167" y="26"/>
                    <a:pt x="156" y="16"/>
                    <a:pt x="150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7777162" y="1167535"/>
              <a:ext cx="42863" cy="4763"/>
            </a:xfrm>
            <a:custGeom>
              <a:avLst/>
              <a:gdLst>
                <a:gd name="T0" fmla="*/ 9 w 10"/>
                <a:gd name="T1" fmla="*/ 0 h 1"/>
                <a:gd name="T2" fmla="*/ 1 w 10"/>
                <a:gd name="T3" fmla="*/ 0 h 1"/>
                <a:gd name="T4" fmla="*/ 1 w 10"/>
                <a:gd name="T5" fmla="*/ 1 h 1"/>
                <a:gd name="T6" fmla="*/ 9 w 10"/>
                <a:gd name="T7" fmla="*/ 1 h 1"/>
                <a:gd name="T8" fmla="*/ 9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9" y="0"/>
                  </a:moveTo>
                  <a:cubicBezTo>
                    <a:pt x="6" y="0"/>
                    <a:pt x="3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10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48" name="组合 147"/>
          <p:cNvGrpSpPr/>
          <p:nvPr/>
        </p:nvGrpSpPr>
        <p:grpSpPr>
          <a:xfrm>
            <a:off x="8675917" y="4755001"/>
            <a:ext cx="1079500" cy="1187450"/>
            <a:chOff x="2222500" y="10315575"/>
            <a:chExt cx="1079500" cy="1187450"/>
          </a:xfrm>
        </p:grpSpPr>
        <p:sp>
          <p:nvSpPr>
            <p:cNvPr id="69" name="Freeform 67"/>
            <p:cNvSpPr>
              <a:spLocks noEditPoints="1"/>
            </p:cNvSpPr>
            <p:nvPr/>
          </p:nvSpPr>
          <p:spPr bwMode="auto">
            <a:xfrm>
              <a:off x="2222500" y="10315575"/>
              <a:ext cx="1079500" cy="1187450"/>
            </a:xfrm>
            <a:custGeom>
              <a:avLst/>
              <a:gdLst>
                <a:gd name="T0" fmla="*/ 251 w 255"/>
                <a:gd name="T1" fmla="*/ 170 h 280"/>
                <a:gd name="T2" fmla="*/ 249 w 255"/>
                <a:gd name="T3" fmla="*/ 172 h 280"/>
                <a:gd name="T4" fmla="*/ 224 w 255"/>
                <a:gd name="T5" fmla="*/ 141 h 280"/>
                <a:gd name="T6" fmla="*/ 113 w 255"/>
                <a:gd name="T7" fmla="*/ 5 h 280"/>
                <a:gd name="T8" fmla="*/ 222 w 255"/>
                <a:gd name="T9" fmla="*/ 140 h 280"/>
                <a:gd name="T10" fmla="*/ 219 w 255"/>
                <a:gd name="T11" fmla="*/ 142 h 280"/>
                <a:gd name="T12" fmla="*/ 123 w 255"/>
                <a:gd name="T13" fmla="*/ 241 h 280"/>
                <a:gd name="T14" fmla="*/ 127 w 255"/>
                <a:gd name="T15" fmla="*/ 222 h 280"/>
                <a:gd name="T16" fmla="*/ 115 w 255"/>
                <a:gd name="T17" fmla="*/ 232 h 280"/>
                <a:gd name="T18" fmla="*/ 139 w 255"/>
                <a:gd name="T19" fmla="*/ 193 h 280"/>
                <a:gd name="T20" fmla="*/ 107 w 255"/>
                <a:gd name="T21" fmla="*/ 223 h 280"/>
                <a:gd name="T22" fmla="*/ 111 w 255"/>
                <a:gd name="T23" fmla="*/ 191 h 280"/>
                <a:gd name="T24" fmla="*/ 92 w 255"/>
                <a:gd name="T25" fmla="*/ 207 h 280"/>
                <a:gd name="T26" fmla="*/ 124 w 255"/>
                <a:gd name="T27" fmla="*/ 166 h 280"/>
                <a:gd name="T28" fmla="*/ 84 w 255"/>
                <a:gd name="T29" fmla="*/ 198 h 280"/>
                <a:gd name="T30" fmla="*/ 96 w 255"/>
                <a:gd name="T31" fmla="*/ 174 h 280"/>
                <a:gd name="T32" fmla="*/ 76 w 255"/>
                <a:gd name="T33" fmla="*/ 189 h 280"/>
                <a:gd name="T34" fmla="*/ 69 w 255"/>
                <a:gd name="T35" fmla="*/ 180 h 280"/>
                <a:gd name="T36" fmla="*/ 99 w 255"/>
                <a:gd name="T37" fmla="*/ 154 h 280"/>
                <a:gd name="T38" fmla="*/ 68 w 255"/>
                <a:gd name="T39" fmla="*/ 180 h 280"/>
                <a:gd name="T40" fmla="*/ 76 w 255"/>
                <a:gd name="T41" fmla="*/ 160 h 280"/>
                <a:gd name="T42" fmla="*/ 60 w 255"/>
                <a:gd name="T43" fmla="*/ 171 h 280"/>
                <a:gd name="T44" fmla="*/ 55 w 255"/>
                <a:gd name="T45" fmla="*/ 127 h 280"/>
                <a:gd name="T46" fmla="*/ 36 w 255"/>
                <a:gd name="T47" fmla="*/ 142 h 280"/>
                <a:gd name="T48" fmla="*/ 29 w 255"/>
                <a:gd name="T49" fmla="*/ 134 h 280"/>
                <a:gd name="T50" fmla="*/ 60 w 255"/>
                <a:gd name="T51" fmla="*/ 107 h 280"/>
                <a:gd name="T52" fmla="*/ 26 w 255"/>
                <a:gd name="T53" fmla="*/ 130 h 280"/>
                <a:gd name="T54" fmla="*/ 39 w 255"/>
                <a:gd name="T55" fmla="*/ 109 h 280"/>
                <a:gd name="T56" fmla="*/ 20 w 255"/>
                <a:gd name="T57" fmla="*/ 123 h 280"/>
                <a:gd name="T58" fmla="*/ 35 w 255"/>
                <a:gd name="T59" fmla="*/ 99 h 280"/>
                <a:gd name="T60" fmla="*/ 14 w 255"/>
                <a:gd name="T61" fmla="*/ 115 h 280"/>
                <a:gd name="T62" fmla="*/ 33 w 255"/>
                <a:gd name="T63" fmla="*/ 88 h 280"/>
                <a:gd name="T64" fmla="*/ 8 w 255"/>
                <a:gd name="T65" fmla="*/ 105 h 280"/>
                <a:gd name="T66" fmla="*/ 30 w 255"/>
                <a:gd name="T67" fmla="*/ 74 h 280"/>
                <a:gd name="T68" fmla="*/ 12 w 255"/>
                <a:gd name="T69" fmla="*/ 87 h 280"/>
                <a:gd name="T70" fmla="*/ 41 w 255"/>
                <a:gd name="T71" fmla="*/ 56 h 280"/>
                <a:gd name="T72" fmla="*/ 108 w 255"/>
                <a:gd name="T73" fmla="*/ 1 h 280"/>
                <a:gd name="T74" fmla="*/ 3 w 255"/>
                <a:gd name="T75" fmla="*/ 104 h 280"/>
                <a:gd name="T76" fmla="*/ 4 w 255"/>
                <a:gd name="T77" fmla="*/ 109 h 280"/>
                <a:gd name="T78" fmla="*/ 5 w 255"/>
                <a:gd name="T79" fmla="*/ 110 h 280"/>
                <a:gd name="T80" fmla="*/ 56 w 255"/>
                <a:gd name="T81" fmla="*/ 172 h 280"/>
                <a:gd name="T82" fmla="*/ 130 w 255"/>
                <a:gd name="T83" fmla="*/ 253 h 280"/>
                <a:gd name="T84" fmla="*/ 224 w 255"/>
                <a:gd name="T85" fmla="*/ 202 h 280"/>
                <a:gd name="T86" fmla="*/ 253 w 255"/>
                <a:gd name="T87" fmla="*/ 175 h 280"/>
                <a:gd name="T88" fmla="*/ 253 w 255"/>
                <a:gd name="T89" fmla="*/ 173 h 280"/>
                <a:gd name="T90" fmla="*/ 252 w 255"/>
                <a:gd name="T91" fmla="*/ 171 h 280"/>
                <a:gd name="T92" fmla="*/ 176 w 255"/>
                <a:gd name="T93" fmla="*/ 242 h 280"/>
                <a:gd name="T94" fmla="*/ 131 w 255"/>
                <a:gd name="T95" fmla="*/ 224 h 280"/>
                <a:gd name="T96" fmla="*/ 222 w 255"/>
                <a:gd name="T97" fmla="*/ 144 h 280"/>
                <a:gd name="T98" fmla="*/ 223 w 255"/>
                <a:gd name="T99" fmla="*/ 145 h 280"/>
                <a:gd name="T100" fmla="*/ 221 w 255"/>
                <a:gd name="T101" fmla="*/ 148 h 280"/>
                <a:gd name="T102" fmla="*/ 151 w 255"/>
                <a:gd name="T103" fmla="*/ 213 h 280"/>
                <a:gd name="T104" fmla="*/ 138 w 255"/>
                <a:gd name="T105" fmla="*/ 235 h 280"/>
                <a:gd name="T106" fmla="*/ 199 w 255"/>
                <a:gd name="T107" fmla="*/ 220 h 280"/>
                <a:gd name="T108" fmla="*/ 225 w 255"/>
                <a:gd name="T109" fmla="*/ 186 h 280"/>
                <a:gd name="T110" fmla="*/ 142 w 255"/>
                <a:gd name="T111" fmla="*/ 238 h 280"/>
                <a:gd name="T112" fmla="*/ 213 w 255"/>
                <a:gd name="T113" fmla="*/ 162 h 280"/>
                <a:gd name="T114" fmla="*/ 242 w 255"/>
                <a:gd name="T115" fmla="*/ 17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5" h="280">
                  <a:moveTo>
                    <a:pt x="252" y="171"/>
                  </a:moveTo>
                  <a:cubicBezTo>
                    <a:pt x="252" y="171"/>
                    <a:pt x="251" y="170"/>
                    <a:pt x="251" y="170"/>
                  </a:cubicBezTo>
                  <a:cubicBezTo>
                    <a:pt x="250" y="169"/>
                    <a:pt x="249" y="171"/>
                    <a:pt x="249" y="172"/>
                  </a:cubicBezTo>
                  <a:cubicBezTo>
                    <a:pt x="249" y="172"/>
                    <a:pt x="249" y="172"/>
                    <a:pt x="249" y="172"/>
                  </a:cubicBezTo>
                  <a:cubicBezTo>
                    <a:pt x="239" y="168"/>
                    <a:pt x="231" y="160"/>
                    <a:pt x="226" y="150"/>
                  </a:cubicBezTo>
                  <a:cubicBezTo>
                    <a:pt x="228" y="147"/>
                    <a:pt x="228" y="144"/>
                    <a:pt x="224" y="141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191" y="93"/>
                    <a:pt x="150" y="49"/>
                    <a:pt x="113" y="5"/>
                  </a:cubicBezTo>
                  <a:cubicBezTo>
                    <a:pt x="112" y="3"/>
                    <a:pt x="109" y="6"/>
                    <a:pt x="110" y="8"/>
                  </a:cubicBezTo>
                  <a:cubicBezTo>
                    <a:pt x="147" y="52"/>
                    <a:pt x="182" y="99"/>
                    <a:pt x="222" y="140"/>
                  </a:cubicBezTo>
                  <a:cubicBezTo>
                    <a:pt x="221" y="140"/>
                    <a:pt x="221" y="141"/>
                    <a:pt x="221" y="141"/>
                  </a:cubicBezTo>
                  <a:cubicBezTo>
                    <a:pt x="220" y="141"/>
                    <a:pt x="219" y="141"/>
                    <a:pt x="219" y="142"/>
                  </a:cubicBezTo>
                  <a:cubicBezTo>
                    <a:pt x="195" y="170"/>
                    <a:pt x="161" y="184"/>
                    <a:pt x="137" y="211"/>
                  </a:cubicBezTo>
                  <a:cubicBezTo>
                    <a:pt x="129" y="219"/>
                    <a:pt x="121" y="230"/>
                    <a:pt x="123" y="241"/>
                  </a:cubicBezTo>
                  <a:cubicBezTo>
                    <a:pt x="121" y="238"/>
                    <a:pt x="118" y="236"/>
                    <a:pt x="116" y="233"/>
                  </a:cubicBezTo>
                  <a:cubicBezTo>
                    <a:pt x="120" y="230"/>
                    <a:pt x="123" y="226"/>
                    <a:pt x="127" y="222"/>
                  </a:cubicBezTo>
                  <a:cubicBezTo>
                    <a:pt x="127" y="221"/>
                    <a:pt x="126" y="221"/>
                    <a:pt x="125" y="221"/>
                  </a:cubicBezTo>
                  <a:cubicBezTo>
                    <a:pt x="122" y="225"/>
                    <a:pt x="119" y="228"/>
                    <a:pt x="115" y="232"/>
                  </a:cubicBezTo>
                  <a:cubicBezTo>
                    <a:pt x="113" y="229"/>
                    <a:pt x="110" y="227"/>
                    <a:pt x="108" y="224"/>
                  </a:cubicBezTo>
                  <a:cubicBezTo>
                    <a:pt x="118" y="213"/>
                    <a:pt x="128" y="203"/>
                    <a:pt x="139" y="193"/>
                  </a:cubicBezTo>
                  <a:cubicBezTo>
                    <a:pt x="139" y="193"/>
                    <a:pt x="138" y="192"/>
                    <a:pt x="138" y="192"/>
                  </a:cubicBezTo>
                  <a:cubicBezTo>
                    <a:pt x="127" y="202"/>
                    <a:pt x="116" y="212"/>
                    <a:pt x="107" y="223"/>
                  </a:cubicBezTo>
                  <a:cubicBezTo>
                    <a:pt x="102" y="218"/>
                    <a:pt x="97" y="213"/>
                    <a:pt x="93" y="208"/>
                  </a:cubicBezTo>
                  <a:cubicBezTo>
                    <a:pt x="99" y="202"/>
                    <a:pt x="105" y="197"/>
                    <a:pt x="111" y="191"/>
                  </a:cubicBezTo>
                  <a:cubicBezTo>
                    <a:pt x="112" y="191"/>
                    <a:pt x="111" y="190"/>
                    <a:pt x="110" y="190"/>
                  </a:cubicBezTo>
                  <a:cubicBezTo>
                    <a:pt x="104" y="196"/>
                    <a:pt x="98" y="201"/>
                    <a:pt x="92" y="207"/>
                  </a:cubicBezTo>
                  <a:cubicBezTo>
                    <a:pt x="90" y="204"/>
                    <a:pt x="87" y="202"/>
                    <a:pt x="85" y="199"/>
                  </a:cubicBezTo>
                  <a:cubicBezTo>
                    <a:pt x="98" y="188"/>
                    <a:pt x="111" y="177"/>
                    <a:pt x="124" y="166"/>
                  </a:cubicBezTo>
                  <a:cubicBezTo>
                    <a:pt x="125" y="166"/>
                    <a:pt x="124" y="165"/>
                    <a:pt x="123" y="165"/>
                  </a:cubicBezTo>
                  <a:cubicBezTo>
                    <a:pt x="109" y="175"/>
                    <a:pt x="97" y="187"/>
                    <a:pt x="84" y="198"/>
                  </a:cubicBezTo>
                  <a:cubicBezTo>
                    <a:pt x="82" y="195"/>
                    <a:pt x="80" y="193"/>
                    <a:pt x="77" y="190"/>
                  </a:cubicBezTo>
                  <a:cubicBezTo>
                    <a:pt x="84" y="185"/>
                    <a:pt x="90" y="180"/>
                    <a:pt x="96" y="174"/>
                  </a:cubicBezTo>
                  <a:cubicBezTo>
                    <a:pt x="97" y="174"/>
                    <a:pt x="96" y="173"/>
                    <a:pt x="95" y="173"/>
                  </a:cubicBezTo>
                  <a:cubicBezTo>
                    <a:pt x="89" y="178"/>
                    <a:pt x="83" y="184"/>
                    <a:pt x="76" y="189"/>
                  </a:cubicBezTo>
                  <a:cubicBezTo>
                    <a:pt x="74" y="186"/>
                    <a:pt x="71" y="183"/>
                    <a:pt x="68" y="180"/>
                  </a:cubicBezTo>
                  <a:cubicBezTo>
                    <a:pt x="69" y="180"/>
                    <a:pt x="69" y="180"/>
                    <a:pt x="69" y="180"/>
                  </a:cubicBezTo>
                  <a:cubicBezTo>
                    <a:pt x="80" y="172"/>
                    <a:pt x="90" y="164"/>
                    <a:pt x="100" y="155"/>
                  </a:cubicBezTo>
                  <a:cubicBezTo>
                    <a:pt x="101" y="154"/>
                    <a:pt x="100" y="153"/>
                    <a:pt x="99" y="154"/>
                  </a:cubicBezTo>
                  <a:cubicBezTo>
                    <a:pt x="88" y="162"/>
                    <a:pt x="78" y="170"/>
                    <a:pt x="68" y="179"/>
                  </a:cubicBezTo>
                  <a:cubicBezTo>
                    <a:pt x="68" y="179"/>
                    <a:pt x="68" y="180"/>
                    <a:pt x="68" y="180"/>
                  </a:cubicBezTo>
                  <a:cubicBezTo>
                    <a:pt x="66" y="177"/>
                    <a:pt x="63" y="174"/>
                    <a:pt x="61" y="172"/>
                  </a:cubicBezTo>
                  <a:cubicBezTo>
                    <a:pt x="67" y="168"/>
                    <a:pt x="72" y="164"/>
                    <a:pt x="76" y="160"/>
                  </a:cubicBezTo>
                  <a:cubicBezTo>
                    <a:pt x="77" y="159"/>
                    <a:pt x="76" y="158"/>
                    <a:pt x="75" y="159"/>
                  </a:cubicBezTo>
                  <a:cubicBezTo>
                    <a:pt x="71" y="163"/>
                    <a:pt x="66" y="167"/>
                    <a:pt x="60" y="171"/>
                  </a:cubicBezTo>
                  <a:cubicBezTo>
                    <a:pt x="52" y="162"/>
                    <a:pt x="44" y="152"/>
                    <a:pt x="36" y="143"/>
                  </a:cubicBezTo>
                  <a:cubicBezTo>
                    <a:pt x="43" y="138"/>
                    <a:pt x="50" y="133"/>
                    <a:pt x="55" y="127"/>
                  </a:cubicBezTo>
                  <a:cubicBezTo>
                    <a:pt x="56" y="127"/>
                    <a:pt x="55" y="126"/>
                    <a:pt x="54" y="126"/>
                  </a:cubicBezTo>
                  <a:cubicBezTo>
                    <a:pt x="48" y="132"/>
                    <a:pt x="42" y="137"/>
                    <a:pt x="36" y="142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34" y="139"/>
                    <a:pt x="31" y="137"/>
                    <a:pt x="29" y="134"/>
                  </a:cubicBezTo>
                  <a:cubicBezTo>
                    <a:pt x="40" y="126"/>
                    <a:pt x="51" y="118"/>
                    <a:pt x="62" y="108"/>
                  </a:cubicBezTo>
                  <a:cubicBezTo>
                    <a:pt x="62" y="108"/>
                    <a:pt x="61" y="106"/>
                    <a:pt x="60" y="107"/>
                  </a:cubicBezTo>
                  <a:cubicBezTo>
                    <a:pt x="49" y="115"/>
                    <a:pt x="39" y="124"/>
                    <a:pt x="28" y="133"/>
                  </a:cubicBezTo>
                  <a:cubicBezTo>
                    <a:pt x="28" y="132"/>
                    <a:pt x="27" y="131"/>
                    <a:pt x="26" y="130"/>
                  </a:cubicBezTo>
                  <a:cubicBezTo>
                    <a:pt x="24" y="128"/>
                    <a:pt x="22" y="126"/>
                    <a:pt x="21" y="124"/>
                  </a:cubicBezTo>
                  <a:cubicBezTo>
                    <a:pt x="28" y="120"/>
                    <a:pt x="34" y="115"/>
                    <a:pt x="39" y="109"/>
                  </a:cubicBezTo>
                  <a:cubicBezTo>
                    <a:pt x="40" y="109"/>
                    <a:pt x="39" y="108"/>
                    <a:pt x="38" y="108"/>
                  </a:cubicBezTo>
                  <a:cubicBezTo>
                    <a:pt x="32" y="114"/>
                    <a:pt x="26" y="119"/>
                    <a:pt x="20" y="123"/>
                  </a:cubicBezTo>
                  <a:cubicBezTo>
                    <a:pt x="18" y="121"/>
                    <a:pt x="16" y="119"/>
                    <a:pt x="14" y="116"/>
                  </a:cubicBezTo>
                  <a:cubicBezTo>
                    <a:pt x="21" y="110"/>
                    <a:pt x="28" y="105"/>
                    <a:pt x="35" y="99"/>
                  </a:cubicBezTo>
                  <a:cubicBezTo>
                    <a:pt x="36" y="98"/>
                    <a:pt x="35" y="97"/>
                    <a:pt x="34" y="98"/>
                  </a:cubicBezTo>
                  <a:cubicBezTo>
                    <a:pt x="27" y="103"/>
                    <a:pt x="20" y="109"/>
                    <a:pt x="14" y="115"/>
                  </a:cubicBezTo>
                  <a:cubicBezTo>
                    <a:pt x="12" y="113"/>
                    <a:pt x="10" y="110"/>
                    <a:pt x="9" y="107"/>
                  </a:cubicBezTo>
                  <a:cubicBezTo>
                    <a:pt x="17" y="101"/>
                    <a:pt x="25" y="94"/>
                    <a:pt x="33" y="88"/>
                  </a:cubicBezTo>
                  <a:cubicBezTo>
                    <a:pt x="34" y="87"/>
                    <a:pt x="32" y="86"/>
                    <a:pt x="31" y="86"/>
                  </a:cubicBezTo>
                  <a:cubicBezTo>
                    <a:pt x="23" y="92"/>
                    <a:pt x="16" y="98"/>
                    <a:pt x="8" y="105"/>
                  </a:cubicBezTo>
                  <a:cubicBezTo>
                    <a:pt x="7" y="100"/>
                    <a:pt x="8" y="96"/>
                    <a:pt x="10" y="90"/>
                  </a:cubicBezTo>
                  <a:cubicBezTo>
                    <a:pt x="17" y="84"/>
                    <a:pt x="23" y="79"/>
                    <a:pt x="30" y="74"/>
                  </a:cubicBezTo>
                  <a:cubicBezTo>
                    <a:pt x="31" y="73"/>
                    <a:pt x="30" y="72"/>
                    <a:pt x="29" y="72"/>
                  </a:cubicBezTo>
                  <a:cubicBezTo>
                    <a:pt x="23" y="77"/>
                    <a:pt x="17" y="82"/>
                    <a:pt x="12" y="87"/>
                  </a:cubicBezTo>
                  <a:cubicBezTo>
                    <a:pt x="12" y="87"/>
                    <a:pt x="12" y="87"/>
                    <a:pt x="12" y="86"/>
                  </a:cubicBezTo>
                  <a:cubicBezTo>
                    <a:pt x="19" y="75"/>
                    <a:pt x="31" y="65"/>
                    <a:pt x="41" y="56"/>
                  </a:cubicBezTo>
                  <a:cubicBezTo>
                    <a:pt x="62" y="37"/>
                    <a:pt x="85" y="20"/>
                    <a:pt x="110" y="5"/>
                  </a:cubicBezTo>
                  <a:cubicBezTo>
                    <a:pt x="112" y="3"/>
                    <a:pt x="110" y="0"/>
                    <a:pt x="108" y="1"/>
                  </a:cubicBezTo>
                  <a:cubicBezTo>
                    <a:pt x="80" y="18"/>
                    <a:pt x="54" y="38"/>
                    <a:pt x="30" y="61"/>
                  </a:cubicBezTo>
                  <a:cubicBezTo>
                    <a:pt x="20" y="71"/>
                    <a:pt x="0" y="87"/>
                    <a:pt x="3" y="104"/>
                  </a:cubicBezTo>
                  <a:cubicBezTo>
                    <a:pt x="3" y="106"/>
                    <a:pt x="4" y="107"/>
                    <a:pt x="5" y="109"/>
                  </a:cubicBezTo>
                  <a:cubicBezTo>
                    <a:pt x="4" y="109"/>
                    <a:pt x="4" y="109"/>
                    <a:pt x="4" y="109"/>
                  </a:cubicBezTo>
                  <a:cubicBezTo>
                    <a:pt x="3" y="110"/>
                    <a:pt x="4" y="111"/>
                    <a:pt x="5" y="111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9" y="119"/>
                    <a:pt x="18" y="126"/>
                    <a:pt x="23" y="133"/>
                  </a:cubicBezTo>
                  <a:cubicBezTo>
                    <a:pt x="34" y="146"/>
                    <a:pt x="45" y="159"/>
                    <a:pt x="56" y="172"/>
                  </a:cubicBezTo>
                  <a:cubicBezTo>
                    <a:pt x="78" y="198"/>
                    <a:pt x="101" y="223"/>
                    <a:pt x="125" y="247"/>
                  </a:cubicBezTo>
                  <a:cubicBezTo>
                    <a:pt x="126" y="249"/>
                    <a:pt x="128" y="251"/>
                    <a:pt x="130" y="253"/>
                  </a:cubicBezTo>
                  <a:cubicBezTo>
                    <a:pt x="148" y="268"/>
                    <a:pt x="169" y="253"/>
                    <a:pt x="183" y="241"/>
                  </a:cubicBezTo>
                  <a:cubicBezTo>
                    <a:pt x="197" y="228"/>
                    <a:pt x="211" y="215"/>
                    <a:pt x="224" y="202"/>
                  </a:cubicBezTo>
                  <a:cubicBezTo>
                    <a:pt x="232" y="195"/>
                    <a:pt x="247" y="185"/>
                    <a:pt x="252" y="175"/>
                  </a:cubicBezTo>
                  <a:cubicBezTo>
                    <a:pt x="252" y="175"/>
                    <a:pt x="253" y="175"/>
                    <a:pt x="253" y="175"/>
                  </a:cubicBezTo>
                  <a:cubicBezTo>
                    <a:pt x="254" y="175"/>
                    <a:pt x="255" y="173"/>
                    <a:pt x="254" y="173"/>
                  </a:cubicBezTo>
                  <a:cubicBezTo>
                    <a:pt x="253" y="173"/>
                    <a:pt x="253" y="173"/>
                    <a:pt x="253" y="173"/>
                  </a:cubicBezTo>
                  <a:cubicBezTo>
                    <a:pt x="253" y="173"/>
                    <a:pt x="253" y="173"/>
                    <a:pt x="253" y="173"/>
                  </a:cubicBezTo>
                  <a:cubicBezTo>
                    <a:pt x="253" y="172"/>
                    <a:pt x="253" y="171"/>
                    <a:pt x="252" y="171"/>
                  </a:cubicBezTo>
                  <a:close/>
                  <a:moveTo>
                    <a:pt x="199" y="220"/>
                  </a:moveTo>
                  <a:cubicBezTo>
                    <a:pt x="192" y="227"/>
                    <a:pt x="184" y="235"/>
                    <a:pt x="176" y="242"/>
                  </a:cubicBezTo>
                  <a:cubicBezTo>
                    <a:pt x="170" y="246"/>
                    <a:pt x="164" y="251"/>
                    <a:pt x="157" y="253"/>
                  </a:cubicBezTo>
                  <a:cubicBezTo>
                    <a:pt x="141" y="257"/>
                    <a:pt x="120" y="251"/>
                    <a:pt x="131" y="224"/>
                  </a:cubicBezTo>
                  <a:cubicBezTo>
                    <a:pt x="139" y="207"/>
                    <a:pt x="163" y="193"/>
                    <a:pt x="178" y="182"/>
                  </a:cubicBezTo>
                  <a:cubicBezTo>
                    <a:pt x="194" y="170"/>
                    <a:pt x="209" y="159"/>
                    <a:pt x="222" y="144"/>
                  </a:cubicBezTo>
                  <a:cubicBezTo>
                    <a:pt x="222" y="144"/>
                    <a:pt x="222" y="143"/>
                    <a:pt x="222" y="143"/>
                  </a:cubicBezTo>
                  <a:cubicBezTo>
                    <a:pt x="223" y="144"/>
                    <a:pt x="223" y="144"/>
                    <a:pt x="223" y="145"/>
                  </a:cubicBezTo>
                  <a:cubicBezTo>
                    <a:pt x="222" y="145"/>
                    <a:pt x="221" y="146"/>
                    <a:pt x="221" y="147"/>
                  </a:cubicBezTo>
                  <a:cubicBezTo>
                    <a:pt x="221" y="148"/>
                    <a:pt x="221" y="148"/>
                    <a:pt x="221" y="148"/>
                  </a:cubicBezTo>
                  <a:cubicBezTo>
                    <a:pt x="216" y="158"/>
                    <a:pt x="193" y="176"/>
                    <a:pt x="190" y="179"/>
                  </a:cubicBezTo>
                  <a:cubicBezTo>
                    <a:pt x="177" y="190"/>
                    <a:pt x="164" y="201"/>
                    <a:pt x="151" y="213"/>
                  </a:cubicBezTo>
                  <a:cubicBezTo>
                    <a:pt x="145" y="219"/>
                    <a:pt x="137" y="226"/>
                    <a:pt x="138" y="234"/>
                  </a:cubicBezTo>
                  <a:cubicBezTo>
                    <a:pt x="138" y="234"/>
                    <a:pt x="138" y="234"/>
                    <a:pt x="138" y="235"/>
                  </a:cubicBezTo>
                  <a:cubicBezTo>
                    <a:pt x="148" y="280"/>
                    <a:pt x="227" y="177"/>
                    <a:pt x="248" y="174"/>
                  </a:cubicBezTo>
                  <a:cubicBezTo>
                    <a:pt x="240" y="184"/>
                    <a:pt x="203" y="216"/>
                    <a:pt x="199" y="220"/>
                  </a:cubicBezTo>
                  <a:close/>
                  <a:moveTo>
                    <a:pt x="242" y="172"/>
                  </a:moveTo>
                  <a:cubicBezTo>
                    <a:pt x="235" y="174"/>
                    <a:pt x="229" y="182"/>
                    <a:pt x="225" y="186"/>
                  </a:cubicBezTo>
                  <a:cubicBezTo>
                    <a:pt x="215" y="195"/>
                    <a:pt x="205" y="203"/>
                    <a:pt x="195" y="212"/>
                  </a:cubicBezTo>
                  <a:cubicBezTo>
                    <a:pt x="188" y="218"/>
                    <a:pt x="154" y="254"/>
                    <a:pt x="142" y="238"/>
                  </a:cubicBezTo>
                  <a:cubicBezTo>
                    <a:pt x="136" y="223"/>
                    <a:pt x="167" y="203"/>
                    <a:pt x="174" y="197"/>
                  </a:cubicBezTo>
                  <a:cubicBezTo>
                    <a:pt x="187" y="185"/>
                    <a:pt x="200" y="174"/>
                    <a:pt x="213" y="162"/>
                  </a:cubicBezTo>
                  <a:cubicBezTo>
                    <a:pt x="216" y="160"/>
                    <a:pt x="220" y="157"/>
                    <a:pt x="223" y="154"/>
                  </a:cubicBezTo>
                  <a:cubicBezTo>
                    <a:pt x="227" y="162"/>
                    <a:pt x="234" y="168"/>
                    <a:pt x="242" y="17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2641600" y="11145838"/>
              <a:ext cx="88900" cy="80963"/>
            </a:xfrm>
            <a:custGeom>
              <a:avLst/>
              <a:gdLst>
                <a:gd name="T0" fmla="*/ 20 w 21"/>
                <a:gd name="T1" fmla="*/ 0 h 19"/>
                <a:gd name="T2" fmla="*/ 0 w 21"/>
                <a:gd name="T3" fmla="*/ 18 h 19"/>
                <a:gd name="T4" fmla="*/ 1 w 21"/>
                <a:gd name="T5" fmla="*/ 19 h 19"/>
                <a:gd name="T6" fmla="*/ 20 w 21"/>
                <a:gd name="T7" fmla="*/ 1 h 19"/>
                <a:gd name="T8" fmla="*/ 20 w 21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9">
                  <a:moveTo>
                    <a:pt x="20" y="0"/>
                  </a:moveTo>
                  <a:cubicBezTo>
                    <a:pt x="13" y="6"/>
                    <a:pt x="6" y="12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8" y="13"/>
                    <a:pt x="14" y="7"/>
                    <a:pt x="20" y="1"/>
                  </a:cubicBezTo>
                  <a:cubicBezTo>
                    <a:pt x="21" y="1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2446338" y="10917238"/>
              <a:ext cx="98425" cy="88900"/>
            </a:xfrm>
            <a:custGeom>
              <a:avLst/>
              <a:gdLst>
                <a:gd name="T0" fmla="*/ 21 w 23"/>
                <a:gd name="T1" fmla="*/ 0 h 21"/>
                <a:gd name="T2" fmla="*/ 0 w 23"/>
                <a:gd name="T3" fmla="*/ 20 h 21"/>
                <a:gd name="T4" fmla="*/ 1 w 23"/>
                <a:gd name="T5" fmla="*/ 21 h 21"/>
                <a:gd name="T6" fmla="*/ 22 w 23"/>
                <a:gd name="T7" fmla="*/ 1 h 21"/>
                <a:gd name="T8" fmla="*/ 21 w 23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1">
                  <a:moveTo>
                    <a:pt x="21" y="0"/>
                  </a:moveTo>
                  <a:cubicBezTo>
                    <a:pt x="14" y="7"/>
                    <a:pt x="8" y="14"/>
                    <a:pt x="0" y="20"/>
                  </a:cubicBezTo>
                  <a:cubicBezTo>
                    <a:pt x="0" y="20"/>
                    <a:pt x="1" y="21"/>
                    <a:pt x="1" y="21"/>
                  </a:cubicBezTo>
                  <a:cubicBezTo>
                    <a:pt x="9" y="15"/>
                    <a:pt x="16" y="9"/>
                    <a:pt x="22" y="1"/>
                  </a:cubicBezTo>
                  <a:cubicBezTo>
                    <a:pt x="23" y="0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2413000" y="10833100"/>
              <a:ext cx="152400" cy="131763"/>
            </a:xfrm>
            <a:custGeom>
              <a:avLst/>
              <a:gdLst>
                <a:gd name="T0" fmla="*/ 34 w 36"/>
                <a:gd name="T1" fmla="*/ 1 h 31"/>
                <a:gd name="T2" fmla="*/ 1 w 36"/>
                <a:gd name="T3" fmla="*/ 30 h 31"/>
                <a:gd name="T4" fmla="*/ 1 w 36"/>
                <a:gd name="T5" fmla="*/ 31 h 31"/>
                <a:gd name="T6" fmla="*/ 35 w 36"/>
                <a:gd name="T7" fmla="*/ 2 h 31"/>
                <a:gd name="T8" fmla="*/ 34 w 36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4" y="1"/>
                  </a:moveTo>
                  <a:cubicBezTo>
                    <a:pt x="22" y="9"/>
                    <a:pt x="11" y="20"/>
                    <a:pt x="1" y="30"/>
                  </a:cubicBezTo>
                  <a:cubicBezTo>
                    <a:pt x="0" y="30"/>
                    <a:pt x="1" y="31"/>
                    <a:pt x="1" y="31"/>
                  </a:cubicBezTo>
                  <a:cubicBezTo>
                    <a:pt x="12" y="21"/>
                    <a:pt x="24" y="12"/>
                    <a:pt x="35" y="2"/>
                  </a:cubicBezTo>
                  <a:cubicBezTo>
                    <a:pt x="36" y="1"/>
                    <a:pt x="35" y="0"/>
                    <a:pt x="3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9586118" y="4274171"/>
            <a:ext cx="944563" cy="996950"/>
            <a:chOff x="9653588" y="8421688"/>
            <a:chExt cx="944563" cy="996950"/>
          </a:xfrm>
        </p:grpSpPr>
        <p:sp>
          <p:nvSpPr>
            <p:cNvPr id="73" name="Freeform 71"/>
            <p:cNvSpPr>
              <a:spLocks noEditPoints="1"/>
            </p:cNvSpPr>
            <p:nvPr/>
          </p:nvSpPr>
          <p:spPr bwMode="auto">
            <a:xfrm>
              <a:off x="9653588" y="8421688"/>
              <a:ext cx="944563" cy="996950"/>
            </a:xfrm>
            <a:custGeom>
              <a:avLst/>
              <a:gdLst>
                <a:gd name="T0" fmla="*/ 172 w 223"/>
                <a:gd name="T1" fmla="*/ 45 h 235"/>
                <a:gd name="T2" fmla="*/ 75 w 223"/>
                <a:gd name="T3" fmla="*/ 168 h 235"/>
                <a:gd name="T4" fmla="*/ 16 w 223"/>
                <a:gd name="T5" fmla="*/ 135 h 235"/>
                <a:gd name="T6" fmla="*/ 23 w 223"/>
                <a:gd name="T7" fmla="*/ 124 h 235"/>
                <a:gd name="T8" fmla="*/ 39 w 223"/>
                <a:gd name="T9" fmla="*/ 134 h 235"/>
                <a:gd name="T10" fmla="*/ 67 w 223"/>
                <a:gd name="T11" fmla="*/ 137 h 235"/>
                <a:gd name="T12" fmla="*/ 53 w 223"/>
                <a:gd name="T13" fmla="*/ 117 h 235"/>
                <a:gd name="T14" fmla="*/ 78 w 223"/>
                <a:gd name="T15" fmla="*/ 119 h 235"/>
                <a:gd name="T16" fmla="*/ 53 w 223"/>
                <a:gd name="T17" fmla="*/ 81 h 235"/>
                <a:gd name="T18" fmla="*/ 64 w 223"/>
                <a:gd name="T19" fmla="*/ 94 h 235"/>
                <a:gd name="T20" fmla="*/ 76 w 223"/>
                <a:gd name="T21" fmla="*/ 80 h 235"/>
                <a:gd name="T22" fmla="*/ 71 w 223"/>
                <a:gd name="T23" fmla="*/ 56 h 235"/>
                <a:gd name="T24" fmla="*/ 90 w 223"/>
                <a:gd name="T25" fmla="*/ 60 h 235"/>
                <a:gd name="T26" fmla="*/ 104 w 223"/>
                <a:gd name="T27" fmla="*/ 56 h 235"/>
                <a:gd name="T28" fmla="*/ 91 w 223"/>
                <a:gd name="T29" fmla="*/ 31 h 235"/>
                <a:gd name="T30" fmla="*/ 102 w 223"/>
                <a:gd name="T31" fmla="*/ 41 h 235"/>
                <a:gd name="T32" fmla="*/ 108 w 223"/>
                <a:gd name="T33" fmla="*/ 31 h 235"/>
                <a:gd name="T34" fmla="*/ 105 w 223"/>
                <a:gd name="T35" fmla="*/ 9 h 235"/>
                <a:gd name="T36" fmla="*/ 106 w 223"/>
                <a:gd name="T37" fmla="*/ 4 h 235"/>
                <a:gd name="T38" fmla="*/ 34 w 223"/>
                <a:gd name="T39" fmla="*/ 79 h 235"/>
                <a:gd name="T40" fmla="*/ 13 w 223"/>
                <a:gd name="T41" fmla="*/ 156 h 235"/>
                <a:gd name="T42" fmla="*/ 81 w 223"/>
                <a:gd name="T43" fmla="*/ 196 h 235"/>
                <a:gd name="T44" fmla="*/ 161 w 223"/>
                <a:gd name="T45" fmla="*/ 177 h 235"/>
                <a:gd name="T46" fmla="*/ 186 w 223"/>
                <a:gd name="T47" fmla="*/ 145 h 235"/>
                <a:gd name="T48" fmla="*/ 82 w 223"/>
                <a:gd name="T49" fmla="*/ 55 h 235"/>
                <a:gd name="T50" fmla="*/ 75 w 223"/>
                <a:gd name="T51" fmla="*/ 51 h 235"/>
                <a:gd name="T52" fmla="*/ 101 w 223"/>
                <a:gd name="T53" fmla="*/ 11 h 235"/>
                <a:gd name="T54" fmla="*/ 98 w 223"/>
                <a:gd name="T55" fmla="*/ 12 h 235"/>
                <a:gd name="T56" fmla="*/ 91 w 223"/>
                <a:gd name="T57" fmla="*/ 24 h 235"/>
                <a:gd name="T58" fmla="*/ 76 w 223"/>
                <a:gd name="T59" fmla="*/ 39 h 235"/>
                <a:gd name="T60" fmla="*/ 89 w 223"/>
                <a:gd name="T61" fmla="*/ 29 h 235"/>
                <a:gd name="T62" fmla="*/ 62 w 223"/>
                <a:gd name="T63" fmla="*/ 54 h 235"/>
                <a:gd name="T64" fmla="*/ 68 w 223"/>
                <a:gd name="T65" fmla="*/ 56 h 235"/>
                <a:gd name="T66" fmla="*/ 65 w 223"/>
                <a:gd name="T67" fmla="*/ 57 h 235"/>
                <a:gd name="T68" fmla="*/ 71 w 223"/>
                <a:gd name="T69" fmla="*/ 73 h 235"/>
                <a:gd name="T70" fmla="*/ 47 w 223"/>
                <a:gd name="T71" fmla="*/ 71 h 235"/>
                <a:gd name="T72" fmla="*/ 39 w 223"/>
                <a:gd name="T73" fmla="*/ 76 h 235"/>
                <a:gd name="T74" fmla="*/ 50 w 223"/>
                <a:gd name="T75" fmla="*/ 77 h 235"/>
                <a:gd name="T76" fmla="*/ 51 w 223"/>
                <a:gd name="T77" fmla="*/ 81 h 235"/>
                <a:gd name="T78" fmla="*/ 24 w 223"/>
                <a:gd name="T79" fmla="*/ 107 h 235"/>
                <a:gd name="T80" fmla="*/ 30 w 223"/>
                <a:gd name="T81" fmla="*/ 98 h 235"/>
                <a:gd name="T82" fmla="*/ 30 w 223"/>
                <a:gd name="T83" fmla="*/ 110 h 235"/>
                <a:gd name="T84" fmla="*/ 33 w 223"/>
                <a:gd name="T85" fmla="*/ 135 h 235"/>
                <a:gd name="T86" fmla="*/ 26 w 223"/>
                <a:gd name="T87" fmla="*/ 119 h 235"/>
                <a:gd name="T88" fmla="*/ 183 w 223"/>
                <a:gd name="T89" fmla="*/ 145 h 235"/>
                <a:gd name="T90" fmla="*/ 76 w 223"/>
                <a:gd name="T91" fmla="*/ 177 h 235"/>
                <a:gd name="T92" fmla="*/ 123 w 223"/>
                <a:gd name="T93" fmla="*/ 170 h 235"/>
                <a:gd name="T94" fmla="*/ 142 w 223"/>
                <a:gd name="T95" fmla="*/ 166 h 235"/>
                <a:gd name="T96" fmla="*/ 87 w 223"/>
                <a:gd name="T97" fmla="*/ 177 h 235"/>
                <a:gd name="T98" fmla="*/ 110 w 223"/>
                <a:gd name="T99" fmla="*/ 173 h 235"/>
                <a:gd name="T100" fmla="*/ 86 w 223"/>
                <a:gd name="T101" fmla="*/ 177 h 235"/>
                <a:gd name="T102" fmla="*/ 80 w 223"/>
                <a:gd name="T103" fmla="*/ 178 h 235"/>
                <a:gd name="T104" fmla="*/ 156 w 223"/>
                <a:gd name="T105" fmla="*/ 162 h 235"/>
                <a:gd name="T106" fmla="*/ 171 w 223"/>
                <a:gd name="T107" fmla="*/ 158 h 235"/>
                <a:gd name="T108" fmla="*/ 180 w 223"/>
                <a:gd name="T109" fmla="*/ 156 h 235"/>
                <a:gd name="T110" fmla="*/ 181 w 223"/>
                <a:gd name="T111" fmla="*/ 156 h 235"/>
                <a:gd name="T112" fmla="*/ 14 w 223"/>
                <a:gd name="T113" fmla="*/ 155 h 235"/>
                <a:gd name="T114" fmla="*/ 56 w 223"/>
                <a:gd name="T115" fmla="*/ 189 h 235"/>
                <a:gd name="T116" fmla="*/ 60 w 223"/>
                <a:gd name="T117" fmla="*/ 183 h 235"/>
                <a:gd name="T118" fmla="*/ 77 w 223"/>
                <a:gd name="T119" fmla="*/ 186 h 235"/>
                <a:gd name="T120" fmla="*/ 118 w 223"/>
                <a:gd name="T121" fmla="*/ 219 h 235"/>
                <a:gd name="T122" fmla="*/ 80 w 223"/>
                <a:gd name="T123" fmla="*/ 186 h 235"/>
                <a:gd name="T124" fmla="*/ 185 w 223"/>
                <a:gd name="T125" fmla="*/ 14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3" h="235">
                  <a:moveTo>
                    <a:pt x="186" y="145"/>
                  </a:moveTo>
                  <a:cubicBezTo>
                    <a:pt x="199" y="130"/>
                    <a:pt x="210" y="114"/>
                    <a:pt x="222" y="98"/>
                  </a:cubicBezTo>
                  <a:cubicBezTo>
                    <a:pt x="222" y="97"/>
                    <a:pt x="222" y="97"/>
                    <a:pt x="222" y="97"/>
                  </a:cubicBezTo>
                  <a:cubicBezTo>
                    <a:pt x="222" y="97"/>
                    <a:pt x="222" y="97"/>
                    <a:pt x="222" y="97"/>
                  </a:cubicBezTo>
                  <a:cubicBezTo>
                    <a:pt x="223" y="96"/>
                    <a:pt x="222" y="95"/>
                    <a:pt x="222" y="95"/>
                  </a:cubicBezTo>
                  <a:cubicBezTo>
                    <a:pt x="220" y="91"/>
                    <a:pt x="219" y="86"/>
                    <a:pt x="219" y="82"/>
                  </a:cubicBezTo>
                  <a:cubicBezTo>
                    <a:pt x="219" y="81"/>
                    <a:pt x="219" y="81"/>
                    <a:pt x="218" y="81"/>
                  </a:cubicBezTo>
                  <a:cubicBezTo>
                    <a:pt x="207" y="66"/>
                    <a:pt x="187" y="56"/>
                    <a:pt x="172" y="45"/>
                  </a:cubicBezTo>
                  <a:cubicBezTo>
                    <a:pt x="152" y="31"/>
                    <a:pt x="133" y="15"/>
                    <a:pt x="113" y="2"/>
                  </a:cubicBezTo>
                  <a:cubicBezTo>
                    <a:pt x="112" y="2"/>
                    <a:pt x="111" y="3"/>
                    <a:pt x="112" y="3"/>
                  </a:cubicBezTo>
                  <a:cubicBezTo>
                    <a:pt x="128" y="18"/>
                    <a:pt x="147" y="30"/>
                    <a:pt x="164" y="42"/>
                  </a:cubicBezTo>
                  <a:cubicBezTo>
                    <a:pt x="173" y="48"/>
                    <a:pt x="181" y="54"/>
                    <a:pt x="189" y="61"/>
                  </a:cubicBezTo>
                  <a:cubicBezTo>
                    <a:pt x="198" y="67"/>
                    <a:pt x="212" y="74"/>
                    <a:pt x="217" y="83"/>
                  </a:cubicBezTo>
                  <a:cubicBezTo>
                    <a:pt x="217" y="83"/>
                    <a:pt x="217" y="83"/>
                    <a:pt x="217" y="83"/>
                  </a:cubicBezTo>
                  <a:cubicBezTo>
                    <a:pt x="201" y="105"/>
                    <a:pt x="185" y="126"/>
                    <a:pt x="169" y="148"/>
                  </a:cubicBezTo>
                  <a:cubicBezTo>
                    <a:pt x="138" y="154"/>
                    <a:pt x="106" y="161"/>
                    <a:pt x="75" y="168"/>
                  </a:cubicBezTo>
                  <a:cubicBezTo>
                    <a:pt x="75" y="168"/>
                    <a:pt x="74" y="169"/>
                    <a:pt x="74" y="169"/>
                  </a:cubicBezTo>
                  <a:cubicBezTo>
                    <a:pt x="74" y="169"/>
                    <a:pt x="75" y="169"/>
                    <a:pt x="75" y="170"/>
                  </a:cubicBezTo>
                  <a:cubicBezTo>
                    <a:pt x="70" y="173"/>
                    <a:pt x="65" y="177"/>
                    <a:pt x="61" y="180"/>
                  </a:cubicBezTo>
                  <a:cubicBezTo>
                    <a:pt x="61" y="179"/>
                    <a:pt x="61" y="179"/>
                    <a:pt x="60" y="178"/>
                  </a:cubicBezTo>
                  <a:cubicBezTo>
                    <a:pt x="44" y="167"/>
                    <a:pt x="30" y="152"/>
                    <a:pt x="13" y="140"/>
                  </a:cubicBezTo>
                  <a:cubicBezTo>
                    <a:pt x="13" y="140"/>
                    <a:pt x="13" y="140"/>
                    <a:pt x="12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14" y="138"/>
                    <a:pt x="15" y="137"/>
                    <a:pt x="16" y="135"/>
                  </a:cubicBezTo>
                  <a:cubicBezTo>
                    <a:pt x="22" y="140"/>
                    <a:pt x="29" y="145"/>
                    <a:pt x="36" y="149"/>
                  </a:cubicBezTo>
                  <a:cubicBezTo>
                    <a:pt x="36" y="150"/>
                    <a:pt x="37" y="149"/>
                    <a:pt x="37" y="148"/>
                  </a:cubicBezTo>
                  <a:cubicBezTo>
                    <a:pt x="30" y="144"/>
                    <a:pt x="23" y="139"/>
                    <a:pt x="17" y="134"/>
                  </a:cubicBezTo>
                  <a:cubicBezTo>
                    <a:pt x="18" y="133"/>
                    <a:pt x="19" y="131"/>
                    <a:pt x="20" y="130"/>
                  </a:cubicBezTo>
                  <a:cubicBezTo>
                    <a:pt x="25" y="133"/>
                    <a:pt x="30" y="137"/>
                    <a:pt x="35" y="141"/>
                  </a:cubicBezTo>
                  <a:cubicBezTo>
                    <a:pt x="36" y="142"/>
                    <a:pt x="37" y="140"/>
                    <a:pt x="36" y="140"/>
                  </a:cubicBezTo>
                  <a:cubicBezTo>
                    <a:pt x="31" y="136"/>
                    <a:pt x="26" y="132"/>
                    <a:pt x="20" y="129"/>
                  </a:cubicBezTo>
                  <a:cubicBezTo>
                    <a:pt x="21" y="127"/>
                    <a:pt x="22" y="126"/>
                    <a:pt x="23" y="124"/>
                  </a:cubicBezTo>
                  <a:cubicBezTo>
                    <a:pt x="25" y="126"/>
                    <a:pt x="27" y="128"/>
                    <a:pt x="29" y="129"/>
                  </a:cubicBezTo>
                  <a:cubicBezTo>
                    <a:pt x="29" y="130"/>
                    <a:pt x="29" y="131"/>
                    <a:pt x="28" y="132"/>
                  </a:cubicBezTo>
                  <a:cubicBezTo>
                    <a:pt x="27" y="133"/>
                    <a:pt x="28" y="134"/>
                    <a:pt x="29" y="134"/>
                  </a:cubicBezTo>
                  <a:cubicBezTo>
                    <a:pt x="30" y="135"/>
                    <a:pt x="31" y="137"/>
                    <a:pt x="33" y="137"/>
                  </a:cubicBezTo>
                  <a:cubicBezTo>
                    <a:pt x="34" y="137"/>
                    <a:pt x="34" y="137"/>
                    <a:pt x="35" y="136"/>
                  </a:cubicBezTo>
                  <a:cubicBezTo>
                    <a:pt x="35" y="137"/>
                    <a:pt x="35" y="137"/>
                    <a:pt x="36" y="137"/>
                  </a:cubicBezTo>
                  <a:cubicBezTo>
                    <a:pt x="37" y="136"/>
                    <a:pt x="38" y="135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42" y="138"/>
                    <a:pt x="47" y="140"/>
                    <a:pt x="51" y="143"/>
                  </a:cubicBezTo>
                  <a:cubicBezTo>
                    <a:pt x="52" y="144"/>
                    <a:pt x="52" y="143"/>
                    <a:pt x="52" y="142"/>
                  </a:cubicBezTo>
                  <a:cubicBezTo>
                    <a:pt x="48" y="139"/>
                    <a:pt x="44" y="136"/>
                    <a:pt x="39" y="133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44" y="126"/>
                    <a:pt x="39" y="117"/>
                    <a:pt x="31" y="111"/>
                  </a:cubicBezTo>
                  <a:cubicBezTo>
                    <a:pt x="31" y="111"/>
                    <a:pt x="31" y="111"/>
                    <a:pt x="31" y="111"/>
                  </a:cubicBezTo>
                  <a:cubicBezTo>
                    <a:pt x="43" y="121"/>
                    <a:pt x="54" y="130"/>
                    <a:pt x="66" y="138"/>
                  </a:cubicBezTo>
                  <a:cubicBezTo>
                    <a:pt x="67" y="138"/>
                    <a:pt x="68" y="137"/>
                    <a:pt x="67" y="137"/>
                  </a:cubicBezTo>
                  <a:cubicBezTo>
                    <a:pt x="55" y="128"/>
                    <a:pt x="44" y="119"/>
                    <a:pt x="32" y="110"/>
                  </a:cubicBezTo>
                  <a:cubicBezTo>
                    <a:pt x="34" y="109"/>
                    <a:pt x="36" y="107"/>
                    <a:pt x="37" y="105"/>
                  </a:cubicBezTo>
                  <a:cubicBezTo>
                    <a:pt x="40" y="107"/>
                    <a:pt x="43" y="109"/>
                    <a:pt x="46" y="111"/>
                  </a:cubicBezTo>
                  <a:cubicBezTo>
                    <a:pt x="46" y="114"/>
                    <a:pt x="45" y="116"/>
                    <a:pt x="44" y="118"/>
                  </a:cubicBezTo>
                  <a:cubicBezTo>
                    <a:pt x="44" y="119"/>
                    <a:pt x="45" y="119"/>
                    <a:pt x="45" y="119"/>
                  </a:cubicBezTo>
                  <a:cubicBezTo>
                    <a:pt x="46" y="122"/>
                    <a:pt x="50" y="121"/>
                    <a:pt x="52" y="121"/>
                  </a:cubicBezTo>
                  <a:cubicBezTo>
                    <a:pt x="52" y="120"/>
                    <a:pt x="53" y="120"/>
                    <a:pt x="53" y="120"/>
                  </a:cubicBezTo>
                  <a:cubicBezTo>
                    <a:pt x="53" y="119"/>
                    <a:pt x="53" y="118"/>
                    <a:pt x="53" y="117"/>
                  </a:cubicBezTo>
                  <a:cubicBezTo>
                    <a:pt x="53" y="117"/>
                    <a:pt x="52" y="117"/>
                    <a:pt x="52" y="117"/>
                  </a:cubicBezTo>
                  <a:cubicBezTo>
                    <a:pt x="53" y="116"/>
                    <a:pt x="53" y="115"/>
                    <a:pt x="53" y="114"/>
                  </a:cubicBezTo>
                  <a:cubicBezTo>
                    <a:pt x="58" y="118"/>
                    <a:pt x="63" y="122"/>
                    <a:pt x="69" y="125"/>
                  </a:cubicBezTo>
                  <a:cubicBezTo>
                    <a:pt x="69" y="126"/>
                    <a:pt x="70" y="125"/>
                    <a:pt x="69" y="124"/>
                  </a:cubicBezTo>
                  <a:cubicBezTo>
                    <a:pt x="64" y="121"/>
                    <a:pt x="59" y="117"/>
                    <a:pt x="54" y="112"/>
                  </a:cubicBezTo>
                  <a:cubicBezTo>
                    <a:pt x="55" y="105"/>
                    <a:pt x="51" y="97"/>
                    <a:pt x="44" y="93"/>
                  </a:cubicBezTo>
                  <a:cubicBezTo>
                    <a:pt x="44" y="92"/>
                    <a:pt x="45" y="92"/>
                    <a:pt x="45" y="91"/>
                  </a:cubicBezTo>
                  <a:cubicBezTo>
                    <a:pt x="55" y="101"/>
                    <a:pt x="67" y="111"/>
                    <a:pt x="78" y="119"/>
                  </a:cubicBezTo>
                  <a:cubicBezTo>
                    <a:pt x="79" y="119"/>
                    <a:pt x="80" y="119"/>
                    <a:pt x="79" y="118"/>
                  </a:cubicBezTo>
                  <a:cubicBezTo>
                    <a:pt x="68" y="109"/>
                    <a:pt x="57" y="100"/>
                    <a:pt x="46" y="90"/>
                  </a:cubicBezTo>
                  <a:cubicBezTo>
                    <a:pt x="47" y="89"/>
                    <a:pt x="48" y="87"/>
                    <a:pt x="49" y="86"/>
                  </a:cubicBezTo>
                  <a:cubicBezTo>
                    <a:pt x="52" y="87"/>
                    <a:pt x="54" y="89"/>
                    <a:pt x="55" y="91"/>
                  </a:cubicBezTo>
                  <a:cubicBezTo>
                    <a:pt x="56" y="92"/>
                    <a:pt x="57" y="91"/>
                    <a:pt x="56" y="91"/>
                  </a:cubicBezTo>
                  <a:cubicBezTo>
                    <a:pt x="54" y="88"/>
                    <a:pt x="52" y="87"/>
                    <a:pt x="50" y="85"/>
                  </a:cubicBezTo>
                  <a:cubicBezTo>
                    <a:pt x="51" y="84"/>
                    <a:pt x="52" y="83"/>
                    <a:pt x="53" y="82"/>
                  </a:cubicBezTo>
                  <a:cubicBezTo>
                    <a:pt x="53" y="82"/>
                    <a:pt x="53" y="82"/>
                    <a:pt x="53" y="81"/>
                  </a:cubicBezTo>
                  <a:cubicBezTo>
                    <a:pt x="57" y="85"/>
                    <a:pt x="57" y="91"/>
                    <a:pt x="56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5" y="97"/>
                    <a:pt x="55" y="98"/>
                    <a:pt x="55" y="98"/>
                  </a:cubicBezTo>
                  <a:cubicBezTo>
                    <a:pt x="57" y="101"/>
                    <a:pt x="63" y="101"/>
                    <a:pt x="64" y="97"/>
                  </a:cubicBezTo>
                  <a:cubicBezTo>
                    <a:pt x="64" y="96"/>
                    <a:pt x="64" y="96"/>
                    <a:pt x="63" y="96"/>
                  </a:cubicBezTo>
                  <a:cubicBezTo>
                    <a:pt x="64" y="95"/>
                    <a:pt x="64" y="95"/>
                    <a:pt x="64" y="94"/>
                  </a:cubicBezTo>
                  <a:cubicBezTo>
                    <a:pt x="68" y="98"/>
                    <a:pt x="72" y="101"/>
                    <a:pt x="76" y="104"/>
                  </a:cubicBezTo>
                  <a:cubicBezTo>
                    <a:pt x="76" y="105"/>
                    <a:pt x="77" y="104"/>
                    <a:pt x="76" y="103"/>
                  </a:cubicBezTo>
                  <a:cubicBezTo>
                    <a:pt x="72" y="100"/>
                    <a:pt x="68" y="97"/>
                    <a:pt x="64" y="93"/>
                  </a:cubicBezTo>
                  <a:cubicBezTo>
                    <a:pt x="64" y="87"/>
                    <a:pt x="63" y="81"/>
                    <a:pt x="59" y="76"/>
                  </a:cubicBezTo>
                  <a:cubicBezTo>
                    <a:pt x="65" y="81"/>
                    <a:pt x="71" y="86"/>
                    <a:pt x="77" y="91"/>
                  </a:cubicBezTo>
                  <a:cubicBezTo>
                    <a:pt x="78" y="91"/>
                    <a:pt x="79" y="90"/>
                    <a:pt x="78" y="90"/>
                  </a:cubicBezTo>
                  <a:cubicBezTo>
                    <a:pt x="76" y="88"/>
                    <a:pt x="73" y="86"/>
                    <a:pt x="71" y="84"/>
                  </a:cubicBezTo>
                  <a:cubicBezTo>
                    <a:pt x="73" y="84"/>
                    <a:pt x="76" y="83"/>
                    <a:pt x="76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6" y="80"/>
                    <a:pt x="77" y="80"/>
                    <a:pt x="77" y="79"/>
                  </a:cubicBezTo>
                  <a:cubicBezTo>
                    <a:pt x="80" y="81"/>
                    <a:pt x="83" y="84"/>
                    <a:pt x="86" y="86"/>
                  </a:cubicBezTo>
                  <a:cubicBezTo>
                    <a:pt x="87" y="86"/>
                    <a:pt x="88" y="85"/>
                    <a:pt x="87" y="84"/>
                  </a:cubicBezTo>
                  <a:cubicBezTo>
                    <a:pt x="84" y="82"/>
                    <a:pt x="81" y="80"/>
                    <a:pt x="78" y="78"/>
                  </a:cubicBezTo>
                  <a:cubicBezTo>
                    <a:pt x="81" y="71"/>
                    <a:pt x="76" y="62"/>
                    <a:pt x="69" y="57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70" y="57"/>
                    <a:pt x="71" y="56"/>
                    <a:pt x="71" y="56"/>
                  </a:cubicBezTo>
                  <a:cubicBezTo>
                    <a:pt x="76" y="61"/>
                    <a:pt x="81" y="66"/>
                    <a:pt x="86" y="70"/>
                  </a:cubicBezTo>
                  <a:cubicBezTo>
                    <a:pt x="87" y="71"/>
                    <a:pt x="88" y="70"/>
                    <a:pt x="87" y="69"/>
                  </a:cubicBezTo>
                  <a:cubicBezTo>
                    <a:pt x="87" y="68"/>
                    <a:pt x="86" y="68"/>
                    <a:pt x="85" y="67"/>
                  </a:cubicBezTo>
                  <a:cubicBezTo>
                    <a:pt x="86" y="67"/>
                    <a:pt x="87" y="67"/>
                    <a:pt x="88" y="66"/>
                  </a:cubicBezTo>
                  <a:cubicBezTo>
                    <a:pt x="88" y="66"/>
                    <a:pt x="89" y="66"/>
                    <a:pt x="89" y="66"/>
                  </a:cubicBezTo>
                  <a:cubicBezTo>
                    <a:pt x="89" y="66"/>
                    <a:pt x="89" y="65"/>
                    <a:pt x="89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3"/>
                    <a:pt x="90" y="62"/>
                    <a:pt x="90" y="60"/>
                  </a:cubicBezTo>
                  <a:cubicBezTo>
                    <a:pt x="92" y="62"/>
                    <a:pt x="94" y="63"/>
                    <a:pt x="96" y="65"/>
                  </a:cubicBezTo>
                  <a:cubicBezTo>
                    <a:pt x="97" y="65"/>
                    <a:pt x="97" y="64"/>
                    <a:pt x="97" y="64"/>
                  </a:cubicBezTo>
                  <a:cubicBezTo>
                    <a:pt x="95" y="62"/>
                    <a:pt x="92" y="60"/>
                    <a:pt x="90" y="59"/>
                  </a:cubicBezTo>
                  <a:cubicBezTo>
                    <a:pt x="90" y="52"/>
                    <a:pt x="87" y="45"/>
                    <a:pt x="81" y="41"/>
                  </a:cubicBezTo>
                  <a:cubicBezTo>
                    <a:pt x="82" y="41"/>
                    <a:pt x="82" y="40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9" y="46"/>
                    <a:pt x="96" y="52"/>
                    <a:pt x="103" y="57"/>
                  </a:cubicBezTo>
                  <a:cubicBezTo>
                    <a:pt x="104" y="58"/>
                    <a:pt x="104" y="57"/>
                    <a:pt x="104" y="56"/>
                  </a:cubicBezTo>
                  <a:cubicBezTo>
                    <a:pt x="97" y="50"/>
                    <a:pt x="90" y="45"/>
                    <a:pt x="84" y="38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5" y="37"/>
                    <a:pt x="86" y="36"/>
                    <a:pt x="87" y="35"/>
                  </a:cubicBezTo>
                  <a:cubicBezTo>
                    <a:pt x="89" y="37"/>
                    <a:pt x="92" y="38"/>
                    <a:pt x="94" y="40"/>
                  </a:cubicBezTo>
                  <a:cubicBezTo>
                    <a:pt x="95" y="40"/>
                    <a:pt x="95" y="40"/>
                    <a:pt x="95" y="39"/>
                  </a:cubicBezTo>
                  <a:cubicBezTo>
                    <a:pt x="92" y="37"/>
                    <a:pt x="90" y="36"/>
                    <a:pt x="87" y="34"/>
                  </a:cubicBezTo>
                  <a:cubicBezTo>
                    <a:pt x="88" y="33"/>
                    <a:pt x="89" y="31"/>
                    <a:pt x="90" y="30"/>
                  </a:cubicBezTo>
                  <a:cubicBezTo>
                    <a:pt x="91" y="30"/>
                    <a:pt x="91" y="30"/>
                    <a:pt x="91" y="31"/>
                  </a:cubicBezTo>
                  <a:cubicBezTo>
                    <a:pt x="97" y="35"/>
                    <a:pt x="95" y="42"/>
                    <a:pt x="95" y="47"/>
                  </a:cubicBezTo>
                  <a:cubicBezTo>
                    <a:pt x="95" y="48"/>
                    <a:pt x="96" y="48"/>
                    <a:pt x="96" y="48"/>
                  </a:cubicBezTo>
                  <a:cubicBezTo>
                    <a:pt x="98" y="50"/>
                    <a:pt x="102" y="50"/>
                    <a:pt x="102" y="46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2" y="45"/>
                    <a:pt x="102" y="44"/>
                    <a:pt x="102" y="43"/>
                  </a:cubicBezTo>
                  <a:cubicBezTo>
                    <a:pt x="105" y="45"/>
                    <a:pt x="108" y="47"/>
                    <a:pt x="110" y="50"/>
                  </a:cubicBezTo>
                  <a:cubicBezTo>
                    <a:pt x="111" y="50"/>
                    <a:pt x="112" y="49"/>
                    <a:pt x="111" y="49"/>
                  </a:cubicBezTo>
                  <a:cubicBezTo>
                    <a:pt x="109" y="46"/>
                    <a:pt x="106" y="43"/>
                    <a:pt x="102" y="41"/>
                  </a:cubicBezTo>
                  <a:cubicBezTo>
                    <a:pt x="102" y="34"/>
                    <a:pt x="99" y="28"/>
                    <a:pt x="93" y="24"/>
                  </a:cubicBezTo>
                  <a:cubicBezTo>
                    <a:pt x="96" y="22"/>
                    <a:pt x="98" y="19"/>
                    <a:pt x="100" y="16"/>
                  </a:cubicBezTo>
                  <a:cubicBezTo>
                    <a:pt x="100" y="16"/>
                    <a:pt x="100" y="15"/>
                    <a:pt x="100" y="15"/>
                  </a:cubicBezTo>
                  <a:cubicBezTo>
                    <a:pt x="100" y="16"/>
                    <a:pt x="101" y="16"/>
                    <a:pt x="102" y="16"/>
                  </a:cubicBezTo>
                  <a:cubicBezTo>
                    <a:pt x="106" y="19"/>
                    <a:pt x="107" y="23"/>
                    <a:pt x="107" y="28"/>
                  </a:cubicBezTo>
                  <a:cubicBezTo>
                    <a:pt x="104" y="25"/>
                    <a:pt x="101" y="23"/>
                    <a:pt x="98" y="21"/>
                  </a:cubicBezTo>
                  <a:cubicBezTo>
                    <a:pt x="97" y="21"/>
                    <a:pt x="97" y="21"/>
                    <a:pt x="97" y="22"/>
                  </a:cubicBezTo>
                  <a:cubicBezTo>
                    <a:pt x="100" y="25"/>
                    <a:pt x="104" y="28"/>
                    <a:pt x="108" y="31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8" y="31"/>
                    <a:pt x="108" y="32"/>
                    <a:pt x="109" y="32"/>
                  </a:cubicBezTo>
                  <a:cubicBezTo>
                    <a:pt x="109" y="32"/>
                    <a:pt x="110" y="33"/>
                    <a:pt x="111" y="33"/>
                  </a:cubicBezTo>
                  <a:cubicBezTo>
                    <a:pt x="111" y="33"/>
                    <a:pt x="112" y="34"/>
                    <a:pt x="112" y="34"/>
                  </a:cubicBezTo>
                  <a:cubicBezTo>
                    <a:pt x="113" y="35"/>
                    <a:pt x="114" y="33"/>
                    <a:pt x="113" y="33"/>
                  </a:cubicBezTo>
                  <a:cubicBezTo>
                    <a:pt x="113" y="33"/>
                    <a:pt x="113" y="32"/>
                    <a:pt x="113" y="32"/>
                  </a:cubicBezTo>
                  <a:cubicBezTo>
                    <a:pt x="114" y="31"/>
                    <a:pt x="114" y="30"/>
                    <a:pt x="114" y="29"/>
                  </a:cubicBezTo>
                  <a:cubicBezTo>
                    <a:pt x="116" y="21"/>
                    <a:pt x="112" y="13"/>
                    <a:pt x="105" y="9"/>
                  </a:cubicBezTo>
                  <a:cubicBezTo>
                    <a:pt x="106" y="8"/>
                    <a:pt x="107" y="7"/>
                    <a:pt x="108" y="6"/>
                  </a:cubicBezTo>
                  <a:cubicBezTo>
                    <a:pt x="113" y="10"/>
                    <a:pt x="119" y="15"/>
                    <a:pt x="124" y="19"/>
                  </a:cubicBezTo>
                  <a:cubicBezTo>
                    <a:pt x="125" y="20"/>
                    <a:pt x="125" y="19"/>
                    <a:pt x="125" y="18"/>
                  </a:cubicBezTo>
                  <a:cubicBezTo>
                    <a:pt x="120" y="14"/>
                    <a:pt x="114" y="9"/>
                    <a:pt x="109" y="5"/>
                  </a:cubicBezTo>
                  <a:cubicBezTo>
                    <a:pt x="110" y="4"/>
                    <a:pt x="111" y="3"/>
                    <a:pt x="112" y="2"/>
                  </a:cubicBezTo>
                  <a:cubicBezTo>
                    <a:pt x="112" y="1"/>
                    <a:pt x="111" y="0"/>
                    <a:pt x="111" y="1"/>
                  </a:cubicBezTo>
                  <a:cubicBezTo>
                    <a:pt x="109" y="1"/>
                    <a:pt x="108" y="3"/>
                    <a:pt x="107" y="4"/>
                  </a:cubicBezTo>
                  <a:cubicBezTo>
                    <a:pt x="107" y="4"/>
                    <a:pt x="106" y="4"/>
                    <a:pt x="106" y="4"/>
                  </a:cubicBezTo>
                  <a:cubicBezTo>
                    <a:pt x="105" y="5"/>
                    <a:pt x="104" y="7"/>
                    <a:pt x="103" y="8"/>
                  </a:cubicBezTo>
                  <a:cubicBezTo>
                    <a:pt x="102" y="8"/>
                    <a:pt x="101" y="8"/>
                    <a:pt x="100" y="8"/>
                  </a:cubicBezTo>
                  <a:cubicBezTo>
                    <a:pt x="91" y="6"/>
                    <a:pt x="81" y="13"/>
                    <a:pt x="84" y="23"/>
                  </a:cubicBezTo>
                  <a:cubicBezTo>
                    <a:pt x="76" y="24"/>
                    <a:pt x="70" y="31"/>
                    <a:pt x="73" y="39"/>
                  </a:cubicBezTo>
                  <a:cubicBezTo>
                    <a:pt x="65" y="39"/>
                    <a:pt x="59" y="45"/>
                    <a:pt x="60" y="54"/>
                  </a:cubicBezTo>
                  <a:cubicBezTo>
                    <a:pt x="55" y="53"/>
                    <a:pt x="50" y="55"/>
                    <a:pt x="47" y="59"/>
                  </a:cubicBezTo>
                  <a:cubicBezTo>
                    <a:pt x="44" y="62"/>
                    <a:pt x="43" y="68"/>
                    <a:pt x="46" y="71"/>
                  </a:cubicBezTo>
                  <a:cubicBezTo>
                    <a:pt x="41" y="72"/>
                    <a:pt x="37" y="74"/>
                    <a:pt x="34" y="79"/>
                  </a:cubicBezTo>
                  <a:cubicBezTo>
                    <a:pt x="33" y="81"/>
                    <a:pt x="31" y="85"/>
                    <a:pt x="33" y="88"/>
                  </a:cubicBezTo>
                  <a:cubicBezTo>
                    <a:pt x="23" y="87"/>
                    <a:pt x="14" y="96"/>
                    <a:pt x="19" y="106"/>
                  </a:cubicBezTo>
                  <a:cubicBezTo>
                    <a:pt x="4" y="107"/>
                    <a:pt x="0" y="128"/>
                    <a:pt x="14" y="133"/>
                  </a:cubicBezTo>
                  <a:cubicBezTo>
                    <a:pt x="13" y="135"/>
                    <a:pt x="12" y="137"/>
                    <a:pt x="10" y="139"/>
                  </a:cubicBezTo>
                  <a:cubicBezTo>
                    <a:pt x="10" y="140"/>
                    <a:pt x="10" y="141"/>
                    <a:pt x="11" y="141"/>
                  </a:cubicBezTo>
                  <a:cubicBezTo>
                    <a:pt x="11" y="143"/>
                    <a:pt x="11" y="146"/>
                    <a:pt x="11" y="148"/>
                  </a:cubicBezTo>
                  <a:cubicBezTo>
                    <a:pt x="11" y="150"/>
                    <a:pt x="11" y="153"/>
                    <a:pt x="12" y="156"/>
                  </a:cubicBezTo>
                  <a:cubicBezTo>
                    <a:pt x="12" y="156"/>
                    <a:pt x="13" y="156"/>
                    <a:pt x="13" y="156"/>
                  </a:cubicBezTo>
                  <a:cubicBezTo>
                    <a:pt x="25" y="167"/>
                    <a:pt x="37" y="177"/>
                    <a:pt x="50" y="186"/>
                  </a:cubicBezTo>
                  <a:cubicBezTo>
                    <a:pt x="48" y="187"/>
                    <a:pt x="46" y="189"/>
                    <a:pt x="44" y="191"/>
                  </a:cubicBezTo>
                  <a:cubicBezTo>
                    <a:pt x="43" y="191"/>
                    <a:pt x="43" y="192"/>
                    <a:pt x="44" y="193"/>
                  </a:cubicBezTo>
                  <a:cubicBezTo>
                    <a:pt x="50" y="194"/>
                    <a:pt x="56" y="195"/>
                    <a:pt x="61" y="196"/>
                  </a:cubicBezTo>
                  <a:cubicBezTo>
                    <a:pt x="79" y="211"/>
                    <a:pt x="100" y="219"/>
                    <a:pt x="118" y="234"/>
                  </a:cubicBezTo>
                  <a:cubicBezTo>
                    <a:pt x="119" y="235"/>
                    <a:pt x="120" y="233"/>
                    <a:pt x="119" y="232"/>
                  </a:cubicBezTo>
                  <a:cubicBezTo>
                    <a:pt x="103" y="218"/>
                    <a:pt x="83" y="208"/>
                    <a:pt x="64" y="196"/>
                  </a:cubicBezTo>
                  <a:cubicBezTo>
                    <a:pt x="70" y="197"/>
                    <a:pt x="75" y="197"/>
                    <a:pt x="81" y="196"/>
                  </a:cubicBezTo>
                  <a:cubicBezTo>
                    <a:pt x="92" y="206"/>
                    <a:pt x="105" y="213"/>
                    <a:pt x="117" y="221"/>
                  </a:cubicBezTo>
                  <a:cubicBezTo>
                    <a:pt x="118" y="221"/>
                    <a:pt x="118" y="221"/>
                    <a:pt x="118" y="221"/>
                  </a:cubicBezTo>
                  <a:cubicBezTo>
                    <a:pt x="118" y="225"/>
                    <a:pt x="119" y="228"/>
                    <a:pt x="119" y="232"/>
                  </a:cubicBezTo>
                  <a:cubicBezTo>
                    <a:pt x="119" y="233"/>
                    <a:pt x="121" y="233"/>
                    <a:pt x="121" y="232"/>
                  </a:cubicBezTo>
                  <a:cubicBezTo>
                    <a:pt x="121" y="228"/>
                    <a:pt x="120" y="224"/>
                    <a:pt x="119" y="220"/>
                  </a:cubicBezTo>
                  <a:cubicBezTo>
                    <a:pt x="132" y="210"/>
                    <a:pt x="141" y="194"/>
                    <a:pt x="151" y="180"/>
                  </a:cubicBezTo>
                  <a:cubicBezTo>
                    <a:pt x="151" y="180"/>
                    <a:pt x="151" y="180"/>
                    <a:pt x="151" y="180"/>
                  </a:cubicBezTo>
                  <a:cubicBezTo>
                    <a:pt x="154" y="179"/>
                    <a:pt x="158" y="178"/>
                    <a:pt x="161" y="177"/>
                  </a:cubicBezTo>
                  <a:cubicBezTo>
                    <a:pt x="147" y="195"/>
                    <a:pt x="133" y="214"/>
                    <a:pt x="121" y="233"/>
                  </a:cubicBezTo>
                  <a:cubicBezTo>
                    <a:pt x="120" y="234"/>
                    <a:pt x="121" y="234"/>
                    <a:pt x="122" y="234"/>
                  </a:cubicBezTo>
                  <a:cubicBezTo>
                    <a:pt x="136" y="215"/>
                    <a:pt x="149" y="196"/>
                    <a:pt x="163" y="177"/>
                  </a:cubicBezTo>
                  <a:cubicBezTo>
                    <a:pt x="164" y="177"/>
                    <a:pt x="164" y="177"/>
                    <a:pt x="164" y="177"/>
                  </a:cubicBezTo>
                  <a:cubicBezTo>
                    <a:pt x="172" y="175"/>
                    <a:pt x="181" y="173"/>
                    <a:pt x="190" y="170"/>
                  </a:cubicBezTo>
                  <a:cubicBezTo>
                    <a:pt x="190" y="170"/>
                    <a:pt x="190" y="170"/>
                    <a:pt x="190" y="170"/>
                  </a:cubicBezTo>
                  <a:cubicBezTo>
                    <a:pt x="190" y="171"/>
                    <a:pt x="190" y="171"/>
                    <a:pt x="190" y="171"/>
                  </a:cubicBezTo>
                  <a:cubicBezTo>
                    <a:pt x="201" y="167"/>
                    <a:pt x="197" y="144"/>
                    <a:pt x="186" y="145"/>
                  </a:cubicBezTo>
                  <a:close/>
                  <a:moveTo>
                    <a:pt x="37" y="104"/>
                  </a:moveTo>
                  <a:cubicBezTo>
                    <a:pt x="38" y="102"/>
                    <a:pt x="39" y="101"/>
                    <a:pt x="40" y="99"/>
                  </a:cubicBezTo>
                  <a:cubicBezTo>
                    <a:pt x="40" y="99"/>
                    <a:pt x="41" y="99"/>
                    <a:pt x="41" y="99"/>
                  </a:cubicBezTo>
                  <a:cubicBezTo>
                    <a:pt x="44" y="102"/>
                    <a:pt x="46" y="106"/>
                    <a:pt x="46" y="110"/>
                  </a:cubicBezTo>
                  <a:cubicBezTo>
                    <a:pt x="43" y="108"/>
                    <a:pt x="40" y="106"/>
                    <a:pt x="37" y="104"/>
                  </a:cubicBezTo>
                  <a:close/>
                  <a:moveTo>
                    <a:pt x="77" y="47"/>
                  </a:moveTo>
                  <a:cubicBezTo>
                    <a:pt x="78" y="47"/>
                    <a:pt x="79" y="48"/>
                    <a:pt x="79" y="48"/>
                  </a:cubicBezTo>
                  <a:cubicBezTo>
                    <a:pt x="81" y="50"/>
                    <a:pt x="82" y="52"/>
                    <a:pt x="82" y="55"/>
                  </a:cubicBezTo>
                  <a:cubicBezTo>
                    <a:pt x="80" y="53"/>
                    <a:pt x="78" y="52"/>
                    <a:pt x="76" y="50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7" y="49"/>
                    <a:pt x="77" y="48"/>
                    <a:pt x="77" y="47"/>
                  </a:cubicBezTo>
                  <a:close/>
                  <a:moveTo>
                    <a:pt x="72" y="55"/>
                  </a:moveTo>
                  <a:cubicBezTo>
                    <a:pt x="73" y="54"/>
                    <a:pt x="74" y="53"/>
                    <a:pt x="75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8" y="53"/>
                    <a:pt x="80" y="55"/>
                    <a:pt x="82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59"/>
                    <a:pt x="82" y="61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79" y="61"/>
                    <a:pt x="75" y="58"/>
                    <a:pt x="72" y="55"/>
                  </a:cubicBezTo>
                  <a:close/>
                  <a:moveTo>
                    <a:pt x="101" y="10"/>
                  </a:moveTo>
                  <a:cubicBezTo>
                    <a:pt x="101" y="10"/>
                    <a:pt x="101" y="10"/>
                    <a:pt x="101" y="10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2"/>
                    <a:pt x="102" y="12"/>
                    <a:pt x="102" y="12"/>
                  </a:cubicBezTo>
                  <a:cubicBezTo>
                    <a:pt x="102" y="11"/>
                    <a:pt x="103" y="11"/>
                    <a:pt x="103" y="11"/>
                  </a:cubicBezTo>
                  <a:cubicBezTo>
                    <a:pt x="110" y="14"/>
                    <a:pt x="113" y="21"/>
                    <a:pt x="112" y="28"/>
                  </a:cubicBezTo>
                  <a:cubicBezTo>
                    <a:pt x="112" y="28"/>
                    <a:pt x="112" y="28"/>
                    <a:pt x="112" y="29"/>
                  </a:cubicBezTo>
                  <a:cubicBezTo>
                    <a:pt x="112" y="29"/>
                    <a:pt x="112" y="30"/>
                    <a:pt x="112" y="30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1" y="30"/>
                    <a:pt x="110" y="30"/>
                    <a:pt x="109" y="29"/>
                  </a:cubicBezTo>
                  <a:cubicBezTo>
                    <a:pt x="110" y="22"/>
                    <a:pt x="106" y="13"/>
                    <a:pt x="98" y="12"/>
                  </a:cubicBezTo>
                  <a:cubicBezTo>
                    <a:pt x="92" y="12"/>
                    <a:pt x="86" y="17"/>
                    <a:pt x="89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7" y="22"/>
                    <a:pt x="86" y="22"/>
                    <a:pt x="85" y="22"/>
                  </a:cubicBezTo>
                  <a:cubicBezTo>
                    <a:pt x="85" y="14"/>
                    <a:pt x="92" y="7"/>
                    <a:pt x="101" y="10"/>
                  </a:cubicBezTo>
                  <a:close/>
                  <a:moveTo>
                    <a:pt x="91" y="24"/>
                  </a:moveTo>
                  <a:cubicBezTo>
                    <a:pt x="91" y="23"/>
                    <a:pt x="90" y="23"/>
                    <a:pt x="90" y="23"/>
                  </a:cubicBezTo>
                  <a:cubicBezTo>
                    <a:pt x="89" y="18"/>
                    <a:pt x="93" y="14"/>
                    <a:pt x="98" y="15"/>
                  </a:cubicBezTo>
                  <a:cubicBezTo>
                    <a:pt x="96" y="18"/>
                    <a:pt x="94" y="21"/>
                    <a:pt x="91" y="24"/>
                  </a:cubicBezTo>
                  <a:close/>
                  <a:moveTo>
                    <a:pt x="90" y="26"/>
                  </a:moveTo>
                  <a:cubicBezTo>
                    <a:pt x="99" y="29"/>
                    <a:pt x="101" y="38"/>
                    <a:pt x="100" y="46"/>
                  </a:cubicBezTo>
                  <a:cubicBezTo>
                    <a:pt x="100" y="46"/>
                    <a:pt x="100" y="46"/>
                    <a:pt x="100" y="46"/>
                  </a:cubicBezTo>
                  <a:cubicBezTo>
                    <a:pt x="100" y="48"/>
                    <a:pt x="98" y="48"/>
                    <a:pt x="97" y="47"/>
                  </a:cubicBezTo>
                  <a:cubicBezTo>
                    <a:pt x="99" y="40"/>
                    <a:pt x="98" y="31"/>
                    <a:pt x="90" y="27"/>
                  </a:cubicBezTo>
                  <a:cubicBezTo>
                    <a:pt x="88" y="26"/>
                    <a:pt x="84" y="26"/>
                    <a:pt x="82" y="28"/>
                  </a:cubicBezTo>
                  <a:cubicBezTo>
                    <a:pt x="78" y="30"/>
                    <a:pt x="78" y="35"/>
                    <a:pt x="78" y="40"/>
                  </a:cubicBezTo>
                  <a:cubicBezTo>
                    <a:pt x="77" y="39"/>
                    <a:pt x="77" y="39"/>
                    <a:pt x="76" y="39"/>
                  </a:cubicBezTo>
                  <a:cubicBezTo>
                    <a:pt x="76" y="39"/>
                    <a:pt x="75" y="39"/>
                    <a:pt x="74" y="39"/>
                  </a:cubicBezTo>
                  <a:cubicBezTo>
                    <a:pt x="73" y="29"/>
                    <a:pt x="81" y="22"/>
                    <a:pt x="90" y="26"/>
                  </a:cubicBezTo>
                  <a:close/>
                  <a:moveTo>
                    <a:pt x="89" y="29"/>
                  </a:moveTo>
                  <a:cubicBezTo>
                    <a:pt x="86" y="33"/>
                    <a:pt x="83" y="37"/>
                    <a:pt x="80" y="40"/>
                  </a:cubicBezTo>
                  <a:cubicBezTo>
                    <a:pt x="80" y="40"/>
                    <a:pt x="79" y="40"/>
                    <a:pt x="79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0" y="36"/>
                    <a:pt x="80" y="32"/>
                    <a:pt x="83" y="30"/>
                  </a:cubicBezTo>
                  <a:cubicBezTo>
                    <a:pt x="85" y="29"/>
                    <a:pt x="87" y="28"/>
                    <a:pt x="89" y="29"/>
                  </a:cubicBezTo>
                  <a:close/>
                  <a:moveTo>
                    <a:pt x="81" y="43"/>
                  </a:moveTo>
                  <a:cubicBezTo>
                    <a:pt x="87" y="48"/>
                    <a:pt x="88" y="56"/>
                    <a:pt x="88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7" y="65"/>
                    <a:pt x="85" y="66"/>
                    <a:pt x="83" y="64"/>
                  </a:cubicBezTo>
                  <a:cubicBezTo>
                    <a:pt x="83" y="64"/>
                    <a:pt x="83" y="64"/>
                    <a:pt x="83" y="64"/>
                  </a:cubicBezTo>
                  <a:cubicBezTo>
                    <a:pt x="85" y="57"/>
                    <a:pt x="84" y="47"/>
                    <a:pt x="77" y="44"/>
                  </a:cubicBezTo>
                  <a:cubicBezTo>
                    <a:pt x="69" y="42"/>
                    <a:pt x="65" y="49"/>
                    <a:pt x="66" y="55"/>
                  </a:cubicBezTo>
                  <a:cubicBezTo>
                    <a:pt x="65" y="55"/>
                    <a:pt x="63" y="54"/>
                    <a:pt x="62" y="54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0" y="43"/>
                    <a:pt x="73" y="38"/>
                    <a:pt x="81" y="43"/>
                  </a:cubicBezTo>
                  <a:close/>
                  <a:moveTo>
                    <a:pt x="70" y="55"/>
                  </a:moveTo>
                  <a:cubicBezTo>
                    <a:pt x="69" y="55"/>
                    <a:pt x="69" y="56"/>
                    <a:pt x="69" y="57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8" y="57"/>
                    <a:pt x="68" y="56"/>
                    <a:pt x="67" y="56"/>
                  </a:cubicBezTo>
                  <a:cubicBezTo>
                    <a:pt x="67" y="56"/>
                    <a:pt x="68" y="56"/>
                    <a:pt x="68" y="56"/>
                  </a:cubicBezTo>
                  <a:cubicBezTo>
                    <a:pt x="67" y="53"/>
                    <a:pt x="67" y="48"/>
                    <a:pt x="71" y="46"/>
                  </a:cubicBezTo>
                  <a:cubicBezTo>
                    <a:pt x="73" y="46"/>
                    <a:pt x="75" y="46"/>
                    <a:pt x="76" y="47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5" y="48"/>
                    <a:pt x="74" y="50"/>
                    <a:pt x="73" y="51"/>
                  </a:cubicBezTo>
                  <a:cubicBezTo>
                    <a:pt x="72" y="52"/>
                    <a:pt x="71" y="53"/>
                    <a:pt x="70" y="54"/>
                  </a:cubicBezTo>
                  <a:cubicBezTo>
                    <a:pt x="70" y="54"/>
                    <a:pt x="70" y="54"/>
                    <a:pt x="70" y="55"/>
                  </a:cubicBezTo>
                  <a:close/>
                  <a:moveTo>
                    <a:pt x="51" y="58"/>
                  </a:moveTo>
                  <a:cubicBezTo>
                    <a:pt x="55" y="55"/>
                    <a:pt x="61" y="55"/>
                    <a:pt x="65" y="57"/>
                  </a:cubicBezTo>
                  <a:cubicBezTo>
                    <a:pt x="73" y="61"/>
                    <a:pt x="82" y="73"/>
                    <a:pt x="73" y="81"/>
                  </a:cubicBezTo>
                  <a:cubicBezTo>
                    <a:pt x="73" y="81"/>
                    <a:pt x="73" y="82"/>
                    <a:pt x="73" y="82"/>
                  </a:cubicBezTo>
                  <a:cubicBezTo>
                    <a:pt x="72" y="82"/>
                    <a:pt x="71" y="83"/>
                    <a:pt x="69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65" y="80"/>
                    <a:pt x="62" y="77"/>
                    <a:pt x="58" y="74"/>
                  </a:cubicBezTo>
                  <a:cubicBezTo>
                    <a:pt x="60" y="72"/>
                    <a:pt x="62" y="70"/>
                    <a:pt x="64" y="68"/>
                  </a:cubicBezTo>
                  <a:cubicBezTo>
                    <a:pt x="65" y="70"/>
                    <a:pt x="68" y="73"/>
                    <a:pt x="70" y="74"/>
                  </a:cubicBezTo>
                  <a:cubicBezTo>
                    <a:pt x="70" y="74"/>
                    <a:pt x="71" y="74"/>
                    <a:pt x="71" y="73"/>
                  </a:cubicBezTo>
                  <a:cubicBezTo>
                    <a:pt x="69" y="71"/>
                    <a:pt x="67" y="68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5" y="67"/>
                    <a:pt x="66" y="66"/>
                    <a:pt x="67" y="65"/>
                  </a:cubicBezTo>
                  <a:cubicBezTo>
                    <a:pt x="71" y="69"/>
                    <a:pt x="72" y="75"/>
                    <a:pt x="69" y="81"/>
                  </a:cubicBezTo>
                  <a:cubicBezTo>
                    <a:pt x="69" y="82"/>
                    <a:pt x="70" y="83"/>
                    <a:pt x="71" y="82"/>
                  </a:cubicBezTo>
                  <a:cubicBezTo>
                    <a:pt x="78" y="75"/>
                    <a:pt x="72" y="64"/>
                    <a:pt x="64" y="60"/>
                  </a:cubicBezTo>
                  <a:cubicBezTo>
                    <a:pt x="55" y="55"/>
                    <a:pt x="49" y="64"/>
                    <a:pt x="50" y="72"/>
                  </a:cubicBezTo>
                  <a:cubicBezTo>
                    <a:pt x="49" y="71"/>
                    <a:pt x="48" y="71"/>
                    <a:pt x="47" y="71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4" y="67"/>
                    <a:pt x="47" y="60"/>
                    <a:pt x="51" y="58"/>
                  </a:cubicBezTo>
                  <a:close/>
                  <a:moveTo>
                    <a:pt x="65" y="64"/>
                  </a:moveTo>
                  <a:cubicBezTo>
                    <a:pt x="62" y="67"/>
                    <a:pt x="59" y="70"/>
                    <a:pt x="56" y="74"/>
                  </a:cubicBezTo>
                  <a:cubicBezTo>
                    <a:pt x="55" y="73"/>
                    <a:pt x="53" y="73"/>
                    <a:pt x="52" y="72"/>
                  </a:cubicBezTo>
                  <a:cubicBezTo>
                    <a:pt x="52" y="69"/>
                    <a:pt x="52" y="66"/>
                    <a:pt x="54" y="63"/>
                  </a:cubicBezTo>
                  <a:cubicBezTo>
                    <a:pt x="58" y="59"/>
                    <a:pt x="62" y="61"/>
                    <a:pt x="65" y="64"/>
                  </a:cubicBezTo>
                  <a:close/>
                  <a:moveTo>
                    <a:pt x="39" y="76"/>
                  </a:moveTo>
                  <a:cubicBezTo>
                    <a:pt x="43" y="72"/>
                    <a:pt x="49" y="72"/>
                    <a:pt x="53" y="75"/>
                  </a:cubicBezTo>
                  <a:cubicBezTo>
                    <a:pt x="60" y="78"/>
                    <a:pt x="63" y="85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2" y="94"/>
                    <a:pt x="62" y="96"/>
                    <a:pt x="62" y="97"/>
                  </a:cubicBezTo>
                  <a:cubicBezTo>
                    <a:pt x="61" y="98"/>
                    <a:pt x="60" y="99"/>
                    <a:pt x="59" y="98"/>
                  </a:cubicBezTo>
                  <a:cubicBezTo>
                    <a:pt x="58" y="98"/>
                    <a:pt x="57" y="98"/>
                    <a:pt x="57" y="97"/>
                  </a:cubicBezTo>
                  <a:cubicBezTo>
                    <a:pt x="60" y="90"/>
                    <a:pt x="58" y="80"/>
                    <a:pt x="50" y="77"/>
                  </a:cubicBezTo>
                  <a:cubicBezTo>
                    <a:pt x="42" y="76"/>
                    <a:pt x="35" y="82"/>
                    <a:pt x="37" y="89"/>
                  </a:cubicBezTo>
                  <a:cubicBezTo>
                    <a:pt x="37" y="89"/>
                    <a:pt x="37" y="89"/>
                    <a:pt x="36" y="89"/>
                  </a:cubicBezTo>
                  <a:cubicBezTo>
                    <a:pt x="36" y="88"/>
                    <a:pt x="36" y="88"/>
                    <a:pt x="35" y="88"/>
                  </a:cubicBezTo>
                  <a:cubicBezTo>
                    <a:pt x="32" y="85"/>
                    <a:pt x="36" y="78"/>
                    <a:pt x="39" y="76"/>
                  </a:cubicBezTo>
                  <a:close/>
                  <a:moveTo>
                    <a:pt x="43" y="92"/>
                  </a:moveTo>
                  <a:cubicBezTo>
                    <a:pt x="42" y="91"/>
                    <a:pt x="40" y="90"/>
                    <a:pt x="39" y="90"/>
                  </a:cubicBezTo>
                  <a:cubicBezTo>
                    <a:pt x="38" y="82"/>
                    <a:pt x="45" y="77"/>
                    <a:pt x="52" y="81"/>
                  </a:cubicBezTo>
                  <a:cubicBezTo>
                    <a:pt x="52" y="81"/>
                    <a:pt x="51" y="81"/>
                    <a:pt x="51" y="81"/>
                  </a:cubicBezTo>
                  <a:cubicBezTo>
                    <a:pt x="48" y="84"/>
                    <a:pt x="45" y="88"/>
                    <a:pt x="43" y="92"/>
                  </a:cubicBezTo>
                  <a:close/>
                  <a:moveTo>
                    <a:pt x="41" y="93"/>
                  </a:moveTo>
                  <a:cubicBezTo>
                    <a:pt x="50" y="99"/>
                    <a:pt x="55" y="108"/>
                    <a:pt x="49" y="118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48" y="120"/>
                    <a:pt x="47" y="120"/>
                    <a:pt x="46" y="119"/>
                  </a:cubicBezTo>
                  <a:cubicBezTo>
                    <a:pt x="50" y="109"/>
                    <a:pt x="47" y="95"/>
                    <a:pt x="34" y="95"/>
                  </a:cubicBezTo>
                  <a:cubicBezTo>
                    <a:pt x="30" y="94"/>
                    <a:pt x="26" y="97"/>
                    <a:pt x="25" y="101"/>
                  </a:cubicBezTo>
                  <a:cubicBezTo>
                    <a:pt x="24" y="102"/>
                    <a:pt x="23" y="105"/>
                    <a:pt x="24" y="107"/>
                  </a:cubicBezTo>
                  <a:cubicBezTo>
                    <a:pt x="23" y="107"/>
                    <a:pt x="21" y="106"/>
                    <a:pt x="20" y="106"/>
                  </a:cubicBezTo>
                  <a:cubicBezTo>
                    <a:pt x="17" y="93"/>
                    <a:pt x="29" y="87"/>
                    <a:pt x="41" y="93"/>
                  </a:cubicBezTo>
                  <a:close/>
                  <a:moveTo>
                    <a:pt x="30" y="110"/>
                  </a:moveTo>
                  <a:cubicBezTo>
                    <a:pt x="30" y="110"/>
                    <a:pt x="30" y="110"/>
                    <a:pt x="30" y="110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29" y="110"/>
                    <a:pt x="28" y="109"/>
                    <a:pt x="28" y="109"/>
                  </a:cubicBezTo>
                  <a:cubicBezTo>
                    <a:pt x="28" y="108"/>
                    <a:pt x="27" y="108"/>
                    <a:pt x="27" y="108"/>
                  </a:cubicBezTo>
                  <a:cubicBezTo>
                    <a:pt x="22" y="107"/>
                    <a:pt x="29" y="99"/>
                    <a:pt x="30" y="98"/>
                  </a:cubicBezTo>
                  <a:cubicBezTo>
                    <a:pt x="33" y="96"/>
                    <a:pt x="36" y="97"/>
                    <a:pt x="38" y="98"/>
                  </a:cubicBezTo>
                  <a:cubicBezTo>
                    <a:pt x="38" y="100"/>
                    <a:pt x="37" y="101"/>
                    <a:pt x="36" y="103"/>
                  </a:cubicBezTo>
                  <a:cubicBezTo>
                    <a:pt x="36" y="103"/>
                    <a:pt x="35" y="103"/>
                    <a:pt x="35" y="102"/>
                  </a:cubicBezTo>
                  <a:cubicBezTo>
                    <a:pt x="35" y="102"/>
                    <a:pt x="34" y="103"/>
                    <a:pt x="35" y="103"/>
                  </a:cubicBezTo>
                  <a:cubicBezTo>
                    <a:pt x="35" y="103"/>
                    <a:pt x="35" y="104"/>
                    <a:pt x="35" y="104"/>
                  </a:cubicBezTo>
                  <a:cubicBezTo>
                    <a:pt x="34" y="106"/>
                    <a:pt x="33" y="108"/>
                    <a:pt x="31" y="10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0" y="108"/>
                    <a:pt x="29" y="109"/>
                    <a:pt x="30" y="110"/>
                  </a:cubicBezTo>
                  <a:close/>
                  <a:moveTo>
                    <a:pt x="19" y="113"/>
                  </a:moveTo>
                  <a:cubicBezTo>
                    <a:pt x="10" y="113"/>
                    <a:pt x="10" y="127"/>
                    <a:pt x="16" y="130"/>
                  </a:cubicBezTo>
                  <a:cubicBezTo>
                    <a:pt x="16" y="130"/>
                    <a:pt x="15" y="131"/>
                    <a:pt x="15" y="132"/>
                  </a:cubicBezTo>
                  <a:cubicBezTo>
                    <a:pt x="10" y="129"/>
                    <a:pt x="7" y="125"/>
                    <a:pt x="8" y="119"/>
                  </a:cubicBezTo>
                  <a:cubicBezTo>
                    <a:pt x="9" y="112"/>
                    <a:pt x="15" y="108"/>
                    <a:pt x="22" y="109"/>
                  </a:cubicBezTo>
                  <a:cubicBezTo>
                    <a:pt x="32" y="110"/>
                    <a:pt x="42" y="122"/>
                    <a:pt x="38" y="132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35" y="133"/>
                    <a:pt x="35" y="135"/>
                    <a:pt x="33" y="135"/>
                  </a:cubicBezTo>
                  <a:cubicBezTo>
                    <a:pt x="32" y="135"/>
                    <a:pt x="31" y="134"/>
                    <a:pt x="30" y="133"/>
                  </a:cubicBezTo>
                  <a:cubicBezTo>
                    <a:pt x="36" y="125"/>
                    <a:pt x="27" y="113"/>
                    <a:pt x="19" y="113"/>
                  </a:cubicBezTo>
                  <a:close/>
                  <a:moveTo>
                    <a:pt x="17" y="128"/>
                  </a:moveTo>
                  <a:cubicBezTo>
                    <a:pt x="11" y="125"/>
                    <a:pt x="15" y="111"/>
                    <a:pt x="23" y="116"/>
                  </a:cubicBezTo>
                  <a:cubicBezTo>
                    <a:pt x="23" y="117"/>
                    <a:pt x="24" y="117"/>
                    <a:pt x="25" y="118"/>
                  </a:cubicBezTo>
                  <a:cubicBezTo>
                    <a:pt x="25" y="118"/>
                    <a:pt x="24" y="118"/>
                    <a:pt x="24" y="118"/>
                  </a:cubicBezTo>
                  <a:cubicBezTo>
                    <a:pt x="22" y="122"/>
                    <a:pt x="19" y="125"/>
                    <a:pt x="17" y="128"/>
                  </a:cubicBezTo>
                  <a:close/>
                  <a:moveTo>
                    <a:pt x="26" y="119"/>
                  </a:moveTo>
                  <a:cubicBezTo>
                    <a:pt x="26" y="119"/>
                    <a:pt x="26" y="119"/>
                    <a:pt x="26" y="119"/>
                  </a:cubicBezTo>
                  <a:cubicBezTo>
                    <a:pt x="28" y="122"/>
                    <a:pt x="30" y="125"/>
                    <a:pt x="30" y="128"/>
                  </a:cubicBezTo>
                  <a:cubicBezTo>
                    <a:pt x="28" y="127"/>
                    <a:pt x="26" y="125"/>
                    <a:pt x="23" y="124"/>
                  </a:cubicBezTo>
                  <a:cubicBezTo>
                    <a:pt x="24" y="122"/>
                    <a:pt x="25" y="121"/>
                    <a:pt x="26" y="119"/>
                  </a:cubicBezTo>
                  <a:close/>
                  <a:moveTo>
                    <a:pt x="218" y="86"/>
                  </a:moveTo>
                  <a:cubicBezTo>
                    <a:pt x="218" y="90"/>
                    <a:pt x="218" y="93"/>
                    <a:pt x="220" y="97"/>
                  </a:cubicBezTo>
                  <a:cubicBezTo>
                    <a:pt x="208" y="113"/>
                    <a:pt x="195" y="129"/>
                    <a:pt x="183" y="145"/>
                  </a:cubicBezTo>
                  <a:cubicBezTo>
                    <a:pt x="183" y="145"/>
                    <a:pt x="183" y="145"/>
                    <a:pt x="183" y="145"/>
                  </a:cubicBezTo>
                  <a:cubicBezTo>
                    <a:pt x="179" y="146"/>
                    <a:pt x="176" y="147"/>
                    <a:pt x="172" y="147"/>
                  </a:cubicBezTo>
                  <a:cubicBezTo>
                    <a:pt x="188" y="127"/>
                    <a:pt x="203" y="107"/>
                    <a:pt x="218" y="86"/>
                  </a:cubicBezTo>
                  <a:close/>
                  <a:moveTo>
                    <a:pt x="168" y="151"/>
                  </a:moveTo>
                  <a:cubicBezTo>
                    <a:pt x="169" y="151"/>
                    <a:pt x="169" y="151"/>
                    <a:pt x="169" y="150"/>
                  </a:cubicBezTo>
                  <a:cubicBezTo>
                    <a:pt x="174" y="149"/>
                    <a:pt x="179" y="148"/>
                    <a:pt x="183" y="147"/>
                  </a:cubicBezTo>
                  <a:cubicBezTo>
                    <a:pt x="184" y="149"/>
                    <a:pt x="184" y="151"/>
                    <a:pt x="185" y="153"/>
                  </a:cubicBezTo>
                  <a:cubicBezTo>
                    <a:pt x="148" y="161"/>
                    <a:pt x="112" y="169"/>
                    <a:pt x="76" y="177"/>
                  </a:cubicBezTo>
                  <a:cubicBezTo>
                    <a:pt x="76" y="177"/>
                    <a:pt x="76" y="177"/>
                    <a:pt x="76" y="177"/>
                  </a:cubicBezTo>
                  <a:cubicBezTo>
                    <a:pt x="78" y="175"/>
                    <a:pt x="78" y="172"/>
                    <a:pt x="77" y="170"/>
                  </a:cubicBezTo>
                  <a:cubicBezTo>
                    <a:pt x="107" y="164"/>
                    <a:pt x="138" y="157"/>
                    <a:pt x="168" y="151"/>
                  </a:cubicBezTo>
                  <a:close/>
                  <a:moveTo>
                    <a:pt x="135" y="168"/>
                  </a:moveTo>
                  <a:cubicBezTo>
                    <a:pt x="136" y="169"/>
                    <a:pt x="137" y="170"/>
                    <a:pt x="138" y="171"/>
                  </a:cubicBezTo>
                  <a:cubicBezTo>
                    <a:pt x="133" y="172"/>
                    <a:pt x="129" y="173"/>
                    <a:pt x="124" y="174"/>
                  </a:cubicBezTo>
                  <a:cubicBezTo>
                    <a:pt x="124" y="174"/>
                    <a:pt x="124" y="174"/>
                    <a:pt x="124" y="174"/>
                  </a:cubicBezTo>
                  <a:cubicBezTo>
                    <a:pt x="122" y="173"/>
                    <a:pt x="120" y="172"/>
                    <a:pt x="118" y="171"/>
                  </a:cubicBezTo>
                  <a:cubicBezTo>
                    <a:pt x="120" y="171"/>
                    <a:pt x="122" y="170"/>
                    <a:pt x="123" y="170"/>
                  </a:cubicBezTo>
                  <a:cubicBezTo>
                    <a:pt x="125" y="171"/>
                    <a:pt x="127" y="171"/>
                    <a:pt x="128" y="172"/>
                  </a:cubicBezTo>
                  <a:cubicBezTo>
                    <a:pt x="129" y="172"/>
                    <a:pt x="130" y="171"/>
                    <a:pt x="129" y="171"/>
                  </a:cubicBezTo>
                  <a:cubicBezTo>
                    <a:pt x="128" y="170"/>
                    <a:pt x="127" y="170"/>
                    <a:pt x="126" y="169"/>
                  </a:cubicBezTo>
                  <a:cubicBezTo>
                    <a:pt x="131" y="168"/>
                    <a:pt x="135" y="167"/>
                    <a:pt x="140" y="166"/>
                  </a:cubicBezTo>
                  <a:cubicBezTo>
                    <a:pt x="140" y="166"/>
                    <a:pt x="140" y="166"/>
                    <a:pt x="140" y="167"/>
                  </a:cubicBezTo>
                  <a:cubicBezTo>
                    <a:pt x="142" y="167"/>
                    <a:pt x="143" y="168"/>
                    <a:pt x="145" y="169"/>
                  </a:cubicBezTo>
                  <a:cubicBezTo>
                    <a:pt x="146" y="169"/>
                    <a:pt x="146" y="168"/>
                    <a:pt x="146" y="168"/>
                  </a:cubicBezTo>
                  <a:cubicBezTo>
                    <a:pt x="144" y="167"/>
                    <a:pt x="143" y="166"/>
                    <a:pt x="142" y="166"/>
                  </a:cubicBezTo>
                  <a:cubicBezTo>
                    <a:pt x="143" y="165"/>
                    <a:pt x="145" y="165"/>
                    <a:pt x="147" y="165"/>
                  </a:cubicBezTo>
                  <a:cubicBezTo>
                    <a:pt x="148" y="166"/>
                    <a:pt x="150" y="167"/>
                    <a:pt x="152" y="168"/>
                  </a:cubicBezTo>
                  <a:cubicBezTo>
                    <a:pt x="148" y="169"/>
                    <a:pt x="144" y="170"/>
                    <a:pt x="139" y="171"/>
                  </a:cubicBezTo>
                  <a:cubicBezTo>
                    <a:pt x="139" y="170"/>
                    <a:pt x="139" y="170"/>
                    <a:pt x="139" y="170"/>
                  </a:cubicBezTo>
                  <a:cubicBezTo>
                    <a:pt x="138" y="170"/>
                    <a:pt x="137" y="169"/>
                    <a:pt x="136" y="167"/>
                  </a:cubicBezTo>
                  <a:cubicBezTo>
                    <a:pt x="135" y="167"/>
                    <a:pt x="135" y="167"/>
                    <a:pt x="135" y="168"/>
                  </a:cubicBezTo>
                  <a:close/>
                  <a:moveTo>
                    <a:pt x="92" y="181"/>
                  </a:moveTo>
                  <a:cubicBezTo>
                    <a:pt x="91" y="179"/>
                    <a:pt x="89" y="178"/>
                    <a:pt x="87" y="177"/>
                  </a:cubicBezTo>
                  <a:cubicBezTo>
                    <a:pt x="92" y="176"/>
                    <a:pt x="96" y="175"/>
                    <a:pt x="101" y="174"/>
                  </a:cubicBezTo>
                  <a:cubicBezTo>
                    <a:pt x="103" y="176"/>
                    <a:pt x="104" y="177"/>
                    <a:pt x="106" y="177"/>
                  </a:cubicBezTo>
                  <a:cubicBezTo>
                    <a:pt x="107" y="177"/>
                    <a:pt x="107" y="177"/>
                    <a:pt x="107" y="176"/>
                  </a:cubicBezTo>
                  <a:cubicBezTo>
                    <a:pt x="105" y="176"/>
                    <a:pt x="104" y="175"/>
                    <a:pt x="103" y="174"/>
                  </a:cubicBezTo>
                  <a:cubicBezTo>
                    <a:pt x="105" y="174"/>
                    <a:pt x="106" y="173"/>
                    <a:pt x="108" y="173"/>
                  </a:cubicBezTo>
                  <a:cubicBezTo>
                    <a:pt x="110" y="174"/>
                    <a:pt x="111" y="175"/>
                    <a:pt x="113" y="175"/>
                  </a:cubicBezTo>
                  <a:cubicBezTo>
                    <a:pt x="114" y="176"/>
                    <a:pt x="114" y="174"/>
                    <a:pt x="113" y="174"/>
                  </a:cubicBezTo>
                  <a:cubicBezTo>
                    <a:pt x="112" y="174"/>
                    <a:pt x="111" y="173"/>
                    <a:pt x="110" y="173"/>
                  </a:cubicBezTo>
                  <a:cubicBezTo>
                    <a:pt x="112" y="172"/>
                    <a:pt x="114" y="172"/>
                    <a:pt x="117" y="171"/>
                  </a:cubicBezTo>
                  <a:cubicBezTo>
                    <a:pt x="116" y="172"/>
                    <a:pt x="117" y="172"/>
                    <a:pt x="117" y="172"/>
                  </a:cubicBezTo>
                  <a:cubicBezTo>
                    <a:pt x="119" y="173"/>
                    <a:pt x="120" y="174"/>
                    <a:pt x="122" y="174"/>
                  </a:cubicBezTo>
                  <a:cubicBezTo>
                    <a:pt x="112" y="177"/>
                    <a:pt x="102" y="179"/>
                    <a:pt x="92" y="181"/>
                  </a:cubicBezTo>
                  <a:cubicBezTo>
                    <a:pt x="92" y="181"/>
                    <a:pt x="93" y="181"/>
                    <a:pt x="92" y="181"/>
                  </a:cubicBezTo>
                  <a:close/>
                  <a:moveTo>
                    <a:pt x="86" y="181"/>
                  </a:moveTo>
                  <a:cubicBezTo>
                    <a:pt x="85" y="180"/>
                    <a:pt x="83" y="179"/>
                    <a:pt x="81" y="178"/>
                  </a:cubicBezTo>
                  <a:cubicBezTo>
                    <a:pt x="83" y="177"/>
                    <a:pt x="84" y="177"/>
                    <a:pt x="86" y="177"/>
                  </a:cubicBezTo>
                  <a:cubicBezTo>
                    <a:pt x="86" y="177"/>
                    <a:pt x="86" y="177"/>
                    <a:pt x="86" y="178"/>
                  </a:cubicBezTo>
                  <a:cubicBezTo>
                    <a:pt x="88" y="179"/>
                    <a:pt x="90" y="180"/>
                    <a:pt x="92" y="181"/>
                  </a:cubicBezTo>
                  <a:cubicBezTo>
                    <a:pt x="92" y="182"/>
                    <a:pt x="92" y="182"/>
                    <a:pt x="92" y="181"/>
                  </a:cubicBezTo>
                  <a:cubicBezTo>
                    <a:pt x="88" y="182"/>
                    <a:pt x="85" y="183"/>
                    <a:pt x="81" y="184"/>
                  </a:cubicBezTo>
                  <a:cubicBezTo>
                    <a:pt x="81" y="183"/>
                    <a:pt x="81" y="183"/>
                    <a:pt x="81" y="182"/>
                  </a:cubicBezTo>
                  <a:cubicBezTo>
                    <a:pt x="81" y="180"/>
                    <a:pt x="79" y="179"/>
                    <a:pt x="78" y="178"/>
                  </a:cubicBezTo>
                  <a:cubicBezTo>
                    <a:pt x="79" y="178"/>
                    <a:pt x="79" y="178"/>
                    <a:pt x="80" y="178"/>
                  </a:cubicBezTo>
                  <a:cubicBezTo>
                    <a:pt x="80" y="178"/>
                    <a:pt x="80" y="178"/>
                    <a:pt x="80" y="178"/>
                  </a:cubicBezTo>
                  <a:cubicBezTo>
                    <a:pt x="82" y="179"/>
                    <a:pt x="84" y="181"/>
                    <a:pt x="86" y="182"/>
                  </a:cubicBezTo>
                  <a:cubicBezTo>
                    <a:pt x="86" y="182"/>
                    <a:pt x="87" y="182"/>
                    <a:pt x="86" y="181"/>
                  </a:cubicBezTo>
                  <a:close/>
                  <a:moveTo>
                    <a:pt x="149" y="164"/>
                  </a:moveTo>
                  <a:cubicBezTo>
                    <a:pt x="150" y="164"/>
                    <a:pt x="152" y="163"/>
                    <a:pt x="153" y="163"/>
                  </a:cubicBezTo>
                  <a:cubicBezTo>
                    <a:pt x="153" y="163"/>
                    <a:pt x="153" y="163"/>
                    <a:pt x="153" y="163"/>
                  </a:cubicBezTo>
                  <a:cubicBezTo>
                    <a:pt x="155" y="164"/>
                    <a:pt x="157" y="165"/>
                    <a:pt x="158" y="166"/>
                  </a:cubicBezTo>
                  <a:cubicBezTo>
                    <a:pt x="159" y="166"/>
                    <a:pt x="160" y="165"/>
                    <a:pt x="159" y="164"/>
                  </a:cubicBezTo>
                  <a:cubicBezTo>
                    <a:pt x="158" y="164"/>
                    <a:pt x="157" y="163"/>
                    <a:pt x="156" y="162"/>
                  </a:cubicBezTo>
                  <a:cubicBezTo>
                    <a:pt x="158" y="162"/>
                    <a:pt x="160" y="161"/>
                    <a:pt x="163" y="161"/>
                  </a:cubicBezTo>
                  <a:cubicBezTo>
                    <a:pt x="164" y="162"/>
                    <a:pt x="166" y="163"/>
                    <a:pt x="167" y="163"/>
                  </a:cubicBezTo>
                  <a:cubicBezTo>
                    <a:pt x="168" y="164"/>
                    <a:pt x="168" y="163"/>
                    <a:pt x="168" y="163"/>
                  </a:cubicBezTo>
                  <a:cubicBezTo>
                    <a:pt x="167" y="162"/>
                    <a:pt x="166" y="161"/>
                    <a:pt x="164" y="160"/>
                  </a:cubicBezTo>
                  <a:cubicBezTo>
                    <a:pt x="166" y="160"/>
                    <a:pt x="168" y="159"/>
                    <a:pt x="170" y="159"/>
                  </a:cubicBezTo>
                  <a:cubicBezTo>
                    <a:pt x="171" y="160"/>
                    <a:pt x="172" y="161"/>
                    <a:pt x="174" y="162"/>
                  </a:cubicBezTo>
                  <a:cubicBezTo>
                    <a:pt x="175" y="162"/>
                    <a:pt x="175" y="161"/>
                    <a:pt x="175" y="161"/>
                  </a:cubicBezTo>
                  <a:cubicBezTo>
                    <a:pt x="173" y="160"/>
                    <a:pt x="172" y="159"/>
                    <a:pt x="171" y="158"/>
                  </a:cubicBezTo>
                  <a:cubicBezTo>
                    <a:pt x="172" y="158"/>
                    <a:pt x="174" y="158"/>
                    <a:pt x="175" y="157"/>
                  </a:cubicBezTo>
                  <a:cubicBezTo>
                    <a:pt x="177" y="159"/>
                    <a:pt x="179" y="160"/>
                    <a:pt x="181" y="161"/>
                  </a:cubicBezTo>
                  <a:cubicBezTo>
                    <a:pt x="172" y="163"/>
                    <a:pt x="163" y="165"/>
                    <a:pt x="153" y="167"/>
                  </a:cubicBezTo>
                  <a:cubicBezTo>
                    <a:pt x="153" y="167"/>
                    <a:pt x="153" y="167"/>
                    <a:pt x="153" y="167"/>
                  </a:cubicBezTo>
                  <a:cubicBezTo>
                    <a:pt x="151" y="166"/>
                    <a:pt x="150" y="165"/>
                    <a:pt x="149" y="164"/>
                  </a:cubicBezTo>
                  <a:close/>
                  <a:moveTo>
                    <a:pt x="177" y="157"/>
                  </a:moveTo>
                  <a:cubicBezTo>
                    <a:pt x="178" y="157"/>
                    <a:pt x="178" y="156"/>
                    <a:pt x="179" y="156"/>
                  </a:cubicBezTo>
                  <a:cubicBezTo>
                    <a:pt x="179" y="156"/>
                    <a:pt x="179" y="156"/>
                    <a:pt x="180" y="156"/>
                  </a:cubicBezTo>
                  <a:cubicBezTo>
                    <a:pt x="181" y="158"/>
                    <a:pt x="183" y="159"/>
                    <a:pt x="185" y="160"/>
                  </a:cubicBezTo>
                  <a:cubicBezTo>
                    <a:pt x="184" y="160"/>
                    <a:pt x="183" y="161"/>
                    <a:pt x="182" y="161"/>
                  </a:cubicBezTo>
                  <a:cubicBezTo>
                    <a:pt x="182" y="161"/>
                    <a:pt x="182" y="161"/>
                    <a:pt x="182" y="160"/>
                  </a:cubicBezTo>
                  <a:cubicBezTo>
                    <a:pt x="180" y="159"/>
                    <a:pt x="178" y="158"/>
                    <a:pt x="177" y="157"/>
                  </a:cubicBezTo>
                  <a:close/>
                  <a:moveTo>
                    <a:pt x="181" y="156"/>
                  </a:moveTo>
                  <a:cubicBezTo>
                    <a:pt x="182" y="155"/>
                    <a:pt x="184" y="155"/>
                    <a:pt x="185" y="154"/>
                  </a:cubicBezTo>
                  <a:cubicBezTo>
                    <a:pt x="185" y="156"/>
                    <a:pt x="186" y="158"/>
                    <a:pt x="186" y="159"/>
                  </a:cubicBezTo>
                  <a:cubicBezTo>
                    <a:pt x="185" y="158"/>
                    <a:pt x="183" y="157"/>
                    <a:pt x="181" y="156"/>
                  </a:cubicBezTo>
                  <a:close/>
                  <a:moveTo>
                    <a:pt x="14" y="155"/>
                  </a:moveTo>
                  <a:cubicBezTo>
                    <a:pt x="14" y="153"/>
                    <a:pt x="14" y="150"/>
                    <a:pt x="13" y="148"/>
                  </a:cubicBezTo>
                  <a:cubicBezTo>
                    <a:pt x="13" y="146"/>
                    <a:pt x="13" y="144"/>
                    <a:pt x="13" y="142"/>
                  </a:cubicBezTo>
                  <a:cubicBezTo>
                    <a:pt x="28" y="154"/>
                    <a:pt x="43" y="170"/>
                    <a:pt x="59" y="180"/>
                  </a:cubicBezTo>
                  <a:cubicBezTo>
                    <a:pt x="59" y="180"/>
                    <a:pt x="60" y="180"/>
                    <a:pt x="60" y="180"/>
                  </a:cubicBezTo>
                  <a:cubicBezTo>
                    <a:pt x="60" y="180"/>
                    <a:pt x="59" y="181"/>
                    <a:pt x="59" y="181"/>
                  </a:cubicBezTo>
                  <a:cubicBezTo>
                    <a:pt x="56" y="182"/>
                    <a:pt x="54" y="183"/>
                    <a:pt x="52" y="185"/>
                  </a:cubicBezTo>
                  <a:cubicBezTo>
                    <a:pt x="40" y="175"/>
                    <a:pt x="27" y="164"/>
                    <a:pt x="14" y="155"/>
                  </a:cubicBezTo>
                  <a:close/>
                  <a:moveTo>
                    <a:pt x="47" y="191"/>
                  </a:moveTo>
                  <a:cubicBezTo>
                    <a:pt x="48" y="190"/>
                    <a:pt x="48" y="190"/>
                    <a:pt x="49" y="189"/>
                  </a:cubicBezTo>
                  <a:cubicBezTo>
                    <a:pt x="50" y="190"/>
                    <a:pt x="51" y="191"/>
                    <a:pt x="52" y="191"/>
                  </a:cubicBezTo>
                  <a:cubicBezTo>
                    <a:pt x="53" y="192"/>
                    <a:pt x="53" y="191"/>
                    <a:pt x="53" y="191"/>
                  </a:cubicBezTo>
                  <a:cubicBezTo>
                    <a:pt x="52" y="190"/>
                    <a:pt x="51" y="189"/>
                    <a:pt x="50" y="189"/>
                  </a:cubicBezTo>
                  <a:cubicBezTo>
                    <a:pt x="51" y="188"/>
                    <a:pt x="52" y="187"/>
                    <a:pt x="53" y="187"/>
                  </a:cubicBezTo>
                  <a:cubicBezTo>
                    <a:pt x="54" y="188"/>
                    <a:pt x="55" y="189"/>
                    <a:pt x="56" y="190"/>
                  </a:cubicBezTo>
                  <a:cubicBezTo>
                    <a:pt x="56" y="190"/>
                    <a:pt x="57" y="190"/>
                    <a:pt x="56" y="189"/>
                  </a:cubicBezTo>
                  <a:cubicBezTo>
                    <a:pt x="56" y="188"/>
                    <a:pt x="55" y="187"/>
                    <a:pt x="54" y="186"/>
                  </a:cubicBezTo>
                  <a:cubicBezTo>
                    <a:pt x="55" y="186"/>
                    <a:pt x="55" y="185"/>
                    <a:pt x="56" y="185"/>
                  </a:cubicBezTo>
                  <a:cubicBezTo>
                    <a:pt x="58" y="186"/>
                    <a:pt x="59" y="188"/>
                    <a:pt x="61" y="189"/>
                  </a:cubicBezTo>
                  <a:cubicBezTo>
                    <a:pt x="61" y="190"/>
                    <a:pt x="61" y="191"/>
                    <a:pt x="60" y="192"/>
                  </a:cubicBezTo>
                  <a:cubicBezTo>
                    <a:pt x="60" y="193"/>
                    <a:pt x="60" y="193"/>
                    <a:pt x="60" y="193"/>
                  </a:cubicBezTo>
                  <a:cubicBezTo>
                    <a:pt x="56" y="192"/>
                    <a:pt x="51" y="192"/>
                    <a:pt x="47" y="191"/>
                  </a:cubicBezTo>
                  <a:close/>
                  <a:moveTo>
                    <a:pt x="62" y="193"/>
                  </a:moveTo>
                  <a:cubicBezTo>
                    <a:pt x="64" y="189"/>
                    <a:pt x="63" y="185"/>
                    <a:pt x="60" y="183"/>
                  </a:cubicBezTo>
                  <a:cubicBezTo>
                    <a:pt x="60" y="182"/>
                    <a:pt x="61" y="182"/>
                    <a:pt x="61" y="182"/>
                  </a:cubicBezTo>
                  <a:cubicBezTo>
                    <a:pt x="66" y="179"/>
                    <a:pt x="71" y="175"/>
                    <a:pt x="75" y="171"/>
                  </a:cubicBezTo>
                  <a:cubicBezTo>
                    <a:pt x="76" y="173"/>
                    <a:pt x="75" y="175"/>
                    <a:pt x="74" y="177"/>
                  </a:cubicBezTo>
                  <a:cubicBezTo>
                    <a:pt x="73" y="177"/>
                    <a:pt x="73" y="178"/>
                    <a:pt x="74" y="178"/>
                  </a:cubicBezTo>
                  <a:cubicBezTo>
                    <a:pt x="74" y="178"/>
                    <a:pt x="74" y="178"/>
                    <a:pt x="75" y="178"/>
                  </a:cubicBezTo>
                  <a:cubicBezTo>
                    <a:pt x="77" y="179"/>
                    <a:pt x="79" y="180"/>
                    <a:pt x="79" y="182"/>
                  </a:cubicBezTo>
                  <a:cubicBezTo>
                    <a:pt x="79" y="184"/>
                    <a:pt x="78" y="185"/>
                    <a:pt x="77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77" y="186"/>
                    <a:pt x="77" y="187"/>
                    <a:pt x="77" y="187"/>
                  </a:cubicBezTo>
                  <a:cubicBezTo>
                    <a:pt x="76" y="187"/>
                    <a:pt x="77" y="189"/>
                    <a:pt x="78" y="188"/>
                  </a:cubicBezTo>
                  <a:cubicBezTo>
                    <a:pt x="78" y="188"/>
                    <a:pt x="78" y="188"/>
                    <a:pt x="79" y="188"/>
                  </a:cubicBezTo>
                  <a:cubicBezTo>
                    <a:pt x="82" y="188"/>
                    <a:pt x="84" y="191"/>
                    <a:pt x="83" y="194"/>
                  </a:cubicBezTo>
                  <a:cubicBezTo>
                    <a:pt x="76" y="194"/>
                    <a:pt x="69" y="193"/>
                    <a:pt x="62" y="193"/>
                  </a:cubicBezTo>
                  <a:close/>
                  <a:moveTo>
                    <a:pt x="119" y="219"/>
                  </a:moveTo>
                  <a:cubicBezTo>
                    <a:pt x="119" y="219"/>
                    <a:pt x="119" y="219"/>
                    <a:pt x="119" y="219"/>
                  </a:cubicBezTo>
                  <a:cubicBezTo>
                    <a:pt x="119" y="219"/>
                    <a:pt x="118" y="219"/>
                    <a:pt x="118" y="219"/>
                  </a:cubicBezTo>
                  <a:cubicBezTo>
                    <a:pt x="106" y="211"/>
                    <a:pt x="95" y="203"/>
                    <a:pt x="83" y="196"/>
                  </a:cubicBezTo>
                  <a:cubicBezTo>
                    <a:pt x="83" y="196"/>
                    <a:pt x="84" y="196"/>
                    <a:pt x="85" y="196"/>
                  </a:cubicBezTo>
                  <a:cubicBezTo>
                    <a:pt x="85" y="196"/>
                    <a:pt x="85" y="195"/>
                    <a:pt x="85" y="195"/>
                  </a:cubicBezTo>
                  <a:cubicBezTo>
                    <a:pt x="106" y="191"/>
                    <a:pt x="127" y="186"/>
                    <a:pt x="147" y="181"/>
                  </a:cubicBezTo>
                  <a:cubicBezTo>
                    <a:pt x="138" y="194"/>
                    <a:pt x="127" y="206"/>
                    <a:pt x="119" y="219"/>
                  </a:cubicBezTo>
                  <a:close/>
                  <a:moveTo>
                    <a:pt x="85" y="193"/>
                  </a:moveTo>
                  <a:cubicBezTo>
                    <a:pt x="86" y="190"/>
                    <a:pt x="83" y="187"/>
                    <a:pt x="80" y="186"/>
                  </a:cubicBezTo>
                  <a:cubicBezTo>
                    <a:pt x="80" y="186"/>
                    <a:pt x="80" y="186"/>
                    <a:pt x="80" y="186"/>
                  </a:cubicBezTo>
                  <a:cubicBezTo>
                    <a:pt x="80" y="186"/>
                    <a:pt x="81" y="186"/>
                    <a:pt x="81" y="186"/>
                  </a:cubicBezTo>
                  <a:cubicBezTo>
                    <a:pt x="116" y="178"/>
                    <a:pt x="152" y="170"/>
                    <a:pt x="187" y="162"/>
                  </a:cubicBezTo>
                  <a:cubicBezTo>
                    <a:pt x="187" y="164"/>
                    <a:pt x="188" y="166"/>
                    <a:pt x="188" y="168"/>
                  </a:cubicBezTo>
                  <a:cubicBezTo>
                    <a:pt x="154" y="175"/>
                    <a:pt x="119" y="183"/>
                    <a:pt x="85" y="193"/>
                  </a:cubicBezTo>
                  <a:close/>
                  <a:moveTo>
                    <a:pt x="190" y="168"/>
                  </a:moveTo>
                  <a:cubicBezTo>
                    <a:pt x="189" y="161"/>
                    <a:pt x="187" y="154"/>
                    <a:pt x="185" y="147"/>
                  </a:cubicBezTo>
                  <a:cubicBezTo>
                    <a:pt x="185" y="146"/>
                    <a:pt x="185" y="146"/>
                    <a:pt x="185" y="146"/>
                  </a:cubicBezTo>
                  <a:cubicBezTo>
                    <a:pt x="185" y="146"/>
                    <a:pt x="185" y="146"/>
                    <a:pt x="185" y="146"/>
                  </a:cubicBezTo>
                  <a:cubicBezTo>
                    <a:pt x="185" y="146"/>
                    <a:pt x="185" y="146"/>
                    <a:pt x="185" y="146"/>
                  </a:cubicBezTo>
                  <a:cubicBezTo>
                    <a:pt x="190" y="148"/>
                    <a:pt x="193" y="151"/>
                    <a:pt x="193" y="156"/>
                  </a:cubicBezTo>
                  <a:cubicBezTo>
                    <a:pt x="194" y="160"/>
                    <a:pt x="194" y="166"/>
                    <a:pt x="190" y="16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10052050" y="9163050"/>
              <a:ext cx="25400" cy="22225"/>
            </a:xfrm>
            <a:custGeom>
              <a:avLst/>
              <a:gdLst>
                <a:gd name="T0" fmla="*/ 6 w 6"/>
                <a:gd name="T1" fmla="*/ 3 h 5"/>
                <a:gd name="T2" fmla="*/ 2 w 6"/>
                <a:gd name="T3" fmla="*/ 1 h 5"/>
                <a:gd name="T4" fmla="*/ 1 w 6"/>
                <a:gd name="T5" fmla="*/ 2 h 5"/>
                <a:gd name="T6" fmla="*/ 5 w 6"/>
                <a:gd name="T7" fmla="*/ 4 h 5"/>
                <a:gd name="T8" fmla="*/ 6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4" y="2"/>
                    <a:pt x="3" y="1"/>
                    <a:pt x="2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" y="3"/>
                    <a:pt x="4" y="4"/>
                    <a:pt x="5" y="4"/>
                  </a:cubicBezTo>
                  <a:cubicBezTo>
                    <a:pt x="6" y="5"/>
                    <a:pt x="6" y="4"/>
                    <a:pt x="6" y="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44" name="组合 143"/>
          <p:cNvGrpSpPr/>
          <p:nvPr/>
        </p:nvGrpSpPr>
        <p:grpSpPr>
          <a:xfrm>
            <a:off x="10424533" y="4866390"/>
            <a:ext cx="876300" cy="936625"/>
            <a:chOff x="9747250" y="6329363"/>
            <a:chExt cx="876300" cy="936625"/>
          </a:xfrm>
        </p:grpSpPr>
        <p:sp>
          <p:nvSpPr>
            <p:cNvPr id="75" name="Freeform 73"/>
            <p:cNvSpPr>
              <a:spLocks noEditPoints="1"/>
            </p:cNvSpPr>
            <p:nvPr/>
          </p:nvSpPr>
          <p:spPr bwMode="auto">
            <a:xfrm>
              <a:off x="9747250" y="6329363"/>
              <a:ext cx="876300" cy="936625"/>
            </a:xfrm>
            <a:custGeom>
              <a:avLst/>
              <a:gdLst>
                <a:gd name="T0" fmla="*/ 186 w 207"/>
                <a:gd name="T1" fmla="*/ 218 h 221"/>
                <a:gd name="T2" fmla="*/ 182 w 207"/>
                <a:gd name="T3" fmla="*/ 177 h 221"/>
                <a:gd name="T4" fmla="*/ 197 w 207"/>
                <a:gd name="T5" fmla="*/ 152 h 221"/>
                <a:gd name="T6" fmla="*/ 152 w 207"/>
                <a:gd name="T7" fmla="*/ 129 h 221"/>
                <a:gd name="T8" fmla="*/ 151 w 207"/>
                <a:gd name="T9" fmla="*/ 31 h 221"/>
                <a:gd name="T10" fmla="*/ 196 w 207"/>
                <a:gd name="T11" fmla="*/ 16 h 221"/>
                <a:gd name="T12" fmla="*/ 142 w 207"/>
                <a:gd name="T13" fmla="*/ 7 h 221"/>
                <a:gd name="T14" fmla="*/ 104 w 207"/>
                <a:gd name="T15" fmla="*/ 38 h 221"/>
                <a:gd name="T16" fmla="*/ 20 w 207"/>
                <a:gd name="T17" fmla="*/ 106 h 221"/>
                <a:gd name="T18" fmla="*/ 2 w 207"/>
                <a:gd name="T19" fmla="*/ 141 h 221"/>
                <a:gd name="T20" fmla="*/ 2 w 207"/>
                <a:gd name="T21" fmla="*/ 172 h 221"/>
                <a:gd name="T22" fmla="*/ 186 w 207"/>
                <a:gd name="T23" fmla="*/ 220 h 221"/>
                <a:gd name="T24" fmla="*/ 152 w 207"/>
                <a:gd name="T25" fmla="*/ 22 h 221"/>
                <a:gd name="T26" fmla="*/ 177 w 207"/>
                <a:gd name="T27" fmla="*/ 29 h 221"/>
                <a:gd name="T28" fmla="*/ 152 w 207"/>
                <a:gd name="T29" fmla="*/ 20 h 221"/>
                <a:gd name="T30" fmla="*/ 191 w 207"/>
                <a:gd name="T31" fmla="*/ 152 h 221"/>
                <a:gd name="T32" fmla="*/ 70 w 207"/>
                <a:gd name="T33" fmla="*/ 136 h 221"/>
                <a:gd name="T34" fmla="*/ 29 w 207"/>
                <a:gd name="T35" fmla="*/ 137 h 221"/>
                <a:gd name="T36" fmla="*/ 46 w 207"/>
                <a:gd name="T37" fmla="*/ 158 h 221"/>
                <a:gd name="T38" fmla="*/ 25 w 207"/>
                <a:gd name="T39" fmla="*/ 166 h 221"/>
                <a:gd name="T40" fmla="*/ 179 w 207"/>
                <a:gd name="T41" fmla="*/ 206 h 221"/>
                <a:gd name="T42" fmla="*/ 25 w 207"/>
                <a:gd name="T43" fmla="*/ 179 h 221"/>
                <a:gd name="T44" fmla="*/ 14 w 207"/>
                <a:gd name="T45" fmla="*/ 143 h 221"/>
                <a:gd name="T46" fmla="*/ 142 w 207"/>
                <a:gd name="T47" fmla="*/ 8 h 221"/>
                <a:gd name="T48" fmla="*/ 142 w 207"/>
                <a:gd name="T49" fmla="*/ 8 h 221"/>
                <a:gd name="T50" fmla="*/ 96 w 207"/>
                <a:gd name="T51" fmla="*/ 102 h 221"/>
                <a:gd name="T52" fmla="*/ 124 w 207"/>
                <a:gd name="T53" fmla="*/ 97 h 221"/>
                <a:gd name="T54" fmla="*/ 114 w 207"/>
                <a:gd name="T55" fmla="*/ 89 h 221"/>
                <a:gd name="T56" fmla="*/ 145 w 207"/>
                <a:gd name="T57" fmla="*/ 89 h 221"/>
                <a:gd name="T58" fmla="*/ 125 w 207"/>
                <a:gd name="T59" fmla="*/ 72 h 221"/>
                <a:gd name="T60" fmla="*/ 142 w 207"/>
                <a:gd name="T61" fmla="*/ 66 h 221"/>
                <a:gd name="T62" fmla="*/ 102 w 207"/>
                <a:gd name="T63" fmla="*/ 47 h 221"/>
                <a:gd name="T64" fmla="*/ 128 w 207"/>
                <a:gd name="T65" fmla="*/ 51 h 221"/>
                <a:gd name="T66" fmla="*/ 134 w 207"/>
                <a:gd name="T67" fmla="*/ 44 h 221"/>
                <a:gd name="T68" fmla="*/ 142 w 207"/>
                <a:gd name="T69" fmla="*/ 46 h 221"/>
                <a:gd name="T70" fmla="*/ 145 w 207"/>
                <a:gd name="T71" fmla="*/ 47 h 221"/>
                <a:gd name="T72" fmla="*/ 129 w 207"/>
                <a:gd name="T73" fmla="*/ 114 h 221"/>
                <a:gd name="T74" fmla="*/ 125 w 207"/>
                <a:gd name="T75" fmla="*/ 113 h 221"/>
                <a:gd name="T76" fmla="*/ 98 w 207"/>
                <a:gd name="T77" fmla="*/ 112 h 221"/>
                <a:gd name="T78" fmla="*/ 118 w 207"/>
                <a:gd name="T79" fmla="*/ 120 h 221"/>
                <a:gd name="T80" fmla="*/ 16 w 207"/>
                <a:gd name="T81" fmla="*/ 117 h 221"/>
                <a:gd name="T82" fmla="*/ 16 w 207"/>
                <a:gd name="T83" fmla="*/ 117 h 221"/>
                <a:gd name="T84" fmla="*/ 34 w 207"/>
                <a:gd name="T85" fmla="*/ 114 h 221"/>
                <a:gd name="T86" fmla="*/ 60 w 207"/>
                <a:gd name="T87" fmla="*/ 111 h 221"/>
                <a:gd name="T88" fmla="*/ 99 w 207"/>
                <a:gd name="T89" fmla="*/ 116 h 221"/>
                <a:gd name="T90" fmla="*/ 138 w 207"/>
                <a:gd name="T91" fmla="*/ 127 h 221"/>
                <a:gd name="T92" fmla="*/ 197 w 207"/>
                <a:gd name="T93" fmla="*/ 142 h 221"/>
                <a:gd name="T94" fmla="*/ 60 w 207"/>
                <a:gd name="T95" fmla="*/ 116 h 221"/>
                <a:gd name="T96" fmla="*/ 13 w 207"/>
                <a:gd name="T97" fmla="*/ 120 h 221"/>
                <a:gd name="T98" fmla="*/ 13 w 207"/>
                <a:gd name="T99" fmla="*/ 143 h 221"/>
                <a:gd name="T100" fmla="*/ 5 w 207"/>
                <a:gd name="T101" fmla="*/ 172 h 221"/>
                <a:gd name="T102" fmla="*/ 3 w 207"/>
                <a:gd name="T103" fmla="*/ 164 h 221"/>
                <a:gd name="T104" fmla="*/ 12 w 207"/>
                <a:gd name="T105" fmla="*/ 148 h 221"/>
                <a:gd name="T106" fmla="*/ 5 w 207"/>
                <a:gd name="T107" fmla="*/ 151 h 221"/>
                <a:gd name="T108" fmla="*/ 4 w 207"/>
                <a:gd name="T109" fmla="*/ 163 h 221"/>
                <a:gd name="T110" fmla="*/ 85 w 207"/>
                <a:gd name="T111" fmla="*/ 19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7" h="221">
                  <a:moveTo>
                    <a:pt x="187" y="220"/>
                  </a:moveTo>
                  <a:cubicBezTo>
                    <a:pt x="187" y="219"/>
                    <a:pt x="187" y="219"/>
                    <a:pt x="187" y="219"/>
                  </a:cubicBezTo>
                  <a:cubicBezTo>
                    <a:pt x="187" y="219"/>
                    <a:pt x="186" y="219"/>
                    <a:pt x="186" y="219"/>
                  </a:cubicBezTo>
                  <a:cubicBezTo>
                    <a:pt x="186" y="219"/>
                    <a:pt x="186" y="219"/>
                    <a:pt x="186" y="218"/>
                  </a:cubicBezTo>
                  <a:cubicBezTo>
                    <a:pt x="187" y="214"/>
                    <a:pt x="189" y="214"/>
                    <a:pt x="184" y="209"/>
                  </a:cubicBezTo>
                  <a:cubicBezTo>
                    <a:pt x="183" y="208"/>
                    <a:pt x="182" y="207"/>
                    <a:pt x="181" y="207"/>
                  </a:cubicBezTo>
                  <a:cubicBezTo>
                    <a:pt x="179" y="197"/>
                    <a:pt x="179" y="187"/>
                    <a:pt x="181" y="178"/>
                  </a:cubicBezTo>
                  <a:cubicBezTo>
                    <a:pt x="182" y="178"/>
                    <a:pt x="182" y="177"/>
                    <a:pt x="182" y="177"/>
                  </a:cubicBezTo>
                  <a:cubicBezTo>
                    <a:pt x="184" y="168"/>
                    <a:pt x="187" y="161"/>
                    <a:pt x="193" y="153"/>
                  </a:cubicBezTo>
                  <a:cubicBezTo>
                    <a:pt x="193" y="153"/>
                    <a:pt x="193" y="153"/>
                    <a:pt x="193" y="152"/>
                  </a:cubicBezTo>
                  <a:cubicBezTo>
                    <a:pt x="193" y="152"/>
                    <a:pt x="193" y="152"/>
                    <a:pt x="194" y="151"/>
                  </a:cubicBezTo>
                  <a:cubicBezTo>
                    <a:pt x="195" y="152"/>
                    <a:pt x="196" y="152"/>
                    <a:pt x="197" y="152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203" y="149"/>
                    <a:pt x="203" y="142"/>
                    <a:pt x="199" y="139"/>
                  </a:cubicBezTo>
                  <a:cubicBezTo>
                    <a:pt x="198" y="139"/>
                    <a:pt x="198" y="139"/>
                    <a:pt x="197" y="139"/>
                  </a:cubicBezTo>
                  <a:cubicBezTo>
                    <a:pt x="183" y="135"/>
                    <a:pt x="167" y="131"/>
                    <a:pt x="152" y="129"/>
                  </a:cubicBezTo>
                  <a:cubicBezTo>
                    <a:pt x="169" y="122"/>
                    <a:pt x="180" y="101"/>
                    <a:pt x="187" y="86"/>
                  </a:cubicBezTo>
                  <a:cubicBezTo>
                    <a:pt x="193" y="73"/>
                    <a:pt x="198" y="55"/>
                    <a:pt x="184" y="46"/>
                  </a:cubicBezTo>
                  <a:cubicBezTo>
                    <a:pt x="174" y="35"/>
                    <a:pt x="159" y="45"/>
                    <a:pt x="146" y="45"/>
                  </a:cubicBezTo>
                  <a:cubicBezTo>
                    <a:pt x="150" y="41"/>
                    <a:pt x="150" y="36"/>
                    <a:pt x="151" y="31"/>
                  </a:cubicBezTo>
                  <a:cubicBezTo>
                    <a:pt x="151" y="29"/>
                    <a:pt x="152" y="27"/>
                    <a:pt x="152" y="24"/>
                  </a:cubicBezTo>
                  <a:cubicBezTo>
                    <a:pt x="157" y="30"/>
                    <a:pt x="165" y="33"/>
                    <a:pt x="173" y="32"/>
                  </a:cubicBezTo>
                  <a:cubicBezTo>
                    <a:pt x="183" y="31"/>
                    <a:pt x="188" y="23"/>
                    <a:pt x="196" y="18"/>
                  </a:cubicBezTo>
                  <a:cubicBezTo>
                    <a:pt x="197" y="18"/>
                    <a:pt x="197" y="17"/>
                    <a:pt x="196" y="16"/>
                  </a:cubicBezTo>
                  <a:cubicBezTo>
                    <a:pt x="183" y="10"/>
                    <a:pt x="160" y="0"/>
                    <a:pt x="152" y="17"/>
                  </a:cubicBezTo>
                  <a:cubicBezTo>
                    <a:pt x="152" y="16"/>
                    <a:pt x="152" y="14"/>
                    <a:pt x="151" y="13"/>
                  </a:cubicBezTo>
                  <a:cubicBezTo>
                    <a:pt x="151" y="10"/>
                    <a:pt x="149" y="5"/>
                    <a:pt x="146" y="4"/>
                  </a:cubicBezTo>
                  <a:cubicBezTo>
                    <a:pt x="143" y="4"/>
                    <a:pt x="142" y="5"/>
                    <a:pt x="142" y="7"/>
                  </a:cubicBezTo>
                  <a:cubicBezTo>
                    <a:pt x="141" y="7"/>
                    <a:pt x="140" y="7"/>
                    <a:pt x="141" y="8"/>
                  </a:cubicBezTo>
                  <a:cubicBezTo>
                    <a:pt x="145" y="20"/>
                    <a:pt x="146" y="32"/>
                    <a:pt x="144" y="45"/>
                  </a:cubicBezTo>
                  <a:cubicBezTo>
                    <a:pt x="144" y="45"/>
                    <a:pt x="143" y="45"/>
                    <a:pt x="143" y="45"/>
                  </a:cubicBezTo>
                  <a:cubicBezTo>
                    <a:pt x="131" y="34"/>
                    <a:pt x="118" y="23"/>
                    <a:pt x="104" y="38"/>
                  </a:cubicBezTo>
                  <a:cubicBezTo>
                    <a:pt x="89" y="55"/>
                    <a:pt x="89" y="91"/>
                    <a:pt x="96" y="111"/>
                  </a:cubicBezTo>
                  <a:cubicBezTo>
                    <a:pt x="97" y="112"/>
                    <a:pt x="97" y="113"/>
                    <a:pt x="98" y="114"/>
                  </a:cubicBezTo>
                  <a:cubicBezTo>
                    <a:pt x="78" y="110"/>
                    <a:pt x="58" y="106"/>
                    <a:pt x="39" y="103"/>
                  </a:cubicBezTo>
                  <a:cubicBezTo>
                    <a:pt x="32" y="102"/>
                    <a:pt x="26" y="102"/>
                    <a:pt x="20" y="106"/>
                  </a:cubicBezTo>
                  <a:cubicBezTo>
                    <a:pt x="11" y="113"/>
                    <a:pt x="5" y="126"/>
                    <a:pt x="3" y="140"/>
                  </a:cubicBezTo>
                  <a:cubicBezTo>
                    <a:pt x="3" y="140"/>
                    <a:pt x="2" y="140"/>
                    <a:pt x="2" y="140"/>
                  </a:cubicBezTo>
                  <a:cubicBezTo>
                    <a:pt x="2" y="140"/>
                    <a:pt x="1" y="141"/>
                    <a:pt x="2" y="141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0" y="152"/>
                    <a:pt x="0" y="162"/>
                    <a:pt x="2" y="170"/>
                  </a:cubicBezTo>
                  <a:cubicBezTo>
                    <a:pt x="2" y="170"/>
                    <a:pt x="1" y="171"/>
                    <a:pt x="2" y="171"/>
                  </a:cubicBezTo>
                  <a:cubicBezTo>
                    <a:pt x="2" y="171"/>
                    <a:pt x="2" y="171"/>
                    <a:pt x="2" y="171"/>
                  </a:cubicBezTo>
                  <a:cubicBezTo>
                    <a:pt x="2" y="171"/>
                    <a:pt x="2" y="171"/>
                    <a:pt x="2" y="172"/>
                  </a:cubicBezTo>
                  <a:cubicBezTo>
                    <a:pt x="9" y="195"/>
                    <a:pt x="47" y="197"/>
                    <a:pt x="67" y="201"/>
                  </a:cubicBezTo>
                  <a:cubicBezTo>
                    <a:pt x="106" y="211"/>
                    <a:pt x="145" y="214"/>
                    <a:pt x="185" y="220"/>
                  </a:cubicBezTo>
                  <a:cubicBezTo>
                    <a:pt x="185" y="220"/>
                    <a:pt x="185" y="220"/>
                    <a:pt x="185" y="220"/>
                  </a:cubicBezTo>
                  <a:cubicBezTo>
                    <a:pt x="185" y="220"/>
                    <a:pt x="185" y="221"/>
                    <a:pt x="186" y="220"/>
                  </a:cubicBezTo>
                  <a:cubicBezTo>
                    <a:pt x="186" y="220"/>
                    <a:pt x="186" y="220"/>
                    <a:pt x="186" y="220"/>
                  </a:cubicBezTo>
                  <a:cubicBezTo>
                    <a:pt x="187" y="220"/>
                    <a:pt x="187" y="220"/>
                    <a:pt x="187" y="220"/>
                  </a:cubicBezTo>
                  <a:close/>
                  <a:moveTo>
                    <a:pt x="177" y="29"/>
                  </a:moveTo>
                  <a:cubicBezTo>
                    <a:pt x="168" y="32"/>
                    <a:pt x="159" y="29"/>
                    <a:pt x="152" y="22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52" y="22"/>
                    <a:pt x="152" y="22"/>
                    <a:pt x="152" y="21"/>
                  </a:cubicBezTo>
                  <a:cubicBezTo>
                    <a:pt x="165" y="24"/>
                    <a:pt x="179" y="23"/>
                    <a:pt x="192" y="18"/>
                  </a:cubicBezTo>
                  <a:cubicBezTo>
                    <a:pt x="187" y="22"/>
                    <a:pt x="183" y="27"/>
                    <a:pt x="177" y="29"/>
                  </a:cubicBezTo>
                  <a:close/>
                  <a:moveTo>
                    <a:pt x="152" y="19"/>
                  </a:moveTo>
                  <a:cubicBezTo>
                    <a:pt x="162" y="5"/>
                    <a:pt x="178" y="11"/>
                    <a:pt x="191" y="17"/>
                  </a:cubicBezTo>
                  <a:cubicBezTo>
                    <a:pt x="178" y="20"/>
                    <a:pt x="165" y="22"/>
                    <a:pt x="152" y="20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52" y="20"/>
                    <a:pt x="152" y="20"/>
                    <a:pt x="152" y="19"/>
                  </a:cubicBezTo>
                  <a:cubicBezTo>
                    <a:pt x="152" y="19"/>
                    <a:pt x="152" y="19"/>
                    <a:pt x="152" y="19"/>
                  </a:cubicBezTo>
                  <a:close/>
                  <a:moveTo>
                    <a:pt x="192" y="151"/>
                  </a:moveTo>
                  <a:cubicBezTo>
                    <a:pt x="191" y="151"/>
                    <a:pt x="191" y="151"/>
                    <a:pt x="191" y="152"/>
                  </a:cubicBezTo>
                  <a:cubicBezTo>
                    <a:pt x="188" y="155"/>
                    <a:pt x="186" y="159"/>
                    <a:pt x="184" y="163"/>
                  </a:cubicBezTo>
                  <a:cubicBezTo>
                    <a:pt x="184" y="163"/>
                    <a:pt x="183" y="162"/>
                    <a:pt x="183" y="162"/>
                  </a:cubicBezTo>
                  <a:cubicBezTo>
                    <a:pt x="147" y="149"/>
                    <a:pt x="108" y="140"/>
                    <a:pt x="70" y="134"/>
                  </a:cubicBezTo>
                  <a:cubicBezTo>
                    <a:pt x="69" y="134"/>
                    <a:pt x="69" y="135"/>
                    <a:pt x="70" y="136"/>
                  </a:cubicBezTo>
                  <a:cubicBezTo>
                    <a:pt x="108" y="143"/>
                    <a:pt x="145" y="152"/>
                    <a:pt x="183" y="164"/>
                  </a:cubicBezTo>
                  <a:cubicBezTo>
                    <a:pt x="183" y="164"/>
                    <a:pt x="183" y="164"/>
                    <a:pt x="183" y="164"/>
                  </a:cubicBezTo>
                  <a:cubicBezTo>
                    <a:pt x="182" y="168"/>
                    <a:pt x="180" y="172"/>
                    <a:pt x="179" y="176"/>
                  </a:cubicBezTo>
                  <a:cubicBezTo>
                    <a:pt x="130" y="161"/>
                    <a:pt x="79" y="149"/>
                    <a:pt x="29" y="137"/>
                  </a:cubicBezTo>
                  <a:cubicBezTo>
                    <a:pt x="28" y="137"/>
                    <a:pt x="28" y="139"/>
                    <a:pt x="29" y="139"/>
                  </a:cubicBezTo>
                  <a:cubicBezTo>
                    <a:pt x="79" y="151"/>
                    <a:pt x="129" y="165"/>
                    <a:pt x="179" y="177"/>
                  </a:cubicBezTo>
                  <a:cubicBezTo>
                    <a:pt x="178" y="181"/>
                    <a:pt x="177" y="185"/>
                    <a:pt x="177" y="189"/>
                  </a:cubicBezTo>
                  <a:cubicBezTo>
                    <a:pt x="134" y="178"/>
                    <a:pt x="90" y="168"/>
                    <a:pt x="46" y="158"/>
                  </a:cubicBezTo>
                  <a:cubicBezTo>
                    <a:pt x="46" y="158"/>
                    <a:pt x="46" y="159"/>
                    <a:pt x="46" y="159"/>
                  </a:cubicBezTo>
                  <a:cubicBezTo>
                    <a:pt x="90" y="170"/>
                    <a:pt x="133" y="181"/>
                    <a:pt x="177" y="191"/>
                  </a:cubicBezTo>
                  <a:cubicBezTo>
                    <a:pt x="177" y="194"/>
                    <a:pt x="178" y="198"/>
                    <a:pt x="178" y="201"/>
                  </a:cubicBezTo>
                  <a:cubicBezTo>
                    <a:pt x="127" y="191"/>
                    <a:pt x="76" y="179"/>
                    <a:pt x="25" y="166"/>
                  </a:cubicBezTo>
                  <a:cubicBezTo>
                    <a:pt x="24" y="166"/>
                    <a:pt x="24" y="167"/>
                    <a:pt x="25" y="167"/>
                  </a:cubicBezTo>
                  <a:cubicBezTo>
                    <a:pt x="75" y="182"/>
                    <a:pt x="126" y="193"/>
                    <a:pt x="178" y="203"/>
                  </a:cubicBezTo>
                  <a:cubicBezTo>
                    <a:pt x="178" y="203"/>
                    <a:pt x="178" y="203"/>
                    <a:pt x="179" y="202"/>
                  </a:cubicBezTo>
                  <a:cubicBezTo>
                    <a:pt x="179" y="204"/>
                    <a:pt x="179" y="205"/>
                    <a:pt x="179" y="206"/>
                  </a:cubicBezTo>
                  <a:cubicBezTo>
                    <a:pt x="173" y="203"/>
                    <a:pt x="164" y="203"/>
                    <a:pt x="159" y="202"/>
                  </a:cubicBezTo>
                  <a:cubicBezTo>
                    <a:pt x="138" y="200"/>
                    <a:pt x="118" y="202"/>
                    <a:pt x="98" y="197"/>
                  </a:cubicBezTo>
                  <a:cubicBezTo>
                    <a:pt x="83" y="193"/>
                    <a:pt x="69" y="190"/>
                    <a:pt x="54" y="188"/>
                  </a:cubicBezTo>
                  <a:cubicBezTo>
                    <a:pt x="45" y="186"/>
                    <a:pt x="32" y="183"/>
                    <a:pt x="25" y="179"/>
                  </a:cubicBezTo>
                  <a:cubicBezTo>
                    <a:pt x="20" y="176"/>
                    <a:pt x="17" y="171"/>
                    <a:pt x="15" y="166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5" y="166"/>
                    <a:pt x="15" y="166"/>
                    <a:pt x="14" y="166"/>
                  </a:cubicBezTo>
                  <a:cubicBezTo>
                    <a:pt x="12" y="158"/>
                    <a:pt x="12" y="150"/>
                    <a:pt x="14" y="143"/>
                  </a:cubicBezTo>
                  <a:cubicBezTo>
                    <a:pt x="24" y="106"/>
                    <a:pt x="56" y="117"/>
                    <a:pt x="82" y="123"/>
                  </a:cubicBezTo>
                  <a:cubicBezTo>
                    <a:pt x="119" y="132"/>
                    <a:pt x="156" y="141"/>
                    <a:pt x="192" y="151"/>
                  </a:cubicBezTo>
                  <a:cubicBezTo>
                    <a:pt x="192" y="151"/>
                    <a:pt x="192" y="151"/>
                    <a:pt x="192" y="151"/>
                  </a:cubicBezTo>
                  <a:close/>
                  <a:moveTo>
                    <a:pt x="142" y="8"/>
                  </a:moveTo>
                  <a:cubicBezTo>
                    <a:pt x="145" y="1"/>
                    <a:pt x="150" y="15"/>
                    <a:pt x="150" y="16"/>
                  </a:cubicBezTo>
                  <a:cubicBezTo>
                    <a:pt x="150" y="19"/>
                    <a:pt x="150" y="23"/>
                    <a:pt x="150" y="26"/>
                  </a:cubicBezTo>
                  <a:cubicBezTo>
                    <a:pt x="149" y="31"/>
                    <a:pt x="149" y="38"/>
                    <a:pt x="146" y="43"/>
                  </a:cubicBezTo>
                  <a:cubicBezTo>
                    <a:pt x="148" y="31"/>
                    <a:pt x="147" y="19"/>
                    <a:pt x="142" y="8"/>
                  </a:cubicBezTo>
                  <a:close/>
                  <a:moveTo>
                    <a:pt x="96" y="103"/>
                  </a:moveTo>
                  <a:cubicBezTo>
                    <a:pt x="101" y="104"/>
                    <a:pt x="107" y="106"/>
                    <a:pt x="112" y="107"/>
                  </a:cubicBezTo>
                  <a:cubicBezTo>
                    <a:pt x="113" y="107"/>
                    <a:pt x="113" y="106"/>
                    <a:pt x="112" y="106"/>
                  </a:cubicBezTo>
                  <a:cubicBezTo>
                    <a:pt x="107" y="104"/>
                    <a:pt x="101" y="103"/>
                    <a:pt x="96" y="102"/>
                  </a:cubicBezTo>
                  <a:cubicBezTo>
                    <a:pt x="95" y="99"/>
                    <a:pt x="95" y="96"/>
                    <a:pt x="94" y="93"/>
                  </a:cubicBezTo>
                  <a:cubicBezTo>
                    <a:pt x="95" y="93"/>
                    <a:pt x="95" y="93"/>
                    <a:pt x="95" y="93"/>
                  </a:cubicBezTo>
                  <a:cubicBezTo>
                    <a:pt x="104" y="95"/>
                    <a:pt x="114" y="97"/>
                    <a:pt x="123" y="98"/>
                  </a:cubicBezTo>
                  <a:cubicBezTo>
                    <a:pt x="124" y="99"/>
                    <a:pt x="125" y="97"/>
                    <a:pt x="124" y="97"/>
                  </a:cubicBezTo>
                  <a:cubicBezTo>
                    <a:pt x="114" y="95"/>
                    <a:pt x="104" y="94"/>
                    <a:pt x="95" y="92"/>
                  </a:cubicBezTo>
                  <a:cubicBezTo>
                    <a:pt x="95" y="92"/>
                    <a:pt x="95" y="92"/>
                    <a:pt x="94" y="92"/>
                  </a:cubicBezTo>
                  <a:cubicBezTo>
                    <a:pt x="94" y="89"/>
                    <a:pt x="94" y="87"/>
                    <a:pt x="94" y="84"/>
                  </a:cubicBezTo>
                  <a:cubicBezTo>
                    <a:pt x="101" y="86"/>
                    <a:pt x="107" y="88"/>
                    <a:pt x="114" y="89"/>
                  </a:cubicBezTo>
                  <a:cubicBezTo>
                    <a:pt x="115" y="89"/>
                    <a:pt x="115" y="88"/>
                    <a:pt x="114" y="88"/>
                  </a:cubicBezTo>
                  <a:cubicBezTo>
                    <a:pt x="107" y="86"/>
                    <a:pt x="101" y="85"/>
                    <a:pt x="94" y="83"/>
                  </a:cubicBezTo>
                  <a:cubicBezTo>
                    <a:pt x="94" y="80"/>
                    <a:pt x="94" y="78"/>
                    <a:pt x="94" y="75"/>
                  </a:cubicBezTo>
                  <a:cubicBezTo>
                    <a:pt x="111" y="79"/>
                    <a:pt x="128" y="84"/>
                    <a:pt x="145" y="89"/>
                  </a:cubicBezTo>
                  <a:cubicBezTo>
                    <a:pt x="146" y="89"/>
                    <a:pt x="146" y="88"/>
                    <a:pt x="145" y="87"/>
                  </a:cubicBezTo>
                  <a:cubicBezTo>
                    <a:pt x="128" y="82"/>
                    <a:pt x="112" y="77"/>
                    <a:pt x="94" y="74"/>
                  </a:cubicBezTo>
                  <a:cubicBezTo>
                    <a:pt x="95" y="71"/>
                    <a:pt x="95" y="69"/>
                    <a:pt x="95" y="67"/>
                  </a:cubicBezTo>
                  <a:cubicBezTo>
                    <a:pt x="105" y="69"/>
                    <a:pt x="115" y="71"/>
                    <a:pt x="125" y="72"/>
                  </a:cubicBezTo>
                  <a:cubicBezTo>
                    <a:pt x="126" y="72"/>
                    <a:pt x="126" y="71"/>
                    <a:pt x="125" y="71"/>
                  </a:cubicBezTo>
                  <a:cubicBezTo>
                    <a:pt x="115" y="69"/>
                    <a:pt x="106" y="67"/>
                    <a:pt x="96" y="65"/>
                  </a:cubicBezTo>
                  <a:cubicBezTo>
                    <a:pt x="96" y="62"/>
                    <a:pt x="97" y="60"/>
                    <a:pt x="98" y="57"/>
                  </a:cubicBezTo>
                  <a:cubicBezTo>
                    <a:pt x="112" y="60"/>
                    <a:pt x="127" y="63"/>
                    <a:pt x="142" y="66"/>
                  </a:cubicBezTo>
                  <a:cubicBezTo>
                    <a:pt x="143" y="66"/>
                    <a:pt x="143" y="65"/>
                    <a:pt x="142" y="65"/>
                  </a:cubicBezTo>
                  <a:cubicBezTo>
                    <a:pt x="128" y="61"/>
                    <a:pt x="113" y="58"/>
                    <a:pt x="98" y="55"/>
                  </a:cubicBezTo>
                  <a:cubicBezTo>
                    <a:pt x="99" y="54"/>
                    <a:pt x="99" y="53"/>
                    <a:pt x="99" y="52"/>
                  </a:cubicBezTo>
                  <a:cubicBezTo>
                    <a:pt x="100" y="50"/>
                    <a:pt x="101" y="49"/>
                    <a:pt x="102" y="47"/>
                  </a:cubicBezTo>
                  <a:cubicBezTo>
                    <a:pt x="102" y="47"/>
                    <a:pt x="102" y="48"/>
                    <a:pt x="103" y="48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12" y="49"/>
                    <a:pt x="120" y="51"/>
                    <a:pt x="128" y="53"/>
                  </a:cubicBezTo>
                  <a:cubicBezTo>
                    <a:pt x="129" y="53"/>
                    <a:pt x="129" y="52"/>
                    <a:pt x="128" y="51"/>
                  </a:cubicBezTo>
                  <a:cubicBezTo>
                    <a:pt x="120" y="49"/>
                    <a:pt x="111" y="47"/>
                    <a:pt x="103" y="46"/>
                  </a:cubicBezTo>
                  <a:cubicBezTo>
                    <a:pt x="104" y="43"/>
                    <a:pt x="106" y="41"/>
                    <a:pt x="108" y="39"/>
                  </a:cubicBezTo>
                  <a:cubicBezTo>
                    <a:pt x="117" y="41"/>
                    <a:pt x="125" y="43"/>
                    <a:pt x="134" y="45"/>
                  </a:cubicBezTo>
                  <a:cubicBezTo>
                    <a:pt x="135" y="46"/>
                    <a:pt x="135" y="44"/>
                    <a:pt x="134" y="44"/>
                  </a:cubicBezTo>
                  <a:cubicBezTo>
                    <a:pt x="126" y="41"/>
                    <a:pt x="118" y="40"/>
                    <a:pt x="110" y="38"/>
                  </a:cubicBezTo>
                  <a:cubicBezTo>
                    <a:pt x="114" y="35"/>
                    <a:pt x="118" y="34"/>
                    <a:pt x="124" y="34"/>
                  </a:cubicBezTo>
                  <a:cubicBezTo>
                    <a:pt x="130" y="34"/>
                    <a:pt x="137" y="41"/>
                    <a:pt x="142" y="45"/>
                  </a:cubicBezTo>
                  <a:cubicBezTo>
                    <a:pt x="142" y="45"/>
                    <a:pt x="142" y="46"/>
                    <a:pt x="142" y="46"/>
                  </a:cubicBezTo>
                  <a:cubicBezTo>
                    <a:pt x="142" y="46"/>
                    <a:pt x="143" y="46"/>
                    <a:pt x="143" y="46"/>
                  </a:cubicBezTo>
                  <a:cubicBezTo>
                    <a:pt x="148" y="51"/>
                    <a:pt x="151" y="56"/>
                    <a:pt x="158" y="59"/>
                  </a:cubicBezTo>
                  <a:cubicBezTo>
                    <a:pt x="158" y="60"/>
                    <a:pt x="159" y="59"/>
                    <a:pt x="158" y="58"/>
                  </a:cubicBezTo>
                  <a:cubicBezTo>
                    <a:pt x="154" y="56"/>
                    <a:pt x="150" y="51"/>
                    <a:pt x="145" y="47"/>
                  </a:cubicBezTo>
                  <a:cubicBezTo>
                    <a:pt x="156" y="48"/>
                    <a:pt x="170" y="39"/>
                    <a:pt x="180" y="45"/>
                  </a:cubicBezTo>
                  <a:cubicBezTo>
                    <a:pt x="180" y="45"/>
                    <a:pt x="180" y="46"/>
                    <a:pt x="180" y="46"/>
                  </a:cubicBezTo>
                  <a:cubicBezTo>
                    <a:pt x="207" y="63"/>
                    <a:pt x="170" y="121"/>
                    <a:pt x="147" y="128"/>
                  </a:cubicBezTo>
                  <a:cubicBezTo>
                    <a:pt x="139" y="127"/>
                    <a:pt x="136" y="118"/>
                    <a:pt x="129" y="114"/>
                  </a:cubicBezTo>
                  <a:cubicBezTo>
                    <a:pt x="130" y="114"/>
                    <a:pt x="131" y="114"/>
                    <a:pt x="132" y="113"/>
                  </a:cubicBezTo>
                  <a:cubicBezTo>
                    <a:pt x="133" y="113"/>
                    <a:pt x="133" y="111"/>
                    <a:pt x="132" y="111"/>
                  </a:cubicBezTo>
                  <a:cubicBezTo>
                    <a:pt x="130" y="111"/>
                    <a:pt x="128" y="112"/>
                    <a:pt x="126" y="113"/>
                  </a:cubicBezTo>
                  <a:cubicBezTo>
                    <a:pt x="126" y="113"/>
                    <a:pt x="125" y="113"/>
                    <a:pt x="125" y="113"/>
                  </a:cubicBezTo>
                  <a:cubicBezTo>
                    <a:pt x="124" y="113"/>
                    <a:pt x="124" y="114"/>
                    <a:pt x="125" y="114"/>
                  </a:cubicBezTo>
                  <a:cubicBezTo>
                    <a:pt x="123" y="115"/>
                    <a:pt x="121" y="116"/>
                    <a:pt x="118" y="117"/>
                  </a:cubicBezTo>
                  <a:cubicBezTo>
                    <a:pt x="112" y="119"/>
                    <a:pt x="102" y="118"/>
                    <a:pt x="98" y="112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7" y="109"/>
                    <a:pt x="97" y="106"/>
                    <a:pt x="96" y="103"/>
                  </a:cubicBezTo>
                  <a:close/>
                  <a:moveTo>
                    <a:pt x="137" y="126"/>
                  </a:moveTo>
                  <a:cubicBezTo>
                    <a:pt x="130" y="123"/>
                    <a:pt x="123" y="121"/>
                    <a:pt x="116" y="120"/>
                  </a:cubicBezTo>
                  <a:cubicBezTo>
                    <a:pt x="117" y="120"/>
                    <a:pt x="118" y="120"/>
                    <a:pt x="118" y="120"/>
                  </a:cubicBezTo>
                  <a:cubicBezTo>
                    <a:pt x="121" y="119"/>
                    <a:pt x="124" y="117"/>
                    <a:pt x="127" y="115"/>
                  </a:cubicBezTo>
                  <a:cubicBezTo>
                    <a:pt x="131" y="118"/>
                    <a:pt x="134" y="122"/>
                    <a:pt x="137" y="126"/>
                  </a:cubicBezTo>
                  <a:close/>
                  <a:moveTo>
                    <a:pt x="13" y="120"/>
                  </a:moveTo>
                  <a:cubicBezTo>
                    <a:pt x="14" y="119"/>
                    <a:pt x="15" y="118"/>
                    <a:pt x="16" y="117"/>
                  </a:cubicBezTo>
                  <a:cubicBezTo>
                    <a:pt x="16" y="118"/>
                    <a:pt x="16" y="118"/>
                    <a:pt x="16" y="118"/>
                  </a:cubicBezTo>
                  <a:cubicBezTo>
                    <a:pt x="19" y="120"/>
                    <a:pt x="22" y="120"/>
                    <a:pt x="25" y="120"/>
                  </a:cubicBezTo>
                  <a:cubicBezTo>
                    <a:pt x="26" y="120"/>
                    <a:pt x="26" y="119"/>
                    <a:pt x="25" y="119"/>
                  </a:cubicBezTo>
                  <a:cubicBezTo>
                    <a:pt x="22" y="119"/>
                    <a:pt x="19" y="118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8" y="115"/>
                    <a:pt x="20" y="114"/>
                    <a:pt x="22" y="113"/>
                  </a:cubicBezTo>
                  <a:cubicBezTo>
                    <a:pt x="26" y="113"/>
                    <a:pt x="30" y="114"/>
                    <a:pt x="34" y="116"/>
                  </a:cubicBezTo>
                  <a:cubicBezTo>
                    <a:pt x="34" y="116"/>
                    <a:pt x="35" y="115"/>
                    <a:pt x="34" y="114"/>
                  </a:cubicBezTo>
                  <a:cubicBezTo>
                    <a:pt x="31" y="113"/>
                    <a:pt x="27" y="112"/>
                    <a:pt x="24" y="111"/>
                  </a:cubicBezTo>
                  <a:cubicBezTo>
                    <a:pt x="27" y="110"/>
                    <a:pt x="30" y="109"/>
                    <a:pt x="33" y="108"/>
                  </a:cubicBezTo>
                  <a:cubicBezTo>
                    <a:pt x="42" y="109"/>
                    <a:pt x="51" y="111"/>
                    <a:pt x="60" y="113"/>
                  </a:cubicBezTo>
                  <a:cubicBezTo>
                    <a:pt x="61" y="113"/>
                    <a:pt x="61" y="111"/>
                    <a:pt x="60" y="111"/>
                  </a:cubicBezTo>
                  <a:cubicBezTo>
                    <a:pt x="53" y="109"/>
                    <a:pt x="47" y="108"/>
                    <a:pt x="40" y="107"/>
                  </a:cubicBezTo>
                  <a:cubicBezTo>
                    <a:pt x="47" y="107"/>
                    <a:pt x="54" y="108"/>
                    <a:pt x="61" y="110"/>
                  </a:cubicBezTo>
                  <a:cubicBezTo>
                    <a:pt x="74" y="112"/>
                    <a:pt x="86" y="114"/>
                    <a:pt x="99" y="116"/>
                  </a:cubicBezTo>
                  <a:cubicBezTo>
                    <a:pt x="99" y="116"/>
                    <a:pt x="99" y="116"/>
                    <a:pt x="99" y="116"/>
                  </a:cubicBezTo>
                  <a:cubicBezTo>
                    <a:pt x="101" y="118"/>
                    <a:pt x="104" y="119"/>
                    <a:pt x="107" y="120"/>
                  </a:cubicBezTo>
                  <a:cubicBezTo>
                    <a:pt x="109" y="120"/>
                    <a:pt x="111" y="121"/>
                    <a:pt x="113" y="120"/>
                  </a:cubicBezTo>
                  <a:cubicBezTo>
                    <a:pt x="121" y="123"/>
                    <a:pt x="129" y="126"/>
                    <a:pt x="138" y="127"/>
                  </a:cubicBezTo>
                  <a:cubicBezTo>
                    <a:pt x="138" y="127"/>
                    <a:pt x="138" y="127"/>
                    <a:pt x="138" y="127"/>
                  </a:cubicBezTo>
                  <a:cubicBezTo>
                    <a:pt x="141" y="130"/>
                    <a:pt x="144" y="132"/>
                    <a:pt x="149" y="130"/>
                  </a:cubicBezTo>
                  <a:cubicBezTo>
                    <a:pt x="149" y="130"/>
                    <a:pt x="149" y="130"/>
                    <a:pt x="149" y="130"/>
                  </a:cubicBezTo>
                  <a:cubicBezTo>
                    <a:pt x="149" y="130"/>
                    <a:pt x="149" y="130"/>
                    <a:pt x="149" y="130"/>
                  </a:cubicBezTo>
                  <a:cubicBezTo>
                    <a:pt x="165" y="134"/>
                    <a:pt x="181" y="137"/>
                    <a:pt x="197" y="142"/>
                  </a:cubicBezTo>
                  <a:cubicBezTo>
                    <a:pt x="198" y="142"/>
                    <a:pt x="198" y="142"/>
                    <a:pt x="198" y="142"/>
                  </a:cubicBezTo>
                  <a:cubicBezTo>
                    <a:pt x="200" y="144"/>
                    <a:pt x="200" y="148"/>
                    <a:pt x="198" y="150"/>
                  </a:cubicBezTo>
                  <a:cubicBezTo>
                    <a:pt x="198" y="150"/>
                    <a:pt x="198" y="150"/>
                    <a:pt x="197" y="150"/>
                  </a:cubicBezTo>
                  <a:cubicBezTo>
                    <a:pt x="152" y="138"/>
                    <a:pt x="106" y="125"/>
                    <a:pt x="60" y="116"/>
                  </a:cubicBezTo>
                  <a:cubicBezTo>
                    <a:pt x="42" y="113"/>
                    <a:pt x="27" y="116"/>
                    <a:pt x="19" y="129"/>
                  </a:cubicBezTo>
                  <a:cubicBezTo>
                    <a:pt x="19" y="129"/>
                    <a:pt x="19" y="129"/>
                    <a:pt x="19" y="129"/>
                  </a:cubicBezTo>
                  <a:cubicBezTo>
                    <a:pt x="16" y="128"/>
                    <a:pt x="12" y="127"/>
                    <a:pt x="9" y="127"/>
                  </a:cubicBezTo>
                  <a:cubicBezTo>
                    <a:pt x="11" y="124"/>
                    <a:pt x="12" y="122"/>
                    <a:pt x="13" y="120"/>
                  </a:cubicBezTo>
                  <a:close/>
                  <a:moveTo>
                    <a:pt x="9" y="128"/>
                  </a:moveTo>
                  <a:cubicBezTo>
                    <a:pt x="12" y="129"/>
                    <a:pt x="15" y="129"/>
                    <a:pt x="18" y="130"/>
                  </a:cubicBezTo>
                  <a:cubicBezTo>
                    <a:pt x="16" y="134"/>
                    <a:pt x="14" y="138"/>
                    <a:pt x="13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10" y="142"/>
                    <a:pt x="8" y="142"/>
                    <a:pt x="5" y="141"/>
                  </a:cubicBezTo>
                  <a:cubicBezTo>
                    <a:pt x="6" y="136"/>
                    <a:pt x="7" y="132"/>
                    <a:pt x="9" y="128"/>
                  </a:cubicBezTo>
                  <a:close/>
                  <a:moveTo>
                    <a:pt x="44" y="193"/>
                  </a:moveTo>
                  <a:cubicBezTo>
                    <a:pt x="30" y="190"/>
                    <a:pt x="12" y="185"/>
                    <a:pt x="5" y="172"/>
                  </a:cubicBezTo>
                  <a:cubicBezTo>
                    <a:pt x="9" y="173"/>
                    <a:pt x="13" y="174"/>
                    <a:pt x="16" y="174"/>
                  </a:cubicBezTo>
                  <a:cubicBezTo>
                    <a:pt x="17" y="175"/>
                    <a:pt x="17" y="173"/>
                    <a:pt x="16" y="173"/>
                  </a:cubicBezTo>
                  <a:cubicBezTo>
                    <a:pt x="12" y="173"/>
                    <a:pt x="9" y="172"/>
                    <a:pt x="5" y="171"/>
                  </a:cubicBezTo>
                  <a:cubicBezTo>
                    <a:pt x="4" y="169"/>
                    <a:pt x="3" y="166"/>
                    <a:pt x="3" y="164"/>
                  </a:cubicBezTo>
                  <a:cubicBezTo>
                    <a:pt x="3" y="158"/>
                    <a:pt x="4" y="150"/>
                    <a:pt x="5" y="142"/>
                  </a:cubicBezTo>
                  <a:cubicBezTo>
                    <a:pt x="8" y="143"/>
                    <a:pt x="10" y="143"/>
                    <a:pt x="13" y="144"/>
                  </a:cubicBezTo>
                  <a:cubicBezTo>
                    <a:pt x="13" y="144"/>
                    <a:pt x="13" y="144"/>
                    <a:pt x="13" y="144"/>
                  </a:cubicBezTo>
                  <a:cubicBezTo>
                    <a:pt x="12" y="145"/>
                    <a:pt x="12" y="147"/>
                    <a:pt x="12" y="148"/>
                  </a:cubicBezTo>
                  <a:cubicBezTo>
                    <a:pt x="12" y="150"/>
                    <a:pt x="12" y="151"/>
                    <a:pt x="12" y="152"/>
                  </a:cubicBezTo>
                  <a:cubicBezTo>
                    <a:pt x="12" y="152"/>
                    <a:pt x="12" y="152"/>
                    <a:pt x="11" y="152"/>
                  </a:cubicBezTo>
                  <a:cubicBezTo>
                    <a:pt x="10" y="152"/>
                    <a:pt x="8" y="151"/>
                    <a:pt x="6" y="151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7" y="152"/>
                    <a:pt x="9" y="152"/>
                    <a:pt x="11" y="153"/>
                  </a:cubicBezTo>
                  <a:cubicBezTo>
                    <a:pt x="11" y="153"/>
                    <a:pt x="11" y="153"/>
                    <a:pt x="12" y="153"/>
                  </a:cubicBezTo>
                  <a:cubicBezTo>
                    <a:pt x="11" y="158"/>
                    <a:pt x="12" y="162"/>
                    <a:pt x="13" y="165"/>
                  </a:cubicBezTo>
                  <a:cubicBezTo>
                    <a:pt x="10" y="165"/>
                    <a:pt x="7" y="164"/>
                    <a:pt x="4" y="163"/>
                  </a:cubicBezTo>
                  <a:cubicBezTo>
                    <a:pt x="4" y="163"/>
                    <a:pt x="4" y="164"/>
                    <a:pt x="4" y="164"/>
                  </a:cubicBezTo>
                  <a:cubicBezTo>
                    <a:pt x="7" y="165"/>
                    <a:pt x="10" y="166"/>
                    <a:pt x="14" y="166"/>
                  </a:cubicBezTo>
                  <a:cubicBezTo>
                    <a:pt x="20" y="181"/>
                    <a:pt x="38" y="187"/>
                    <a:pt x="56" y="190"/>
                  </a:cubicBezTo>
                  <a:cubicBezTo>
                    <a:pt x="66" y="191"/>
                    <a:pt x="76" y="192"/>
                    <a:pt x="85" y="194"/>
                  </a:cubicBezTo>
                  <a:cubicBezTo>
                    <a:pt x="95" y="197"/>
                    <a:pt x="104" y="201"/>
                    <a:pt x="114" y="202"/>
                  </a:cubicBezTo>
                  <a:cubicBezTo>
                    <a:pt x="126" y="204"/>
                    <a:pt x="184" y="200"/>
                    <a:pt x="185" y="218"/>
                  </a:cubicBezTo>
                  <a:cubicBezTo>
                    <a:pt x="137" y="214"/>
                    <a:pt x="90" y="205"/>
                    <a:pt x="44" y="19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10156825" y="6791325"/>
              <a:ext cx="68263" cy="20638"/>
            </a:xfrm>
            <a:custGeom>
              <a:avLst/>
              <a:gdLst>
                <a:gd name="T0" fmla="*/ 15 w 16"/>
                <a:gd name="T1" fmla="*/ 3 h 5"/>
                <a:gd name="T2" fmla="*/ 2 w 16"/>
                <a:gd name="T3" fmla="*/ 0 h 5"/>
                <a:gd name="T4" fmla="*/ 1 w 16"/>
                <a:gd name="T5" fmla="*/ 2 h 5"/>
                <a:gd name="T6" fmla="*/ 15 w 16"/>
                <a:gd name="T7" fmla="*/ 5 h 5"/>
                <a:gd name="T8" fmla="*/ 15 w 1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5" y="3"/>
                  </a:moveTo>
                  <a:cubicBezTo>
                    <a:pt x="11" y="2"/>
                    <a:pt x="6" y="1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6" y="3"/>
                    <a:pt x="10" y="4"/>
                    <a:pt x="15" y="5"/>
                  </a:cubicBezTo>
                  <a:cubicBezTo>
                    <a:pt x="16" y="5"/>
                    <a:pt x="16" y="3"/>
                    <a:pt x="15" y="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9805988" y="7088188"/>
              <a:ext cx="76200" cy="33338"/>
            </a:xfrm>
            <a:custGeom>
              <a:avLst/>
              <a:gdLst>
                <a:gd name="T0" fmla="*/ 18 w 18"/>
                <a:gd name="T1" fmla="*/ 7 h 8"/>
                <a:gd name="T2" fmla="*/ 1 w 18"/>
                <a:gd name="T3" fmla="*/ 1 h 8"/>
                <a:gd name="T4" fmla="*/ 1 w 18"/>
                <a:gd name="T5" fmla="*/ 1 h 8"/>
                <a:gd name="T6" fmla="*/ 18 w 18"/>
                <a:gd name="T7" fmla="*/ 8 h 8"/>
                <a:gd name="T8" fmla="*/ 18 w 18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8" y="7"/>
                  </a:moveTo>
                  <a:cubicBezTo>
                    <a:pt x="12" y="5"/>
                    <a:pt x="7" y="3"/>
                    <a:pt x="1" y="1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6" y="4"/>
                    <a:pt x="12" y="6"/>
                    <a:pt x="18" y="8"/>
                  </a:cubicBezTo>
                  <a:cubicBezTo>
                    <a:pt x="18" y="8"/>
                    <a:pt x="18" y="7"/>
                    <a:pt x="18" y="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8" name="Freeform 76"/>
          <p:cNvSpPr>
            <a:spLocks noEditPoints="1"/>
          </p:cNvSpPr>
          <p:nvPr/>
        </p:nvSpPr>
        <p:spPr bwMode="auto">
          <a:xfrm>
            <a:off x="8848725" y="1252538"/>
            <a:ext cx="1076325" cy="1055688"/>
          </a:xfrm>
          <a:custGeom>
            <a:avLst/>
            <a:gdLst>
              <a:gd name="T0" fmla="*/ 234 w 254"/>
              <a:gd name="T1" fmla="*/ 0 h 249"/>
              <a:gd name="T2" fmla="*/ 177 w 254"/>
              <a:gd name="T3" fmla="*/ 42 h 249"/>
              <a:gd name="T4" fmla="*/ 175 w 254"/>
              <a:gd name="T5" fmla="*/ 43 h 249"/>
              <a:gd name="T6" fmla="*/ 154 w 254"/>
              <a:gd name="T7" fmla="*/ 51 h 249"/>
              <a:gd name="T8" fmla="*/ 94 w 254"/>
              <a:gd name="T9" fmla="*/ 75 h 249"/>
              <a:gd name="T10" fmla="*/ 89 w 254"/>
              <a:gd name="T11" fmla="*/ 77 h 249"/>
              <a:gd name="T12" fmla="*/ 68 w 254"/>
              <a:gd name="T13" fmla="*/ 90 h 249"/>
              <a:gd name="T14" fmla="*/ 67 w 254"/>
              <a:gd name="T15" fmla="*/ 90 h 249"/>
              <a:gd name="T16" fmla="*/ 40 w 254"/>
              <a:gd name="T17" fmla="*/ 115 h 249"/>
              <a:gd name="T18" fmla="*/ 22 w 254"/>
              <a:gd name="T19" fmla="*/ 164 h 249"/>
              <a:gd name="T20" fmla="*/ 31 w 254"/>
              <a:gd name="T21" fmla="*/ 202 h 249"/>
              <a:gd name="T22" fmla="*/ 41 w 254"/>
              <a:gd name="T23" fmla="*/ 216 h 249"/>
              <a:gd name="T24" fmla="*/ 2 w 254"/>
              <a:gd name="T25" fmla="*/ 245 h 249"/>
              <a:gd name="T26" fmla="*/ 96 w 254"/>
              <a:gd name="T27" fmla="*/ 242 h 249"/>
              <a:gd name="T28" fmla="*/ 236 w 254"/>
              <a:gd name="T29" fmla="*/ 2 h 249"/>
              <a:gd name="T30" fmla="*/ 51 w 254"/>
              <a:gd name="T31" fmla="*/ 206 h 249"/>
              <a:gd name="T32" fmla="*/ 35 w 254"/>
              <a:gd name="T33" fmla="*/ 201 h 249"/>
              <a:gd name="T34" fmla="*/ 34 w 254"/>
              <a:gd name="T35" fmla="*/ 190 h 249"/>
              <a:gd name="T36" fmla="*/ 52 w 254"/>
              <a:gd name="T37" fmla="*/ 193 h 249"/>
              <a:gd name="T38" fmla="*/ 32 w 254"/>
              <a:gd name="T39" fmla="*/ 188 h 249"/>
              <a:gd name="T40" fmla="*/ 30 w 254"/>
              <a:gd name="T41" fmla="*/ 188 h 249"/>
              <a:gd name="T42" fmla="*/ 29 w 254"/>
              <a:gd name="T43" fmla="*/ 187 h 249"/>
              <a:gd name="T44" fmla="*/ 61 w 254"/>
              <a:gd name="T45" fmla="*/ 181 h 249"/>
              <a:gd name="T46" fmla="*/ 27 w 254"/>
              <a:gd name="T47" fmla="*/ 174 h 249"/>
              <a:gd name="T48" fmla="*/ 26 w 254"/>
              <a:gd name="T49" fmla="*/ 163 h 249"/>
              <a:gd name="T50" fmla="*/ 85 w 254"/>
              <a:gd name="T51" fmla="*/ 169 h 249"/>
              <a:gd name="T52" fmla="*/ 27 w 254"/>
              <a:gd name="T53" fmla="*/ 161 h 249"/>
              <a:gd name="T54" fmla="*/ 26 w 254"/>
              <a:gd name="T55" fmla="*/ 161 h 249"/>
              <a:gd name="T56" fmla="*/ 61 w 254"/>
              <a:gd name="T57" fmla="*/ 150 h 249"/>
              <a:gd name="T58" fmla="*/ 28 w 254"/>
              <a:gd name="T59" fmla="*/ 147 h 249"/>
              <a:gd name="T60" fmla="*/ 77 w 254"/>
              <a:gd name="T61" fmla="*/ 135 h 249"/>
              <a:gd name="T62" fmla="*/ 33 w 254"/>
              <a:gd name="T63" fmla="*/ 133 h 249"/>
              <a:gd name="T64" fmla="*/ 43 w 254"/>
              <a:gd name="T65" fmla="*/ 117 h 249"/>
              <a:gd name="T66" fmla="*/ 74 w 254"/>
              <a:gd name="T67" fmla="*/ 118 h 249"/>
              <a:gd name="T68" fmla="*/ 56 w 254"/>
              <a:gd name="T69" fmla="*/ 103 h 249"/>
              <a:gd name="T70" fmla="*/ 120 w 254"/>
              <a:gd name="T71" fmla="*/ 112 h 249"/>
              <a:gd name="T72" fmla="*/ 71 w 254"/>
              <a:gd name="T73" fmla="*/ 91 h 249"/>
              <a:gd name="T74" fmla="*/ 109 w 254"/>
              <a:gd name="T75" fmla="*/ 93 h 249"/>
              <a:gd name="T76" fmla="*/ 93 w 254"/>
              <a:gd name="T77" fmla="*/ 79 h 249"/>
              <a:gd name="T78" fmla="*/ 141 w 254"/>
              <a:gd name="T79" fmla="*/ 82 h 249"/>
              <a:gd name="T80" fmla="*/ 117 w 254"/>
              <a:gd name="T81" fmla="*/ 69 h 249"/>
              <a:gd name="T82" fmla="*/ 159 w 254"/>
              <a:gd name="T83" fmla="*/ 72 h 249"/>
              <a:gd name="T84" fmla="*/ 139 w 254"/>
              <a:gd name="T85" fmla="*/ 61 h 249"/>
              <a:gd name="T86" fmla="*/ 170 w 254"/>
              <a:gd name="T87" fmla="*/ 63 h 249"/>
              <a:gd name="T88" fmla="*/ 159 w 254"/>
              <a:gd name="T89" fmla="*/ 53 h 249"/>
              <a:gd name="T90" fmla="*/ 184 w 254"/>
              <a:gd name="T91" fmla="*/ 54 h 249"/>
              <a:gd name="T92" fmla="*/ 182 w 254"/>
              <a:gd name="T93" fmla="*/ 44 h 249"/>
              <a:gd name="T94" fmla="*/ 199 w 254"/>
              <a:gd name="T95" fmla="*/ 43 h 249"/>
              <a:gd name="T96" fmla="*/ 189 w 254"/>
              <a:gd name="T97" fmla="*/ 40 h 249"/>
              <a:gd name="T98" fmla="*/ 197 w 254"/>
              <a:gd name="T99" fmla="*/ 36 h 249"/>
              <a:gd name="T100" fmla="*/ 204 w 254"/>
              <a:gd name="T101" fmla="*/ 34 h 249"/>
              <a:gd name="T102" fmla="*/ 218 w 254"/>
              <a:gd name="T103" fmla="*/ 20 h 249"/>
              <a:gd name="T104" fmla="*/ 220 w 254"/>
              <a:gd name="T105" fmla="*/ 20 h 249"/>
              <a:gd name="T106" fmla="*/ 44 w 254"/>
              <a:gd name="T107" fmla="*/ 214 h 249"/>
              <a:gd name="T108" fmla="*/ 166 w 254"/>
              <a:gd name="T109" fmla="*/ 203 h 249"/>
              <a:gd name="T110" fmla="*/ 46 w 254"/>
              <a:gd name="T111" fmla="*/ 216 h 249"/>
              <a:gd name="T112" fmla="*/ 166 w 254"/>
              <a:gd name="T113" fmla="*/ 203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54" h="249">
                <a:moveTo>
                  <a:pt x="236" y="2"/>
                </a:moveTo>
                <a:cubicBezTo>
                  <a:pt x="236" y="0"/>
                  <a:pt x="235" y="0"/>
                  <a:pt x="234" y="0"/>
                </a:cubicBezTo>
                <a:cubicBezTo>
                  <a:pt x="233" y="0"/>
                  <a:pt x="232" y="0"/>
                  <a:pt x="231" y="1"/>
                </a:cubicBezTo>
                <a:cubicBezTo>
                  <a:pt x="217" y="20"/>
                  <a:pt x="198" y="32"/>
                  <a:pt x="177" y="42"/>
                </a:cubicBezTo>
                <a:cubicBezTo>
                  <a:pt x="177" y="42"/>
                  <a:pt x="177" y="42"/>
                  <a:pt x="176" y="42"/>
                </a:cubicBezTo>
                <a:cubicBezTo>
                  <a:pt x="175" y="42"/>
                  <a:pt x="175" y="42"/>
                  <a:pt x="175" y="43"/>
                </a:cubicBezTo>
                <a:cubicBezTo>
                  <a:pt x="169" y="46"/>
                  <a:pt x="162" y="48"/>
                  <a:pt x="156" y="51"/>
                </a:cubicBezTo>
                <a:cubicBezTo>
                  <a:pt x="155" y="51"/>
                  <a:pt x="155" y="51"/>
                  <a:pt x="154" y="51"/>
                </a:cubicBezTo>
                <a:cubicBezTo>
                  <a:pt x="153" y="51"/>
                  <a:pt x="153" y="51"/>
                  <a:pt x="153" y="52"/>
                </a:cubicBezTo>
                <a:cubicBezTo>
                  <a:pt x="133" y="59"/>
                  <a:pt x="113" y="66"/>
                  <a:pt x="94" y="75"/>
                </a:cubicBezTo>
                <a:cubicBezTo>
                  <a:pt x="93" y="76"/>
                  <a:pt x="91" y="76"/>
                  <a:pt x="90" y="77"/>
                </a:cubicBezTo>
                <a:cubicBezTo>
                  <a:pt x="89" y="77"/>
                  <a:pt x="89" y="77"/>
                  <a:pt x="89" y="77"/>
                </a:cubicBezTo>
                <a:cubicBezTo>
                  <a:pt x="88" y="77"/>
                  <a:pt x="88" y="78"/>
                  <a:pt x="88" y="78"/>
                </a:cubicBezTo>
                <a:cubicBezTo>
                  <a:pt x="81" y="81"/>
                  <a:pt x="75" y="85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7" y="90"/>
                  <a:pt x="67" y="90"/>
                </a:cubicBezTo>
                <a:cubicBezTo>
                  <a:pt x="57" y="97"/>
                  <a:pt x="47" y="106"/>
                  <a:pt x="40" y="115"/>
                </a:cubicBezTo>
                <a:cubicBezTo>
                  <a:pt x="40" y="115"/>
                  <a:pt x="40" y="115"/>
                  <a:pt x="40" y="115"/>
                </a:cubicBezTo>
                <a:cubicBezTo>
                  <a:pt x="39" y="115"/>
                  <a:pt x="39" y="116"/>
                  <a:pt x="39" y="116"/>
                </a:cubicBezTo>
                <a:cubicBezTo>
                  <a:pt x="29" y="130"/>
                  <a:pt x="22" y="146"/>
                  <a:pt x="22" y="164"/>
                </a:cubicBezTo>
                <a:cubicBezTo>
                  <a:pt x="22" y="177"/>
                  <a:pt x="25" y="190"/>
                  <a:pt x="31" y="201"/>
                </a:cubicBezTo>
                <a:cubicBezTo>
                  <a:pt x="30" y="200"/>
                  <a:pt x="30" y="201"/>
                  <a:pt x="31" y="202"/>
                </a:cubicBezTo>
                <a:cubicBezTo>
                  <a:pt x="31" y="202"/>
                  <a:pt x="31" y="202"/>
                  <a:pt x="32" y="202"/>
                </a:cubicBezTo>
                <a:cubicBezTo>
                  <a:pt x="34" y="207"/>
                  <a:pt x="38" y="212"/>
                  <a:pt x="41" y="216"/>
                </a:cubicBezTo>
                <a:cubicBezTo>
                  <a:pt x="28" y="225"/>
                  <a:pt x="15" y="234"/>
                  <a:pt x="1" y="243"/>
                </a:cubicBezTo>
                <a:cubicBezTo>
                  <a:pt x="0" y="244"/>
                  <a:pt x="1" y="245"/>
                  <a:pt x="2" y="245"/>
                </a:cubicBezTo>
                <a:cubicBezTo>
                  <a:pt x="16" y="236"/>
                  <a:pt x="30" y="227"/>
                  <a:pt x="43" y="218"/>
                </a:cubicBezTo>
                <a:cubicBezTo>
                  <a:pt x="57" y="232"/>
                  <a:pt x="75" y="241"/>
                  <a:pt x="96" y="242"/>
                </a:cubicBezTo>
                <a:cubicBezTo>
                  <a:pt x="142" y="243"/>
                  <a:pt x="176" y="203"/>
                  <a:pt x="199" y="167"/>
                </a:cubicBezTo>
                <a:cubicBezTo>
                  <a:pt x="228" y="122"/>
                  <a:pt x="254" y="56"/>
                  <a:pt x="236" y="2"/>
                </a:cubicBezTo>
                <a:close/>
                <a:moveTo>
                  <a:pt x="36" y="203"/>
                </a:moveTo>
                <a:cubicBezTo>
                  <a:pt x="41" y="204"/>
                  <a:pt x="46" y="205"/>
                  <a:pt x="51" y="206"/>
                </a:cubicBezTo>
                <a:cubicBezTo>
                  <a:pt x="51" y="206"/>
                  <a:pt x="52" y="205"/>
                  <a:pt x="51" y="205"/>
                </a:cubicBezTo>
                <a:cubicBezTo>
                  <a:pt x="46" y="204"/>
                  <a:pt x="40" y="203"/>
                  <a:pt x="35" y="201"/>
                </a:cubicBezTo>
                <a:cubicBezTo>
                  <a:pt x="33" y="198"/>
                  <a:pt x="31" y="193"/>
                  <a:pt x="30" y="189"/>
                </a:cubicBezTo>
                <a:cubicBezTo>
                  <a:pt x="31" y="190"/>
                  <a:pt x="33" y="190"/>
                  <a:pt x="34" y="190"/>
                </a:cubicBezTo>
                <a:cubicBezTo>
                  <a:pt x="40" y="192"/>
                  <a:pt x="46" y="193"/>
                  <a:pt x="51" y="195"/>
                </a:cubicBezTo>
                <a:cubicBezTo>
                  <a:pt x="52" y="195"/>
                  <a:pt x="53" y="193"/>
                  <a:pt x="52" y="193"/>
                </a:cubicBezTo>
                <a:cubicBezTo>
                  <a:pt x="47" y="192"/>
                  <a:pt x="42" y="191"/>
                  <a:pt x="37" y="190"/>
                </a:cubicBezTo>
                <a:cubicBezTo>
                  <a:pt x="35" y="189"/>
                  <a:pt x="34" y="189"/>
                  <a:pt x="32" y="188"/>
                </a:cubicBezTo>
                <a:cubicBezTo>
                  <a:pt x="32" y="188"/>
                  <a:pt x="31" y="188"/>
                  <a:pt x="31" y="188"/>
                </a:cubicBezTo>
                <a:cubicBezTo>
                  <a:pt x="30" y="188"/>
                  <a:pt x="30" y="188"/>
                  <a:pt x="30" y="188"/>
                </a:cubicBezTo>
                <a:cubicBezTo>
                  <a:pt x="30" y="188"/>
                  <a:pt x="30" y="187"/>
                  <a:pt x="29" y="187"/>
                </a:cubicBezTo>
                <a:cubicBezTo>
                  <a:pt x="29" y="187"/>
                  <a:pt x="29" y="187"/>
                  <a:pt x="29" y="187"/>
                </a:cubicBezTo>
                <a:cubicBezTo>
                  <a:pt x="28" y="184"/>
                  <a:pt x="27" y="180"/>
                  <a:pt x="27" y="176"/>
                </a:cubicBezTo>
                <a:cubicBezTo>
                  <a:pt x="38" y="178"/>
                  <a:pt x="49" y="179"/>
                  <a:pt x="61" y="181"/>
                </a:cubicBezTo>
                <a:cubicBezTo>
                  <a:pt x="62" y="181"/>
                  <a:pt x="62" y="179"/>
                  <a:pt x="61" y="179"/>
                </a:cubicBezTo>
                <a:cubicBezTo>
                  <a:pt x="50" y="177"/>
                  <a:pt x="38" y="176"/>
                  <a:pt x="27" y="174"/>
                </a:cubicBezTo>
                <a:cubicBezTo>
                  <a:pt x="27" y="174"/>
                  <a:pt x="27" y="174"/>
                  <a:pt x="27" y="174"/>
                </a:cubicBezTo>
                <a:cubicBezTo>
                  <a:pt x="26" y="171"/>
                  <a:pt x="26" y="167"/>
                  <a:pt x="26" y="163"/>
                </a:cubicBezTo>
                <a:cubicBezTo>
                  <a:pt x="28" y="163"/>
                  <a:pt x="30" y="163"/>
                  <a:pt x="31" y="162"/>
                </a:cubicBezTo>
                <a:cubicBezTo>
                  <a:pt x="49" y="165"/>
                  <a:pt x="67" y="166"/>
                  <a:pt x="85" y="169"/>
                </a:cubicBezTo>
                <a:cubicBezTo>
                  <a:pt x="86" y="169"/>
                  <a:pt x="86" y="167"/>
                  <a:pt x="85" y="167"/>
                </a:cubicBezTo>
                <a:cubicBezTo>
                  <a:pt x="66" y="164"/>
                  <a:pt x="47" y="161"/>
                  <a:pt x="27" y="161"/>
                </a:cubicBezTo>
                <a:cubicBezTo>
                  <a:pt x="27" y="161"/>
                  <a:pt x="27" y="161"/>
                  <a:pt x="27" y="161"/>
                </a:cubicBezTo>
                <a:cubicBezTo>
                  <a:pt x="27" y="161"/>
                  <a:pt x="26" y="161"/>
                  <a:pt x="26" y="161"/>
                </a:cubicBezTo>
                <a:cubicBezTo>
                  <a:pt x="26" y="157"/>
                  <a:pt x="27" y="153"/>
                  <a:pt x="28" y="149"/>
                </a:cubicBezTo>
                <a:cubicBezTo>
                  <a:pt x="39" y="149"/>
                  <a:pt x="50" y="150"/>
                  <a:pt x="61" y="150"/>
                </a:cubicBezTo>
                <a:cubicBezTo>
                  <a:pt x="62" y="150"/>
                  <a:pt x="62" y="148"/>
                  <a:pt x="61" y="148"/>
                </a:cubicBezTo>
                <a:cubicBezTo>
                  <a:pt x="50" y="148"/>
                  <a:pt x="39" y="148"/>
                  <a:pt x="28" y="147"/>
                </a:cubicBezTo>
                <a:cubicBezTo>
                  <a:pt x="29" y="143"/>
                  <a:pt x="31" y="138"/>
                  <a:pt x="32" y="134"/>
                </a:cubicBezTo>
                <a:cubicBezTo>
                  <a:pt x="47" y="136"/>
                  <a:pt x="62" y="136"/>
                  <a:pt x="77" y="135"/>
                </a:cubicBezTo>
                <a:cubicBezTo>
                  <a:pt x="78" y="135"/>
                  <a:pt x="78" y="134"/>
                  <a:pt x="77" y="134"/>
                </a:cubicBezTo>
                <a:cubicBezTo>
                  <a:pt x="63" y="134"/>
                  <a:pt x="48" y="134"/>
                  <a:pt x="33" y="133"/>
                </a:cubicBezTo>
                <a:cubicBezTo>
                  <a:pt x="34" y="131"/>
                  <a:pt x="35" y="129"/>
                  <a:pt x="36" y="127"/>
                </a:cubicBezTo>
                <a:cubicBezTo>
                  <a:pt x="38" y="123"/>
                  <a:pt x="40" y="120"/>
                  <a:pt x="43" y="117"/>
                </a:cubicBezTo>
                <a:cubicBezTo>
                  <a:pt x="53" y="119"/>
                  <a:pt x="63" y="120"/>
                  <a:pt x="74" y="120"/>
                </a:cubicBezTo>
                <a:cubicBezTo>
                  <a:pt x="75" y="120"/>
                  <a:pt x="75" y="118"/>
                  <a:pt x="74" y="118"/>
                </a:cubicBezTo>
                <a:cubicBezTo>
                  <a:pt x="64" y="118"/>
                  <a:pt x="54" y="117"/>
                  <a:pt x="44" y="116"/>
                </a:cubicBezTo>
                <a:cubicBezTo>
                  <a:pt x="47" y="111"/>
                  <a:pt x="52" y="107"/>
                  <a:pt x="56" y="103"/>
                </a:cubicBezTo>
                <a:cubicBezTo>
                  <a:pt x="77" y="107"/>
                  <a:pt x="98" y="110"/>
                  <a:pt x="119" y="114"/>
                </a:cubicBezTo>
                <a:cubicBezTo>
                  <a:pt x="120" y="114"/>
                  <a:pt x="121" y="112"/>
                  <a:pt x="120" y="112"/>
                </a:cubicBezTo>
                <a:cubicBezTo>
                  <a:pt x="99" y="108"/>
                  <a:pt x="78" y="104"/>
                  <a:pt x="58" y="101"/>
                </a:cubicBezTo>
                <a:cubicBezTo>
                  <a:pt x="62" y="98"/>
                  <a:pt x="66" y="94"/>
                  <a:pt x="71" y="91"/>
                </a:cubicBezTo>
                <a:cubicBezTo>
                  <a:pt x="84" y="93"/>
                  <a:pt x="96" y="94"/>
                  <a:pt x="109" y="95"/>
                </a:cubicBezTo>
                <a:cubicBezTo>
                  <a:pt x="110" y="95"/>
                  <a:pt x="110" y="93"/>
                  <a:pt x="109" y="93"/>
                </a:cubicBezTo>
                <a:cubicBezTo>
                  <a:pt x="97" y="92"/>
                  <a:pt x="85" y="91"/>
                  <a:pt x="73" y="90"/>
                </a:cubicBezTo>
                <a:cubicBezTo>
                  <a:pt x="79" y="86"/>
                  <a:pt x="86" y="82"/>
                  <a:pt x="93" y="79"/>
                </a:cubicBezTo>
                <a:cubicBezTo>
                  <a:pt x="109" y="81"/>
                  <a:pt x="125" y="83"/>
                  <a:pt x="141" y="84"/>
                </a:cubicBezTo>
                <a:cubicBezTo>
                  <a:pt x="143" y="84"/>
                  <a:pt x="142" y="82"/>
                  <a:pt x="141" y="82"/>
                </a:cubicBezTo>
                <a:cubicBezTo>
                  <a:pt x="126" y="80"/>
                  <a:pt x="111" y="79"/>
                  <a:pt x="96" y="78"/>
                </a:cubicBezTo>
                <a:cubicBezTo>
                  <a:pt x="103" y="74"/>
                  <a:pt x="110" y="72"/>
                  <a:pt x="117" y="69"/>
                </a:cubicBezTo>
                <a:cubicBezTo>
                  <a:pt x="131" y="71"/>
                  <a:pt x="145" y="72"/>
                  <a:pt x="159" y="73"/>
                </a:cubicBezTo>
                <a:cubicBezTo>
                  <a:pt x="160" y="73"/>
                  <a:pt x="160" y="72"/>
                  <a:pt x="159" y="72"/>
                </a:cubicBezTo>
                <a:cubicBezTo>
                  <a:pt x="146" y="70"/>
                  <a:pt x="133" y="69"/>
                  <a:pt x="119" y="68"/>
                </a:cubicBezTo>
                <a:cubicBezTo>
                  <a:pt x="126" y="66"/>
                  <a:pt x="132" y="63"/>
                  <a:pt x="139" y="61"/>
                </a:cubicBezTo>
                <a:cubicBezTo>
                  <a:pt x="149" y="62"/>
                  <a:pt x="159" y="63"/>
                  <a:pt x="169" y="65"/>
                </a:cubicBezTo>
                <a:cubicBezTo>
                  <a:pt x="170" y="65"/>
                  <a:pt x="171" y="63"/>
                  <a:pt x="170" y="63"/>
                </a:cubicBezTo>
                <a:cubicBezTo>
                  <a:pt x="161" y="61"/>
                  <a:pt x="152" y="60"/>
                  <a:pt x="143" y="59"/>
                </a:cubicBezTo>
                <a:cubicBezTo>
                  <a:pt x="148" y="57"/>
                  <a:pt x="154" y="55"/>
                  <a:pt x="159" y="53"/>
                </a:cubicBezTo>
                <a:cubicBezTo>
                  <a:pt x="167" y="55"/>
                  <a:pt x="176" y="55"/>
                  <a:pt x="184" y="55"/>
                </a:cubicBezTo>
                <a:cubicBezTo>
                  <a:pt x="185" y="55"/>
                  <a:pt x="185" y="54"/>
                  <a:pt x="184" y="54"/>
                </a:cubicBezTo>
                <a:cubicBezTo>
                  <a:pt x="177" y="53"/>
                  <a:pt x="170" y="53"/>
                  <a:pt x="163" y="52"/>
                </a:cubicBezTo>
                <a:cubicBezTo>
                  <a:pt x="169" y="49"/>
                  <a:pt x="176" y="47"/>
                  <a:pt x="182" y="44"/>
                </a:cubicBezTo>
                <a:cubicBezTo>
                  <a:pt x="187" y="44"/>
                  <a:pt x="193" y="44"/>
                  <a:pt x="199" y="45"/>
                </a:cubicBezTo>
                <a:cubicBezTo>
                  <a:pt x="200" y="45"/>
                  <a:pt x="200" y="43"/>
                  <a:pt x="199" y="43"/>
                </a:cubicBezTo>
                <a:cubicBezTo>
                  <a:pt x="195" y="42"/>
                  <a:pt x="190" y="42"/>
                  <a:pt x="186" y="42"/>
                </a:cubicBezTo>
                <a:cubicBezTo>
                  <a:pt x="187" y="41"/>
                  <a:pt x="188" y="41"/>
                  <a:pt x="189" y="40"/>
                </a:cubicBezTo>
                <a:cubicBezTo>
                  <a:pt x="192" y="38"/>
                  <a:pt x="194" y="37"/>
                  <a:pt x="197" y="35"/>
                </a:cubicBezTo>
                <a:cubicBezTo>
                  <a:pt x="197" y="35"/>
                  <a:pt x="197" y="36"/>
                  <a:pt x="197" y="36"/>
                </a:cubicBezTo>
                <a:cubicBezTo>
                  <a:pt x="200" y="35"/>
                  <a:pt x="202" y="35"/>
                  <a:pt x="204" y="36"/>
                </a:cubicBezTo>
                <a:cubicBezTo>
                  <a:pt x="205" y="36"/>
                  <a:pt x="205" y="35"/>
                  <a:pt x="204" y="34"/>
                </a:cubicBezTo>
                <a:cubicBezTo>
                  <a:pt x="203" y="34"/>
                  <a:pt x="201" y="33"/>
                  <a:pt x="200" y="33"/>
                </a:cubicBezTo>
                <a:cubicBezTo>
                  <a:pt x="206" y="29"/>
                  <a:pt x="213" y="25"/>
                  <a:pt x="218" y="20"/>
                </a:cubicBezTo>
                <a:cubicBezTo>
                  <a:pt x="219" y="19"/>
                  <a:pt x="220" y="18"/>
                  <a:pt x="222" y="16"/>
                </a:cubicBezTo>
                <a:cubicBezTo>
                  <a:pt x="222" y="18"/>
                  <a:pt x="221" y="19"/>
                  <a:pt x="220" y="20"/>
                </a:cubicBezTo>
                <a:cubicBezTo>
                  <a:pt x="204" y="49"/>
                  <a:pt x="185" y="76"/>
                  <a:pt x="164" y="101"/>
                </a:cubicBezTo>
                <a:cubicBezTo>
                  <a:pt x="129" y="144"/>
                  <a:pt x="89" y="182"/>
                  <a:pt x="44" y="214"/>
                </a:cubicBezTo>
                <a:cubicBezTo>
                  <a:pt x="41" y="211"/>
                  <a:pt x="38" y="207"/>
                  <a:pt x="36" y="203"/>
                </a:cubicBezTo>
                <a:close/>
                <a:moveTo>
                  <a:pt x="166" y="203"/>
                </a:moveTo>
                <a:cubicBezTo>
                  <a:pt x="139" y="232"/>
                  <a:pt x="101" y="249"/>
                  <a:pt x="63" y="229"/>
                </a:cubicBezTo>
                <a:cubicBezTo>
                  <a:pt x="56" y="225"/>
                  <a:pt x="51" y="221"/>
                  <a:pt x="46" y="216"/>
                </a:cubicBezTo>
                <a:cubicBezTo>
                  <a:pt x="123" y="160"/>
                  <a:pt x="187" y="88"/>
                  <a:pt x="233" y="4"/>
                </a:cubicBezTo>
                <a:cubicBezTo>
                  <a:pt x="253" y="70"/>
                  <a:pt x="211" y="156"/>
                  <a:pt x="166" y="203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46" name="组合 145"/>
          <p:cNvGrpSpPr/>
          <p:nvPr/>
        </p:nvGrpSpPr>
        <p:grpSpPr>
          <a:xfrm>
            <a:off x="1011231" y="4686921"/>
            <a:ext cx="787400" cy="1168400"/>
            <a:chOff x="3756025" y="12206288"/>
            <a:chExt cx="787400" cy="1168400"/>
          </a:xfrm>
        </p:grpSpPr>
        <p:sp>
          <p:nvSpPr>
            <p:cNvPr id="79" name="Freeform 77"/>
            <p:cNvSpPr>
              <a:spLocks noEditPoints="1"/>
            </p:cNvSpPr>
            <p:nvPr/>
          </p:nvSpPr>
          <p:spPr bwMode="auto">
            <a:xfrm>
              <a:off x="3756025" y="12206288"/>
              <a:ext cx="787400" cy="1168400"/>
            </a:xfrm>
            <a:custGeom>
              <a:avLst/>
              <a:gdLst>
                <a:gd name="T0" fmla="*/ 146 w 186"/>
                <a:gd name="T1" fmla="*/ 241 h 276"/>
                <a:gd name="T2" fmla="*/ 21 w 186"/>
                <a:gd name="T3" fmla="*/ 211 h 276"/>
                <a:gd name="T4" fmla="*/ 78 w 186"/>
                <a:gd name="T5" fmla="*/ 169 h 276"/>
                <a:gd name="T6" fmla="*/ 166 w 186"/>
                <a:gd name="T7" fmla="*/ 40 h 276"/>
                <a:gd name="T8" fmla="*/ 28 w 186"/>
                <a:gd name="T9" fmla="*/ 139 h 276"/>
                <a:gd name="T10" fmla="*/ 2 w 186"/>
                <a:gd name="T11" fmla="*/ 214 h 276"/>
                <a:gd name="T12" fmla="*/ 0 w 186"/>
                <a:gd name="T13" fmla="*/ 228 h 276"/>
                <a:gd name="T14" fmla="*/ 77 w 186"/>
                <a:gd name="T15" fmla="*/ 252 h 276"/>
                <a:gd name="T16" fmla="*/ 158 w 186"/>
                <a:gd name="T17" fmla="*/ 264 h 276"/>
                <a:gd name="T18" fmla="*/ 185 w 186"/>
                <a:gd name="T19" fmla="*/ 265 h 276"/>
                <a:gd name="T20" fmla="*/ 79 w 186"/>
                <a:gd name="T21" fmla="*/ 166 h 276"/>
                <a:gd name="T22" fmla="*/ 158 w 186"/>
                <a:gd name="T23" fmla="*/ 24 h 276"/>
                <a:gd name="T24" fmla="*/ 64 w 186"/>
                <a:gd name="T25" fmla="*/ 147 h 276"/>
                <a:gd name="T26" fmla="*/ 66 w 186"/>
                <a:gd name="T27" fmla="*/ 140 h 276"/>
                <a:gd name="T28" fmla="*/ 76 w 186"/>
                <a:gd name="T29" fmla="*/ 132 h 276"/>
                <a:gd name="T30" fmla="*/ 68 w 186"/>
                <a:gd name="T31" fmla="*/ 123 h 276"/>
                <a:gd name="T32" fmla="*/ 68 w 186"/>
                <a:gd name="T33" fmla="*/ 122 h 276"/>
                <a:gd name="T34" fmla="*/ 91 w 186"/>
                <a:gd name="T35" fmla="*/ 107 h 276"/>
                <a:gd name="T36" fmla="*/ 98 w 186"/>
                <a:gd name="T37" fmla="*/ 95 h 276"/>
                <a:gd name="T38" fmla="*/ 106 w 186"/>
                <a:gd name="T39" fmla="*/ 86 h 276"/>
                <a:gd name="T40" fmla="*/ 112 w 186"/>
                <a:gd name="T41" fmla="*/ 77 h 276"/>
                <a:gd name="T42" fmla="*/ 115 w 186"/>
                <a:gd name="T43" fmla="*/ 67 h 276"/>
                <a:gd name="T44" fmla="*/ 63 w 186"/>
                <a:gd name="T45" fmla="*/ 157 h 276"/>
                <a:gd name="T46" fmla="*/ 50 w 186"/>
                <a:gd name="T47" fmla="*/ 149 h 276"/>
                <a:gd name="T48" fmla="*/ 148 w 186"/>
                <a:gd name="T49" fmla="*/ 32 h 276"/>
                <a:gd name="T50" fmla="*/ 138 w 186"/>
                <a:gd name="T51" fmla="*/ 41 h 276"/>
                <a:gd name="T52" fmla="*/ 156 w 186"/>
                <a:gd name="T53" fmla="*/ 22 h 276"/>
                <a:gd name="T54" fmla="*/ 151 w 186"/>
                <a:gd name="T55" fmla="*/ 23 h 276"/>
                <a:gd name="T56" fmla="*/ 141 w 186"/>
                <a:gd name="T57" fmla="*/ 14 h 276"/>
                <a:gd name="T58" fmla="*/ 138 w 186"/>
                <a:gd name="T59" fmla="*/ 14 h 276"/>
                <a:gd name="T60" fmla="*/ 30 w 186"/>
                <a:gd name="T61" fmla="*/ 140 h 276"/>
                <a:gd name="T62" fmla="*/ 42 w 186"/>
                <a:gd name="T63" fmla="*/ 150 h 276"/>
                <a:gd name="T64" fmla="*/ 60 w 186"/>
                <a:gd name="T65" fmla="*/ 162 h 276"/>
                <a:gd name="T66" fmla="*/ 76 w 186"/>
                <a:gd name="T67" fmla="*/ 168 h 276"/>
                <a:gd name="T68" fmla="*/ 30 w 186"/>
                <a:gd name="T69" fmla="*/ 142 h 276"/>
                <a:gd name="T70" fmla="*/ 35 w 186"/>
                <a:gd name="T71" fmla="*/ 191 h 276"/>
                <a:gd name="T72" fmla="*/ 39 w 186"/>
                <a:gd name="T73" fmla="*/ 187 h 276"/>
                <a:gd name="T74" fmla="*/ 39 w 186"/>
                <a:gd name="T75" fmla="*/ 182 h 276"/>
                <a:gd name="T76" fmla="*/ 46 w 186"/>
                <a:gd name="T77" fmla="*/ 189 h 276"/>
                <a:gd name="T78" fmla="*/ 144 w 186"/>
                <a:gd name="T79" fmla="*/ 255 h 276"/>
                <a:gd name="T80" fmla="*/ 11 w 186"/>
                <a:gd name="T81" fmla="*/ 239 h 276"/>
                <a:gd name="T82" fmla="*/ 9 w 186"/>
                <a:gd name="T83" fmla="*/ 238 h 276"/>
                <a:gd name="T84" fmla="*/ 18 w 186"/>
                <a:gd name="T85" fmla="*/ 234 h 276"/>
                <a:gd name="T86" fmla="*/ 12 w 186"/>
                <a:gd name="T87" fmla="*/ 227 h 276"/>
                <a:gd name="T88" fmla="*/ 12 w 186"/>
                <a:gd name="T89" fmla="*/ 220 h 276"/>
                <a:gd name="T90" fmla="*/ 14 w 186"/>
                <a:gd name="T91" fmla="*/ 213 h 276"/>
                <a:gd name="T92" fmla="*/ 16 w 186"/>
                <a:gd name="T93" fmla="*/ 207 h 276"/>
                <a:gd name="T94" fmla="*/ 20 w 186"/>
                <a:gd name="T95" fmla="*/ 201 h 276"/>
                <a:gd name="T96" fmla="*/ 25 w 186"/>
                <a:gd name="T97" fmla="*/ 199 h 276"/>
                <a:gd name="T98" fmla="*/ 26 w 186"/>
                <a:gd name="T99" fmla="*/ 230 h 276"/>
                <a:gd name="T100" fmla="*/ 95 w 186"/>
                <a:gd name="T101" fmla="*/ 245 h 276"/>
                <a:gd name="T102" fmla="*/ 178 w 186"/>
                <a:gd name="T103" fmla="*/ 261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6" h="276">
                  <a:moveTo>
                    <a:pt x="185" y="265"/>
                  </a:moveTo>
                  <a:cubicBezTo>
                    <a:pt x="184" y="263"/>
                    <a:pt x="182" y="259"/>
                    <a:pt x="179" y="259"/>
                  </a:cubicBezTo>
                  <a:cubicBezTo>
                    <a:pt x="179" y="259"/>
                    <a:pt x="179" y="259"/>
                    <a:pt x="179" y="259"/>
                  </a:cubicBezTo>
                  <a:cubicBezTo>
                    <a:pt x="170" y="252"/>
                    <a:pt x="158" y="243"/>
                    <a:pt x="146" y="241"/>
                  </a:cubicBezTo>
                  <a:cubicBezTo>
                    <a:pt x="130" y="238"/>
                    <a:pt x="108" y="256"/>
                    <a:pt x="95" y="242"/>
                  </a:cubicBezTo>
                  <a:cubicBezTo>
                    <a:pt x="91" y="231"/>
                    <a:pt x="82" y="222"/>
                    <a:pt x="70" y="219"/>
                  </a:cubicBezTo>
                  <a:cubicBezTo>
                    <a:pt x="54" y="214"/>
                    <a:pt x="38" y="224"/>
                    <a:pt x="22" y="228"/>
                  </a:cubicBezTo>
                  <a:cubicBezTo>
                    <a:pt x="14" y="228"/>
                    <a:pt x="19" y="215"/>
                    <a:pt x="21" y="211"/>
                  </a:cubicBezTo>
                  <a:cubicBezTo>
                    <a:pt x="23" y="207"/>
                    <a:pt x="26" y="203"/>
                    <a:pt x="29" y="200"/>
                  </a:cubicBezTo>
                  <a:cubicBezTo>
                    <a:pt x="38" y="198"/>
                    <a:pt x="46" y="193"/>
                    <a:pt x="53" y="188"/>
                  </a:cubicBezTo>
                  <a:cubicBezTo>
                    <a:pt x="62" y="183"/>
                    <a:pt x="71" y="177"/>
                    <a:pt x="78" y="169"/>
                  </a:cubicBezTo>
                  <a:cubicBezTo>
                    <a:pt x="78" y="169"/>
                    <a:pt x="78" y="169"/>
                    <a:pt x="78" y="169"/>
                  </a:cubicBezTo>
                  <a:cubicBezTo>
                    <a:pt x="79" y="169"/>
                    <a:pt x="79" y="169"/>
                    <a:pt x="80" y="169"/>
                  </a:cubicBezTo>
                  <a:cubicBezTo>
                    <a:pt x="110" y="128"/>
                    <a:pt x="138" y="84"/>
                    <a:pt x="166" y="41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6" y="40"/>
                    <a:pt x="166" y="40"/>
                    <a:pt x="166" y="40"/>
                  </a:cubicBezTo>
                  <a:cubicBezTo>
                    <a:pt x="171" y="13"/>
                    <a:pt x="127" y="0"/>
                    <a:pt x="111" y="19"/>
                  </a:cubicBezTo>
                  <a:cubicBezTo>
                    <a:pt x="111" y="19"/>
                    <a:pt x="110" y="19"/>
                    <a:pt x="110" y="19"/>
                  </a:cubicBezTo>
                  <a:cubicBezTo>
                    <a:pt x="81" y="58"/>
                    <a:pt x="53" y="97"/>
                    <a:pt x="28" y="138"/>
                  </a:cubicBezTo>
                  <a:cubicBezTo>
                    <a:pt x="28" y="138"/>
                    <a:pt x="28" y="139"/>
                    <a:pt x="28" y="139"/>
                  </a:cubicBezTo>
                  <a:cubicBezTo>
                    <a:pt x="28" y="139"/>
                    <a:pt x="27" y="139"/>
                    <a:pt x="27" y="140"/>
                  </a:cubicBezTo>
                  <a:cubicBezTo>
                    <a:pt x="26" y="158"/>
                    <a:pt x="25" y="176"/>
                    <a:pt x="25" y="193"/>
                  </a:cubicBezTo>
                  <a:cubicBezTo>
                    <a:pt x="16" y="194"/>
                    <a:pt x="7" y="203"/>
                    <a:pt x="3" y="213"/>
                  </a:cubicBezTo>
                  <a:cubicBezTo>
                    <a:pt x="2" y="213"/>
                    <a:pt x="2" y="213"/>
                    <a:pt x="2" y="214"/>
                  </a:cubicBezTo>
                  <a:cubicBezTo>
                    <a:pt x="2" y="216"/>
                    <a:pt x="1" y="218"/>
                    <a:pt x="1" y="219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23"/>
                    <a:pt x="0" y="226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234"/>
                    <a:pt x="4" y="239"/>
                    <a:pt x="10" y="241"/>
                  </a:cubicBezTo>
                  <a:cubicBezTo>
                    <a:pt x="10" y="241"/>
                    <a:pt x="11" y="241"/>
                    <a:pt x="11" y="241"/>
                  </a:cubicBezTo>
                  <a:cubicBezTo>
                    <a:pt x="19" y="247"/>
                    <a:pt x="29" y="245"/>
                    <a:pt x="39" y="242"/>
                  </a:cubicBezTo>
                  <a:cubicBezTo>
                    <a:pt x="56" y="236"/>
                    <a:pt x="66" y="238"/>
                    <a:pt x="77" y="252"/>
                  </a:cubicBezTo>
                  <a:cubicBezTo>
                    <a:pt x="80" y="256"/>
                    <a:pt x="83" y="260"/>
                    <a:pt x="88" y="262"/>
                  </a:cubicBezTo>
                  <a:cubicBezTo>
                    <a:pt x="94" y="268"/>
                    <a:pt x="101" y="271"/>
                    <a:pt x="110" y="268"/>
                  </a:cubicBezTo>
                  <a:cubicBezTo>
                    <a:pt x="114" y="266"/>
                    <a:pt x="117" y="263"/>
                    <a:pt x="121" y="262"/>
                  </a:cubicBezTo>
                  <a:cubicBezTo>
                    <a:pt x="135" y="256"/>
                    <a:pt x="145" y="258"/>
                    <a:pt x="158" y="264"/>
                  </a:cubicBezTo>
                  <a:cubicBezTo>
                    <a:pt x="166" y="269"/>
                    <a:pt x="172" y="274"/>
                    <a:pt x="181" y="275"/>
                  </a:cubicBezTo>
                  <a:cubicBezTo>
                    <a:pt x="182" y="276"/>
                    <a:pt x="182" y="275"/>
                    <a:pt x="182" y="275"/>
                  </a:cubicBezTo>
                  <a:cubicBezTo>
                    <a:pt x="183" y="276"/>
                    <a:pt x="183" y="275"/>
                    <a:pt x="184" y="275"/>
                  </a:cubicBezTo>
                  <a:cubicBezTo>
                    <a:pt x="186" y="272"/>
                    <a:pt x="186" y="269"/>
                    <a:pt x="185" y="265"/>
                  </a:cubicBezTo>
                  <a:close/>
                  <a:moveTo>
                    <a:pt x="163" y="39"/>
                  </a:moveTo>
                  <a:cubicBezTo>
                    <a:pt x="163" y="39"/>
                    <a:pt x="163" y="39"/>
                    <a:pt x="163" y="39"/>
                  </a:cubicBezTo>
                  <a:cubicBezTo>
                    <a:pt x="134" y="81"/>
                    <a:pt x="104" y="123"/>
                    <a:pt x="78" y="167"/>
                  </a:cubicBezTo>
                  <a:cubicBezTo>
                    <a:pt x="79" y="167"/>
                    <a:pt x="79" y="167"/>
                    <a:pt x="79" y="166"/>
                  </a:cubicBezTo>
                  <a:cubicBezTo>
                    <a:pt x="78" y="163"/>
                    <a:pt x="74" y="160"/>
                    <a:pt x="71" y="159"/>
                  </a:cubicBezTo>
                  <a:cubicBezTo>
                    <a:pt x="68" y="159"/>
                    <a:pt x="66" y="159"/>
                    <a:pt x="63" y="160"/>
                  </a:cubicBezTo>
                  <a:cubicBezTo>
                    <a:pt x="63" y="160"/>
                    <a:pt x="63" y="159"/>
                    <a:pt x="63" y="159"/>
                  </a:cubicBezTo>
                  <a:cubicBezTo>
                    <a:pt x="96" y="115"/>
                    <a:pt x="126" y="68"/>
                    <a:pt x="158" y="24"/>
                  </a:cubicBezTo>
                  <a:cubicBezTo>
                    <a:pt x="162" y="28"/>
                    <a:pt x="164" y="33"/>
                    <a:pt x="163" y="39"/>
                  </a:cubicBezTo>
                  <a:close/>
                  <a:moveTo>
                    <a:pt x="50" y="149"/>
                  </a:moveTo>
                  <a:cubicBezTo>
                    <a:pt x="55" y="149"/>
                    <a:pt x="60" y="149"/>
                    <a:pt x="64" y="148"/>
                  </a:cubicBezTo>
                  <a:cubicBezTo>
                    <a:pt x="65" y="148"/>
                    <a:pt x="65" y="147"/>
                    <a:pt x="64" y="147"/>
                  </a:cubicBezTo>
                  <a:cubicBezTo>
                    <a:pt x="59" y="147"/>
                    <a:pt x="55" y="148"/>
                    <a:pt x="50" y="148"/>
                  </a:cubicBezTo>
                  <a:cubicBezTo>
                    <a:pt x="49" y="148"/>
                    <a:pt x="49" y="148"/>
                    <a:pt x="49" y="148"/>
                  </a:cubicBezTo>
                  <a:cubicBezTo>
                    <a:pt x="51" y="145"/>
                    <a:pt x="53" y="143"/>
                    <a:pt x="55" y="140"/>
                  </a:cubicBezTo>
                  <a:cubicBezTo>
                    <a:pt x="59" y="140"/>
                    <a:pt x="62" y="140"/>
                    <a:pt x="66" y="140"/>
                  </a:cubicBezTo>
                  <a:cubicBezTo>
                    <a:pt x="66" y="140"/>
                    <a:pt x="66" y="139"/>
                    <a:pt x="66" y="139"/>
                  </a:cubicBezTo>
                  <a:cubicBezTo>
                    <a:pt x="62" y="139"/>
                    <a:pt x="59" y="139"/>
                    <a:pt x="56" y="139"/>
                  </a:cubicBezTo>
                  <a:cubicBezTo>
                    <a:pt x="58" y="137"/>
                    <a:pt x="59" y="135"/>
                    <a:pt x="61" y="133"/>
                  </a:cubicBezTo>
                  <a:cubicBezTo>
                    <a:pt x="66" y="132"/>
                    <a:pt x="71" y="132"/>
                    <a:pt x="76" y="132"/>
                  </a:cubicBezTo>
                  <a:cubicBezTo>
                    <a:pt x="77" y="131"/>
                    <a:pt x="77" y="130"/>
                    <a:pt x="76" y="130"/>
                  </a:cubicBezTo>
                  <a:cubicBezTo>
                    <a:pt x="71" y="130"/>
                    <a:pt x="67" y="131"/>
                    <a:pt x="62" y="131"/>
                  </a:cubicBezTo>
                  <a:cubicBezTo>
                    <a:pt x="64" y="129"/>
                    <a:pt x="66" y="126"/>
                    <a:pt x="68" y="123"/>
                  </a:cubicBezTo>
                  <a:cubicBezTo>
                    <a:pt x="68" y="123"/>
                    <a:pt x="68" y="123"/>
                    <a:pt x="68" y="123"/>
                  </a:cubicBezTo>
                  <a:cubicBezTo>
                    <a:pt x="72" y="124"/>
                    <a:pt x="75" y="125"/>
                    <a:pt x="78" y="124"/>
                  </a:cubicBezTo>
                  <a:cubicBezTo>
                    <a:pt x="79" y="124"/>
                    <a:pt x="79" y="123"/>
                    <a:pt x="78" y="123"/>
                  </a:cubicBezTo>
                  <a:cubicBezTo>
                    <a:pt x="75" y="123"/>
                    <a:pt x="72" y="123"/>
                    <a:pt x="68" y="122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72" y="118"/>
                    <a:pt x="75" y="113"/>
                    <a:pt x="78" y="109"/>
                  </a:cubicBezTo>
                  <a:cubicBezTo>
                    <a:pt x="78" y="109"/>
                    <a:pt x="79" y="109"/>
                    <a:pt x="79" y="109"/>
                  </a:cubicBezTo>
                  <a:cubicBezTo>
                    <a:pt x="83" y="109"/>
                    <a:pt x="87" y="109"/>
                    <a:pt x="91" y="109"/>
                  </a:cubicBezTo>
                  <a:cubicBezTo>
                    <a:pt x="92" y="109"/>
                    <a:pt x="92" y="107"/>
                    <a:pt x="91" y="107"/>
                  </a:cubicBezTo>
                  <a:cubicBezTo>
                    <a:pt x="87" y="107"/>
                    <a:pt x="83" y="107"/>
                    <a:pt x="79" y="107"/>
                  </a:cubicBezTo>
                  <a:cubicBezTo>
                    <a:pt x="82" y="103"/>
                    <a:pt x="84" y="100"/>
                    <a:pt x="87" y="96"/>
                  </a:cubicBezTo>
                  <a:cubicBezTo>
                    <a:pt x="91" y="96"/>
                    <a:pt x="95" y="96"/>
                    <a:pt x="98" y="96"/>
                  </a:cubicBezTo>
                  <a:cubicBezTo>
                    <a:pt x="99" y="96"/>
                    <a:pt x="99" y="95"/>
                    <a:pt x="98" y="95"/>
                  </a:cubicBezTo>
                  <a:cubicBezTo>
                    <a:pt x="95" y="95"/>
                    <a:pt x="91" y="95"/>
                    <a:pt x="88" y="95"/>
                  </a:cubicBezTo>
                  <a:cubicBezTo>
                    <a:pt x="90" y="93"/>
                    <a:pt x="91" y="90"/>
                    <a:pt x="93" y="87"/>
                  </a:cubicBezTo>
                  <a:cubicBezTo>
                    <a:pt x="97" y="87"/>
                    <a:pt x="102" y="87"/>
                    <a:pt x="106" y="87"/>
                  </a:cubicBezTo>
                  <a:cubicBezTo>
                    <a:pt x="107" y="87"/>
                    <a:pt x="107" y="86"/>
                    <a:pt x="106" y="86"/>
                  </a:cubicBezTo>
                  <a:cubicBezTo>
                    <a:pt x="102" y="86"/>
                    <a:pt x="98" y="86"/>
                    <a:pt x="94" y="86"/>
                  </a:cubicBezTo>
                  <a:cubicBezTo>
                    <a:pt x="96" y="84"/>
                    <a:pt x="97" y="81"/>
                    <a:pt x="99" y="79"/>
                  </a:cubicBezTo>
                  <a:cubicBezTo>
                    <a:pt x="103" y="79"/>
                    <a:pt x="108" y="79"/>
                    <a:pt x="112" y="79"/>
                  </a:cubicBezTo>
                  <a:cubicBezTo>
                    <a:pt x="113" y="79"/>
                    <a:pt x="113" y="77"/>
                    <a:pt x="112" y="77"/>
                  </a:cubicBezTo>
                  <a:cubicBezTo>
                    <a:pt x="108" y="77"/>
                    <a:pt x="104" y="77"/>
                    <a:pt x="100" y="77"/>
                  </a:cubicBezTo>
                  <a:cubicBezTo>
                    <a:pt x="102" y="75"/>
                    <a:pt x="104" y="72"/>
                    <a:pt x="105" y="69"/>
                  </a:cubicBezTo>
                  <a:cubicBezTo>
                    <a:pt x="109" y="70"/>
                    <a:pt x="112" y="70"/>
                    <a:pt x="116" y="69"/>
                  </a:cubicBezTo>
                  <a:cubicBezTo>
                    <a:pt x="117" y="69"/>
                    <a:pt x="116" y="67"/>
                    <a:pt x="115" y="67"/>
                  </a:cubicBezTo>
                  <a:cubicBezTo>
                    <a:pt x="112" y="68"/>
                    <a:pt x="109" y="68"/>
                    <a:pt x="106" y="68"/>
                  </a:cubicBezTo>
                  <a:cubicBezTo>
                    <a:pt x="108" y="65"/>
                    <a:pt x="110" y="62"/>
                    <a:pt x="112" y="59"/>
                  </a:cubicBezTo>
                  <a:cubicBezTo>
                    <a:pt x="117" y="59"/>
                    <a:pt x="123" y="59"/>
                    <a:pt x="128" y="59"/>
                  </a:cubicBezTo>
                  <a:cubicBezTo>
                    <a:pt x="105" y="90"/>
                    <a:pt x="82" y="123"/>
                    <a:pt x="63" y="157"/>
                  </a:cubicBezTo>
                  <a:cubicBezTo>
                    <a:pt x="62" y="155"/>
                    <a:pt x="60" y="153"/>
                    <a:pt x="59" y="152"/>
                  </a:cubicBezTo>
                  <a:cubicBezTo>
                    <a:pt x="55" y="149"/>
                    <a:pt x="51" y="149"/>
                    <a:pt x="47" y="150"/>
                  </a:cubicBezTo>
                  <a:cubicBezTo>
                    <a:pt x="48" y="149"/>
                    <a:pt x="49" y="149"/>
                    <a:pt x="49" y="148"/>
                  </a:cubicBezTo>
                  <a:cubicBezTo>
                    <a:pt x="49" y="148"/>
                    <a:pt x="49" y="149"/>
                    <a:pt x="50" y="149"/>
                  </a:cubicBezTo>
                  <a:close/>
                  <a:moveTo>
                    <a:pt x="138" y="40"/>
                  </a:moveTo>
                  <a:cubicBezTo>
                    <a:pt x="133" y="40"/>
                    <a:pt x="129" y="40"/>
                    <a:pt x="125" y="40"/>
                  </a:cubicBezTo>
                  <a:cubicBezTo>
                    <a:pt x="127" y="37"/>
                    <a:pt x="128" y="35"/>
                    <a:pt x="130" y="32"/>
                  </a:cubicBezTo>
                  <a:cubicBezTo>
                    <a:pt x="136" y="32"/>
                    <a:pt x="142" y="32"/>
                    <a:pt x="148" y="32"/>
                  </a:cubicBezTo>
                  <a:cubicBezTo>
                    <a:pt x="141" y="41"/>
                    <a:pt x="135" y="49"/>
                    <a:pt x="129" y="57"/>
                  </a:cubicBezTo>
                  <a:cubicBezTo>
                    <a:pt x="124" y="57"/>
                    <a:pt x="118" y="57"/>
                    <a:pt x="113" y="58"/>
                  </a:cubicBezTo>
                  <a:cubicBezTo>
                    <a:pt x="116" y="53"/>
                    <a:pt x="120" y="47"/>
                    <a:pt x="124" y="42"/>
                  </a:cubicBezTo>
                  <a:cubicBezTo>
                    <a:pt x="128" y="42"/>
                    <a:pt x="133" y="42"/>
                    <a:pt x="138" y="41"/>
                  </a:cubicBezTo>
                  <a:cubicBezTo>
                    <a:pt x="138" y="41"/>
                    <a:pt x="138" y="40"/>
                    <a:pt x="138" y="40"/>
                  </a:cubicBezTo>
                  <a:close/>
                  <a:moveTo>
                    <a:pt x="141" y="14"/>
                  </a:moveTo>
                  <a:cubicBezTo>
                    <a:pt x="146" y="16"/>
                    <a:pt x="151" y="18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3" y="25"/>
                    <a:pt x="151" y="28"/>
                    <a:pt x="149" y="31"/>
                  </a:cubicBezTo>
                  <a:cubicBezTo>
                    <a:pt x="143" y="30"/>
                    <a:pt x="137" y="30"/>
                    <a:pt x="131" y="30"/>
                  </a:cubicBezTo>
                  <a:cubicBezTo>
                    <a:pt x="133" y="27"/>
                    <a:pt x="134" y="25"/>
                    <a:pt x="136" y="23"/>
                  </a:cubicBezTo>
                  <a:cubicBezTo>
                    <a:pt x="141" y="23"/>
                    <a:pt x="146" y="23"/>
                    <a:pt x="151" y="23"/>
                  </a:cubicBezTo>
                  <a:cubicBezTo>
                    <a:pt x="152" y="23"/>
                    <a:pt x="152" y="21"/>
                    <a:pt x="151" y="21"/>
                  </a:cubicBezTo>
                  <a:cubicBezTo>
                    <a:pt x="146" y="21"/>
                    <a:pt x="141" y="21"/>
                    <a:pt x="137" y="21"/>
                  </a:cubicBezTo>
                  <a:cubicBezTo>
                    <a:pt x="138" y="19"/>
                    <a:pt x="139" y="17"/>
                    <a:pt x="141" y="15"/>
                  </a:cubicBezTo>
                  <a:cubicBezTo>
                    <a:pt x="141" y="15"/>
                    <a:pt x="141" y="15"/>
                    <a:pt x="141" y="14"/>
                  </a:cubicBezTo>
                  <a:close/>
                  <a:moveTo>
                    <a:pt x="31" y="139"/>
                  </a:moveTo>
                  <a:cubicBezTo>
                    <a:pt x="58" y="100"/>
                    <a:pt x="85" y="60"/>
                    <a:pt x="113" y="21"/>
                  </a:cubicBezTo>
                  <a:cubicBezTo>
                    <a:pt x="113" y="21"/>
                    <a:pt x="113" y="20"/>
                    <a:pt x="113" y="20"/>
                  </a:cubicBezTo>
                  <a:cubicBezTo>
                    <a:pt x="120" y="15"/>
                    <a:pt x="128" y="12"/>
                    <a:pt x="138" y="14"/>
                  </a:cubicBezTo>
                  <a:cubicBezTo>
                    <a:pt x="138" y="14"/>
                    <a:pt x="138" y="14"/>
                    <a:pt x="138" y="14"/>
                  </a:cubicBezTo>
                  <a:cubicBezTo>
                    <a:pt x="109" y="60"/>
                    <a:pt x="77" y="105"/>
                    <a:pt x="45" y="150"/>
                  </a:cubicBezTo>
                  <a:cubicBezTo>
                    <a:pt x="45" y="147"/>
                    <a:pt x="43" y="144"/>
                    <a:pt x="42" y="143"/>
                  </a:cubicBezTo>
                  <a:cubicBezTo>
                    <a:pt x="39" y="140"/>
                    <a:pt x="34" y="138"/>
                    <a:pt x="30" y="140"/>
                  </a:cubicBezTo>
                  <a:cubicBezTo>
                    <a:pt x="30" y="140"/>
                    <a:pt x="31" y="140"/>
                    <a:pt x="31" y="139"/>
                  </a:cubicBezTo>
                  <a:close/>
                  <a:moveTo>
                    <a:pt x="30" y="142"/>
                  </a:moveTo>
                  <a:cubicBezTo>
                    <a:pt x="33" y="142"/>
                    <a:pt x="37" y="142"/>
                    <a:pt x="39" y="145"/>
                  </a:cubicBezTo>
                  <a:cubicBezTo>
                    <a:pt x="41" y="146"/>
                    <a:pt x="41" y="148"/>
                    <a:pt x="42" y="150"/>
                  </a:cubicBezTo>
                  <a:cubicBezTo>
                    <a:pt x="42" y="152"/>
                    <a:pt x="41" y="153"/>
                    <a:pt x="42" y="154"/>
                  </a:cubicBezTo>
                  <a:cubicBezTo>
                    <a:pt x="42" y="154"/>
                    <a:pt x="43" y="155"/>
                    <a:pt x="44" y="154"/>
                  </a:cubicBezTo>
                  <a:cubicBezTo>
                    <a:pt x="44" y="154"/>
                    <a:pt x="44" y="154"/>
                    <a:pt x="45" y="153"/>
                  </a:cubicBezTo>
                  <a:cubicBezTo>
                    <a:pt x="51" y="152"/>
                    <a:pt x="61" y="153"/>
                    <a:pt x="60" y="162"/>
                  </a:cubicBezTo>
                  <a:cubicBezTo>
                    <a:pt x="60" y="162"/>
                    <a:pt x="60" y="162"/>
                    <a:pt x="60" y="162"/>
                  </a:cubicBezTo>
                  <a:cubicBezTo>
                    <a:pt x="59" y="163"/>
                    <a:pt x="60" y="164"/>
                    <a:pt x="61" y="164"/>
                  </a:cubicBezTo>
                  <a:cubicBezTo>
                    <a:pt x="64" y="162"/>
                    <a:pt x="67" y="162"/>
                    <a:pt x="70" y="163"/>
                  </a:cubicBezTo>
                  <a:cubicBezTo>
                    <a:pt x="73" y="164"/>
                    <a:pt x="74" y="166"/>
                    <a:pt x="76" y="168"/>
                  </a:cubicBezTo>
                  <a:cubicBezTo>
                    <a:pt x="67" y="174"/>
                    <a:pt x="58" y="181"/>
                    <a:pt x="48" y="188"/>
                  </a:cubicBezTo>
                  <a:cubicBezTo>
                    <a:pt x="48" y="184"/>
                    <a:pt x="44" y="181"/>
                    <a:pt x="41" y="178"/>
                  </a:cubicBezTo>
                  <a:cubicBezTo>
                    <a:pt x="37" y="175"/>
                    <a:pt x="33" y="174"/>
                    <a:pt x="28" y="174"/>
                  </a:cubicBezTo>
                  <a:cubicBezTo>
                    <a:pt x="29" y="163"/>
                    <a:pt x="29" y="153"/>
                    <a:pt x="30" y="142"/>
                  </a:cubicBezTo>
                  <a:close/>
                  <a:moveTo>
                    <a:pt x="27" y="194"/>
                  </a:moveTo>
                  <a:cubicBezTo>
                    <a:pt x="28" y="194"/>
                    <a:pt x="28" y="194"/>
                    <a:pt x="28" y="194"/>
                  </a:cubicBezTo>
                  <a:cubicBezTo>
                    <a:pt x="30" y="194"/>
                    <a:pt x="33" y="193"/>
                    <a:pt x="35" y="193"/>
                  </a:cubicBezTo>
                  <a:cubicBezTo>
                    <a:pt x="36" y="192"/>
                    <a:pt x="36" y="191"/>
                    <a:pt x="35" y="191"/>
                  </a:cubicBezTo>
                  <a:cubicBezTo>
                    <a:pt x="32" y="192"/>
                    <a:pt x="30" y="192"/>
                    <a:pt x="28" y="192"/>
                  </a:cubicBezTo>
                  <a:cubicBezTo>
                    <a:pt x="28" y="191"/>
                    <a:pt x="28" y="190"/>
                    <a:pt x="28" y="189"/>
                  </a:cubicBezTo>
                  <a:cubicBezTo>
                    <a:pt x="31" y="189"/>
                    <a:pt x="35" y="189"/>
                    <a:pt x="39" y="189"/>
                  </a:cubicBezTo>
                  <a:cubicBezTo>
                    <a:pt x="40" y="189"/>
                    <a:pt x="40" y="187"/>
                    <a:pt x="39" y="187"/>
                  </a:cubicBezTo>
                  <a:cubicBezTo>
                    <a:pt x="35" y="187"/>
                    <a:pt x="31" y="187"/>
                    <a:pt x="28" y="187"/>
                  </a:cubicBezTo>
                  <a:cubicBezTo>
                    <a:pt x="28" y="186"/>
                    <a:pt x="28" y="185"/>
                    <a:pt x="28" y="183"/>
                  </a:cubicBezTo>
                  <a:cubicBezTo>
                    <a:pt x="32" y="183"/>
                    <a:pt x="35" y="184"/>
                    <a:pt x="39" y="183"/>
                  </a:cubicBezTo>
                  <a:cubicBezTo>
                    <a:pt x="40" y="183"/>
                    <a:pt x="40" y="182"/>
                    <a:pt x="39" y="182"/>
                  </a:cubicBezTo>
                  <a:cubicBezTo>
                    <a:pt x="35" y="182"/>
                    <a:pt x="32" y="182"/>
                    <a:pt x="28" y="182"/>
                  </a:cubicBezTo>
                  <a:cubicBezTo>
                    <a:pt x="28" y="180"/>
                    <a:pt x="28" y="178"/>
                    <a:pt x="28" y="176"/>
                  </a:cubicBezTo>
                  <a:cubicBezTo>
                    <a:pt x="32" y="177"/>
                    <a:pt x="36" y="178"/>
                    <a:pt x="40" y="181"/>
                  </a:cubicBezTo>
                  <a:cubicBezTo>
                    <a:pt x="43" y="183"/>
                    <a:pt x="44" y="187"/>
                    <a:pt x="46" y="189"/>
                  </a:cubicBezTo>
                  <a:cubicBezTo>
                    <a:pt x="40" y="193"/>
                    <a:pt x="34" y="196"/>
                    <a:pt x="27" y="198"/>
                  </a:cubicBezTo>
                  <a:cubicBezTo>
                    <a:pt x="27" y="197"/>
                    <a:pt x="27" y="195"/>
                    <a:pt x="27" y="194"/>
                  </a:cubicBezTo>
                  <a:close/>
                  <a:moveTo>
                    <a:pt x="182" y="273"/>
                  </a:moveTo>
                  <a:cubicBezTo>
                    <a:pt x="168" y="269"/>
                    <a:pt x="158" y="257"/>
                    <a:pt x="144" y="255"/>
                  </a:cubicBezTo>
                  <a:cubicBezTo>
                    <a:pt x="126" y="251"/>
                    <a:pt x="107" y="270"/>
                    <a:pt x="91" y="262"/>
                  </a:cubicBezTo>
                  <a:cubicBezTo>
                    <a:pt x="91" y="262"/>
                    <a:pt x="91" y="261"/>
                    <a:pt x="91" y="261"/>
                  </a:cubicBezTo>
                  <a:cubicBezTo>
                    <a:pt x="80" y="253"/>
                    <a:pt x="74" y="237"/>
                    <a:pt x="60" y="234"/>
                  </a:cubicBezTo>
                  <a:cubicBezTo>
                    <a:pt x="42" y="231"/>
                    <a:pt x="29" y="249"/>
                    <a:pt x="11" y="239"/>
                  </a:cubicBezTo>
                  <a:cubicBezTo>
                    <a:pt x="11" y="239"/>
                    <a:pt x="11" y="239"/>
                    <a:pt x="11" y="239"/>
                  </a:cubicBezTo>
                  <a:cubicBezTo>
                    <a:pt x="15" y="240"/>
                    <a:pt x="20" y="241"/>
                    <a:pt x="24" y="241"/>
                  </a:cubicBezTo>
                  <a:cubicBezTo>
                    <a:pt x="25" y="242"/>
                    <a:pt x="25" y="240"/>
                    <a:pt x="24" y="240"/>
                  </a:cubicBezTo>
                  <a:cubicBezTo>
                    <a:pt x="19" y="239"/>
                    <a:pt x="14" y="238"/>
                    <a:pt x="9" y="238"/>
                  </a:cubicBezTo>
                  <a:cubicBezTo>
                    <a:pt x="9" y="238"/>
                    <a:pt x="9" y="238"/>
                    <a:pt x="9" y="237"/>
                  </a:cubicBezTo>
                  <a:cubicBezTo>
                    <a:pt x="7" y="236"/>
                    <a:pt x="6" y="235"/>
                    <a:pt x="5" y="234"/>
                  </a:cubicBezTo>
                  <a:cubicBezTo>
                    <a:pt x="9" y="234"/>
                    <a:pt x="14" y="235"/>
                    <a:pt x="18" y="235"/>
                  </a:cubicBezTo>
                  <a:cubicBezTo>
                    <a:pt x="18" y="235"/>
                    <a:pt x="18" y="234"/>
                    <a:pt x="18" y="234"/>
                  </a:cubicBezTo>
                  <a:cubicBezTo>
                    <a:pt x="13" y="233"/>
                    <a:pt x="9" y="233"/>
                    <a:pt x="4" y="232"/>
                  </a:cubicBezTo>
                  <a:cubicBezTo>
                    <a:pt x="4" y="231"/>
                    <a:pt x="3" y="230"/>
                    <a:pt x="3" y="229"/>
                  </a:cubicBezTo>
                  <a:cubicBezTo>
                    <a:pt x="6" y="229"/>
                    <a:pt x="9" y="229"/>
                    <a:pt x="12" y="229"/>
                  </a:cubicBezTo>
                  <a:cubicBezTo>
                    <a:pt x="12" y="229"/>
                    <a:pt x="12" y="227"/>
                    <a:pt x="12" y="227"/>
                  </a:cubicBezTo>
                  <a:cubicBezTo>
                    <a:pt x="9" y="227"/>
                    <a:pt x="6" y="227"/>
                    <a:pt x="3" y="227"/>
                  </a:cubicBezTo>
                  <a:cubicBezTo>
                    <a:pt x="3" y="225"/>
                    <a:pt x="3" y="223"/>
                    <a:pt x="3" y="221"/>
                  </a:cubicBezTo>
                  <a:cubicBezTo>
                    <a:pt x="6" y="221"/>
                    <a:pt x="9" y="221"/>
                    <a:pt x="12" y="221"/>
                  </a:cubicBezTo>
                  <a:cubicBezTo>
                    <a:pt x="13" y="221"/>
                    <a:pt x="13" y="220"/>
                    <a:pt x="12" y="220"/>
                  </a:cubicBezTo>
                  <a:cubicBezTo>
                    <a:pt x="9" y="220"/>
                    <a:pt x="6" y="220"/>
                    <a:pt x="3" y="219"/>
                  </a:cubicBezTo>
                  <a:cubicBezTo>
                    <a:pt x="4" y="218"/>
                    <a:pt x="5" y="216"/>
                    <a:pt x="6" y="214"/>
                  </a:cubicBezTo>
                  <a:cubicBezTo>
                    <a:pt x="8" y="214"/>
                    <a:pt x="11" y="214"/>
                    <a:pt x="14" y="214"/>
                  </a:cubicBezTo>
                  <a:cubicBezTo>
                    <a:pt x="15" y="214"/>
                    <a:pt x="15" y="213"/>
                    <a:pt x="14" y="213"/>
                  </a:cubicBezTo>
                  <a:cubicBezTo>
                    <a:pt x="12" y="213"/>
                    <a:pt x="9" y="213"/>
                    <a:pt x="6" y="213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7" y="211"/>
                    <a:pt x="8" y="209"/>
                    <a:pt x="10" y="208"/>
                  </a:cubicBezTo>
                  <a:cubicBezTo>
                    <a:pt x="12" y="207"/>
                    <a:pt x="14" y="207"/>
                    <a:pt x="16" y="207"/>
                  </a:cubicBezTo>
                  <a:cubicBezTo>
                    <a:pt x="17" y="207"/>
                    <a:pt x="17" y="206"/>
                    <a:pt x="16" y="206"/>
                  </a:cubicBezTo>
                  <a:cubicBezTo>
                    <a:pt x="14" y="206"/>
                    <a:pt x="12" y="206"/>
                    <a:pt x="10" y="207"/>
                  </a:cubicBezTo>
                  <a:cubicBezTo>
                    <a:pt x="12" y="205"/>
                    <a:pt x="13" y="203"/>
                    <a:pt x="15" y="202"/>
                  </a:cubicBezTo>
                  <a:cubicBezTo>
                    <a:pt x="17" y="201"/>
                    <a:pt x="18" y="201"/>
                    <a:pt x="20" y="201"/>
                  </a:cubicBezTo>
                  <a:cubicBezTo>
                    <a:pt x="21" y="201"/>
                    <a:pt x="21" y="200"/>
                    <a:pt x="20" y="200"/>
                  </a:cubicBezTo>
                  <a:cubicBezTo>
                    <a:pt x="19" y="200"/>
                    <a:pt x="17" y="201"/>
                    <a:pt x="16" y="201"/>
                  </a:cubicBezTo>
                  <a:cubicBezTo>
                    <a:pt x="19" y="198"/>
                    <a:pt x="22" y="196"/>
                    <a:pt x="25" y="195"/>
                  </a:cubicBezTo>
                  <a:cubicBezTo>
                    <a:pt x="25" y="196"/>
                    <a:pt x="25" y="198"/>
                    <a:pt x="25" y="199"/>
                  </a:cubicBezTo>
                  <a:cubicBezTo>
                    <a:pt x="25" y="199"/>
                    <a:pt x="25" y="200"/>
                    <a:pt x="26" y="200"/>
                  </a:cubicBezTo>
                  <a:cubicBezTo>
                    <a:pt x="26" y="200"/>
                    <a:pt x="26" y="200"/>
                    <a:pt x="26" y="200"/>
                  </a:cubicBezTo>
                  <a:cubicBezTo>
                    <a:pt x="20" y="204"/>
                    <a:pt x="15" y="213"/>
                    <a:pt x="14" y="220"/>
                  </a:cubicBezTo>
                  <a:cubicBezTo>
                    <a:pt x="13" y="227"/>
                    <a:pt x="19" y="234"/>
                    <a:pt x="26" y="230"/>
                  </a:cubicBezTo>
                  <a:cubicBezTo>
                    <a:pt x="26" y="230"/>
                    <a:pt x="26" y="229"/>
                    <a:pt x="26" y="229"/>
                  </a:cubicBezTo>
                  <a:cubicBezTo>
                    <a:pt x="36" y="228"/>
                    <a:pt x="44" y="223"/>
                    <a:pt x="54" y="222"/>
                  </a:cubicBezTo>
                  <a:cubicBezTo>
                    <a:pt x="72" y="219"/>
                    <a:pt x="86" y="229"/>
                    <a:pt x="94" y="245"/>
                  </a:cubicBezTo>
                  <a:cubicBezTo>
                    <a:pt x="94" y="245"/>
                    <a:pt x="95" y="245"/>
                    <a:pt x="95" y="245"/>
                  </a:cubicBezTo>
                  <a:cubicBezTo>
                    <a:pt x="99" y="250"/>
                    <a:pt x="105" y="252"/>
                    <a:pt x="113" y="251"/>
                  </a:cubicBezTo>
                  <a:cubicBezTo>
                    <a:pt x="126" y="249"/>
                    <a:pt x="136" y="242"/>
                    <a:pt x="150" y="246"/>
                  </a:cubicBezTo>
                  <a:cubicBezTo>
                    <a:pt x="160" y="249"/>
                    <a:pt x="169" y="256"/>
                    <a:pt x="178" y="261"/>
                  </a:cubicBezTo>
                  <a:cubicBezTo>
                    <a:pt x="178" y="261"/>
                    <a:pt x="178" y="261"/>
                    <a:pt x="178" y="261"/>
                  </a:cubicBezTo>
                  <a:cubicBezTo>
                    <a:pt x="178" y="261"/>
                    <a:pt x="178" y="261"/>
                    <a:pt x="178" y="261"/>
                  </a:cubicBezTo>
                  <a:cubicBezTo>
                    <a:pt x="179" y="263"/>
                    <a:pt x="181" y="264"/>
                    <a:pt x="182" y="267"/>
                  </a:cubicBezTo>
                  <a:cubicBezTo>
                    <a:pt x="183" y="269"/>
                    <a:pt x="183" y="271"/>
                    <a:pt x="182" y="27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4065588" y="12696825"/>
              <a:ext cx="58738" cy="9525"/>
            </a:xfrm>
            <a:custGeom>
              <a:avLst/>
              <a:gdLst>
                <a:gd name="T0" fmla="*/ 13 w 14"/>
                <a:gd name="T1" fmla="*/ 0 h 2"/>
                <a:gd name="T2" fmla="*/ 1 w 14"/>
                <a:gd name="T3" fmla="*/ 0 h 2"/>
                <a:gd name="T4" fmla="*/ 1 w 14"/>
                <a:gd name="T5" fmla="*/ 1 h 2"/>
                <a:gd name="T6" fmla="*/ 13 w 14"/>
                <a:gd name="T7" fmla="*/ 1 h 2"/>
                <a:gd name="T8" fmla="*/ 13 w 1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">
                  <a:moveTo>
                    <a:pt x="13" y="0"/>
                  </a:moveTo>
                  <a:cubicBezTo>
                    <a:pt x="9" y="0"/>
                    <a:pt x="5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5" y="2"/>
                    <a:pt x="9" y="2"/>
                    <a:pt x="13" y="1"/>
                  </a:cubicBezTo>
                  <a:cubicBezTo>
                    <a:pt x="14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auto">
            <a:xfrm>
              <a:off x="4259263" y="12409488"/>
              <a:ext cx="60325" cy="12700"/>
            </a:xfrm>
            <a:custGeom>
              <a:avLst/>
              <a:gdLst>
                <a:gd name="T0" fmla="*/ 13 w 14"/>
                <a:gd name="T1" fmla="*/ 1 h 3"/>
                <a:gd name="T2" fmla="*/ 1 w 14"/>
                <a:gd name="T3" fmla="*/ 1 h 3"/>
                <a:gd name="T4" fmla="*/ 1 w 14"/>
                <a:gd name="T5" fmla="*/ 2 h 3"/>
                <a:gd name="T6" fmla="*/ 13 w 14"/>
                <a:gd name="T7" fmla="*/ 2 h 3"/>
                <a:gd name="T8" fmla="*/ 13 w 1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13" y="1"/>
                  </a:moveTo>
                  <a:cubicBezTo>
                    <a:pt x="9" y="0"/>
                    <a:pt x="5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5" y="2"/>
                    <a:pt x="9" y="3"/>
                    <a:pt x="13" y="2"/>
                  </a:cubicBezTo>
                  <a:cubicBezTo>
                    <a:pt x="14" y="2"/>
                    <a:pt x="14" y="1"/>
                    <a:pt x="1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2480793" y="1039672"/>
            <a:ext cx="482600" cy="893763"/>
            <a:chOff x="10712450" y="6684963"/>
            <a:chExt cx="482600" cy="893763"/>
          </a:xfrm>
        </p:grpSpPr>
        <p:sp>
          <p:nvSpPr>
            <p:cNvPr id="82" name="Freeform 80"/>
            <p:cNvSpPr>
              <a:spLocks noEditPoints="1"/>
            </p:cNvSpPr>
            <p:nvPr/>
          </p:nvSpPr>
          <p:spPr bwMode="auto">
            <a:xfrm>
              <a:off x="10712450" y="6684963"/>
              <a:ext cx="482600" cy="893763"/>
            </a:xfrm>
            <a:custGeom>
              <a:avLst/>
              <a:gdLst>
                <a:gd name="T0" fmla="*/ 108 w 114"/>
                <a:gd name="T1" fmla="*/ 6 h 211"/>
                <a:gd name="T2" fmla="*/ 104 w 114"/>
                <a:gd name="T3" fmla="*/ 1 h 211"/>
                <a:gd name="T4" fmla="*/ 101 w 114"/>
                <a:gd name="T5" fmla="*/ 0 h 211"/>
                <a:gd name="T6" fmla="*/ 100 w 114"/>
                <a:gd name="T7" fmla="*/ 1 h 211"/>
                <a:gd name="T8" fmla="*/ 98 w 114"/>
                <a:gd name="T9" fmla="*/ 4 h 211"/>
                <a:gd name="T10" fmla="*/ 95 w 114"/>
                <a:gd name="T11" fmla="*/ 7 h 211"/>
                <a:gd name="T12" fmla="*/ 49 w 114"/>
                <a:gd name="T13" fmla="*/ 100 h 211"/>
                <a:gd name="T14" fmla="*/ 29 w 114"/>
                <a:gd name="T15" fmla="*/ 140 h 211"/>
                <a:gd name="T16" fmla="*/ 1 w 114"/>
                <a:gd name="T17" fmla="*/ 199 h 211"/>
                <a:gd name="T18" fmla="*/ 7 w 114"/>
                <a:gd name="T19" fmla="*/ 208 h 211"/>
                <a:gd name="T20" fmla="*/ 108 w 114"/>
                <a:gd name="T21" fmla="*/ 204 h 211"/>
                <a:gd name="T22" fmla="*/ 110 w 114"/>
                <a:gd name="T23" fmla="*/ 201 h 211"/>
                <a:gd name="T24" fmla="*/ 3 w 114"/>
                <a:gd name="T25" fmla="*/ 200 h 211"/>
                <a:gd name="T26" fmla="*/ 3 w 114"/>
                <a:gd name="T27" fmla="*/ 199 h 211"/>
                <a:gd name="T28" fmla="*/ 31 w 114"/>
                <a:gd name="T29" fmla="*/ 192 h 211"/>
                <a:gd name="T30" fmla="*/ 6 w 114"/>
                <a:gd name="T31" fmla="*/ 194 h 211"/>
                <a:gd name="T32" fmla="*/ 25 w 114"/>
                <a:gd name="T33" fmla="*/ 179 h 211"/>
                <a:gd name="T34" fmla="*/ 13 w 114"/>
                <a:gd name="T35" fmla="*/ 178 h 211"/>
                <a:gd name="T36" fmla="*/ 26 w 114"/>
                <a:gd name="T37" fmla="*/ 168 h 211"/>
                <a:gd name="T38" fmla="*/ 19 w 114"/>
                <a:gd name="T39" fmla="*/ 167 h 211"/>
                <a:gd name="T40" fmla="*/ 32 w 114"/>
                <a:gd name="T41" fmla="*/ 160 h 211"/>
                <a:gd name="T42" fmla="*/ 23 w 114"/>
                <a:gd name="T43" fmla="*/ 159 h 211"/>
                <a:gd name="T44" fmla="*/ 43 w 114"/>
                <a:gd name="T45" fmla="*/ 152 h 211"/>
                <a:gd name="T46" fmla="*/ 27 w 114"/>
                <a:gd name="T47" fmla="*/ 150 h 211"/>
                <a:gd name="T48" fmla="*/ 40 w 114"/>
                <a:gd name="T49" fmla="*/ 141 h 211"/>
                <a:gd name="T50" fmla="*/ 33 w 114"/>
                <a:gd name="T51" fmla="*/ 139 h 211"/>
                <a:gd name="T52" fmla="*/ 52 w 114"/>
                <a:gd name="T53" fmla="*/ 133 h 211"/>
                <a:gd name="T54" fmla="*/ 37 w 114"/>
                <a:gd name="T55" fmla="*/ 129 h 211"/>
                <a:gd name="T56" fmla="*/ 41 w 114"/>
                <a:gd name="T57" fmla="*/ 123 h 211"/>
                <a:gd name="T58" fmla="*/ 52 w 114"/>
                <a:gd name="T59" fmla="*/ 122 h 211"/>
                <a:gd name="T60" fmla="*/ 41 w 114"/>
                <a:gd name="T61" fmla="*/ 122 h 211"/>
                <a:gd name="T62" fmla="*/ 61 w 114"/>
                <a:gd name="T63" fmla="*/ 110 h 211"/>
                <a:gd name="T64" fmla="*/ 47 w 114"/>
                <a:gd name="T65" fmla="*/ 109 h 211"/>
                <a:gd name="T66" fmla="*/ 66 w 114"/>
                <a:gd name="T67" fmla="*/ 101 h 211"/>
                <a:gd name="T68" fmla="*/ 52 w 114"/>
                <a:gd name="T69" fmla="*/ 99 h 211"/>
                <a:gd name="T70" fmla="*/ 55 w 114"/>
                <a:gd name="T71" fmla="*/ 94 h 211"/>
                <a:gd name="T72" fmla="*/ 65 w 114"/>
                <a:gd name="T73" fmla="*/ 94 h 211"/>
                <a:gd name="T74" fmla="*/ 56 w 114"/>
                <a:gd name="T75" fmla="*/ 93 h 211"/>
                <a:gd name="T76" fmla="*/ 81 w 114"/>
                <a:gd name="T77" fmla="*/ 83 h 211"/>
                <a:gd name="T78" fmla="*/ 61 w 114"/>
                <a:gd name="T79" fmla="*/ 82 h 211"/>
                <a:gd name="T80" fmla="*/ 80 w 114"/>
                <a:gd name="T81" fmla="*/ 73 h 211"/>
                <a:gd name="T82" fmla="*/ 67 w 114"/>
                <a:gd name="T83" fmla="*/ 71 h 211"/>
                <a:gd name="T84" fmla="*/ 95 w 114"/>
                <a:gd name="T85" fmla="*/ 51 h 211"/>
                <a:gd name="T86" fmla="*/ 78 w 114"/>
                <a:gd name="T87" fmla="*/ 50 h 211"/>
                <a:gd name="T88" fmla="*/ 93 w 114"/>
                <a:gd name="T89" fmla="*/ 41 h 211"/>
                <a:gd name="T90" fmla="*/ 83 w 114"/>
                <a:gd name="T91" fmla="*/ 39 h 211"/>
                <a:gd name="T92" fmla="*/ 97 w 114"/>
                <a:gd name="T93" fmla="*/ 31 h 211"/>
                <a:gd name="T94" fmla="*/ 87 w 114"/>
                <a:gd name="T95" fmla="*/ 30 h 211"/>
                <a:gd name="T96" fmla="*/ 91 w 114"/>
                <a:gd name="T97" fmla="*/ 24 h 211"/>
                <a:gd name="T98" fmla="*/ 99 w 114"/>
                <a:gd name="T99" fmla="*/ 22 h 211"/>
                <a:gd name="T100" fmla="*/ 94 w 114"/>
                <a:gd name="T101" fmla="*/ 13 h 211"/>
                <a:gd name="T102" fmla="*/ 101 w 114"/>
                <a:gd name="T103" fmla="*/ 40 h 211"/>
                <a:gd name="T104" fmla="*/ 101 w 114"/>
                <a:gd name="T105" fmla="*/ 197 h 211"/>
                <a:gd name="T106" fmla="*/ 3 w 114"/>
                <a:gd name="T107" fmla="*/ 200 h 211"/>
                <a:gd name="T108" fmla="*/ 8 w 114"/>
                <a:gd name="T109" fmla="*/ 206 h 211"/>
                <a:gd name="T110" fmla="*/ 4 w 114"/>
                <a:gd name="T111" fmla="*/ 202 h 211"/>
                <a:gd name="T112" fmla="*/ 104 w 114"/>
                <a:gd name="T113" fmla="*/ 198 h 211"/>
                <a:gd name="T114" fmla="*/ 108 w 114"/>
                <a:gd name="T115" fmla="*/ 202 h 211"/>
                <a:gd name="T116" fmla="*/ 105 w 114"/>
                <a:gd name="T117" fmla="*/ 197 h 211"/>
                <a:gd name="T118" fmla="*/ 106 w 114"/>
                <a:gd name="T119" fmla="*/ 6 h 211"/>
                <a:gd name="T120" fmla="*/ 105 w 114"/>
                <a:gd name="T121" fmla="*/ 19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4" h="211">
                  <a:moveTo>
                    <a:pt x="110" y="201"/>
                  </a:moveTo>
                  <a:cubicBezTo>
                    <a:pt x="114" y="137"/>
                    <a:pt x="110" y="71"/>
                    <a:pt x="108" y="6"/>
                  </a:cubicBezTo>
                  <a:cubicBezTo>
                    <a:pt x="108" y="6"/>
                    <a:pt x="108" y="6"/>
                    <a:pt x="108" y="5"/>
                  </a:cubicBezTo>
                  <a:cubicBezTo>
                    <a:pt x="106" y="4"/>
                    <a:pt x="105" y="3"/>
                    <a:pt x="104" y="1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3" y="0"/>
                    <a:pt x="102" y="0"/>
                    <a:pt x="101" y="0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01" y="1"/>
                    <a:pt x="100" y="1"/>
                    <a:pt x="100" y="1"/>
                  </a:cubicBezTo>
                  <a:cubicBezTo>
                    <a:pt x="99" y="2"/>
                    <a:pt x="98" y="3"/>
                    <a:pt x="97" y="4"/>
                  </a:cubicBezTo>
                  <a:cubicBezTo>
                    <a:pt x="97" y="4"/>
                    <a:pt x="97" y="4"/>
                    <a:pt x="98" y="4"/>
                  </a:cubicBezTo>
                  <a:cubicBezTo>
                    <a:pt x="98" y="3"/>
                    <a:pt x="97" y="3"/>
                    <a:pt x="97" y="3"/>
                  </a:cubicBezTo>
                  <a:cubicBezTo>
                    <a:pt x="97" y="4"/>
                    <a:pt x="96" y="6"/>
                    <a:pt x="95" y="7"/>
                  </a:cubicBezTo>
                  <a:cubicBezTo>
                    <a:pt x="94" y="9"/>
                    <a:pt x="92" y="11"/>
                    <a:pt x="91" y="13"/>
                  </a:cubicBezTo>
                  <a:cubicBezTo>
                    <a:pt x="75" y="40"/>
                    <a:pt x="62" y="72"/>
                    <a:pt x="49" y="100"/>
                  </a:cubicBezTo>
                  <a:cubicBezTo>
                    <a:pt x="42" y="113"/>
                    <a:pt x="36" y="126"/>
                    <a:pt x="29" y="139"/>
                  </a:cubicBezTo>
                  <a:cubicBezTo>
                    <a:pt x="29" y="139"/>
                    <a:pt x="29" y="140"/>
                    <a:pt x="29" y="140"/>
                  </a:cubicBezTo>
                  <a:cubicBezTo>
                    <a:pt x="19" y="159"/>
                    <a:pt x="10" y="179"/>
                    <a:pt x="0" y="198"/>
                  </a:cubicBezTo>
                  <a:cubicBezTo>
                    <a:pt x="0" y="199"/>
                    <a:pt x="0" y="199"/>
                    <a:pt x="1" y="199"/>
                  </a:cubicBezTo>
                  <a:cubicBezTo>
                    <a:pt x="1" y="201"/>
                    <a:pt x="2" y="203"/>
                    <a:pt x="3" y="204"/>
                  </a:cubicBezTo>
                  <a:cubicBezTo>
                    <a:pt x="4" y="206"/>
                    <a:pt x="5" y="208"/>
                    <a:pt x="7" y="208"/>
                  </a:cubicBezTo>
                  <a:cubicBezTo>
                    <a:pt x="8" y="208"/>
                    <a:pt x="8" y="208"/>
                    <a:pt x="8" y="208"/>
                  </a:cubicBezTo>
                  <a:cubicBezTo>
                    <a:pt x="41" y="211"/>
                    <a:pt x="75" y="208"/>
                    <a:pt x="108" y="204"/>
                  </a:cubicBezTo>
                  <a:cubicBezTo>
                    <a:pt x="109" y="204"/>
                    <a:pt x="109" y="203"/>
                    <a:pt x="109" y="203"/>
                  </a:cubicBezTo>
                  <a:cubicBezTo>
                    <a:pt x="110" y="203"/>
                    <a:pt x="111" y="202"/>
                    <a:pt x="110" y="201"/>
                  </a:cubicBezTo>
                  <a:cubicBezTo>
                    <a:pt x="110" y="201"/>
                    <a:pt x="110" y="201"/>
                    <a:pt x="110" y="201"/>
                  </a:cubicBezTo>
                  <a:close/>
                  <a:moveTo>
                    <a:pt x="3" y="200"/>
                  </a:moveTo>
                  <a:cubicBezTo>
                    <a:pt x="3" y="200"/>
                    <a:pt x="3" y="200"/>
                    <a:pt x="3" y="200"/>
                  </a:cubicBezTo>
                  <a:cubicBezTo>
                    <a:pt x="3" y="200"/>
                    <a:pt x="3" y="199"/>
                    <a:pt x="3" y="199"/>
                  </a:cubicBezTo>
                  <a:cubicBezTo>
                    <a:pt x="4" y="198"/>
                    <a:pt x="4" y="197"/>
                    <a:pt x="5" y="195"/>
                  </a:cubicBezTo>
                  <a:cubicBezTo>
                    <a:pt x="14" y="194"/>
                    <a:pt x="22" y="193"/>
                    <a:pt x="31" y="192"/>
                  </a:cubicBezTo>
                  <a:cubicBezTo>
                    <a:pt x="31" y="192"/>
                    <a:pt x="31" y="191"/>
                    <a:pt x="31" y="191"/>
                  </a:cubicBezTo>
                  <a:cubicBezTo>
                    <a:pt x="22" y="192"/>
                    <a:pt x="14" y="193"/>
                    <a:pt x="6" y="194"/>
                  </a:cubicBezTo>
                  <a:cubicBezTo>
                    <a:pt x="8" y="189"/>
                    <a:pt x="10" y="184"/>
                    <a:pt x="13" y="179"/>
                  </a:cubicBezTo>
                  <a:cubicBezTo>
                    <a:pt x="17" y="179"/>
                    <a:pt x="21" y="179"/>
                    <a:pt x="25" y="179"/>
                  </a:cubicBezTo>
                  <a:cubicBezTo>
                    <a:pt x="26" y="179"/>
                    <a:pt x="26" y="178"/>
                    <a:pt x="25" y="178"/>
                  </a:cubicBezTo>
                  <a:cubicBezTo>
                    <a:pt x="21" y="178"/>
                    <a:pt x="17" y="178"/>
                    <a:pt x="13" y="178"/>
                  </a:cubicBezTo>
                  <a:cubicBezTo>
                    <a:pt x="15" y="175"/>
                    <a:pt x="16" y="172"/>
                    <a:pt x="18" y="169"/>
                  </a:cubicBezTo>
                  <a:cubicBezTo>
                    <a:pt x="21" y="169"/>
                    <a:pt x="24" y="169"/>
                    <a:pt x="26" y="168"/>
                  </a:cubicBezTo>
                  <a:cubicBezTo>
                    <a:pt x="27" y="168"/>
                    <a:pt x="27" y="167"/>
                    <a:pt x="26" y="167"/>
                  </a:cubicBezTo>
                  <a:cubicBezTo>
                    <a:pt x="24" y="167"/>
                    <a:pt x="21" y="167"/>
                    <a:pt x="19" y="167"/>
                  </a:cubicBezTo>
                  <a:cubicBezTo>
                    <a:pt x="20" y="165"/>
                    <a:pt x="21" y="163"/>
                    <a:pt x="22" y="160"/>
                  </a:cubicBezTo>
                  <a:cubicBezTo>
                    <a:pt x="25" y="160"/>
                    <a:pt x="29" y="160"/>
                    <a:pt x="32" y="160"/>
                  </a:cubicBezTo>
                  <a:cubicBezTo>
                    <a:pt x="33" y="160"/>
                    <a:pt x="33" y="159"/>
                    <a:pt x="32" y="159"/>
                  </a:cubicBezTo>
                  <a:cubicBezTo>
                    <a:pt x="29" y="158"/>
                    <a:pt x="26" y="158"/>
                    <a:pt x="23" y="159"/>
                  </a:cubicBezTo>
                  <a:cubicBezTo>
                    <a:pt x="24" y="156"/>
                    <a:pt x="25" y="154"/>
                    <a:pt x="27" y="151"/>
                  </a:cubicBezTo>
                  <a:cubicBezTo>
                    <a:pt x="32" y="151"/>
                    <a:pt x="38" y="152"/>
                    <a:pt x="43" y="152"/>
                  </a:cubicBezTo>
                  <a:cubicBezTo>
                    <a:pt x="44" y="152"/>
                    <a:pt x="44" y="151"/>
                    <a:pt x="43" y="150"/>
                  </a:cubicBezTo>
                  <a:cubicBezTo>
                    <a:pt x="38" y="150"/>
                    <a:pt x="33" y="150"/>
                    <a:pt x="27" y="150"/>
                  </a:cubicBezTo>
                  <a:cubicBezTo>
                    <a:pt x="29" y="147"/>
                    <a:pt x="30" y="144"/>
                    <a:pt x="32" y="141"/>
                  </a:cubicBezTo>
                  <a:cubicBezTo>
                    <a:pt x="35" y="141"/>
                    <a:pt x="37" y="141"/>
                    <a:pt x="40" y="141"/>
                  </a:cubicBezTo>
                  <a:cubicBezTo>
                    <a:pt x="41" y="140"/>
                    <a:pt x="41" y="139"/>
                    <a:pt x="40" y="139"/>
                  </a:cubicBezTo>
                  <a:cubicBezTo>
                    <a:pt x="38" y="139"/>
                    <a:pt x="35" y="139"/>
                    <a:pt x="33" y="139"/>
                  </a:cubicBezTo>
                  <a:cubicBezTo>
                    <a:pt x="34" y="136"/>
                    <a:pt x="35" y="134"/>
                    <a:pt x="37" y="131"/>
                  </a:cubicBezTo>
                  <a:cubicBezTo>
                    <a:pt x="42" y="132"/>
                    <a:pt x="47" y="132"/>
                    <a:pt x="52" y="133"/>
                  </a:cubicBezTo>
                  <a:cubicBezTo>
                    <a:pt x="53" y="133"/>
                    <a:pt x="53" y="131"/>
                    <a:pt x="52" y="131"/>
                  </a:cubicBezTo>
                  <a:cubicBezTo>
                    <a:pt x="47" y="130"/>
                    <a:pt x="42" y="130"/>
                    <a:pt x="37" y="129"/>
                  </a:cubicBezTo>
                  <a:cubicBezTo>
                    <a:pt x="39" y="127"/>
                    <a:pt x="40" y="125"/>
                    <a:pt x="41" y="122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45" y="123"/>
                    <a:pt x="49" y="123"/>
                    <a:pt x="52" y="123"/>
                  </a:cubicBezTo>
                  <a:cubicBezTo>
                    <a:pt x="53" y="123"/>
                    <a:pt x="53" y="122"/>
                    <a:pt x="52" y="122"/>
                  </a:cubicBezTo>
                  <a:cubicBezTo>
                    <a:pt x="49" y="122"/>
                    <a:pt x="45" y="122"/>
                    <a:pt x="41" y="122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3" y="118"/>
                    <a:pt x="45" y="114"/>
                    <a:pt x="47" y="110"/>
                  </a:cubicBezTo>
                  <a:cubicBezTo>
                    <a:pt x="52" y="110"/>
                    <a:pt x="56" y="110"/>
                    <a:pt x="61" y="110"/>
                  </a:cubicBezTo>
                  <a:cubicBezTo>
                    <a:pt x="61" y="110"/>
                    <a:pt x="61" y="109"/>
                    <a:pt x="61" y="109"/>
                  </a:cubicBezTo>
                  <a:cubicBezTo>
                    <a:pt x="56" y="109"/>
                    <a:pt x="52" y="109"/>
                    <a:pt x="47" y="109"/>
                  </a:cubicBezTo>
                  <a:cubicBezTo>
                    <a:pt x="49" y="106"/>
                    <a:pt x="50" y="103"/>
                    <a:pt x="52" y="101"/>
                  </a:cubicBezTo>
                  <a:cubicBezTo>
                    <a:pt x="56" y="101"/>
                    <a:pt x="61" y="101"/>
                    <a:pt x="66" y="101"/>
                  </a:cubicBezTo>
                  <a:cubicBezTo>
                    <a:pt x="67" y="101"/>
                    <a:pt x="67" y="99"/>
                    <a:pt x="66" y="99"/>
                  </a:cubicBezTo>
                  <a:cubicBezTo>
                    <a:pt x="61" y="99"/>
                    <a:pt x="57" y="99"/>
                    <a:pt x="52" y="99"/>
                  </a:cubicBezTo>
                  <a:cubicBezTo>
                    <a:pt x="52" y="99"/>
                    <a:pt x="52" y="99"/>
                    <a:pt x="53" y="98"/>
                  </a:cubicBezTo>
                  <a:cubicBezTo>
                    <a:pt x="53" y="97"/>
                    <a:pt x="54" y="95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9" y="94"/>
                    <a:pt x="62" y="94"/>
                    <a:pt x="65" y="94"/>
                  </a:cubicBezTo>
                  <a:cubicBezTo>
                    <a:pt x="65" y="94"/>
                    <a:pt x="65" y="93"/>
                    <a:pt x="65" y="93"/>
                  </a:cubicBezTo>
                  <a:cubicBezTo>
                    <a:pt x="62" y="93"/>
                    <a:pt x="59" y="93"/>
                    <a:pt x="56" y="93"/>
                  </a:cubicBezTo>
                  <a:cubicBezTo>
                    <a:pt x="57" y="90"/>
                    <a:pt x="59" y="86"/>
                    <a:pt x="60" y="83"/>
                  </a:cubicBezTo>
                  <a:cubicBezTo>
                    <a:pt x="67" y="84"/>
                    <a:pt x="74" y="83"/>
                    <a:pt x="81" y="83"/>
                  </a:cubicBezTo>
                  <a:cubicBezTo>
                    <a:pt x="82" y="82"/>
                    <a:pt x="82" y="81"/>
                    <a:pt x="81" y="81"/>
                  </a:cubicBezTo>
                  <a:cubicBezTo>
                    <a:pt x="75" y="82"/>
                    <a:pt x="68" y="82"/>
                    <a:pt x="61" y="82"/>
                  </a:cubicBezTo>
                  <a:cubicBezTo>
                    <a:pt x="63" y="79"/>
                    <a:pt x="64" y="76"/>
                    <a:pt x="66" y="73"/>
                  </a:cubicBezTo>
                  <a:cubicBezTo>
                    <a:pt x="71" y="73"/>
                    <a:pt x="75" y="73"/>
                    <a:pt x="80" y="73"/>
                  </a:cubicBezTo>
                  <a:cubicBezTo>
                    <a:pt x="81" y="73"/>
                    <a:pt x="81" y="71"/>
                    <a:pt x="80" y="71"/>
                  </a:cubicBezTo>
                  <a:cubicBezTo>
                    <a:pt x="76" y="71"/>
                    <a:pt x="71" y="71"/>
                    <a:pt x="67" y="71"/>
                  </a:cubicBezTo>
                  <a:cubicBezTo>
                    <a:pt x="70" y="64"/>
                    <a:pt x="74" y="58"/>
                    <a:pt x="77" y="51"/>
                  </a:cubicBezTo>
                  <a:cubicBezTo>
                    <a:pt x="83" y="51"/>
                    <a:pt x="89" y="52"/>
                    <a:pt x="95" y="51"/>
                  </a:cubicBezTo>
                  <a:cubicBezTo>
                    <a:pt x="96" y="51"/>
                    <a:pt x="96" y="50"/>
                    <a:pt x="95" y="50"/>
                  </a:cubicBezTo>
                  <a:cubicBezTo>
                    <a:pt x="90" y="50"/>
                    <a:pt x="84" y="50"/>
                    <a:pt x="78" y="50"/>
                  </a:cubicBezTo>
                  <a:cubicBezTo>
                    <a:pt x="79" y="47"/>
                    <a:pt x="81" y="44"/>
                    <a:pt x="82" y="41"/>
                  </a:cubicBezTo>
                  <a:cubicBezTo>
                    <a:pt x="86" y="41"/>
                    <a:pt x="90" y="41"/>
                    <a:pt x="93" y="41"/>
                  </a:cubicBezTo>
                  <a:cubicBezTo>
                    <a:pt x="94" y="41"/>
                    <a:pt x="94" y="39"/>
                    <a:pt x="93" y="39"/>
                  </a:cubicBezTo>
                  <a:cubicBezTo>
                    <a:pt x="90" y="39"/>
                    <a:pt x="86" y="39"/>
                    <a:pt x="83" y="39"/>
                  </a:cubicBezTo>
                  <a:cubicBezTo>
                    <a:pt x="84" y="37"/>
                    <a:pt x="85" y="34"/>
                    <a:pt x="86" y="32"/>
                  </a:cubicBezTo>
                  <a:cubicBezTo>
                    <a:pt x="90" y="31"/>
                    <a:pt x="93" y="31"/>
                    <a:pt x="97" y="31"/>
                  </a:cubicBezTo>
                  <a:cubicBezTo>
                    <a:pt x="98" y="31"/>
                    <a:pt x="98" y="30"/>
                    <a:pt x="97" y="30"/>
                  </a:cubicBezTo>
                  <a:cubicBezTo>
                    <a:pt x="94" y="30"/>
                    <a:pt x="90" y="30"/>
                    <a:pt x="87" y="30"/>
                  </a:cubicBezTo>
                  <a:cubicBezTo>
                    <a:pt x="88" y="28"/>
                    <a:pt x="89" y="26"/>
                    <a:pt x="90" y="23"/>
                  </a:cubicBezTo>
                  <a:cubicBezTo>
                    <a:pt x="90" y="23"/>
                    <a:pt x="90" y="24"/>
                    <a:pt x="91" y="24"/>
                  </a:cubicBezTo>
                  <a:cubicBezTo>
                    <a:pt x="94" y="24"/>
                    <a:pt x="97" y="24"/>
                    <a:pt x="99" y="23"/>
                  </a:cubicBezTo>
                  <a:cubicBezTo>
                    <a:pt x="101" y="23"/>
                    <a:pt x="101" y="22"/>
                    <a:pt x="99" y="22"/>
                  </a:cubicBezTo>
                  <a:cubicBezTo>
                    <a:pt x="97" y="21"/>
                    <a:pt x="94" y="21"/>
                    <a:pt x="91" y="22"/>
                  </a:cubicBezTo>
                  <a:cubicBezTo>
                    <a:pt x="92" y="19"/>
                    <a:pt x="93" y="16"/>
                    <a:pt x="94" y="13"/>
                  </a:cubicBezTo>
                  <a:cubicBezTo>
                    <a:pt x="98" y="7"/>
                    <a:pt x="100" y="5"/>
                    <a:pt x="101" y="17"/>
                  </a:cubicBezTo>
                  <a:cubicBezTo>
                    <a:pt x="102" y="24"/>
                    <a:pt x="101" y="33"/>
                    <a:pt x="101" y="40"/>
                  </a:cubicBezTo>
                  <a:cubicBezTo>
                    <a:pt x="101" y="57"/>
                    <a:pt x="101" y="74"/>
                    <a:pt x="101" y="91"/>
                  </a:cubicBezTo>
                  <a:cubicBezTo>
                    <a:pt x="101" y="127"/>
                    <a:pt x="101" y="162"/>
                    <a:pt x="101" y="197"/>
                  </a:cubicBezTo>
                  <a:cubicBezTo>
                    <a:pt x="69" y="199"/>
                    <a:pt x="36" y="201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lose/>
                  <a:moveTo>
                    <a:pt x="8" y="206"/>
                  </a:moveTo>
                  <a:cubicBezTo>
                    <a:pt x="8" y="206"/>
                    <a:pt x="8" y="206"/>
                    <a:pt x="8" y="206"/>
                  </a:cubicBezTo>
                  <a:cubicBezTo>
                    <a:pt x="7" y="205"/>
                    <a:pt x="6" y="204"/>
                    <a:pt x="5" y="203"/>
                  </a:cubicBezTo>
                  <a:cubicBezTo>
                    <a:pt x="5" y="203"/>
                    <a:pt x="5" y="203"/>
                    <a:pt x="4" y="202"/>
                  </a:cubicBezTo>
                  <a:cubicBezTo>
                    <a:pt x="37" y="206"/>
                    <a:pt x="70" y="202"/>
                    <a:pt x="103" y="200"/>
                  </a:cubicBezTo>
                  <a:cubicBezTo>
                    <a:pt x="104" y="200"/>
                    <a:pt x="104" y="199"/>
                    <a:pt x="104" y="198"/>
                  </a:cubicBezTo>
                  <a:cubicBezTo>
                    <a:pt x="104" y="198"/>
                    <a:pt x="104" y="198"/>
                    <a:pt x="104" y="198"/>
                  </a:cubicBezTo>
                  <a:cubicBezTo>
                    <a:pt x="105" y="199"/>
                    <a:pt x="106" y="201"/>
                    <a:pt x="108" y="202"/>
                  </a:cubicBezTo>
                  <a:cubicBezTo>
                    <a:pt x="74" y="206"/>
                    <a:pt x="42" y="206"/>
                    <a:pt x="8" y="206"/>
                  </a:cubicBezTo>
                  <a:close/>
                  <a:moveTo>
                    <a:pt x="105" y="197"/>
                  </a:moveTo>
                  <a:cubicBezTo>
                    <a:pt x="104" y="133"/>
                    <a:pt x="104" y="68"/>
                    <a:pt x="104" y="4"/>
                  </a:cubicBezTo>
                  <a:cubicBezTo>
                    <a:pt x="105" y="5"/>
                    <a:pt x="105" y="6"/>
                    <a:pt x="106" y="6"/>
                  </a:cubicBezTo>
                  <a:cubicBezTo>
                    <a:pt x="107" y="70"/>
                    <a:pt x="105" y="136"/>
                    <a:pt x="109" y="200"/>
                  </a:cubicBezTo>
                  <a:cubicBezTo>
                    <a:pt x="107" y="199"/>
                    <a:pt x="106" y="198"/>
                    <a:pt x="105" y="19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81"/>
            <p:cNvSpPr>
              <a:spLocks noEditPoints="1"/>
            </p:cNvSpPr>
            <p:nvPr/>
          </p:nvSpPr>
          <p:spPr bwMode="auto">
            <a:xfrm>
              <a:off x="10847388" y="7019925"/>
              <a:ext cx="250825" cy="436563"/>
            </a:xfrm>
            <a:custGeom>
              <a:avLst/>
              <a:gdLst>
                <a:gd name="T0" fmla="*/ 55 w 59"/>
                <a:gd name="T1" fmla="*/ 2 h 103"/>
                <a:gd name="T2" fmla="*/ 53 w 59"/>
                <a:gd name="T3" fmla="*/ 1 h 103"/>
                <a:gd name="T4" fmla="*/ 52 w 59"/>
                <a:gd name="T5" fmla="*/ 1 h 103"/>
                <a:gd name="T6" fmla="*/ 1 w 59"/>
                <a:gd name="T7" fmla="*/ 99 h 103"/>
                <a:gd name="T8" fmla="*/ 1 w 59"/>
                <a:gd name="T9" fmla="*/ 100 h 103"/>
                <a:gd name="T10" fmla="*/ 2 w 59"/>
                <a:gd name="T11" fmla="*/ 101 h 103"/>
                <a:gd name="T12" fmla="*/ 57 w 59"/>
                <a:gd name="T13" fmla="*/ 102 h 103"/>
                <a:gd name="T14" fmla="*/ 58 w 59"/>
                <a:gd name="T15" fmla="*/ 100 h 103"/>
                <a:gd name="T16" fmla="*/ 59 w 59"/>
                <a:gd name="T17" fmla="*/ 99 h 103"/>
                <a:gd name="T18" fmla="*/ 55 w 59"/>
                <a:gd name="T19" fmla="*/ 2 h 103"/>
                <a:gd name="T20" fmla="*/ 53 w 59"/>
                <a:gd name="T21" fmla="*/ 6 h 103"/>
                <a:gd name="T22" fmla="*/ 53 w 59"/>
                <a:gd name="T23" fmla="*/ 16 h 103"/>
                <a:gd name="T24" fmla="*/ 52 w 59"/>
                <a:gd name="T25" fmla="*/ 17 h 103"/>
                <a:gd name="T26" fmla="*/ 7 w 59"/>
                <a:gd name="T27" fmla="*/ 99 h 103"/>
                <a:gd name="T28" fmla="*/ 3 w 59"/>
                <a:gd name="T29" fmla="*/ 100 h 103"/>
                <a:gd name="T30" fmla="*/ 53 w 59"/>
                <a:gd name="T31" fmla="*/ 6 h 103"/>
                <a:gd name="T32" fmla="*/ 8 w 59"/>
                <a:gd name="T33" fmla="*/ 99 h 103"/>
                <a:gd name="T34" fmla="*/ 53 w 59"/>
                <a:gd name="T35" fmla="*/ 19 h 103"/>
                <a:gd name="T36" fmla="*/ 57 w 59"/>
                <a:gd name="T37" fmla="*/ 98 h 103"/>
                <a:gd name="T38" fmla="*/ 8 w 59"/>
                <a:gd name="T39" fmla="*/ 9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103">
                  <a:moveTo>
                    <a:pt x="55" y="2"/>
                  </a:moveTo>
                  <a:cubicBezTo>
                    <a:pt x="55" y="0"/>
                    <a:pt x="53" y="0"/>
                    <a:pt x="53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34" y="34"/>
                    <a:pt x="17" y="66"/>
                    <a:pt x="1" y="99"/>
                  </a:cubicBezTo>
                  <a:cubicBezTo>
                    <a:pt x="0" y="99"/>
                    <a:pt x="1" y="100"/>
                    <a:pt x="1" y="100"/>
                  </a:cubicBezTo>
                  <a:cubicBezTo>
                    <a:pt x="1" y="101"/>
                    <a:pt x="1" y="101"/>
                    <a:pt x="2" y="101"/>
                  </a:cubicBezTo>
                  <a:cubicBezTo>
                    <a:pt x="20" y="103"/>
                    <a:pt x="39" y="102"/>
                    <a:pt x="57" y="102"/>
                  </a:cubicBezTo>
                  <a:cubicBezTo>
                    <a:pt x="58" y="101"/>
                    <a:pt x="58" y="101"/>
                    <a:pt x="58" y="100"/>
                  </a:cubicBezTo>
                  <a:cubicBezTo>
                    <a:pt x="59" y="100"/>
                    <a:pt x="59" y="100"/>
                    <a:pt x="59" y="99"/>
                  </a:cubicBezTo>
                  <a:cubicBezTo>
                    <a:pt x="58" y="66"/>
                    <a:pt x="56" y="34"/>
                    <a:pt x="55" y="2"/>
                  </a:cubicBezTo>
                  <a:close/>
                  <a:moveTo>
                    <a:pt x="53" y="6"/>
                  </a:moveTo>
                  <a:cubicBezTo>
                    <a:pt x="53" y="9"/>
                    <a:pt x="53" y="13"/>
                    <a:pt x="53" y="16"/>
                  </a:cubicBezTo>
                  <a:cubicBezTo>
                    <a:pt x="52" y="16"/>
                    <a:pt x="52" y="16"/>
                    <a:pt x="52" y="17"/>
                  </a:cubicBezTo>
                  <a:cubicBezTo>
                    <a:pt x="37" y="45"/>
                    <a:pt x="22" y="72"/>
                    <a:pt x="7" y="99"/>
                  </a:cubicBezTo>
                  <a:cubicBezTo>
                    <a:pt x="5" y="99"/>
                    <a:pt x="4" y="99"/>
                    <a:pt x="3" y="100"/>
                  </a:cubicBezTo>
                  <a:cubicBezTo>
                    <a:pt x="20" y="69"/>
                    <a:pt x="37" y="37"/>
                    <a:pt x="53" y="6"/>
                  </a:cubicBezTo>
                  <a:close/>
                  <a:moveTo>
                    <a:pt x="8" y="99"/>
                  </a:moveTo>
                  <a:cubicBezTo>
                    <a:pt x="25" y="74"/>
                    <a:pt x="39" y="46"/>
                    <a:pt x="53" y="19"/>
                  </a:cubicBezTo>
                  <a:cubicBezTo>
                    <a:pt x="53" y="46"/>
                    <a:pt x="54" y="72"/>
                    <a:pt x="57" y="98"/>
                  </a:cubicBezTo>
                  <a:cubicBezTo>
                    <a:pt x="40" y="99"/>
                    <a:pt x="24" y="98"/>
                    <a:pt x="8" y="9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82"/>
            <p:cNvSpPr>
              <a:spLocks/>
            </p:cNvSpPr>
            <p:nvPr/>
          </p:nvSpPr>
          <p:spPr bwMode="auto">
            <a:xfrm>
              <a:off x="10750550" y="7469188"/>
              <a:ext cx="58738" cy="12700"/>
            </a:xfrm>
            <a:custGeom>
              <a:avLst/>
              <a:gdLst>
                <a:gd name="T0" fmla="*/ 12 w 14"/>
                <a:gd name="T1" fmla="*/ 0 h 3"/>
                <a:gd name="T2" fmla="*/ 1 w 14"/>
                <a:gd name="T3" fmla="*/ 1 h 3"/>
                <a:gd name="T4" fmla="*/ 1 w 14"/>
                <a:gd name="T5" fmla="*/ 2 h 3"/>
                <a:gd name="T6" fmla="*/ 13 w 14"/>
                <a:gd name="T7" fmla="*/ 2 h 3"/>
                <a:gd name="T8" fmla="*/ 12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12" y="0"/>
                  </a:moveTo>
                  <a:cubicBezTo>
                    <a:pt x="9" y="1"/>
                    <a:pt x="5" y="1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5" y="3"/>
                    <a:pt x="9" y="2"/>
                    <a:pt x="13" y="2"/>
                  </a:cubicBezTo>
                  <a:cubicBezTo>
                    <a:pt x="14" y="1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83"/>
            <p:cNvSpPr>
              <a:spLocks/>
            </p:cNvSpPr>
            <p:nvPr/>
          </p:nvSpPr>
          <p:spPr bwMode="auto">
            <a:xfrm>
              <a:off x="11022013" y="6938963"/>
              <a:ext cx="93663" cy="4763"/>
            </a:xfrm>
            <a:custGeom>
              <a:avLst/>
              <a:gdLst>
                <a:gd name="T0" fmla="*/ 21 w 22"/>
                <a:gd name="T1" fmla="*/ 0 h 1"/>
                <a:gd name="T2" fmla="*/ 1 w 22"/>
                <a:gd name="T3" fmla="*/ 0 h 1"/>
                <a:gd name="T4" fmla="*/ 1 w 22"/>
                <a:gd name="T5" fmla="*/ 1 h 1"/>
                <a:gd name="T6" fmla="*/ 21 w 22"/>
                <a:gd name="T7" fmla="*/ 1 h 1"/>
                <a:gd name="T8" fmla="*/ 21 w 2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">
                  <a:moveTo>
                    <a:pt x="21" y="0"/>
                  </a:moveTo>
                  <a:cubicBezTo>
                    <a:pt x="14" y="0"/>
                    <a:pt x="8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8" y="1"/>
                    <a:pt x="14" y="1"/>
                    <a:pt x="21" y="1"/>
                  </a:cubicBezTo>
                  <a:cubicBezTo>
                    <a:pt x="22" y="1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9353779" y="2430827"/>
            <a:ext cx="889000" cy="779463"/>
            <a:chOff x="9640888" y="2087563"/>
            <a:chExt cx="889000" cy="779463"/>
          </a:xfrm>
        </p:grpSpPr>
        <p:sp>
          <p:nvSpPr>
            <p:cNvPr id="86" name="Freeform 84"/>
            <p:cNvSpPr>
              <a:spLocks/>
            </p:cNvSpPr>
            <p:nvPr/>
          </p:nvSpPr>
          <p:spPr bwMode="auto">
            <a:xfrm>
              <a:off x="9869488" y="2252663"/>
              <a:ext cx="173038" cy="284163"/>
            </a:xfrm>
            <a:custGeom>
              <a:avLst/>
              <a:gdLst>
                <a:gd name="T0" fmla="*/ 39 w 41"/>
                <a:gd name="T1" fmla="*/ 37 h 67"/>
                <a:gd name="T2" fmla="*/ 31 w 41"/>
                <a:gd name="T3" fmla="*/ 2 h 67"/>
                <a:gd name="T4" fmla="*/ 30 w 41"/>
                <a:gd name="T5" fmla="*/ 0 h 67"/>
                <a:gd name="T6" fmla="*/ 25 w 41"/>
                <a:gd name="T7" fmla="*/ 17 h 67"/>
                <a:gd name="T8" fmla="*/ 38 w 41"/>
                <a:gd name="T9" fmla="*/ 42 h 67"/>
                <a:gd name="T10" fmla="*/ 2 w 41"/>
                <a:gd name="T11" fmla="*/ 59 h 67"/>
                <a:gd name="T12" fmla="*/ 1 w 41"/>
                <a:gd name="T13" fmla="*/ 61 h 67"/>
                <a:gd name="T14" fmla="*/ 36 w 41"/>
                <a:gd name="T15" fmla="*/ 54 h 67"/>
                <a:gd name="T16" fmla="*/ 39 w 41"/>
                <a:gd name="T17" fmla="*/ 3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67">
                  <a:moveTo>
                    <a:pt x="39" y="37"/>
                  </a:moveTo>
                  <a:cubicBezTo>
                    <a:pt x="37" y="30"/>
                    <a:pt x="19" y="8"/>
                    <a:pt x="31" y="2"/>
                  </a:cubicBezTo>
                  <a:cubicBezTo>
                    <a:pt x="32" y="1"/>
                    <a:pt x="31" y="0"/>
                    <a:pt x="30" y="0"/>
                  </a:cubicBezTo>
                  <a:cubicBezTo>
                    <a:pt x="23" y="2"/>
                    <a:pt x="22" y="10"/>
                    <a:pt x="25" y="17"/>
                  </a:cubicBezTo>
                  <a:cubicBezTo>
                    <a:pt x="28" y="24"/>
                    <a:pt x="39" y="33"/>
                    <a:pt x="38" y="42"/>
                  </a:cubicBezTo>
                  <a:cubicBezTo>
                    <a:pt x="35" y="56"/>
                    <a:pt x="14" y="66"/>
                    <a:pt x="2" y="59"/>
                  </a:cubicBezTo>
                  <a:cubicBezTo>
                    <a:pt x="1" y="59"/>
                    <a:pt x="0" y="60"/>
                    <a:pt x="1" y="61"/>
                  </a:cubicBezTo>
                  <a:cubicBezTo>
                    <a:pt x="11" y="67"/>
                    <a:pt x="28" y="61"/>
                    <a:pt x="36" y="54"/>
                  </a:cubicBezTo>
                  <a:cubicBezTo>
                    <a:pt x="41" y="49"/>
                    <a:pt x="41" y="44"/>
                    <a:pt x="39" y="3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85"/>
            <p:cNvSpPr>
              <a:spLocks noEditPoints="1"/>
            </p:cNvSpPr>
            <p:nvPr/>
          </p:nvSpPr>
          <p:spPr bwMode="auto">
            <a:xfrm>
              <a:off x="9640888" y="2087563"/>
              <a:ext cx="889000" cy="779463"/>
            </a:xfrm>
            <a:custGeom>
              <a:avLst/>
              <a:gdLst>
                <a:gd name="T0" fmla="*/ 165 w 210"/>
                <a:gd name="T1" fmla="*/ 11 h 184"/>
                <a:gd name="T2" fmla="*/ 159 w 210"/>
                <a:gd name="T3" fmla="*/ 17 h 184"/>
                <a:gd name="T4" fmla="*/ 65 w 210"/>
                <a:gd name="T5" fmla="*/ 20 h 184"/>
                <a:gd name="T6" fmla="*/ 59 w 210"/>
                <a:gd name="T7" fmla="*/ 25 h 184"/>
                <a:gd name="T8" fmla="*/ 55 w 210"/>
                <a:gd name="T9" fmla="*/ 29 h 184"/>
                <a:gd name="T10" fmla="*/ 44 w 210"/>
                <a:gd name="T11" fmla="*/ 113 h 184"/>
                <a:gd name="T12" fmla="*/ 26 w 210"/>
                <a:gd name="T13" fmla="*/ 112 h 184"/>
                <a:gd name="T14" fmla="*/ 156 w 210"/>
                <a:gd name="T15" fmla="*/ 135 h 184"/>
                <a:gd name="T16" fmla="*/ 151 w 210"/>
                <a:gd name="T17" fmla="*/ 145 h 184"/>
                <a:gd name="T18" fmla="*/ 26 w 210"/>
                <a:gd name="T19" fmla="*/ 114 h 184"/>
                <a:gd name="T20" fmla="*/ 0 w 210"/>
                <a:gd name="T21" fmla="*/ 130 h 184"/>
                <a:gd name="T22" fmla="*/ 65 w 210"/>
                <a:gd name="T23" fmla="*/ 183 h 184"/>
                <a:gd name="T24" fmla="*/ 25 w 210"/>
                <a:gd name="T25" fmla="*/ 132 h 184"/>
                <a:gd name="T26" fmla="*/ 181 w 210"/>
                <a:gd name="T27" fmla="*/ 28 h 184"/>
                <a:gd name="T28" fmla="*/ 49 w 210"/>
                <a:gd name="T29" fmla="*/ 107 h 184"/>
                <a:gd name="T30" fmla="*/ 61 w 210"/>
                <a:gd name="T31" fmla="*/ 113 h 184"/>
                <a:gd name="T32" fmla="*/ 49 w 210"/>
                <a:gd name="T33" fmla="*/ 92 h 184"/>
                <a:gd name="T34" fmla="*/ 49 w 210"/>
                <a:gd name="T35" fmla="*/ 80 h 184"/>
                <a:gd name="T36" fmla="*/ 53 w 210"/>
                <a:gd name="T37" fmla="*/ 62 h 184"/>
                <a:gd name="T38" fmla="*/ 57 w 210"/>
                <a:gd name="T39" fmla="*/ 53 h 184"/>
                <a:gd name="T40" fmla="*/ 52 w 210"/>
                <a:gd name="T41" fmla="*/ 39 h 184"/>
                <a:gd name="T42" fmla="*/ 52 w 210"/>
                <a:gd name="T43" fmla="*/ 38 h 184"/>
                <a:gd name="T44" fmla="*/ 62 w 210"/>
                <a:gd name="T45" fmla="*/ 35 h 184"/>
                <a:gd name="T46" fmla="*/ 68 w 210"/>
                <a:gd name="T47" fmla="*/ 29 h 184"/>
                <a:gd name="T48" fmla="*/ 72 w 210"/>
                <a:gd name="T49" fmla="*/ 26 h 184"/>
                <a:gd name="T50" fmla="*/ 79 w 210"/>
                <a:gd name="T51" fmla="*/ 23 h 184"/>
                <a:gd name="T52" fmla="*/ 81 w 210"/>
                <a:gd name="T53" fmla="*/ 20 h 184"/>
                <a:gd name="T54" fmla="*/ 50 w 210"/>
                <a:gd name="T55" fmla="*/ 97 h 184"/>
                <a:gd name="T56" fmla="*/ 86 w 210"/>
                <a:gd name="T57" fmla="*/ 13 h 184"/>
                <a:gd name="T58" fmla="*/ 88 w 210"/>
                <a:gd name="T59" fmla="*/ 39 h 184"/>
                <a:gd name="T60" fmla="*/ 148 w 210"/>
                <a:gd name="T61" fmla="*/ 31 h 184"/>
                <a:gd name="T62" fmla="*/ 158 w 210"/>
                <a:gd name="T63" fmla="*/ 52 h 184"/>
                <a:gd name="T64" fmla="*/ 145 w 210"/>
                <a:gd name="T65" fmla="*/ 51 h 184"/>
                <a:gd name="T66" fmla="*/ 129 w 210"/>
                <a:gd name="T67" fmla="*/ 67 h 184"/>
                <a:gd name="T68" fmla="*/ 146 w 210"/>
                <a:gd name="T69" fmla="*/ 81 h 184"/>
                <a:gd name="T70" fmla="*/ 126 w 210"/>
                <a:gd name="T71" fmla="*/ 104 h 184"/>
                <a:gd name="T72" fmla="*/ 113 w 210"/>
                <a:gd name="T73" fmla="*/ 119 h 184"/>
                <a:gd name="T74" fmla="*/ 50 w 210"/>
                <a:gd name="T75" fmla="*/ 111 h 184"/>
                <a:gd name="T76" fmla="*/ 39 w 210"/>
                <a:gd name="T77" fmla="*/ 117 h 184"/>
                <a:gd name="T78" fmla="*/ 48 w 210"/>
                <a:gd name="T79" fmla="*/ 119 h 184"/>
                <a:gd name="T80" fmla="*/ 44 w 210"/>
                <a:gd name="T81" fmla="*/ 122 h 184"/>
                <a:gd name="T82" fmla="*/ 55 w 210"/>
                <a:gd name="T83" fmla="*/ 123 h 184"/>
                <a:gd name="T84" fmla="*/ 171 w 210"/>
                <a:gd name="T85" fmla="*/ 34 h 184"/>
                <a:gd name="T86" fmla="*/ 159 w 210"/>
                <a:gd name="T87" fmla="*/ 37 h 184"/>
                <a:gd name="T88" fmla="*/ 181 w 210"/>
                <a:gd name="T89" fmla="*/ 26 h 184"/>
                <a:gd name="T90" fmla="*/ 181 w 210"/>
                <a:gd name="T91" fmla="*/ 26 h 184"/>
                <a:gd name="T92" fmla="*/ 66 w 210"/>
                <a:gd name="T93" fmla="*/ 180 h 184"/>
                <a:gd name="T94" fmla="*/ 18 w 210"/>
                <a:gd name="T95" fmla="*/ 141 h 184"/>
                <a:gd name="T96" fmla="*/ 6 w 210"/>
                <a:gd name="T97" fmla="*/ 126 h 184"/>
                <a:gd name="T98" fmla="*/ 10 w 210"/>
                <a:gd name="T99" fmla="*/ 126 h 184"/>
                <a:gd name="T100" fmla="*/ 73 w 210"/>
                <a:gd name="T101" fmla="*/ 172 h 184"/>
                <a:gd name="T102" fmla="*/ 20 w 210"/>
                <a:gd name="T103" fmla="*/ 129 h 184"/>
                <a:gd name="T104" fmla="*/ 23 w 210"/>
                <a:gd name="T105" fmla="*/ 13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0" h="184">
                  <a:moveTo>
                    <a:pt x="181" y="28"/>
                  </a:moveTo>
                  <a:cubicBezTo>
                    <a:pt x="184" y="28"/>
                    <a:pt x="186" y="24"/>
                    <a:pt x="184" y="22"/>
                  </a:cubicBezTo>
                  <a:cubicBezTo>
                    <a:pt x="182" y="18"/>
                    <a:pt x="178" y="19"/>
                    <a:pt x="175" y="20"/>
                  </a:cubicBezTo>
                  <a:cubicBezTo>
                    <a:pt x="172" y="17"/>
                    <a:pt x="169" y="14"/>
                    <a:pt x="165" y="11"/>
                  </a:cubicBezTo>
                  <a:cubicBezTo>
                    <a:pt x="164" y="11"/>
                    <a:pt x="163" y="11"/>
                    <a:pt x="163" y="11"/>
                  </a:cubicBezTo>
                  <a:cubicBezTo>
                    <a:pt x="161" y="11"/>
                    <a:pt x="159" y="14"/>
                    <a:pt x="159" y="16"/>
                  </a:cubicBezTo>
                  <a:cubicBezTo>
                    <a:pt x="159" y="17"/>
                    <a:pt x="159" y="17"/>
                    <a:pt x="159" y="17"/>
                  </a:cubicBezTo>
                  <a:cubicBezTo>
                    <a:pt x="159" y="17"/>
                    <a:pt x="159" y="17"/>
                    <a:pt x="159" y="17"/>
                  </a:cubicBezTo>
                  <a:cubicBezTo>
                    <a:pt x="162" y="20"/>
                    <a:pt x="164" y="23"/>
                    <a:pt x="166" y="26"/>
                  </a:cubicBezTo>
                  <a:cubicBezTo>
                    <a:pt x="163" y="28"/>
                    <a:pt x="159" y="31"/>
                    <a:pt x="155" y="32"/>
                  </a:cubicBezTo>
                  <a:cubicBezTo>
                    <a:pt x="153" y="31"/>
                    <a:pt x="152" y="29"/>
                    <a:pt x="151" y="28"/>
                  </a:cubicBezTo>
                  <a:cubicBezTo>
                    <a:pt x="128" y="6"/>
                    <a:pt x="90" y="0"/>
                    <a:pt x="65" y="20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4" y="19"/>
                    <a:pt x="64" y="20"/>
                    <a:pt x="64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2" y="21"/>
                    <a:pt x="61" y="23"/>
                    <a:pt x="59" y="25"/>
                  </a:cubicBezTo>
                  <a:cubicBezTo>
                    <a:pt x="58" y="26"/>
                    <a:pt x="57" y="27"/>
                    <a:pt x="56" y="28"/>
                  </a:cubicBezTo>
                  <a:cubicBezTo>
                    <a:pt x="56" y="28"/>
                    <a:pt x="55" y="28"/>
                    <a:pt x="55" y="28"/>
                  </a:cubicBezTo>
                  <a:cubicBezTo>
                    <a:pt x="55" y="28"/>
                    <a:pt x="54" y="29"/>
                    <a:pt x="55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2" y="33"/>
                    <a:pt x="49" y="37"/>
                    <a:pt x="47" y="41"/>
                  </a:cubicBezTo>
                  <a:cubicBezTo>
                    <a:pt x="46" y="41"/>
                    <a:pt x="46" y="42"/>
                    <a:pt x="46" y="42"/>
                  </a:cubicBezTo>
                  <a:cubicBezTo>
                    <a:pt x="35" y="64"/>
                    <a:pt x="33" y="91"/>
                    <a:pt x="47" y="112"/>
                  </a:cubicBezTo>
                  <a:cubicBezTo>
                    <a:pt x="46" y="112"/>
                    <a:pt x="45" y="113"/>
                    <a:pt x="44" y="113"/>
                  </a:cubicBezTo>
                  <a:cubicBezTo>
                    <a:pt x="42" y="114"/>
                    <a:pt x="40" y="115"/>
                    <a:pt x="38" y="116"/>
                  </a:cubicBezTo>
                  <a:cubicBezTo>
                    <a:pt x="36" y="114"/>
                    <a:pt x="35" y="111"/>
                    <a:pt x="33" y="109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29" y="108"/>
                    <a:pt x="26" y="109"/>
                    <a:pt x="26" y="112"/>
                  </a:cubicBezTo>
                  <a:cubicBezTo>
                    <a:pt x="26" y="113"/>
                    <a:pt x="27" y="113"/>
                    <a:pt x="28" y="112"/>
                  </a:cubicBezTo>
                  <a:cubicBezTo>
                    <a:pt x="29" y="111"/>
                    <a:pt x="30" y="110"/>
                    <a:pt x="32" y="110"/>
                  </a:cubicBezTo>
                  <a:cubicBezTo>
                    <a:pt x="32" y="111"/>
                    <a:pt x="32" y="110"/>
                    <a:pt x="32" y="110"/>
                  </a:cubicBezTo>
                  <a:cubicBezTo>
                    <a:pt x="60" y="157"/>
                    <a:pt x="115" y="176"/>
                    <a:pt x="156" y="135"/>
                  </a:cubicBezTo>
                  <a:cubicBezTo>
                    <a:pt x="189" y="102"/>
                    <a:pt x="197" y="50"/>
                    <a:pt x="161" y="16"/>
                  </a:cubicBezTo>
                  <a:cubicBezTo>
                    <a:pt x="161" y="15"/>
                    <a:pt x="162" y="15"/>
                    <a:pt x="163" y="14"/>
                  </a:cubicBezTo>
                  <a:cubicBezTo>
                    <a:pt x="163" y="14"/>
                    <a:pt x="163" y="14"/>
                    <a:pt x="164" y="14"/>
                  </a:cubicBezTo>
                  <a:cubicBezTo>
                    <a:pt x="210" y="48"/>
                    <a:pt x="190" y="113"/>
                    <a:pt x="151" y="145"/>
                  </a:cubicBezTo>
                  <a:cubicBezTo>
                    <a:pt x="110" y="178"/>
                    <a:pt x="59" y="162"/>
                    <a:pt x="32" y="121"/>
                  </a:cubicBezTo>
                  <a:cubicBezTo>
                    <a:pt x="32" y="121"/>
                    <a:pt x="32" y="120"/>
                    <a:pt x="31" y="120"/>
                  </a:cubicBezTo>
                  <a:cubicBezTo>
                    <a:pt x="30" y="118"/>
                    <a:pt x="29" y="116"/>
                    <a:pt x="27" y="113"/>
                  </a:cubicBezTo>
                  <a:cubicBezTo>
                    <a:pt x="27" y="112"/>
                    <a:pt x="25" y="113"/>
                    <a:pt x="26" y="114"/>
                  </a:cubicBezTo>
                  <a:cubicBezTo>
                    <a:pt x="27" y="116"/>
                    <a:pt x="28" y="119"/>
                    <a:pt x="29" y="121"/>
                  </a:cubicBezTo>
                  <a:cubicBezTo>
                    <a:pt x="26" y="123"/>
                    <a:pt x="22" y="125"/>
                    <a:pt x="19" y="127"/>
                  </a:cubicBezTo>
                  <a:cubicBezTo>
                    <a:pt x="16" y="124"/>
                    <a:pt x="12" y="122"/>
                    <a:pt x="8" y="123"/>
                  </a:cubicBezTo>
                  <a:cubicBezTo>
                    <a:pt x="4" y="123"/>
                    <a:pt x="0" y="126"/>
                    <a:pt x="0" y="130"/>
                  </a:cubicBezTo>
                  <a:cubicBezTo>
                    <a:pt x="0" y="131"/>
                    <a:pt x="1" y="131"/>
                    <a:pt x="1" y="130"/>
                  </a:cubicBezTo>
                  <a:cubicBezTo>
                    <a:pt x="1" y="138"/>
                    <a:pt x="9" y="142"/>
                    <a:pt x="15" y="147"/>
                  </a:cubicBezTo>
                  <a:cubicBezTo>
                    <a:pt x="31" y="160"/>
                    <a:pt x="47" y="172"/>
                    <a:pt x="64" y="183"/>
                  </a:cubicBezTo>
                  <a:cubicBezTo>
                    <a:pt x="64" y="183"/>
                    <a:pt x="65" y="183"/>
                    <a:pt x="65" y="183"/>
                  </a:cubicBezTo>
                  <a:cubicBezTo>
                    <a:pt x="72" y="184"/>
                    <a:pt x="77" y="179"/>
                    <a:pt x="76" y="172"/>
                  </a:cubicBezTo>
                  <a:cubicBezTo>
                    <a:pt x="76" y="172"/>
                    <a:pt x="76" y="171"/>
                    <a:pt x="75" y="171"/>
                  </a:cubicBezTo>
                  <a:cubicBezTo>
                    <a:pt x="75" y="171"/>
                    <a:pt x="75" y="171"/>
                    <a:pt x="75" y="171"/>
                  </a:cubicBezTo>
                  <a:cubicBezTo>
                    <a:pt x="59" y="157"/>
                    <a:pt x="40" y="147"/>
                    <a:pt x="25" y="132"/>
                  </a:cubicBezTo>
                  <a:cubicBezTo>
                    <a:pt x="28" y="131"/>
                    <a:pt x="31" y="130"/>
                    <a:pt x="34" y="128"/>
                  </a:cubicBezTo>
                  <a:cubicBezTo>
                    <a:pt x="46" y="146"/>
                    <a:pt x="65" y="159"/>
                    <a:pt x="85" y="165"/>
                  </a:cubicBezTo>
                  <a:cubicBezTo>
                    <a:pt x="109" y="172"/>
                    <a:pt x="134" y="162"/>
                    <a:pt x="153" y="147"/>
                  </a:cubicBezTo>
                  <a:cubicBezTo>
                    <a:pt x="188" y="119"/>
                    <a:pt x="207" y="65"/>
                    <a:pt x="181" y="28"/>
                  </a:cubicBezTo>
                  <a:close/>
                  <a:moveTo>
                    <a:pt x="48" y="108"/>
                  </a:moveTo>
                  <a:cubicBezTo>
                    <a:pt x="52" y="111"/>
                    <a:pt x="56" y="115"/>
                    <a:pt x="59" y="118"/>
                  </a:cubicBezTo>
                  <a:cubicBezTo>
                    <a:pt x="60" y="119"/>
                    <a:pt x="61" y="118"/>
                    <a:pt x="60" y="118"/>
                  </a:cubicBezTo>
                  <a:cubicBezTo>
                    <a:pt x="57" y="114"/>
                    <a:pt x="53" y="110"/>
                    <a:pt x="49" y="107"/>
                  </a:cubicBezTo>
                  <a:cubicBezTo>
                    <a:pt x="49" y="106"/>
                    <a:pt x="48" y="107"/>
                    <a:pt x="48" y="107"/>
                  </a:cubicBezTo>
                  <a:cubicBezTo>
                    <a:pt x="47" y="104"/>
                    <a:pt x="45" y="101"/>
                    <a:pt x="44" y="98"/>
                  </a:cubicBezTo>
                  <a:cubicBezTo>
                    <a:pt x="49" y="103"/>
                    <a:pt x="55" y="109"/>
                    <a:pt x="60" y="114"/>
                  </a:cubicBezTo>
                  <a:cubicBezTo>
                    <a:pt x="61" y="114"/>
                    <a:pt x="61" y="114"/>
                    <a:pt x="61" y="113"/>
                  </a:cubicBezTo>
                  <a:cubicBezTo>
                    <a:pt x="55" y="107"/>
                    <a:pt x="50" y="102"/>
                    <a:pt x="44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2" y="92"/>
                    <a:pt x="41" y="87"/>
                    <a:pt x="41" y="82"/>
                  </a:cubicBezTo>
                  <a:cubicBezTo>
                    <a:pt x="44" y="86"/>
                    <a:pt x="46" y="89"/>
                    <a:pt x="49" y="92"/>
                  </a:cubicBezTo>
                  <a:cubicBezTo>
                    <a:pt x="50" y="92"/>
                    <a:pt x="51" y="92"/>
                    <a:pt x="50" y="91"/>
                  </a:cubicBezTo>
                  <a:cubicBezTo>
                    <a:pt x="47" y="87"/>
                    <a:pt x="44" y="84"/>
                    <a:pt x="41" y="80"/>
                  </a:cubicBezTo>
                  <a:cubicBezTo>
                    <a:pt x="41" y="78"/>
                    <a:pt x="41" y="75"/>
                    <a:pt x="41" y="73"/>
                  </a:cubicBezTo>
                  <a:cubicBezTo>
                    <a:pt x="43" y="75"/>
                    <a:pt x="46" y="78"/>
                    <a:pt x="49" y="80"/>
                  </a:cubicBezTo>
                  <a:cubicBezTo>
                    <a:pt x="49" y="81"/>
                    <a:pt x="50" y="80"/>
                    <a:pt x="49" y="80"/>
                  </a:cubicBezTo>
                  <a:cubicBezTo>
                    <a:pt x="47" y="77"/>
                    <a:pt x="44" y="74"/>
                    <a:pt x="41" y="72"/>
                  </a:cubicBezTo>
                  <a:cubicBezTo>
                    <a:pt x="41" y="66"/>
                    <a:pt x="42" y="60"/>
                    <a:pt x="44" y="54"/>
                  </a:cubicBezTo>
                  <a:cubicBezTo>
                    <a:pt x="47" y="56"/>
                    <a:pt x="50" y="59"/>
                    <a:pt x="53" y="62"/>
                  </a:cubicBezTo>
                  <a:cubicBezTo>
                    <a:pt x="54" y="63"/>
                    <a:pt x="55" y="62"/>
                    <a:pt x="54" y="61"/>
                  </a:cubicBezTo>
                  <a:cubicBezTo>
                    <a:pt x="51" y="58"/>
                    <a:pt x="48" y="55"/>
                    <a:pt x="45" y="52"/>
                  </a:cubicBezTo>
                  <a:cubicBezTo>
                    <a:pt x="46" y="49"/>
                    <a:pt x="47" y="47"/>
                    <a:pt x="48" y="44"/>
                  </a:cubicBezTo>
                  <a:cubicBezTo>
                    <a:pt x="51" y="47"/>
                    <a:pt x="54" y="50"/>
                    <a:pt x="57" y="53"/>
                  </a:cubicBezTo>
                  <a:cubicBezTo>
                    <a:pt x="58" y="53"/>
                    <a:pt x="59" y="52"/>
                    <a:pt x="58" y="52"/>
                  </a:cubicBezTo>
                  <a:cubicBezTo>
                    <a:pt x="56" y="48"/>
                    <a:pt x="53" y="45"/>
                    <a:pt x="49" y="43"/>
                  </a:cubicBezTo>
                  <a:cubicBezTo>
                    <a:pt x="50" y="41"/>
                    <a:pt x="51" y="40"/>
                    <a:pt x="52" y="38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4" y="41"/>
                    <a:pt x="56" y="43"/>
                    <a:pt x="58" y="45"/>
                  </a:cubicBezTo>
                  <a:cubicBezTo>
                    <a:pt x="58" y="45"/>
                    <a:pt x="59" y="45"/>
                    <a:pt x="59" y="44"/>
                  </a:cubicBezTo>
                  <a:cubicBezTo>
                    <a:pt x="57" y="42"/>
                    <a:pt x="55" y="40"/>
                    <a:pt x="53" y="38"/>
                  </a:cubicBezTo>
                  <a:cubicBezTo>
                    <a:pt x="53" y="38"/>
                    <a:pt x="52" y="38"/>
                    <a:pt x="52" y="38"/>
                  </a:cubicBezTo>
                  <a:cubicBezTo>
                    <a:pt x="54" y="36"/>
                    <a:pt x="55" y="34"/>
                    <a:pt x="57" y="3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9" y="33"/>
                    <a:pt x="60" y="34"/>
                    <a:pt x="62" y="35"/>
                  </a:cubicBezTo>
                  <a:cubicBezTo>
                    <a:pt x="62" y="35"/>
                    <a:pt x="63" y="35"/>
                    <a:pt x="62" y="35"/>
                  </a:cubicBezTo>
                  <a:cubicBezTo>
                    <a:pt x="61" y="33"/>
                    <a:pt x="59" y="32"/>
                    <a:pt x="58" y="30"/>
                  </a:cubicBezTo>
                  <a:cubicBezTo>
                    <a:pt x="59" y="29"/>
                    <a:pt x="61" y="27"/>
                    <a:pt x="63" y="25"/>
                  </a:cubicBezTo>
                  <a:cubicBezTo>
                    <a:pt x="64" y="27"/>
                    <a:pt x="66" y="28"/>
                    <a:pt x="67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6" y="27"/>
                    <a:pt x="64" y="26"/>
                    <a:pt x="63" y="25"/>
                  </a:cubicBezTo>
                  <a:cubicBezTo>
                    <a:pt x="64" y="24"/>
                    <a:pt x="65" y="23"/>
                    <a:pt x="67" y="22"/>
                  </a:cubicBezTo>
                  <a:cubicBezTo>
                    <a:pt x="68" y="24"/>
                    <a:pt x="70" y="25"/>
                    <a:pt x="71" y="27"/>
                  </a:cubicBezTo>
                  <a:cubicBezTo>
                    <a:pt x="72" y="27"/>
                    <a:pt x="72" y="26"/>
                    <a:pt x="72" y="26"/>
                  </a:cubicBezTo>
                  <a:cubicBezTo>
                    <a:pt x="70" y="24"/>
                    <a:pt x="69" y="23"/>
                    <a:pt x="67" y="22"/>
                  </a:cubicBezTo>
                  <a:cubicBezTo>
                    <a:pt x="68" y="21"/>
                    <a:pt x="70" y="20"/>
                    <a:pt x="71" y="19"/>
                  </a:cubicBezTo>
                  <a:cubicBezTo>
                    <a:pt x="73" y="21"/>
                    <a:pt x="75" y="22"/>
                    <a:pt x="78" y="24"/>
                  </a:cubicBezTo>
                  <a:cubicBezTo>
                    <a:pt x="78" y="25"/>
                    <a:pt x="79" y="24"/>
                    <a:pt x="79" y="23"/>
                  </a:cubicBezTo>
                  <a:cubicBezTo>
                    <a:pt x="77" y="21"/>
                    <a:pt x="75" y="20"/>
                    <a:pt x="73" y="18"/>
                  </a:cubicBezTo>
                  <a:cubicBezTo>
                    <a:pt x="74" y="17"/>
                    <a:pt x="75" y="17"/>
                    <a:pt x="76" y="16"/>
                  </a:cubicBezTo>
                  <a:cubicBezTo>
                    <a:pt x="78" y="17"/>
                    <a:pt x="79" y="19"/>
                    <a:pt x="80" y="21"/>
                  </a:cubicBezTo>
                  <a:cubicBezTo>
                    <a:pt x="80" y="21"/>
                    <a:pt x="81" y="21"/>
                    <a:pt x="81" y="20"/>
                  </a:cubicBezTo>
                  <a:cubicBezTo>
                    <a:pt x="80" y="18"/>
                    <a:pt x="79" y="17"/>
                    <a:pt x="78" y="16"/>
                  </a:cubicBezTo>
                  <a:cubicBezTo>
                    <a:pt x="80" y="15"/>
                    <a:pt x="82" y="14"/>
                    <a:pt x="84" y="13"/>
                  </a:cubicBezTo>
                  <a:cubicBezTo>
                    <a:pt x="83" y="28"/>
                    <a:pt x="64" y="34"/>
                    <a:pt x="61" y="49"/>
                  </a:cubicBezTo>
                  <a:cubicBezTo>
                    <a:pt x="58" y="66"/>
                    <a:pt x="58" y="81"/>
                    <a:pt x="50" y="97"/>
                  </a:cubicBezTo>
                  <a:cubicBezTo>
                    <a:pt x="50" y="98"/>
                    <a:pt x="52" y="99"/>
                    <a:pt x="53" y="97"/>
                  </a:cubicBezTo>
                  <a:cubicBezTo>
                    <a:pt x="56" y="91"/>
                    <a:pt x="59" y="84"/>
                    <a:pt x="61" y="77"/>
                  </a:cubicBezTo>
                  <a:cubicBezTo>
                    <a:pt x="63" y="69"/>
                    <a:pt x="61" y="59"/>
                    <a:pt x="63" y="51"/>
                  </a:cubicBezTo>
                  <a:cubicBezTo>
                    <a:pt x="68" y="37"/>
                    <a:pt x="87" y="28"/>
                    <a:pt x="86" y="13"/>
                  </a:cubicBezTo>
                  <a:cubicBezTo>
                    <a:pt x="100" y="9"/>
                    <a:pt x="117" y="11"/>
                    <a:pt x="131" y="18"/>
                  </a:cubicBezTo>
                  <a:cubicBezTo>
                    <a:pt x="131" y="18"/>
                    <a:pt x="131" y="19"/>
                    <a:pt x="131" y="19"/>
                  </a:cubicBezTo>
                  <a:cubicBezTo>
                    <a:pt x="128" y="32"/>
                    <a:pt x="118" y="41"/>
                    <a:pt x="104" y="40"/>
                  </a:cubicBezTo>
                  <a:cubicBezTo>
                    <a:pt x="98" y="39"/>
                    <a:pt x="93" y="37"/>
                    <a:pt x="88" y="39"/>
                  </a:cubicBezTo>
                  <a:cubicBezTo>
                    <a:pt x="87" y="39"/>
                    <a:pt x="88" y="40"/>
                    <a:pt x="88" y="40"/>
                  </a:cubicBezTo>
                  <a:cubicBezTo>
                    <a:pt x="98" y="38"/>
                    <a:pt x="107" y="45"/>
                    <a:pt x="117" y="41"/>
                  </a:cubicBezTo>
                  <a:cubicBezTo>
                    <a:pt x="126" y="37"/>
                    <a:pt x="132" y="29"/>
                    <a:pt x="133" y="20"/>
                  </a:cubicBezTo>
                  <a:cubicBezTo>
                    <a:pt x="139" y="22"/>
                    <a:pt x="144" y="26"/>
                    <a:pt x="148" y="31"/>
                  </a:cubicBezTo>
                  <a:cubicBezTo>
                    <a:pt x="155" y="37"/>
                    <a:pt x="159" y="44"/>
                    <a:pt x="162" y="51"/>
                  </a:cubicBezTo>
                  <a:cubicBezTo>
                    <a:pt x="158" y="50"/>
                    <a:pt x="153" y="49"/>
                    <a:pt x="150" y="50"/>
                  </a:cubicBezTo>
                  <a:cubicBezTo>
                    <a:pt x="149" y="51"/>
                    <a:pt x="149" y="52"/>
                    <a:pt x="150" y="52"/>
                  </a:cubicBezTo>
                  <a:cubicBezTo>
                    <a:pt x="152" y="51"/>
                    <a:pt x="155" y="51"/>
                    <a:pt x="158" y="52"/>
                  </a:cubicBezTo>
                  <a:cubicBezTo>
                    <a:pt x="160" y="53"/>
                    <a:pt x="161" y="54"/>
                    <a:pt x="163" y="55"/>
                  </a:cubicBezTo>
                  <a:cubicBezTo>
                    <a:pt x="166" y="64"/>
                    <a:pt x="166" y="73"/>
                    <a:pt x="164" y="83"/>
                  </a:cubicBezTo>
                  <a:cubicBezTo>
                    <a:pt x="156" y="78"/>
                    <a:pt x="126" y="58"/>
                    <a:pt x="145" y="52"/>
                  </a:cubicBezTo>
                  <a:cubicBezTo>
                    <a:pt x="146" y="52"/>
                    <a:pt x="146" y="50"/>
                    <a:pt x="145" y="51"/>
                  </a:cubicBezTo>
                  <a:cubicBezTo>
                    <a:pt x="139" y="51"/>
                    <a:pt x="135" y="58"/>
                    <a:pt x="138" y="64"/>
                  </a:cubicBezTo>
                  <a:cubicBezTo>
                    <a:pt x="142" y="73"/>
                    <a:pt x="155" y="80"/>
                    <a:pt x="163" y="85"/>
                  </a:cubicBezTo>
                  <a:cubicBezTo>
                    <a:pt x="163" y="88"/>
                    <a:pt x="161" y="92"/>
                    <a:pt x="160" y="95"/>
                  </a:cubicBezTo>
                  <a:cubicBezTo>
                    <a:pt x="150" y="87"/>
                    <a:pt x="144" y="68"/>
                    <a:pt x="129" y="67"/>
                  </a:cubicBezTo>
                  <a:cubicBezTo>
                    <a:pt x="120" y="66"/>
                    <a:pt x="115" y="75"/>
                    <a:pt x="118" y="83"/>
                  </a:cubicBezTo>
                  <a:cubicBezTo>
                    <a:pt x="119" y="84"/>
                    <a:pt x="120" y="84"/>
                    <a:pt x="120" y="83"/>
                  </a:cubicBezTo>
                  <a:cubicBezTo>
                    <a:pt x="118" y="73"/>
                    <a:pt x="127" y="66"/>
                    <a:pt x="137" y="72"/>
                  </a:cubicBezTo>
                  <a:cubicBezTo>
                    <a:pt x="140" y="74"/>
                    <a:pt x="143" y="78"/>
                    <a:pt x="146" y="81"/>
                  </a:cubicBezTo>
                  <a:cubicBezTo>
                    <a:pt x="150" y="87"/>
                    <a:pt x="154" y="93"/>
                    <a:pt x="159" y="97"/>
                  </a:cubicBezTo>
                  <a:cubicBezTo>
                    <a:pt x="157" y="103"/>
                    <a:pt x="153" y="109"/>
                    <a:pt x="149" y="115"/>
                  </a:cubicBezTo>
                  <a:cubicBezTo>
                    <a:pt x="141" y="125"/>
                    <a:pt x="129" y="131"/>
                    <a:pt x="115" y="134"/>
                  </a:cubicBezTo>
                  <a:cubicBezTo>
                    <a:pt x="105" y="125"/>
                    <a:pt x="124" y="113"/>
                    <a:pt x="126" y="104"/>
                  </a:cubicBezTo>
                  <a:cubicBezTo>
                    <a:pt x="128" y="98"/>
                    <a:pt x="124" y="94"/>
                    <a:pt x="122" y="88"/>
                  </a:cubicBezTo>
                  <a:cubicBezTo>
                    <a:pt x="122" y="87"/>
                    <a:pt x="120" y="87"/>
                    <a:pt x="120" y="88"/>
                  </a:cubicBezTo>
                  <a:cubicBezTo>
                    <a:pt x="122" y="94"/>
                    <a:pt x="126" y="98"/>
                    <a:pt x="124" y="104"/>
                  </a:cubicBezTo>
                  <a:cubicBezTo>
                    <a:pt x="122" y="110"/>
                    <a:pt x="116" y="114"/>
                    <a:pt x="113" y="119"/>
                  </a:cubicBezTo>
                  <a:cubicBezTo>
                    <a:pt x="110" y="124"/>
                    <a:pt x="109" y="130"/>
                    <a:pt x="113" y="134"/>
                  </a:cubicBezTo>
                  <a:cubicBezTo>
                    <a:pt x="93" y="138"/>
                    <a:pt x="70" y="133"/>
                    <a:pt x="57" y="120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54" y="117"/>
                    <a:pt x="52" y="114"/>
                    <a:pt x="50" y="111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49" y="110"/>
                    <a:pt x="49" y="109"/>
                    <a:pt x="48" y="108"/>
                  </a:cubicBezTo>
                  <a:close/>
                  <a:moveTo>
                    <a:pt x="43" y="121"/>
                  </a:moveTo>
                  <a:cubicBezTo>
                    <a:pt x="41" y="120"/>
                    <a:pt x="40" y="118"/>
                    <a:pt x="39" y="117"/>
                  </a:cubicBezTo>
                  <a:cubicBezTo>
                    <a:pt x="41" y="116"/>
                    <a:pt x="43" y="116"/>
                    <a:pt x="45" y="115"/>
                  </a:cubicBezTo>
                  <a:cubicBezTo>
                    <a:pt x="46" y="114"/>
                    <a:pt x="47" y="114"/>
                    <a:pt x="48" y="113"/>
                  </a:cubicBezTo>
                  <a:cubicBezTo>
                    <a:pt x="49" y="115"/>
                    <a:pt x="50" y="116"/>
                    <a:pt x="51" y="117"/>
                  </a:cubicBezTo>
                  <a:cubicBezTo>
                    <a:pt x="50" y="117"/>
                    <a:pt x="49" y="118"/>
                    <a:pt x="48" y="119"/>
                  </a:cubicBezTo>
                  <a:cubicBezTo>
                    <a:pt x="46" y="119"/>
                    <a:pt x="45" y="120"/>
                    <a:pt x="43" y="121"/>
                  </a:cubicBezTo>
                  <a:cubicBezTo>
                    <a:pt x="43" y="121"/>
                    <a:pt x="43" y="121"/>
                    <a:pt x="43" y="121"/>
                  </a:cubicBezTo>
                  <a:close/>
                  <a:moveTo>
                    <a:pt x="154" y="132"/>
                  </a:moveTo>
                  <a:cubicBezTo>
                    <a:pt x="118" y="170"/>
                    <a:pt x="74" y="156"/>
                    <a:pt x="44" y="122"/>
                  </a:cubicBezTo>
                  <a:cubicBezTo>
                    <a:pt x="45" y="122"/>
                    <a:pt x="47" y="121"/>
                    <a:pt x="49" y="120"/>
                  </a:cubicBezTo>
                  <a:cubicBezTo>
                    <a:pt x="50" y="120"/>
                    <a:pt x="51" y="119"/>
                    <a:pt x="52" y="118"/>
                  </a:cubicBezTo>
                  <a:cubicBezTo>
                    <a:pt x="53" y="119"/>
                    <a:pt x="53" y="120"/>
                    <a:pt x="54" y="121"/>
                  </a:cubicBezTo>
                  <a:cubicBezTo>
                    <a:pt x="54" y="122"/>
                    <a:pt x="54" y="122"/>
                    <a:pt x="55" y="123"/>
                  </a:cubicBezTo>
                  <a:cubicBezTo>
                    <a:pt x="78" y="144"/>
                    <a:pt x="129" y="145"/>
                    <a:pt x="150" y="119"/>
                  </a:cubicBezTo>
                  <a:cubicBezTo>
                    <a:pt x="169" y="95"/>
                    <a:pt x="176" y="64"/>
                    <a:pt x="160" y="39"/>
                  </a:cubicBezTo>
                  <a:cubicBezTo>
                    <a:pt x="161" y="38"/>
                    <a:pt x="163" y="37"/>
                    <a:pt x="165" y="36"/>
                  </a:cubicBezTo>
                  <a:cubicBezTo>
                    <a:pt x="167" y="35"/>
                    <a:pt x="169" y="35"/>
                    <a:pt x="171" y="34"/>
                  </a:cubicBezTo>
                  <a:cubicBezTo>
                    <a:pt x="189" y="66"/>
                    <a:pt x="182" y="104"/>
                    <a:pt x="154" y="132"/>
                  </a:cubicBezTo>
                  <a:close/>
                  <a:moveTo>
                    <a:pt x="170" y="32"/>
                  </a:moveTo>
                  <a:cubicBezTo>
                    <a:pt x="168" y="33"/>
                    <a:pt x="166" y="34"/>
                    <a:pt x="164" y="35"/>
                  </a:cubicBezTo>
                  <a:cubicBezTo>
                    <a:pt x="163" y="35"/>
                    <a:pt x="161" y="36"/>
                    <a:pt x="159" y="37"/>
                  </a:cubicBezTo>
                  <a:cubicBezTo>
                    <a:pt x="158" y="36"/>
                    <a:pt x="157" y="35"/>
                    <a:pt x="156" y="33"/>
                  </a:cubicBezTo>
                  <a:cubicBezTo>
                    <a:pt x="160" y="32"/>
                    <a:pt x="164" y="30"/>
                    <a:pt x="167" y="27"/>
                  </a:cubicBezTo>
                  <a:cubicBezTo>
                    <a:pt x="168" y="29"/>
                    <a:pt x="169" y="31"/>
                    <a:pt x="170" y="32"/>
                  </a:cubicBezTo>
                  <a:close/>
                  <a:moveTo>
                    <a:pt x="181" y="26"/>
                  </a:moveTo>
                  <a:cubicBezTo>
                    <a:pt x="180" y="26"/>
                    <a:pt x="180" y="27"/>
                    <a:pt x="180" y="27"/>
                  </a:cubicBezTo>
                  <a:cubicBezTo>
                    <a:pt x="179" y="25"/>
                    <a:pt x="178" y="23"/>
                    <a:pt x="176" y="21"/>
                  </a:cubicBezTo>
                  <a:cubicBezTo>
                    <a:pt x="178" y="21"/>
                    <a:pt x="180" y="20"/>
                    <a:pt x="182" y="21"/>
                  </a:cubicBezTo>
                  <a:cubicBezTo>
                    <a:pt x="184" y="23"/>
                    <a:pt x="184" y="27"/>
                    <a:pt x="181" y="26"/>
                  </a:cubicBezTo>
                  <a:close/>
                  <a:moveTo>
                    <a:pt x="73" y="172"/>
                  </a:moveTo>
                  <a:cubicBezTo>
                    <a:pt x="73" y="172"/>
                    <a:pt x="73" y="173"/>
                    <a:pt x="73" y="173"/>
                  </a:cubicBezTo>
                  <a:cubicBezTo>
                    <a:pt x="74" y="178"/>
                    <a:pt x="70" y="181"/>
                    <a:pt x="66" y="181"/>
                  </a:cubicBezTo>
                  <a:cubicBezTo>
                    <a:pt x="66" y="181"/>
                    <a:pt x="66" y="181"/>
                    <a:pt x="66" y="180"/>
                  </a:cubicBezTo>
                  <a:cubicBezTo>
                    <a:pt x="55" y="174"/>
                    <a:pt x="45" y="167"/>
                    <a:pt x="36" y="160"/>
                  </a:cubicBezTo>
                  <a:cubicBezTo>
                    <a:pt x="29" y="155"/>
                    <a:pt x="5" y="140"/>
                    <a:pt x="3" y="131"/>
                  </a:cubicBezTo>
                  <a:cubicBezTo>
                    <a:pt x="8" y="135"/>
                    <a:pt x="13" y="138"/>
                    <a:pt x="18" y="142"/>
                  </a:cubicBezTo>
                  <a:cubicBezTo>
                    <a:pt x="18" y="143"/>
                    <a:pt x="19" y="142"/>
                    <a:pt x="18" y="141"/>
                  </a:cubicBezTo>
                  <a:cubicBezTo>
                    <a:pt x="13" y="137"/>
                    <a:pt x="8" y="133"/>
                    <a:pt x="3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4" y="128"/>
                    <a:pt x="5" y="127"/>
                    <a:pt x="6" y="126"/>
                  </a:cubicBezTo>
                  <a:cubicBezTo>
                    <a:pt x="13" y="133"/>
                    <a:pt x="21" y="139"/>
                    <a:pt x="28" y="146"/>
                  </a:cubicBezTo>
                  <a:cubicBezTo>
                    <a:pt x="29" y="147"/>
                    <a:pt x="30" y="146"/>
                    <a:pt x="29" y="145"/>
                  </a:cubicBezTo>
                  <a:cubicBezTo>
                    <a:pt x="22" y="138"/>
                    <a:pt x="15" y="132"/>
                    <a:pt x="7" y="126"/>
                  </a:cubicBezTo>
                  <a:cubicBezTo>
                    <a:pt x="8" y="126"/>
                    <a:pt x="9" y="125"/>
                    <a:pt x="10" y="126"/>
                  </a:cubicBezTo>
                  <a:cubicBezTo>
                    <a:pt x="13" y="126"/>
                    <a:pt x="15" y="127"/>
                    <a:pt x="18" y="128"/>
                  </a:cubicBezTo>
                  <a:cubicBezTo>
                    <a:pt x="17" y="129"/>
                    <a:pt x="17" y="131"/>
                    <a:pt x="18" y="132"/>
                  </a:cubicBezTo>
                  <a:cubicBezTo>
                    <a:pt x="19" y="134"/>
                    <a:pt x="22" y="134"/>
                    <a:pt x="23" y="133"/>
                  </a:cubicBezTo>
                  <a:cubicBezTo>
                    <a:pt x="38" y="149"/>
                    <a:pt x="57" y="159"/>
                    <a:pt x="73" y="172"/>
                  </a:cubicBezTo>
                  <a:close/>
                  <a:moveTo>
                    <a:pt x="23" y="130"/>
                  </a:moveTo>
                  <a:cubicBezTo>
                    <a:pt x="22" y="130"/>
                    <a:pt x="22" y="131"/>
                    <a:pt x="22" y="131"/>
                  </a:cubicBezTo>
                  <a:cubicBezTo>
                    <a:pt x="21" y="132"/>
                    <a:pt x="21" y="132"/>
                    <a:pt x="20" y="131"/>
                  </a:cubicBezTo>
                  <a:cubicBezTo>
                    <a:pt x="19" y="131"/>
                    <a:pt x="19" y="129"/>
                    <a:pt x="20" y="129"/>
                  </a:cubicBezTo>
                  <a:cubicBezTo>
                    <a:pt x="20" y="129"/>
                    <a:pt x="21" y="128"/>
                    <a:pt x="21" y="128"/>
                  </a:cubicBezTo>
                  <a:cubicBezTo>
                    <a:pt x="24" y="126"/>
                    <a:pt x="27" y="125"/>
                    <a:pt x="30" y="123"/>
                  </a:cubicBezTo>
                  <a:cubicBezTo>
                    <a:pt x="31" y="124"/>
                    <a:pt x="32" y="126"/>
                    <a:pt x="33" y="127"/>
                  </a:cubicBezTo>
                  <a:cubicBezTo>
                    <a:pt x="29" y="128"/>
                    <a:pt x="26" y="129"/>
                    <a:pt x="23" y="13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86"/>
            <p:cNvSpPr>
              <a:spLocks/>
            </p:cNvSpPr>
            <p:nvPr/>
          </p:nvSpPr>
          <p:spPr bwMode="auto">
            <a:xfrm>
              <a:off x="9818688" y="2351088"/>
              <a:ext cx="42863" cy="41275"/>
            </a:xfrm>
            <a:custGeom>
              <a:avLst/>
              <a:gdLst>
                <a:gd name="T0" fmla="*/ 10 w 10"/>
                <a:gd name="T1" fmla="*/ 9 h 10"/>
                <a:gd name="T2" fmla="*/ 1 w 10"/>
                <a:gd name="T3" fmla="*/ 0 h 10"/>
                <a:gd name="T4" fmla="*/ 1 w 10"/>
                <a:gd name="T5" fmla="*/ 1 h 10"/>
                <a:gd name="T6" fmla="*/ 9 w 10"/>
                <a:gd name="T7" fmla="*/ 10 h 10"/>
                <a:gd name="T8" fmla="*/ 10 w 10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9"/>
                  </a:moveTo>
                  <a:cubicBezTo>
                    <a:pt x="7" y="6"/>
                    <a:pt x="4" y="3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3" y="4"/>
                    <a:pt x="6" y="7"/>
                    <a:pt x="9" y="10"/>
                  </a:cubicBezTo>
                  <a:cubicBezTo>
                    <a:pt x="10" y="10"/>
                    <a:pt x="10" y="9"/>
                    <a:pt x="10" y="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6461247" y="4805362"/>
            <a:ext cx="1003300" cy="1266825"/>
            <a:chOff x="9747250" y="9815513"/>
            <a:chExt cx="1003300" cy="1266825"/>
          </a:xfrm>
        </p:grpSpPr>
        <p:sp>
          <p:nvSpPr>
            <p:cNvPr id="89" name="Freeform 87"/>
            <p:cNvSpPr>
              <a:spLocks noEditPoints="1"/>
            </p:cNvSpPr>
            <p:nvPr/>
          </p:nvSpPr>
          <p:spPr bwMode="auto">
            <a:xfrm>
              <a:off x="9747250" y="9815513"/>
              <a:ext cx="1003300" cy="1266825"/>
            </a:xfrm>
            <a:custGeom>
              <a:avLst/>
              <a:gdLst>
                <a:gd name="T0" fmla="*/ 165 w 237"/>
                <a:gd name="T1" fmla="*/ 14 h 299"/>
                <a:gd name="T2" fmla="*/ 39 w 237"/>
                <a:gd name="T3" fmla="*/ 36 h 299"/>
                <a:gd name="T4" fmla="*/ 29 w 237"/>
                <a:gd name="T5" fmla="*/ 52 h 299"/>
                <a:gd name="T6" fmla="*/ 144 w 237"/>
                <a:gd name="T7" fmla="*/ 147 h 299"/>
                <a:gd name="T8" fmla="*/ 187 w 237"/>
                <a:gd name="T9" fmla="*/ 106 h 299"/>
                <a:gd name="T10" fmla="*/ 85 w 237"/>
                <a:gd name="T11" fmla="*/ 213 h 299"/>
                <a:gd name="T12" fmla="*/ 20 w 237"/>
                <a:gd name="T13" fmla="*/ 176 h 299"/>
                <a:gd name="T14" fmla="*/ 1 w 237"/>
                <a:gd name="T15" fmla="*/ 199 h 299"/>
                <a:gd name="T16" fmla="*/ 108 w 237"/>
                <a:gd name="T17" fmla="*/ 298 h 299"/>
                <a:gd name="T18" fmla="*/ 132 w 237"/>
                <a:gd name="T19" fmla="*/ 276 h 299"/>
                <a:gd name="T20" fmla="*/ 219 w 237"/>
                <a:gd name="T21" fmla="*/ 183 h 299"/>
                <a:gd name="T22" fmla="*/ 150 w 237"/>
                <a:gd name="T23" fmla="*/ 18 h 299"/>
                <a:gd name="T24" fmla="*/ 164 w 237"/>
                <a:gd name="T25" fmla="*/ 53 h 299"/>
                <a:gd name="T26" fmla="*/ 103 w 237"/>
                <a:gd name="T27" fmla="*/ 125 h 299"/>
                <a:gd name="T28" fmla="*/ 147 w 237"/>
                <a:gd name="T29" fmla="*/ 145 h 299"/>
                <a:gd name="T30" fmla="*/ 34 w 237"/>
                <a:gd name="T31" fmla="*/ 46 h 299"/>
                <a:gd name="T32" fmla="*/ 40 w 237"/>
                <a:gd name="T33" fmla="*/ 39 h 299"/>
                <a:gd name="T34" fmla="*/ 48 w 237"/>
                <a:gd name="T35" fmla="*/ 33 h 299"/>
                <a:gd name="T36" fmla="*/ 49 w 237"/>
                <a:gd name="T37" fmla="*/ 32 h 299"/>
                <a:gd name="T38" fmla="*/ 81 w 237"/>
                <a:gd name="T39" fmla="*/ 47 h 299"/>
                <a:gd name="T40" fmla="*/ 67 w 237"/>
                <a:gd name="T41" fmla="*/ 22 h 299"/>
                <a:gd name="T42" fmla="*/ 68 w 237"/>
                <a:gd name="T43" fmla="*/ 21 h 299"/>
                <a:gd name="T44" fmla="*/ 101 w 237"/>
                <a:gd name="T45" fmla="*/ 18 h 299"/>
                <a:gd name="T46" fmla="*/ 100 w 237"/>
                <a:gd name="T47" fmla="*/ 16 h 299"/>
                <a:gd name="T48" fmla="*/ 137 w 237"/>
                <a:gd name="T49" fmla="*/ 37 h 299"/>
                <a:gd name="T50" fmla="*/ 162 w 237"/>
                <a:gd name="T51" fmla="*/ 56 h 299"/>
                <a:gd name="T52" fmla="*/ 191 w 237"/>
                <a:gd name="T53" fmla="*/ 109 h 299"/>
                <a:gd name="T54" fmla="*/ 224 w 237"/>
                <a:gd name="T55" fmla="*/ 159 h 299"/>
                <a:gd name="T56" fmla="*/ 110 w 237"/>
                <a:gd name="T57" fmla="*/ 294 h 299"/>
                <a:gd name="T58" fmla="*/ 4 w 237"/>
                <a:gd name="T59" fmla="*/ 198 h 299"/>
                <a:gd name="T60" fmla="*/ 5 w 237"/>
                <a:gd name="T61" fmla="*/ 196 h 299"/>
                <a:gd name="T62" fmla="*/ 9 w 237"/>
                <a:gd name="T63" fmla="*/ 191 h 299"/>
                <a:gd name="T64" fmla="*/ 111 w 237"/>
                <a:gd name="T65" fmla="*/ 246 h 299"/>
                <a:gd name="T66" fmla="*/ 121 w 237"/>
                <a:gd name="T67" fmla="*/ 280 h 299"/>
                <a:gd name="T68" fmla="*/ 30 w 237"/>
                <a:gd name="T69" fmla="*/ 211 h 299"/>
                <a:gd name="T70" fmla="*/ 30 w 237"/>
                <a:gd name="T71" fmla="*/ 202 h 299"/>
                <a:gd name="T72" fmla="*/ 18 w 237"/>
                <a:gd name="T73" fmla="*/ 183 h 299"/>
                <a:gd name="T74" fmla="*/ 22 w 237"/>
                <a:gd name="T75" fmla="*/ 181 h 299"/>
                <a:gd name="T76" fmla="*/ 31 w 237"/>
                <a:gd name="T77" fmla="*/ 179 h 299"/>
                <a:gd name="T78" fmla="*/ 34 w 237"/>
                <a:gd name="T79" fmla="*/ 179 h 299"/>
                <a:gd name="T80" fmla="*/ 68 w 237"/>
                <a:gd name="T81" fmla="*/ 209 h 299"/>
                <a:gd name="T82" fmla="*/ 77 w 237"/>
                <a:gd name="T83" fmla="*/ 210 h 299"/>
                <a:gd name="T84" fmla="*/ 73 w 237"/>
                <a:gd name="T85" fmla="*/ 221 h 299"/>
                <a:gd name="T86" fmla="*/ 81 w 237"/>
                <a:gd name="T87" fmla="*/ 232 h 299"/>
                <a:gd name="T88" fmla="*/ 93 w 237"/>
                <a:gd name="T89" fmla="*/ 226 h 299"/>
                <a:gd name="T90" fmla="*/ 80 w 237"/>
                <a:gd name="T91" fmla="*/ 230 h 299"/>
                <a:gd name="T92" fmla="*/ 76 w 237"/>
                <a:gd name="T93" fmla="*/ 220 h 299"/>
                <a:gd name="T94" fmla="*/ 93 w 237"/>
                <a:gd name="T95" fmla="*/ 226 h 299"/>
                <a:gd name="T96" fmla="*/ 219 w 237"/>
                <a:gd name="T97" fmla="*/ 165 h 299"/>
                <a:gd name="T98" fmla="*/ 234 w 237"/>
                <a:gd name="T99" fmla="*/ 17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7" h="299">
                  <a:moveTo>
                    <a:pt x="237" y="172"/>
                  </a:moveTo>
                  <a:cubicBezTo>
                    <a:pt x="237" y="168"/>
                    <a:pt x="234" y="161"/>
                    <a:pt x="229" y="159"/>
                  </a:cubicBezTo>
                  <a:cubicBezTo>
                    <a:pt x="211" y="118"/>
                    <a:pt x="192" y="77"/>
                    <a:pt x="173" y="36"/>
                  </a:cubicBezTo>
                  <a:cubicBezTo>
                    <a:pt x="173" y="28"/>
                    <a:pt x="170" y="19"/>
                    <a:pt x="165" y="14"/>
                  </a:cubicBezTo>
                  <a:cubicBezTo>
                    <a:pt x="152" y="0"/>
                    <a:pt x="131" y="3"/>
                    <a:pt x="119" y="15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91" y="7"/>
                    <a:pt x="60" y="15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8" y="36"/>
                    <a:pt x="38" y="37"/>
                    <a:pt x="38" y="37"/>
                  </a:cubicBezTo>
                  <a:cubicBezTo>
                    <a:pt x="35" y="41"/>
                    <a:pt x="32" y="45"/>
                    <a:pt x="29" y="49"/>
                  </a:cubicBezTo>
                  <a:cubicBezTo>
                    <a:pt x="29" y="49"/>
                    <a:pt x="29" y="50"/>
                    <a:pt x="29" y="50"/>
                  </a:cubicBezTo>
                  <a:cubicBezTo>
                    <a:pt x="28" y="50"/>
                    <a:pt x="28" y="51"/>
                    <a:pt x="29" y="52"/>
                  </a:cubicBezTo>
                  <a:cubicBezTo>
                    <a:pt x="37" y="65"/>
                    <a:pt x="47" y="77"/>
                    <a:pt x="59" y="89"/>
                  </a:cubicBezTo>
                  <a:cubicBezTo>
                    <a:pt x="43" y="118"/>
                    <a:pt x="78" y="148"/>
                    <a:pt x="105" y="128"/>
                  </a:cubicBezTo>
                  <a:cubicBezTo>
                    <a:pt x="105" y="128"/>
                    <a:pt x="105" y="127"/>
                    <a:pt x="105" y="127"/>
                  </a:cubicBezTo>
                  <a:cubicBezTo>
                    <a:pt x="118" y="135"/>
                    <a:pt x="131" y="141"/>
                    <a:pt x="144" y="147"/>
                  </a:cubicBezTo>
                  <a:cubicBezTo>
                    <a:pt x="145" y="147"/>
                    <a:pt x="146" y="147"/>
                    <a:pt x="146" y="146"/>
                  </a:cubicBezTo>
                  <a:cubicBezTo>
                    <a:pt x="146" y="148"/>
                    <a:pt x="148" y="149"/>
                    <a:pt x="149" y="148"/>
                  </a:cubicBezTo>
                  <a:cubicBezTo>
                    <a:pt x="169" y="128"/>
                    <a:pt x="176" y="101"/>
                    <a:pt x="172" y="76"/>
                  </a:cubicBezTo>
                  <a:cubicBezTo>
                    <a:pt x="176" y="87"/>
                    <a:pt x="182" y="97"/>
                    <a:pt x="187" y="106"/>
                  </a:cubicBezTo>
                  <a:cubicBezTo>
                    <a:pt x="196" y="126"/>
                    <a:pt x="205" y="145"/>
                    <a:pt x="216" y="164"/>
                  </a:cubicBezTo>
                  <a:cubicBezTo>
                    <a:pt x="214" y="165"/>
                    <a:pt x="213" y="167"/>
                    <a:pt x="212" y="169"/>
                  </a:cubicBezTo>
                  <a:cubicBezTo>
                    <a:pt x="211" y="172"/>
                    <a:pt x="211" y="175"/>
                    <a:pt x="213" y="177"/>
                  </a:cubicBezTo>
                  <a:cubicBezTo>
                    <a:pt x="170" y="184"/>
                    <a:pt x="126" y="196"/>
                    <a:pt x="85" y="213"/>
                  </a:cubicBezTo>
                  <a:cubicBezTo>
                    <a:pt x="85" y="213"/>
                    <a:pt x="85" y="213"/>
                    <a:pt x="85" y="213"/>
                  </a:cubicBezTo>
                  <a:cubicBezTo>
                    <a:pt x="76" y="204"/>
                    <a:pt x="50" y="177"/>
                    <a:pt x="31" y="175"/>
                  </a:cubicBezTo>
                  <a:cubicBezTo>
                    <a:pt x="28" y="174"/>
                    <a:pt x="24" y="175"/>
                    <a:pt x="21" y="176"/>
                  </a:cubicBezTo>
                  <a:cubicBezTo>
                    <a:pt x="21" y="176"/>
                    <a:pt x="20" y="176"/>
                    <a:pt x="20" y="176"/>
                  </a:cubicBezTo>
                  <a:cubicBezTo>
                    <a:pt x="20" y="176"/>
                    <a:pt x="20" y="176"/>
                    <a:pt x="20" y="177"/>
                  </a:cubicBezTo>
                  <a:cubicBezTo>
                    <a:pt x="18" y="177"/>
                    <a:pt x="17" y="178"/>
                    <a:pt x="15" y="180"/>
                  </a:cubicBezTo>
                  <a:cubicBezTo>
                    <a:pt x="15" y="180"/>
                    <a:pt x="15" y="180"/>
                    <a:pt x="15" y="180"/>
                  </a:cubicBezTo>
                  <a:cubicBezTo>
                    <a:pt x="10" y="185"/>
                    <a:pt x="4" y="192"/>
                    <a:pt x="1" y="199"/>
                  </a:cubicBezTo>
                  <a:cubicBezTo>
                    <a:pt x="1" y="199"/>
                    <a:pt x="1" y="199"/>
                    <a:pt x="1" y="199"/>
                  </a:cubicBezTo>
                  <a:cubicBezTo>
                    <a:pt x="0" y="199"/>
                    <a:pt x="0" y="200"/>
                    <a:pt x="0" y="201"/>
                  </a:cubicBezTo>
                  <a:cubicBezTo>
                    <a:pt x="24" y="243"/>
                    <a:pt x="63" y="278"/>
                    <a:pt x="109" y="296"/>
                  </a:cubicBezTo>
                  <a:cubicBezTo>
                    <a:pt x="108" y="297"/>
                    <a:pt x="108" y="297"/>
                    <a:pt x="108" y="298"/>
                  </a:cubicBezTo>
                  <a:cubicBezTo>
                    <a:pt x="107" y="298"/>
                    <a:pt x="108" y="299"/>
                    <a:pt x="109" y="299"/>
                  </a:cubicBezTo>
                  <a:cubicBezTo>
                    <a:pt x="114" y="292"/>
                    <a:pt x="121" y="288"/>
                    <a:pt x="127" y="283"/>
                  </a:cubicBezTo>
                  <a:cubicBezTo>
                    <a:pt x="128" y="283"/>
                    <a:pt x="128" y="282"/>
                    <a:pt x="127" y="282"/>
                  </a:cubicBezTo>
                  <a:cubicBezTo>
                    <a:pt x="129" y="280"/>
                    <a:pt x="131" y="279"/>
                    <a:pt x="132" y="276"/>
                  </a:cubicBezTo>
                  <a:cubicBezTo>
                    <a:pt x="133" y="276"/>
                    <a:pt x="132" y="275"/>
                    <a:pt x="132" y="275"/>
                  </a:cubicBezTo>
                  <a:cubicBezTo>
                    <a:pt x="133" y="270"/>
                    <a:pt x="130" y="263"/>
                    <a:pt x="127" y="259"/>
                  </a:cubicBezTo>
                  <a:cubicBezTo>
                    <a:pt x="119" y="246"/>
                    <a:pt x="105" y="239"/>
                    <a:pt x="95" y="229"/>
                  </a:cubicBezTo>
                  <a:cubicBezTo>
                    <a:pt x="136" y="211"/>
                    <a:pt x="176" y="196"/>
                    <a:pt x="219" y="183"/>
                  </a:cubicBezTo>
                  <a:cubicBezTo>
                    <a:pt x="220" y="184"/>
                    <a:pt x="221" y="184"/>
                    <a:pt x="222" y="184"/>
                  </a:cubicBezTo>
                  <a:cubicBezTo>
                    <a:pt x="230" y="185"/>
                    <a:pt x="237" y="180"/>
                    <a:pt x="237" y="172"/>
                  </a:cubicBezTo>
                  <a:close/>
                  <a:moveTo>
                    <a:pt x="137" y="8"/>
                  </a:moveTo>
                  <a:cubicBezTo>
                    <a:pt x="141" y="12"/>
                    <a:pt x="145" y="15"/>
                    <a:pt x="150" y="18"/>
                  </a:cubicBezTo>
                  <a:cubicBezTo>
                    <a:pt x="151" y="18"/>
                    <a:pt x="151" y="17"/>
                    <a:pt x="150" y="17"/>
                  </a:cubicBezTo>
                  <a:cubicBezTo>
                    <a:pt x="146" y="14"/>
                    <a:pt x="142" y="11"/>
                    <a:pt x="138" y="8"/>
                  </a:cubicBezTo>
                  <a:cubicBezTo>
                    <a:pt x="146" y="7"/>
                    <a:pt x="155" y="9"/>
                    <a:pt x="161" y="15"/>
                  </a:cubicBezTo>
                  <a:cubicBezTo>
                    <a:pt x="173" y="25"/>
                    <a:pt x="171" y="41"/>
                    <a:pt x="164" y="53"/>
                  </a:cubicBezTo>
                  <a:cubicBezTo>
                    <a:pt x="159" y="43"/>
                    <a:pt x="152" y="35"/>
                    <a:pt x="143" y="28"/>
                  </a:cubicBezTo>
                  <a:cubicBezTo>
                    <a:pt x="136" y="23"/>
                    <a:pt x="129" y="19"/>
                    <a:pt x="121" y="17"/>
                  </a:cubicBezTo>
                  <a:cubicBezTo>
                    <a:pt x="126" y="12"/>
                    <a:pt x="131" y="10"/>
                    <a:pt x="137" y="8"/>
                  </a:cubicBezTo>
                  <a:close/>
                  <a:moveTo>
                    <a:pt x="103" y="125"/>
                  </a:moveTo>
                  <a:cubicBezTo>
                    <a:pt x="78" y="142"/>
                    <a:pt x="49" y="117"/>
                    <a:pt x="60" y="91"/>
                  </a:cubicBezTo>
                  <a:cubicBezTo>
                    <a:pt x="73" y="104"/>
                    <a:pt x="88" y="115"/>
                    <a:pt x="103" y="125"/>
                  </a:cubicBezTo>
                  <a:cubicBezTo>
                    <a:pt x="103" y="125"/>
                    <a:pt x="103" y="125"/>
                    <a:pt x="103" y="125"/>
                  </a:cubicBezTo>
                  <a:close/>
                  <a:moveTo>
                    <a:pt x="147" y="145"/>
                  </a:moveTo>
                  <a:cubicBezTo>
                    <a:pt x="147" y="145"/>
                    <a:pt x="147" y="144"/>
                    <a:pt x="146" y="144"/>
                  </a:cubicBezTo>
                  <a:cubicBezTo>
                    <a:pt x="99" y="121"/>
                    <a:pt x="62" y="92"/>
                    <a:pt x="3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2" y="49"/>
                    <a:pt x="33" y="48"/>
                    <a:pt x="34" y="46"/>
                  </a:cubicBezTo>
                  <a:cubicBezTo>
                    <a:pt x="48" y="58"/>
                    <a:pt x="61" y="71"/>
                    <a:pt x="74" y="85"/>
                  </a:cubicBezTo>
                  <a:cubicBezTo>
                    <a:pt x="74" y="85"/>
                    <a:pt x="75" y="84"/>
                    <a:pt x="75" y="83"/>
                  </a:cubicBezTo>
                  <a:cubicBezTo>
                    <a:pt x="63" y="70"/>
                    <a:pt x="49" y="57"/>
                    <a:pt x="35" y="45"/>
                  </a:cubicBezTo>
                  <a:cubicBezTo>
                    <a:pt x="37" y="43"/>
                    <a:pt x="38" y="41"/>
                    <a:pt x="40" y="39"/>
                  </a:cubicBezTo>
                  <a:cubicBezTo>
                    <a:pt x="48" y="47"/>
                    <a:pt x="57" y="53"/>
                    <a:pt x="66" y="60"/>
                  </a:cubicBezTo>
                  <a:cubicBezTo>
                    <a:pt x="66" y="60"/>
                    <a:pt x="67" y="59"/>
                    <a:pt x="66" y="59"/>
                  </a:cubicBezTo>
                  <a:cubicBezTo>
                    <a:pt x="58" y="52"/>
                    <a:pt x="50" y="45"/>
                    <a:pt x="41" y="38"/>
                  </a:cubicBezTo>
                  <a:cubicBezTo>
                    <a:pt x="43" y="36"/>
                    <a:pt x="46" y="35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68" y="49"/>
                    <a:pt x="87" y="66"/>
                    <a:pt x="106" y="83"/>
                  </a:cubicBezTo>
                  <a:cubicBezTo>
                    <a:pt x="107" y="84"/>
                    <a:pt x="108" y="83"/>
                    <a:pt x="107" y="82"/>
                  </a:cubicBezTo>
                  <a:cubicBezTo>
                    <a:pt x="89" y="64"/>
                    <a:pt x="69" y="48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51" y="30"/>
                    <a:pt x="54" y="28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65" y="34"/>
                    <a:pt x="73" y="41"/>
                    <a:pt x="81" y="47"/>
                  </a:cubicBezTo>
                  <a:cubicBezTo>
                    <a:pt x="82" y="47"/>
                    <a:pt x="83" y="46"/>
                    <a:pt x="82" y="46"/>
                  </a:cubicBezTo>
                  <a:cubicBezTo>
                    <a:pt x="74" y="40"/>
                    <a:pt x="66" y="33"/>
                    <a:pt x="58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61" y="25"/>
                    <a:pt x="64" y="23"/>
                    <a:pt x="67" y="22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85" y="37"/>
                    <a:pt x="102" y="52"/>
                    <a:pt x="120" y="66"/>
                  </a:cubicBezTo>
                  <a:cubicBezTo>
                    <a:pt x="121" y="67"/>
                    <a:pt x="122" y="66"/>
                    <a:pt x="121" y="65"/>
                  </a:cubicBezTo>
                  <a:cubicBezTo>
                    <a:pt x="104" y="50"/>
                    <a:pt x="86" y="36"/>
                    <a:pt x="68" y="21"/>
                  </a:cubicBezTo>
                  <a:cubicBezTo>
                    <a:pt x="78" y="17"/>
                    <a:pt x="89" y="16"/>
                    <a:pt x="99" y="16"/>
                  </a:cubicBezTo>
                  <a:cubicBezTo>
                    <a:pt x="99" y="16"/>
                    <a:pt x="99" y="17"/>
                    <a:pt x="99" y="17"/>
                  </a:cubicBezTo>
                  <a:cubicBezTo>
                    <a:pt x="99" y="18"/>
                    <a:pt x="100" y="18"/>
                    <a:pt x="100" y="19"/>
                  </a:cubicBezTo>
                  <a:cubicBezTo>
                    <a:pt x="101" y="20"/>
                    <a:pt x="102" y="19"/>
                    <a:pt x="101" y="18"/>
                  </a:cubicBezTo>
                  <a:cubicBezTo>
                    <a:pt x="105" y="25"/>
                    <a:pt x="115" y="32"/>
                    <a:pt x="122" y="37"/>
                  </a:cubicBezTo>
                  <a:cubicBezTo>
                    <a:pt x="129" y="44"/>
                    <a:pt x="136" y="51"/>
                    <a:pt x="144" y="57"/>
                  </a:cubicBezTo>
                  <a:cubicBezTo>
                    <a:pt x="145" y="58"/>
                    <a:pt x="146" y="56"/>
                    <a:pt x="145" y="55"/>
                  </a:cubicBezTo>
                  <a:cubicBezTo>
                    <a:pt x="131" y="42"/>
                    <a:pt x="115" y="29"/>
                    <a:pt x="100" y="16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105" y="16"/>
                    <a:pt x="110" y="17"/>
                    <a:pt x="115" y="19"/>
                  </a:cubicBezTo>
                  <a:cubicBezTo>
                    <a:pt x="115" y="19"/>
                    <a:pt x="115" y="19"/>
                    <a:pt x="116" y="20"/>
                  </a:cubicBezTo>
                  <a:cubicBezTo>
                    <a:pt x="123" y="25"/>
                    <a:pt x="130" y="31"/>
                    <a:pt x="137" y="37"/>
                  </a:cubicBezTo>
                  <a:cubicBezTo>
                    <a:pt x="138" y="38"/>
                    <a:pt x="139" y="37"/>
                    <a:pt x="138" y="36"/>
                  </a:cubicBezTo>
                  <a:cubicBezTo>
                    <a:pt x="132" y="30"/>
                    <a:pt x="126" y="25"/>
                    <a:pt x="119" y="20"/>
                  </a:cubicBezTo>
                  <a:cubicBezTo>
                    <a:pt x="127" y="22"/>
                    <a:pt x="135" y="27"/>
                    <a:pt x="143" y="33"/>
                  </a:cubicBezTo>
                  <a:cubicBezTo>
                    <a:pt x="151" y="40"/>
                    <a:pt x="157" y="47"/>
                    <a:pt x="162" y="56"/>
                  </a:cubicBezTo>
                  <a:cubicBezTo>
                    <a:pt x="162" y="56"/>
                    <a:pt x="162" y="57"/>
                    <a:pt x="162" y="57"/>
                  </a:cubicBezTo>
                  <a:cubicBezTo>
                    <a:pt x="176" y="86"/>
                    <a:pt x="170" y="121"/>
                    <a:pt x="147" y="145"/>
                  </a:cubicBezTo>
                  <a:close/>
                  <a:moveTo>
                    <a:pt x="218" y="163"/>
                  </a:moveTo>
                  <a:cubicBezTo>
                    <a:pt x="209" y="145"/>
                    <a:pt x="200" y="127"/>
                    <a:pt x="191" y="109"/>
                  </a:cubicBezTo>
                  <a:cubicBezTo>
                    <a:pt x="183" y="92"/>
                    <a:pt x="170" y="72"/>
                    <a:pt x="168" y="52"/>
                  </a:cubicBezTo>
                  <a:cubicBezTo>
                    <a:pt x="170" y="49"/>
                    <a:pt x="172" y="45"/>
                    <a:pt x="172" y="41"/>
                  </a:cubicBezTo>
                  <a:cubicBezTo>
                    <a:pt x="189" y="81"/>
                    <a:pt x="206" y="121"/>
                    <a:pt x="226" y="158"/>
                  </a:cubicBezTo>
                  <a:cubicBezTo>
                    <a:pt x="226" y="158"/>
                    <a:pt x="225" y="158"/>
                    <a:pt x="224" y="159"/>
                  </a:cubicBezTo>
                  <a:cubicBezTo>
                    <a:pt x="223" y="159"/>
                    <a:pt x="223" y="160"/>
                    <a:pt x="223" y="160"/>
                  </a:cubicBezTo>
                  <a:cubicBezTo>
                    <a:pt x="221" y="161"/>
                    <a:pt x="219" y="161"/>
                    <a:pt x="218" y="163"/>
                  </a:cubicBezTo>
                  <a:close/>
                  <a:moveTo>
                    <a:pt x="120" y="285"/>
                  </a:moveTo>
                  <a:cubicBezTo>
                    <a:pt x="116" y="288"/>
                    <a:pt x="113" y="291"/>
                    <a:pt x="110" y="294"/>
                  </a:cubicBezTo>
                  <a:cubicBezTo>
                    <a:pt x="110" y="294"/>
                    <a:pt x="110" y="294"/>
                    <a:pt x="110" y="294"/>
                  </a:cubicBezTo>
                  <a:cubicBezTo>
                    <a:pt x="65" y="272"/>
                    <a:pt x="29" y="243"/>
                    <a:pt x="2" y="201"/>
                  </a:cubicBezTo>
                  <a:cubicBezTo>
                    <a:pt x="3" y="201"/>
                    <a:pt x="3" y="201"/>
                    <a:pt x="3" y="200"/>
                  </a:cubicBezTo>
                  <a:cubicBezTo>
                    <a:pt x="3" y="200"/>
                    <a:pt x="4" y="199"/>
                    <a:pt x="4" y="198"/>
                  </a:cubicBezTo>
                  <a:cubicBezTo>
                    <a:pt x="7" y="202"/>
                    <a:pt x="10" y="206"/>
                    <a:pt x="14" y="209"/>
                  </a:cubicBezTo>
                  <a:cubicBezTo>
                    <a:pt x="14" y="210"/>
                    <a:pt x="15" y="209"/>
                    <a:pt x="15" y="208"/>
                  </a:cubicBezTo>
                  <a:cubicBezTo>
                    <a:pt x="12" y="204"/>
                    <a:pt x="8" y="201"/>
                    <a:pt x="5" y="197"/>
                  </a:cubicBezTo>
                  <a:cubicBezTo>
                    <a:pt x="5" y="197"/>
                    <a:pt x="5" y="196"/>
                    <a:pt x="5" y="196"/>
                  </a:cubicBezTo>
                  <a:cubicBezTo>
                    <a:pt x="6" y="195"/>
                    <a:pt x="7" y="193"/>
                    <a:pt x="8" y="192"/>
                  </a:cubicBezTo>
                  <a:cubicBezTo>
                    <a:pt x="10" y="195"/>
                    <a:pt x="12" y="197"/>
                    <a:pt x="14" y="199"/>
                  </a:cubicBezTo>
                  <a:cubicBezTo>
                    <a:pt x="15" y="199"/>
                    <a:pt x="16" y="199"/>
                    <a:pt x="15" y="198"/>
                  </a:cubicBezTo>
                  <a:cubicBezTo>
                    <a:pt x="13" y="196"/>
                    <a:pt x="11" y="194"/>
                    <a:pt x="9" y="191"/>
                  </a:cubicBezTo>
                  <a:cubicBezTo>
                    <a:pt x="11" y="189"/>
                    <a:pt x="13" y="187"/>
                    <a:pt x="14" y="186"/>
                  </a:cubicBezTo>
                  <a:cubicBezTo>
                    <a:pt x="10" y="208"/>
                    <a:pt x="48" y="236"/>
                    <a:pt x="60" y="247"/>
                  </a:cubicBezTo>
                  <a:cubicBezTo>
                    <a:pt x="71" y="257"/>
                    <a:pt x="99" y="288"/>
                    <a:pt x="120" y="285"/>
                  </a:cubicBezTo>
                  <a:close/>
                  <a:moveTo>
                    <a:pt x="111" y="246"/>
                  </a:moveTo>
                  <a:cubicBezTo>
                    <a:pt x="114" y="248"/>
                    <a:pt x="117" y="251"/>
                    <a:pt x="119" y="254"/>
                  </a:cubicBezTo>
                  <a:cubicBezTo>
                    <a:pt x="120" y="254"/>
                    <a:pt x="126" y="262"/>
                    <a:pt x="129" y="269"/>
                  </a:cubicBezTo>
                  <a:cubicBezTo>
                    <a:pt x="128" y="271"/>
                    <a:pt x="128" y="273"/>
                    <a:pt x="127" y="275"/>
                  </a:cubicBezTo>
                  <a:cubicBezTo>
                    <a:pt x="126" y="278"/>
                    <a:pt x="123" y="279"/>
                    <a:pt x="121" y="280"/>
                  </a:cubicBezTo>
                  <a:cubicBezTo>
                    <a:pt x="120" y="280"/>
                    <a:pt x="120" y="280"/>
                    <a:pt x="120" y="281"/>
                  </a:cubicBezTo>
                  <a:cubicBezTo>
                    <a:pt x="100" y="284"/>
                    <a:pt x="73" y="255"/>
                    <a:pt x="62" y="245"/>
                  </a:cubicBezTo>
                  <a:cubicBezTo>
                    <a:pt x="54" y="238"/>
                    <a:pt x="31" y="219"/>
                    <a:pt x="22" y="202"/>
                  </a:cubicBezTo>
                  <a:cubicBezTo>
                    <a:pt x="25" y="205"/>
                    <a:pt x="28" y="208"/>
                    <a:pt x="30" y="211"/>
                  </a:cubicBezTo>
                  <a:cubicBezTo>
                    <a:pt x="31" y="212"/>
                    <a:pt x="32" y="211"/>
                    <a:pt x="31" y="210"/>
                  </a:cubicBezTo>
                  <a:cubicBezTo>
                    <a:pt x="28" y="206"/>
                    <a:pt x="24" y="202"/>
                    <a:pt x="20" y="199"/>
                  </a:cubicBezTo>
                  <a:cubicBezTo>
                    <a:pt x="18" y="195"/>
                    <a:pt x="17" y="191"/>
                    <a:pt x="17" y="188"/>
                  </a:cubicBezTo>
                  <a:cubicBezTo>
                    <a:pt x="22" y="193"/>
                    <a:pt x="26" y="198"/>
                    <a:pt x="30" y="202"/>
                  </a:cubicBezTo>
                  <a:cubicBezTo>
                    <a:pt x="31" y="203"/>
                    <a:pt x="32" y="202"/>
                    <a:pt x="31" y="201"/>
                  </a:cubicBezTo>
                  <a:cubicBezTo>
                    <a:pt x="27" y="196"/>
                    <a:pt x="22" y="191"/>
                    <a:pt x="17" y="187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7" y="185"/>
                    <a:pt x="18" y="184"/>
                    <a:pt x="18" y="183"/>
                  </a:cubicBezTo>
                  <a:cubicBezTo>
                    <a:pt x="19" y="183"/>
                    <a:pt x="20" y="182"/>
                    <a:pt x="21" y="182"/>
                  </a:cubicBezTo>
                  <a:cubicBezTo>
                    <a:pt x="27" y="188"/>
                    <a:pt x="34" y="195"/>
                    <a:pt x="40" y="201"/>
                  </a:cubicBezTo>
                  <a:cubicBezTo>
                    <a:pt x="41" y="202"/>
                    <a:pt x="42" y="201"/>
                    <a:pt x="41" y="200"/>
                  </a:cubicBezTo>
                  <a:cubicBezTo>
                    <a:pt x="35" y="194"/>
                    <a:pt x="29" y="187"/>
                    <a:pt x="22" y="181"/>
                  </a:cubicBezTo>
                  <a:cubicBezTo>
                    <a:pt x="25" y="180"/>
                    <a:pt x="27" y="180"/>
                    <a:pt x="30" y="179"/>
                  </a:cubicBezTo>
                  <a:cubicBezTo>
                    <a:pt x="36" y="187"/>
                    <a:pt x="43" y="194"/>
                    <a:pt x="50" y="201"/>
                  </a:cubicBezTo>
                  <a:cubicBezTo>
                    <a:pt x="51" y="201"/>
                    <a:pt x="51" y="201"/>
                    <a:pt x="51" y="200"/>
                  </a:cubicBezTo>
                  <a:cubicBezTo>
                    <a:pt x="44" y="193"/>
                    <a:pt x="38" y="186"/>
                    <a:pt x="31" y="179"/>
                  </a:cubicBezTo>
                  <a:cubicBezTo>
                    <a:pt x="32" y="179"/>
                    <a:pt x="32" y="179"/>
                    <a:pt x="32" y="179"/>
                  </a:cubicBezTo>
                  <a:cubicBezTo>
                    <a:pt x="32" y="179"/>
                    <a:pt x="32" y="179"/>
                    <a:pt x="32" y="179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4" y="179"/>
                    <a:pt x="34" y="179"/>
                    <a:pt x="34" y="179"/>
                  </a:cubicBezTo>
                  <a:cubicBezTo>
                    <a:pt x="36" y="180"/>
                    <a:pt x="38" y="180"/>
                    <a:pt x="41" y="181"/>
                  </a:cubicBezTo>
                  <a:cubicBezTo>
                    <a:pt x="40" y="181"/>
                    <a:pt x="40" y="182"/>
                    <a:pt x="40" y="182"/>
                  </a:cubicBezTo>
                  <a:cubicBezTo>
                    <a:pt x="49" y="192"/>
                    <a:pt x="58" y="201"/>
                    <a:pt x="67" y="210"/>
                  </a:cubicBezTo>
                  <a:cubicBezTo>
                    <a:pt x="68" y="210"/>
                    <a:pt x="69" y="209"/>
                    <a:pt x="68" y="209"/>
                  </a:cubicBezTo>
                  <a:cubicBezTo>
                    <a:pt x="59" y="200"/>
                    <a:pt x="50" y="191"/>
                    <a:pt x="41" y="182"/>
                  </a:cubicBezTo>
                  <a:cubicBezTo>
                    <a:pt x="46" y="184"/>
                    <a:pt x="51" y="187"/>
                    <a:pt x="55" y="190"/>
                  </a:cubicBezTo>
                  <a:cubicBezTo>
                    <a:pt x="62" y="197"/>
                    <a:pt x="69" y="204"/>
                    <a:pt x="76" y="211"/>
                  </a:cubicBezTo>
                  <a:cubicBezTo>
                    <a:pt x="76" y="212"/>
                    <a:pt x="77" y="211"/>
                    <a:pt x="77" y="210"/>
                  </a:cubicBezTo>
                  <a:cubicBezTo>
                    <a:pt x="73" y="205"/>
                    <a:pt x="69" y="201"/>
                    <a:pt x="64" y="197"/>
                  </a:cubicBezTo>
                  <a:cubicBezTo>
                    <a:pt x="72" y="203"/>
                    <a:pt x="79" y="210"/>
                    <a:pt x="83" y="214"/>
                  </a:cubicBezTo>
                  <a:cubicBezTo>
                    <a:pt x="80" y="216"/>
                    <a:pt x="77" y="217"/>
                    <a:pt x="73" y="218"/>
                  </a:cubicBezTo>
                  <a:cubicBezTo>
                    <a:pt x="72" y="219"/>
                    <a:pt x="72" y="220"/>
                    <a:pt x="73" y="221"/>
                  </a:cubicBezTo>
                  <a:cubicBezTo>
                    <a:pt x="72" y="221"/>
                    <a:pt x="70" y="222"/>
                    <a:pt x="70" y="223"/>
                  </a:cubicBezTo>
                  <a:cubicBezTo>
                    <a:pt x="68" y="225"/>
                    <a:pt x="68" y="226"/>
                    <a:pt x="69" y="228"/>
                  </a:cubicBezTo>
                  <a:cubicBezTo>
                    <a:pt x="71" y="232"/>
                    <a:pt x="77" y="234"/>
                    <a:pt x="81" y="232"/>
                  </a:cubicBezTo>
                  <a:cubicBezTo>
                    <a:pt x="81" y="232"/>
                    <a:pt x="81" y="232"/>
                    <a:pt x="81" y="232"/>
                  </a:cubicBezTo>
                  <a:cubicBezTo>
                    <a:pt x="80" y="233"/>
                    <a:pt x="81" y="234"/>
                    <a:pt x="82" y="234"/>
                  </a:cubicBezTo>
                  <a:cubicBezTo>
                    <a:pt x="86" y="232"/>
                    <a:pt x="90" y="231"/>
                    <a:pt x="93" y="229"/>
                  </a:cubicBezTo>
                  <a:cubicBezTo>
                    <a:pt x="98" y="236"/>
                    <a:pt x="104" y="241"/>
                    <a:pt x="111" y="246"/>
                  </a:cubicBezTo>
                  <a:close/>
                  <a:moveTo>
                    <a:pt x="93" y="226"/>
                  </a:moveTo>
                  <a:cubicBezTo>
                    <a:pt x="92" y="225"/>
                    <a:pt x="91" y="226"/>
                    <a:pt x="91" y="227"/>
                  </a:cubicBezTo>
                  <a:cubicBezTo>
                    <a:pt x="88" y="228"/>
                    <a:pt x="85" y="230"/>
                    <a:pt x="81" y="232"/>
                  </a:cubicBezTo>
                  <a:cubicBezTo>
                    <a:pt x="81" y="232"/>
                    <a:pt x="81" y="232"/>
                    <a:pt x="81" y="232"/>
                  </a:cubicBezTo>
                  <a:cubicBezTo>
                    <a:pt x="82" y="231"/>
                    <a:pt x="81" y="230"/>
                    <a:pt x="80" y="230"/>
                  </a:cubicBezTo>
                  <a:cubicBezTo>
                    <a:pt x="77" y="230"/>
                    <a:pt x="75" y="230"/>
                    <a:pt x="72" y="228"/>
                  </a:cubicBezTo>
                  <a:cubicBezTo>
                    <a:pt x="71" y="227"/>
                    <a:pt x="70" y="226"/>
                    <a:pt x="71" y="224"/>
                  </a:cubicBezTo>
                  <a:cubicBezTo>
                    <a:pt x="72" y="223"/>
                    <a:pt x="74" y="222"/>
                    <a:pt x="76" y="222"/>
                  </a:cubicBezTo>
                  <a:cubicBezTo>
                    <a:pt x="76" y="221"/>
                    <a:pt x="76" y="220"/>
                    <a:pt x="76" y="220"/>
                  </a:cubicBezTo>
                  <a:cubicBezTo>
                    <a:pt x="121" y="204"/>
                    <a:pt x="166" y="190"/>
                    <a:pt x="213" y="179"/>
                  </a:cubicBezTo>
                  <a:cubicBezTo>
                    <a:pt x="213" y="179"/>
                    <a:pt x="213" y="179"/>
                    <a:pt x="213" y="179"/>
                  </a:cubicBezTo>
                  <a:cubicBezTo>
                    <a:pt x="214" y="180"/>
                    <a:pt x="216" y="181"/>
                    <a:pt x="217" y="182"/>
                  </a:cubicBezTo>
                  <a:cubicBezTo>
                    <a:pt x="175" y="192"/>
                    <a:pt x="132" y="207"/>
                    <a:pt x="93" y="226"/>
                  </a:cubicBezTo>
                  <a:close/>
                  <a:moveTo>
                    <a:pt x="223" y="181"/>
                  </a:moveTo>
                  <a:cubicBezTo>
                    <a:pt x="218" y="181"/>
                    <a:pt x="213" y="175"/>
                    <a:pt x="215" y="170"/>
                  </a:cubicBezTo>
                  <a:cubicBezTo>
                    <a:pt x="216" y="168"/>
                    <a:pt x="217" y="167"/>
                    <a:pt x="218" y="166"/>
                  </a:cubicBezTo>
                  <a:cubicBezTo>
                    <a:pt x="218" y="166"/>
                    <a:pt x="219" y="166"/>
                    <a:pt x="219" y="165"/>
                  </a:cubicBezTo>
                  <a:cubicBezTo>
                    <a:pt x="221" y="163"/>
                    <a:pt x="225" y="162"/>
                    <a:pt x="228" y="163"/>
                  </a:cubicBezTo>
                  <a:cubicBezTo>
                    <a:pt x="228" y="164"/>
                    <a:pt x="229" y="163"/>
                    <a:pt x="229" y="163"/>
                  </a:cubicBezTo>
                  <a:cubicBezTo>
                    <a:pt x="229" y="163"/>
                    <a:pt x="230" y="164"/>
                    <a:pt x="230" y="164"/>
                  </a:cubicBezTo>
                  <a:cubicBezTo>
                    <a:pt x="232" y="166"/>
                    <a:pt x="233" y="168"/>
                    <a:pt x="234" y="171"/>
                  </a:cubicBezTo>
                  <a:cubicBezTo>
                    <a:pt x="235" y="177"/>
                    <a:pt x="230" y="182"/>
                    <a:pt x="223" y="18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88"/>
            <p:cNvSpPr>
              <a:spLocks/>
            </p:cNvSpPr>
            <p:nvPr/>
          </p:nvSpPr>
          <p:spPr bwMode="auto">
            <a:xfrm>
              <a:off x="9788525" y="10198100"/>
              <a:ext cx="101600" cy="20638"/>
            </a:xfrm>
            <a:custGeom>
              <a:avLst/>
              <a:gdLst>
                <a:gd name="T0" fmla="*/ 23 w 24"/>
                <a:gd name="T1" fmla="*/ 3 h 5"/>
                <a:gd name="T2" fmla="*/ 1 w 24"/>
                <a:gd name="T3" fmla="*/ 3 h 5"/>
                <a:gd name="T4" fmla="*/ 2 w 24"/>
                <a:gd name="T5" fmla="*/ 5 h 5"/>
                <a:gd name="T6" fmla="*/ 23 w 24"/>
                <a:gd name="T7" fmla="*/ 5 h 5"/>
                <a:gd name="T8" fmla="*/ 23 w 2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">
                  <a:moveTo>
                    <a:pt x="23" y="3"/>
                  </a:moveTo>
                  <a:cubicBezTo>
                    <a:pt x="16" y="1"/>
                    <a:pt x="8" y="0"/>
                    <a:pt x="1" y="3"/>
                  </a:cubicBezTo>
                  <a:cubicBezTo>
                    <a:pt x="0" y="3"/>
                    <a:pt x="0" y="5"/>
                    <a:pt x="2" y="5"/>
                  </a:cubicBezTo>
                  <a:cubicBezTo>
                    <a:pt x="9" y="4"/>
                    <a:pt x="15" y="3"/>
                    <a:pt x="23" y="5"/>
                  </a:cubicBezTo>
                  <a:cubicBezTo>
                    <a:pt x="24" y="5"/>
                    <a:pt x="24" y="3"/>
                    <a:pt x="23" y="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89"/>
            <p:cNvSpPr>
              <a:spLocks/>
            </p:cNvSpPr>
            <p:nvPr/>
          </p:nvSpPr>
          <p:spPr bwMode="auto">
            <a:xfrm>
              <a:off x="9844088" y="10328275"/>
              <a:ext cx="84138" cy="30163"/>
            </a:xfrm>
            <a:custGeom>
              <a:avLst/>
              <a:gdLst>
                <a:gd name="T0" fmla="*/ 19 w 20"/>
                <a:gd name="T1" fmla="*/ 1 h 7"/>
                <a:gd name="T2" fmla="*/ 1 w 20"/>
                <a:gd name="T3" fmla="*/ 4 h 7"/>
                <a:gd name="T4" fmla="*/ 2 w 20"/>
                <a:gd name="T5" fmla="*/ 6 h 7"/>
                <a:gd name="T6" fmla="*/ 19 w 20"/>
                <a:gd name="T7" fmla="*/ 4 h 7"/>
                <a:gd name="T8" fmla="*/ 19 w 20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9" y="1"/>
                  </a:moveTo>
                  <a:cubicBezTo>
                    <a:pt x="13" y="0"/>
                    <a:pt x="6" y="0"/>
                    <a:pt x="1" y="4"/>
                  </a:cubicBezTo>
                  <a:cubicBezTo>
                    <a:pt x="0" y="5"/>
                    <a:pt x="1" y="7"/>
                    <a:pt x="2" y="6"/>
                  </a:cubicBezTo>
                  <a:cubicBezTo>
                    <a:pt x="8" y="4"/>
                    <a:pt x="12" y="2"/>
                    <a:pt x="19" y="4"/>
                  </a:cubicBezTo>
                  <a:cubicBezTo>
                    <a:pt x="20" y="4"/>
                    <a:pt x="20" y="2"/>
                    <a:pt x="1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90"/>
            <p:cNvSpPr>
              <a:spLocks/>
            </p:cNvSpPr>
            <p:nvPr/>
          </p:nvSpPr>
          <p:spPr bwMode="auto">
            <a:xfrm>
              <a:off x="10004425" y="10426700"/>
              <a:ext cx="25400" cy="84138"/>
            </a:xfrm>
            <a:custGeom>
              <a:avLst/>
              <a:gdLst>
                <a:gd name="T0" fmla="*/ 3 w 6"/>
                <a:gd name="T1" fmla="*/ 19 h 20"/>
                <a:gd name="T2" fmla="*/ 6 w 6"/>
                <a:gd name="T3" fmla="*/ 2 h 20"/>
                <a:gd name="T4" fmla="*/ 4 w 6"/>
                <a:gd name="T5" fmla="*/ 2 h 20"/>
                <a:gd name="T6" fmla="*/ 0 w 6"/>
                <a:gd name="T7" fmla="*/ 19 h 20"/>
                <a:gd name="T8" fmla="*/ 3 w 6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0">
                  <a:moveTo>
                    <a:pt x="3" y="19"/>
                  </a:moveTo>
                  <a:cubicBezTo>
                    <a:pt x="4" y="13"/>
                    <a:pt x="5" y="8"/>
                    <a:pt x="6" y="2"/>
                  </a:cubicBezTo>
                  <a:cubicBezTo>
                    <a:pt x="6" y="1"/>
                    <a:pt x="4" y="0"/>
                    <a:pt x="4" y="2"/>
                  </a:cubicBezTo>
                  <a:cubicBezTo>
                    <a:pt x="2" y="7"/>
                    <a:pt x="1" y="13"/>
                    <a:pt x="0" y="19"/>
                  </a:cubicBezTo>
                  <a:cubicBezTo>
                    <a:pt x="0" y="20"/>
                    <a:pt x="2" y="20"/>
                    <a:pt x="3" y="1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91"/>
            <p:cNvSpPr>
              <a:spLocks/>
            </p:cNvSpPr>
            <p:nvPr/>
          </p:nvSpPr>
          <p:spPr bwMode="auto">
            <a:xfrm>
              <a:off x="10161588" y="10464800"/>
              <a:ext cx="25400" cy="71438"/>
            </a:xfrm>
            <a:custGeom>
              <a:avLst/>
              <a:gdLst>
                <a:gd name="T0" fmla="*/ 6 w 6"/>
                <a:gd name="T1" fmla="*/ 16 h 17"/>
                <a:gd name="T2" fmla="*/ 2 w 6"/>
                <a:gd name="T3" fmla="*/ 1 h 17"/>
                <a:gd name="T4" fmla="*/ 0 w 6"/>
                <a:gd name="T5" fmla="*/ 2 h 17"/>
                <a:gd name="T6" fmla="*/ 4 w 6"/>
                <a:gd name="T7" fmla="*/ 16 h 17"/>
                <a:gd name="T8" fmla="*/ 6 w 6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7">
                  <a:moveTo>
                    <a:pt x="6" y="16"/>
                  </a:moveTo>
                  <a:cubicBezTo>
                    <a:pt x="5" y="11"/>
                    <a:pt x="4" y="6"/>
                    <a:pt x="2" y="1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1" y="7"/>
                    <a:pt x="2" y="11"/>
                    <a:pt x="4" y="16"/>
                  </a:cubicBezTo>
                  <a:cubicBezTo>
                    <a:pt x="4" y="17"/>
                    <a:pt x="6" y="17"/>
                    <a:pt x="6" y="1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92"/>
            <p:cNvSpPr>
              <a:spLocks/>
            </p:cNvSpPr>
            <p:nvPr/>
          </p:nvSpPr>
          <p:spPr bwMode="auto">
            <a:xfrm>
              <a:off x="10090150" y="9888538"/>
              <a:ext cx="168275" cy="147638"/>
            </a:xfrm>
            <a:custGeom>
              <a:avLst/>
              <a:gdLst>
                <a:gd name="T0" fmla="*/ 39 w 40"/>
                <a:gd name="T1" fmla="*/ 33 h 35"/>
                <a:gd name="T2" fmla="*/ 2 w 40"/>
                <a:gd name="T3" fmla="*/ 1 h 35"/>
                <a:gd name="T4" fmla="*/ 1 w 40"/>
                <a:gd name="T5" fmla="*/ 2 h 35"/>
                <a:gd name="T6" fmla="*/ 38 w 40"/>
                <a:gd name="T7" fmla="*/ 34 h 35"/>
                <a:gd name="T8" fmla="*/ 39 w 40"/>
                <a:gd name="T9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5">
                  <a:moveTo>
                    <a:pt x="39" y="33"/>
                  </a:moveTo>
                  <a:cubicBezTo>
                    <a:pt x="27" y="22"/>
                    <a:pt x="15" y="11"/>
                    <a:pt x="2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4" y="12"/>
                    <a:pt x="26" y="23"/>
                    <a:pt x="38" y="34"/>
                  </a:cubicBezTo>
                  <a:cubicBezTo>
                    <a:pt x="39" y="35"/>
                    <a:pt x="40" y="34"/>
                    <a:pt x="39" y="3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93"/>
            <p:cNvSpPr>
              <a:spLocks/>
            </p:cNvSpPr>
            <p:nvPr/>
          </p:nvSpPr>
          <p:spPr bwMode="auto">
            <a:xfrm>
              <a:off x="10293350" y="9863138"/>
              <a:ext cx="42863" cy="38100"/>
            </a:xfrm>
            <a:custGeom>
              <a:avLst/>
              <a:gdLst>
                <a:gd name="T0" fmla="*/ 9 w 10"/>
                <a:gd name="T1" fmla="*/ 8 h 9"/>
                <a:gd name="T2" fmla="*/ 1 w 10"/>
                <a:gd name="T3" fmla="*/ 0 h 9"/>
                <a:gd name="T4" fmla="*/ 0 w 10"/>
                <a:gd name="T5" fmla="*/ 1 h 9"/>
                <a:gd name="T6" fmla="*/ 9 w 10"/>
                <a:gd name="T7" fmla="*/ 9 h 9"/>
                <a:gd name="T8" fmla="*/ 9 w 10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8"/>
                  </a:moveTo>
                  <a:cubicBezTo>
                    <a:pt x="6" y="6"/>
                    <a:pt x="4" y="3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3" y="4"/>
                    <a:pt x="6" y="6"/>
                    <a:pt x="9" y="9"/>
                  </a:cubicBezTo>
                  <a:cubicBezTo>
                    <a:pt x="9" y="9"/>
                    <a:pt x="10" y="8"/>
                    <a:pt x="9" y="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94"/>
            <p:cNvSpPr>
              <a:spLocks/>
            </p:cNvSpPr>
            <p:nvPr/>
          </p:nvSpPr>
          <p:spPr bwMode="auto">
            <a:xfrm>
              <a:off x="10374313" y="9853613"/>
              <a:ext cx="50800" cy="47625"/>
            </a:xfrm>
            <a:custGeom>
              <a:avLst/>
              <a:gdLst>
                <a:gd name="T0" fmla="*/ 12 w 12"/>
                <a:gd name="T1" fmla="*/ 10 h 11"/>
                <a:gd name="T2" fmla="*/ 2 w 12"/>
                <a:gd name="T3" fmla="*/ 0 h 11"/>
                <a:gd name="T4" fmla="*/ 1 w 12"/>
                <a:gd name="T5" fmla="*/ 1 h 11"/>
                <a:gd name="T6" fmla="*/ 11 w 12"/>
                <a:gd name="T7" fmla="*/ 11 h 11"/>
                <a:gd name="T8" fmla="*/ 12 w 12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2" y="10"/>
                  </a:moveTo>
                  <a:cubicBezTo>
                    <a:pt x="8" y="7"/>
                    <a:pt x="5" y="4"/>
                    <a:pt x="2" y="0"/>
                  </a:cubicBezTo>
                  <a:cubicBezTo>
                    <a:pt x="1" y="0"/>
                    <a:pt x="0" y="0"/>
                    <a:pt x="1" y="1"/>
                  </a:cubicBezTo>
                  <a:cubicBezTo>
                    <a:pt x="4" y="4"/>
                    <a:pt x="7" y="8"/>
                    <a:pt x="11" y="11"/>
                  </a:cubicBezTo>
                  <a:cubicBezTo>
                    <a:pt x="12" y="11"/>
                    <a:pt x="12" y="10"/>
                    <a:pt x="12" y="1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10137849" y="1043640"/>
            <a:ext cx="838200" cy="903288"/>
            <a:chOff x="3146425" y="11904663"/>
            <a:chExt cx="838200" cy="903288"/>
          </a:xfrm>
        </p:grpSpPr>
        <p:sp>
          <p:nvSpPr>
            <p:cNvPr id="97" name="Freeform 95"/>
            <p:cNvSpPr>
              <a:spLocks noEditPoints="1"/>
            </p:cNvSpPr>
            <p:nvPr/>
          </p:nvSpPr>
          <p:spPr bwMode="auto">
            <a:xfrm>
              <a:off x="3146425" y="11904663"/>
              <a:ext cx="838200" cy="903288"/>
            </a:xfrm>
            <a:custGeom>
              <a:avLst/>
              <a:gdLst>
                <a:gd name="T0" fmla="*/ 161 w 198"/>
                <a:gd name="T1" fmla="*/ 38 h 213"/>
                <a:gd name="T2" fmla="*/ 117 w 198"/>
                <a:gd name="T3" fmla="*/ 39 h 213"/>
                <a:gd name="T4" fmla="*/ 55 w 198"/>
                <a:gd name="T5" fmla="*/ 86 h 213"/>
                <a:gd name="T6" fmla="*/ 46 w 198"/>
                <a:gd name="T7" fmla="*/ 129 h 213"/>
                <a:gd name="T8" fmla="*/ 32 w 198"/>
                <a:gd name="T9" fmla="*/ 144 h 213"/>
                <a:gd name="T10" fmla="*/ 18 w 198"/>
                <a:gd name="T11" fmla="*/ 162 h 213"/>
                <a:gd name="T12" fmla="*/ 3 w 198"/>
                <a:gd name="T13" fmla="*/ 182 h 213"/>
                <a:gd name="T14" fmla="*/ 0 w 198"/>
                <a:gd name="T15" fmla="*/ 187 h 213"/>
                <a:gd name="T16" fmla="*/ 0 w 198"/>
                <a:gd name="T17" fmla="*/ 189 h 213"/>
                <a:gd name="T18" fmla="*/ 3 w 198"/>
                <a:gd name="T19" fmla="*/ 195 h 213"/>
                <a:gd name="T20" fmla="*/ 74 w 198"/>
                <a:gd name="T21" fmla="*/ 129 h 213"/>
                <a:gd name="T22" fmla="*/ 76 w 198"/>
                <a:gd name="T23" fmla="*/ 109 h 213"/>
                <a:gd name="T24" fmla="*/ 83 w 198"/>
                <a:gd name="T25" fmla="*/ 130 h 213"/>
                <a:gd name="T26" fmla="*/ 20 w 198"/>
                <a:gd name="T27" fmla="*/ 200 h 213"/>
                <a:gd name="T28" fmla="*/ 34 w 198"/>
                <a:gd name="T29" fmla="*/ 211 h 213"/>
                <a:gd name="T30" fmla="*/ 83 w 198"/>
                <a:gd name="T31" fmla="*/ 158 h 213"/>
                <a:gd name="T32" fmla="*/ 161 w 198"/>
                <a:gd name="T33" fmla="*/ 74 h 213"/>
                <a:gd name="T34" fmla="*/ 198 w 198"/>
                <a:gd name="T35" fmla="*/ 70 h 213"/>
                <a:gd name="T36" fmla="*/ 82 w 198"/>
                <a:gd name="T37" fmla="*/ 156 h 213"/>
                <a:gd name="T38" fmla="*/ 22 w 198"/>
                <a:gd name="T39" fmla="*/ 201 h 213"/>
                <a:gd name="T40" fmla="*/ 107 w 198"/>
                <a:gd name="T41" fmla="*/ 128 h 213"/>
                <a:gd name="T42" fmla="*/ 72 w 198"/>
                <a:gd name="T43" fmla="*/ 127 h 213"/>
                <a:gd name="T44" fmla="*/ 14 w 198"/>
                <a:gd name="T45" fmla="*/ 194 h 213"/>
                <a:gd name="T46" fmla="*/ 3 w 198"/>
                <a:gd name="T47" fmla="*/ 190 h 213"/>
                <a:gd name="T48" fmla="*/ 3 w 198"/>
                <a:gd name="T49" fmla="*/ 190 h 213"/>
                <a:gd name="T50" fmla="*/ 4 w 198"/>
                <a:gd name="T51" fmla="*/ 185 h 213"/>
                <a:gd name="T52" fmla="*/ 5 w 198"/>
                <a:gd name="T53" fmla="*/ 184 h 213"/>
                <a:gd name="T54" fmla="*/ 19 w 198"/>
                <a:gd name="T55" fmla="*/ 179 h 213"/>
                <a:gd name="T56" fmla="*/ 27 w 198"/>
                <a:gd name="T57" fmla="*/ 174 h 213"/>
                <a:gd name="T58" fmla="*/ 21 w 198"/>
                <a:gd name="T59" fmla="*/ 163 h 213"/>
                <a:gd name="T60" fmla="*/ 22 w 198"/>
                <a:gd name="T61" fmla="*/ 162 h 213"/>
                <a:gd name="T62" fmla="*/ 37 w 198"/>
                <a:gd name="T63" fmla="*/ 154 h 213"/>
                <a:gd name="T64" fmla="*/ 35 w 198"/>
                <a:gd name="T65" fmla="*/ 145 h 213"/>
                <a:gd name="T66" fmla="*/ 37 w 198"/>
                <a:gd name="T67" fmla="*/ 144 h 213"/>
                <a:gd name="T68" fmla="*/ 48 w 198"/>
                <a:gd name="T69" fmla="*/ 129 h 213"/>
                <a:gd name="T70" fmla="*/ 57 w 198"/>
                <a:gd name="T71" fmla="*/ 127 h 213"/>
                <a:gd name="T72" fmla="*/ 49 w 198"/>
                <a:gd name="T73" fmla="*/ 115 h 213"/>
                <a:gd name="T74" fmla="*/ 49 w 198"/>
                <a:gd name="T75" fmla="*/ 114 h 213"/>
                <a:gd name="T76" fmla="*/ 65 w 198"/>
                <a:gd name="T77" fmla="*/ 107 h 213"/>
                <a:gd name="T78" fmla="*/ 50 w 198"/>
                <a:gd name="T79" fmla="*/ 93 h 213"/>
                <a:gd name="T80" fmla="*/ 85 w 198"/>
                <a:gd name="T81" fmla="*/ 86 h 213"/>
                <a:gd name="T82" fmla="*/ 72 w 198"/>
                <a:gd name="T83" fmla="*/ 77 h 213"/>
                <a:gd name="T84" fmla="*/ 73 w 198"/>
                <a:gd name="T85" fmla="*/ 76 h 213"/>
                <a:gd name="T86" fmla="*/ 99 w 198"/>
                <a:gd name="T87" fmla="*/ 67 h 213"/>
                <a:gd name="T88" fmla="*/ 111 w 198"/>
                <a:gd name="T89" fmla="*/ 59 h 213"/>
                <a:gd name="T90" fmla="*/ 104 w 198"/>
                <a:gd name="T91" fmla="*/ 52 h 213"/>
                <a:gd name="T92" fmla="*/ 106 w 198"/>
                <a:gd name="T93" fmla="*/ 50 h 213"/>
                <a:gd name="T94" fmla="*/ 159 w 198"/>
                <a:gd name="T95" fmla="*/ 73 h 213"/>
                <a:gd name="T96" fmla="*/ 195 w 198"/>
                <a:gd name="T97" fmla="*/ 70 h 213"/>
                <a:gd name="T98" fmla="*/ 115 w 198"/>
                <a:gd name="T99" fmla="*/ 3 h 213"/>
                <a:gd name="T100" fmla="*/ 196 w 198"/>
                <a:gd name="T101" fmla="*/ 6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213">
                  <a:moveTo>
                    <a:pt x="198" y="70"/>
                  </a:moveTo>
                  <a:cubicBezTo>
                    <a:pt x="197" y="65"/>
                    <a:pt x="191" y="63"/>
                    <a:pt x="188" y="60"/>
                  </a:cubicBezTo>
                  <a:cubicBezTo>
                    <a:pt x="179" y="53"/>
                    <a:pt x="170" y="45"/>
                    <a:pt x="161" y="38"/>
                  </a:cubicBezTo>
                  <a:cubicBezTo>
                    <a:pt x="146" y="26"/>
                    <a:pt x="132" y="11"/>
                    <a:pt x="115" y="1"/>
                  </a:cubicBezTo>
                  <a:cubicBezTo>
                    <a:pt x="115" y="0"/>
                    <a:pt x="114" y="0"/>
                    <a:pt x="113" y="1"/>
                  </a:cubicBezTo>
                  <a:cubicBezTo>
                    <a:pt x="108" y="16"/>
                    <a:pt x="110" y="29"/>
                    <a:pt x="117" y="39"/>
                  </a:cubicBezTo>
                  <a:cubicBezTo>
                    <a:pt x="96" y="53"/>
                    <a:pt x="75" y="69"/>
                    <a:pt x="56" y="85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4" y="85"/>
                    <a:pt x="54" y="86"/>
                    <a:pt x="55" y="86"/>
                  </a:cubicBezTo>
                  <a:cubicBezTo>
                    <a:pt x="52" y="88"/>
                    <a:pt x="50" y="89"/>
                    <a:pt x="48" y="91"/>
                  </a:cubicBezTo>
                  <a:cubicBezTo>
                    <a:pt x="47" y="92"/>
                    <a:pt x="48" y="93"/>
                    <a:pt x="48" y="93"/>
                  </a:cubicBezTo>
                  <a:cubicBezTo>
                    <a:pt x="46" y="105"/>
                    <a:pt x="45" y="117"/>
                    <a:pt x="46" y="129"/>
                  </a:cubicBezTo>
                  <a:cubicBezTo>
                    <a:pt x="46" y="129"/>
                    <a:pt x="46" y="130"/>
                    <a:pt x="47" y="130"/>
                  </a:cubicBezTo>
                  <a:cubicBezTo>
                    <a:pt x="41" y="133"/>
                    <a:pt x="36" y="138"/>
                    <a:pt x="32" y="144"/>
                  </a:cubicBezTo>
                  <a:cubicBezTo>
                    <a:pt x="32" y="144"/>
                    <a:pt x="32" y="144"/>
                    <a:pt x="32" y="144"/>
                  </a:cubicBezTo>
                  <a:cubicBezTo>
                    <a:pt x="31" y="144"/>
                    <a:pt x="31" y="144"/>
                    <a:pt x="31" y="145"/>
                  </a:cubicBezTo>
                  <a:cubicBezTo>
                    <a:pt x="27" y="150"/>
                    <a:pt x="23" y="156"/>
                    <a:pt x="19" y="161"/>
                  </a:cubicBezTo>
                  <a:cubicBezTo>
                    <a:pt x="18" y="162"/>
                    <a:pt x="18" y="162"/>
                    <a:pt x="18" y="162"/>
                  </a:cubicBezTo>
                  <a:cubicBezTo>
                    <a:pt x="18" y="162"/>
                    <a:pt x="18" y="162"/>
                    <a:pt x="18" y="162"/>
                  </a:cubicBezTo>
                  <a:cubicBezTo>
                    <a:pt x="17" y="162"/>
                    <a:pt x="17" y="163"/>
                    <a:pt x="18" y="163"/>
                  </a:cubicBezTo>
                  <a:cubicBezTo>
                    <a:pt x="13" y="169"/>
                    <a:pt x="8" y="175"/>
                    <a:pt x="3" y="182"/>
                  </a:cubicBezTo>
                  <a:cubicBezTo>
                    <a:pt x="2" y="183"/>
                    <a:pt x="2" y="183"/>
                    <a:pt x="1" y="184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0" y="185"/>
                    <a:pt x="0" y="186"/>
                    <a:pt x="0" y="187"/>
                  </a:cubicBezTo>
                  <a:cubicBezTo>
                    <a:pt x="0" y="188"/>
                    <a:pt x="1" y="188"/>
                    <a:pt x="1" y="188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89"/>
                    <a:pt x="0" y="190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2"/>
                    <a:pt x="1" y="194"/>
                    <a:pt x="3" y="195"/>
                  </a:cubicBezTo>
                  <a:cubicBezTo>
                    <a:pt x="5" y="198"/>
                    <a:pt x="11" y="199"/>
                    <a:pt x="14" y="196"/>
                  </a:cubicBezTo>
                  <a:cubicBezTo>
                    <a:pt x="14" y="196"/>
                    <a:pt x="14" y="196"/>
                    <a:pt x="15" y="196"/>
                  </a:cubicBezTo>
                  <a:cubicBezTo>
                    <a:pt x="36" y="175"/>
                    <a:pt x="55" y="152"/>
                    <a:pt x="74" y="129"/>
                  </a:cubicBezTo>
                  <a:cubicBezTo>
                    <a:pt x="74" y="129"/>
                    <a:pt x="74" y="128"/>
                    <a:pt x="74" y="127"/>
                  </a:cubicBezTo>
                  <a:cubicBezTo>
                    <a:pt x="74" y="127"/>
                    <a:pt x="74" y="127"/>
                    <a:pt x="74" y="127"/>
                  </a:cubicBezTo>
                  <a:cubicBezTo>
                    <a:pt x="73" y="120"/>
                    <a:pt x="73" y="115"/>
                    <a:pt x="76" y="109"/>
                  </a:cubicBezTo>
                  <a:cubicBezTo>
                    <a:pt x="81" y="101"/>
                    <a:pt x="91" y="97"/>
                    <a:pt x="100" y="102"/>
                  </a:cubicBezTo>
                  <a:cubicBezTo>
                    <a:pt x="108" y="106"/>
                    <a:pt x="111" y="117"/>
                    <a:pt x="106" y="125"/>
                  </a:cubicBezTo>
                  <a:cubicBezTo>
                    <a:pt x="101" y="133"/>
                    <a:pt x="91" y="134"/>
                    <a:pt x="83" y="130"/>
                  </a:cubicBezTo>
                  <a:cubicBezTo>
                    <a:pt x="82" y="129"/>
                    <a:pt x="81" y="128"/>
                    <a:pt x="80" y="129"/>
                  </a:cubicBezTo>
                  <a:cubicBezTo>
                    <a:pt x="61" y="153"/>
                    <a:pt x="41" y="177"/>
                    <a:pt x="20" y="200"/>
                  </a:cubicBezTo>
                  <a:cubicBezTo>
                    <a:pt x="20" y="200"/>
                    <a:pt x="20" y="200"/>
                    <a:pt x="20" y="200"/>
                  </a:cubicBezTo>
                  <a:cubicBezTo>
                    <a:pt x="17" y="202"/>
                    <a:pt x="18" y="206"/>
                    <a:pt x="20" y="209"/>
                  </a:cubicBezTo>
                  <a:cubicBezTo>
                    <a:pt x="24" y="211"/>
                    <a:pt x="30" y="213"/>
                    <a:pt x="34" y="211"/>
                  </a:cubicBezTo>
                  <a:cubicBezTo>
                    <a:pt x="34" y="211"/>
                    <a:pt x="34" y="211"/>
                    <a:pt x="34" y="211"/>
                  </a:cubicBezTo>
                  <a:cubicBezTo>
                    <a:pt x="35" y="211"/>
                    <a:pt x="35" y="211"/>
                    <a:pt x="36" y="210"/>
                  </a:cubicBezTo>
                  <a:cubicBezTo>
                    <a:pt x="50" y="191"/>
                    <a:pt x="66" y="175"/>
                    <a:pt x="83" y="158"/>
                  </a:cubicBezTo>
                  <a:cubicBezTo>
                    <a:pt x="83" y="158"/>
                    <a:pt x="83" y="158"/>
                    <a:pt x="83" y="158"/>
                  </a:cubicBezTo>
                  <a:cubicBezTo>
                    <a:pt x="95" y="158"/>
                    <a:pt x="108" y="155"/>
                    <a:pt x="120" y="151"/>
                  </a:cubicBezTo>
                  <a:cubicBezTo>
                    <a:pt x="120" y="151"/>
                    <a:pt x="121" y="151"/>
                    <a:pt x="121" y="151"/>
                  </a:cubicBezTo>
                  <a:cubicBezTo>
                    <a:pt x="135" y="125"/>
                    <a:pt x="149" y="100"/>
                    <a:pt x="161" y="74"/>
                  </a:cubicBezTo>
                  <a:cubicBezTo>
                    <a:pt x="173" y="78"/>
                    <a:pt x="185" y="78"/>
                    <a:pt x="197" y="72"/>
                  </a:cubicBezTo>
                  <a:cubicBezTo>
                    <a:pt x="198" y="72"/>
                    <a:pt x="198" y="71"/>
                    <a:pt x="198" y="71"/>
                  </a:cubicBezTo>
                  <a:cubicBezTo>
                    <a:pt x="198" y="70"/>
                    <a:pt x="198" y="70"/>
                    <a:pt x="198" y="70"/>
                  </a:cubicBezTo>
                  <a:close/>
                  <a:moveTo>
                    <a:pt x="119" y="149"/>
                  </a:moveTo>
                  <a:cubicBezTo>
                    <a:pt x="107" y="152"/>
                    <a:pt x="95" y="154"/>
                    <a:pt x="83" y="156"/>
                  </a:cubicBezTo>
                  <a:cubicBezTo>
                    <a:pt x="83" y="156"/>
                    <a:pt x="83" y="156"/>
                    <a:pt x="82" y="156"/>
                  </a:cubicBezTo>
                  <a:cubicBezTo>
                    <a:pt x="63" y="171"/>
                    <a:pt x="48" y="190"/>
                    <a:pt x="33" y="209"/>
                  </a:cubicBezTo>
                  <a:cubicBezTo>
                    <a:pt x="31" y="209"/>
                    <a:pt x="28" y="209"/>
                    <a:pt x="26" y="208"/>
                  </a:cubicBezTo>
                  <a:cubicBezTo>
                    <a:pt x="24" y="208"/>
                    <a:pt x="17" y="203"/>
                    <a:pt x="22" y="201"/>
                  </a:cubicBezTo>
                  <a:cubicBezTo>
                    <a:pt x="22" y="201"/>
                    <a:pt x="22" y="201"/>
                    <a:pt x="22" y="200"/>
                  </a:cubicBezTo>
                  <a:cubicBezTo>
                    <a:pt x="43" y="179"/>
                    <a:pt x="63" y="156"/>
                    <a:pt x="81" y="132"/>
                  </a:cubicBezTo>
                  <a:cubicBezTo>
                    <a:pt x="90" y="137"/>
                    <a:pt x="101" y="136"/>
                    <a:pt x="107" y="128"/>
                  </a:cubicBezTo>
                  <a:cubicBezTo>
                    <a:pt x="113" y="120"/>
                    <a:pt x="112" y="109"/>
                    <a:pt x="105" y="102"/>
                  </a:cubicBezTo>
                  <a:cubicBezTo>
                    <a:pt x="98" y="95"/>
                    <a:pt x="87" y="95"/>
                    <a:pt x="79" y="101"/>
                  </a:cubicBezTo>
                  <a:cubicBezTo>
                    <a:pt x="72" y="106"/>
                    <a:pt x="67" y="119"/>
                    <a:pt x="72" y="127"/>
                  </a:cubicBezTo>
                  <a:cubicBezTo>
                    <a:pt x="72" y="127"/>
                    <a:pt x="72" y="127"/>
                    <a:pt x="72" y="127"/>
                  </a:cubicBezTo>
                  <a:cubicBezTo>
                    <a:pt x="53" y="150"/>
                    <a:pt x="34" y="172"/>
                    <a:pt x="14" y="195"/>
                  </a:cubicBezTo>
                  <a:cubicBezTo>
                    <a:pt x="14" y="194"/>
                    <a:pt x="14" y="194"/>
                    <a:pt x="14" y="194"/>
                  </a:cubicBezTo>
                  <a:cubicBezTo>
                    <a:pt x="12" y="194"/>
                    <a:pt x="11" y="195"/>
                    <a:pt x="10" y="195"/>
                  </a:cubicBezTo>
                  <a:cubicBezTo>
                    <a:pt x="8" y="195"/>
                    <a:pt x="7" y="195"/>
                    <a:pt x="5" y="194"/>
                  </a:cubicBezTo>
                  <a:cubicBezTo>
                    <a:pt x="4" y="193"/>
                    <a:pt x="3" y="192"/>
                    <a:pt x="3" y="190"/>
                  </a:cubicBezTo>
                  <a:cubicBezTo>
                    <a:pt x="5" y="191"/>
                    <a:pt x="8" y="191"/>
                    <a:pt x="11" y="191"/>
                  </a:cubicBezTo>
                  <a:cubicBezTo>
                    <a:pt x="11" y="191"/>
                    <a:pt x="11" y="191"/>
                    <a:pt x="11" y="191"/>
                  </a:cubicBezTo>
                  <a:cubicBezTo>
                    <a:pt x="8" y="190"/>
                    <a:pt x="5" y="190"/>
                    <a:pt x="3" y="190"/>
                  </a:cubicBezTo>
                  <a:cubicBezTo>
                    <a:pt x="3" y="189"/>
                    <a:pt x="3" y="188"/>
                    <a:pt x="3" y="187"/>
                  </a:cubicBezTo>
                  <a:cubicBezTo>
                    <a:pt x="4" y="186"/>
                    <a:pt x="3" y="186"/>
                    <a:pt x="3" y="186"/>
                  </a:cubicBezTo>
                  <a:cubicBezTo>
                    <a:pt x="3" y="186"/>
                    <a:pt x="4" y="185"/>
                    <a:pt x="4" y="185"/>
                  </a:cubicBezTo>
                  <a:cubicBezTo>
                    <a:pt x="7" y="185"/>
                    <a:pt x="10" y="186"/>
                    <a:pt x="13" y="186"/>
                  </a:cubicBezTo>
                  <a:cubicBezTo>
                    <a:pt x="13" y="186"/>
                    <a:pt x="13" y="185"/>
                    <a:pt x="13" y="185"/>
                  </a:cubicBezTo>
                  <a:cubicBezTo>
                    <a:pt x="10" y="185"/>
                    <a:pt x="8" y="185"/>
                    <a:pt x="5" y="184"/>
                  </a:cubicBezTo>
                  <a:cubicBezTo>
                    <a:pt x="6" y="183"/>
                    <a:pt x="8" y="182"/>
                    <a:pt x="9" y="180"/>
                  </a:cubicBezTo>
                  <a:cubicBezTo>
                    <a:pt x="13" y="180"/>
                    <a:pt x="16" y="180"/>
                    <a:pt x="19" y="180"/>
                  </a:cubicBezTo>
                  <a:cubicBezTo>
                    <a:pt x="20" y="180"/>
                    <a:pt x="20" y="179"/>
                    <a:pt x="19" y="179"/>
                  </a:cubicBezTo>
                  <a:cubicBezTo>
                    <a:pt x="16" y="179"/>
                    <a:pt x="13" y="179"/>
                    <a:pt x="10" y="179"/>
                  </a:cubicBezTo>
                  <a:cubicBezTo>
                    <a:pt x="12" y="177"/>
                    <a:pt x="13" y="175"/>
                    <a:pt x="15" y="173"/>
                  </a:cubicBezTo>
                  <a:cubicBezTo>
                    <a:pt x="19" y="173"/>
                    <a:pt x="23" y="174"/>
                    <a:pt x="27" y="174"/>
                  </a:cubicBezTo>
                  <a:cubicBezTo>
                    <a:pt x="28" y="174"/>
                    <a:pt x="28" y="173"/>
                    <a:pt x="27" y="173"/>
                  </a:cubicBezTo>
                  <a:cubicBezTo>
                    <a:pt x="23" y="172"/>
                    <a:pt x="19" y="172"/>
                    <a:pt x="15" y="172"/>
                  </a:cubicBezTo>
                  <a:cubicBezTo>
                    <a:pt x="18" y="169"/>
                    <a:pt x="20" y="166"/>
                    <a:pt x="21" y="163"/>
                  </a:cubicBezTo>
                  <a:cubicBezTo>
                    <a:pt x="26" y="163"/>
                    <a:pt x="31" y="164"/>
                    <a:pt x="35" y="164"/>
                  </a:cubicBezTo>
                  <a:cubicBezTo>
                    <a:pt x="36" y="164"/>
                    <a:pt x="36" y="163"/>
                    <a:pt x="35" y="163"/>
                  </a:cubicBezTo>
                  <a:cubicBezTo>
                    <a:pt x="31" y="162"/>
                    <a:pt x="27" y="162"/>
                    <a:pt x="22" y="162"/>
                  </a:cubicBezTo>
                  <a:cubicBezTo>
                    <a:pt x="23" y="160"/>
                    <a:pt x="24" y="159"/>
                    <a:pt x="25" y="158"/>
                  </a:cubicBezTo>
                  <a:cubicBezTo>
                    <a:pt x="26" y="157"/>
                    <a:pt x="28" y="155"/>
                    <a:pt x="29" y="153"/>
                  </a:cubicBezTo>
                  <a:cubicBezTo>
                    <a:pt x="32" y="153"/>
                    <a:pt x="34" y="153"/>
                    <a:pt x="37" y="154"/>
                  </a:cubicBezTo>
                  <a:cubicBezTo>
                    <a:pt x="37" y="154"/>
                    <a:pt x="37" y="153"/>
                    <a:pt x="37" y="153"/>
                  </a:cubicBezTo>
                  <a:cubicBezTo>
                    <a:pt x="34" y="152"/>
                    <a:pt x="32" y="152"/>
                    <a:pt x="30" y="152"/>
                  </a:cubicBezTo>
                  <a:cubicBezTo>
                    <a:pt x="32" y="150"/>
                    <a:pt x="34" y="148"/>
                    <a:pt x="35" y="145"/>
                  </a:cubicBezTo>
                  <a:cubicBezTo>
                    <a:pt x="40" y="146"/>
                    <a:pt x="45" y="146"/>
                    <a:pt x="50" y="146"/>
                  </a:cubicBezTo>
                  <a:cubicBezTo>
                    <a:pt x="51" y="146"/>
                    <a:pt x="51" y="145"/>
                    <a:pt x="50" y="144"/>
                  </a:cubicBezTo>
                  <a:cubicBezTo>
                    <a:pt x="46" y="144"/>
                    <a:pt x="41" y="144"/>
                    <a:pt x="37" y="144"/>
                  </a:cubicBezTo>
                  <a:cubicBezTo>
                    <a:pt x="41" y="139"/>
                    <a:pt x="44" y="135"/>
                    <a:pt x="48" y="130"/>
                  </a:cubicBezTo>
                  <a:cubicBezTo>
                    <a:pt x="48" y="130"/>
                    <a:pt x="48" y="130"/>
                    <a:pt x="48" y="130"/>
                  </a:cubicBezTo>
                  <a:cubicBezTo>
                    <a:pt x="48" y="130"/>
                    <a:pt x="48" y="130"/>
                    <a:pt x="48" y="129"/>
                  </a:cubicBezTo>
                  <a:cubicBezTo>
                    <a:pt x="48" y="129"/>
                    <a:pt x="48" y="129"/>
                    <a:pt x="48" y="129"/>
                  </a:cubicBezTo>
                  <a:cubicBezTo>
                    <a:pt x="51" y="129"/>
                    <a:pt x="54" y="129"/>
                    <a:pt x="57" y="128"/>
                  </a:cubicBezTo>
                  <a:cubicBezTo>
                    <a:pt x="57" y="128"/>
                    <a:pt x="57" y="127"/>
                    <a:pt x="57" y="127"/>
                  </a:cubicBezTo>
                  <a:cubicBezTo>
                    <a:pt x="54" y="127"/>
                    <a:pt x="51" y="127"/>
                    <a:pt x="48" y="127"/>
                  </a:cubicBezTo>
                  <a:cubicBezTo>
                    <a:pt x="48" y="123"/>
                    <a:pt x="49" y="119"/>
                    <a:pt x="49" y="115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54" y="116"/>
                    <a:pt x="59" y="116"/>
                    <a:pt x="64" y="115"/>
                  </a:cubicBezTo>
                  <a:cubicBezTo>
                    <a:pt x="65" y="115"/>
                    <a:pt x="65" y="114"/>
                    <a:pt x="64" y="114"/>
                  </a:cubicBezTo>
                  <a:cubicBezTo>
                    <a:pt x="59" y="114"/>
                    <a:pt x="54" y="115"/>
                    <a:pt x="49" y="114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2"/>
                    <a:pt x="49" y="109"/>
                    <a:pt x="49" y="107"/>
                  </a:cubicBezTo>
                  <a:cubicBezTo>
                    <a:pt x="54" y="107"/>
                    <a:pt x="60" y="107"/>
                    <a:pt x="65" y="107"/>
                  </a:cubicBezTo>
                  <a:cubicBezTo>
                    <a:pt x="66" y="107"/>
                    <a:pt x="66" y="106"/>
                    <a:pt x="65" y="106"/>
                  </a:cubicBezTo>
                  <a:cubicBezTo>
                    <a:pt x="60" y="106"/>
                    <a:pt x="54" y="106"/>
                    <a:pt x="49" y="105"/>
                  </a:cubicBezTo>
                  <a:cubicBezTo>
                    <a:pt x="49" y="101"/>
                    <a:pt x="50" y="97"/>
                    <a:pt x="50" y="93"/>
                  </a:cubicBezTo>
                  <a:cubicBezTo>
                    <a:pt x="50" y="93"/>
                    <a:pt x="50" y="93"/>
                    <a:pt x="50" y="93"/>
                  </a:cubicBezTo>
                  <a:cubicBezTo>
                    <a:pt x="53" y="90"/>
                    <a:pt x="56" y="88"/>
                    <a:pt x="60" y="86"/>
                  </a:cubicBezTo>
                  <a:cubicBezTo>
                    <a:pt x="68" y="86"/>
                    <a:pt x="77" y="86"/>
                    <a:pt x="85" y="86"/>
                  </a:cubicBezTo>
                  <a:cubicBezTo>
                    <a:pt x="86" y="86"/>
                    <a:pt x="86" y="85"/>
                    <a:pt x="85" y="85"/>
                  </a:cubicBezTo>
                  <a:cubicBezTo>
                    <a:pt x="77" y="85"/>
                    <a:pt x="69" y="85"/>
                    <a:pt x="61" y="85"/>
                  </a:cubicBezTo>
                  <a:cubicBezTo>
                    <a:pt x="65" y="82"/>
                    <a:pt x="68" y="80"/>
                    <a:pt x="72" y="77"/>
                  </a:cubicBezTo>
                  <a:cubicBezTo>
                    <a:pt x="80" y="77"/>
                    <a:pt x="89" y="78"/>
                    <a:pt x="97" y="78"/>
                  </a:cubicBezTo>
                  <a:cubicBezTo>
                    <a:pt x="98" y="78"/>
                    <a:pt x="98" y="77"/>
                    <a:pt x="97" y="77"/>
                  </a:cubicBezTo>
                  <a:cubicBezTo>
                    <a:pt x="89" y="76"/>
                    <a:pt x="81" y="76"/>
                    <a:pt x="73" y="76"/>
                  </a:cubicBezTo>
                  <a:cubicBezTo>
                    <a:pt x="77" y="74"/>
                    <a:pt x="80" y="71"/>
                    <a:pt x="83" y="69"/>
                  </a:cubicBezTo>
                  <a:cubicBezTo>
                    <a:pt x="89" y="68"/>
                    <a:pt x="94" y="68"/>
                    <a:pt x="99" y="68"/>
                  </a:cubicBezTo>
                  <a:cubicBezTo>
                    <a:pt x="100" y="68"/>
                    <a:pt x="100" y="67"/>
                    <a:pt x="99" y="67"/>
                  </a:cubicBezTo>
                  <a:cubicBezTo>
                    <a:pt x="94" y="67"/>
                    <a:pt x="90" y="67"/>
                    <a:pt x="85" y="67"/>
                  </a:cubicBezTo>
                  <a:cubicBezTo>
                    <a:pt x="88" y="65"/>
                    <a:pt x="92" y="62"/>
                    <a:pt x="95" y="59"/>
                  </a:cubicBezTo>
                  <a:cubicBezTo>
                    <a:pt x="100" y="59"/>
                    <a:pt x="106" y="59"/>
                    <a:pt x="111" y="59"/>
                  </a:cubicBezTo>
                  <a:cubicBezTo>
                    <a:pt x="112" y="59"/>
                    <a:pt x="112" y="58"/>
                    <a:pt x="111" y="58"/>
                  </a:cubicBezTo>
                  <a:cubicBezTo>
                    <a:pt x="106" y="58"/>
                    <a:pt x="102" y="58"/>
                    <a:pt x="97" y="58"/>
                  </a:cubicBezTo>
                  <a:cubicBezTo>
                    <a:pt x="99" y="56"/>
                    <a:pt x="102" y="54"/>
                    <a:pt x="104" y="52"/>
                  </a:cubicBezTo>
                  <a:cubicBezTo>
                    <a:pt x="108" y="52"/>
                    <a:pt x="113" y="52"/>
                    <a:pt x="117" y="52"/>
                  </a:cubicBezTo>
                  <a:cubicBezTo>
                    <a:pt x="118" y="52"/>
                    <a:pt x="118" y="50"/>
                    <a:pt x="117" y="50"/>
                  </a:cubicBezTo>
                  <a:cubicBezTo>
                    <a:pt x="114" y="50"/>
                    <a:pt x="110" y="50"/>
                    <a:pt x="106" y="50"/>
                  </a:cubicBezTo>
                  <a:cubicBezTo>
                    <a:pt x="110" y="47"/>
                    <a:pt x="114" y="44"/>
                    <a:pt x="117" y="40"/>
                  </a:cubicBezTo>
                  <a:cubicBezTo>
                    <a:pt x="122" y="47"/>
                    <a:pt x="129" y="54"/>
                    <a:pt x="138" y="60"/>
                  </a:cubicBezTo>
                  <a:cubicBezTo>
                    <a:pt x="144" y="65"/>
                    <a:pt x="152" y="70"/>
                    <a:pt x="159" y="73"/>
                  </a:cubicBezTo>
                  <a:cubicBezTo>
                    <a:pt x="145" y="98"/>
                    <a:pt x="132" y="124"/>
                    <a:pt x="119" y="149"/>
                  </a:cubicBezTo>
                  <a:close/>
                  <a:moveTo>
                    <a:pt x="195" y="70"/>
                  </a:moveTo>
                  <a:cubicBezTo>
                    <a:pt x="195" y="70"/>
                    <a:pt x="195" y="70"/>
                    <a:pt x="195" y="70"/>
                  </a:cubicBezTo>
                  <a:cubicBezTo>
                    <a:pt x="173" y="80"/>
                    <a:pt x="152" y="68"/>
                    <a:pt x="135" y="55"/>
                  </a:cubicBezTo>
                  <a:cubicBezTo>
                    <a:pt x="129" y="49"/>
                    <a:pt x="122" y="43"/>
                    <a:pt x="117" y="36"/>
                  </a:cubicBezTo>
                  <a:cubicBezTo>
                    <a:pt x="111" y="25"/>
                    <a:pt x="112" y="14"/>
                    <a:pt x="115" y="3"/>
                  </a:cubicBezTo>
                  <a:cubicBezTo>
                    <a:pt x="126" y="15"/>
                    <a:pt x="141" y="25"/>
                    <a:pt x="154" y="36"/>
                  </a:cubicBezTo>
                  <a:cubicBezTo>
                    <a:pt x="161" y="41"/>
                    <a:pt x="167" y="47"/>
                    <a:pt x="173" y="52"/>
                  </a:cubicBezTo>
                  <a:cubicBezTo>
                    <a:pt x="176" y="54"/>
                    <a:pt x="192" y="65"/>
                    <a:pt x="196" y="69"/>
                  </a:cubicBezTo>
                  <a:cubicBezTo>
                    <a:pt x="196" y="69"/>
                    <a:pt x="195" y="69"/>
                    <a:pt x="195" y="7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96"/>
            <p:cNvSpPr>
              <a:spLocks/>
            </p:cNvSpPr>
            <p:nvPr/>
          </p:nvSpPr>
          <p:spPr bwMode="auto">
            <a:xfrm>
              <a:off x="3327400" y="12480925"/>
              <a:ext cx="34925" cy="4763"/>
            </a:xfrm>
            <a:custGeom>
              <a:avLst/>
              <a:gdLst>
                <a:gd name="T0" fmla="*/ 8 w 8"/>
                <a:gd name="T1" fmla="*/ 0 h 1"/>
                <a:gd name="T2" fmla="*/ 1 w 8"/>
                <a:gd name="T3" fmla="*/ 0 h 1"/>
                <a:gd name="T4" fmla="*/ 1 w 8"/>
                <a:gd name="T5" fmla="*/ 1 h 1"/>
                <a:gd name="T6" fmla="*/ 8 w 8"/>
                <a:gd name="T7" fmla="*/ 1 h 1"/>
                <a:gd name="T8" fmla="*/ 8 w 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cubicBezTo>
                    <a:pt x="5" y="0"/>
                    <a:pt x="3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3" y="1"/>
                    <a:pt x="5" y="1"/>
                    <a:pt x="8" y="1"/>
                  </a:cubicBezTo>
                  <a:cubicBezTo>
                    <a:pt x="8" y="1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97"/>
            <p:cNvSpPr>
              <a:spLocks/>
            </p:cNvSpPr>
            <p:nvPr/>
          </p:nvSpPr>
          <p:spPr bwMode="auto">
            <a:xfrm>
              <a:off x="3357563" y="12303125"/>
              <a:ext cx="63500" cy="12700"/>
            </a:xfrm>
            <a:custGeom>
              <a:avLst/>
              <a:gdLst>
                <a:gd name="T0" fmla="*/ 14 w 15"/>
                <a:gd name="T1" fmla="*/ 1 h 3"/>
                <a:gd name="T2" fmla="*/ 1 w 15"/>
                <a:gd name="T3" fmla="*/ 0 h 3"/>
                <a:gd name="T4" fmla="*/ 1 w 15"/>
                <a:gd name="T5" fmla="*/ 2 h 3"/>
                <a:gd name="T6" fmla="*/ 14 w 15"/>
                <a:gd name="T7" fmla="*/ 2 h 3"/>
                <a:gd name="T8" fmla="*/ 14 w 15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4" y="1"/>
                  </a:moveTo>
                  <a:cubicBezTo>
                    <a:pt x="9" y="1"/>
                    <a:pt x="5" y="1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5" y="2"/>
                    <a:pt x="9" y="2"/>
                    <a:pt x="14" y="2"/>
                  </a:cubicBezTo>
                  <a:cubicBezTo>
                    <a:pt x="15" y="3"/>
                    <a:pt x="15" y="1"/>
                    <a:pt x="1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1953786" y="4240211"/>
            <a:ext cx="885825" cy="1076325"/>
            <a:chOff x="2111375" y="4824413"/>
            <a:chExt cx="885825" cy="1076325"/>
          </a:xfrm>
        </p:grpSpPr>
        <p:sp>
          <p:nvSpPr>
            <p:cNvPr id="100" name="Freeform 98"/>
            <p:cNvSpPr>
              <a:spLocks noEditPoints="1"/>
            </p:cNvSpPr>
            <p:nvPr/>
          </p:nvSpPr>
          <p:spPr bwMode="auto">
            <a:xfrm>
              <a:off x="2111375" y="4824413"/>
              <a:ext cx="885825" cy="1076325"/>
            </a:xfrm>
            <a:custGeom>
              <a:avLst/>
              <a:gdLst>
                <a:gd name="T0" fmla="*/ 100 w 209"/>
                <a:gd name="T1" fmla="*/ 17 h 254"/>
                <a:gd name="T2" fmla="*/ 84 w 209"/>
                <a:gd name="T3" fmla="*/ 35 h 254"/>
                <a:gd name="T4" fmla="*/ 79 w 209"/>
                <a:gd name="T5" fmla="*/ 22 h 254"/>
                <a:gd name="T6" fmla="*/ 84 w 209"/>
                <a:gd name="T7" fmla="*/ 12 h 254"/>
                <a:gd name="T8" fmla="*/ 84 w 209"/>
                <a:gd name="T9" fmla="*/ 12 h 254"/>
                <a:gd name="T10" fmla="*/ 79 w 209"/>
                <a:gd name="T11" fmla="*/ 16 h 254"/>
                <a:gd name="T12" fmla="*/ 76 w 209"/>
                <a:gd name="T13" fmla="*/ 40 h 254"/>
                <a:gd name="T14" fmla="*/ 4 w 209"/>
                <a:gd name="T15" fmla="*/ 80 h 254"/>
                <a:gd name="T16" fmla="*/ 10 w 209"/>
                <a:gd name="T17" fmla="*/ 106 h 254"/>
                <a:gd name="T18" fmla="*/ 13 w 209"/>
                <a:gd name="T19" fmla="*/ 128 h 254"/>
                <a:gd name="T20" fmla="*/ 12 w 209"/>
                <a:gd name="T21" fmla="*/ 191 h 254"/>
                <a:gd name="T22" fmla="*/ 12 w 209"/>
                <a:gd name="T23" fmla="*/ 212 h 254"/>
                <a:gd name="T24" fmla="*/ 153 w 209"/>
                <a:gd name="T25" fmla="*/ 250 h 254"/>
                <a:gd name="T26" fmla="*/ 196 w 209"/>
                <a:gd name="T27" fmla="*/ 120 h 254"/>
                <a:gd name="T28" fmla="*/ 140 w 209"/>
                <a:gd name="T29" fmla="*/ 55 h 254"/>
                <a:gd name="T30" fmla="*/ 90 w 209"/>
                <a:gd name="T31" fmla="*/ 38 h 254"/>
                <a:gd name="T32" fmla="*/ 61 w 209"/>
                <a:gd name="T33" fmla="*/ 46 h 254"/>
                <a:gd name="T34" fmla="*/ 35 w 209"/>
                <a:gd name="T35" fmla="*/ 25 h 254"/>
                <a:gd name="T36" fmla="*/ 16 w 209"/>
                <a:gd name="T37" fmla="*/ 81 h 254"/>
                <a:gd name="T38" fmla="*/ 13 w 209"/>
                <a:gd name="T39" fmla="*/ 72 h 254"/>
                <a:gd name="T40" fmla="*/ 5 w 209"/>
                <a:gd name="T41" fmla="*/ 53 h 254"/>
                <a:gd name="T42" fmla="*/ 9 w 209"/>
                <a:gd name="T43" fmla="*/ 37 h 254"/>
                <a:gd name="T44" fmla="*/ 12 w 209"/>
                <a:gd name="T45" fmla="*/ 31 h 254"/>
                <a:gd name="T46" fmla="*/ 8 w 209"/>
                <a:gd name="T47" fmla="*/ 88 h 254"/>
                <a:gd name="T48" fmla="*/ 12 w 209"/>
                <a:gd name="T49" fmla="*/ 105 h 254"/>
                <a:gd name="T50" fmla="*/ 8 w 209"/>
                <a:gd name="T51" fmla="*/ 89 h 254"/>
                <a:gd name="T52" fmla="*/ 158 w 209"/>
                <a:gd name="T53" fmla="*/ 236 h 254"/>
                <a:gd name="T54" fmla="*/ 78 w 209"/>
                <a:gd name="T55" fmla="*/ 243 h 254"/>
                <a:gd name="T56" fmla="*/ 99 w 209"/>
                <a:gd name="T57" fmla="*/ 230 h 254"/>
                <a:gd name="T58" fmla="*/ 48 w 209"/>
                <a:gd name="T59" fmla="*/ 221 h 254"/>
                <a:gd name="T60" fmla="*/ 30 w 209"/>
                <a:gd name="T61" fmla="*/ 213 h 254"/>
                <a:gd name="T62" fmla="*/ 156 w 209"/>
                <a:gd name="T63" fmla="*/ 209 h 254"/>
                <a:gd name="T64" fmla="*/ 85 w 209"/>
                <a:gd name="T65" fmla="*/ 215 h 254"/>
                <a:gd name="T66" fmla="*/ 15 w 209"/>
                <a:gd name="T67" fmla="*/ 198 h 254"/>
                <a:gd name="T68" fmla="*/ 25 w 209"/>
                <a:gd name="T69" fmla="*/ 190 h 254"/>
                <a:gd name="T70" fmla="*/ 13 w 209"/>
                <a:gd name="T71" fmla="*/ 183 h 254"/>
                <a:gd name="T72" fmla="*/ 13 w 209"/>
                <a:gd name="T73" fmla="*/ 174 h 254"/>
                <a:gd name="T74" fmla="*/ 12 w 209"/>
                <a:gd name="T75" fmla="*/ 167 h 254"/>
                <a:gd name="T76" fmla="*/ 13 w 209"/>
                <a:gd name="T77" fmla="*/ 154 h 254"/>
                <a:gd name="T78" fmla="*/ 14 w 209"/>
                <a:gd name="T79" fmla="*/ 138 h 254"/>
                <a:gd name="T80" fmla="*/ 45 w 209"/>
                <a:gd name="T81" fmla="*/ 128 h 254"/>
                <a:gd name="T82" fmla="*/ 21 w 209"/>
                <a:gd name="T83" fmla="*/ 117 h 254"/>
                <a:gd name="T84" fmla="*/ 20 w 209"/>
                <a:gd name="T85" fmla="*/ 109 h 254"/>
                <a:gd name="T86" fmla="*/ 25 w 209"/>
                <a:gd name="T87" fmla="*/ 93 h 254"/>
                <a:gd name="T88" fmla="*/ 37 w 209"/>
                <a:gd name="T89" fmla="*/ 86 h 254"/>
                <a:gd name="T90" fmla="*/ 40 w 209"/>
                <a:gd name="T91" fmla="*/ 75 h 254"/>
                <a:gd name="T92" fmla="*/ 39 w 209"/>
                <a:gd name="T93" fmla="*/ 67 h 254"/>
                <a:gd name="T94" fmla="*/ 51 w 209"/>
                <a:gd name="T95" fmla="*/ 55 h 254"/>
                <a:gd name="T96" fmla="*/ 60 w 209"/>
                <a:gd name="T97" fmla="*/ 49 h 254"/>
                <a:gd name="T98" fmla="*/ 93 w 209"/>
                <a:gd name="T99" fmla="*/ 44 h 254"/>
                <a:gd name="T100" fmla="*/ 110 w 209"/>
                <a:gd name="T101" fmla="*/ 42 h 254"/>
                <a:gd name="T102" fmla="*/ 141 w 209"/>
                <a:gd name="T103" fmla="*/ 56 h 254"/>
                <a:gd name="T104" fmla="*/ 202 w 209"/>
                <a:gd name="T105" fmla="*/ 83 h 254"/>
                <a:gd name="T106" fmla="*/ 202 w 209"/>
                <a:gd name="T107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9" h="254">
                  <a:moveTo>
                    <a:pt x="204" y="46"/>
                  </a:moveTo>
                  <a:cubicBezTo>
                    <a:pt x="200" y="30"/>
                    <a:pt x="189" y="13"/>
                    <a:pt x="170" y="11"/>
                  </a:cubicBezTo>
                  <a:cubicBezTo>
                    <a:pt x="149" y="10"/>
                    <a:pt x="133" y="27"/>
                    <a:pt x="127" y="45"/>
                  </a:cubicBezTo>
                  <a:cubicBezTo>
                    <a:pt x="122" y="43"/>
                    <a:pt x="118" y="41"/>
                    <a:pt x="112" y="40"/>
                  </a:cubicBezTo>
                  <a:cubicBezTo>
                    <a:pt x="113" y="31"/>
                    <a:pt x="110" y="17"/>
                    <a:pt x="100" y="17"/>
                  </a:cubicBezTo>
                  <a:cubicBezTo>
                    <a:pt x="90" y="17"/>
                    <a:pt x="84" y="30"/>
                    <a:pt x="86" y="39"/>
                  </a:cubicBezTo>
                  <a:cubicBezTo>
                    <a:pt x="83" y="39"/>
                    <a:pt x="80" y="39"/>
                    <a:pt x="77" y="40"/>
                  </a:cubicBezTo>
                  <a:cubicBezTo>
                    <a:pt x="77" y="39"/>
                    <a:pt x="77" y="37"/>
                    <a:pt x="77" y="36"/>
                  </a:cubicBezTo>
                  <a:cubicBezTo>
                    <a:pt x="79" y="36"/>
                    <a:pt x="82" y="36"/>
                    <a:pt x="84" y="36"/>
                  </a:cubicBezTo>
                  <a:cubicBezTo>
                    <a:pt x="85" y="36"/>
                    <a:pt x="85" y="35"/>
                    <a:pt x="84" y="35"/>
                  </a:cubicBezTo>
                  <a:cubicBezTo>
                    <a:pt x="82" y="35"/>
                    <a:pt x="79" y="35"/>
                    <a:pt x="77" y="35"/>
                  </a:cubicBezTo>
                  <a:cubicBezTo>
                    <a:pt x="77" y="31"/>
                    <a:pt x="78" y="27"/>
                    <a:pt x="79" y="23"/>
                  </a:cubicBezTo>
                  <a:cubicBezTo>
                    <a:pt x="81" y="23"/>
                    <a:pt x="83" y="23"/>
                    <a:pt x="86" y="23"/>
                  </a:cubicBezTo>
                  <a:cubicBezTo>
                    <a:pt x="86" y="23"/>
                    <a:pt x="86" y="22"/>
                    <a:pt x="86" y="22"/>
                  </a:cubicBezTo>
                  <a:cubicBezTo>
                    <a:pt x="83" y="21"/>
                    <a:pt x="81" y="21"/>
                    <a:pt x="79" y="22"/>
                  </a:cubicBezTo>
                  <a:cubicBezTo>
                    <a:pt x="79" y="20"/>
                    <a:pt x="80" y="18"/>
                    <a:pt x="81" y="17"/>
                  </a:cubicBezTo>
                  <a:cubicBezTo>
                    <a:pt x="84" y="17"/>
                    <a:pt x="86" y="17"/>
                    <a:pt x="89" y="17"/>
                  </a:cubicBezTo>
                  <a:cubicBezTo>
                    <a:pt x="90" y="17"/>
                    <a:pt x="90" y="16"/>
                    <a:pt x="89" y="15"/>
                  </a:cubicBezTo>
                  <a:cubicBezTo>
                    <a:pt x="87" y="15"/>
                    <a:pt x="84" y="15"/>
                    <a:pt x="82" y="15"/>
                  </a:cubicBezTo>
                  <a:cubicBezTo>
                    <a:pt x="82" y="14"/>
                    <a:pt x="83" y="13"/>
                    <a:pt x="84" y="12"/>
                  </a:cubicBezTo>
                  <a:cubicBezTo>
                    <a:pt x="84" y="12"/>
                    <a:pt x="84" y="13"/>
                    <a:pt x="85" y="13"/>
                  </a:cubicBezTo>
                  <a:cubicBezTo>
                    <a:pt x="89" y="12"/>
                    <a:pt x="93" y="13"/>
                    <a:pt x="97" y="13"/>
                  </a:cubicBezTo>
                  <a:cubicBezTo>
                    <a:pt x="98" y="13"/>
                    <a:pt x="99" y="12"/>
                    <a:pt x="98" y="12"/>
                  </a:cubicBezTo>
                  <a:cubicBezTo>
                    <a:pt x="94" y="10"/>
                    <a:pt x="89" y="11"/>
                    <a:pt x="85" y="12"/>
                  </a:cubicBezTo>
                  <a:cubicBezTo>
                    <a:pt x="85" y="12"/>
                    <a:pt x="84" y="12"/>
                    <a:pt x="84" y="12"/>
                  </a:cubicBezTo>
                  <a:cubicBezTo>
                    <a:pt x="88" y="8"/>
                    <a:pt x="92" y="6"/>
                    <a:pt x="99" y="6"/>
                  </a:cubicBezTo>
                  <a:cubicBezTo>
                    <a:pt x="117" y="7"/>
                    <a:pt x="124" y="25"/>
                    <a:pt x="121" y="41"/>
                  </a:cubicBezTo>
                  <a:cubicBezTo>
                    <a:pt x="120" y="42"/>
                    <a:pt x="122" y="43"/>
                    <a:pt x="123" y="41"/>
                  </a:cubicBezTo>
                  <a:cubicBezTo>
                    <a:pt x="126" y="25"/>
                    <a:pt x="119" y="6"/>
                    <a:pt x="100" y="4"/>
                  </a:cubicBezTo>
                  <a:cubicBezTo>
                    <a:pt x="90" y="3"/>
                    <a:pt x="83" y="8"/>
                    <a:pt x="79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8" y="16"/>
                    <a:pt x="78" y="17"/>
                    <a:pt x="79" y="17"/>
                  </a:cubicBezTo>
                  <a:cubicBezTo>
                    <a:pt x="78" y="18"/>
                    <a:pt x="77" y="20"/>
                    <a:pt x="77" y="22"/>
                  </a:cubicBezTo>
                  <a:cubicBezTo>
                    <a:pt x="76" y="22"/>
                    <a:pt x="76" y="22"/>
                    <a:pt x="77" y="23"/>
                  </a:cubicBezTo>
                  <a:cubicBezTo>
                    <a:pt x="75" y="28"/>
                    <a:pt x="75" y="35"/>
                    <a:pt x="76" y="40"/>
                  </a:cubicBezTo>
                  <a:cubicBezTo>
                    <a:pt x="75" y="41"/>
                    <a:pt x="74" y="41"/>
                    <a:pt x="73" y="41"/>
                  </a:cubicBezTo>
                  <a:cubicBezTo>
                    <a:pt x="74" y="14"/>
                    <a:pt x="41" y="3"/>
                    <a:pt x="21" y="18"/>
                  </a:cubicBezTo>
                  <a:cubicBezTo>
                    <a:pt x="3" y="31"/>
                    <a:pt x="0" y="51"/>
                    <a:pt x="3" y="72"/>
                  </a:cubicBezTo>
                  <a:cubicBezTo>
                    <a:pt x="2" y="72"/>
                    <a:pt x="2" y="73"/>
                    <a:pt x="3" y="73"/>
                  </a:cubicBezTo>
                  <a:cubicBezTo>
                    <a:pt x="3" y="75"/>
                    <a:pt x="4" y="77"/>
                    <a:pt x="4" y="80"/>
                  </a:cubicBezTo>
                  <a:cubicBezTo>
                    <a:pt x="3" y="80"/>
                    <a:pt x="3" y="80"/>
                    <a:pt x="2" y="80"/>
                  </a:cubicBezTo>
                  <a:cubicBezTo>
                    <a:pt x="2" y="80"/>
                    <a:pt x="2" y="81"/>
                    <a:pt x="2" y="81"/>
                  </a:cubicBezTo>
                  <a:cubicBezTo>
                    <a:pt x="3" y="81"/>
                    <a:pt x="3" y="81"/>
                    <a:pt x="4" y="81"/>
                  </a:cubicBezTo>
                  <a:cubicBezTo>
                    <a:pt x="6" y="89"/>
                    <a:pt x="8" y="98"/>
                    <a:pt x="10" y="105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12" y="111"/>
                    <a:pt x="13" y="117"/>
                    <a:pt x="15" y="121"/>
                  </a:cubicBezTo>
                  <a:cubicBezTo>
                    <a:pt x="15" y="121"/>
                    <a:pt x="15" y="121"/>
                    <a:pt x="15" y="121"/>
                  </a:cubicBezTo>
                  <a:cubicBezTo>
                    <a:pt x="14" y="123"/>
                    <a:pt x="14" y="125"/>
                    <a:pt x="14" y="127"/>
                  </a:cubicBezTo>
                  <a:cubicBezTo>
                    <a:pt x="13" y="127"/>
                    <a:pt x="13" y="127"/>
                    <a:pt x="13" y="127"/>
                  </a:cubicBezTo>
                  <a:cubicBezTo>
                    <a:pt x="12" y="127"/>
                    <a:pt x="12" y="128"/>
                    <a:pt x="13" y="128"/>
                  </a:cubicBezTo>
                  <a:cubicBezTo>
                    <a:pt x="13" y="128"/>
                    <a:pt x="13" y="128"/>
                    <a:pt x="14" y="128"/>
                  </a:cubicBezTo>
                  <a:cubicBezTo>
                    <a:pt x="12" y="139"/>
                    <a:pt x="11" y="150"/>
                    <a:pt x="11" y="160"/>
                  </a:cubicBezTo>
                  <a:cubicBezTo>
                    <a:pt x="10" y="160"/>
                    <a:pt x="10" y="161"/>
                    <a:pt x="11" y="161"/>
                  </a:cubicBezTo>
                  <a:cubicBezTo>
                    <a:pt x="11" y="171"/>
                    <a:pt x="11" y="181"/>
                    <a:pt x="12" y="190"/>
                  </a:cubicBezTo>
                  <a:cubicBezTo>
                    <a:pt x="11" y="190"/>
                    <a:pt x="11" y="191"/>
                    <a:pt x="12" y="191"/>
                  </a:cubicBezTo>
                  <a:cubicBezTo>
                    <a:pt x="13" y="194"/>
                    <a:pt x="13" y="196"/>
                    <a:pt x="13" y="199"/>
                  </a:cubicBezTo>
                  <a:cubicBezTo>
                    <a:pt x="13" y="199"/>
                    <a:pt x="13" y="199"/>
                    <a:pt x="13" y="199"/>
                  </a:cubicBezTo>
                  <a:cubicBezTo>
                    <a:pt x="14" y="200"/>
                    <a:pt x="14" y="201"/>
                    <a:pt x="14" y="202"/>
                  </a:cubicBezTo>
                  <a:cubicBezTo>
                    <a:pt x="13" y="202"/>
                    <a:pt x="13" y="202"/>
                    <a:pt x="13" y="202"/>
                  </a:cubicBezTo>
                  <a:cubicBezTo>
                    <a:pt x="13" y="206"/>
                    <a:pt x="12" y="209"/>
                    <a:pt x="12" y="212"/>
                  </a:cubicBezTo>
                  <a:cubicBezTo>
                    <a:pt x="12" y="213"/>
                    <a:pt x="12" y="213"/>
                    <a:pt x="12" y="213"/>
                  </a:cubicBezTo>
                  <a:cubicBezTo>
                    <a:pt x="11" y="225"/>
                    <a:pt x="11" y="237"/>
                    <a:pt x="22" y="243"/>
                  </a:cubicBezTo>
                  <a:cubicBezTo>
                    <a:pt x="42" y="252"/>
                    <a:pt x="69" y="251"/>
                    <a:pt x="90" y="252"/>
                  </a:cubicBezTo>
                  <a:cubicBezTo>
                    <a:pt x="103" y="253"/>
                    <a:pt x="116" y="253"/>
                    <a:pt x="128" y="253"/>
                  </a:cubicBezTo>
                  <a:cubicBezTo>
                    <a:pt x="135" y="252"/>
                    <a:pt x="147" y="254"/>
                    <a:pt x="153" y="250"/>
                  </a:cubicBezTo>
                  <a:cubicBezTo>
                    <a:pt x="165" y="242"/>
                    <a:pt x="162" y="220"/>
                    <a:pt x="159" y="208"/>
                  </a:cubicBezTo>
                  <a:cubicBezTo>
                    <a:pt x="159" y="208"/>
                    <a:pt x="159" y="208"/>
                    <a:pt x="159" y="207"/>
                  </a:cubicBezTo>
                  <a:cubicBezTo>
                    <a:pt x="160" y="199"/>
                    <a:pt x="161" y="191"/>
                    <a:pt x="162" y="181"/>
                  </a:cubicBezTo>
                  <a:cubicBezTo>
                    <a:pt x="162" y="181"/>
                    <a:pt x="162" y="181"/>
                    <a:pt x="162" y="181"/>
                  </a:cubicBezTo>
                  <a:cubicBezTo>
                    <a:pt x="179" y="164"/>
                    <a:pt x="189" y="143"/>
                    <a:pt x="196" y="120"/>
                  </a:cubicBezTo>
                  <a:cubicBezTo>
                    <a:pt x="203" y="97"/>
                    <a:pt x="209" y="70"/>
                    <a:pt x="204" y="46"/>
                  </a:cubicBezTo>
                  <a:close/>
                  <a:moveTo>
                    <a:pt x="189" y="23"/>
                  </a:moveTo>
                  <a:cubicBezTo>
                    <a:pt x="196" y="30"/>
                    <a:pt x="200" y="38"/>
                    <a:pt x="202" y="48"/>
                  </a:cubicBezTo>
                  <a:cubicBezTo>
                    <a:pt x="196" y="36"/>
                    <a:pt x="186" y="26"/>
                    <a:pt x="172" y="27"/>
                  </a:cubicBezTo>
                  <a:cubicBezTo>
                    <a:pt x="156" y="28"/>
                    <a:pt x="145" y="41"/>
                    <a:pt x="140" y="55"/>
                  </a:cubicBezTo>
                  <a:cubicBezTo>
                    <a:pt x="136" y="52"/>
                    <a:pt x="132" y="49"/>
                    <a:pt x="128" y="46"/>
                  </a:cubicBezTo>
                  <a:cubicBezTo>
                    <a:pt x="138" y="24"/>
                    <a:pt x="166" y="0"/>
                    <a:pt x="189" y="23"/>
                  </a:cubicBezTo>
                  <a:close/>
                  <a:moveTo>
                    <a:pt x="100" y="19"/>
                  </a:moveTo>
                  <a:cubicBezTo>
                    <a:pt x="109" y="19"/>
                    <a:pt x="110" y="32"/>
                    <a:pt x="110" y="39"/>
                  </a:cubicBezTo>
                  <a:cubicBezTo>
                    <a:pt x="104" y="38"/>
                    <a:pt x="97" y="38"/>
                    <a:pt x="90" y="38"/>
                  </a:cubicBezTo>
                  <a:cubicBezTo>
                    <a:pt x="89" y="38"/>
                    <a:pt x="88" y="38"/>
                    <a:pt x="87" y="38"/>
                  </a:cubicBezTo>
                  <a:cubicBezTo>
                    <a:pt x="87" y="31"/>
                    <a:pt x="90" y="19"/>
                    <a:pt x="100" y="19"/>
                  </a:cubicBezTo>
                  <a:close/>
                  <a:moveTo>
                    <a:pt x="34" y="14"/>
                  </a:moveTo>
                  <a:cubicBezTo>
                    <a:pt x="54" y="9"/>
                    <a:pt x="70" y="22"/>
                    <a:pt x="71" y="42"/>
                  </a:cubicBezTo>
                  <a:cubicBezTo>
                    <a:pt x="68" y="43"/>
                    <a:pt x="64" y="44"/>
                    <a:pt x="61" y="46"/>
                  </a:cubicBezTo>
                  <a:cubicBezTo>
                    <a:pt x="58" y="23"/>
                    <a:pt x="31" y="16"/>
                    <a:pt x="14" y="28"/>
                  </a:cubicBezTo>
                  <a:cubicBezTo>
                    <a:pt x="19" y="21"/>
                    <a:pt x="26" y="16"/>
                    <a:pt x="34" y="14"/>
                  </a:cubicBezTo>
                  <a:close/>
                  <a:moveTo>
                    <a:pt x="60" y="47"/>
                  </a:moveTo>
                  <a:cubicBezTo>
                    <a:pt x="45" y="55"/>
                    <a:pt x="33" y="69"/>
                    <a:pt x="26" y="86"/>
                  </a:cubicBezTo>
                  <a:cubicBezTo>
                    <a:pt x="17" y="67"/>
                    <a:pt x="14" y="36"/>
                    <a:pt x="35" y="25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6" y="25"/>
                    <a:pt x="56" y="33"/>
                    <a:pt x="60" y="46"/>
                  </a:cubicBezTo>
                  <a:cubicBezTo>
                    <a:pt x="60" y="46"/>
                    <a:pt x="60" y="46"/>
                    <a:pt x="60" y="47"/>
                  </a:cubicBezTo>
                  <a:close/>
                  <a:moveTo>
                    <a:pt x="6" y="81"/>
                  </a:moveTo>
                  <a:cubicBezTo>
                    <a:pt x="9" y="81"/>
                    <a:pt x="12" y="81"/>
                    <a:pt x="16" y="81"/>
                  </a:cubicBezTo>
                  <a:cubicBezTo>
                    <a:pt x="16" y="81"/>
                    <a:pt x="16" y="80"/>
                    <a:pt x="16" y="80"/>
                  </a:cubicBezTo>
                  <a:cubicBezTo>
                    <a:pt x="12" y="80"/>
                    <a:pt x="9" y="80"/>
                    <a:pt x="6" y="80"/>
                  </a:cubicBezTo>
                  <a:cubicBezTo>
                    <a:pt x="5" y="77"/>
                    <a:pt x="5" y="75"/>
                    <a:pt x="5" y="73"/>
                  </a:cubicBezTo>
                  <a:cubicBezTo>
                    <a:pt x="8" y="73"/>
                    <a:pt x="10" y="73"/>
                    <a:pt x="13" y="73"/>
                  </a:cubicBezTo>
                  <a:cubicBezTo>
                    <a:pt x="13" y="73"/>
                    <a:pt x="13" y="72"/>
                    <a:pt x="13" y="72"/>
                  </a:cubicBezTo>
                  <a:cubicBezTo>
                    <a:pt x="10" y="72"/>
                    <a:pt x="7" y="72"/>
                    <a:pt x="5" y="72"/>
                  </a:cubicBezTo>
                  <a:cubicBezTo>
                    <a:pt x="4" y="66"/>
                    <a:pt x="4" y="60"/>
                    <a:pt x="5" y="55"/>
                  </a:cubicBezTo>
                  <a:cubicBezTo>
                    <a:pt x="8" y="54"/>
                    <a:pt x="11" y="54"/>
                    <a:pt x="14" y="53"/>
                  </a:cubicBezTo>
                  <a:cubicBezTo>
                    <a:pt x="15" y="53"/>
                    <a:pt x="15" y="52"/>
                    <a:pt x="14" y="52"/>
                  </a:cubicBezTo>
                  <a:cubicBezTo>
                    <a:pt x="11" y="52"/>
                    <a:pt x="8" y="53"/>
                    <a:pt x="5" y="53"/>
                  </a:cubicBezTo>
                  <a:cubicBezTo>
                    <a:pt x="5" y="51"/>
                    <a:pt x="5" y="48"/>
                    <a:pt x="6" y="46"/>
                  </a:cubicBezTo>
                  <a:cubicBezTo>
                    <a:pt x="7" y="43"/>
                    <a:pt x="7" y="41"/>
                    <a:pt x="8" y="39"/>
                  </a:cubicBezTo>
                  <a:cubicBezTo>
                    <a:pt x="10" y="38"/>
                    <a:pt x="13" y="38"/>
                    <a:pt x="15" y="38"/>
                  </a:cubicBezTo>
                  <a:cubicBezTo>
                    <a:pt x="16" y="38"/>
                    <a:pt x="16" y="37"/>
                    <a:pt x="15" y="37"/>
                  </a:cubicBezTo>
                  <a:cubicBezTo>
                    <a:pt x="13" y="37"/>
                    <a:pt x="11" y="37"/>
                    <a:pt x="9" y="37"/>
                  </a:cubicBezTo>
                  <a:cubicBezTo>
                    <a:pt x="9" y="36"/>
                    <a:pt x="10" y="35"/>
                    <a:pt x="10" y="34"/>
                  </a:cubicBezTo>
                  <a:cubicBezTo>
                    <a:pt x="14" y="34"/>
                    <a:pt x="17" y="34"/>
                    <a:pt x="20" y="34"/>
                  </a:cubicBezTo>
                  <a:cubicBezTo>
                    <a:pt x="21" y="34"/>
                    <a:pt x="21" y="33"/>
                    <a:pt x="20" y="32"/>
                  </a:cubicBezTo>
                  <a:cubicBezTo>
                    <a:pt x="17" y="32"/>
                    <a:pt x="14" y="32"/>
                    <a:pt x="11" y="33"/>
                  </a:cubicBezTo>
                  <a:cubicBezTo>
                    <a:pt x="11" y="32"/>
                    <a:pt x="12" y="31"/>
                    <a:pt x="12" y="31"/>
                  </a:cubicBezTo>
                  <a:cubicBezTo>
                    <a:pt x="19" y="26"/>
                    <a:pt x="27" y="24"/>
                    <a:pt x="34" y="24"/>
                  </a:cubicBezTo>
                  <a:cubicBezTo>
                    <a:pt x="11" y="34"/>
                    <a:pt x="16" y="70"/>
                    <a:pt x="25" y="88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5" y="88"/>
                    <a:pt x="24" y="88"/>
                    <a:pt x="24" y="88"/>
                  </a:cubicBezTo>
                  <a:cubicBezTo>
                    <a:pt x="19" y="88"/>
                    <a:pt x="13" y="89"/>
                    <a:pt x="8" y="88"/>
                  </a:cubicBezTo>
                  <a:cubicBezTo>
                    <a:pt x="7" y="86"/>
                    <a:pt x="7" y="83"/>
                    <a:pt x="6" y="81"/>
                  </a:cubicBezTo>
                  <a:close/>
                  <a:moveTo>
                    <a:pt x="12" y="106"/>
                  </a:moveTo>
                  <a:cubicBezTo>
                    <a:pt x="13" y="106"/>
                    <a:pt x="15" y="106"/>
                    <a:pt x="16" y="106"/>
                  </a:cubicBezTo>
                  <a:cubicBezTo>
                    <a:pt x="17" y="106"/>
                    <a:pt x="17" y="105"/>
                    <a:pt x="16" y="105"/>
                  </a:cubicBezTo>
                  <a:cubicBezTo>
                    <a:pt x="15" y="105"/>
                    <a:pt x="13" y="105"/>
                    <a:pt x="12" y="105"/>
                  </a:cubicBezTo>
                  <a:cubicBezTo>
                    <a:pt x="11" y="103"/>
                    <a:pt x="10" y="100"/>
                    <a:pt x="10" y="97"/>
                  </a:cubicBezTo>
                  <a:cubicBezTo>
                    <a:pt x="12" y="97"/>
                    <a:pt x="15" y="97"/>
                    <a:pt x="17" y="97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14" y="96"/>
                    <a:pt x="12" y="97"/>
                    <a:pt x="9" y="97"/>
                  </a:cubicBezTo>
                  <a:cubicBezTo>
                    <a:pt x="9" y="94"/>
                    <a:pt x="8" y="92"/>
                    <a:pt x="8" y="89"/>
                  </a:cubicBezTo>
                  <a:cubicBezTo>
                    <a:pt x="13" y="90"/>
                    <a:pt x="19" y="90"/>
                    <a:pt x="24" y="89"/>
                  </a:cubicBezTo>
                  <a:cubicBezTo>
                    <a:pt x="20" y="98"/>
                    <a:pt x="18" y="108"/>
                    <a:pt x="15" y="118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4" y="114"/>
                    <a:pt x="13" y="110"/>
                    <a:pt x="12" y="106"/>
                  </a:cubicBezTo>
                  <a:close/>
                  <a:moveTo>
                    <a:pt x="158" y="236"/>
                  </a:moveTo>
                  <a:cubicBezTo>
                    <a:pt x="152" y="252"/>
                    <a:pt x="141" y="250"/>
                    <a:pt x="128" y="250"/>
                  </a:cubicBezTo>
                  <a:cubicBezTo>
                    <a:pt x="115" y="251"/>
                    <a:pt x="101" y="250"/>
                    <a:pt x="87" y="250"/>
                  </a:cubicBezTo>
                  <a:cubicBezTo>
                    <a:pt x="72" y="249"/>
                    <a:pt x="57" y="248"/>
                    <a:pt x="43" y="246"/>
                  </a:cubicBezTo>
                  <a:cubicBezTo>
                    <a:pt x="36" y="245"/>
                    <a:pt x="29" y="244"/>
                    <a:pt x="24" y="240"/>
                  </a:cubicBezTo>
                  <a:cubicBezTo>
                    <a:pt x="42" y="241"/>
                    <a:pt x="60" y="242"/>
                    <a:pt x="78" y="243"/>
                  </a:cubicBezTo>
                  <a:cubicBezTo>
                    <a:pt x="79" y="243"/>
                    <a:pt x="79" y="241"/>
                    <a:pt x="78" y="241"/>
                  </a:cubicBezTo>
                  <a:cubicBezTo>
                    <a:pt x="59" y="240"/>
                    <a:pt x="41" y="240"/>
                    <a:pt x="22" y="239"/>
                  </a:cubicBezTo>
                  <a:cubicBezTo>
                    <a:pt x="20" y="237"/>
                    <a:pt x="18" y="235"/>
                    <a:pt x="16" y="231"/>
                  </a:cubicBezTo>
                  <a:cubicBezTo>
                    <a:pt x="43" y="233"/>
                    <a:pt x="72" y="232"/>
                    <a:pt x="99" y="232"/>
                  </a:cubicBezTo>
                  <a:cubicBezTo>
                    <a:pt x="100" y="232"/>
                    <a:pt x="100" y="230"/>
                    <a:pt x="99" y="230"/>
                  </a:cubicBezTo>
                  <a:cubicBezTo>
                    <a:pt x="71" y="229"/>
                    <a:pt x="43" y="228"/>
                    <a:pt x="16" y="230"/>
                  </a:cubicBezTo>
                  <a:cubicBezTo>
                    <a:pt x="16" y="230"/>
                    <a:pt x="16" y="230"/>
                    <a:pt x="16" y="230"/>
                  </a:cubicBezTo>
                  <a:cubicBezTo>
                    <a:pt x="15" y="229"/>
                    <a:pt x="14" y="227"/>
                    <a:pt x="14" y="225"/>
                  </a:cubicBezTo>
                  <a:cubicBezTo>
                    <a:pt x="14" y="224"/>
                    <a:pt x="14" y="223"/>
                    <a:pt x="14" y="222"/>
                  </a:cubicBezTo>
                  <a:cubicBezTo>
                    <a:pt x="25" y="222"/>
                    <a:pt x="37" y="222"/>
                    <a:pt x="48" y="221"/>
                  </a:cubicBezTo>
                  <a:cubicBezTo>
                    <a:pt x="49" y="221"/>
                    <a:pt x="49" y="220"/>
                    <a:pt x="48" y="220"/>
                  </a:cubicBezTo>
                  <a:cubicBezTo>
                    <a:pt x="37" y="220"/>
                    <a:pt x="25" y="221"/>
                    <a:pt x="13" y="221"/>
                  </a:cubicBezTo>
                  <a:cubicBezTo>
                    <a:pt x="13" y="219"/>
                    <a:pt x="14" y="216"/>
                    <a:pt x="14" y="214"/>
                  </a:cubicBezTo>
                  <a:cubicBezTo>
                    <a:pt x="19" y="214"/>
                    <a:pt x="24" y="214"/>
                    <a:pt x="30" y="214"/>
                  </a:cubicBezTo>
                  <a:cubicBezTo>
                    <a:pt x="30" y="214"/>
                    <a:pt x="30" y="213"/>
                    <a:pt x="30" y="213"/>
                  </a:cubicBezTo>
                  <a:cubicBezTo>
                    <a:pt x="24" y="213"/>
                    <a:pt x="19" y="213"/>
                    <a:pt x="14" y="212"/>
                  </a:cubicBezTo>
                  <a:cubicBezTo>
                    <a:pt x="14" y="209"/>
                    <a:pt x="14" y="207"/>
                    <a:pt x="14" y="204"/>
                  </a:cubicBezTo>
                  <a:cubicBezTo>
                    <a:pt x="14" y="204"/>
                    <a:pt x="14" y="204"/>
                    <a:pt x="14" y="204"/>
                  </a:cubicBezTo>
                  <a:cubicBezTo>
                    <a:pt x="39" y="214"/>
                    <a:pt x="65" y="218"/>
                    <a:pt x="91" y="218"/>
                  </a:cubicBezTo>
                  <a:cubicBezTo>
                    <a:pt x="111" y="218"/>
                    <a:pt x="139" y="220"/>
                    <a:pt x="156" y="209"/>
                  </a:cubicBezTo>
                  <a:cubicBezTo>
                    <a:pt x="159" y="218"/>
                    <a:pt x="160" y="228"/>
                    <a:pt x="158" y="236"/>
                  </a:cubicBezTo>
                  <a:close/>
                  <a:moveTo>
                    <a:pt x="157" y="206"/>
                  </a:moveTo>
                  <a:cubicBezTo>
                    <a:pt x="157" y="206"/>
                    <a:pt x="157" y="207"/>
                    <a:pt x="157" y="207"/>
                  </a:cubicBezTo>
                  <a:cubicBezTo>
                    <a:pt x="156" y="207"/>
                    <a:pt x="156" y="207"/>
                    <a:pt x="156" y="207"/>
                  </a:cubicBezTo>
                  <a:cubicBezTo>
                    <a:pt x="137" y="218"/>
                    <a:pt x="106" y="216"/>
                    <a:pt x="85" y="215"/>
                  </a:cubicBezTo>
                  <a:cubicBezTo>
                    <a:pt x="61" y="215"/>
                    <a:pt x="38" y="211"/>
                    <a:pt x="15" y="203"/>
                  </a:cubicBezTo>
                  <a:cubicBezTo>
                    <a:pt x="15" y="202"/>
                    <a:pt x="15" y="201"/>
                    <a:pt x="14" y="200"/>
                  </a:cubicBezTo>
                  <a:cubicBezTo>
                    <a:pt x="22" y="201"/>
                    <a:pt x="30" y="201"/>
                    <a:pt x="38" y="201"/>
                  </a:cubicBezTo>
                  <a:cubicBezTo>
                    <a:pt x="38" y="201"/>
                    <a:pt x="38" y="200"/>
                    <a:pt x="38" y="200"/>
                  </a:cubicBezTo>
                  <a:cubicBezTo>
                    <a:pt x="30" y="199"/>
                    <a:pt x="23" y="199"/>
                    <a:pt x="15" y="198"/>
                  </a:cubicBezTo>
                  <a:cubicBezTo>
                    <a:pt x="15" y="198"/>
                    <a:pt x="15" y="198"/>
                    <a:pt x="15" y="198"/>
                  </a:cubicBezTo>
                  <a:cubicBezTo>
                    <a:pt x="15" y="198"/>
                    <a:pt x="14" y="198"/>
                    <a:pt x="14" y="198"/>
                  </a:cubicBezTo>
                  <a:cubicBezTo>
                    <a:pt x="14" y="196"/>
                    <a:pt x="14" y="193"/>
                    <a:pt x="13" y="191"/>
                  </a:cubicBezTo>
                  <a:cubicBezTo>
                    <a:pt x="17" y="191"/>
                    <a:pt x="21" y="191"/>
                    <a:pt x="25" y="191"/>
                  </a:cubicBezTo>
                  <a:cubicBezTo>
                    <a:pt x="26" y="191"/>
                    <a:pt x="26" y="190"/>
                    <a:pt x="25" y="190"/>
                  </a:cubicBezTo>
                  <a:cubicBezTo>
                    <a:pt x="21" y="189"/>
                    <a:pt x="17" y="190"/>
                    <a:pt x="13" y="190"/>
                  </a:cubicBezTo>
                  <a:cubicBezTo>
                    <a:pt x="13" y="188"/>
                    <a:pt x="13" y="186"/>
                    <a:pt x="13" y="184"/>
                  </a:cubicBezTo>
                  <a:cubicBezTo>
                    <a:pt x="17" y="185"/>
                    <a:pt x="22" y="184"/>
                    <a:pt x="26" y="183"/>
                  </a:cubicBezTo>
                  <a:cubicBezTo>
                    <a:pt x="27" y="183"/>
                    <a:pt x="27" y="182"/>
                    <a:pt x="26" y="182"/>
                  </a:cubicBezTo>
                  <a:cubicBezTo>
                    <a:pt x="22" y="183"/>
                    <a:pt x="17" y="183"/>
                    <a:pt x="13" y="183"/>
                  </a:cubicBezTo>
                  <a:cubicBezTo>
                    <a:pt x="13" y="181"/>
                    <a:pt x="13" y="178"/>
                    <a:pt x="13" y="175"/>
                  </a:cubicBezTo>
                  <a:cubicBezTo>
                    <a:pt x="13" y="175"/>
                    <a:pt x="13" y="176"/>
                    <a:pt x="13" y="176"/>
                  </a:cubicBezTo>
                  <a:cubicBezTo>
                    <a:pt x="17" y="176"/>
                    <a:pt x="22" y="176"/>
                    <a:pt x="26" y="176"/>
                  </a:cubicBezTo>
                  <a:cubicBezTo>
                    <a:pt x="27" y="176"/>
                    <a:pt x="27" y="174"/>
                    <a:pt x="26" y="174"/>
                  </a:cubicBezTo>
                  <a:cubicBezTo>
                    <a:pt x="22" y="174"/>
                    <a:pt x="17" y="174"/>
                    <a:pt x="13" y="174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3" y="172"/>
                    <a:pt x="12" y="170"/>
                    <a:pt x="12" y="168"/>
                  </a:cubicBezTo>
                  <a:cubicBezTo>
                    <a:pt x="16" y="168"/>
                    <a:pt x="20" y="168"/>
                    <a:pt x="24" y="168"/>
                  </a:cubicBezTo>
                  <a:cubicBezTo>
                    <a:pt x="25" y="168"/>
                    <a:pt x="25" y="167"/>
                    <a:pt x="24" y="167"/>
                  </a:cubicBezTo>
                  <a:cubicBezTo>
                    <a:pt x="20" y="167"/>
                    <a:pt x="16" y="167"/>
                    <a:pt x="12" y="167"/>
                  </a:cubicBezTo>
                  <a:cubicBezTo>
                    <a:pt x="12" y="165"/>
                    <a:pt x="13" y="163"/>
                    <a:pt x="13" y="162"/>
                  </a:cubicBezTo>
                  <a:cubicBezTo>
                    <a:pt x="16" y="162"/>
                    <a:pt x="19" y="162"/>
                    <a:pt x="22" y="162"/>
                  </a:cubicBezTo>
                  <a:cubicBezTo>
                    <a:pt x="23" y="162"/>
                    <a:pt x="23" y="161"/>
                    <a:pt x="22" y="161"/>
                  </a:cubicBezTo>
                  <a:cubicBezTo>
                    <a:pt x="19" y="160"/>
                    <a:pt x="16" y="161"/>
                    <a:pt x="13" y="160"/>
                  </a:cubicBezTo>
                  <a:cubicBezTo>
                    <a:pt x="13" y="158"/>
                    <a:pt x="13" y="156"/>
                    <a:pt x="13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20" y="155"/>
                    <a:pt x="27" y="155"/>
                    <a:pt x="34" y="155"/>
                  </a:cubicBezTo>
                  <a:cubicBezTo>
                    <a:pt x="35" y="155"/>
                    <a:pt x="35" y="153"/>
                    <a:pt x="34" y="153"/>
                  </a:cubicBezTo>
                  <a:cubicBezTo>
                    <a:pt x="27" y="153"/>
                    <a:pt x="20" y="153"/>
                    <a:pt x="13" y="153"/>
                  </a:cubicBezTo>
                  <a:cubicBezTo>
                    <a:pt x="13" y="148"/>
                    <a:pt x="14" y="143"/>
                    <a:pt x="14" y="138"/>
                  </a:cubicBezTo>
                  <a:cubicBezTo>
                    <a:pt x="18" y="138"/>
                    <a:pt x="23" y="138"/>
                    <a:pt x="27" y="138"/>
                  </a:cubicBezTo>
                  <a:cubicBezTo>
                    <a:pt x="28" y="138"/>
                    <a:pt x="28" y="136"/>
                    <a:pt x="27" y="136"/>
                  </a:cubicBezTo>
                  <a:cubicBezTo>
                    <a:pt x="23" y="136"/>
                    <a:pt x="19" y="137"/>
                    <a:pt x="14" y="137"/>
                  </a:cubicBezTo>
                  <a:cubicBezTo>
                    <a:pt x="15" y="134"/>
                    <a:pt x="15" y="131"/>
                    <a:pt x="16" y="128"/>
                  </a:cubicBezTo>
                  <a:cubicBezTo>
                    <a:pt x="25" y="127"/>
                    <a:pt x="35" y="128"/>
                    <a:pt x="45" y="128"/>
                  </a:cubicBezTo>
                  <a:cubicBezTo>
                    <a:pt x="46" y="128"/>
                    <a:pt x="46" y="126"/>
                    <a:pt x="45" y="126"/>
                  </a:cubicBezTo>
                  <a:cubicBezTo>
                    <a:pt x="35" y="126"/>
                    <a:pt x="26" y="126"/>
                    <a:pt x="16" y="127"/>
                  </a:cubicBezTo>
                  <a:cubicBezTo>
                    <a:pt x="16" y="124"/>
                    <a:pt x="17" y="121"/>
                    <a:pt x="17" y="119"/>
                  </a:cubicBezTo>
                  <a:cubicBezTo>
                    <a:pt x="19" y="119"/>
                    <a:pt x="20" y="119"/>
                    <a:pt x="22" y="118"/>
                  </a:cubicBezTo>
                  <a:cubicBezTo>
                    <a:pt x="22" y="118"/>
                    <a:pt x="22" y="117"/>
                    <a:pt x="21" y="117"/>
                  </a:cubicBezTo>
                  <a:cubicBezTo>
                    <a:pt x="20" y="118"/>
                    <a:pt x="19" y="118"/>
                    <a:pt x="18" y="118"/>
                  </a:cubicBezTo>
                  <a:cubicBezTo>
                    <a:pt x="18" y="115"/>
                    <a:pt x="19" y="113"/>
                    <a:pt x="19" y="110"/>
                  </a:cubicBezTo>
                  <a:cubicBezTo>
                    <a:pt x="22" y="110"/>
                    <a:pt x="24" y="109"/>
                    <a:pt x="26" y="109"/>
                  </a:cubicBezTo>
                  <a:cubicBezTo>
                    <a:pt x="27" y="109"/>
                    <a:pt x="27" y="108"/>
                    <a:pt x="26" y="108"/>
                  </a:cubicBezTo>
                  <a:cubicBezTo>
                    <a:pt x="24" y="108"/>
                    <a:pt x="22" y="108"/>
                    <a:pt x="20" y="109"/>
                  </a:cubicBezTo>
                  <a:cubicBezTo>
                    <a:pt x="20" y="106"/>
                    <a:pt x="21" y="104"/>
                    <a:pt x="22" y="102"/>
                  </a:cubicBezTo>
                  <a:cubicBezTo>
                    <a:pt x="24" y="101"/>
                    <a:pt x="26" y="101"/>
                    <a:pt x="28" y="101"/>
                  </a:cubicBezTo>
                  <a:cubicBezTo>
                    <a:pt x="29" y="101"/>
                    <a:pt x="29" y="100"/>
                    <a:pt x="28" y="100"/>
                  </a:cubicBezTo>
                  <a:cubicBezTo>
                    <a:pt x="26" y="100"/>
                    <a:pt x="24" y="100"/>
                    <a:pt x="22" y="100"/>
                  </a:cubicBezTo>
                  <a:cubicBezTo>
                    <a:pt x="23" y="98"/>
                    <a:pt x="24" y="95"/>
                    <a:pt x="25" y="93"/>
                  </a:cubicBezTo>
                  <a:cubicBezTo>
                    <a:pt x="27" y="92"/>
                    <a:pt x="29" y="92"/>
                    <a:pt x="32" y="92"/>
                  </a:cubicBezTo>
                  <a:cubicBezTo>
                    <a:pt x="32" y="92"/>
                    <a:pt x="32" y="91"/>
                    <a:pt x="32" y="91"/>
                  </a:cubicBezTo>
                  <a:cubicBezTo>
                    <a:pt x="30" y="91"/>
                    <a:pt x="28" y="91"/>
                    <a:pt x="26" y="91"/>
                  </a:cubicBezTo>
                  <a:cubicBezTo>
                    <a:pt x="27" y="89"/>
                    <a:pt x="27" y="87"/>
                    <a:pt x="28" y="85"/>
                  </a:cubicBezTo>
                  <a:cubicBezTo>
                    <a:pt x="31" y="85"/>
                    <a:pt x="34" y="86"/>
                    <a:pt x="37" y="86"/>
                  </a:cubicBezTo>
                  <a:cubicBezTo>
                    <a:pt x="38" y="86"/>
                    <a:pt x="38" y="85"/>
                    <a:pt x="37" y="84"/>
                  </a:cubicBezTo>
                  <a:cubicBezTo>
                    <a:pt x="34" y="84"/>
                    <a:pt x="32" y="84"/>
                    <a:pt x="29" y="84"/>
                  </a:cubicBezTo>
                  <a:cubicBezTo>
                    <a:pt x="31" y="81"/>
                    <a:pt x="32" y="78"/>
                    <a:pt x="34" y="76"/>
                  </a:cubicBezTo>
                  <a:cubicBezTo>
                    <a:pt x="36" y="76"/>
                    <a:pt x="38" y="76"/>
                    <a:pt x="40" y="76"/>
                  </a:cubicBezTo>
                  <a:cubicBezTo>
                    <a:pt x="40" y="76"/>
                    <a:pt x="41" y="75"/>
                    <a:pt x="40" y="75"/>
                  </a:cubicBezTo>
                  <a:cubicBezTo>
                    <a:pt x="38" y="74"/>
                    <a:pt x="36" y="74"/>
                    <a:pt x="35" y="74"/>
                  </a:cubicBezTo>
                  <a:cubicBezTo>
                    <a:pt x="36" y="72"/>
                    <a:pt x="37" y="70"/>
                    <a:pt x="39" y="68"/>
                  </a:cubicBezTo>
                  <a:cubicBezTo>
                    <a:pt x="41" y="68"/>
                    <a:pt x="44" y="68"/>
                    <a:pt x="46" y="68"/>
                  </a:cubicBezTo>
                  <a:cubicBezTo>
                    <a:pt x="47" y="68"/>
                    <a:pt x="47" y="67"/>
                    <a:pt x="46" y="67"/>
                  </a:cubicBezTo>
                  <a:cubicBezTo>
                    <a:pt x="44" y="67"/>
                    <a:pt x="42" y="67"/>
                    <a:pt x="39" y="67"/>
                  </a:cubicBezTo>
                  <a:cubicBezTo>
                    <a:pt x="41" y="65"/>
                    <a:pt x="43" y="63"/>
                    <a:pt x="45" y="61"/>
                  </a:cubicBezTo>
                  <a:cubicBezTo>
                    <a:pt x="49" y="61"/>
                    <a:pt x="53" y="61"/>
                    <a:pt x="56" y="61"/>
                  </a:cubicBezTo>
                  <a:cubicBezTo>
                    <a:pt x="57" y="61"/>
                    <a:pt x="57" y="60"/>
                    <a:pt x="56" y="60"/>
                  </a:cubicBezTo>
                  <a:cubicBezTo>
                    <a:pt x="53" y="60"/>
                    <a:pt x="49" y="60"/>
                    <a:pt x="46" y="60"/>
                  </a:cubicBezTo>
                  <a:cubicBezTo>
                    <a:pt x="47" y="58"/>
                    <a:pt x="49" y="57"/>
                    <a:pt x="51" y="55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6" y="55"/>
                    <a:pt x="60" y="55"/>
                    <a:pt x="65" y="55"/>
                  </a:cubicBezTo>
                  <a:cubicBezTo>
                    <a:pt x="66" y="55"/>
                    <a:pt x="66" y="54"/>
                    <a:pt x="65" y="54"/>
                  </a:cubicBezTo>
                  <a:cubicBezTo>
                    <a:pt x="61" y="53"/>
                    <a:pt x="57" y="54"/>
                    <a:pt x="52" y="54"/>
                  </a:cubicBezTo>
                  <a:cubicBezTo>
                    <a:pt x="55" y="52"/>
                    <a:pt x="58" y="50"/>
                    <a:pt x="60" y="49"/>
                  </a:cubicBezTo>
                  <a:cubicBezTo>
                    <a:pt x="66" y="49"/>
                    <a:pt x="71" y="50"/>
                    <a:pt x="76" y="50"/>
                  </a:cubicBezTo>
                  <a:cubicBezTo>
                    <a:pt x="77" y="50"/>
                    <a:pt x="77" y="49"/>
                    <a:pt x="76" y="49"/>
                  </a:cubicBezTo>
                  <a:cubicBezTo>
                    <a:pt x="72" y="48"/>
                    <a:pt x="67" y="48"/>
                    <a:pt x="63" y="48"/>
                  </a:cubicBezTo>
                  <a:cubicBezTo>
                    <a:pt x="66" y="46"/>
                    <a:pt x="69" y="45"/>
                    <a:pt x="73" y="44"/>
                  </a:cubicBezTo>
                  <a:cubicBezTo>
                    <a:pt x="79" y="44"/>
                    <a:pt x="86" y="44"/>
                    <a:pt x="93" y="44"/>
                  </a:cubicBezTo>
                  <a:cubicBezTo>
                    <a:pt x="94" y="44"/>
                    <a:pt x="94" y="43"/>
                    <a:pt x="93" y="43"/>
                  </a:cubicBezTo>
                  <a:cubicBezTo>
                    <a:pt x="88" y="42"/>
                    <a:pt x="83" y="42"/>
                    <a:pt x="78" y="42"/>
                  </a:cubicBezTo>
                  <a:cubicBezTo>
                    <a:pt x="83" y="41"/>
                    <a:pt x="89" y="41"/>
                    <a:pt x="95" y="41"/>
                  </a:cubicBezTo>
                  <a:cubicBezTo>
                    <a:pt x="100" y="41"/>
                    <a:pt x="105" y="41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76" y="58"/>
                    <a:pt x="160" y="155"/>
                    <a:pt x="157" y="206"/>
                  </a:cubicBezTo>
                  <a:close/>
                  <a:moveTo>
                    <a:pt x="141" y="56"/>
                  </a:moveTo>
                  <a:cubicBezTo>
                    <a:pt x="141" y="56"/>
                    <a:pt x="141" y="56"/>
                    <a:pt x="141" y="56"/>
                  </a:cubicBezTo>
                  <a:cubicBezTo>
                    <a:pt x="147" y="41"/>
                    <a:pt x="158" y="28"/>
                    <a:pt x="176" y="29"/>
                  </a:cubicBezTo>
                  <a:cubicBezTo>
                    <a:pt x="182" y="30"/>
                    <a:pt x="187" y="33"/>
                    <a:pt x="191" y="37"/>
                  </a:cubicBezTo>
                  <a:cubicBezTo>
                    <a:pt x="199" y="74"/>
                    <a:pt x="181" y="115"/>
                    <a:pt x="163" y="148"/>
                  </a:cubicBezTo>
                  <a:cubicBezTo>
                    <a:pt x="164" y="113"/>
                    <a:pt x="160" y="77"/>
                    <a:pt x="141" y="56"/>
                  </a:cubicBezTo>
                  <a:close/>
                  <a:moveTo>
                    <a:pt x="202" y="83"/>
                  </a:moveTo>
                  <a:cubicBezTo>
                    <a:pt x="197" y="118"/>
                    <a:pt x="186" y="152"/>
                    <a:pt x="162" y="178"/>
                  </a:cubicBezTo>
                  <a:cubicBezTo>
                    <a:pt x="163" y="170"/>
                    <a:pt x="163" y="161"/>
                    <a:pt x="163" y="152"/>
                  </a:cubicBezTo>
                  <a:cubicBezTo>
                    <a:pt x="182" y="121"/>
                    <a:pt x="203" y="76"/>
                    <a:pt x="193" y="39"/>
                  </a:cubicBezTo>
                  <a:cubicBezTo>
                    <a:pt x="197" y="43"/>
                    <a:pt x="200" y="49"/>
                    <a:pt x="203" y="54"/>
                  </a:cubicBezTo>
                  <a:cubicBezTo>
                    <a:pt x="204" y="64"/>
                    <a:pt x="203" y="74"/>
                    <a:pt x="202" y="8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99"/>
            <p:cNvSpPr>
              <a:spLocks/>
            </p:cNvSpPr>
            <p:nvPr/>
          </p:nvSpPr>
          <p:spPr bwMode="auto">
            <a:xfrm>
              <a:off x="2225675" y="5486400"/>
              <a:ext cx="461963" cy="211138"/>
            </a:xfrm>
            <a:custGeom>
              <a:avLst/>
              <a:gdLst>
                <a:gd name="T0" fmla="*/ 106 w 109"/>
                <a:gd name="T1" fmla="*/ 6 h 50"/>
                <a:gd name="T2" fmla="*/ 104 w 109"/>
                <a:gd name="T3" fmla="*/ 6 h 50"/>
                <a:gd name="T4" fmla="*/ 106 w 109"/>
                <a:gd name="T5" fmla="*/ 26 h 50"/>
                <a:gd name="T6" fmla="*/ 102 w 109"/>
                <a:gd name="T7" fmla="*/ 46 h 50"/>
                <a:gd name="T8" fmla="*/ 49 w 109"/>
                <a:gd name="T9" fmla="*/ 46 h 50"/>
                <a:gd name="T10" fmla="*/ 19 w 109"/>
                <a:gd name="T11" fmla="*/ 40 h 50"/>
                <a:gd name="T12" fmla="*/ 13 w 109"/>
                <a:gd name="T13" fmla="*/ 1 h 50"/>
                <a:gd name="T14" fmla="*/ 12 w 109"/>
                <a:gd name="T15" fmla="*/ 1 h 50"/>
                <a:gd name="T16" fmla="*/ 18 w 109"/>
                <a:gd name="T17" fmla="*/ 42 h 50"/>
                <a:gd name="T18" fmla="*/ 103 w 109"/>
                <a:gd name="T19" fmla="*/ 48 h 50"/>
                <a:gd name="T20" fmla="*/ 104 w 109"/>
                <a:gd name="T21" fmla="*/ 46 h 50"/>
                <a:gd name="T22" fmla="*/ 108 w 109"/>
                <a:gd name="T23" fmla="*/ 32 h 50"/>
                <a:gd name="T24" fmla="*/ 106 w 109"/>
                <a:gd name="T2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50">
                  <a:moveTo>
                    <a:pt x="106" y="6"/>
                  </a:moveTo>
                  <a:cubicBezTo>
                    <a:pt x="106" y="5"/>
                    <a:pt x="104" y="5"/>
                    <a:pt x="104" y="6"/>
                  </a:cubicBezTo>
                  <a:cubicBezTo>
                    <a:pt x="105" y="13"/>
                    <a:pt x="106" y="19"/>
                    <a:pt x="106" y="26"/>
                  </a:cubicBezTo>
                  <a:cubicBezTo>
                    <a:pt x="106" y="30"/>
                    <a:pt x="106" y="43"/>
                    <a:pt x="102" y="46"/>
                  </a:cubicBezTo>
                  <a:cubicBezTo>
                    <a:pt x="84" y="47"/>
                    <a:pt x="67" y="47"/>
                    <a:pt x="49" y="46"/>
                  </a:cubicBezTo>
                  <a:cubicBezTo>
                    <a:pt x="41" y="45"/>
                    <a:pt x="26" y="45"/>
                    <a:pt x="19" y="40"/>
                  </a:cubicBezTo>
                  <a:cubicBezTo>
                    <a:pt x="4" y="31"/>
                    <a:pt x="10" y="15"/>
                    <a:pt x="13" y="1"/>
                  </a:cubicBezTo>
                  <a:cubicBezTo>
                    <a:pt x="13" y="1"/>
                    <a:pt x="12" y="0"/>
                    <a:pt x="12" y="1"/>
                  </a:cubicBezTo>
                  <a:cubicBezTo>
                    <a:pt x="8" y="15"/>
                    <a:pt x="0" y="37"/>
                    <a:pt x="18" y="42"/>
                  </a:cubicBezTo>
                  <a:cubicBezTo>
                    <a:pt x="44" y="50"/>
                    <a:pt x="76" y="50"/>
                    <a:pt x="103" y="48"/>
                  </a:cubicBezTo>
                  <a:cubicBezTo>
                    <a:pt x="104" y="48"/>
                    <a:pt x="104" y="47"/>
                    <a:pt x="104" y="46"/>
                  </a:cubicBezTo>
                  <a:cubicBezTo>
                    <a:pt x="107" y="43"/>
                    <a:pt x="107" y="36"/>
                    <a:pt x="108" y="32"/>
                  </a:cubicBezTo>
                  <a:cubicBezTo>
                    <a:pt x="109" y="23"/>
                    <a:pt x="109" y="14"/>
                    <a:pt x="106" y="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100"/>
            <p:cNvSpPr>
              <a:spLocks noEditPoints="1"/>
            </p:cNvSpPr>
            <p:nvPr/>
          </p:nvSpPr>
          <p:spPr bwMode="auto">
            <a:xfrm>
              <a:off x="2255838" y="5405438"/>
              <a:ext cx="436563" cy="134938"/>
            </a:xfrm>
            <a:custGeom>
              <a:avLst/>
              <a:gdLst>
                <a:gd name="T0" fmla="*/ 100 w 103"/>
                <a:gd name="T1" fmla="*/ 7 h 32"/>
                <a:gd name="T2" fmla="*/ 99 w 103"/>
                <a:gd name="T3" fmla="*/ 6 h 32"/>
                <a:gd name="T4" fmla="*/ 4 w 103"/>
                <a:gd name="T5" fmla="*/ 0 h 32"/>
                <a:gd name="T6" fmla="*/ 4 w 103"/>
                <a:gd name="T7" fmla="*/ 0 h 32"/>
                <a:gd name="T8" fmla="*/ 3 w 103"/>
                <a:gd name="T9" fmla="*/ 1 h 32"/>
                <a:gd name="T10" fmla="*/ 1 w 103"/>
                <a:gd name="T11" fmla="*/ 12 h 32"/>
                <a:gd name="T12" fmla="*/ 2 w 103"/>
                <a:gd name="T13" fmla="*/ 18 h 32"/>
                <a:gd name="T14" fmla="*/ 3 w 103"/>
                <a:gd name="T15" fmla="*/ 18 h 32"/>
                <a:gd name="T16" fmla="*/ 9 w 103"/>
                <a:gd name="T17" fmla="*/ 20 h 32"/>
                <a:gd name="T18" fmla="*/ 8 w 103"/>
                <a:gd name="T19" fmla="*/ 25 h 32"/>
                <a:gd name="T20" fmla="*/ 7 w 103"/>
                <a:gd name="T21" fmla="*/ 29 h 32"/>
                <a:gd name="T22" fmla="*/ 14 w 103"/>
                <a:gd name="T23" fmla="*/ 32 h 32"/>
                <a:gd name="T24" fmla="*/ 15 w 103"/>
                <a:gd name="T25" fmla="*/ 31 h 32"/>
                <a:gd name="T26" fmla="*/ 15 w 103"/>
                <a:gd name="T27" fmla="*/ 22 h 32"/>
                <a:gd name="T28" fmla="*/ 15 w 103"/>
                <a:gd name="T29" fmla="*/ 21 h 32"/>
                <a:gd name="T30" fmla="*/ 99 w 103"/>
                <a:gd name="T31" fmla="*/ 24 h 32"/>
                <a:gd name="T32" fmla="*/ 100 w 103"/>
                <a:gd name="T33" fmla="*/ 23 h 32"/>
                <a:gd name="T34" fmla="*/ 100 w 103"/>
                <a:gd name="T35" fmla="*/ 23 h 32"/>
                <a:gd name="T36" fmla="*/ 100 w 103"/>
                <a:gd name="T37" fmla="*/ 7 h 32"/>
                <a:gd name="T38" fmla="*/ 14 w 103"/>
                <a:gd name="T39" fmla="*/ 22 h 32"/>
                <a:gd name="T40" fmla="*/ 13 w 103"/>
                <a:gd name="T41" fmla="*/ 30 h 32"/>
                <a:gd name="T42" fmla="*/ 11 w 103"/>
                <a:gd name="T43" fmla="*/ 29 h 32"/>
                <a:gd name="T44" fmla="*/ 9 w 103"/>
                <a:gd name="T45" fmla="*/ 27 h 32"/>
                <a:gd name="T46" fmla="*/ 10 w 103"/>
                <a:gd name="T47" fmla="*/ 20 h 32"/>
                <a:gd name="T48" fmla="*/ 15 w 103"/>
                <a:gd name="T49" fmla="*/ 21 h 32"/>
                <a:gd name="T50" fmla="*/ 14 w 103"/>
                <a:gd name="T51" fmla="*/ 22 h 32"/>
                <a:gd name="T52" fmla="*/ 99 w 103"/>
                <a:gd name="T53" fmla="*/ 22 h 32"/>
                <a:gd name="T54" fmla="*/ 3 w 103"/>
                <a:gd name="T55" fmla="*/ 17 h 32"/>
                <a:gd name="T56" fmla="*/ 3 w 103"/>
                <a:gd name="T57" fmla="*/ 17 h 32"/>
                <a:gd name="T58" fmla="*/ 2 w 103"/>
                <a:gd name="T59" fmla="*/ 10 h 32"/>
                <a:gd name="T60" fmla="*/ 4 w 103"/>
                <a:gd name="T61" fmla="*/ 1 h 32"/>
                <a:gd name="T62" fmla="*/ 4 w 103"/>
                <a:gd name="T63" fmla="*/ 1 h 32"/>
                <a:gd name="T64" fmla="*/ 4 w 103"/>
                <a:gd name="T65" fmla="*/ 1 h 32"/>
                <a:gd name="T66" fmla="*/ 99 w 103"/>
                <a:gd name="T67" fmla="*/ 7 h 32"/>
                <a:gd name="T68" fmla="*/ 100 w 103"/>
                <a:gd name="T69" fmla="*/ 15 h 32"/>
                <a:gd name="T70" fmla="*/ 99 w 103"/>
                <a:gd name="T71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3" h="32">
                  <a:moveTo>
                    <a:pt x="100" y="7"/>
                  </a:moveTo>
                  <a:cubicBezTo>
                    <a:pt x="101" y="7"/>
                    <a:pt x="100" y="6"/>
                    <a:pt x="99" y="6"/>
                  </a:cubicBezTo>
                  <a:cubicBezTo>
                    <a:pt x="68" y="3"/>
                    <a:pt x="36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1" y="4"/>
                    <a:pt x="0" y="8"/>
                    <a:pt x="1" y="12"/>
                  </a:cubicBezTo>
                  <a:cubicBezTo>
                    <a:pt x="1" y="14"/>
                    <a:pt x="1" y="17"/>
                    <a:pt x="2" y="18"/>
                  </a:cubicBezTo>
                  <a:cubicBezTo>
                    <a:pt x="2" y="18"/>
                    <a:pt x="2" y="18"/>
                    <a:pt x="3" y="18"/>
                  </a:cubicBezTo>
                  <a:cubicBezTo>
                    <a:pt x="5" y="19"/>
                    <a:pt x="7" y="19"/>
                    <a:pt x="9" y="20"/>
                  </a:cubicBezTo>
                  <a:cubicBezTo>
                    <a:pt x="9" y="22"/>
                    <a:pt x="8" y="23"/>
                    <a:pt x="8" y="25"/>
                  </a:cubicBezTo>
                  <a:cubicBezTo>
                    <a:pt x="8" y="26"/>
                    <a:pt x="7" y="28"/>
                    <a:pt x="7" y="29"/>
                  </a:cubicBezTo>
                  <a:cubicBezTo>
                    <a:pt x="8" y="31"/>
                    <a:pt x="13" y="31"/>
                    <a:pt x="14" y="32"/>
                  </a:cubicBezTo>
                  <a:cubicBezTo>
                    <a:pt x="15" y="32"/>
                    <a:pt x="15" y="31"/>
                    <a:pt x="15" y="31"/>
                  </a:cubicBezTo>
                  <a:cubicBezTo>
                    <a:pt x="15" y="28"/>
                    <a:pt x="16" y="25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42" y="27"/>
                    <a:pt x="71" y="27"/>
                    <a:pt x="99" y="24"/>
                  </a:cubicBezTo>
                  <a:cubicBezTo>
                    <a:pt x="100" y="24"/>
                    <a:pt x="100" y="23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3" y="19"/>
                    <a:pt x="102" y="12"/>
                    <a:pt x="100" y="7"/>
                  </a:cubicBezTo>
                  <a:close/>
                  <a:moveTo>
                    <a:pt x="14" y="22"/>
                  </a:moveTo>
                  <a:cubicBezTo>
                    <a:pt x="13" y="24"/>
                    <a:pt x="13" y="27"/>
                    <a:pt x="13" y="30"/>
                  </a:cubicBezTo>
                  <a:cubicBezTo>
                    <a:pt x="13" y="30"/>
                    <a:pt x="12" y="29"/>
                    <a:pt x="11" y="29"/>
                  </a:cubicBezTo>
                  <a:cubicBezTo>
                    <a:pt x="9" y="29"/>
                    <a:pt x="9" y="28"/>
                    <a:pt x="9" y="27"/>
                  </a:cubicBezTo>
                  <a:cubicBezTo>
                    <a:pt x="9" y="25"/>
                    <a:pt x="10" y="22"/>
                    <a:pt x="10" y="20"/>
                  </a:cubicBezTo>
                  <a:cubicBezTo>
                    <a:pt x="12" y="21"/>
                    <a:pt x="13" y="21"/>
                    <a:pt x="15" y="21"/>
                  </a:cubicBezTo>
                  <a:cubicBezTo>
                    <a:pt x="14" y="21"/>
                    <a:pt x="14" y="21"/>
                    <a:pt x="14" y="22"/>
                  </a:cubicBezTo>
                  <a:close/>
                  <a:moveTo>
                    <a:pt x="99" y="22"/>
                  </a:moveTo>
                  <a:cubicBezTo>
                    <a:pt x="66" y="23"/>
                    <a:pt x="35" y="25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6"/>
                    <a:pt x="2" y="11"/>
                    <a:pt x="2" y="10"/>
                  </a:cubicBezTo>
                  <a:cubicBezTo>
                    <a:pt x="3" y="7"/>
                    <a:pt x="3" y="4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6" y="4"/>
                    <a:pt x="67" y="6"/>
                    <a:pt x="99" y="7"/>
                  </a:cubicBezTo>
                  <a:cubicBezTo>
                    <a:pt x="100" y="10"/>
                    <a:pt x="100" y="12"/>
                    <a:pt x="100" y="15"/>
                  </a:cubicBezTo>
                  <a:cubicBezTo>
                    <a:pt x="100" y="17"/>
                    <a:pt x="99" y="19"/>
                    <a:pt x="99" y="2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101"/>
            <p:cNvSpPr>
              <a:spLocks noEditPoints="1"/>
            </p:cNvSpPr>
            <p:nvPr/>
          </p:nvSpPr>
          <p:spPr bwMode="auto">
            <a:xfrm>
              <a:off x="2209800" y="5027613"/>
              <a:ext cx="563563" cy="382588"/>
            </a:xfrm>
            <a:custGeom>
              <a:avLst/>
              <a:gdLst>
                <a:gd name="T0" fmla="*/ 132 w 133"/>
                <a:gd name="T1" fmla="*/ 89 h 90"/>
                <a:gd name="T2" fmla="*/ 132 w 133"/>
                <a:gd name="T3" fmla="*/ 76 h 90"/>
                <a:gd name="T4" fmla="*/ 131 w 133"/>
                <a:gd name="T5" fmla="*/ 75 h 90"/>
                <a:gd name="T6" fmla="*/ 129 w 133"/>
                <a:gd name="T7" fmla="*/ 75 h 90"/>
                <a:gd name="T8" fmla="*/ 78 w 133"/>
                <a:gd name="T9" fmla="*/ 2 h 90"/>
                <a:gd name="T10" fmla="*/ 0 w 133"/>
                <a:gd name="T11" fmla="*/ 73 h 90"/>
                <a:gd name="T12" fmla="*/ 1 w 133"/>
                <a:gd name="T13" fmla="*/ 74 h 90"/>
                <a:gd name="T14" fmla="*/ 73 w 133"/>
                <a:gd name="T15" fmla="*/ 4 h 90"/>
                <a:gd name="T16" fmla="*/ 118 w 133"/>
                <a:gd name="T17" fmla="*/ 28 h 90"/>
                <a:gd name="T18" fmla="*/ 127 w 133"/>
                <a:gd name="T19" fmla="*/ 75 h 90"/>
                <a:gd name="T20" fmla="*/ 126 w 133"/>
                <a:gd name="T21" fmla="*/ 75 h 90"/>
                <a:gd name="T22" fmla="*/ 126 w 133"/>
                <a:gd name="T23" fmla="*/ 75 h 90"/>
                <a:gd name="T24" fmla="*/ 124 w 133"/>
                <a:gd name="T25" fmla="*/ 74 h 90"/>
                <a:gd name="T26" fmla="*/ 124 w 133"/>
                <a:gd name="T27" fmla="*/ 75 h 90"/>
                <a:gd name="T28" fmla="*/ 124 w 133"/>
                <a:gd name="T29" fmla="*/ 76 h 90"/>
                <a:gd name="T30" fmla="*/ 123 w 133"/>
                <a:gd name="T31" fmla="*/ 89 h 90"/>
                <a:gd name="T32" fmla="*/ 125 w 133"/>
                <a:gd name="T33" fmla="*/ 90 h 90"/>
                <a:gd name="T34" fmla="*/ 131 w 133"/>
                <a:gd name="T35" fmla="*/ 90 h 90"/>
                <a:gd name="T36" fmla="*/ 132 w 133"/>
                <a:gd name="T37" fmla="*/ 89 h 90"/>
                <a:gd name="T38" fmla="*/ 125 w 133"/>
                <a:gd name="T39" fmla="*/ 88 h 90"/>
                <a:gd name="T40" fmla="*/ 126 w 133"/>
                <a:gd name="T41" fmla="*/ 76 h 90"/>
                <a:gd name="T42" fmla="*/ 127 w 133"/>
                <a:gd name="T43" fmla="*/ 77 h 90"/>
                <a:gd name="T44" fmla="*/ 127 w 133"/>
                <a:gd name="T45" fmla="*/ 77 h 90"/>
                <a:gd name="T46" fmla="*/ 128 w 133"/>
                <a:gd name="T47" fmla="*/ 77 h 90"/>
                <a:gd name="T48" fmla="*/ 130 w 133"/>
                <a:gd name="T49" fmla="*/ 77 h 90"/>
                <a:gd name="T50" fmla="*/ 130 w 133"/>
                <a:gd name="T51" fmla="*/ 88 h 90"/>
                <a:gd name="T52" fmla="*/ 125 w 133"/>
                <a:gd name="T53" fmla="*/ 8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90">
                  <a:moveTo>
                    <a:pt x="132" y="89"/>
                  </a:moveTo>
                  <a:cubicBezTo>
                    <a:pt x="131" y="85"/>
                    <a:pt x="131" y="81"/>
                    <a:pt x="132" y="76"/>
                  </a:cubicBezTo>
                  <a:cubicBezTo>
                    <a:pt x="132" y="76"/>
                    <a:pt x="132" y="75"/>
                    <a:pt x="131" y="75"/>
                  </a:cubicBezTo>
                  <a:cubicBezTo>
                    <a:pt x="130" y="75"/>
                    <a:pt x="129" y="75"/>
                    <a:pt x="129" y="75"/>
                  </a:cubicBezTo>
                  <a:cubicBezTo>
                    <a:pt x="130" y="41"/>
                    <a:pt x="117" y="4"/>
                    <a:pt x="78" y="2"/>
                  </a:cubicBezTo>
                  <a:cubicBezTo>
                    <a:pt x="36" y="0"/>
                    <a:pt x="10" y="38"/>
                    <a:pt x="0" y="73"/>
                  </a:cubicBezTo>
                  <a:cubicBezTo>
                    <a:pt x="0" y="74"/>
                    <a:pt x="1" y="74"/>
                    <a:pt x="1" y="74"/>
                  </a:cubicBezTo>
                  <a:cubicBezTo>
                    <a:pt x="12" y="41"/>
                    <a:pt x="34" y="5"/>
                    <a:pt x="73" y="4"/>
                  </a:cubicBezTo>
                  <a:cubicBezTo>
                    <a:pt x="91" y="4"/>
                    <a:pt x="108" y="12"/>
                    <a:pt x="118" y="28"/>
                  </a:cubicBezTo>
                  <a:cubicBezTo>
                    <a:pt x="127" y="42"/>
                    <a:pt x="126" y="59"/>
                    <a:pt x="127" y="75"/>
                  </a:cubicBezTo>
                  <a:cubicBezTo>
                    <a:pt x="127" y="75"/>
                    <a:pt x="126" y="75"/>
                    <a:pt x="126" y="75"/>
                  </a:cubicBezTo>
                  <a:cubicBezTo>
                    <a:pt x="126" y="75"/>
                    <a:pt x="126" y="75"/>
                    <a:pt x="126" y="75"/>
                  </a:cubicBezTo>
                  <a:cubicBezTo>
                    <a:pt x="126" y="74"/>
                    <a:pt x="124" y="73"/>
                    <a:pt x="124" y="74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75"/>
                    <a:pt x="123" y="75"/>
                    <a:pt x="124" y="76"/>
                  </a:cubicBezTo>
                  <a:cubicBezTo>
                    <a:pt x="123" y="80"/>
                    <a:pt x="123" y="84"/>
                    <a:pt x="123" y="89"/>
                  </a:cubicBezTo>
                  <a:cubicBezTo>
                    <a:pt x="123" y="89"/>
                    <a:pt x="124" y="90"/>
                    <a:pt x="125" y="90"/>
                  </a:cubicBezTo>
                  <a:cubicBezTo>
                    <a:pt x="127" y="89"/>
                    <a:pt x="129" y="89"/>
                    <a:pt x="131" y="90"/>
                  </a:cubicBezTo>
                  <a:cubicBezTo>
                    <a:pt x="132" y="90"/>
                    <a:pt x="133" y="89"/>
                    <a:pt x="132" y="89"/>
                  </a:cubicBezTo>
                  <a:close/>
                  <a:moveTo>
                    <a:pt x="125" y="88"/>
                  </a:moveTo>
                  <a:cubicBezTo>
                    <a:pt x="125" y="84"/>
                    <a:pt x="125" y="80"/>
                    <a:pt x="126" y="76"/>
                  </a:cubicBezTo>
                  <a:cubicBezTo>
                    <a:pt x="126" y="76"/>
                    <a:pt x="127" y="76"/>
                    <a:pt x="127" y="77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27" y="77"/>
                    <a:pt x="128" y="77"/>
                    <a:pt x="128" y="77"/>
                  </a:cubicBezTo>
                  <a:cubicBezTo>
                    <a:pt x="129" y="77"/>
                    <a:pt x="129" y="77"/>
                    <a:pt x="130" y="77"/>
                  </a:cubicBezTo>
                  <a:cubicBezTo>
                    <a:pt x="129" y="80"/>
                    <a:pt x="129" y="84"/>
                    <a:pt x="130" y="88"/>
                  </a:cubicBezTo>
                  <a:cubicBezTo>
                    <a:pt x="128" y="87"/>
                    <a:pt x="127" y="87"/>
                    <a:pt x="125" y="8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102"/>
            <p:cNvSpPr>
              <a:spLocks/>
            </p:cNvSpPr>
            <p:nvPr/>
          </p:nvSpPr>
          <p:spPr bwMode="auto">
            <a:xfrm>
              <a:off x="2174875" y="5438775"/>
              <a:ext cx="42863" cy="4763"/>
            </a:xfrm>
            <a:custGeom>
              <a:avLst/>
              <a:gdLst>
                <a:gd name="T0" fmla="*/ 9 w 10"/>
                <a:gd name="T1" fmla="*/ 0 h 1"/>
                <a:gd name="T2" fmla="*/ 1 w 10"/>
                <a:gd name="T3" fmla="*/ 0 h 1"/>
                <a:gd name="T4" fmla="*/ 1 w 10"/>
                <a:gd name="T5" fmla="*/ 1 h 1"/>
                <a:gd name="T6" fmla="*/ 9 w 10"/>
                <a:gd name="T7" fmla="*/ 1 h 1"/>
                <a:gd name="T8" fmla="*/ 9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9" y="0"/>
                  </a:moveTo>
                  <a:cubicBezTo>
                    <a:pt x="6" y="0"/>
                    <a:pt x="3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10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103"/>
            <p:cNvSpPr>
              <a:spLocks/>
            </p:cNvSpPr>
            <p:nvPr/>
          </p:nvSpPr>
          <p:spPr bwMode="auto">
            <a:xfrm>
              <a:off x="2128838" y="5092700"/>
              <a:ext cx="42863" cy="7938"/>
            </a:xfrm>
            <a:custGeom>
              <a:avLst/>
              <a:gdLst>
                <a:gd name="T0" fmla="*/ 9 w 10"/>
                <a:gd name="T1" fmla="*/ 0 h 2"/>
                <a:gd name="T2" fmla="*/ 1 w 10"/>
                <a:gd name="T3" fmla="*/ 1 h 2"/>
                <a:gd name="T4" fmla="*/ 1 w 10"/>
                <a:gd name="T5" fmla="*/ 2 h 2"/>
                <a:gd name="T6" fmla="*/ 9 w 10"/>
                <a:gd name="T7" fmla="*/ 1 h 2"/>
                <a:gd name="T8" fmla="*/ 9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9" y="0"/>
                  </a:moveTo>
                  <a:cubicBezTo>
                    <a:pt x="6" y="1"/>
                    <a:pt x="4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4" y="2"/>
                    <a:pt x="6" y="2"/>
                    <a:pt x="9" y="1"/>
                  </a:cubicBezTo>
                  <a:cubicBezTo>
                    <a:pt x="10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04"/>
            <p:cNvSpPr>
              <a:spLocks/>
            </p:cNvSpPr>
            <p:nvPr/>
          </p:nvSpPr>
          <p:spPr bwMode="auto">
            <a:xfrm>
              <a:off x="2136775" y="5011738"/>
              <a:ext cx="42863" cy="12700"/>
            </a:xfrm>
            <a:custGeom>
              <a:avLst/>
              <a:gdLst>
                <a:gd name="T0" fmla="*/ 10 w 10"/>
                <a:gd name="T1" fmla="*/ 0 h 3"/>
                <a:gd name="T2" fmla="*/ 0 w 10"/>
                <a:gd name="T3" fmla="*/ 2 h 3"/>
                <a:gd name="T4" fmla="*/ 0 w 10"/>
                <a:gd name="T5" fmla="*/ 3 h 3"/>
                <a:gd name="T6" fmla="*/ 3 w 10"/>
                <a:gd name="T7" fmla="*/ 2 h 3"/>
                <a:gd name="T8" fmla="*/ 4 w 10"/>
                <a:gd name="T9" fmla="*/ 2 h 3"/>
                <a:gd name="T10" fmla="*/ 4 w 10"/>
                <a:gd name="T11" fmla="*/ 2 h 3"/>
                <a:gd name="T12" fmla="*/ 10 w 10"/>
                <a:gd name="T13" fmla="*/ 1 h 3"/>
                <a:gd name="T14" fmla="*/ 10 w 10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">
                  <a:moveTo>
                    <a:pt x="10" y="0"/>
                  </a:moveTo>
                  <a:cubicBezTo>
                    <a:pt x="6" y="0"/>
                    <a:pt x="3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2"/>
                    <a:pt x="8" y="1"/>
                    <a:pt x="10" y="1"/>
                  </a:cubicBezTo>
                  <a:cubicBezTo>
                    <a:pt x="10" y="1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105"/>
            <p:cNvSpPr>
              <a:spLocks/>
            </p:cNvSpPr>
            <p:nvPr/>
          </p:nvSpPr>
          <p:spPr bwMode="auto">
            <a:xfrm>
              <a:off x="2443163" y="4938713"/>
              <a:ext cx="28575" cy="12700"/>
            </a:xfrm>
            <a:custGeom>
              <a:avLst/>
              <a:gdLst>
                <a:gd name="T0" fmla="*/ 6 w 7"/>
                <a:gd name="T1" fmla="*/ 1 h 3"/>
                <a:gd name="T2" fmla="*/ 1 w 7"/>
                <a:gd name="T3" fmla="*/ 2 h 3"/>
                <a:gd name="T4" fmla="*/ 1 w 7"/>
                <a:gd name="T5" fmla="*/ 3 h 3"/>
                <a:gd name="T6" fmla="*/ 7 w 7"/>
                <a:gd name="T7" fmla="*/ 2 h 3"/>
                <a:gd name="T8" fmla="*/ 6 w 7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6" y="1"/>
                  </a:moveTo>
                  <a:cubicBezTo>
                    <a:pt x="4" y="1"/>
                    <a:pt x="3" y="2"/>
                    <a:pt x="1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" y="3"/>
                    <a:pt x="5" y="3"/>
                    <a:pt x="7" y="2"/>
                  </a:cubicBezTo>
                  <a:cubicBezTo>
                    <a:pt x="7" y="1"/>
                    <a:pt x="7" y="0"/>
                    <a:pt x="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1318786" y="3404827"/>
            <a:ext cx="796925" cy="869950"/>
            <a:chOff x="9755188" y="3171825"/>
            <a:chExt cx="796925" cy="869950"/>
          </a:xfrm>
        </p:grpSpPr>
        <p:sp>
          <p:nvSpPr>
            <p:cNvPr id="108" name="Freeform 106"/>
            <p:cNvSpPr>
              <a:spLocks/>
            </p:cNvSpPr>
            <p:nvPr/>
          </p:nvSpPr>
          <p:spPr bwMode="auto">
            <a:xfrm>
              <a:off x="10047288" y="3209925"/>
              <a:ext cx="195263" cy="119063"/>
            </a:xfrm>
            <a:custGeom>
              <a:avLst/>
              <a:gdLst>
                <a:gd name="T0" fmla="*/ 44 w 46"/>
                <a:gd name="T1" fmla="*/ 24 h 28"/>
                <a:gd name="T2" fmla="*/ 24 w 46"/>
                <a:gd name="T3" fmla="*/ 18 h 28"/>
                <a:gd name="T4" fmla="*/ 9 w 46"/>
                <a:gd name="T5" fmla="*/ 2 h 28"/>
                <a:gd name="T6" fmla="*/ 8 w 46"/>
                <a:gd name="T7" fmla="*/ 1 h 28"/>
                <a:gd name="T8" fmla="*/ 16 w 46"/>
                <a:gd name="T9" fmla="*/ 16 h 28"/>
                <a:gd name="T10" fmla="*/ 44 w 46"/>
                <a:gd name="T11" fmla="*/ 26 h 28"/>
                <a:gd name="T12" fmla="*/ 44 w 46"/>
                <a:gd name="T1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8">
                  <a:moveTo>
                    <a:pt x="44" y="24"/>
                  </a:moveTo>
                  <a:cubicBezTo>
                    <a:pt x="37" y="24"/>
                    <a:pt x="30" y="22"/>
                    <a:pt x="24" y="18"/>
                  </a:cubicBezTo>
                  <a:cubicBezTo>
                    <a:pt x="22" y="17"/>
                    <a:pt x="4" y="6"/>
                    <a:pt x="9" y="2"/>
                  </a:cubicBezTo>
                  <a:cubicBezTo>
                    <a:pt x="9" y="1"/>
                    <a:pt x="9" y="0"/>
                    <a:pt x="8" y="1"/>
                  </a:cubicBezTo>
                  <a:cubicBezTo>
                    <a:pt x="0" y="5"/>
                    <a:pt x="13" y="14"/>
                    <a:pt x="16" y="16"/>
                  </a:cubicBezTo>
                  <a:cubicBezTo>
                    <a:pt x="24" y="22"/>
                    <a:pt x="35" y="28"/>
                    <a:pt x="44" y="26"/>
                  </a:cubicBezTo>
                  <a:cubicBezTo>
                    <a:pt x="46" y="25"/>
                    <a:pt x="45" y="23"/>
                    <a:pt x="44" y="2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07"/>
            <p:cNvSpPr>
              <a:spLocks/>
            </p:cNvSpPr>
            <p:nvPr/>
          </p:nvSpPr>
          <p:spPr bwMode="auto">
            <a:xfrm>
              <a:off x="10352088" y="3371850"/>
              <a:ext cx="169863" cy="106363"/>
            </a:xfrm>
            <a:custGeom>
              <a:avLst/>
              <a:gdLst>
                <a:gd name="T0" fmla="*/ 39 w 40"/>
                <a:gd name="T1" fmla="*/ 23 h 25"/>
                <a:gd name="T2" fmla="*/ 2 w 40"/>
                <a:gd name="T3" fmla="*/ 1 h 25"/>
                <a:gd name="T4" fmla="*/ 1 w 40"/>
                <a:gd name="T5" fmla="*/ 1 h 25"/>
                <a:gd name="T6" fmla="*/ 38 w 40"/>
                <a:gd name="T7" fmla="*/ 25 h 25"/>
                <a:gd name="T8" fmla="*/ 39 w 40"/>
                <a:gd name="T9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5">
                  <a:moveTo>
                    <a:pt x="39" y="23"/>
                  </a:moveTo>
                  <a:cubicBezTo>
                    <a:pt x="27" y="20"/>
                    <a:pt x="6" y="15"/>
                    <a:pt x="2" y="1"/>
                  </a:cubicBezTo>
                  <a:cubicBezTo>
                    <a:pt x="2" y="0"/>
                    <a:pt x="0" y="0"/>
                    <a:pt x="1" y="1"/>
                  </a:cubicBezTo>
                  <a:cubicBezTo>
                    <a:pt x="4" y="17"/>
                    <a:pt x="25" y="22"/>
                    <a:pt x="38" y="25"/>
                  </a:cubicBezTo>
                  <a:cubicBezTo>
                    <a:pt x="40" y="25"/>
                    <a:pt x="40" y="23"/>
                    <a:pt x="39" y="2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08"/>
            <p:cNvSpPr>
              <a:spLocks noEditPoints="1"/>
            </p:cNvSpPr>
            <p:nvPr/>
          </p:nvSpPr>
          <p:spPr bwMode="auto">
            <a:xfrm>
              <a:off x="9755188" y="3171825"/>
              <a:ext cx="796925" cy="869950"/>
            </a:xfrm>
            <a:custGeom>
              <a:avLst/>
              <a:gdLst>
                <a:gd name="T0" fmla="*/ 118 w 188"/>
                <a:gd name="T1" fmla="*/ 183 h 205"/>
                <a:gd name="T2" fmla="*/ 112 w 188"/>
                <a:gd name="T3" fmla="*/ 88 h 205"/>
                <a:gd name="T4" fmla="*/ 108 w 188"/>
                <a:gd name="T5" fmla="*/ 167 h 205"/>
                <a:gd name="T6" fmla="*/ 171 w 188"/>
                <a:gd name="T7" fmla="*/ 80 h 205"/>
                <a:gd name="T8" fmla="*/ 162 w 188"/>
                <a:gd name="T9" fmla="*/ 49 h 205"/>
                <a:gd name="T10" fmla="*/ 139 w 188"/>
                <a:gd name="T11" fmla="*/ 60 h 205"/>
                <a:gd name="T12" fmla="*/ 126 w 188"/>
                <a:gd name="T13" fmla="*/ 80 h 205"/>
                <a:gd name="T14" fmla="*/ 107 w 188"/>
                <a:gd name="T15" fmla="*/ 43 h 205"/>
                <a:gd name="T16" fmla="*/ 91 w 188"/>
                <a:gd name="T17" fmla="*/ 8 h 205"/>
                <a:gd name="T18" fmla="*/ 58 w 188"/>
                <a:gd name="T19" fmla="*/ 41 h 205"/>
                <a:gd name="T20" fmla="*/ 27 w 188"/>
                <a:gd name="T21" fmla="*/ 102 h 205"/>
                <a:gd name="T22" fmla="*/ 63 w 188"/>
                <a:gd name="T23" fmla="*/ 115 h 205"/>
                <a:gd name="T24" fmla="*/ 59 w 188"/>
                <a:gd name="T25" fmla="*/ 149 h 205"/>
                <a:gd name="T26" fmla="*/ 3 w 188"/>
                <a:gd name="T27" fmla="*/ 131 h 205"/>
                <a:gd name="T28" fmla="*/ 2 w 188"/>
                <a:gd name="T29" fmla="*/ 131 h 205"/>
                <a:gd name="T30" fmla="*/ 0 w 188"/>
                <a:gd name="T31" fmla="*/ 145 h 205"/>
                <a:gd name="T32" fmla="*/ 108 w 188"/>
                <a:gd name="T33" fmla="*/ 204 h 205"/>
                <a:gd name="T34" fmla="*/ 105 w 188"/>
                <a:gd name="T35" fmla="*/ 163 h 205"/>
                <a:gd name="T36" fmla="*/ 105 w 188"/>
                <a:gd name="T37" fmla="*/ 163 h 205"/>
                <a:gd name="T38" fmla="*/ 129 w 188"/>
                <a:gd name="T39" fmla="*/ 83 h 205"/>
                <a:gd name="T40" fmla="*/ 136 w 188"/>
                <a:gd name="T41" fmla="*/ 49 h 205"/>
                <a:gd name="T42" fmla="*/ 165 w 188"/>
                <a:gd name="T43" fmla="*/ 53 h 205"/>
                <a:gd name="T44" fmla="*/ 170 w 188"/>
                <a:gd name="T45" fmla="*/ 77 h 205"/>
                <a:gd name="T46" fmla="*/ 129 w 188"/>
                <a:gd name="T47" fmla="*/ 82 h 205"/>
                <a:gd name="T48" fmla="*/ 140 w 188"/>
                <a:gd name="T49" fmla="*/ 59 h 205"/>
                <a:gd name="T50" fmla="*/ 61 w 188"/>
                <a:gd name="T51" fmla="*/ 151 h 205"/>
                <a:gd name="T52" fmla="*/ 70 w 188"/>
                <a:gd name="T53" fmla="*/ 156 h 205"/>
                <a:gd name="T54" fmla="*/ 54 w 188"/>
                <a:gd name="T55" fmla="*/ 56 h 205"/>
                <a:gd name="T56" fmla="*/ 87 w 188"/>
                <a:gd name="T57" fmla="*/ 73 h 205"/>
                <a:gd name="T58" fmla="*/ 60 w 188"/>
                <a:gd name="T59" fmla="*/ 46 h 205"/>
                <a:gd name="T60" fmla="*/ 88 w 188"/>
                <a:gd name="T61" fmla="*/ 73 h 205"/>
                <a:gd name="T62" fmla="*/ 105 w 188"/>
                <a:gd name="T63" fmla="*/ 41 h 205"/>
                <a:gd name="T64" fmla="*/ 93 w 188"/>
                <a:gd name="T65" fmla="*/ 63 h 205"/>
                <a:gd name="T66" fmla="*/ 72 w 188"/>
                <a:gd name="T67" fmla="*/ 21 h 205"/>
                <a:gd name="T68" fmla="*/ 75 w 188"/>
                <a:gd name="T69" fmla="*/ 5 h 205"/>
                <a:gd name="T70" fmla="*/ 116 w 188"/>
                <a:gd name="T71" fmla="*/ 25 h 205"/>
                <a:gd name="T72" fmla="*/ 95 w 188"/>
                <a:gd name="T73" fmla="*/ 65 h 205"/>
                <a:gd name="T74" fmla="*/ 121 w 188"/>
                <a:gd name="T75" fmla="*/ 90 h 205"/>
                <a:gd name="T76" fmla="*/ 109 w 188"/>
                <a:gd name="T77" fmla="*/ 202 h 205"/>
                <a:gd name="T78" fmla="*/ 3 w 188"/>
                <a:gd name="T79" fmla="*/ 139 h 205"/>
                <a:gd name="T80" fmla="*/ 3 w 188"/>
                <a:gd name="T81" fmla="*/ 139 h 205"/>
                <a:gd name="T82" fmla="*/ 5 w 188"/>
                <a:gd name="T83" fmla="*/ 133 h 205"/>
                <a:gd name="T84" fmla="*/ 5 w 188"/>
                <a:gd name="T85" fmla="*/ 132 h 205"/>
                <a:gd name="T86" fmla="*/ 27 w 188"/>
                <a:gd name="T87" fmla="*/ 137 h 205"/>
                <a:gd name="T88" fmla="*/ 69 w 188"/>
                <a:gd name="T89" fmla="*/ 159 h 205"/>
                <a:gd name="T90" fmla="*/ 119 w 188"/>
                <a:gd name="T91" fmla="*/ 18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8" h="205">
                  <a:moveTo>
                    <a:pt x="120" y="195"/>
                  </a:moveTo>
                  <a:cubicBezTo>
                    <a:pt x="122" y="191"/>
                    <a:pt x="123" y="186"/>
                    <a:pt x="120" y="182"/>
                  </a:cubicBezTo>
                  <a:cubicBezTo>
                    <a:pt x="120" y="181"/>
                    <a:pt x="118" y="182"/>
                    <a:pt x="118" y="183"/>
                  </a:cubicBezTo>
                  <a:cubicBezTo>
                    <a:pt x="118" y="183"/>
                    <a:pt x="118" y="183"/>
                    <a:pt x="118" y="183"/>
                  </a:cubicBezTo>
                  <a:cubicBezTo>
                    <a:pt x="103" y="175"/>
                    <a:pt x="88" y="166"/>
                    <a:pt x="72" y="157"/>
                  </a:cubicBezTo>
                  <a:cubicBezTo>
                    <a:pt x="86" y="134"/>
                    <a:pt x="100" y="111"/>
                    <a:pt x="112" y="88"/>
                  </a:cubicBezTo>
                  <a:cubicBezTo>
                    <a:pt x="115" y="89"/>
                    <a:pt x="117" y="91"/>
                    <a:pt x="120" y="92"/>
                  </a:cubicBezTo>
                  <a:cubicBezTo>
                    <a:pt x="110" y="108"/>
                    <a:pt x="102" y="124"/>
                    <a:pt x="97" y="140"/>
                  </a:cubicBezTo>
                  <a:cubicBezTo>
                    <a:pt x="94" y="152"/>
                    <a:pt x="94" y="165"/>
                    <a:pt x="108" y="167"/>
                  </a:cubicBezTo>
                  <a:cubicBezTo>
                    <a:pt x="109" y="167"/>
                    <a:pt x="109" y="167"/>
                    <a:pt x="110" y="167"/>
                  </a:cubicBezTo>
                  <a:cubicBezTo>
                    <a:pt x="117" y="168"/>
                    <a:pt x="124" y="164"/>
                    <a:pt x="130" y="157"/>
                  </a:cubicBezTo>
                  <a:cubicBezTo>
                    <a:pt x="148" y="136"/>
                    <a:pt x="160" y="105"/>
                    <a:pt x="171" y="80"/>
                  </a:cubicBezTo>
                  <a:cubicBezTo>
                    <a:pt x="179" y="81"/>
                    <a:pt x="188" y="77"/>
                    <a:pt x="187" y="68"/>
                  </a:cubicBezTo>
                  <a:cubicBezTo>
                    <a:pt x="186" y="57"/>
                    <a:pt x="170" y="53"/>
                    <a:pt x="162" y="49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57" y="47"/>
                    <a:pt x="152" y="44"/>
                    <a:pt x="148" y="43"/>
                  </a:cubicBezTo>
                  <a:cubicBezTo>
                    <a:pt x="144" y="41"/>
                    <a:pt x="141" y="40"/>
                    <a:pt x="137" y="43"/>
                  </a:cubicBezTo>
                  <a:cubicBezTo>
                    <a:pt x="130" y="47"/>
                    <a:pt x="133" y="57"/>
                    <a:pt x="139" y="60"/>
                  </a:cubicBezTo>
                  <a:cubicBezTo>
                    <a:pt x="139" y="61"/>
                    <a:pt x="139" y="60"/>
                    <a:pt x="139" y="61"/>
                  </a:cubicBezTo>
                  <a:cubicBezTo>
                    <a:pt x="135" y="67"/>
                    <a:pt x="131" y="74"/>
                    <a:pt x="126" y="81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16" y="75"/>
                    <a:pt x="105" y="70"/>
                    <a:pt x="96" y="64"/>
                  </a:cubicBezTo>
                  <a:cubicBezTo>
                    <a:pt x="99" y="57"/>
                    <a:pt x="103" y="50"/>
                    <a:pt x="107" y="44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15" y="44"/>
                    <a:pt x="125" y="40"/>
                    <a:pt x="121" y="30"/>
                  </a:cubicBezTo>
                  <a:cubicBezTo>
                    <a:pt x="119" y="25"/>
                    <a:pt x="115" y="22"/>
                    <a:pt x="110" y="19"/>
                  </a:cubicBezTo>
                  <a:cubicBezTo>
                    <a:pt x="104" y="15"/>
                    <a:pt x="98" y="11"/>
                    <a:pt x="91" y="8"/>
                  </a:cubicBezTo>
                  <a:cubicBezTo>
                    <a:pt x="85" y="2"/>
                    <a:pt x="76" y="0"/>
                    <a:pt x="69" y="5"/>
                  </a:cubicBezTo>
                  <a:cubicBezTo>
                    <a:pt x="64" y="9"/>
                    <a:pt x="64" y="18"/>
                    <a:pt x="70" y="21"/>
                  </a:cubicBezTo>
                  <a:cubicBezTo>
                    <a:pt x="66" y="27"/>
                    <a:pt x="62" y="34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5" y="48"/>
                    <a:pt x="51" y="55"/>
                    <a:pt x="47" y="62"/>
                  </a:cubicBezTo>
                  <a:cubicBezTo>
                    <a:pt x="41" y="75"/>
                    <a:pt x="32" y="88"/>
                    <a:pt x="27" y="102"/>
                  </a:cubicBezTo>
                  <a:cubicBezTo>
                    <a:pt x="22" y="114"/>
                    <a:pt x="24" y="126"/>
                    <a:pt x="37" y="130"/>
                  </a:cubicBezTo>
                  <a:cubicBezTo>
                    <a:pt x="38" y="131"/>
                    <a:pt x="38" y="130"/>
                    <a:pt x="39" y="130"/>
                  </a:cubicBezTo>
                  <a:cubicBezTo>
                    <a:pt x="48" y="132"/>
                    <a:pt x="56" y="124"/>
                    <a:pt x="63" y="115"/>
                  </a:cubicBezTo>
                  <a:cubicBezTo>
                    <a:pt x="73" y="102"/>
                    <a:pt x="81" y="89"/>
                    <a:pt x="89" y="75"/>
                  </a:cubicBezTo>
                  <a:cubicBezTo>
                    <a:pt x="92" y="76"/>
                    <a:pt x="95" y="78"/>
                    <a:pt x="97" y="80"/>
                  </a:cubicBezTo>
                  <a:cubicBezTo>
                    <a:pt x="85" y="103"/>
                    <a:pt x="73" y="127"/>
                    <a:pt x="59" y="149"/>
                  </a:cubicBezTo>
                  <a:cubicBezTo>
                    <a:pt x="43" y="141"/>
                    <a:pt x="28" y="132"/>
                    <a:pt x="12" y="124"/>
                  </a:cubicBezTo>
                  <a:cubicBezTo>
                    <a:pt x="12" y="124"/>
                    <a:pt x="12" y="124"/>
                    <a:pt x="11" y="124"/>
                  </a:cubicBezTo>
                  <a:cubicBezTo>
                    <a:pt x="7" y="125"/>
                    <a:pt x="5" y="127"/>
                    <a:pt x="3" y="131"/>
                  </a:cubicBezTo>
                  <a:cubicBezTo>
                    <a:pt x="3" y="131"/>
                    <a:pt x="3" y="130"/>
                    <a:pt x="2" y="130"/>
                  </a:cubicBezTo>
                  <a:cubicBezTo>
                    <a:pt x="2" y="130"/>
                    <a:pt x="1" y="131"/>
                    <a:pt x="2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0" y="136"/>
                    <a:pt x="0" y="141"/>
                    <a:pt x="1" y="145"/>
                  </a:cubicBezTo>
                  <a:cubicBezTo>
                    <a:pt x="1" y="145"/>
                    <a:pt x="1" y="145"/>
                    <a:pt x="1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1" y="145"/>
                    <a:pt x="1" y="146"/>
                    <a:pt x="2" y="146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35" y="169"/>
                    <a:pt x="73" y="186"/>
                    <a:pt x="108" y="204"/>
                  </a:cubicBezTo>
                  <a:cubicBezTo>
                    <a:pt x="110" y="205"/>
                    <a:pt x="110" y="204"/>
                    <a:pt x="110" y="203"/>
                  </a:cubicBezTo>
                  <a:cubicBezTo>
                    <a:pt x="114" y="202"/>
                    <a:pt x="118" y="199"/>
                    <a:pt x="120" y="195"/>
                  </a:cubicBezTo>
                  <a:close/>
                  <a:moveTo>
                    <a:pt x="105" y="163"/>
                  </a:moveTo>
                  <a:cubicBezTo>
                    <a:pt x="94" y="153"/>
                    <a:pt x="109" y="119"/>
                    <a:pt x="123" y="93"/>
                  </a:cubicBezTo>
                  <a:cubicBezTo>
                    <a:pt x="131" y="103"/>
                    <a:pt x="142" y="109"/>
                    <a:pt x="155" y="110"/>
                  </a:cubicBezTo>
                  <a:cubicBezTo>
                    <a:pt x="142" y="137"/>
                    <a:pt x="123" y="170"/>
                    <a:pt x="105" y="163"/>
                  </a:cubicBezTo>
                  <a:close/>
                  <a:moveTo>
                    <a:pt x="156" y="108"/>
                  </a:moveTo>
                  <a:cubicBezTo>
                    <a:pt x="143" y="106"/>
                    <a:pt x="133" y="101"/>
                    <a:pt x="124" y="91"/>
                  </a:cubicBezTo>
                  <a:cubicBezTo>
                    <a:pt x="126" y="88"/>
                    <a:pt x="127" y="86"/>
                    <a:pt x="129" y="83"/>
                  </a:cubicBezTo>
                  <a:cubicBezTo>
                    <a:pt x="136" y="92"/>
                    <a:pt x="147" y="101"/>
                    <a:pt x="160" y="99"/>
                  </a:cubicBezTo>
                  <a:cubicBezTo>
                    <a:pt x="158" y="102"/>
                    <a:pt x="157" y="105"/>
                    <a:pt x="156" y="108"/>
                  </a:cubicBezTo>
                  <a:close/>
                  <a:moveTo>
                    <a:pt x="136" y="49"/>
                  </a:moveTo>
                  <a:cubicBezTo>
                    <a:pt x="138" y="43"/>
                    <a:pt x="144" y="44"/>
                    <a:pt x="149" y="46"/>
                  </a:cubicBezTo>
                  <a:cubicBezTo>
                    <a:pt x="154" y="48"/>
                    <a:pt x="159" y="52"/>
                    <a:pt x="165" y="53"/>
                  </a:cubicBezTo>
                  <a:cubicBezTo>
                    <a:pt x="165" y="54"/>
                    <a:pt x="165" y="53"/>
                    <a:pt x="165" y="53"/>
                  </a:cubicBezTo>
                  <a:cubicBezTo>
                    <a:pt x="170" y="56"/>
                    <a:pt x="174" y="58"/>
                    <a:pt x="178" y="60"/>
                  </a:cubicBezTo>
                  <a:cubicBezTo>
                    <a:pt x="182" y="63"/>
                    <a:pt x="185" y="67"/>
                    <a:pt x="184" y="72"/>
                  </a:cubicBezTo>
                  <a:cubicBezTo>
                    <a:pt x="182" y="78"/>
                    <a:pt x="175" y="78"/>
                    <a:pt x="170" y="77"/>
                  </a:cubicBezTo>
                  <a:cubicBezTo>
                    <a:pt x="169" y="77"/>
                    <a:pt x="168" y="78"/>
                    <a:pt x="168" y="79"/>
                  </a:cubicBezTo>
                  <a:cubicBezTo>
                    <a:pt x="167" y="83"/>
                    <a:pt x="164" y="89"/>
                    <a:pt x="161" y="97"/>
                  </a:cubicBezTo>
                  <a:cubicBezTo>
                    <a:pt x="147" y="98"/>
                    <a:pt x="138" y="90"/>
                    <a:pt x="129" y="82"/>
                  </a:cubicBezTo>
                  <a:cubicBezTo>
                    <a:pt x="135" y="72"/>
                    <a:pt x="140" y="64"/>
                    <a:pt x="141" y="61"/>
                  </a:cubicBezTo>
                  <a:cubicBezTo>
                    <a:pt x="142" y="60"/>
                    <a:pt x="141" y="59"/>
                    <a:pt x="140" y="60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37" y="56"/>
                    <a:pt x="135" y="53"/>
                    <a:pt x="136" y="49"/>
                  </a:cubicBezTo>
                  <a:close/>
                  <a:moveTo>
                    <a:pt x="70" y="156"/>
                  </a:moveTo>
                  <a:cubicBezTo>
                    <a:pt x="67" y="154"/>
                    <a:pt x="64" y="152"/>
                    <a:pt x="61" y="151"/>
                  </a:cubicBezTo>
                  <a:cubicBezTo>
                    <a:pt x="75" y="128"/>
                    <a:pt x="88" y="105"/>
                    <a:pt x="99" y="80"/>
                  </a:cubicBezTo>
                  <a:cubicBezTo>
                    <a:pt x="103" y="83"/>
                    <a:pt x="107" y="85"/>
                    <a:pt x="111" y="87"/>
                  </a:cubicBezTo>
                  <a:cubicBezTo>
                    <a:pt x="96" y="110"/>
                    <a:pt x="83" y="133"/>
                    <a:pt x="70" y="156"/>
                  </a:cubicBezTo>
                  <a:close/>
                  <a:moveTo>
                    <a:pt x="35" y="127"/>
                  </a:moveTo>
                  <a:cubicBezTo>
                    <a:pt x="16" y="114"/>
                    <a:pt x="41" y="80"/>
                    <a:pt x="48" y="67"/>
                  </a:cubicBezTo>
                  <a:cubicBezTo>
                    <a:pt x="50" y="63"/>
                    <a:pt x="52" y="59"/>
                    <a:pt x="54" y="56"/>
                  </a:cubicBezTo>
                  <a:cubicBezTo>
                    <a:pt x="57" y="69"/>
                    <a:pt x="74" y="77"/>
                    <a:pt x="87" y="75"/>
                  </a:cubicBezTo>
                  <a:cubicBezTo>
                    <a:pt x="72" y="101"/>
                    <a:pt x="52" y="131"/>
                    <a:pt x="35" y="127"/>
                  </a:cubicBezTo>
                  <a:close/>
                  <a:moveTo>
                    <a:pt x="87" y="73"/>
                  </a:moveTo>
                  <a:cubicBezTo>
                    <a:pt x="80" y="73"/>
                    <a:pt x="74" y="72"/>
                    <a:pt x="68" y="68"/>
                  </a:cubicBezTo>
                  <a:cubicBezTo>
                    <a:pt x="62" y="65"/>
                    <a:pt x="59" y="59"/>
                    <a:pt x="55" y="54"/>
                  </a:cubicBezTo>
                  <a:cubicBezTo>
                    <a:pt x="57" y="51"/>
                    <a:pt x="58" y="48"/>
                    <a:pt x="60" y="46"/>
                  </a:cubicBezTo>
                  <a:cubicBezTo>
                    <a:pt x="65" y="57"/>
                    <a:pt x="80" y="64"/>
                    <a:pt x="92" y="65"/>
                  </a:cubicBezTo>
                  <a:cubicBezTo>
                    <a:pt x="91" y="67"/>
                    <a:pt x="90" y="70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88" y="73"/>
                    <a:pt x="87" y="73"/>
                    <a:pt x="87" y="73"/>
                  </a:cubicBezTo>
                  <a:close/>
                  <a:moveTo>
                    <a:pt x="105" y="41"/>
                  </a:moveTo>
                  <a:cubicBezTo>
                    <a:pt x="105" y="41"/>
                    <a:pt x="104" y="41"/>
                    <a:pt x="104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2" y="46"/>
                    <a:pt x="98" y="54"/>
                    <a:pt x="93" y="63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81" y="61"/>
                    <a:pt x="66" y="55"/>
                    <a:pt x="61" y="44"/>
                  </a:cubicBezTo>
                  <a:cubicBezTo>
                    <a:pt x="65" y="36"/>
                    <a:pt x="68" y="29"/>
                    <a:pt x="72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3" y="22"/>
                    <a:pt x="74" y="20"/>
                    <a:pt x="73" y="19"/>
                  </a:cubicBezTo>
                  <a:cubicBezTo>
                    <a:pt x="65" y="16"/>
                    <a:pt x="69" y="7"/>
                    <a:pt x="75" y="5"/>
                  </a:cubicBezTo>
                  <a:cubicBezTo>
                    <a:pt x="80" y="4"/>
                    <a:pt x="85" y="6"/>
                    <a:pt x="89" y="9"/>
                  </a:cubicBezTo>
                  <a:cubicBezTo>
                    <a:pt x="94" y="13"/>
                    <a:pt x="100" y="15"/>
                    <a:pt x="105" y="18"/>
                  </a:cubicBezTo>
                  <a:cubicBezTo>
                    <a:pt x="109" y="20"/>
                    <a:pt x="113" y="22"/>
                    <a:pt x="116" y="25"/>
                  </a:cubicBezTo>
                  <a:cubicBezTo>
                    <a:pt x="126" y="36"/>
                    <a:pt x="114" y="41"/>
                    <a:pt x="105" y="41"/>
                  </a:cubicBezTo>
                  <a:close/>
                  <a:moveTo>
                    <a:pt x="90" y="73"/>
                  </a:moveTo>
                  <a:cubicBezTo>
                    <a:pt x="92" y="70"/>
                    <a:pt x="93" y="68"/>
                    <a:pt x="95" y="65"/>
                  </a:cubicBezTo>
                  <a:cubicBezTo>
                    <a:pt x="104" y="72"/>
                    <a:pt x="114" y="78"/>
                    <a:pt x="125" y="82"/>
                  </a:cubicBezTo>
                  <a:cubicBezTo>
                    <a:pt x="125" y="82"/>
                    <a:pt x="125" y="82"/>
                    <a:pt x="125" y="82"/>
                  </a:cubicBezTo>
                  <a:cubicBezTo>
                    <a:pt x="124" y="85"/>
                    <a:pt x="122" y="87"/>
                    <a:pt x="121" y="90"/>
                  </a:cubicBezTo>
                  <a:cubicBezTo>
                    <a:pt x="111" y="84"/>
                    <a:pt x="101" y="78"/>
                    <a:pt x="90" y="73"/>
                  </a:cubicBezTo>
                  <a:close/>
                  <a:moveTo>
                    <a:pt x="109" y="202"/>
                  </a:moveTo>
                  <a:cubicBezTo>
                    <a:pt x="109" y="202"/>
                    <a:pt x="109" y="202"/>
                    <a:pt x="109" y="202"/>
                  </a:cubicBezTo>
                  <a:cubicBezTo>
                    <a:pt x="75" y="182"/>
                    <a:pt x="40" y="160"/>
                    <a:pt x="3" y="146"/>
                  </a:cubicBezTo>
                  <a:cubicBezTo>
                    <a:pt x="3" y="146"/>
                    <a:pt x="3" y="145"/>
                    <a:pt x="3" y="145"/>
                  </a:cubicBezTo>
                  <a:cubicBezTo>
                    <a:pt x="3" y="143"/>
                    <a:pt x="3" y="141"/>
                    <a:pt x="3" y="139"/>
                  </a:cubicBezTo>
                  <a:cubicBezTo>
                    <a:pt x="9" y="143"/>
                    <a:pt x="16" y="147"/>
                    <a:pt x="22" y="150"/>
                  </a:cubicBezTo>
                  <a:cubicBezTo>
                    <a:pt x="23" y="150"/>
                    <a:pt x="23" y="149"/>
                    <a:pt x="22" y="149"/>
                  </a:cubicBezTo>
                  <a:cubicBezTo>
                    <a:pt x="16" y="146"/>
                    <a:pt x="10" y="142"/>
                    <a:pt x="3" y="139"/>
                  </a:cubicBezTo>
                  <a:cubicBezTo>
                    <a:pt x="3" y="139"/>
                    <a:pt x="3" y="139"/>
                    <a:pt x="3" y="139"/>
                  </a:cubicBezTo>
                  <a:cubicBezTo>
                    <a:pt x="3" y="137"/>
                    <a:pt x="4" y="135"/>
                    <a:pt x="5" y="133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19" y="142"/>
                    <a:pt x="34" y="150"/>
                    <a:pt x="49" y="158"/>
                  </a:cubicBezTo>
                  <a:cubicBezTo>
                    <a:pt x="50" y="158"/>
                    <a:pt x="50" y="157"/>
                    <a:pt x="49" y="157"/>
                  </a:cubicBezTo>
                  <a:cubicBezTo>
                    <a:pt x="35" y="148"/>
                    <a:pt x="20" y="140"/>
                    <a:pt x="5" y="132"/>
                  </a:cubicBezTo>
                  <a:cubicBezTo>
                    <a:pt x="6" y="131"/>
                    <a:pt x="7" y="130"/>
                    <a:pt x="8" y="129"/>
                  </a:cubicBezTo>
                  <a:cubicBezTo>
                    <a:pt x="14" y="132"/>
                    <a:pt x="20" y="135"/>
                    <a:pt x="26" y="139"/>
                  </a:cubicBezTo>
                  <a:cubicBezTo>
                    <a:pt x="27" y="139"/>
                    <a:pt x="28" y="138"/>
                    <a:pt x="27" y="137"/>
                  </a:cubicBezTo>
                  <a:cubicBezTo>
                    <a:pt x="21" y="134"/>
                    <a:pt x="15" y="131"/>
                    <a:pt x="9" y="128"/>
                  </a:cubicBezTo>
                  <a:cubicBezTo>
                    <a:pt x="10" y="127"/>
                    <a:pt x="11" y="127"/>
                    <a:pt x="12" y="126"/>
                  </a:cubicBezTo>
                  <a:cubicBezTo>
                    <a:pt x="30" y="137"/>
                    <a:pt x="49" y="148"/>
                    <a:pt x="69" y="159"/>
                  </a:cubicBezTo>
                  <a:cubicBezTo>
                    <a:pt x="69" y="159"/>
                    <a:pt x="70" y="159"/>
                    <a:pt x="70" y="159"/>
                  </a:cubicBezTo>
                  <a:cubicBezTo>
                    <a:pt x="86" y="168"/>
                    <a:pt x="102" y="177"/>
                    <a:pt x="118" y="185"/>
                  </a:cubicBezTo>
                  <a:cubicBezTo>
                    <a:pt x="118" y="186"/>
                    <a:pt x="118" y="186"/>
                    <a:pt x="119" y="185"/>
                  </a:cubicBezTo>
                  <a:cubicBezTo>
                    <a:pt x="119" y="188"/>
                    <a:pt x="119" y="191"/>
                    <a:pt x="118" y="194"/>
                  </a:cubicBezTo>
                  <a:cubicBezTo>
                    <a:pt x="116" y="197"/>
                    <a:pt x="113" y="200"/>
                    <a:pt x="109" y="20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09"/>
            <p:cNvSpPr>
              <a:spLocks noEditPoints="1"/>
            </p:cNvSpPr>
            <p:nvPr/>
          </p:nvSpPr>
          <p:spPr bwMode="auto">
            <a:xfrm>
              <a:off x="9861550" y="3481388"/>
              <a:ext cx="206375" cy="220663"/>
            </a:xfrm>
            <a:custGeom>
              <a:avLst/>
              <a:gdLst>
                <a:gd name="T0" fmla="*/ 48 w 49"/>
                <a:gd name="T1" fmla="*/ 14 h 52"/>
                <a:gd name="T2" fmla="*/ 47 w 49"/>
                <a:gd name="T3" fmla="*/ 13 h 52"/>
                <a:gd name="T4" fmla="*/ 25 w 49"/>
                <a:gd name="T5" fmla="*/ 0 h 52"/>
                <a:gd name="T6" fmla="*/ 25 w 49"/>
                <a:gd name="T7" fmla="*/ 2 h 52"/>
                <a:gd name="T8" fmla="*/ 25 w 49"/>
                <a:gd name="T9" fmla="*/ 2 h 52"/>
                <a:gd name="T10" fmla="*/ 25 w 49"/>
                <a:gd name="T11" fmla="*/ 2 h 52"/>
                <a:gd name="T12" fmla="*/ 16 w 49"/>
                <a:gd name="T13" fmla="*/ 16 h 52"/>
                <a:gd name="T14" fmla="*/ 15 w 49"/>
                <a:gd name="T15" fmla="*/ 16 h 52"/>
                <a:gd name="T16" fmla="*/ 15 w 49"/>
                <a:gd name="T17" fmla="*/ 16 h 52"/>
                <a:gd name="T18" fmla="*/ 16 w 49"/>
                <a:gd name="T19" fmla="*/ 17 h 52"/>
                <a:gd name="T20" fmla="*/ 15 w 49"/>
                <a:gd name="T21" fmla="*/ 49 h 52"/>
                <a:gd name="T22" fmla="*/ 15 w 49"/>
                <a:gd name="T23" fmla="*/ 49 h 52"/>
                <a:gd name="T24" fmla="*/ 28 w 49"/>
                <a:gd name="T25" fmla="*/ 44 h 52"/>
                <a:gd name="T26" fmla="*/ 48 w 49"/>
                <a:gd name="T27" fmla="*/ 15 h 52"/>
                <a:gd name="T28" fmla="*/ 48 w 49"/>
                <a:gd name="T29" fmla="*/ 14 h 52"/>
                <a:gd name="T30" fmla="*/ 44 w 49"/>
                <a:gd name="T31" fmla="*/ 14 h 52"/>
                <a:gd name="T32" fmla="*/ 27 w 49"/>
                <a:gd name="T33" fmla="*/ 2 h 52"/>
                <a:gd name="T34" fmla="*/ 44 w 49"/>
                <a:gd name="T35" fmla="*/ 14 h 52"/>
                <a:gd name="T36" fmla="*/ 13 w 49"/>
                <a:gd name="T37" fmla="*/ 46 h 52"/>
                <a:gd name="T38" fmla="*/ 12 w 49"/>
                <a:gd name="T39" fmla="*/ 46 h 52"/>
                <a:gd name="T40" fmla="*/ 9 w 49"/>
                <a:gd name="T41" fmla="*/ 42 h 52"/>
                <a:gd name="T42" fmla="*/ 15 w 49"/>
                <a:gd name="T43" fmla="*/ 45 h 52"/>
                <a:gd name="T44" fmla="*/ 16 w 49"/>
                <a:gd name="T45" fmla="*/ 44 h 52"/>
                <a:gd name="T46" fmla="*/ 9 w 49"/>
                <a:gd name="T47" fmla="*/ 41 h 52"/>
                <a:gd name="T48" fmla="*/ 9 w 49"/>
                <a:gd name="T49" fmla="*/ 41 h 52"/>
                <a:gd name="T50" fmla="*/ 9 w 49"/>
                <a:gd name="T51" fmla="*/ 36 h 52"/>
                <a:gd name="T52" fmla="*/ 9 w 49"/>
                <a:gd name="T53" fmla="*/ 36 h 52"/>
                <a:gd name="T54" fmla="*/ 17 w 49"/>
                <a:gd name="T55" fmla="*/ 40 h 52"/>
                <a:gd name="T56" fmla="*/ 18 w 49"/>
                <a:gd name="T57" fmla="*/ 39 h 52"/>
                <a:gd name="T58" fmla="*/ 10 w 49"/>
                <a:gd name="T59" fmla="*/ 36 h 52"/>
                <a:gd name="T60" fmla="*/ 10 w 49"/>
                <a:gd name="T61" fmla="*/ 36 h 52"/>
                <a:gd name="T62" fmla="*/ 14 w 49"/>
                <a:gd name="T63" fmla="*/ 24 h 52"/>
                <a:gd name="T64" fmla="*/ 22 w 49"/>
                <a:gd name="T65" fmla="*/ 28 h 52"/>
                <a:gd name="T66" fmla="*/ 23 w 49"/>
                <a:gd name="T67" fmla="*/ 27 h 52"/>
                <a:gd name="T68" fmla="*/ 15 w 49"/>
                <a:gd name="T69" fmla="*/ 23 h 52"/>
                <a:gd name="T70" fmla="*/ 17 w 49"/>
                <a:gd name="T71" fmla="*/ 18 h 52"/>
                <a:gd name="T72" fmla="*/ 27 w 49"/>
                <a:gd name="T73" fmla="*/ 23 h 52"/>
                <a:gd name="T74" fmla="*/ 27 w 49"/>
                <a:gd name="T75" fmla="*/ 22 h 52"/>
                <a:gd name="T76" fmla="*/ 18 w 49"/>
                <a:gd name="T77" fmla="*/ 17 h 52"/>
                <a:gd name="T78" fmla="*/ 20 w 49"/>
                <a:gd name="T79" fmla="*/ 13 h 52"/>
                <a:gd name="T80" fmla="*/ 20 w 49"/>
                <a:gd name="T81" fmla="*/ 13 h 52"/>
                <a:gd name="T82" fmla="*/ 29 w 49"/>
                <a:gd name="T83" fmla="*/ 19 h 52"/>
                <a:gd name="T84" fmla="*/ 29 w 49"/>
                <a:gd name="T85" fmla="*/ 18 h 52"/>
                <a:gd name="T86" fmla="*/ 21 w 49"/>
                <a:gd name="T87" fmla="*/ 12 h 52"/>
                <a:gd name="T88" fmla="*/ 20 w 49"/>
                <a:gd name="T89" fmla="*/ 12 h 52"/>
                <a:gd name="T90" fmla="*/ 25 w 49"/>
                <a:gd name="T91" fmla="*/ 4 h 52"/>
                <a:gd name="T92" fmla="*/ 32 w 49"/>
                <a:gd name="T93" fmla="*/ 12 h 52"/>
                <a:gd name="T94" fmla="*/ 45 w 49"/>
                <a:gd name="T95" fmla="*/ 16 h 52"/>
                <a:gd name="T96" fmla="*/ 13 w 49"/>
                <a:gd name="T97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52">
                  <a:moveTo>
                    <a:pt x="48" y="14"/>
                  </a:moveTo>
                  <a:cubicBezTo>
                    <a:pt x="47" y="14"/>
                    <a:pt x="47" y="14"/>
                    <a:pt x="47" y="13"/>
                  </a:cubicBezTo>
                  <a:cubicBezTo>
                    <a:pt x="43" y="5"/>
                    <a:pt x="35" y="1"/>
                    <a:pt x="25" y="0"/>
                  </a:cubicBezTo>
                  <a:cubicBezTo>
                    <a:pt x="25" y="0"/>
                    <a:pt x="24" y="1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3" y="4"/>
                    <a:pt x="20" y="10"/>
                    <a:pt x="16" y="16"/>
                  </a:cubicBezTo>
                  <a:cubicBezTo>
                    <a:pt x="16" y="16"/>
                    <a:pt x="15" y="16"/>
                    <a:pt x="15" y="16"/>
                  </a:cubicBezTo>
                  <a:cubicBezTo>
                    <a:pt x="14" y="15"/>
                    <a:pt x="14" y="16"/>
                    <a:pt x="15" y="16"/>
                  </a:cubicBezTo>
                  <a:cubicBezTo>
                    <a:pt x="15" y="17"/>
                    <a:pt x="15" y="17"/>
                    <a:pt x="16" y="17"/>
                  </a:cubicBezTo>
                  <a:cubicBezTo>
                    <a:pt x="7" y="31"/>
                    <a:pt x="0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20" y="50"/>
                    <a:pt x="24" y="48"/>
                    <a:pt x="28" y="44"/>
                  </a:cubicBezTo>
                  <a:cubicBezTo>
                    <a:pt x="35" y="35"/>
                    <a:pt x="42" y="25"/>
                    <a:pt x="48" y="15"/>
                  </a:cubicBezTo>
                  <a:cubicBezTo>
                    <a:pt x="49" y="15"/>
                    <a:pt x="48" y="14"/>
                    <a:pt x="48" y="14"/>
                  </a:cubicBezTo>
                  <a:close/>
                  <a:moveTo>
                    <a:pt x="44" y="14"/>
                  </a:moveTo>
                  <a:cubicBezTo>
                    <a:pt x="40" y="17"/>
                    <a:pt x="25" y="5"/>
                    <a:pt x="27" y="2"/>
                  </a:cubicBezTo>
                  <a:cubicBezTo>
                    <a:pt x="34" y="4"/>
                    <a:pt x="40" y="8"/>
                    <a:pt x="44" y="14"/>
                  </a:cubicBezTo>
                  <a:close/>
                  <a:moveTo>
                    <a:pt x="13" y="46"/>
                  </a:moveTo>
                  <a:cubicBezTo>
                    <a:pt x="12" y="46"/>
                    <a:pt x="12" y="46"/>
                    <a:pt x="12" y="46"/>
                  </a:cubicBezTo>
                  <a:cubicBezTo>
                    <a:pt x="10" y="45"/>
                    <a:pt x="9" y="44"/>
                    <a:pt x="9" y="42"/>
                  </a:cubicBezTo>
                  <a:cubicBezTo>
                    <a:pt x="11" y="43"/>
                    <a:pt x="13" y="44"/>
                    <a:pt x="15" y="45"/>
                  </a:cubicBezTo>
                  <a:cubicBezTo>
                    <a:pt x="16" y="45"/>
                    <a:pt x="17" y="45"/>
                    <a:pt x="16" y="44"/>
                  </a:cubicBezTo>
                  <a:cubicBezTo>
                    <a:pt x="14" y="43"/>
                    <a:pt x="12" y="42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2" y="38"/>
                    <a:pt x="15" y="40"/>
                    <a:pt x="17" y="40"/>
                  </a:cubicBezTo>
                  <a:cubicBezTo>
                    <a:pt x="18" y="41"/>
                    <a:pt x="18" y="40"/>
                    <a:pt x="18" y="39"/>
                  </a:cubicBezTo>
                  <a:cubicBezTo>
                    <a:pt x="15" y="38"/>
                    <a:pt x="13" y="37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2"/>
                    <a:pt x="12" y="28"/>
                    <a:pt x="14" y="24"/>
                  </a:cubicBezTo>
                  <a:cubicBezTo>
                    <a:pt x="17" y="25"/>
                    <a:pt x="19" y="27"/>
                    <a:pt x="22" y="28"/>
                  </a:cubicBezTo>
                  <a:cubicBezTo>
                    <a:pt x="23" y="29"/>
                    <a:pt x="24" y="28"/>
                    <a:pt x="23" y="27"/>
                  </a:cubicBezTo>
                  <a:cubicBezTo>
                    <a:pt x="20" y="26"/>
                    <a:pt x="17" y="24"/>
                    <a:pt x="15" y="23"/>
                  </a:cubicBezTo>
                  <a:cubicBezTo>
                    <a:pt x="15" y="21"/>
                    <a:pt x="16" y="19"/>
                    <a:pt x="17" y="18"/>
                  </a:cubicBezTo>
                  <a:cubicBezTo>
                    <a:pt x="20" y="20"/>
                    <a:pt x="23" y="22"/>
                    <a:pt x="27" y="23"/>
                  </a:cubicBezTo>
                  <a:cubicBezTo>
                    <a:pt x="27" y="24"/>
                    <a:pt x="28" y="23"/>
                    <a:pt x="27" y="22"/>
                  </a:cubicBezTo>
                  <a:cubicBezTo>
                    <a:pt x="24" y="20"/>
                    <a:pt x="21" y="19"/>
                    <a:pt x="18" y="17"/>
                  </a:cubicBezTo>
                  <a:cubicBezTo>
                    <a:pt x="18" y="16"/>
                    <a:pt x="19" y="14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2" y="15"/>
                    <a:pt x="25" y="18"/>
                    <a:pt x="29" y="19"/>
                  </a:cubicBezTo>
                  <a:cubicBezTo>
                    <a:pt x="29" y="19"/>
                    <a:pt x="30" y="18"/>
                    <a:pt x="29" y="18"/>
                  </a:cubicBezTo>
                  <a:cubicBezTo>
                    <a:pt x="27" y="16"/>
                    <a:pt x="23" y="14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2" y="9"/>
                    <a:pt x="24" y="6"/>
                    <a:pt x="25" y="4"/>
                  </a:cubicBezTo>
                  <a:cubicBezTo>
                    <a:pt x="26" y="8"/>
                    <a:pt x="30" y="11"/>
                    <a:pt x="32" y="12"/>
                  </a:cubicBezTo>
                  <a:cubicBezTo>
                    <a:pt x="35" y="14"/>
                    <a:pt x="41" y="18"/>
                    <a:pt x="45" y="16"/>
                  </a:cubicBezTo>
                  <a:cubicBezTo>
                    <a:pt x="38" y="26"/>
                    <a:pt x="24" y="52"/>
                    <a:pt x="13" y="4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10"/>
            <p:cNvSpPr>
              <a:spLocks noEditPoints="1"/>
            </p:cNvSpPr>
            <p:nvPr/>
          </p:nvSpPr>
          <p:spPr bwMode="auto">
            <a:xfrm>
              <a:off x="10148888" y="3625850"/>
              <a:ext cx="215900" cy="215900"/>
            </a:xfrm>
            <a:custGeom>
              <a:avLst/>
              <a:gdLst>
                <a:gd name="T0" fmla="*/ 51 w 51"/>
                <a:gd name="T1" fmla="*/ 14 h 51"/>
                <a:gd name="T2" fmla="*/ 51 w 51"/>
                <a:gd name="T3" fmla="*/ 14 h 51"/>
                <a:gd name="T4" fmla="*/ 51 w 51"/>
                <a:gd name="T5" fmla="*/ 13 h 51"/>
                <a:gd name="T6" fmla="*/ 29 w 51"/>
                <a:gd name="T7" fmla="*/ 0 h 51"/>
                <a:gd name="T8" fmla="*/ 29 w 51"/>
                <a:gd name="T9" fmla="*/ 0 h 51"/>
                <a:gd name="T10" fmla="*/ 27 w 51"/>
                <a:gd name="T11" fmla="*/ 0 h 51"/>
                <a:gd name="T12" fmla="*/ 27 w 51"/>
                <a:gd name="T13" fmla="*/ 1 h 51"/>
                <a:gd name="T14" fmla="*/ 27 w 51"/>
                <a:gd name="T15" fmla="*/ 2 h 51"/>
                <a:gd name="T16" fmla="*/ 27 w 51"/>
                <a:gd name="T17" fmla="*/ 3 h 51"/>
                <a:gd name="T18" fmla="*/ 20 w 51"/>
                <a:gd name="T19" fmla="*/ 51 h 51"/>
                <a:gd name="T20" fmla="*/ 20 w 51"/>
                <a:gd name="T21" fmla="*/ 49 h 51"/>
                <a:gd name="T22" fmla="*/ 33 w 51"/>
                <a:gd name="T23" fmla="*/ 42 h 51"/>
                <a:gd name="T24" fmla="*/ 51 w 51"/>
                <a:gd name="T25" fmla="*/ 14 h 51"/>
                <a:gd name="T26" fmla="*/ 39 w 51"/>
                <a:gd name="T27" fmla="*/ 6 h 51"/>
                <a:gd name="T28" fmla="*/ 48 w 51"/>
                <a:gd name="T29" fmla="*/ 13 h 51"/>
                <a:gd name="T30" fmla="*/ 36 w 51"/>
                <a:gd name="T31" fmla="*/ 11 h 51"/>
                <a:gd name="T32" fmla="*/ 29 w 51"/>
                <a:gd name="T33" fmla="*/ 2 h 51"/>
                <a:gd name="T34" fmla="*/ 39 w 51"/>
                <a:gd name="T35" fmla="*/ 6 h 51"/>
                <a:gd name="T36" fmla="*/ 17 w 51"/>
                <a:gd name="T37" fmla="*/ 47 h 51"/>
                <a:gd name="T38" fmla="*/ 17 w 51"/>
                <a:gd name="T39" fmla="*/ 47 h 51"/>
                <a:gd name="T40" fmla="*/ 27 w 51"/>
                <a:gd name="T41" fmla="*/ 5 h 51"/>
                <a:gd name="T42" fmla="*/ 33 w 51"/>
                <a:gd name="T43" fmla="*/ 13 h 51"/>
                <a:gd name="T44" fmla="*/ 48 w 51"/>
                <a:gd name="T45" fmla="*/ 16 h 51"/>
                <a:gd name="T46" fmla="*/ 17 w 51"/>
                <a:gd name="T4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" h="51"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46" y="6"/>
                    <a:pt x="37" y="1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6" y="0"/>
                    <a:pt x="26" y="1"/>
                    <a:pt x="27" y="1"/>
                  </a:cubicBezTo>
                  <a:cubicBezTo>
                    <a:pt x="27" y="1"/>
                    <a:pt x="27" y="2"/>
                    <a:pt x="27" y="2"/>
                  </a:cubicBezTo>
                  <a:cubicBezTo>
                    <a:pt x="27" y="2"/>
                    <a:pt x="27" y="2"/>
                    <a:pt x="27" y="3"/>
                  </a:cubicBezTo>
                  <a:cubicBezTo>
                    <a:pt x="21" y="12"/>
                    <a:pt x="0" y="50"/>
                    <a:pt x="20" y="51"/>
                  </a:cubicBezTo>
                  <a:cubicBezTo>
                    <a:pt x="21" y="51"/>
                    <a:pt x="21" y="49"/>
                    <a:pt x="20" y="49"/>
                  </a:cubicBezTo>
                  <a:cubicBezTo>
                    <a:pt x="25" y="49"/>
                    <a:pt x="30" y="47"/>
                    <a:pt x="33" y="42"/>
                  </a:cubicBezTo>
                  <a:cubicBezTo>
                    <a:pt x="40" y="34"/>
                    <a:pt x="46" y="24"/>
                    <a:pt x="51" y="14"/>
                  </a:cubicBezTo>
                  <a:close/>
                  <a:moveTo>
                    <a:pt x="39" y="6"/>
                  </a:moveTo>
                  <a:cubicBezTo>
                    <a:pt x="42" y="8"/>
                    <a:pt x="45" y="10"/>
                    <a:pt x="48" y="13"/>
                  </a:cubicBezTo>
                  <a:cubicBezTo>
                    <a:pt x="44" y="15"/>
                    <a:pt x="39" y="14"/>
                    <a:pt x="36" y="11"/>
                  </a:cubicBezTo>
                  <a:cubicBezTo>
                    <a:pt x="32" y="9"/>
                    <a:pt x="28" y="6"/>
                    <a:pt x="29" y="2"/>
                  </a:cubicBezTo>
                  <a:cubicBezTo>
                    <a:pt x="32" y="3"/>
                    <a:pt x="36" y="4"/>
                    <a:pt x="39" y="6"/>
                  </a:cubicBezTo>
                  <a:close/>
                  <a:moveTo>
                    <a:pt x="17" y="47"/>
                  </a:moveTo>
                  <a:cubicBezTo>
                    <a:pt x="17" y="47"/>
                    <a:pt x="17" y="47"/>
                    <a:pt x="17" y="47"/>
                  </a:cubicBezTo>
                  <a:cubicBezTo>
                    <a:pt x="8" y="40"/>
                    <a:pt x="21" y="15"/>
                    <a:pt x="27" y="5"/>
                  </a:cubicBezTo>
                  <a:cubicBezTo>
                    <a:pt x="28" y="8"/>
                    <a:pt x="31" y="11"/>
                    <a:pt x="33" y="13"/>
                  </a:cubicBezTo>
                  <a:cubicBezTo>
                    <a:pt x="38" y="16"/>
                    <a:pt x="43" y="18"/>
                    <a:pt x="48" y="16"/>
                  </a:cubicBezTo>
                  <a:cubicBezTo>
                    <a:pt x="40" y="27"/>
                    <a:pt x="32" y="49"/>
                    <a:pt x="17" y="4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11"/>
            <p:cNvSpPr>
              <a:spLocks/>
            </p:cNvSpPr>
            <p:nvPr/>
          </p:nvSpPr>
          <p:spPr bwMode="auto">
            <a:xfrm>
              <a:off x="9912350" y="3608388"/>
              <a:ext cx="38100" cy="22225"/>
            </a:xfrm>
            <a:custGeom>
              <a:avLst/>
              <a:gdLst>
                <a:gd name="T0" fmla="*/ 9 w 9"/>
                <a:gd name="T1" fmla="*/ 4 h 5"/>
                <a:gd name="T2" fmla="*/ 1 w 9"/>
                <a:gd name="T3" fmla="*/ 0 h 5"/>
                <a:gd name="T4" fmla="*/ 0 w 9"/>
                <a:gd name="T5" fmla="*/ 1 h 5"/>
                <a:gd name="T6" fmla="*/ 8 w 9"/>
                <a:gd name="T7" fmla="*/ 5 h 5"/>
                <a:gd name="T8" fmla="*/ 9 w 9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cubicBezTo>
                    <a:pt x="6" y="3"/>
                    <a:pt x="3" y="2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3" y="3"/>
                    <a:pt x="5" y="4"/>
                    <a:pt x="8" y="5"/>
                  </a:cubicBezTo>
                  <a:cubicBezTo>
                    <a:pt x="9" y="5"/>
                    <a:pt x="9" y="4"/>
                    <a:pt x="9" y="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12"/>
            <p:cNvSpPr>
              <a:spLocks/>
            </p:cNvSpPr>
            <p:nvPr/>
          </p:nvSpPr>
          <p:spPr bwMode="auto">
            <a:xfrm>
              <a:off x="9953625" y="3519488"/>
              <a:ext cx="42863" cy="25400"/>
            </a:xfrm>
            <a:custGeom>
              <a:avLst/>
              <a:gdLst>
                <a:gd name="T0" fmla="*/ 9 w 10"/>
                <a:gd name="T1" fmla="*/ 5 h 6"/>
                <a:gd name="T2" fmla="*/ 1 w 10"/>
                <a:gd name="T3" fmla="*/ 0 h 6"/>
                <a:gd name="T4" fmla="*/ 0 w 10"/>
                <a:gd name="T5" fmla="*/ 1 h 6"/>
                <a:gd name="T6" fmla="*/ 9 w 10"/>
                <a:gd name="T7" fmla="*/ 6 h 6"/>
                <a:gd name="T8" fmla="*/ 9 w 10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9" y="5"/>
                  </a:moveTo>
                  <a:cubicBezTo>
                    <a:pt x="7" y="3"/>
                    <a:pt x="4" y="2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3" y="3"/>
                    <a:pt x="6" y="4"/>
                    <a:pt x="9" y="6"/>
                  </a:cubicBezTo>
                  <a:cubicBezTo>
                    <a:pt x="9" y="6"/>
                    <a:pt x="10" y="5"/>
                    <a:pt x="9" y="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10717790" y="1798352"/>
            <a:ext cx="677863" cy="855663"/>
            <a:chOff x="10704513" y="4291013"/>
            <a:chExt cx="677863" cy="855663"/>
          </a:xfrm>
        </p:grpSpPr>
        <p:sp>
          <p:nvSpPr>
            <p:cNvPr id="115" name="Freeform 113"/>
            <p:cNvSpPr>
              <a:spLocks/>
            </p:cNvSpPr>
            <p:nvPr/>
          </p:nvSpPr>
          <p:spPr bwMode="auto">
            <a:xfrm>
              <a:off x="10704513" y="4291013"/>
              <a:ext cx="677863" cy="855663"/>
            </a:xfrm>
            <a:custGeom>
              <a:avLst/>
              <a:gdLst>
                <a:gd name="T0" fmla="*/ 156 w 160"/>
                <a:gd name="T1" fmla="*/ 66 h 202"/>
                <a:gd name="T2" fmla="*/ 109 w 160"/>
                <a:gd name="T3" fmla="*/ 30 h 202"/>
                <a:gd name="T4" fmla="*/ 51 w 160"/>
                <a:gd name="T5" fmla="*/ 21 h 202"/>
                <a:gd name="T6" fmla="*/ 68 w 160"/>
                <a:gd name="T7" fmla="*/ 66 h 202"/>
                <a:gd name="T8" fmla="*/ 2 w 160"/>
                <a:gd name="T9" fmla="*/ 71 h 202"/>
                <a:gd name="T10" fmla="*/ 2 w 160"/>
                <a:gd name="T11" fmla="*/ 102 h 202"/>
                <a:gd name="T12" fmla="*/ 1 w 160"/>
                <a:gd name="T13" fmla="*/ 109 h 202"/>
                <a:gd name="T14" fmla="*/ 1 w 160"/>
                <a:gd name="T15" fmla="*/ 117 h 202"/>
                <a:gd name="T16" fmla="*/ 41 w 160"/>
                <a:gd name="T17" fmla="*/ 113 h 202"/>
                <a:gd name="T18" fmla="*/ 27 w 160"/>
                <a:gd name="T19" fmla="*/ 143 h 202"/>
                <a:gd name="T20" fmla="*/ 4 w 160"/>
                <a:gd name="T21" fmla="*/ 143 h 202"/>
                <a:gd name="T22" fmla="*/ 2 w 160"/>
                <a:gd name="T23" fmla="*/ 194 h 202"/>
                <a:gd name="T24" fmla="*/ 68 w 160"/>
                <a:gd name="T25" fmla="*/ 196 h 202"/>
                <a:gd name="T26" fmla="*/ 5 w 160"/>
                <a:gd name="T27" fmla="*/ 188 h 202"/>
                <a:gd name="T28" fmla="*/ 5 w 160"/>
                <a:gd name="T29" fmla="*/ 187 h 202"/>
                <a:gd name="T30" fmla="*/ 21 w 160"/>
                <a:gd name="T31" fmla="*/ 178 h 202"/>
                <a:gd name="T32" fmla="*/ 24 w 160"/>
                <a:gd name="T33" fmla="*/ 172 h 202"/>
                <a:gd name="T34" fmla="*/ 5 w 160"/>
                <a:gd name="T35" fmla="*/ 169 h 202"/>
                <a:gd name="T36" fmla="*/ 17 w 160"/>
                <a:gd name="T37" fmla="*/ 161 h 202"/>
                <a:gd name="T38" fmla="*/ 4 w 160"/>
                <a:gd name="T39" fmla="*/ 156 h 202"/>
                <a:gd name="T40" fmla="*/ 4 w 160"/>
                <a:gd name="T41" fmla="*/ 154 h 202"/>
                <a:gd name="T42" fmla="*/ 6 w 160"/>
                <a:gd name="T43" fmla="*/ 145 h 202"/>
                <a:gd name="T44" fmla="*/ 65 w 160"/>
                <a:gd name="T45" fmla="*/ 135 h 202"/>
                <a:gd name="T46" fmla="*/ 4 w 160"/>
                <a:gd name="T47" fmla="*/ 116 h 202"/>
                <a:gd name="T48" fmla="*/ 16 w 160"/>
                <a:gd name="T49" fmla="*/ 109 h 202"/>
                <a:gd name="T50" fmla="*/ 6 w 160"/>
                <a:gd name="T51" fmla="*/ 101 h 202"/>
                <a:gd name="T52" fmla="*/ 6 w 160"/>
                <a:gd name="T53" fmla="*/ 100 h 202"/>
                <a:gd name="T54" fmla="*/ 29 w 160"/>
                <a:gd name="T55" fmla="*/ 90 h 202"/>
                <a:gd name="T56" fmla="*/ 41 w 160"/>
                <a:gd name="T57" fmla="*/ 82 h 202"/>
                <a:gd name="T58" fmla="*/ 5 w 160"/>
                <a:gd name="T59" fmla="*/ 76 h 202"/>
                <a:gd name="T60" fmla="*/ 5 w 160"/>
                <a:gd name="T61" fmla="*/ 75 h 202"/>
                <a:gd name="T62" fmla="*/ 68 w 160"/>
                <a:gd name="T63" fmla="*/ 68 h 202"/>
                <a:gd name="T64" fmla="*/ 70 w 160"/>
                <a:gd name="T65" fmla="*/ 64 h 202"/>
                <a:gd name="T66" fmla="*/ 70 w 160"/>
                <a:gd name="T67" fmla="*/ 63 h 202"/>
                <a:gd name="T68" fmla="*/ 76 w 160"/>
                <a:gd name="T69" fmla="*/ 53 h 202"/>
                <a:gd name="T70" fmla="*/ 55 w 160"/>
                <a:gd name="T71" fmla="*/ 36 h 202"/>
                <a:gd name="T72" fmla="*/ 54 w 160"/>
                <a:gd name="T73" fmla="*/ 34 h 202"/>
                <a:gd name="T74" fmla="*/ 76 w 160"/>
                <a:gd name="T75" fmla="*/ 23 h 202"/>
                <a:gd name="T76" fmla="*/ 83 w 160"/>
                <a:gd name="T77" fmla="*/ 15 h 202"/>
                <a:gd name="T78" fmla="*/ 75 w 160"/>
                <a:gd name="T79" fmla="*/ 5 h 202"/>
                <a:gd name="T80" fmla="*/ 95 w 160"/>
                <a:gd name="T81" fmla="*/ 67 h 202"/>
                <a:gd name="T82" fmla="*/ 156 w 160"/>
                <a:gd name="T83" fmla="*/ 68 h 202"/>
                <a:gd name="T84" fmla="*/ 118 w 160"/>
                <a:gd name="T85" fmla="*/ 109 h 202"/>
                <a:gd name="T86" fmla="*/ 125 w 160"/>
                <a:gd name="T87" fmla="*/ 155 h 202"/>
                <a:gd name="T88" fmla="*/ 155 w 160"/>
                <a:gd name="T89" fmla="*/ 194 h 202"/>
                <a:gd name="T90" fmla="*/ 79 w 160"/>
                <a:gd name="T91" fmla="*/ 152 h 202"/>
                <a:gd name="T92" fmla="*/ 72 w 160"/>
                <a:gd name="T93" fmla="*/ 193 h 202"/>
                <a:gd name="T94" fmla="*/ 85 w 160"/>
                <a:gd name="T95" fmla="*/ 156 h 202"/>
                <a:gd name="T96" fmla="*/ 94 w 160"/>
                <a:gd name="T97" fmla="*/ 195 h 202"/>
                <a:gd name="T98" fmla="*/ 157 w 160"/>
                <a:gd name="T99" fmla="*/ 196 h 202"/>
                <a:gd name="T100" fmla="*/ 157 w 160"/>
                <a:gd name="T101" fmla="*/ 143 h 202"/>
                <a:gd name="T102" fmla="*/ 127 w 160"/>
                <a:gd name="T103" fmla="*/ 151 h 202"/>
                <a:gd name="T104" fmla="*/ 103 w 160"/>
                <a:gd name="T105" fmla="*/ 124 h 202"/>
                <a:gd name="T106" fmla="*/ 158 w 160"/>
                <a:gd name="T107" fmla="*/ 119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0" h="202">
                  <a:moveTo>
                    <a:pt x="157" y="67"/>
                  </a:moveTo>
                  <a:cubicBezTo>
                    <a:pt x="157" y="67"/>
                    <a:pt x="157" y="67"/>
                    <a:pt x="156" y="67"/>
                  </a:cubicBezTo>
                  <a:cubicBezTo>
                    <a:pt x="157" y="66"/>
                    <a:pt x="156" y="66"/>
                    <a:pt x="156" y="66"/>
                  </a:cubicBezTo>
                  <a:cubicBezTo>
                    <a:pt x="137" y="62"/>
                    <a:pt x="116" y="63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4" y="51"/>
                    <a:pt x="108" y="43"/>
                    <a:pt x="109" y="30"/>
                  </a:cubicBezTo>
                  <a:cubicBezTo>
                    <a:pt x="109" y="26"/>
                    <a:pt x="108" y="21"/>
                    <a:pt x="106" y="17"/>
                  </a:cubicBezTo>
                  <a:cubicBezTo>
                    <a:pt x="101" y="6"/>
                    <a:pt x="89" y="0"/>
                    <a:pt x="76" y="1"/>
                  </a:cubicBezTo>
                  <a:cubicBezTo>
                    <a:pt x="65" y="3"/>
                    <a:pt x="54" y="10"/>
                    <a:pt x="51" y="21"/>
                  </a:cubicBezTo>
                  <a:cubicBezTo>
                    <a:pt x="49" y="27"/>
                    <a:pt x="50" y="33"/>
                    <a:pt x="53" y="39"/>
                  </a:cubicBezTo>
                  <a:cubicBezTo>
                    <a:pt x="57" y="49"/>
                    <a:pt x="69" y="55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47" y="66"/>
                    <a:pt x="25" y="65"/>
                    <a:pt x="4" y="69"/>
                  </a:cubicBezTo>
                  <a:cubicBezTo>
                    <a:pt x="3" y="69"/>
                    <a:pt x="3" y="69"/>
                    <a:pt x="4" y="70"/>
                  </a:cubicBezTo>
                  <a:cubicBezTo>
                    <a:pt x="3" y="70"/>
                    <a:pt x="2" y="70"/>
                    <a:pt x="2" y="71"/>
                  </a:cubicBezTo>
                  <a:cubicBezTo>
                    <a:pt x="2" y="81"/>
                    <a:pt x="3" y="91"/>
                    <a:pt x="3" y="100"/>
                  </a:cubicBezTo>
                  <a:cubicBezTo>
                    <a:pt x="2" y="101"/>
                    <a:pt x="2" y="101"/>
                    <a:pt x="2" y="101"/>
                  </a:cubicBezTo>
                  <a:cubicBezTo>
                    <a:pt x="1" y="101"/>
                    <a:pt x="1" y="102"/>
                    <a:pt x="2" y="102"/>
                  </a:cubicBezTo>
                  <a:cubicBezTo>
                    <a:pt x="2" y="102"/>
                    <a:pt x="2" y="101"/>
                    <a:pt x="3" y="101"/>
                  </a:cubicBezTo>
                  <a:cubicBezTo>
                    <a:pt x="3" y="104"/>
                    <a:pt x="2" y="107"/>
                    <a:pt x="2" y="109"/>
                  </a:cubicBezTo>
                  <a:cubicBezTo>
                    <a:pt x="2" y="109"/>
                    <a:pt x="1" y="109"/>
                    <a:pt x="1" y="109"/>
                  </a:cubicBezTo>
                  <a:cubicBezTo>
                    <a:pt x="0" y="109"/>
                    <a:pt x="0" y="110"/>
                    <a:pt x="1" y="110"/>
                  </a:cubicBezTo>
                  <a:cubicBezTo>
                    <a:pt x="1" y="110"/>
                    <a:pt x="2" y="110"/>
                    <a:pt x="2" y="110"/>
                  </a:cubicBezTo>
                  <a:cubicBezTo>
                    <a:pt x="2" y="113"/>
                    <a:pt x="2" y="115"/>
                    <a:pt x="1" y="117"/>
                  </a:cubicBezTo>
                  <a:cubicBezTo>
                    <a:pt x="1" y="119"/>
                    <a:pt x="2" y="119"/>
                    <a:pt x="3" y="118"/>
                  </a:cubicBezTo>
                  <a:cubicBezTo>
                    <a:pt x="8" y="122"/>
                    <a:pt x="13" y="121"/>
                    <a:pt x="18" y="119"/>
                  </a:cubicBezTo>
                  <a:cubicBezTo>
                    <a:pt x="26" y="116"/>
                    <a:pt x="32" y="112"/>
                    <a:pt x="41" y="113"/>
                  </a:cubicBezTo>
                  <a:cubicBezTo>
                    <a:pt x="50" y="113"/>
                    <a:pt x="60" y="120"/>
                    <a:pt x="62" y="130"/>
                  </a:cubicBezTo>
                  <a:cubicBezTo>
                    <a:pt x="63" y="138"/>
                    <a:pt x="57" y="152"/>
                    <a:pt x="47" y="152"/>
                  </a:cubicBezTo>
                  <a:cubicBezTo>
                    <a:pt x="39" y="153"/>
                    <a:pt x="34" y="147"/>
                    <a:pt x="27" y="143"/>
                  </a:cubicBezTo>
                  <a:cubicBezTo>
                    <a:pt x="21" y="139"/>
                    <a:pt x="13" y="139"/>
                    <a:pt x="5" y="142"/>
                  </a:cubicBezTo>
                  <a:cubicBezTo>
                    <a:pt x="5" y="142"/>
                    <a:pt x="4" y="143"/>
                    <a:pt x="4" y="143"/>
                  </a:cubicBezTo>
                  <a:cubicBezTo>
                    <a:pt x="4" y="143"/>
                    <a:pt x="4" y="143"/>
                    <a:pt x="4" y="143"/>
                  </a:cubicBezTo>
                  <a:cubicBezTo>
                    <a:pt x="3" y="143"/>
                    <a:pt x="2" y="143"/>
                    <a:pt x="2" y="144"/>
                  </a:cubicBezTo>
                  <a:cubicBezTo>
                    <a:pt x="0" y="151"/>
                    <a:pt x="2" y="158"/>
                    <a:pt x="2" y="165"/>
                  </a:cubicBezTo>
                  <a:cubicBezTo>
                    <a:pt x="3" y="175"/>
                    <a:pt x="2" y="184"/>
                    <a:pt x="2" y="194"/>
                  </a:cubicBezTo>
                  <a:cubicBezTo>
                    <a:pt x="2" y="194"/>
                    <a:pt x="2" y="194"/>
                    <a:pt x="2" y="195"/>
                  </a:cubicBezTo>
                  <a:cubicBezTo>
                    <a:pt x="2" y="195"/>
                    <a:pt x="3" y="195"/>
                    <a:pt x="3" y="195"/>
                  </a:cubicBezTo>
                  <a:cubicBezTo>
                    <a:pt x="22" y="202"/>
                    <a:pt x="47" y="198"/>
                    <a:pt x="68" y="196"/>
                  </a:cubicBezTo>
                  <a:cubicBezTo>
                    <a:pt x="69" y="196"/>
                    <a:pt x="70" y="193"/>
                    <a:pt x="68" y="193"/>
                  </a:cubicBezTo>
                  <a:cubicBezTo>
                    <a:pt x="48" y="194"/>
                    <a:pt x="24" y="197"/>
                    <a:pt x="5" y="193"/>
                  </a:cubicBezTo>
                  <a:cubicBezTo>
                    <a:pt x="5" y="191"/>
                    <a:pt x="5" y="190"/>
                    <a:pt x="5" y="188"/>
                  </a:cubicBezTo>
                  <a:cubicBezTo>
                    <a:pt x="15" y="187"/>
                    <a:pt x="25" y="187"/>
                    <a:pt x="35" y="187"/>
                  </a:cubicBezTo>
                  <a:cubicBezTo>
                    <a:pt x="35" y="187"/>
                    <a:pt x="35" y="185"/>
                    <a:pt x="35" y="185"/>
                  </a:cubicBezTo>
                  <a:cubicBezTo>
                    <a:pt x="25" y="185"/>
                    <a:pt x="15" y="186"/>
                    <a:pt x="5" y="187"/>
                  </a:cubicBezTo>
                  <a:cubicBezTo>
                    <a:pt x="5" y="184"/>
                    <a:pt x="5" y="182"/>
                    <a:pt x="6" y="179"/>
                  </a:cubicBezTo>
                  <a:cubicBezTo>
                    <a:pt x="11" y="179"/>
                    <a:pt x="16" y="180"/>
                    <a:pt x="21" y="179"/>
                  </a:cubicBezTo>
                  <a:cubicBezTo>
                    <a:pt x="21" y="179"/>
                    <a:pt x="21" y="178"/>
                    <a:pt x="21" y="178"/>
                  </a:cubicBezTo>
                  <a:cubicBezTo>
                    <a:pt x="16" y="178"/>
                    <a:pt x="11" y="178"/>
                    <a:pt x="6" y="178"/>
                  </a:cubicBezTo>
                  <a:cubicBezTo>
                    <a:pt x="6" y="176"/>
                    <a:pt x="5" y="174"/>
                    <a:pt x="5" y="172"/>
                  </a:cubicBezTo>
                  <a:cubicBezTo>
                    <a:pt x="12" y="171"/>
                    <a:pt x="18" y="171"/>
                    <a:pt x="24" y="172"/>
                  </a:cubicBezTo>
                  <a:cubicBezTo>
                    <a:pt x="25" y="172"/>
                    <a:pt x="25" y="171"/>
                    <a:pt x="24" y="171"/>
                  </a:cubicBezTo>
                  <a:cubicBezTo>
                    <a:pt x="18" y="169"/>
                    <a:pt x="12" y="170"/>
                    <a:pt x="5" y="171"/>
                  </a:cubicBezTo>
                  <a:cubicBezTo>
                    <a:pt x="5" y="170"/>
                    <a:pt x="5" y="170"/>
                    <a:pt x="5" y="169"/>
                  </a:cubicBezTo>
                  <a:cubicBezTo>
                    <a:pt x="5" y="167"/>
                    <a:pt x="5" y="165"/>
                    <a:pt x="5" y="163"/>
                  </a:cubicBezTo>
                  <a:cubicBezTo>
                    <a:pt x="9" y="163"/>
                    <a:pt x="13" y="164"/>
                    <a:pt x="17" y="163"/>
                  </a:cubicBezTo>
                  <a:cubicBezTo>
                    <a:pt x="17" y="163"/>
                    <a:pt x="17" y="161"/>
                    <a:pt x="17" y="161"/>
                  </a:cubicBezTo>
                  <a:cubicBezTo>
                    <a:pt x="13" y="162"/>
                    <a:pt x="9" y="162"/>
                    <a:pt x="5" y="162"/>
                  </a:cubicBezTo>
                  <a:cubicBezTo>
                    <a:pt x="5" y="160"/>
                    <a:pt x="5" y="159"/>
                    <a:pt x="5" y="158"/>
                  </a:cubicBezTo>
                  <a:cubicBezTo>
                    <a:pt x="4" y="157"/>
                    <a:pt x="4" y="157"/>
                    <a:pt x="4" y="156"/>
                  </a:cubicBezTo>
                  <a:cubicBezTo>
                    <a:pt x="9" y="155"/>
                    <a:pt x="13" y="155"/>
                    <a:pt x="18" y="155"/>
                  </a:cubicBezTo>
                  <a:cubicBezTo>
                    <a:pt x="19" y="155"/>
                    <a:pt x="19" y="154"/>
                    <a:pt x="18" y="154"/>
                  </a:cubicBezTo>
                  <a:cubicBezTo>
                    <a:pt x="13" y="154"/>
                    <a:pt x="9" y="154"/>
                    <a:pt x="4" y="154"/>
                  </a:cubicBezTo>
                  <a:cubicBezTo>
                    <a:pt x="4" y="151"/>
                    <a:pt x="4" y="145"/>
                    <a:pt x="5" y="145"/>
                  </a:cubicBezTo>
                  <a:cubicBezTo>
                    <a:pt x="5" y="145"/>
                    <a:pt x="5" y="145"/>
                    <a:pt x="5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19" y="141"/>
                    <a:pt x="24" y="147"/>
                    <a:pt x="35" y="153"/>
                  </a:cubicBezTo>
                  <a:cubicBezTo>
                    <a:pt x="39" y="156"/>
                    <a:pt x="43" y="157"/>
                    <a:pt x="48" y="156"/>
                  </a:cubicBezTo>
                  <a:cubicBezTo>
                    <a:pt x="57" y="153"/>
                    <a:pt x="65" y="144"/>
                    <a:pt x="65" y="135"/>
                  </a:cubicBezTo>
                  <a:cubicBezTo>
                    <a:pt x="66" y="125"/>
                    <a:pt x="60" y="116"/>
                    <a:pt x="51" y="112"/>
                  </a:cubicBezTo>
                  <a:cubicBezTo>
                    <a:pt x="45" y="109"/>
                    <a:pt x="39" y="109"/>
                    <a:pt x="33" y="110"/>
                  </a:cubicBezTo>
                  <a:cubicBezTo>
                    <a:pt x="24" y="111"/>
                    <a:pt x="13" y="121"/>
                    <a:pt x="4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4" y="114"/>
                    <a:pt x="4" y="112"/>
                    <a:pt x="5" y="110"/>
                  </a:cubicBezTo>
                  <a:cubicBezTo>
                    <a:pt x="9" y="110"/>
                    <a:pt x="12" y="110"/>
                    <a:pt x="16" y="109"/>
                  </a:cubicBezTo>
                  <a:cubicBezTo>
                    <a:pt x="17" y="109"/>
                    <a:pt x="17" y="108"/>
                    <a:pt x="16" y="108"/>
                  </a:cubicBezTo>
                  <a:cubicBezTo>
                    <a:pt x="12" y="108"/>
                    <a:pt x="9" y="109"/>
                    <a:pt x="5" y="109"/>
                  </a:cubicBezTo>
                  <a:cubicBezTo>
                    <a:pt x="5" y="106"/>
                    <a:pt x="6" y="104"/>
                    <a:pt x="6" y="101"/>
                  </a:cubicBezTo>
                  <a:cubicBezTo>
                    <a:pt x="11" y="101"/>
                    <a:pt x="15" y="101"/>
                    <a:pt x="20" y="100"/>
                  </a:cubicBezTo>
                  <a:cubicBezTo>
                    <a:pt x="21" y="100"/>
                    <a:pt x="20" y="99"/>
                    <a:pt x="20" y="99"/>
                  </a:cubicBezTo>
                  <a:cubicBezTo>
                    <a:pt x="15" y="99"/>
                    <a:pt x="11" y="100"/>
                    <a:pt x="6" y="100"/>
                  </a:cubicBezTo>
                  <a:cubicBezTo>
                    <a:pt x="6" y="97"/>
                    <a:pt x="6" y="95"/>
                    <a:pt x="6" y="92"/>
                  </a:cubicBezTo>
                  <a:cubicBezTo>
                    <a:pt x="14" y="92"/>
                    <a:pt x="21" y="92"/>
                    <a:pt x="29" y="91"/>
                  </a:cubicBezTo>
                  <a:cubicBezTo>
                    <a:pt x="29" y="91"/>
                    <a:pt x="29" y="90"/>
                    <a:pt x="29" y="90"/>
                  </a:cubicBezTo>
                  <a:cubicBezTo>
                    <a:pt x="21" y="90"/>
                    <a:pt x="14" y="91"/>
                    <a:pt x="6" y="91"/>
                  </a:cubicBezTo>
                  <a:cubicBezTo>
                    <a:pt x="6" y="88"/>
                    <a:pt x="6" y="86"/>
                    <a:pt x="6" y="83"/>
                  </a:cubicBezTo>
                  <a:cubicBezTo>
                    <a:pt x="18" y="83"/>
                    <a:pt x="30" y="83"/>
                    <a:pt x="41" y="82"/>
                  </a:cubicBezTo>
                  <a:cubicBezTo>
                    <a:pt x="42" y="81"/>
                    <a:pt x="42" y="80"/>
                    <a:pt x="41" y="80"/>
                  </a:cubicBezTo>
                  <a:cubicBezTo>
                    <a:pt x="29" y="81"/>
                    <a:pt x="18" y="81"/>
                    <a:pt x="6" y="82"/>
                  </a:cubicBezTo>
                  <a:cubicBezTo>
                    <a:pt x="6" y="80"/>
                    <a:pt x="5" y="78"/>
                    <a:pt x="5" y="76"/>
                  </a:cubicBezTo>
                  <a:cubicBezTo>
                    <a:pt x="11" y="75"/>
                    <a:pt x="17" y="75"/>
                    <a:pt x="23" y="75"/>
                  </a:cubicBezTo>
                  <a:cubicBezTo>
                    <a:pt x="23" y="75"/>
                    <a:pt x="23" y="73"/>
                    <a:pt x="23" y="73"/>
                  </a:cubicBezTo>
                  <a:cubicBezTo>
                    <a:pt x="17" y="74"/>
                    <a:pt x="11" y="74"/>
                    <a:pt x="5" y="75"/>
                  </a:cubicBezTo>
                  <a:cubicBezTo>
                    <a:pt x="5" y="74"/>
                    <a:pt x="5" y="72"/>
                    <a:pt x="5" y="71"/>
                  </a:cubicBezTo>
                  <a:cubicBezTo>
                    <a:pt x="5" y="71"/>
                    <a:pt x="5" y="70"/>
                    <a:pt x="5" y="70"/>
                  </a:cubicBezTo>
                  <a:cubicBezTo>
                    <a:pt x="25" y="70"/>
                    <a:pt x="47" y="69"/>
                    <a:pt x="68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70" y="66"/>
                    <a:pt x="70" y="65"/>
                    <a:pt x="70" y="64"/>
                  </a:cubicBezTo>
                  <a:cubicBezTo>
                    <a:pt x="73" y="64"/>
                    <a:pt x="75" y="64"/>
                    <a:pt x="78" y="64"/>
                  </a:cubicBezTo>
                  <a:cubicBezTo>
                    <a:pt x="79" y="64"/>
                    <a:pt x="79" y="63"/>
                    <a:pt x="78" y="63"/>
                  </a:cubicBezTo>
                  <a:cubicBezTo>
                    <a:pt x="75" y="62"/>
                    <a:pt x="73" y="62"/>
                    <a:pt x="70" y="63"/>
                  </a:cubicBezTo>
                  <a:cubicBezTo>
                    <a:pt x="71" y="60"/>
                    <a:pt x="70" y="58"/>
                    <a:pt x="68" y="55"/>
                  </a:cubicBezTo>
                  <a:cubicBezTo>
                    <a:pt x="71" y="55"/>
                    <a:pt x="74" y="55"/>
                    <a:pt x="77" y="54"/>
                  </a:cubicBezTo>
                  <a:cubicBezTo>
                    <a:pt x="77" y="54"/>
                    <a:pt x="77" y="53"/>
                    <a:pt x="76" y="53"/>
                  </a:cubicBezTo>
                  <a:cubicBezTo>
                    <a:pt x="73" y="54"/>
                    <a:pt x="71" y="54"/>
                    <a:pt x="68" y="54"/>
                  </a:cubicBezTo>
                  <a:cubicBezTo>
                    <a:pt x="67" y="53"/>
                    <a:pt x="65" y="51"/>
                    <a:pt x="64" y="50"/>
                  </a:cubicBezTo>
                  <a:cubicBezTo>
                    <a:pt x="60" y="45"/>
                    <a:pt x="57" y="41"/>
                    <a:pt x="55" y="36"/>
                  </a:cubicBezTo>
                  <a:cubicBezTo>
                    <a:pt x="61" y="36"/>
                    <a:pt x="67" y="36"/>
                    <a:pt x="73" y="35"/>
                  </a:cubicBezTo>
                  <a:cubicBezTo>
                    <a:pt x="73" y="35"/>
                    <a:pt x="73" y="34"/>
                    <a:pt x="73" y="34"/>
                  </a:cubicBezTo>
                  <a:cubicBezTo>
                    <a:pt x="66" y="34"/>
                    <a:pt x="60" y="34"/>
                    <a:pt x="54" y="34"/>
                  </a:cubicBezTo>
                  <a:cubicBezTo>
                    <a:pt x="53" y="32"/>
                    <a:pt x="53" y="29"/>
                    <a:pt x="53" y="26"/>
                  </a:cubicBezTo>
                  <a:cubicBezTo>
                    <a:pt x="61" y="26"/>
                    <a:pt x="68" y="25"/>
                    <a:pt x="76" y="25"/>
                  </a:cubicBezTo>
                  <a:cubicBezTo>
                    <a:pt x="77" y="25"/>
                    <a:pt x="77" y="23"/>
                    <a:pt x="76" y="23"/>
                  </a:cubicBezTo>
                  <a:cubicBezTo>
                    <a:pt x="68" y="23"/>
                    <a:pt x="61" y="24"/>
                    <a:pt x="53" y="25"/>
                  </a:cubicBezTo>
                  <a:cubicBezTo>
                    <a:pt x="54" y="22"/>
                    <a:pt x="55" y="19"/>
                    <a:pt x="56" y="17"/>
                  </a:cubicBezTo>
                  <a:cubicBezTo>
                    <a:pt x="66" y="17"/>
                    <a:pt x="75" y="16"/>
                    <a:pt x="83" y="15"/>
                  </a:cubicBezTo>
                  <a:cubicBezTo>
                    <a:pt x="84" y="15"/>
                    <a:pt x="84" y="13"/>
                    <a:pt x="83" y="13"/>
                  </a:cubicBezTo>
                  <a:cubicBezTo>
                    <a:pt x="75" y="14"/>
                    <a:pt x="66" y="15"/>
                    <a:pt x="58" y="15"/>
                  </a:cubicBezTo>
                  <a:cubicBezTo>
                    <a:pt x="62" y="10"/>
                    <a:pt x="68" y="6"/>
                    <a:pt x="75" y="5"/>
                  </a:cubicBezTo>
                  <a:cubicBezTo>
                    <a:pt x="95" y="1"/>
                    <a:pt x="112" y="20"/>
                    <a:pt x="103" y="39"/>
                  </a:cubicBezTo>
                  <a:cubicBezTo>
                    <a:pt x="98" y="48"/>
                    <a:pt x="91" y="54"/>
                    <a:pt x="94" y="66"/>
                  </a:cubicBezTo>
                  <a:cubicBezTo>
                    <a:pt x="94" y="66"/>
                    <a:pt x="95" y="67"/>
                    <a:pt x="95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116" y="68"/>
                    <a:pt x="135" y="67"/>
                    <a:pt x="155" y="68"/>
                  </a:cubicBezTo>
                  <a:cubicBezTo>
                    <a:pt x="155" y="68"/>
                    <a:pt x="156" y="68"/>
                    <a:pt x="156" y="68"/>
                  </a:cubicBezTo>
                  <a:cubicBezTo>
                    <a:pt x="158" y="85"/>
                    <a:pt x="155" y="102"/>
                    <a:pt x="155" y="119"/>
                  </a:cubicBezTo>
                  <a:cubicBezTo>
                    <a:pt x="147" y="123"/>
                    <a:pt x="139" y="113"/>
                    <a:pt x="132" y="110"/>
                  </a:cubicBezTo>
                  <a:cubicBezTo>
                    <a:pt x="128" y="108"/>
                    <a:pt x="123" y="108"/>
                    <a:pt x="118" y="109"/>
                  </a:cubicBezTo>
                  <a:cubicBezTo>
                    <a:pt x="109" y="110"/>
                    <a:pt x="102" y="117"/>
                    <a:pt x="98" y="126"/>
                  </a:cubicBezTo>
                  <a:cubicBezTo>
                    <a:pt x="95" y="134"/>
                    <a:pt x="96" y="145"/>
                    <a:pt x="103" y="151"/>
                  </a:cubicBezTo>
                  <a:cubicBezTo>
                    <a:pt x="108" y="156"/>
                    <a:pt x="118" y="157"/>
                    <a:pt x="125" y="155"/>
                  </a:cubicBezTo>
                  <a:cubicBezTo>
                    <a:pt x="125" y="155"/>
                    <a:pt x="125" y="155"/>
                    <a:pt x="126" y="155"/>
                  </a:cubicBezTo>
                  <a:cubicBezTo>
                    <a:pt x="135" y="149"/>
                    <a:pt x="144" y="144"/>
                    <a:pt x="154" y="143"/>
                  </a:cubicBezTo>
                  <a:cubicBezTo>
                    <a:pt x="154" y="160"/>
                    <a:pt x="155" y="177"/>
                    <a:pt x="155" y="194"/>
                  </a:cubicBezTo>
                  <a:cubicBezTo>
                    <a:pt x="136" y="192"/>
                    <a:pt x="116" y="191"/>
                    <a:pt x="96" y="193"/>
                  </a:cubicBezTo>
                  <a:cubicBezTo>
                    <a:pt x="93" y="183"/>
                    <a:pt x="105" y="174"/>
                    <a:pt x="100" y="163"/>
                  </a:cubicBezTo>
                  <a:cubicBezTo>
                    <a:pt x="97" y="155"/>
                    <a:pt x="87" y="152"/>
                    <a:pt x="79" y="152"/>
                  </a:cubicBezTo>
                  <a:cubicBezTo>
                    <a:pt x="71" y="152"/>
                    <a:pt x="64" y="155"/>
                    <a:pt x="62" y="163"/>
                  </a:cubicBezTo>
                  <a:cubicBezTo>
                    <a:pt x="60" y="174"/>
                    <a:pt x="67" y="183"/>
                    <a:pt x="69" y="193"/>
                  </a:cubicBezTo>
                  <a:cubicBezTo>
                    <a:pt x="70" y="195"/>
                    <a:pt x="72" y="194"/>
                    <a:pt x="72" y="193"/>
                  </a:cubicBezTo>
                  <a:cubicBezTo>
                    <a:pt x="71" y="186"/>
                    <a:pt x="68" y="181"/>
                    <a:pt x="66" y="174"/>
                  </a:cubicBezTo>
                  <a:cubicBezTo>
                    <a:pt x="64" y="168"/>
                    <a:pt x="64" y="161"/>
                    <a:pt x="70" y="157"/>
                  </a:cubicBezTo>
                  <a:cubicBezTo>
                    <a:pt x="74" y="154"/>
                    <a:pt x="81" y="154"/>
                    <a:pt x="85" y="156"/>
                  </a:cubicBezTo>
                  <a:cubicBezTo>
                    <a:pt x="91" y="157"/>
                    <a:pt x="96" y="160"/>
                    <a:pt x="97" y="166"/>
                  </a:cubicBezTo>
                  <a:cubicBezTo>
                    <a:pt x="99" y="171"/>
                    <a:pt x="96" y="175"/>
                    <a:pt x="94" y="180"/>
                  </a:cubicBezTo>
                  <a:cubicBezTo>
                    <a:pt x="92" y="185"/>
                    <a:pt x="91" y="190"/>
                    <a:pt x="94" y="195"/>
                  </a:cubicBezTo>
                  <a:cubicBezTo>
                    <a:pt x="94" y="196"/>
                    <a:pt x="96" y="196"/>
                    <a:pt x="96" y="195"/>
                  </a:cubicBezTo>
                  <a:cubicBezTo>
                    <a:pt x="116" y="197"/>
                    <a:pt x="136" y="196"/>
                    <a:pt x="156" y="197"/>
                  </a:cubicBezTo>
                  <a:cubicBezTo>
                    <a:pt x="157" y="197"/>
                    <a:pt x="157" y="196"/>
                    <a:pt x="157" y="196"/>
                  </a:cubicBezTo>
                  <a:cubicBezTo>
                    <a:pt x="157" y="195"/>
                    <a:pt x="158" y="195"/>
                    <a:pt x="158" y="194"/>
                  </a:cubicBezTo>
                  <a:cubicBezTo>
                    <a:pt x="158" y="177"/>
                    <a:pt x="158" y="160"/>
                    <a:pt x="157" y="143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158" y="142"/>
                    <a:pt x="158" y="140"/>
                    <a:pt x="156" y="140"/>
                  </a:cubicBezTo>
                  <a:cubicBezTo>
                    <a:pt x="146" y="139"/>
                    <a:pt x="136" y="145"/>
                    <a:pt x="127" y="151"/>
                  </a:cubicBezTo>
                  <a:cubicBezTo>
                    <a:pt x="127" y="151"/>
                    <a:pt x="127" y="151"/>
                    <a:pt x="127" y="151"/>
                  </a:cubicBezTo>
                  <a:cubicBezTo>
                    <a:pt x="122" y="153"/>
                    <a:pt x="116" y="154"/>
                    <a:pt x="111" y="152"/>
                  </a:cubicBezTo>
                  <a:cubicBezTo>
                    <a:pt x="107" y="148"/>
                    <a:pt x="104" y="145"/>
                    <a:pt x="101" y="142"/>
                  </a:cubicBezTo>
                  <a:cubicBezTo>
                    <a:pt x="98" y="137"/>
                    <a:pt x="100" y="129"/>
                    <a:pt x="103" y="124"/>
                  </a:cubicBezTo>
                  <a:cubicBezTo>
                    <a:pt x="109" y="112"/>
                    <a:pt x="124" y="109"/>
                    <a:pt x="135" y="116"/>
                  </a:cubicBezTo>
                  <a:cubicBezTo>
                    <a:pt x="142" y="120"/>
                    <a:pt x="149" y="124"/>
                    <a:pt x="156" y="120"/>
                  </a:cubicBezTo>
                  <a:cubicBezTo>
                    <a:pt x="156" y="121"/>
                    <a:pt x="158" y="120"/>
                    <a:pt x="158" y="119"/>
                  </a:cubicBezTo>
                  <a:cubicBezTo>
                    <a:pt x="158" y="110"/>
                    <a:pt x="158" y="100"/>
                    <a:pt x="159" y="91"/>
                  </a:cubicBezTo>
                  <a:cubicBezTo>
                    <a:pt x="159" y="83"/>
                    <a:pt x="160" y="75"/>
                    <a:pt x="157" y="6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14"/>
            <p:cNvSpPr>
              <a:spLocks/>
            </p:cNvSpPr>
            <p:nvPr/>
          </p:nvSpPr>
          <p:spPr bwMode="auto">
            <a:xfrm>
              <a:off x="10725150" y="4913313"/>
              <a:ext cx="50800" cy="9525"/>
            </a:xfrm>
            <a:custGeom>
              <a:avLst/>
              <a:gdLst>
                <a:gd name="T0" fmla="*/ 12 w 12"/>
                <a:gd name="T1" fmla="*/ 1 h 2"/>
                <a:gd name="T2" fmla="*/ 0 w 12"/>
                <a:gd name="T3" fmla="*/ 0 h 2"/>
                <a:gd name="T4" fmla="*/ 0 w 12"/>
                <a:gd name="T5" fmla="*/ 1 h 2"/>
                <a:gd name="T6" fmla="*/ 11 w 12"/>
                <a:gd name="T7" fmla="*/ 2 h 2"/>
                <a:gd name="T8" fmla="*/ 12 w 1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">
                  <a:moveTo>
                    <a:pt x="12" y="1"/>
                  </a:moveTo>
                  <a:cubicBezTo>
                    <a:pt x="8" y="0"/>
                    <a:pt x="4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4" y="1"/>
                    <a:pt x="8" y="2"/>
                    <a:pt x="11" y="2"/>
                  </a:cubicBezTo>
                  <a:cubicBezTo>
                    <a:pt x="12" y="2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15"/>
            <p:cNvSpPr>
              <a:spLocks/>
            </p:cNvSpPr>
            <p:nvPr/>
          </p:nvSpPr>
          <p:spPr bwMode="auto">
            <a:xfrm>
              <a:off x="10958513" y="4473575"/>
              <a:ext cx="55563" cy="7938"/>
            </a:xfrm>
            <a:custGeom>
              <a:avLst/>
              <a:gdLst>
                <a:gd name="T0" fmla="*/ 13 w 13"/>
                <a:gd name="T1" fmla="*/ 0 h 2"/>
                <a:gd name="T2" fmla="*/ 1 w 13"/>
                <a:gd name="T3" fmla="*/ 1 h 2"/>
                <a:gd name="T4" fmla="*/ 1 w 13"/>
                <a:gd name="T5" fmla="*/ 2 h 2"/>
                <a:gd name="T6" fmla="*/ 13 w 13"/>
                <a:gd name="T7" fmla="*/ 2 h 2"/>
                <a:gd name="T8" fmla="*/ 13 w 1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">
                  <a:moveTo>
                    <a:pt x="13" y="0"/>
                  </a:moveTo>
                  <a:cubicBezTo>
                    <a:pt x="9" y="0"/>
                    <a:pt x="5" y="0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5" y="2"/>
                    <a:pt x="9" y="2"/>
                    <a:pt x="13" y="2"/>
                  </a:cubicBezTo>
                  <a:cubicBezTo>
                    <a:pt x="13" y="2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16"/>
            <p:cNvSpPr>
              <a:spLocks/>
            </p:cNvSpPr>
            <p:nvPr/>
          </p:nvSpPr>
          <p:spPr bwMode="auto">
            <a:xfrm>
              <a:off x="10979150" y="4321175"/>
              <a:ext cx="98425" cy="15875"/>
            </a:xfrm>
            <a:custGeom>
              <a:avLst/>
              <a:gdLst>
                <a:gd name="T0" fmla="*/ 22 w 23"/>
                <a:gd name="T1" fmla="*/ 1 h 4"/>
                <a:gd name="T2" fmla="*/ 1 w 23"/>
                <a:gd name="T3" fmla="*/ 2 h 4"/>
                <a:gd name="T4" fmla="*/ 1 w 23"/>
                <a:gd name="T5" fmla="*/ 4 h 4"/>
                <a:gd name="T6" fmla="*/ 22 w 23"/>
                <a:gd name="T7" fmla="*/ 2 h 4"/>
                <a:gd name="T8" fmla="*/ 22 w 2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">
                  <a:moveTo>
                    <a:pt x="22" y="1"/>
                  </a:moveTo>
                  <a:cubicBezTo>
                    <a:pt x="15" y="0"/>
                    <a:pt x="8" y="1"/>
                    <a:pt x="1" y="2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8" y="3"/>
                    <a:pt x="15" y="2"/>
                    <a:pt x="22" y="2"/>
                  </a:cubicBezTo>
                  <a:cubicBezTo>
                    <a:pt x="23" y="2"/>
                    <a:pt x="23" y="1"/>
                    <a:pt x="2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6390842" y="644669"/>
            <a:ext cx="1238250" cy="1254125"/>
            <a:chOff x="2941638" y="5900738"/>
            <a:chExt cx="1238250" cy="1254125"/>
          </a:xfrm>
        </p:grpSpPr>
        <p:sp>
          <p:nvSpPr>
            <p:cNvPr id="119" name="Freeform 117"/>
            <p:cNvSpPr>
              <a:spLocks noEditPoints="1"/>
            </p:cNvSpPr>
            <p:nvPr/>
          </p:nvSpPr>
          <p:spPr bwMode="auto">
            <a:xfrm>
              <a:off x="2941638" y="5900738"/>
              <a:ext cx="1238250" cy="1254125"/>
            </a:xfrm>
            <a:custGeom>
              <a:avLst/>
              <a:gdLst>
                <a:gd name="T0" fmla="*/ 291 w 292"/>
                <a:gd name="T1" fmla="*/ 113 h 296"/>
                <a:gd name="T2" fmla="*/ 291 w 292"/>
                <a:gd name="T3" fmla="*/ 108 h 296"/>
                <a:gd name="T4" fmla="*/ 159 w 292"/>
                <a:gd name="T5" fmla="*/ 2 h 296"/>
                <a:gd name="T6" fmla="*/ 152 w 292"/>
                <a:gd name="T7" fmla="*/ 9 h 296"/>
                <a:gd name="T8" fmla="*/ 151 w 292"/>
                <a:gd name="T9" fmla="*/ 9 h 296"/>
                <a:gd name="T10" fmla="*/ 83 w 292"/>
                <a:gd name="T11" fmla="*/ 108 h 296"/>
                <a:gd name="T12" fmla="*/ 1 w 292"/>
                <a:gd name="T13" fmla="*/ 130 h 296"/>
                <a:gd name="T14" fmla="*/ 77 w 292"/>
                <a:gd name="T15" fmla="*/ 162 h 296"/>
                <a:gd name="T16" fmla="*/ 227 w 292"/>
                <a:gd name="T17" fmla="*/ 152 h 296"/>
                <a:gd name="T18" fmla="*/ 122 w 292"/>
                <a:gd name="T19" fmla="*/ 209 h 296"/>
                <a:gd name="T20" fmla="*/ 193 w 292"/>
                <a:gd name="T21" fmla="*/ 253 h 296"/>
                <a:gd name="T22" fmla="*/ 119 w 292"/>
                <a:gd name="T23" fmla="*/ 258 h 296"/>
                <a:gd name="T24" fmla="*/ 175 w 292"/>
                <a:gd name="T25" fmla="*/ 219 h 296"/>
                <a:gd name="T26" fmla="*/ 177 w 292"/>
                <a:gd name="T27" fmla="*/ 221 h 296"/>
                <a:gd name="T28" fmla="*/ 229 w 292"/>
                <a:gd name="T29" fmla="*/ 153 h 296"/>
                <a:gd name="T30" fmla="*/ 141 w 292"/>
                <a:gd name="T31" fmla="*/ 73 h 296"/>
                <a:gd name="T32" fmla="*/ 138 w 292"/>
                <a:gd name="T33" fmla="*/ 72 h 296"/>
                <a:gd name="T34" fmla="*/ 8 w 292"/>
                <a:gd name="T35" fmla="*/ 144 h 296"/>
                <a:gd name="T36" fmla="*/ 28 w 292"/>
                <a:gd name="T37" fmla="*/ 161 h 296"/>
                <a:gd name="T38" fmla="*/ 6 w 292"/>
                <a:gd name="T39" fmla="*/ 135 h 296"/>
                <a:gd name="T40" fmla="*/ 30 w 292"/>
                <a:gd name="T41" fmla="*/ 150 h 296"/>
                <a:gd name="T42" fmla="*/ 6 w 292"/>
                <a:gd name="T43" fmla="*/ 128 h 296"/>
                <a:gd name="T44" fmla="*/ 23 w 292"/>
                <a:gd name="T45" fmla="*/ 102 h 296"/>
                <a:gd name="T46" fmla="*/ 46 w 292"/>
                <a:gd name="T47" fmla="*/ 118 h 296"/>
                <a:gd name="T48" fmla="*/ 32 w 292"/>
                <a:gd name="T49" fmla="*/ 98 h 296"/>
                <a:gd name="T50" fmla="*/ 35 w 292"/>
                <a:gd name="T51" fmla="*/ 97 h 296"/>
                <a:gd name="T52" fmla="*/ 65 w 292"/>
                <a:gd name="T53" fmla="*/ 117 h 296"/>
                <a:gd name="T54" fmla="*/ 36 w 292"/>
                <a:gd name="T55" fmla="*/ 96 h 296"/>
                <a:gd name="T56" fmla="*/ 84 w 292"/>
                <a:gd name="T57" fmla="*/ 112 h 296"/>
                <a:gd name="T58" fmla="*/ 93 w 292"/>
                <a:gd name="T59" fmla="*/ 115 h 296"/>
                <a:gd name="T60" fmla="*/ 87 w 292"/>
                <a:gd name="T61" fmla="*/ 110 h 296"/>
                <a:gd name="T62" fmla="*/ 97 w 292"/>
                <a:gd name="T63" fmla="*/ 107 h 296"/>
                <a:gd name="T64" fmla="*/ 93 w 292"/>
                <a:gd name="T65" fmla="*/ 103 h 296"/>
                <a:gd name="T66" fmla="*/ 108 w 292"/>
                <a:gd name="T67" fmla="*/ 101 h 296"/>
                <a:gd name="T68" fmla="*/ 99 w 292"/>
                <a:gd name="T69" fmla="*/ 94 h 296"/>
                <a:gd name="T70" fmla="*/ 112 w 292"/>
                <a:gd name="T71" fmla="*/ 92 h 296"/>
                <a:gd name="T72" fmla="*/ 105 w 292"/>
                <a:gd name="T73" fmla="*/ 87 h 296"/>
                <a:gd name="T74" fmla="*/ 116 w 292"/>
                <a:gd name="T75" fmla="*/ 86 h 296"/>
                <a:gd name="T76" fmla="*/ 110 w 292"/>
                <a:gd name="T77" fmla="*/ 80 h 296"/>
                <a:gd name="T78" fmla="*/ 122 w 292"/>
                <a:gd name="T79" fmla="*/ 79 h 296"/>
                <a:gd name="T80" fmla="*/ 116 w 292"/>
                <a:gd name="T81" fmla="*/ 73 h 296"/>
                <a:gd name="T82" fmla="*/ 126 w 292"/>
                <a:gd name="T83" fmla="*/ 70 h 296"/>
                <a:gd name="T84" fmla="*/ 122 w 292"/>
                <a:gd name="T85" fmla="*/ 65 h 296"/>
                <a:gd name="T86" fmla="*/ 161 w 292"/>
                <a:gd name="T87" fmla="*/ 75 h 296"/>
                <a:gd name="T88" fmla="*/ 131 w 292"/>
                <a:gd name="T89" fmla="*/ 51 h 296"/>
                <a:gd name="T90" fmla="*/ 147 w 292"/>
                <a:gd name="T91" fmla="*/ 50 h 296"/>
                <a:gd name="T92" fmla="*/ 138 w 292"/>
                <a:gd name="T93" fmla="*/ 40 h 296"/>
                <a:gd name="T94" fmla="*/ 152 w 292"/>
                <a:gd name="T95" fmla="*/ 41 h 296"/>
                <a:gd name="T96" fmla="*/ 142 w 292"/>
                <a:gd name="T97" fmla="*/ 32 h 296"/>
                <a:gd name="T98" fmla="*/ 181 w 292"/>
                <a:gd name="T99" fmla="*/ 49 h 296"/>
                <a:gd name="T100" fmla="*/ 148 w 292"/>
                <a:gd name="T101" fmla="*/ 23 h 296"/>
                <a:gd name="T102" fmla="*/ 170 w 292"/>
                <a:gd name="T103" fmla="*/ 25 h 296"/>
                <a:gd name="T104" fmla="*/ 154 w 292"/>
                <a:gd name="T105" fmla="*/ 11 h 296"/>
                <a:gd name="T106" fmla="*/ 158 w 292"/>
                <a:gd name="T107" fmla="*/ 4 h 296"/>
                <a:gd name="T108" fmla="*/ 193 w 292"/>
                <a:gd name="T109" fmla="*/ 243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2" h="296">
                  <a:moveTo>
                    <a:pt x="193" y="253"/>
                  </a:moveTo>
                  <a:cubicBezTo>
                    <a:pt x="221" y="202"/>
                    <a:pt x="251" y="156"/>
                    <a:pt x="291" y="113"/>
                  </a:cubicBezTo>
                  <a:cubicBezTo>
                    <a:pt x="292" y="112"/>
                    <a:pt x="292" y="111"/>
                    <a:pt x="291" y="111"/>
                  </a:cubicBezTo>
                  <a:cubicBezTo>
                    <a:pt x="292" y="110"/>
                    <a:pt x="292" y="109"/>
                    <a:pt x="291" y="108"/>
                  </a:cubicBezTo>
                  <a:cubicBezTo>
                    <a:pt x="247" y="73"/>
                    <a:pt x="203" y="38"/>
                    <a:pt x="160" y="2"/>
                  </a:cubicBezTo>
                  <a:cubicBezTo>
                    <a:pt x="160" y="1"/>
                    <a:pt x="159" y="1"/>
                    <a:pt x="159" y="2"/>
                  </a:cubicBezTo>
                  <a:cubicBezTo>
                    <a:pt x="159" y="1"/>
                    <a:pt x="157" y="0"/>
                    <a:pt x="157" y="1"/>
                  </a:cubicBezTo>
                  <a:cubicBezTo>
                    <a:pt x="155" y="4"/>
                    <a:pt x="154" y="6"/>
                    <a:pt x="152" y="9"/>
                  </a:cubicBezTo>
                  <a:cubicBezTo>
                    <a:pt x="152" y="9"/>
                    <a:pt x="152" y="8"/>
                    <a:pt x="152" y="8"/>
                  </a:cubicBezTo>
                  <a:cubicBezTo>
                    <a:pt x="151" y="8"/>
                    <a:pt x="151" y="9"/>
                    <a:pt x="151" y="9"/>
                  </a:cubicBezTo>
                  <a:cubicBezTo>
                    <a:pt x="151" y="9"/>
                    <a:pt x="151" y="9"/>
                    <a:pt x="151" y="10"/>
                  </a:cubicBezTo>
                  <a:cubicBezTo>
                    <a:pt x="130" y="43"/>
                    <a:pt x="108" y="76"/>
                    <a:pt x="83" y="108"/>
                  </a:cubicBezTo>
                  <a:cubicBezTo>
                    <a:pt x="72" y="90"/>
                    <a:pt x="56" y="86"/>
                    <a:pt x="35" y="92"/>
                  </a:cubicBezTo>
                  <a:cubicBezTo>
                    <a:pt x="17" y="97"/>
                    <a:pt x="2" y="109"/>
                    <a:pt x="1" y="130"/>
                  </a:cubicBezTo>
                  <a:cubicBezTo>
                    <a:pt x="0" y="166"/>
                    <a:pt x="51" y="192"/>
                    <a:pt x="77" y="164"/>
                  </a:cubicBezTo>
                  <a:cubicBezTo>
                    <a:pt x="77" y="163"/>
                    <a:pt x="77" y="163"/>
                    <a:pt x="77" y="162"/>
                  </a:cubicBezTo>
                  <a:cubicBezTo>
                    <a:pt x="100" y="136"/>
                    <a:pt x="122" y="106"/>
                    <a:pt x="139" y="76"/>
                  </a:cubicBezTo>
                  <a:cubicBezTo>
                    <a:pt x="166" y="103"/>
                    <a:pt x="195" y="130"/>
                    <a:pt x="227" y="152"/>
                  </a:cubicBezTo>
                  <a:cubicBezTo>
                    <a:pt x="210" y="173"/>
                    <a:pt x="193" y="194"/>
                    <a:pt x="177" y="215"/>
                  </a:cubicBezTo>
                  <a:cubicBezTo>
                    <a:pt x="166" y="196"/>
                    <a:pt x="139" y="192"/>
                    <a:pt x="122" y="209"/>
                  </a:cubicBezTo>
                  <a:cubicBezTo>
                    <a:pt x="102" y="229"/>
                    <a:pt x="108" y="264"/>
                    <a:pt x="132" y="279"/>
                  </a:cubicBezTo>
                  <a:cubicBezTo>
                    <a:pt x="158" y="296"/>
                    <a:pt x="180" y="277"/>
                    <a:pt x="193" y="253"/>
                  </a:cubicBezTo>
                  <a:close/>
                  <a:moveTo>
                    <a:pt x="164" y="279"/>
                  </a:moveTo>
                  <a:cubicBezTo>
                    <a:pt x="147" y="287"/>
                    <a:pt x="126" y="273"/>
                    <a:pt x="119" y="258"/>
                  </a:cubicBezTo>
                  <a:cubicBezTo>
                    <a:pt x="112" y="245"/>
                    <a:pt x="114" y="227"/>
                    <a:pt x="123" y="215"/>
                  </a:cubicBezTo>
                  <a:cubicBezTo>
                    <a:pt x="136" y="197"/>
                    <a:pt x="164" y="199"/>
                    <a:pt x="175" y="219"/>
                  </a:cubicBezTo>
                  <a:cubicBezTo>
                    <a:pt x="175" y="219"/>
                    <a:pt x="175" y="219"/>
                    <a:pt x="174" y="219"/>
                  </a:cubicBezTo>
                  <a:cubicBezTo>
                    <a:pt x="173" y="221"/>
                    <a:pt x="175" y="222"/>
                    <a:pt x="177" y="221"/>
                  </a:cubicBezTo>
                  <a:cubicBezTo>
                    <a:pt x="178" y="222"/>
                    <a:pt x="180" y="221"/>
                    <a:pt x="179" y="219"/>
                  </a:cubicBezTo>
                  <a:cubicBezTo>
                    <a:pt x="198" y="200"/>
                    <a:pt x="215" y="176"/>
                    <a:pt x="229" y="153"/>
                  </a:cubicBezTo>
                  <a:cubicBezTo>
                    <a:pt x="231" y="153"/>
                    <a:pt x="232" y="151"/>
                    <a:pt x="231" y="150"/>
                  </a:cubicBezTo>
                  <a:cubicBezTo>
                    <a:pt x="201" y="124"/>
                    <a:pt x="170" y="100"/>
                    <a:pt x="141" y="73"/>
                  </a:cubicBezTo>
                  <a:cubicBezTo>
                    <a:pt x="141" y="73"/>
                    <a:pt x="141" y="73"/>
                    <a:pt x="141" y="73"/>
                  </a:cubicBezTo>
                  <a:cubicBezTo>
                    <a:pt x="140" y="71"/>
                    <a:pt x="138" y="71"/>
                    <a:pt x="138" y="72"/>
                  </a:cubicBezTo>
                  <a:cubicBezTo>
                    <a:pt x="117" y="102"/>
                    <a:pt x="96" y="132"/>
                    <a:pt x="74" y="162"/>
                  </a:cubicBezTo>
                  <a:cubicBezTo>
                    <a:pt x="52" y="178"/>
                    <a:pt x="17" y="169"/>
                    <a:pt x="8" y="144"/>
                  </a:cubicBezTo>
                  <a:cubicBezTo>
                    <a:pt x="14" y="150"/>
                    <a:pt x="21" y="156"/>
                    <a:pt x="28" y="162"/>
                  </a:cubicBezTo>
                  <a:cubicBezTo>
                    <a:pt x="28" y="162"/>
                    <a:pt x="29" y="161"/>
                    <a:pt x="28" y="161"/>
                  </a:cubicBezTo>
                  <a:cubicBezTo>
                    <a:pt x="21" y="154"/>
                    <a:pt x="14" y="148"/>
                    <a:pt x="7" y="142"/>
                  </a:cubicBezTo>
                  <a:cubicBezTo>
                    <a:pt x="7" y="139"/>
                    <a:pt x="6" y="137"/>
                    <a:pt x="6" y="135"/>
                  </a:cubicBezTo>
                  <a:cubicBezTo>
                    <a:pt x="6" y="133"/>
                    <a:pt x="6" y="131"/>
                    <a:pt x="6" y="129"/>
                  </a:cubicBezTo>
                  <a:cubicBezTo>
                    <a:pt x="14" y="136"/>
                    <a:pt x="22" y="143"/>
                    <a:pt x="30" y="150"/>
                  </a:cubicBezTo>
                  <a:cubicBezTo>
                    <a:pt x="31" y="151"/>
                    <a:pt x="32" y="150"/>
                    <a:pt x="31" y="149"/>
                  </a:cubicBezTo>
                  <a:cubicBezTo>
                    <a:pt x="23" y="142"/>
                    <a:pt x="14" y="135"/>
                    <a:pt x="6" y="128"/>
                  </a:cubicBezTo>
                  <a:cubicBezTo>
                    <a:pt x="7" y="117"/>
                    <a:pt x="14" y="108"/>
                    <a:pt x="23" y="102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30" y="109"/>
                    <a:pt x="37" y="115"/>
                    <a:pt x="45" y="119"/>
                  </a:cubicBezTo>
                  <a:cubicBezTo>
                    <a:pt x="46" y="120"/>
                    <a:pt x="47" y="119"/>
                    <a:pt x="46" y="118"/>
                  </a:cubicBezTo>
                  <a:cubicBezTo>
                    <a:pt x="39" y="113"/>
                    <a:pt x="31" y="108"/>
                    <a:pt x="24" y="101"/>
                  </a:cubicBezTo>
                  <a:cubicBezTo>
                    <a:pt x="27" y="100"/>
                    <a:pt x="29" y="99"/>
                    <a:pt x="32" y="98"/>
                  </a:cubicBezTo>
                  <a:cubicBezTo>
                    <a:pt x="33" y="97"/>
                    <a:pt x="34" y="97"/>
                    <a:pt x="35" y="96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45" y="104"/>
                    <a:pt x="54" y="111"/>
                    <a:pt x="64" y="118"/>
                  </a:cubicBezTo>
                  <a:cubicBezTo>
                    <a:pt x="65" y="119"/>
                    <a:pt x="66" y="118"/>
                    <a:pt x="65" y="117"/>
                  </a:cubicBezTo>
                  <a:cubicBezTo>
                    <a:pt x="56" y="109"/>
                    <a:pt x="46" y="102"/>
                    <a:pt x="36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54" y="91"/>
                    <a:pt x="69" y="95"/>
                    <a:pt x="82" y="110"/>
                  </a:cubicBezTo>
                  <a:cubicBezTo>
                    <a:pt x="80" y="112"/>
                    <a:pt x="83" y="114"/>
                    <a:pt x="84" y="112"/>
                  </a:cubicBezTo>
                  <a:cubicBezTo>
                    <a:pt x="85" y="112"/>
                    <a:pt x="85" y="111"/>
                    <a:pt x="86" y="111"/>
                  </a:cubicBezTo>
                  <a:cubicBezTo>
                    <a:pt x="88" y="112"/>
                    <a:pt x="91" y="114"/>
                    <a:pt x="93" y="115"/>
                  </a:cubicBezTo>
                  <a:cubicBezTo>
                    <a:pt x="94" y="116"/>
                    <a:pt x="94" y="115"/>
                    <a:pt x="94" y="114"/>
                  </a:cubicBezTo>
                  <a:cubicBezTo>
                    <a:pt x="91" y="113"/>
                    <a:pt x="89" y="111"/>
                    <a:pt x="87" y="110"/>
                  </a:cubicBezTo>
                  <a:cubicBezTo>
                    <a:pt x="88" y="108"/>
                    <a:pt x="90" y="106"/>
                    <a:pt x="92" y="103"/>
                  </a:cubicBezTo>
                  <a:cubicBezTo>
                    <a:pt x="94" y="104"/>
                    <a:pt x="95" y="106"/>
                    <a:pt x="97" y="107"/>
                  </a:cubicBezTo>
                  <a:cubicBezTo>
                    <a:pt x="97" y="107"/>
                    <a:pt x="98" y="106"/>
                    <a:pt x="97" y="106"/>
                  </a:cubicBezTo>
                  <a:cubicBezTo>
                    <a:pt x="96" y="105"/>
                    <a:pt x="94" y="104"/>
                    <a:pt x="93" y="103"/>
                  </a:cubicBezTo>
                  <a:cubicBezTo>
                    <a:pt x="95" y="100"/>
                    <a:pt x="97" y="98"/>
                    <a:pt x="99" y="95"/>
                  </a:cubicBezTo>
                  <a:cubicBezTo>
                    <a:pt x="102" y="97"/>
                    <a:pt x="105" y="100"/>
                    <a:pt x="108" y="101"/>
                  </a:cubicBezTo>
                  <a:cubicBezTo>
                    <a:pt x="109" y="101"/>
                    <a:pt x="109" y="100"/>
                    <a:pt x="109" y="100"/>
                  </a:cubicBezTo>
                  <a:cubicBezTo>
                    <a:pt x="105" y="98"/>
                    <a:pt x="102" y="96"/>
                    <a:pt x="99" y="94"/>
                  </a:cubicBezTo>
                  <a:cubicBezTo>
                    <a:pt x="101" y="92"/>
                    <a:pt x="103" y="90"/>
                    <a:pt x="104" y="88"/>
                  </a:cubicBezTo>
                  <a:cubicBezTo>
                    <a:pt x="107" y="89"/>
                    <a:pt x="109" y="91"/>
                    <a:pt x="112" y="92"/>
                  </a:cubicBezTo>
                  <a:cubicBezTo>
                    <a:pt x="112" y="92"/>
                    <a:pt x="113" y="91"/>
                    <a:pt x="112" y="90"/>
                  </a:cubicBezTo>
                  <a:cubicBezTo>
                    <a:pt x="110" y="89"/>
                    <a:pt x="108" y="88"/>
                    <a:pt x="105" y="87"/>
                  </a:cubicBezTo>
                  <a:cubicBezTo>
                    <a:pt x="107" y="85"/>
                    <a:pt x="108" y="83"/>
                    <a:pt x="109" y="82"/>
                  </a:cubicBezTo>
                  <a:cubicBezTo>
                    <a:pt x="112" y="83"/>
                    <a:pt x="114" y="85"/>
                    <a:pt x="116" y="86"/>
                  </a:cubicBezTo>
                  <a:cubicBezTo>
                    <a:pt x="117" y="86"/>
                    <a:pt x="117" y="85"/>
                    <a:pt x="117" y="85"/>
                  </a:cubicBezTo>
                  <a:cubicBezTo>
                    <a:pt x="115" y="83"/>
                    <a:pt x="113" y="82"/>
                    <a:pt x="110" y="80"/>
                  </a:cubicBezTo>
                  <a:cubicBezTo>
                    <a:pt x="112" y="78"/>
                    <a:pt x="113" y="76"/>
                    <a:pt x="115" y="74"/>
                  </a:cubicBezTo>
                  <a:cubicBezTo>
                    <a:pt x="117" y="76"/>
                    <a:pt x="119" y="78"/>
                    <a:pt x="122" y="79"/>
                  </a:cubicBezTo>
                  <a:cubicBezTo>
                    <a:pt x="122" y="79"/>
                    <a:pt x="123" y="78"/>
                    <a:pt x="122" y="78"/>
                  </a:cubicBezTo>
                  <a:cubicBezTo>
                    <a:pt x="121" y="76"/>
                    <a:pt x="118" y="74"/>
                    <a:pt x="116" y="73"/>
                  </a:cubicBezTo>
                  <a:cubicBezTo>
                    <a:pt x="117" y="71"/>
                    <a:pt x="119" y="68"/>
                    <a:pt x="121" y="66"/>
                  </a:cubicBezTo>
                  <a:cubicBezTo>
                    <a:pt x="122" y="67"/>
                    <a:pt x="124" y="69"/>
                    <a:pt x="126" y="70"/>
                  </a:cubicBezTo>
                  <a:cubicBezTo>
                    <a:pt x="127" y="71"/>
                    <a:pt x="128" y="70"/>
                    <a:pt x="127" y="69"/>
                  </a:cubicBezTo>
                  <a:cubicBezTo>
                    <a:pt x="126" y="67"/>
                    <a:pt x="124" y="66"/>
                    <a:pt x="122" y="65"/>
                  </a:cubicBezTo>
                  <a:cubicBezTo>
                    <a:pt x="125" y="61"/>
                    <a:pt x="127" y="56"/>
                    <a:pt x="130" y="52"/>
                  </a:cubicBezTo>
                  <a:cubicBezTo>
                    <a:pt x="140" y="60"/>
                    <a:pt x="150" y="68"/>
                    <a:pt x="161" y="75"/>
                  </a:cubicBezTo>
                  <a:cubicBezTo>
                    <a:pt x="161" y="76"/>
                    <a:pt x="162" y="75"/>
                    <a:pt x="162" y="74"/>
                  </a:cubicBezTo>
                  <a:cubicBezTo>
                    <a:pt x="152" y="66"/>
                    <a:pt x="141" y="59"/>
                    <a:pt x="131" y="51"/>
                  </a:cubicBezTo>
                  <a:cubicBezTo>
                    <a:pt x="133" y="48"/>
                    <a:pt x="135" y="45"/>
                    <a:pt x="137" y="41"/>
                  </a:cubicBezTo>
                  <a:cubicBezTo>
                    <a:pt x="140" y="44"/>
                    <a:pt x="144" y="47"/>
                    <a:pt x="147" y="50"/>
                  </a:cubicBezTo>
                  <a:cubicBezTo>
                    <a:pt x="148" y="50"/>
                    <a:pt x="148" y="49"/>
                    <a:pt x="148" y="49"/>
                  </a:cubicBezTo>
                  <a:cubicBezTo>
                    <a:pt x="145" y="46"/>
                    <a:pt x="141" y="43"/>
                    <a:pt x="138" y="40"/>
                  </a:cubicBezTo>
                  <a:cubicBezTo>
                    <a:pt x="139" y="38"/>
                    <a:pt x="141" y="35"/>
                    <a:pt x="142" y="33"/>
                  </a:cubicBezTo>
                  <a:cubicBezTo>
                    <a:pt x="145" y="36"/>
                    <a:pt x="148" y="39"/>
                    <a:pt x="152" y="41"/>
                  </a:cubicBezTo>
                  <a:cubicBezTo>
                    <a:pt x="152" y="41"/>
                    <a:pt x="153" y="40"/>
                    <a:pt x="152" y="40"/>
                  </a:cubicBezTo>
                  <a:cubicBezTo>
                    <a:pt x="149" y="38"/>
                    <a:pt x="145" y="36"/>
                    <a:pt x="142" y="32"/>
                  </a:cubicBezTo>
                  <a:cubicBezTo>
                    <a:pt x="144" y="30"/>
                    <a:pt x="146" y="27"/>
                    <a:pt x="147" y="24"/>
                  </a:cubicBezTo>
                  <a:cubicBezTo>
                    <a:pt x="157" y="33"/>
                    <a:pt x="169" y="42"/>
                    <a:pt x="181" y="49"/>
                  </a:cubicBezTo>
                  <a:cubicBezTo>
                    <a:pt x="182" y="50"/>
                    <a:pt x="183" y="48"/>
                    <a:pt x="182" y="48"/>
                  </a:cubicBezTo>
                  <a:cubicBezTo>
                    <a:pt x="170" y="39"/>
                    <a:pt x="159" y="32"/>
                    <a:pt x="148" y="23"/>
                  </a:cubicBezTo>
                  <a:cubicBezTo>
                    <a:pt x="150" y="19"/>
                    <a:pt x="152" y="16"/>
                    <a:pt x="154" y="12"/>
                  </a:cubicBezTo>
                  <a:cubicBezTo>
                    <a:pt x="159" y="17"/>
                    <a:pt x="164" y="21"/>
                    <a:pt x="170" y="25"/>
                  </a:cubicBezTo>
                  <a:cubicBezTo>
                    <a:pt x="170" y="25"/>
                    <a:pt x="171" y="24"/>
                    <a:pt x="170" y="24"/>
                  </a:cubicBezTo>
                  <a:cubicBezTo>
                    <a:pt x="165" y="20"/>
                    <a:pt x="159" y="15"/>
                    <a:pt x="154" y="11"/>
                  </a:cubicBezTo>
                  <a:cubicBezTo>
                    <a:pt x="155" y="8"/>
                    <a:pt x="157" y="6"/>
                    <a:pt x="158" y="4"/>
                  </a:cubicBezTo>
                  <a:cubicBezTo>
                    <a:pt x="158" y="4"/>
                    <a:pt x="158" y="4"/>
                    <a:pt x="158" y="4"/>
                  </a:cubicBezTo>
                  <a:cubicBezTo>
                    <a:pt x="198" y="43"/>
                    <a:pt x="242" y="79"/>
                    <a:pt x="288" y="111"/>
                  </a:cubicBezTo>
                  <a:cubicBezTo>
                    <a:pt x="249" y="150"/>
                    <a:pt x="219" y="195"/>
                    <a:pt x="193" y="243"/>
                  </a:cubicBezTo>
                  <a:cubicBezTo>
                    <a:pt x="186" y="257"/>
                    <a:pt x="179" y="271"/>
                    <a:pt x="164" y="27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18"/>
            <p:cNvSpPr>
              <a:spLocks/>
            </p:cNvSpPr>
            <p:nvPr/>
          </p:nvSpPr>
          <p:spPr bwMode="auto">
            <a:xfrm>
              <a:off x="2984500" y="6392863"/>
              <a:ext cx="85725" cy="71438"/>
            </a:xfrm>
            <a:custGeom>
              <a:avLst/>
              <a:gdLst>
                <a:gd name="T0" fmla="*/ 19 w 20"/>
                <a:gd name="T1" fmla="*/ 16 h 17"/>
                <a:gd name="T2" fmla="*/ 1 w 20"/>
                <a:gd name="T3" fmla="*/ 0 h 17"/>
                <a:gd name="T4" fmla="*/ 0 w 20"/>
                <a:gd name="T5" fmla="*/ 1 h 17"/>
                <a:gd name="T6" fmla="*/ 18 w 20"/>
                <a:gd name="T7" fmla="*/ 17 h 17"/>
                <a:gd name="T8" fmla="*/ 19 w 20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7">
                  <a:moveTo>
                    <a:pt x="19" y="16"/>
                  </a:moveTo>
                  <a:cubicBezTo>
                    <a:pt x="13" y="11"/>
                    <a:pt x="7" y="6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6" y="7"/>
                    <a:pt x="12" y="12"/>
                    <a:pt x="18" y="17"/>
                  </a:cubicBezTo>
                  <a:cubicBezTo>
                    <a:pt x="19" y="17"/>
                    <a:pt x="20" y="16"/>
                    <a:pt x="19" y="1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19"/>
            <p:cNvSpPr>
              <a:spLocks/>
            </p:cNvSpPr>
            <p:nvPr/>
          </p:nvSpPr>
          <p:spPr bwMode="auto">
            <a:xfrm>
              <a:off x="3001963" y="6362700"/>
              <a:ext cx="127000" cy="98425"/>
            </a:xfrm>
            <a:custGeom>
              <a:avLst/>
              <a:gdLst>
                <a:gd name="T0" fmla="*/ 29 w 30"/>
                <a:gd name="T1" fmla="*/ 21 h 23"/>
                <a:gd name="T2" fmla="*/ 2 w 30"/>
                <a:gd name="T3" fmla="*/ 0 h 23"/>
                <a:gd name="T4" fmla="*/ 1 w 30"/>
                <a:gd name="T5" fmla="*/ 1 h 23"/>
                <a:gd name="T6" fmla="*/ 28 w 30"/>
                <a:gd name="T7" fmla="*/ 22 h 23"/>
                <a:gd name="T8" fmla="*/ 29 w 30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3">
                  <a:moveTo>
                    <a:pt x="29" y="21"/>
                  </a:moveTo>
                  <a:cubicBezTo>
                    <a:pt x="20" y="13"/>
                    <a:pt x="11" y="6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10" y="7"/>
                    <a:pt x="19" y="14"/>
                    <a:pt x="28" y="22"/>
                  </a:cubicBezTo>
                  <a:cubicBezTo>
                    <a:pt x="29" y="23"/>
                    <a:pt x="30" y="21"/>
                    <a:pt x="29" y="2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20"/>
            <p:cNvSpPr>
              <a:spLocks/>
            </p:cNvSpPr>
            <p:nvPr/>
          </p:nvSpPr>
          <p:spPr bwMode="auto">
            <a:xfrm>
              <a:off x="3149600" y="6299200"/>
              <a:ext cx="106363" cy="80963"/>
            </a:xfrm>
            <a:custGeom>
              <a:avLst/>
              <a:gdLst>
                <a:gd name="T0" fmla="*/ 25 w 25"/>
                <a:gd name="T1" fmla="*/ 17 h 19"/>
                <a:gd name="T2" fmla="*/ 1 w 25"/>
                <a:gd name="T3" fmla="*/ 0 h 19"/>
                <a:gd name="T4" fmla="*/ 1 w 25"/>
                <a:gd name="T5" fmla="*/ 1 h 19"/>
                <a:gd name="T6" fmla="*/ 24 w 25"/>
                <a:gd name="T7" fmla="*/ 18 h 19"/>
                <a:gd name="T8" fmla="*/ 25 w 25"/>
                <a:gd name="T9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9">
                  <a:moveTo>
                    <a:pt x="25" y="17"/>
                  </a:moveTo>
                  <a:cubicBezTo>
                    <a:pt x="17" y="11"/>
                    <a:pt x="9" y="5"/>
                    <a:pt x="1" y="0"/>
                  </a:cubicBezTo>
                  <a:cubicBezTo>
                    <a:pt x="1" y="0"/>
                    <a:pt x="0" y="0"/>
                    <a:pt x="1" y="1"/>
                  </a:cubicBezTo>
                  <a:cubicBezTo>
                    <a:pt x="8" y="7"/>
                    <a:pt x="16" y="13"/>
                    <a:pt x="24" y="18"/>
                  </a:cubicBezTo>
                  <a:cubicBezTo>
                    <a:pt x="24" y="19"/>
                    <a:pt x="25" y="18"/>
                    <a:pt x="25" y="1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4592993" y="4826276"/>
            <a:ext cx="830263" cy="814388"/>
            <a:chOff x="4149725" y="3440113"/>
            <a:chExt cx="830263" cy="814388"/>
          </a:xfrm>
        </p:grpSpPr>
        <p:sp>
          <p:nvSpPr>
            <p:cNvPr id="123" name="Freeform 121"/>
            <p:cNvSpPr>
              <a:spLocks noEditPoints="1"/>
            </p:cNvSpPr>
            <p:nvPr/>
          </p:nvSpPr>
          <p:spPr bwMode="auto">
            <a:xfrm>
              <a:off x="4149725" y="3440113"/>
              <a:ext cx="830263" cy="814388"/>
            </a:xfrm>
            <a:custGeom>
              <a:avLst/>
              <a:gdLst>
                <a:gd name="T0" fmla="*/ 36 w 196"/>
                <a:gd name="T1" fmla="*/ 26 h 192"/>
                <a:gd name="T2" fmla="*/ 14 w 196"/>
                <a:gd name="T3" fmla="*/ 40 h 192"/>
                <a:gd name="T4" fmla="*/ 26 w 196"/>
                <a:gd name="T5" fmla="*/ 124 h 192"/>
                <a:gd name="T6" fmla="*/ 35 w 196"/>
                <a:gd name="T7" fmla="*/ 180 h 192"/>
                <a:gd name="T8" fmla="*/ 92 w 196"/>
                <a:gd name="T9" fmla="*/ 178 h 192"/>
                <a:gd name="T10" fmla="*/ 135 w 196"/>
                <a:gd name="T11" fmla="*/ 88 h 192"/>
                <a:gd name="T12" fmla="*/ 33 w 196"/>
                <a:gd name="T13" fmla="*/ 27 h 192"/>
                <a:gd name="T14" fmla="*/ 13 w 196"/>
                <a:gd name="T15" fmla="*/ 18 h 192"/>
                <a:gd name="T16" fmla="*/ 16 w 196"/>
                <a:gd name="T17" fmla="*/ 38 h 192"/>
                <a:gd name="T18" fmla="*/ 23 w 196"/>
                <a:gd name="T19" fmla="*/ 31 h 192"/>
                <a:gd name="T20" fmla="*/ 16 w 196"/>
                <a:gd name="T21" fmla="*/ 19 h 192"/>
                <a:gd name="T22" fmla="*/ 27 w 196"/>
                <a:gd name="T23" fmla="*/ 30 h 192"/>
                <a:gd name="T24" fmla="*/ 78 w 196"/>
                <a:gd name="T25" fmla="*/ 167 h 192"/>
                <a:gd name="T26" fmla="*/ 71 w 196"/>
                <a:gd name="T27" fmla="*/ 144 h 192"/>
                <a:gd name="T28" fmla="*/ 79 w 196"/>
                <a:gd name="T29" fmla="*/ 167 h 192"/>
                <a:gd name="T30" fmla="*/ 146 w 196"/>
                <a:gd name="T31" fmla="*/ 108 h 192"/>
                <a:gd name="T32" fmla="*/ 81 w 196"/>
                <a:gd name="T33" fmla="*/ 167 h 192"/>
                <a:gd name="T34" fmla="*/ 72 w 196"/>
                <a:gd name="T35" fmla="*/ 170 h 192"/>
                <a:gd name="T36" fmla="*/ 57 w 196"/>
                <a:gd name="T37" fmla="*/ 155 h 192"/>
                <a:gd name="T38" fmla="*/ 69 w 196"/>
                <a:gd name="T39" fmla="*/ 146 h 192"/>
                <a:gd name="T40" fmla="*/ 67 w 196"/>
                <a:gd name="T41" fmla="*/ 180 h 192"/>
                <a:gd name="T42" fmla="*/ 81 w 196"/>
                <a:gd name="T43" fmla="*/ 169 h 192"/>
                <a:gd name="T44" fmla="*/ 90 w 196"/>
                <a:gd name="T45" fmla="*/ 173 h 192"/>
                <a:gd name="T46" fmla="*/ 128 w 196"/>
                <a:gd name="T47" fmla="*/ 140 h 192"/>
                <a:gd name="T48" fmla="*/ 146 w 196"/>
                <a:gd name="T49" fmla="*/ 105 h 192"/>
                <a:gd name="T50" fmla="*/ 43 w 196"/>
                <a:gd name="T51" fmla="*/ 168 h 192"/>
                <a:gd name="T52" fmla="*/ 65 w 196"/>
                <a:gd name="T53" fmla="*/ 176 h 192"/>
                <a:gd name="T54" fmla="*/ 47 w 196"/>
                <a:gd name="T55" fmla="*/ 183 h 192"/>
                <a:gd name="T56" fmla="*/ 38 w 196"/>
                <a:gd name="T57" fmla="*/ 169 h 192"/>
                <a:gd name="T58" fmla="*/ 35 w 196"/>
                <a:gd name="T59" fmla="*/ 163 h 192"/>
                <a:gd name="T60" fmla="*/ 35 w 196"/>
                <a:gd name="T61" fmla="*/ 162 h 192"/>
                <a:gd name="T62" fmla="*/ 44 w 196"/>
                <a:gd name="T63" fmla="*/ 156 h 192"/>
                <a:gd name="T64" fmla="*/ 36 w 196"/>
                <a:gd name="T65" fmla="*/ 148 h 192"/>
                <a:gd name="T66" fmla="*/ 36 w 196"/>
                <a:gd name="T67" fmla="*/ 147 h 192"/>
                <a:gd name="T68" fmla="*/ 45 w 196"/>
                <a:gd name="T69" fmla="*/ 136 h 192"/>
                <a:gd name="T70" fmla="*/ 32 w 196"/>
                <a:gd name="T71" fmla="*/ 129 h 192"/>
                <a:gd name="T72" fmla="*/ 43 w 196"/>
                <a:gd name="T73" fmla="*/ 123 h 192"/>
                <a:gd name="T74" fmla="*/ 62 w 196"/>
                <a:gd name="T75" fmla="*/ 113 h 192"/>
                <a:gd name="T76" fmla="*/ 15 w 196"/>
                <a:gd name="T77" fmla="*/ 101 h 192"/>
                <a:gd name="T78" fmla="*/ 14 w 196"/>
                <a:gd name="T79" fmla="*/ 100 h 192"/>
                <a:gd name="T80" fmla="*/ 27 w 196"/>
                <a:gd name="T81" fmla="*/ 89 h 192"/>
                <a:gd name="T82" fmla="*/ 5 w 196"/>
                <a:gd name="T83" fmla="*/ 66 h 192"/>
                <a:gd name="T84" fmla="*/ 5 w 196"/>
                <a:gd name="T85" fmla="*/ 64 h 192"/>
                <a:gd name="T86" fmla="*/ 25 w 196"/>
                <a:gd name="T87" fmla="*/ 51 h 192"/>
                <a:gd name="T88" fmla="*/ 27 w 196"/>
                <a:gd name="T89" fmla="*/ 44 h 192"/>
                <a:gd name="T90" fmla="*/ 26 w 196"/>
                <a:gd name="T91" fmla="*/ 33 h 192"/>
                <a:gd name="T92" fmla="*/ 29 w 196"/>
                <a:gd name="T93" fmla="*/ 32 h 192"/>
                <a:gd name="T94" fmla="*/ 135 w 196"/>
                <a:gd name="T95" fmla="*/ 9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6" h="192">
                  <a:moveTo>
                    <a:pt x="135" y="88"/>
                  </a:moveTo>
                  <a:cubicBezTo>
                    <a:pt x="114" y="72"/>
                    <a:pt x="106" y="46"/>
                    <a:pt x="83" y="32"/>
                  </a:cubicBezTo>
                  <a:cubicBezTo>
                    <a:pt x="68" y="24"/>
                    <a:pt x="51" y="21"/>
                    <a:pt x="36" y="26"/>
                  </a:cubicBezTo>
                  <a:cubicBezTo>
                    <a:pt x="33" y="11"/>
                    <a:pt x="19" y="0"/>
                    <a:pt x="6" y="12"/>
                  </a:cubicBezTo>
                  <a:cubicBezTo>
                    <a:pt x="1" y="16"/>
                    <a:pt x="0" y="22"/>
                    <a:pt x="2" y="28"/>
                  </a:cubicBezTo>
                  <a:cubicBezTo>
                    <a:pt x="4" y="33"/>
                    <a:pt x="8" y="38"/>
                    <a:pt x="14" y="40"/>
                  </a:cubicBezTo>
                  <a:cubicBezTo>
                    <a:pt x="6" y="47"/>
                    <a:pt x="2" y="57"/>
                    <a:pt x="2" y="69"/>
                  </a:cubicBezTo>
                  <a:cubicBezTo>
                    <a:pt x="1" y="89"/>
                    <a:pt x="14" y="107"/>
                    <a:pt x="26" y="123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28" y="127"/>
                    <a:pt x="30" y="130"/>
                    <a:pt x="32" y="132"/>
                  </a:cubicBezTo>
                  <a:cubicBezTo>
                    <a:pt x="34" y="143"/>
                    <a:pt x="32" y="153"/>
                    <a:pt x="32" y="164"/>
                  </a:cubicBezTo>
                  <a:cubicBezTo>
                    <a:pt x="32" y="169"/>
                    <a:pt x="32" y="176"/>
                    <a:pt x="35" y="180"/>
                  </a:cubicBezTo>
                  <a:cubicBezTo>
                    <a:pt x="41" y="189"/>
                    <a:pt x="56" y="186"/>
                    <a:pt x="64" y="182"/>
                  </a:cubicBezTo>
                  <a:cubicBezTo>
                    <a:pt x="65" y="188"/>
                    <a:pt x="72" y="192"/>
                    <a:pt x="78" y="192"/>
                  </a:cubicBezTo>
                  <a:cubicBezTo>
                    <a:pt x="85" y="191"/>
                    <a:pt x="92" y="186"/>
                    <a:pt x="92" y="178"/>
                  </a:cubicBezTo>
                  <a:cubicBezTo>
                    <a:pt x="92" y="177"/>
                    <a:pt x="91" y="176"/>
                    <a:pt x="91" y="174"/>
                  </a:cubicBezTo>
                  <a:cubicBezTo>
                    <a:pt x="91" y="174"/>
                    <a:pt x="91" y="174"/>
                    <a:pt x="91" y="174"/>
                  </a:cubicBezTo>
                  <a:cubicBezTo>
                    <a:pt x="113" y="162"/>
                    <a:pt x="196" y="102"/>
                    <a:pt x="135" y="88"/>
                  </a:cubicBezTo>
                  <a:close/>
                  <a:moveTo>
                    <a:pt x="6" y="28"/>
                  </a:moveTo>
                  <a:cubicBezTo>
                    <a:pt x="2" y="22"/>
                    <a:pt x="4" y="15"/>
                    <a:pt x="11" y="12"/>
                  </a:cubicBezTo>
                  <a:cubicBezTo>
                    <a:pt x="23" y="4"/>
                    <a:pt x="31" y="17"/>
                    <a:pt x="33" y="27"/>
                  </a:cubicBezTo>
                  <a:cubicBezTo>
                    <a:pt x="32" y="27"/>
                    <a:pt x="30" y="28"/>
                    <a:pt x="29" y="29"/>
                  </a:cubicBezTo>
                  <a:cubicBezTo>
                    <a:pt x="29" y="25"/>
                    <a:pt x="27" y="20"/>
                    <a:pt x="24" y="18"/>
                  </a:cubicBezTo>
                  <a:cubicBezTo>
                    <a:pt x="21" y="16"/>
                    <a:pt x="16" y="15"/>
                    <a:pt x="13" y="18"/>
                  </a:cubicBezTo>
                  <a:cubicBezTo>
                    <a:pt x="11" y="20"/>
                    <a:pt x="10" y="25"/>
                    <a:pt x="12" y="28"/>
                  </a:cubicBezTo>
                  <a:cubicBezTo>
                    <a:pt x="13" y="31"/>
                    <a:pt x="17" y="33"/>
                    <a:pt x="21" y="34"/>
                  </a:cubicBezTo>
                  <a:cubicBezTo>
                    <a:pt x="19" y="35"/>
                    <a:pt x="17" y="36"/>
                    <a:pt x="16" y="38"/>
                  </a:cubicBezTo>
                  <a:cubicBezTo>
                    <a:pt x="11" y="37"/>
                    <a:pt x="8" y="33"/>
                    <a:pt x="6" y="28"/>
                  </a:cubicBezTo>
                  <a:close/>
                  <a:moveTo>
                    <a:pt x="24" y="31"/>
                  </a:moveTo>
                  <a:cubicBezTo>
                    <a:pt x="24" y="31"/>
                    <a:pt x="23" y="31"/>
                    <a:pt x="23" y="31"/>
                  </a:cubicBezTo>
                  <a:cubicBezTo>
                    <a:pt x="22" y="31"/>
                    <a:pt x="22" y="32"/>
                    <a:pt x="22" y="32"/>
                  </a:cubicBezTo>
                  <a:cubicBezTo>
                    <a:pt x="19" y="32"/>
                    <a:pt x="16" y="30"/>
                    <a:pt x="15" y="28"/>
                  </a:cubicBezTo>
                  <a:cubicBezTo>
                    <a:pt x="13" y="26"/>
                    <a:pt x="13" y="21"/>
                    <a:pt x="16" y="19"/>
                  </a:cubicBezTo>
                  <a:cubicBezTo>
                    <a:pt x="18" y="18"/>
                    <a:pt x="22" y="19"/>
                    <a:pt x="24" y="21"/>
                  </a:cubicBezTo>
                  <a:cubicBezTo>
                    <a:pt x="26" y="23"/>
                    <a:pt x="26" y="26"/>
                    <a:pt x="27" y="29"/>
                  </a:cubicBezTo>
                  <a:cubicBezTo>
                    <a:pt x="27" y="29"/>
                    <a:pt x="27" y="30"/>
                    <a:pt x="27" y="30"/>
                  </a:cubicBezTo>
                  <a:cubicBezTo>
                    <a:pt x="26" y="30"/>
                    <a:pt x="25" y="31"/>
                    <a:pt x="24" y="31"/>
                  </a:cubicBezTo>
                  <a:close/>
                  <a:moveTo>
                    <a:pt x="79" y="167"/>
                  </a:moveTo>
                  <a:cubicBezTo>
                    <a:pt x="79" y="167"/>
                    <a:pt x="78" y="167"/>
                    <a:pt x="78" y="167"/>
                  </a:cubicBezTo>
                  <a:cubicBezTo>
                    <a:pt x="77" y="168"/>
                    <a:pt x="77" y="168"/>
                    <a:pt x="78" y="169"/>
                  </a:cubicBezTo>
                  <a:cubicBezTo>
                    <a:pt x="76" y="169"/>
                    <a:pt x="75" y="169"/>
                    <a:pt x="74" y="169"/>
                  </a:cubicBezTo>
                  <a:cubicBezTo>
                    <a:pt x="73" y="161"/>
                    <a:pt x="72" y="153"/>
                    <a:pt x="71" y="144"/>
                  </a:cubicBezTo>
                  <a:cubicBezTo>
                    <a:pt x="72" y="143"/>
                    <a:pt x="74" y="142"/>
                    <a:pt x="76" y="141"/>
                  </a:cubicBezTo>
                  <a:cubicBezTo>
                    <a:pt x="76" y="141"/>
                    <a:pt x="76" y="141"/>
                    <a:pt x="76" y="141"/>
                  </a:cubicBezTo>
                  <a:cubicBezTo>
                    <a:pt x="76" y="150"/>
                    <a:pt x="77" y="159"/>
                    <a:pt x="79" y="167"/>
                  </a:cubicBezTo>
                  <a:close/>
                  <a:moveTo>
                    <a:pt x="76" y="141"/>
                  </a:moveTo>
                  <a:cubicBezTo>
                    <a:pt x="82" y="137"/>
                    <a:pt x="87" y="133"/>
                    <a:pt x="92" y="130"/>
                  </a:cubicBezTo>
                  <a:cubicBezTo>
                    <a:pt x="107" y="120"/>
                    <a:pt x="127" y="106"/>
                    <a:pt x="146" y="108"/>
                  </a:cubicBezTo>
                  <a:cubicBezTo>
                    <a:pt x="148" y="121"/>
                    <a:pt x="127" y="137"/>
                    <a:pt x="119" y="145"/>
                  </a:cubicBezTo>
                  <a:cubicBezTo>
                    <a:pt x="108" y="154"/>
                    <a:pt x="96" y="161"/>
                    <a:pt x="84" y="168"/>
                  </a:cubicBezTo>
                  <a:cubicBezTo>
                    <a:pt x="83" y="167"/>
                    <a:pt x="82" y="167"/>
                    <a:pt x="81" y="167"/>
                  </a:cubicBezTo>
                  <a:cubicBezTo>
                    <a:pt x="80" y="159"/>
                    <a:pt x="79" y="150"/>
                    <a:pt x="78" y="141"/>
                  </a:cubicBezTo>
                  <a:cubicBezTo>
                    <a:pt x="77" y="140"/>
                    <a:pt x="76" y="140"/>
                    <a:pt x="76" y="141"/>
                  </a:cubicBezTo>
                  <a:close/>
                  <a:moveTo>
                    <a:pt x="72" y="170"/>
                  </a:moveTo>
                  <a:cubicBezTo>
                    <a:pt x="70" y="170"/>
                    <a:pt x="68" y="172"/>
                    <a:pt x="67" y="173"/>
                  </a:cubicBezTo>
                  <a:cubicBezTo>
                    <a:pt x="62" y="175"/>
                    <a:pt x="46" y="180"/>
                    <a:pt x="45" y="173"/>
                  </a:cubicBezTo>
                  <a:cubicBezTo>
                    <a:pt x="47" y="167"/>
                    <a:pt x="51" y="161"/>
                    <a:pt x="57" y="155"/>
                  </a:cubicBezTo>
                  <a:cubicBezTo>
                    <a:pt x="57" y="155"/>
                    <a:pt x="58" y="155"/>
                    <a:pt x="58" y="155"/>
                  </a:cubicBezTo>
                  <a:cubicBezTo>
                    <a:pt x="58" y="154"/>
                    <a:pt x="58" y="154"/>
                    <a:pt x="58" y="154"/>
                  </a:cubicBezTo>
                  <a:cubicBezTo>
                    <a:pt x="62" y="151"/>
                    <a:pt x="65" y="148"/>
                    <a:pt x="69" y="146"/>
                  </a:cubicBezTo>
                  <a:cubicBezTo>
                    <a:pt x="69" y="154"/>
                    <a:pt x="71" y="162"/>
                    <a:pt x="72" y="170"/>
                  </a:cubicBezTo>
                  <a:close/>
                  <a:moveTo>
                    <a:pt x="78" y="189"/>
                  </a:moveTo>
                  <a:cubicBezTo>
                    <a:pt x="73" y="189"/>
                    <a:pt x="67" y="186"/>
                    <a:pt x="67" y="180"/>
                  </a:cubicBezTo>
                  <a:cubicBezTo>
                    <a:pt x="67" y="174"/>
                    <a:pt x="74" y="171"/>
                    <a:pt x="79" y="170"/>
                  </a:cubicBezTo>
                  <a:cubicBezTo>
                    <a:pt x="80" y="170"/>
                    <a:pt x="80" y="170"/>
                    <a:pt x="80" y="169"/>
                  </a:cubicBezTo>
                  <a:cubicBezTo>
                    <a:pt x="80" y="170"/>
                    <a:pt x="80" y="170"/>
                    <a:pt x="81" y="169"/>
                  </a:cubicBezTo>
                  <a:cubicBezTo>
                    <a:pt x="85" y="170"/>
                    <a:pt x="89" y="173"/>
                    <a:pt x="89" y="178"/>
                  </a:cubicBezTo>
                  <a:cubicBezTo>
                    <a:pt x="89" y="184"/>
                    <a:pt x="84" y="188"/>
                    <a:pt x="78" y="189"/>
                  </a:cubicBezTo>
                  <a:close/>
                  <a:moveTo>
                    <a:pt x="90" y="173"/>
                  </a:moveTo>
                  <a:cubicBezTo>
                    <a:pt x="90" y="173"/>
                    <a:pt x="90" y="173"/>
                    <a:pt x="90" y="173"/>
                  </a:cubicBezTo>
                  <a:cubicBezTo>
                    <a:pt x="89" y="171"/>
                    <a:pt x="88" y="170"/>
                    <a:pt x="86" y="169"/>
                  </a:cubicBezTo>
                  <a:cubicBezTo>
                    <a:pt x="102" y="162"/>
                    <a:pt x="116" y="152"/>
                    <a:pt x="128" y="140"/>
                  </a:cubicBezTo>
                  <a:cubicBezTo>
                    <a:pt x="136" y="132"/>
                    <a:pt x="153" y="119"/>
                    <a:pt x="148" y="107"/>
                  </a:cubicBezTo>
                  <a:cubicBezTo>
                    <a:pt x="148" y="107"/>
                    <a:pt x="147" y="106"/>
                    <a:pt x="147" y="106"/>
                  </a:cubicBezTo>
                  <a:cubicBezTo>
                    <a:pt x="147" y="106"/>
                    <a:pt x="147" y="105"/>
                    <a:pt x="146" y="105"/>
                  </a:cubicBezTo>
                  <a:cubicBezTo>
                    <a:pt x="125" y="102"/>
                    <a:pt x="101" y="120"/>
                    <a:pt x="85" y="132"/>
                  </a:cubicBezTo>
                  <a:cubicBezTo>
                    <a:pt x="75" y="138"/>
                    <a:pt x="61" y="146"/>
                    <a:pt x="51" y="157"/>
                  </a:cubicBezTo>
                  <a:cubicBezTo>
                    <a:pt x="48" y="160"/>
                    <a:pt x="45" y="164"/>
                    <a:pt x="43" y="168"/>
                  </a:cubicBezTo>
                  <a:cubicBezTo>
                    <a:pt x="43" y="168"/>
                    <a:pt x="43" y="168"/>
                    <a:pt x="43" y="168"/>
                  </a:cubicBezTo>
                  <a:cubicBezTo>
                    <a:pt x="40" y="173"/>
                    <a:pt x="43" y="178"/>
                    <a:pt x="47" y="179"/>
                  </a:cubicBezTo>
                  <a:cubicBezTo>
                    <a:pt x="53" y="181"/>
                    <a:pt x="60" y="179"/>
                    <a:pt x="65" y="176"/>
                  </a:cubicBezTo>
                  <a:cubicBezTo>
                    <a:pt x="65" y="177"/>
                    <a:pt x="64" y="178"/>
                    <a:pt x="64" y="179"/>
                  </a:cubicBezTo>
                  <a:cubicBezTo>
                    <a:pt x="64" y="180"/>
                    <a:pt x="64" y="180"/>
                    <a:pt x="64" y="180"/>
                  </a:cubicBezTo>
                  <a:cubicBezTo>
                    <a:pt x="59" y="182"/>
                    <a:pt x="52" y="184"/>
                    <a:pt x="47" y="183"/>
                  </a:cubicBezTo>
                  <a:cubicBezTo>
                    <a:pt x="41" y="181"/>
                    <a:pt x="37" y="176"/>
                    <a:pt x="35" y="170"/>
                  </a:cubicBezTo>
                  <a:cubicBezTo>
                    <a:pt x="36" y="170"/>
                    <a:pt x="37" y="170"/>
                    <a:pt x="38" y="170"/>
                  </a:cubicBezTo>
                  <a:cubicBezTo>
                    <a:pt x="38" y="170"/>
                    <a:pt x="38" y="169"/>
                    <a:pt x="38" y="169"/>
                  </a:cubicBezTo>
                  <a:cubicBezTo>
                    <a:pt x="37" y="169"/>
                    <a:pt x="36" y="169"/>
                    <a:pt x="35" y="169"/>
                  </a:cubicBezTo>
                  <a:cubicBezTo>
                    <a:pt x="35" y="169"/>
                    <a:pt x="35" y="168"/>
                    <a:pt x="35" y="168"/>
                  </a:cubicBezTo>
                  <a:cubicBezTo>
                    <a:pt x="35" y="166"/>
                    <a:pt x="35" y="165"/>
                    <a:pt x="35" y="163"/>
                  </a:cubicBezTo>
                  <a:cubicBezTo>
                    <a:pt x="37" y="163"/>
                    <a:pt x="38" y="163"/>
                    <a:pt x="40" y="163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38" y="162"/>
                    <a:pt x="37" y="162"/>
                    <a:pt x="35" y="162"/>
                  </a:cubicBezTo>
                  <a:cubicBezTo>
                    <a:pt x="35" y="161"/>
                    <a:pt x="35" y="159"/>
                    <a:pt x="35" y="158"/>
                  </a:cubicBezTo>
                  <a:cubicBezTo>
                    <a:pt x="35" y="157"/>
                    <a:pt x="35" y="157"/>
                    <a:pt x="35" y="156"/>
                  </a:cubicBezTo>
                  <a:cubicBezTo>
                    <a:pt x="38" y="156"/>
                    <a:pt x="41" y="156"/>
                    <a:pt x="44" y="156"/>
                  </a:cubicBezTo>
                  <a:cubicBezTo>
                    <a:pt x="44" y="156"/>
                    <a:pt x="45" y="155"/>
                    <a:pt x="44" y="155"/>
                  </a:cubicBezTo>
                  <a:cubicBezTo>
                    <a:pt x="41" y="155"/>
                    <a:pt x="38" y="155"/>
                    <a:pt x="35" y="155"/>
                  </a:cubicBezTo>
                  <a:cubicBezTo>
                    <a:pt x="36" y="153"/>
                    <a:pt x="36" y="150"/>
                    <a:pt x="36" y="148"/>
                  </a:cubicBezTo>
                  <a:cubicBezTo>
                    <a:pt x="39" y="147"/>
                    <a:pt x="42" y="147"/>
                    <a:pt x="45" y="147"/>
                  </a:cubicBezTo>
                  <a:cubicBezTo>
                    <a:pt x="45" y="147"/>
                    <a:pt x="45" y="146"/>
                    <a:pt x="45" y="146"/>
                  </a:cubicBezTo>
                  <a:cubicBezTo>
                    <a:pt x="42" y="146"/>
                    <a:pt x="39" y="146"/>
                    <a:pt x="36" y="147"/>
                  </a:cubicBezTo>
                  <a:cubicBezTo>
                    <a:pt x="36" y="143"/>
                    <a:pt x="36" y="140"/>
                    <a:pt x="35" y="137"/>
                  </a:cubicBezTo>
                  <a:cubicBezTo>
                    <a:pt x="39" y="137"/>
                    <a:pt x="42" y="137"/>
                    <a:pt x="45" y="137"/>
                  </a:cubicBezTo>
                  <a:cubicBezTo>
                    <a:pt x="46" y="137"/>
                    <a:pt x="46" y="136"/>
                    <a:pt x="45" y="136"/>
                  </a:cubicBezTo>
                  <a:cubicBezTo>
                    <a:pt x="42" y="135"/>
                    <a:pt x="38" y="136"/>
                    <a:pt x="35" y="136"/>
                  </a:cubicBezTo>
                  <a:cubicBezTo>
                    <a:pt x="35" y="133"/>
                    <a:pt x="34" y="131"/>
                    <a:pt x="33" y="129"/>
                  </a:cubicBezTo>
                  <a:cubicBezTo>
                    <a:pt x="33" y="128"/>
                    <a:pt x="32" y="128"/>
                    <a:pt x="32" y="129"/>
                  </a:cubicBezTo>
                  <a:cubicBezTo>
                    <a:pt x="31" y="127"/>
                    <a:pt x="30" y="126"/>
                    <a:pt x="29" y="124"/>
                  </a:cubicBezTo>
                  <a:cubicBezTo>
                    <a:pt x="34" y="125"/>
                    <a:pt x="39" y="125"/>
                    <a:pt x="43" y="125"/>
                  </a:cubicBezTo>
                  <a:cubicBezTo>
                    <a:pt x="44" y="125"/>
                    <a:pt x="44" y="123"/>
                    <a:pt x="43" y="123"/>
                  </a:cubicBezTo>
                  <a:cubicBezTo>
                    <a:pt x="38" y="123"/>
                    <a:pt x="33" y="123"/>
                    <a:pt x="29" y="123"/>
                  </a:cubicBezTo>
                  <a:cubicBezTo>
                    <a:pt x="26" y="119"/>
                    <a:pt x="24" y="116"/>
                    <a:pt x="22" y="112"/>
                  </a:cubicBezTo>
                  <a:cubicBezTo>
                    <a:pt x="35" y="112"/>
                    <a:pt x="49" y="113"/>
                    <a:pt x="62" y="113"/>
                  </a:cubicBezTo>
                  <a:cubicBezTo>
                    <a:pt x="63" y="113"/>
                    <a:pt x="63" y="111"/>
                    <a:pt x="62" y="111"/>
                  </a:cubicBezTo>
                  <a:cubicBezTo>
                    <a:pt x="48" y="110"/>
                    <a:pt x="34" y="110"/>
                    <a:pt x="21" y="111"/>
                  </a:cubicBezTo>
                  <a:cubicBezTo>
                    <a:pt x="19" y="108"/>
                    <a:pt x="17" y="105"/>
                    <a:pt x="15" y="101"/>
                  </a:cubicBezTo>
                  <a:cubicBezTo>
                    <a:pt x="19" y="101"/>
                    <a:pt x="23" y="102"/>
                    <a:pt x="27" y="101"/>
                  </a:cubicBezTo>
                  <a:cubicBezTo>
                    <a:pt x="28" y="101"/>
                    <a:pt x="28" y="100"/>
                    <a:pt x="27" y="100"/>
                  </a:cubicBezTo>
                  <a:cubicBezTo>
                    <a:pt x="23" y="100"/>
                    <a:pt x="18" y="100"/>
                    <a:pt x="14" y="100"/>
                  </a:cubicBezTo>
                  <a:cubicBezTo>
                    <a:pt x="12" y="97"/>
                    <a:pt x="11" y="94"/>
                    <a:pt x="9" y="91"/>
                  </a:cubicBezTo>
                  <a:cubicBezTo>
                    <a:pt x="15" y="91"/>
                    <a:pt x="21" y="91"/>
                    <a:pt x="27" y="91"/>
                  </a:cubicBezTo>
                  <a:cubicBezTo>
                    <a:pt x="27" y="91"/>
                    <a:pt x="27" y="90"/>
                    <a:pt x="27" y="89"/>
                  </a:cubicBezTo>
                  <a:cubicBezTo>
                    <a:pt x="21" y="89"/>
                    <a:pt x="15" y="89"/>
                    <a:pt x="9" y="90"/>
                  </a:cubicBezTo>
                  <a:cubicBezTo>
                    <a:pt x="8" y="88"/>
                    <a:pt x="7" y="86"/>
                    <a:pt x="7" y="84"/>
                  </a:cubicBezTo>
                  <a:cubicBezTo>
                    <a:pt x="5" y="77"/>
                    <a:pt x="4" y="71"/>
                    <a:pt x="5" y="66"/>
                  </a:cubicBezTo>
                  <a:cubicBezTo>
                    <a:pt x="10" y="66"/>
                    <a:pt x="16" y="66"/>
                    <a:pt x="21" y="65"/>
                  </a:cubicBezTo>
                  <a:cubicBezTo>
                    <a:pt x="22" y="65"/>
                    <a:pt x="22" y="64"/>
                    <a:pt x="21" y="64"/>
                  </a:cubicBezTo>
                  <a:cubicBezTo>
                    <a:pt x="16" y="64"/>
                    <a:pt x="11" y="64"/>
                    <a:pt x="5" y="64"/>
                  </a:cubicBezTo>
                  <a:cubicBezTo>
                    <a:pt x="6" y="60"/>
                    <a:pt x="7" y="56"/>
                    <a:pt x="9" y="52"/>
                  </a:cubicBezTo>
                  <a:cubicBezTo>
                    <a:pt x="14" y="53"/>
                    <a:pt x="19" y="53"/>
                    <a:pt x="25" y="53"/>
                  </a:cubicBezTo>
                  <a:cubicBezTo>
                    <a:pt x="25" y="53"/>
                    <a:pt x="26" y="51"/>
                    <a:pt x="25" y="51"/>
                  </a:cubicBezTo>
                  <a:cubicBezTo>
                    <a:pt x="20" y="52"/>
                    <a:pt x="15" y="51"/>
                    <a:pt x="10" y="51"/>
                  </a:cubicBezTo>
                  <a:cubicBezTo>
                    <a:pt x="11" y="48"/>
                    <a:pt x="13" y="46"/>
                    <a:pt x="15" y="43"/>
                  </a:cubicBezTo>
                  <a:cubicBezTo>
                    <a:pt x="19" y="44"/>
                    <a:pt x="23" y="44"/>
                    <a:pt x="27" y="44"/>
                  </a:cubicBezTo>
                  <a:cubicBezTo>
                    <a:pt x="28" y="44"/>
                    <a:pt x="28" y="42"/>
                    <a:pt x="27" y="42"/>
                  </a:cubicBezTo>
                  <a:cubicBezTo>
                    <a:pt x="23" y="42"/>
                    <a:pt x="20" y="42"/>
                    <a:pt x="16" y="42"/>
                  </a:cubicBezTo>
                  <a:cubicBezTo>
                    <a:pt x="19" y="39"/>
                    <a:pt x="22" y="36"/>
                    <a:pt x="26" y="33"/>
                  </a:cubicBezTo>
                  <a:cubicBezTo>
                    <a:pt x="29" y="33"/>
                    <a:pt x="32" y="34"/>
                    <a:pt x="35" y="34"/>
                  </a:cubicBezTo>
                  <a:cubicBezTo>
                    <a:pt x="36" y="34"/>
                    <a:pt x="36" y="32"/>
                    <a:pt x="35" y="32"/>
                  </a:cubicBezTo>
                  <a:cubicBezTo>
                    <a:pt x="33" y="32"/>
                    <a:pt x="31" y="32"/>
                    <a:pt x="29" y="32"/>
                  </a:cubicBezTo>
                  <a:cubicBezTo>
                    <a:pt x="35" y="28"/>
                    <a:pt x="43" y="26"/>
                    <a:pt x="51" y="27"/>
                  </a:cubicBezTo>
                  <a:cubicBezTo>
                    <a:pt x="95" y="27"/>
                    <a:pt x="105" y="68"/>
                    <a:pt x="134" y="90"/>
                  </a:cubicBezTo>
                  <a:cubicBezTo>
                    <a:pt x="134" y="91"/>
                    <a:pt x="135" y="91"/>
                    <a:pt x="135" y="90"/>
                  </a:cubicBezTo>
                  <a:cubicBezTo>
                    <a:pt x="171" y="104"/>
                    <a:pt x="144" y="133"/>
                    <a:pt x="129" y="145"/>
                  </a:cubicBezTo>
                  <a:cubicBezTo>
                    <a:pt x="117" y="155"/>
                    <a:pt x="104" y="164"/>
                    <a:pt x="90" y="17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122"/>
            <p:cNvSpPr>
              <a:spLocks/>
            </p:cNvSpPr>
            <p:nvPr/>
          </p:nvSpPr>
          <p:spPr bwMode="auto">
            <a:xfrm>
              <a:off x="4171950" y="3767138"/>
              <a:ext cx="50800" cy="7938"/>
            </a:xfrm>
            <a:custGeom>
              <a:avLst/>
              <a:gdLst>
                <a:gd name="T0" fmla="*/ 12 w 12"/>
                <a:gd name="T1" fmla="*/ 1 h 2"/>
                <a:gd name="T2" fmla="*/ 1 w 12"/>
                <a:gd name="T3" fmla="*/ 0 h 2"/>
                <a:gd name="T4" fmla="*/ 1 w 12"/>
                <a:gd name="T5" fmla="*/ 1 h 2"/>
                <a:gd name="T6" fmla="*/ 12 w 12"/>
                <a:gd name="T7" fmla="*/ 2 h 2"/>
                <a:gd name="T8" fmla="*/ 12 w 1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">
                  <a:moveTo>
                    <a:pt x="12" y="1"/>
                  </a:moveTo>
                  <a:cubicBezTo>
                    <a:pt x="8" y="0"/>
                    <a:pt x="5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4" y="1"/>
                    <a:pt x="8" y="2"/>
                    <a:pt x="12" y="2"/>
                  </a:cubicBezTo>
                  <a:cubicBezTo>
                    <a:pt x="12" y="2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9189853" y="3455159"/>
            <a:ext cx="812800" cy="873125"/>
            <a:chOff x="9759950" y="4121150"/>
            <a:chExt cx="812800" cy="873125"/>
          </a:xfrm>
        </p:grpSpPr>
        <p:sp>
          <p:nvSpPr>
            <p:cNvPr id="125" name="Freeform 123"/>
            <p:cNvSpPr>
              <a:spLocks noEditPoints="1"/>
            </p:cNvSpPr>
            <p:nvPr/>
          </p:nvSpPr>
          <p:spPr bwMode="auto">
            <a:xfrm>
              <a:off x="9759950" y="4121150"/>
              <a:ext cx="812800" cy="873125"/>
            </a:xfrm>
            <a:custGeom>
              <a:avLst/>
              <a:gdLst>
                <a:gd name="T0" fmla="*/ 183 w 192"/>
                <a:gd name="T1" fmla="*/ 87 h 206"/>
                <a:gd name="T2" fmla="*/ 91 w 192"/>
                <a:gd name="T3" fmla="*/ 29 h 206"/>
                <a:gd name="T4" fmla="*/ 99 w 192"/>
                <a:gd name="T5" fmla="*/ 26 h 206"/>
                <a:gd name="T6" fmla="*/ 108 w 192"/>
                <a:gd name="T7" fmla="*/ 25 h 206"/>
                <a:gd name="T8" fmla="*/ 112 w 192"/>
                <a:gd name="T9" fmla="*/ 21 h 206"/>
                <a:gd name="T10" fmla="*/ 114 w 192"/>
                <a:gd name="T11" fmla="*/ 21 h 206"/>
                <a:gd name="T12" fmla="*/ 124 w 192"/>
                <a:gd name="T13" fmla="*/ 22 h 206"/>
                <a:gd name="T14" fmla="*/ 157 w 192"/>
                <a:gd name="T15" fmla="*/ 65 h 206"/>
                <a:gd name="T16" fmla="*/ 60 w 192"/>
                <a:gd name="T17" fmla="*/ 26 h 206"/>
                <a:gd name="T18" fmla="*/ 59 w 192"/>
                <a:gd name="T19" fmla="*/ 26 h 206"/>
                <a:gd name="T20" fmla="*/ 37 w 192"/>
                <a:gd name="T21" fmla="*/ 69 h 206"/>
                <a:gd name="T22" fmla="*/ 37 w 192"/>
                <a:gd name="T23" fmla="*/ 70 h 206"/>
                <a:gd name="T24" fmla="*/ 19 w 192"/>
                <a:gd name="T25" fmla="*/ 102 h 206"/>
                <a:gd name="T26" fmla="*/ 17 w 192"/>
                <a:gd name="T27" fmla="*/ 112 h 206"/>
                <a:gd name="T28" fmla="*/ 8 w 192"/>
                <a:gd name="T29" fmla="*/ 148 h 206"/>
                <a:gd name="T30" fmla="*/ 22 w 192"/>
                <a:gd name="T31" fmla="*/ 144 h 206"/>
                <a:gd name="T32" fmla="*/ 48 w 192"/>
                <a:gd name="T33" fmla="*/ 172 h 206"/>
                <a:gd name="T34" fmla="*/ 88 w 192"/>
                <a:gd name="T35" fmla="*/ 183 h 206"/>
                <a:gd name="T36" fmla="*/ 143 w 192"/>
                <a:gd name="T37" fmla="*/ 151 h 206"/>
                <a:gd name="T38" fmla="*/ 182 w 192"/>
                <a:gd name="T39" fmla="*/ 91 h 206"/>
                <a:gd name="T40" fmla="*/ 77 w 192"/>
                <a:gd name="T41" fmla="*/ 27 h 206"/>
                <a:gd name="T42" fmla="*/ 81 w 192"/>
                <a:gd name="T43" fmla="*/ 28 h 206"/>
                <a:gd name="T44" fmla="*/ 63 w 192"/>
                <a:gd name="T45" fmla="*/ 28 h 206"/>
                <a:gd name="T46" fmla="*/ 92 w 192"/>
                <a:gd name="T47" fmla="*/ 50 h 206"/>
                <a:gd name="T48" fmla="*/ 62 w 192"/>
                <a:gd name="T49" fmla="*/ 28 h 206"/>
                <a:gd name="T50" fmla="*/ 64 w 192"/>
                <a:gd name="T51" fmla="*/ 53 h 206"/>
                <a:gd name="T52" fmla="*/ 45 w 192"/>
                <a:gd name="T53" fmla="*/ 41 h 206"/>
                <a:gd name="T54" fmla="*/ 43 w 192"/>
                <a:gd name="T55" fmla="*/ 47 h 206"/>
                <a:gd name="T56" fmla="*/ 53 w 192"/>
                <a:gd name="T57" fmla="*/ 58 h 206"/>
                <a:gd name="T58" fmla="*/ 4 w 192"/>
                <a:gd name="T59" fmla="*/ 141 h 206"/>
                <a:gd name="T60" fmla="*/ 11 w 192"/>
                <a:gd name="T61" fmla="*/ 141 h 206"/>
                <a:gd name="T62" fmla="*/ 14 w 192"/>
                <a:gd name="T63" fmla="*/ 138 h 206"/>
                <a:gd name="T64" fmla="*/ 15 w 192"/>
                <a:gd name="T65" fmla="*/ 134 h 206"/>
                <a:gd name="T66" fmla="*/ 22 w 192"/>
                <a:gd name="T67" fmla="*/ 142 h 206"/>
                <a:gd name="T68" fmla="*/ 90 w 192"/>
                <a:gd name="T69" fmla="*/ 183 h 206"/>
                <a:gd name="T70" fmla="*/ 99 w 192"/>
                <a:gd name="T71" fmla="*/ 182 h 206"/>
                <a:gd name="T72" fmla="*/ 49 w 192"/>
                <a:gd name="T73" fmla="*/ 170 h 206"/>
                <a:gd name="T74" fmla="*/ 29 w 192"/>
                <a:gd name="T75" fmla="*/ 139 h 206"/>
                <a:gd name="T76" fmla="*/ 20 w 192"/>
                <a:gd name="T77" fmla="*/ 127 h 206"/>
                <a:gd name="T78" fmla="*/ 24 w 192"/>
                <a:gd name="T79" fmla="*/ 126 h 206"/>
                <a:gd name="T80" fmla="*/ 24 w 192"/>
                <a:gd name="T81" fmla="*/ 116 h 206"/>
                <a:gd name="T82" fmla="*/ 22 w 192"/>
                <a:gd name="T83" fmla="*/ 103 h 206"/>
                <a:gd name="T84" fmla="*/ 22 w 192"/>
                <a:gd name="T85" fmla="*/ 102 h 206"/>
                <a:gd name="T86" fmla="*/ 31 w 192"/>
                <a:gd name="T87" fmla="*/ 98 h 206"/>
                <a:gd name="T88" fmla="*/ 35 w 192"/>
                <a:gd name="T89" fmla="*/ 90 h 206"/>
                <a:gd name="T90" fmla="*/ 31 w 192"/>
                <a:gd name="T91" fmla="*/ 82 h 206"/>
                <a:gd name="T92" fmla="*/ 43 w 192"/>
                <a:gd name="T93" fmla="*/ 73 h 206"/>
                <a:gd name="T94" fmla="*/ 50 w 192"/>
                <a:gd name="T95" fmla="*/ 71 h 206"/>
                <a:gd name="T96" fmla="*/ 55 w 192"/>
                <a:gd name="T97" fmla="*/ 60 h 206"/>
                <a:gd name="T98" fmla="*/ 59 w 192"/>
                <a:gd name="T99" fmla="*/ 167 h 206"/>
                <a:gd name="T100" fmla="*/ 66 w 192"/>
                <a:gd name="T101" fmla="*/ 67 h 206"/>
                <a:gd name="T102" fmla="*/ 65 w 192"/>
                <a:gd name="T103" fmla="*/ 56 h 206"/>
                <a:gd name="T104" fmla="*/ 67 w 192"/>
                <a:gd name="T105" fmla="*/ 55 h 206"/>
                <a:gd name="T106" fmla="*/ 91 w 192"/>
                <a:gd name="T107" fmla="*/ 60 h 206"/>
                <a:gd name="T108" fmla="*/ 106 w 192"/>
                <a:gd name="T109" fmla="*/ 60 h 206"/>
                <a:gd name="T110" fmla="*/ 120 w 192"/>
                <a:gd name="T111" fmla="*/ 61 h 206"/>
                <a:gd name="T112" fmla="*/ 61 w 192"/>
                <a:gd name="T113" fmla="*/ 165 h 206"/>
                <a:gd name="T114" fmla="*/ 105 w 192"/>
                <a:gd name="T115" fmla="*/ 68 h 206"/>
                <a:gd name="T116" fmla="*/ 106 w 192"/>
                <a:gd name="T117" fmla="*/ 53 h 206"/>
                <a:gd name="T118" fmla="*/ 154 w 192"/>
                <a:gd name="T119" fmla="*/ 6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2" h="206">
                  <a:moveTo>
                    <a:pt x="153" y="129"/>
                  </a:moveTo>
                  <a:cubicBezTo>
                    <a:pt x="151" y="129"/>
                    <a:pt x="151" y="131"/>
                    <a:pt x="152" y="131"/>
                  </a:cubicBezTo>
                  <a:cubicBezTo>
                    <a:pt x="175" y="131"/>
                    <a:pt x="192" y="109"/>
                    <a:pt x="183" y="87"/>
                  </a:cubicBezTo>
                  <a:cubicBezTo>
                    <a:pt x="180" y="79"/>
                    <a:pt x="174" y="73"/>
                    <a:pt x="166" y="69"/>
                  </a:cubicBezTo>
                  <a:cubicBezTo>
                    <a:pt x="171" y="34"/>
                    <a:pt x="116" y="0"/>
                    <a:pt x="90" y="28"/>
                  </a:cubicBezTo>
                  <a:cubicBezTo>
                    <a:pt x="89" y="29"/>
                    <a:pt x="90" y="30"/>
                    <a:pt x="91" y="29"/>
                  </a:cubicBezTo>
                  <a:cubicBezTo>
                    <a:pt x="93" y="28"/>
                    <a:pt x="94" y="26"/>
                    <a:pt x="96" y="25"/>
                  </a:cubicBezTo>
                  <a:cubicBezTo>
                    <a:pt x="97" y="26"/>
                    <a:pt x="98" y="26"/>
                    <a:pt x="98" y="27"/>
                  </a:cubicBezTo>
                  <a:cubicBezTo>
                    <a:pt x="99" y="27"/>
                    <a:pt x="99" y="26"/>
                    <a:pt x="99" y="26"/>
                  </a:cubicBezTo>
                  <a:cubicBezTo>
                    <a:pt x="98" y="26"/>
                    <a:pt x="97" y="25"/>
                    <a:pt x="97" y="25"/>
                  </a:cubicBezTo>
                  <a:cubicBezTo>
                    <a:pt x="99" y="24"/>
                    <a:pt x="100" y="23"/>
                    <a:pt x="102" y="23"/>
                  </a:cubicBezTo>
                  <a:cubicBezTo>
                    <a:pt x="104" y="24"/>
                    <a:pt x="106" y="25"/>
                    <a:pt x="108" y="25"/>
                  </a:cubicBezTo>
                  <a:cubicBezTo>
                    <a:pt x="109" y="25"/>
                    <a:pt x="109" y="24"/>
                    <a:pt x="108" y="24"/>
                  </a:cubicBezTo>
                  <a:cubicBezTo>
                    <a:pt x="107" y="24"/>
                    <a:pt x="105" y="23"/>
                    <a:pt x="103" y="23"/>
                  </a:cubicBezTo>
                  <a:cubicBezTo>
                    <a:pt x="106" y="22"/>
                    <a:pt x="109" y="21"/>
                    <a:pt x="112" y="21"/>
                  </a:cubicBezTo>
                  <a:cubicBezTo>
                    <a:pt x="113" y="22"/>
                    <a:pt x="114" y="22"/>
                    <a:pt x="115" y="22"/>
                  </a:cubicBezTo>
                  <a:cubicBezTo>
                    <a:pt x="115" y="23"/>
                    <a:pt x="116" y="22"/>
                    <a:pt x="115" y="21"/>
                  </a:cubicBezTo>
                  <a:cubicBezTo>
                    <a:pt x="115" y="21"/>
                    <a:pt x="114" y="21"/>
                    <a:pt x="114" y="21"/>
                  </a:cubicBezTo>
                  <a:cubicBezTo>
                    <a:pt x="116" y="21"/>
                    <a:pt x="118" y="21"/>
                    <a:pt x="121" y="22"/>
                  </a:cubicBezTo>
                  <a:cubicBezTo>
                    <a:pt x="121" y="22"/>
                    <a:pt x="122" y="22"/>
                    <a:pt x="123" y="23"/>
                  </a:cubicBezTo>
                  <a:cubicBezTo>
                    <a:pt x="123" y="23"/>
                    <a:pt x="124" y="22"/>
                    <a:pt x="124" y="22"/>
                  </a:cubicBezTo>
                  <a:cubicBezTo>
                    <a:pt x="145" y="27"/>
                    <a:pt x="165" y="46"/>
                    <a:pt x="164" y="68"/>
                  </a:cubicBezTo>
                  <a:cubicBezTo>
                    <a:pt x="163" y="67"/>
                    <a:pt x="161" y="66"/>
                    <a:pt x="159" y="66"/>
                  </a:cubicBezTo>
                  <a:cubicBezTo>
                    <a:pt x="158" y="65"/>
                    <a:pt x="158" y="65"/>
                    <a:pt x="157" y="65"/>
                  </a:cubicBezTo>
                  <a:cubicBezTo>
                    <a:pt x="152" y="39"/>
                    <a:pt x="119" y="14"/>
                    <a:pt x="95" y="34"/>
                  </a:cubicBezTo>
                  <a:cubicBezTo>
                    <a:pt x="87" y="26"/>
                    <a:pt x="74" y="22"/>
                    <a:pt x="62" y="25"/>
                  </a:cubicBezTo>
                  <a:cubicBezTo>
                    <a:pt x="61" y="25"/>
                    <a:pt x="61" y="25"/>
                    <a:pt x="60" y="26"/>
                  </a:cubicBezTo>
                  <a:cubicBezTo>
                    <a:pt x="60" y="25"/>
                    <a:pt x="60" y="25"/>
                    <a:pt x="59" y="25"/>
                  </a:cubicBezTo>
                  <a:cubicBezTo>
                    <a:pt x="59" y="25"/>
                    <a:pt x="58" y="25"/>
                    <a:pt x="59" y="26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43" y="32"/>
                    <a:pt x="33" y="50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0" y="67"/>
                    <a:pt x="39" y="68"/>
                    <a:pt x="37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70"/>
                    <a:pt x="36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4" y="73"/>
                    <a:pt x="31" y="77"/>
                    <a:pt x="29" y="80"/>
                  </a:cubicBezTo>
                  <a:cubicBezTo>
                    <a:pt x="24" y="87"/>
                    <a:pt x="21" y="94"/>
                    <a:pt x="20" y="101"/>
                  </a:cubicBezTo>
                  <a:cubicBezTo>
                    <a:pt x="19" y="101"/>
                    <a:pt x="19" y="102"/>
                    <a:pt x="19" y="102"/>
                  </a:cubicBezTo>
                  <a:cubicBezTo>
                    <a:pt x="19" y="105"/>
                    <a:pt x="18" y="108"/>
                    <a:pt x="18" y="111"/>
                  </a:cubicBezTo>
                  <a:cubicBezTo>
                    <a:pt x="17" y="111"/>
                    <a:pt x="17" y="112"/>
                    <a:pt x="17" y="112"/>
                  </a:cubicBezTo>
                  <a:cubicBezTo>
                    <a:pt x="17" y="112"/>
                    <a:pt x="17" y="112"/>
                    <a:pt x="17" y="112"/>
                  </a:cubicBezTo>
                  <a:cubicBezTo>
                    <a:pt x="17" y="119"/>
                    <a:pt x="17" y="125"/>
                    <a:pt x="18" y="131"/>
                  </a:cubicBezTo>
                  <a:cubicBezTo>
                    <a:pt x="11" y="132"/>
                    <a:pt x="0" y="133"/>
                    <a:pt x="1" y="143"/>
                  </a:cubicBezTo>
                  <a:cubicBezTo>
                    <a:pt x="2" y="146"/>
                    <a:pt x="5" y="148"/>
                    <a:pt x="8" y="148"/>
                  </a:cubicBezTo>
                  <a:cubicBezTo>
                    <a:pt x="10" y="148"/>
                    <a:pt x="12" y="147"/>
                    <a:pt x="14" y="147"/>
                  </a:cubicBezTo>
                  <a:cubicBezTo>
                    <a:pt x="17" y="146"/>
                    <a:pt x="20" y="146"/>
                    <a:pt x="22" y="144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27" y="155"/>
                    <a:pt x="36" y="165"/>
                    <a:pt x="48" y="172"/>
                  </a:cubicBezTo>
                  <a:cubicBezTo>
                    <a:pt x="48" y="172"/>
                    <a:pt x="48" y="172"/>
                    <a:pt x="48" y="172"/>
                  </a:cubicBezTo>
                  <a:cubicBezTo>
                    <a:pt x="48" y="172"/>
                    <a:pt x="48" y="172"/>
                    <a:pt x="48" y="172"/>
                  </a:cubicBezTo>
                  <a:cubicBezTo>
                    <a:pt x="48" y="172"/>
                    <a:pt x="49" y="172"/>
                    <a:pt x="49" y="173"/>
                  </a:cubicBezTo>
                  <a:cubicBezTo>
                    <a:pt x="49" y="173"/>
                    <a:pt x="49" y="173"/>
                    <a:pt x="49" y="173"/>
                  </a:cubicBezTo>
                  <a:cubicBezTo>
                    <a:pt x="62" y="180"/>
                    <a:pt x="75" y="183"/>
                    <a:pt x="88" y="183"/>
                  </a:cubicBezTo>
                  <a:cubicBezTo>
                    <a:pt x="87" y="190"/>
                    <a:pt x="88" y="203"/>
                    <a:pt x="98" y="204"/>
                  </a:cubicBezTo>
                  <a:cubicBezTo>
                    <a:pt x="108" y="205"/>
                    <a:pt x="104" y="187"/>
                    <a:pt x="102" y="182"/>
                  </a:cubicBezTo>
                  <a:cubicBezTo>
                    <a:pt x="118" y="178"/>
                    <a:pt x="133" y="168"/>
                    <a:pt x="143" y="151"/>
                  </a:cubicBezTo>
                  <a:cubicBezTo>
                    <a:pt x="158" y="125"/>
                    <a:pt x="157" y="89"/>
                    <a:pt x="135" y="68"/>
                  </a:cubicBezTo>
                  <a:cubicBezTo>
                    <a:pt x="142" y="63"/>
                    <a:pt x="154" y="66"/>
                    <a:pt x="162" y="70"/>
                  </a:cubicBezTo>
                  <a:cubicBezTo>
                    <a:pt x="171" y="74"/>
                    <a:pt x="179" y="81"/>
                    <a:pt x="182" y="91"/>
                  </a:cubicBezTo>
                  <a:cubicBezTo>
                    <a:pt x="187" y="111"/>
                    <a:pt x="172" y="128"/>
                    <a:pt x="153" y="129"/>
                  </a:cubicBezTo>
                  <a:close/>
                  <a:moveTo>
                    <a:pt x="66" y="27"/>
                  </a:moveTo>
                  <a:cubicBezTo>
                    <a:pt x="70" y="26"/>
                    <a:pt x="74" y="27"/>
                    <a:pt x="77" y="27"/>
                  </a:cubicBezTo>
                  <a:cubicBezTo>
                    <a:pt x="82" y="31"/>
                    <a:pt x="87" y="34"/>
                    <a:pt x="92" y="38"/>
                  </a:cubicBezTo>
                  <a:cubicBezTo>
                    <a:pt x="92" y="38"/>
                    <a:pt x="93" y="38"/>
                    <a:pt x="93" y="37"/>
                  </a:cubicBezTo>
                  <a:cubicBezTo>
                    <a:pt x="89" y="34"/>
                    <a:pt x="85" y="31"/>
                    <a:pt x="81" y="28"/>
                  </a:cubicBezTo>
                  <a:cubicBezTo>
                    <a:pt x="91" y="32"/>
                    <a:pt x="100" y="41"/>
                    <a:pt x="103" y="52"/>
                  </a:cubicBezTo>
                  <a:cubicBezTo>
                    <a:pt x="101" y="52"/>
                    <a:pt x="99" y="51"/>
                    <a:pt x="97" y="51"/>
                  </a:cubicBezTo>
                  <a:cubicBezTo>
                    <a:pt x="86" y="43"/>
                    <a:pt x="75" y="35"/>
                    <a:pt x="63" y="28"/>
                  </a:cubicBezTo>
                  <a:cubicBezTo>
                    <a:pt x="64" y="27"/>
                    <a:pt x="65" y="27"/>
                    <a:pt x="66" y="27"/>
                  </a:cubicBezTo>
                  <a:close/>
                  <a:moveTo>
                    <a:pt x="62" y="28"/>
                  </a:moveTo>
                  <a:cubicBezTo>
                    <a:pt x="72" y="36"/>
                    <a:pt x="82" y="43"/>
                    <a:pt x="92" y="50"/>
                  </a:cubicBezTo>
                  <a:cubicBezTo>
                    <a:pt x="87" y="50"/>
                    <a:pt x="83" y="50"/>
                    <a:pt x="78" y="50"/>
                  </a:cubicBezTo>
                  <a:cubicBezTo>
                    <a:pt x="70" y="44"/>
                    <a:pt x="61" y="39"/>
                    <a:pt x="52" y="33"/>
                  </a:cubicBezTo>
                  <a:cubicBezTo>
                    <a:pt x="55" y="31"/>
                    <a:pt x="58" y="29"/>
                    <a:pt x="62" y="28"/>
                  </a:cubicBezTo>
                  <a:close/>
                  <a:moveTo>
                    <a:pt x="52" y="34"/>
                  </a:moveTo>
                  <a:cubicBezTo>
                    <a:pt x="59" y="39"/>
                    <a:pt x="67" y="45"/>
                    <a:pt x="75" y="51"/>
                  </a:cubicBezTo>
                  <a:cubicBezTo>
                    <a:pt x="72" y="51"/>
                    <a:pt x="68" y="52"/>
                    <a:pt x="64" y="53"/>
                  </a:cubicBezTo>
                  <a:cubicBezTo>
                    <a:pt x="58" y="49"/>
                    <a:pt x="52" y="45"/>
                    <a:pt x="46" y="40"/>
                  </a:cubicBezTo>
                  <a:cubicBezTo>
                    <a:pt x="47" y="38"/>
                    <a:pt x="49" y="35"/>
                    <a:pt x="52" y="34"/>
                  </a:cubicBezTo>
                  <a:close/>
                  <a:moveTo>
                    <a:pt x="45" y="41"/>
                  </a:moveTo>
                  <a:cubicBezTo>
                    <a:pt x="51" y="45"/>
                    <a:pt x="57" y="50"/>
                    <a:pt x="62" y="54"/>
                  </a:cubicBezTo>
                  <a:cubicBezTo>
                    <a:pt x="60" y="55"/>
                    <a:pt x="57" y="56"/>
                    <a:pt x="54" y="57"/>
                  </a:cubicBezTo>
                  <a:cubicBezTo>
                    <a:pt x="50" y="54"/>
                    <a:pt x="46" y="51"/>
                    <a:pt x="43" y="47"/>
                  </a:cubicBezTo>
                  <a:cubicBezTo>
                    <a:pt x="43" y="45"/>
                    <a:pt x="44" y="43"/>
                    <a:pt x="45" y="41"/>
                  </a:cubicBezTo>
                  <a:close/>
                  <a:moveTo>
                    <a:pt x="42" y="48"/>
                  </a:moveTo>
                  <a:cubicBezTo>
                    <a:pt x="46" y="51"/>
                    <a:pt x="49" y="55"/>
                    <a:pt x="53" y="58"/>
                  </a:cubicBezTo>
                  <a:cubicBezTo>
                    <a:pt x="50" y="60"/>
                    <a:pt x="46" y="62"/>
                    <a:pt x="43" y="64"/>
                  </a:cubicBezTo>
                  <a:cubicBezTo>
                    <a:pt x="41" y="58"/>
                    <a:pt x="41" y="53"/>
                    <a:pt x="42" y="48"/>
                  </a:cubicBezTo>
                  <a:close/>
                  <a:moveTo>
                    <a:pt x="4" y="141"/>
                  </a:moveTo>
                  <a:cubicBezTo>
                    <a:pt x="4" y="140"/>
                    <a:pt x="5" y="139"/>
                    <a:pt x="5" y="138"/>
                  </a:cubicBezTo>
                  <a:cubicBezTo>
                    <a:pt x="7" y="139"/>
                    <a:pt x="8" y="141"/>
                    <a:pt x="10" y="142"/>
                  </a:cubicBezTo>
                  <a:cubicBezTo>
                    <a:pt x="10" y="143"/>
                    <a:pt x="12" y="142"/>
                    <a:pt x="11" y="141"/>
                  </a:cubicBezTo>
                  <a:cubicBezTo>
                    <a:pt x="9" y="140"/>
                    <a:pt x="8" y="138"/>
                    <a:pt x="6" y="137"/>
                  </a:cubicBezTo>
                  <a:cubicBezTo>
                    <a:pt x="7" y="136"/>
                    <a:pt x="8" y="136"/>
                    <a:pt x="9" y="135"/>
                  </a:cubicBezTo>
                  <a:cubicBezTo>
                    <a:pt x="14" y="138"/>
                    <a:pt x="14" y="138"/>
                    <a:pt x="14" y="138"/>
                  </a:cubicBezTo>
                  <a:cubicBezTo>
                    <a:pt x="14" y="139"/>
                    <a:pt x="15" y="138"/>
                    <a:pt x="14" y="138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12" y="134"/>
                    <a:pt x="14" y="134"/>
                    <a:pt x="15" y="134"/>
                  </a:cubicBezTo>
                  <a:cubicBezTo>
                    <a:pt x="17" y="134"/>
                    <a:pt x="18" y="136"/>
                    <a:pt x="19" y="137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20" y="139"/>
                    <a:pt x="21" y="141"/>
                    <a:pt x="22" y="142"/>
                  </a:cubicBezTo>
                  <a:cubicBezTo>
                    <a:pt x="17" y="143"/>
                    <a:pt x="4" y="149"/>
                    <a:pt x="4" y="141"/>
                  </a:cubicBezTo>
                  <a:close/>
                  <a:moveTo>
                    <a:pt x="95" y="201"/>
                  </a:moveTo>
                  <a:cubicBezTo>
                    <a:pt x="90" y="198"/>
                    <a:pt x="89" y="189"/>
                    <a:pt x="90" y="183"/>
                  </a:cubicBezTo>
                  <a:cubicBezTo>
                    <a:pt x="90" y="183"/>
                    <a:pt x="90" y="183"/>
                    <a:pt x="90" y="183"/>
                  </a:cubicBezTo>
                  <a:cubicBezTo>
                    <a:pt x="93" y="183"/>
                    <a:pt x="96" y="183"/>
                    <a:pt x="100" y="182"/>
                  </a:cubicBezTo>
                  <a:cubicBezTo>
                    <a:pt x="100" y="182"/>
                    <a:pt x="99" y="182"/>
                    <a:pt x="99" y="182"/>
                  </a:cubicBezTo>
                  <a:cubicBezTo>
                    <a:pt x="100" y="186"/>
                    <a:pt x="106" y="206"/>
                    <a:pt x="95" y="201"/>
                  </a:cubicBezTo>
                  <a:close/>
                  <a:moveTo>
                    <a:pt x="141" y="150"/>
                  </a:moveTo>
                  <a:cubicBezTo>
                    <a:pt x="122" y="183"/>
                    <a:pt x="82" y="189"/>
                    <a:pt x="49" y="170"/>
                  </a:cubicBezTo>
                  <a:cubicBezTo>
                    <a:pt x="49" y="170"/>
                    <a:pt x="49" y="170"/>
                    <a:pt x="48" y="170"/>
                  </a:cubicBezTo>
                  <a:cubicBezTo>
                    <a:pt x="34" y="160"/>
                    <a:pt x="24" y="150"/>
                    <a:pt x="21" y="133"/>
                  </a:cubicBezTo>
                  <a:cubicBezTo>
                    <a:pt x="24" y="135"/>
                    <a:pt x="26" y="137"/>
                    <a:pt x="29" y="139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27" y="136"/>
                    <a:pt x="24" y="134"/>
                    <a:pt x="21" y="132"/>
                  </a:cubicBezTo>
                  <a:cubicBezTo>
                    <a:pt x="20" y="131"/>
                    <a:pt x="20" y="129"/>
                    <a:pt x="20" y="127"/>
                  </a:cubicBezTo>
                  <a:cubicBezTo>
                    <a:pt x="20" y="126"/>
                    <a:pt x="20" y="125"/>
                    <a:pt x="20" y="124"/>
                  </a:cubicBezTo>
                  <a:cubicBezTo>
                    <a:pt x="21" y="125"/>
                    <a:pt x="22" y="126"/>
                    <a:pt x="24" y="126"/>
                  </a:cubicBezTo>
                  <a:cubicBezTo>
                    <a:pt x="24" y="127"/>
                    <a:pt x="25" y="126"/>
                    <a:pt x="24" y="126"/>
                  </a:cubicBezTo>
                  <a:cubicBezTo>
                    <a:pt x="23" y="125"/>
                    <a:pt x="21" y="124"/>
                    <a:pt x="20" y="122"/>
                  </a:cubicBezTo>
                  <a:cubicBezTo>
                    <a:pt x="20" y="120"/>
                    <a:pt x="20" y="117"/>
                    <a:pt x="20" y="114"/>
                  </a:cubicBezTo>
                  <a:cubicBezTo>
                    <a:pt x="21" y="115"/>
                    <a:pt x="23" y="116"/>
                    <a:pt x="24" y="116"/>
                  </a:cubicBezTo>
                  <a:cubicBezTo>
                    <a:pt x="24" y="117"/>
                    <a:pt x="25" y="116"/>
                    <a:pt x="24" y="116"/>
                  </a:cubicBezTo>
                  <a:cubicBezTo>
                    <a:pt x="23" y="115"/>
                    <a:pt x="22" y="114"/>
                    <a:pt x="20" y="113"/>
                  </a:cubicBezTo>
                  <a:cubicBezTo>
                    <a:pt x="21" y="110"/>
                    <a:pt x="21" y="107"/>
                    <a:pt x="22" y="103"/>
                  </a:cubicBezTo>
                  <a:cubicBezTo>
                    <a:pt x="24" y="105"/>
                    <a:pt x="26" y="106"/>
                    <a:pt x="27" y="107"/>
                  </a:cubicBezTo>
                  <a:cubicBezTo>
                    <a:pt x="28" y="107"/>
                    <a:pt x="29" y="106"/>
                    <a:pt x="28" y="106"/>
                  </a:cubicBezTo>
                  <a:cubicBezTo>
                    <a:pt x="26" y="105"/>
                    <a:pt x="24" y="103"/>
                    <a:pt x="22" y="102"/>
                  </a:cubicBezTo>
                  <a:cubicBezTo>
                    <a:pt x="23" y="100"/>
                    <a:pt x="24" y="97"/>
                    <a:pt x="25" y="95"/>
                  </a:cubicBezTo>
                  <a:cubicBezTo>
                    <a:pt x="27" y="96"/>
                    <a:pt x="28" y="97"/>
                    <a:pt x="30" y="98"/>
                  </a:cubicBezTo>
                  <a:cubicBezTo>
                    <a:pt x="31" y="99"/>
                    <a:pt x="31" y="98"/>
                    <a:pt x="31" y="98"/>
                  </a:cubicBezTo>
                  <a:cubicBezTo>
                    <a:pt x="29" y="96"/>
                    <a:pt x="27" y="95"/>
                    <a:pt x="25" y="94"/>
                  </a:cubicBezTo>
                  <a:cubicBezTo>
                    <a:pt x="26" y="91"/>
                    <a:pt x="27" y="89"/>
                    <a:pt x="28" y="87"/>
                  </a:cubicBezTo>
                  <a:cubicBezTo>
                    <a:pt x="30" y="88"/>
                    <a:pt x="32" y="90"/>
                    <a:pt x="35" y="90"/>
                  </a:cubicBezTo>
                  <a:cubicBezTo>
                    <a:pt x="36" y="91"/>
                    <a:pt x="36" y="89"/>
                    <a:pt x="35" y="89"/>
                  </a:cubicBezTo>
                  <a:cubicBezTo>
                    <a:pt x="33" y="88"/>
                    <a:pt x="31" y="87"/>
                    <a:pt x="29" y="86"/>
                  </a:cubicBezTo>
                  <a:cubicBezTo>
                    <a:pt x="29" y="85"/>
                    <a:pt x="30" y="83"/>
                    <a:pt x="31" y="82"/>
                  </a:cubicBezTo>
                  <a:cubicBezTo>
                    <a:pt x="33" y="78"/>
                    <a:pt x="36" y="75"/>
                    <a:pt x="39" y="72"/>
                  </a:cubicBezTo>
                  <a:cubicBezTo>
                    <a:pt x="40" y="72"/>
                    <a:pt x="41" y="73"/>
                    <a:pt x="43" y="74"/>
                  </a:cubicBezTo>
                  <a:cubicBezTo>
                    <a:pt x="43" y="74"/>
                    <a:pt x="44" y="73"/>
                    <a:pt x="43" y="73"/>
                  </a:cubicBezTo>
                  <a:cubicBezTo>
                    <a:pt x="42" y="72"/>
                    <a:pt x="41" y="71"/>
                    <a:pt x="40" y="71"/>
                  </a:cubicBezTo>
                  <a:cubicBezTo>
                    <a:pt x="41" y="69"/>
                    <a:pt x="43" y="68"/>
                    <a:pt x="44" y="67"/>
                  </a:cubicBezTo>
                  <a:cubicBezTo>
                    <a:pt x="46" y="68"/>
                    <a:pt x="48" y="69"/>
                    <a:pt x="50" y="71"/>
                  </a:cubicBezTo>
                  <a:cubicBezTo>
                    <a:pt x="50" y="71"/>
                    <a:pt x="51" y="70"/>
                    <a:pt x="50" y="70"/>
                  </a:cubicBezTo>
                  <a:cubicBezTo>
                    <a:pt x="49" y="68"/>
                    <a:pt x="47" y="67"/>
                    <a:pt x="46" y="66"/>
                  </a:cubicBezTo>
                  <a:cubicBezTo>
                    <a:pt x="49" y="63"/>
                    <a:pt x="52" y="61"/>
                    <a:pt x="55" y="60"/>
                  </a:cubicBezTo>
                  <a:cubicBezTo>
                    <a:pt x="58" y="62"/>
                    <a:pt x="61" y="65"/>
                    <a:pt x="65" y="67"/>
                  </a:cubicBezTo>
                  <a:cubicBezTo>
                    <a:pt x="52" y="72"/>
                    <a:pt x="41" y="82"/>
                    <a:pt x="34" y="95"/>
                  </a:cubicBezTo>
                  <a:cubicBezTo>
                    <a:pt x="23" y="119"/>
                    <a:pt x="30" y="160"/>
                    <a:pt x="59" y="167"/>
                  </a:cubicBezTo>
                  <a:cubicBezTo>
                    <a:pt x="59" y="167"/>
                    <a:pt x="59" y="167"/>
                    <a:pt x="60" y="167"/>
                  </a:cubicBezTo>
                  <a:cubicBezTo>
                    <a:pt x="123" y="199"/>
                    <a:pt x="177" y="100"/>
                    <a:pt x="111" y="68"/>
                  </a:cubicBezTo>
                  <a:cubicBezTo>
                    <a:pt x="96" y="61"/>
                    <a:pt x="80" y="61"/>
                    <a:pt x="66" y="67"/>
                  </a:cubicBezTo>
                  <a:cubicBezTo>
                    <a:pt x="66" y="67"/>
                    <a:pt x="66" y="66"/>
                    <a:pt x="65" y="66"/>
                  </a:cubicBezTo>
                  <a:cubicBezTo>
                    <a:pt x="62" y="64"/>
                    <a:pt x="59" y="62"/>
                    <a:pt x="57" y="59"/>
                  </a:cubicBezTo>
                  <a:cubicBezTo>
                    <a:pt x="59" y="58"/>
                    <a:pt x="62" y="57"/>
                    <a:pt x="65" y="56"/>
                  </a:cubicBezTo>
                  <a:cubicBezTo>
                    <a:pt x="68" y="58"/>
                    <a:pt x="72" y="60"/>
                    <a:pt x="75" y="62"/>
                  </a:cubicBezTo>
                  <a:cubicBezTo>
                    <a:pt x="76" y="63"/>
                    <a:pt x="76" y="62"/>
                    <a:pt x="76" y="62"/>
                  </a:cubicBezTo>
                  <a:cubicBezTo>
                    <a:pt x="73" y="59"/>
                    <a:pt x="70" y="57"/>
                    <a:pt x="67" y="55"/>
                  </a:cubicBezTo>
                  <a:cubicBezTo>
                    <a:pt x="71" y="54"/>
                    <a:pt x="75" y="54"/>
                    <a:pt x="79" y="53"/>
                  </a:cubicBezTo>
                  <a:cubicBezTo>
                    <a:pt x="83" y="56"/>
                    <a:pt x="86" y="58"/>
                    <a:pt x="90" y="61"/>
                  </a:cubicBezTo>
                  <a:cubicBezTo>
                    <a:pt x="91" y="61"/>
                    <a:pt x="92" y="60"/>
                    <a:pt x="91" y="60"/>
                  </a:cubicBezTo>
                  <a:cubicBezTo>
                    <a:pt x="88" y="57"/>
                    <a:pt x="85" y="55"/>
                    <a:pt x="82" y="53"/>
                  </a:cubicBezTo>
                  <a:cubicBezTo>
                    <a:pt x="87" y="53"/>
                    <a:pt x="92" y="53"/>
                    <a:pt x="98" y="54"/>
                  </a:cubicBezTo>
                  <a:cubicBezTo>
                    <a:pt x="101" y="56"/>
                    <a:pt x="104" y="58"/>
                    <a:pt x="106" y="60"/>
                  </a:cubicBezTo>
                  <a:cubicBezTo>
                    <a:pt x="107" y="61"/>
                    <a:pt x="108" y="59"/>
                    <a:pt x="107" y="59"/>
                  </a:cubicBezTo>
                  <a:cubicBezTo>
                    <a:pt x="106" y="57"/>
                    <a:pt x="104" y="56"/>
                    <a:pt x="103" y="55"/>
                  </a:cubicBezTo>
                  <a:cubicBezTo>
                    <a:pt x="109" y="57"/>
                    <a:pt x="114" y="59"/>
                    <a:pt x="120" y="61"/>
                  </a:cubicBezTo>
                  <a:cubicBezTo>
                    <a:pt x="153" y="79"/>
                    <a:pt x="159" y="119"/>
                    <a:pt x="141" y="150"/>
                  </a:cubicBezTo>
                  <a:close/>
                  <a:moveTo>
                    <a:pt x="105" y="68"/>
                  </a:moveTo>
                  <a:cubicBezTo>
                    <a:pt x="174" y="93"/>
                    <a:pt x="124" y="197"/>
                    <a:pt x="61" y="165"/>
                  </a:cubicBezTo>
                  <a:cubicBezTo>
                    <a:pt x="60" y="165"/>
                    <a:pt x="60" y="165"/>
                    <a:pt x="60" y="165"/>
                  </a:cubicBezTo>
                  <a:cubicBezTo>
                    <a:pt x="31" y="154"/>
                    <a:pt x="24" y="116"/>
                    <a:pt x="39" y="91"/>
                  </a:cubicBezTo>
                  <a:cubicBezTo>
                    <a:pt x="53" y="69"/>
                    <a:pt x="80" y="60"/>
                    <a:pt x="105" y="68"/>
                  </a:cubicBezTo>
                  <a:close/>
                  <a:moveTo>
                    <a:pt x="135" y="68"/>
                  </a:moveTo>
                  <a:cubicBezTo>
                    <a:pt x="132" y="65"/>
                    <a:pt x="128" y="63"/>
                    <a:pt x="124" y="60"/>
                  </a:cubicBezTo>
                  <a:cubicBezTo>
                    <a:pt x="118" y="57"/>
                    <a:pt x="112" y="55"/>
                    <a:pt x="106" y="53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5" y="46"/>
                    <a:pt x="101" y="40"/>
                    <a:pt x="96" y="35"/>
                  </a:cubicBezTo>
                  <a:cubicBezTo>
                    <a:pt x="120" y="18"/>
                    <a:pt x="148" y="40"/>
                    <a:pt x="154" y="64"/>
                  </a:cubicBezTo>
                  <a:cubicBezTo>
                    <a:pt x="147" y="62"/>
                    <a:pt x="138" y="62"/>
                    <a:pt x="135" y="6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24"/>
            <p:cNvSpPr>
              <a:spLocks noEditPoints="1"/>
            </p:cNvSpPr>
            <p:nvPr/>
          </p:nvSpPr>
          <p:spPr bwMode="auto">
            <a:xfrm>
              <a:off x="9996488" y="4592638"/>
              <a:ext cx="292100" cy="177800"/>
            </a:xfrm>
            <a:custGeom>
              <a:avLst/>
              <a:gdLst>
                <a:gd name="T0" fmla="*/ 68 w 69"/>
                <a:gd name="T1" fmla="*/ 34 h 42"/>
                <a:gd name="T2" fmla="*/ 34 w 69"/>
                <a:gd name="T3" fmla="*/ 13 h 42"/>
                <a:gd name="T4" fmla="*/ 34 w 69"/>
                <a:gd name="T5" fmla="*/ 7 h 42"/>
                <a:gd name="T6" fmla="*/ 22 w 69"/>
                <a:gd name="T7" fmla="*/ 1 h 42"/>
                <a:gd name="T8" fmla="*/ 14 w 69"/>
                <a:gd name="T9" fmla="*/ 12 h 42"/>
                <a:gd name="T10" fmla="*/ 17 w 69"/>
                <a:gd name="T11" fmla="*/ 18 h 42"/>
                <a:gd name="T12" fmla="*/ 1 w 69"/>
                <a:gd name="T13" fmla="*/ 40 h 42"/>
                <a:gd name="T14" fmla="*/ 3 w 69"/>
                <a:gd name="T15" fmla="*/ 41 h 42"/>
                <a:gd name="T16" fmla="*/ 19 w 69"/>
                <a:gd name="T17" fmla="*/ 19 h 42"/>
                <a:gd name="T18" fmla="*/ 26 w 69"/>
                <a:gd name="T19" fmla="*/ 21 h 42"/>
                <a:gd name="T20" fmla="*/ 33 w 69"/>
                <a:gd name="T21" fmla="*/ 15 h 42"/>
                <a:gd name="T22" fmla="*/ 67 w 69"/>
                <a:gd name="T23" fmla="*/ 36 h 42"/>
                <a:gd name="T24" fmla="*/ 68 w 69"/>
                <a:gd name="T25" fmla="*/ 34 h 42"/>
                <a:gd name="T26" fmla="*/ 26 w 69"/>
                <a:gd name="T27" fmla="*/ 18 h 42"/>
                <a:gd name="T28" fmla="*/ 17 w 69"/>
                <a:gd name="T29" fmla="*/ 11 h 42"/>
                <a:gd name="T30" fmla="*/ 21 w 69"/>
                <a:gd name="T31" fmla="*/ 3 h 42"/>
                <a:gd name="T32" fmla="*/ 21 w 69"/>
                <a:gd name="T33" fmla="*/ 3 h 42"/>
                <a:gd name="T34" fmla="*/ 31 w 69"/>
                <a:gd name="T35" fmla="*/ 8 h 42"/>
                <a:gd name="T36" fmla="*/ 26 w 69"/>
                <a:gd name="T37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" h="42">
                  <a:moveTo>
                    <a:pt x="68" y="34"/>
                  </a:moveTo>
                  <a:cubicBezTo>
                    <a:pt x="57" y="27"/>
                    <a:pt x="46" y="20"/>
                    <a:pt x="34" y="13"/>
                  </a:cubicBezTo>
                  <a:cubicBezTo>
                    <a:pt x="35" y="11"/>
                    <a:pt x="35" y="9"/>
                    <a:pt x="34" y="7"/>
                  </a:cubicBezTo>
                  <a:cubicBezTo>
                    <a:pt x="32" y="3"/>
                    <a:pt x="27" y="0"/>
                    <a:pt x="22" y="1"/>
                  </a:cubicBezTo>
                  <a:cubicBezTo>
                    <a:pt x="17" y="2"/>
                    <a:pt x="13" y="6"/>
                    <a:pt x="14" y="12"/>
                  </a:cubicBezTo>
                  <a:cubicBezTo>
                    <a:pt x="14" y="14"/>
                    <a:pt x="15" y="16"/>
                    <a:pt x="17" y="18"/>
                  </a:cubicBezTo>
                  <a:cubicBezTo>
                    <a:pt x="11" y="25"/>
                    <a:pt x="6" y="32"/>
                    <a:pt x="1" y="40"/>
                  </a:cubicBezTo>
                  <a:cubicBezTo>
                    <a:pt x="0" y="41"/>
                    <a:pt x="2" y="42"/>
                    <a:pt x="3" y="41"/>
                  </a:cubicBezTo>
                  <a:cubicBezTo>
                    <a:pt x="8" y="34"/>
                    <a:pt x="14" y="27"/>
                    <a:pt x="19" y="19"/>
                  </a:cubicBezTo>
                  <a:cubicBezTo>
                    <a:pt x="21" y="21"/>
                    <a:pt x="24" y="21"/>
                    <a:pt x="26" y="21"/>
                  </a:cubicBezTo>
                  <a:cubicBezTo>
                    <a:pt x="29" y="20"/>
                    <a:pt x="32" y="18"/>
                    <a:pt x="33" y="15"/>
                  </a:cubicBezTo>
                  <a:cubicBezTo>
                    <a:pt x="44" y="23"/>
                    <a:pt x="55" y="30"/>
                    <a:pt x="67" y="36"/>
                  </a:cubicBezTo>
                  <a:cubicBezTo>
                    <a:pt x="68" y="37"/>
                    <a:pt x="69" y="35"/>
                    <a:pt x="68" y="34"/>
                  </a:cubicBezTo>
                  <a:close/>
                  <a:moveTo>
                    <a:pt x="26" y="18"/>
                  </a:moveTo>
                  <a:cubicBezTo>
                    <a:pt x="22" y="19"/>
                    <a:pt x="17" y="15"/>
                    <a:pt x="17" y="11"/>
                  </a:cubicBezTo>
                  <a:cubicBezTo>
                    <a:pt x="16" y="8"/>
                    <a:pt x="18" y="5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5" y="2"/>
                    <a:pt x="30" y="4"/>
                    <a:pt x="31" y="8"/>
                  </a:cubicBezTo>
                  <a:cubicBezTo>
                    <a:pt x="33" y="12"/>
                    <a:pt x="30" y="17"/>
                    <a:pt x="26" y="1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25"/>
            <p:cNvSpPr>
              <a:spLocks/>
            </p:cNvSpPr>
            <p:nvPr/>
          </p:nvSpPr>
          <p:spPr bwMode="auto">
            <a:xfrm>
              <a:off x="9861550" y="4719638"/>
              <a:ext cx="53975" cy="58738"/>
            </a:xfrm>
            <a:custGeom>
              <a:avLst/>
              <a:gdLst>
                <a:gd name="T0" fmla="*/ 13 w 13"/>
                <a:gd name="T1" fmla="*/ 13 h 14"/>
                <a:gd name="T2" fmla="*/ 1 w 13"/>
                <a:gd name="T3" fmla="*/ 1 h 14"/>
                <a:gd name="T4" fmla="*/ 0 w 13"/>
                <a:gd name="T5" fmla="*/ 1 h 14"/>
                <a:gd name="T6" fmla="*/ 12 w 13"/>
                <a:gd name="T7" fmla="*/ 14 h 14"/>
                <a:gd name="T8" fmla="*/ 13 w 13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3" y="13"/>
                  </a:moveTo>
                  <a:cubicBezTo>
                    <a:pt x="9" y="9"/>
                    <a:pt x="5" y="4"/>
                    <a:pt x="1" y="1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4" y="5"/>
                    <a:pt x="8" y="9"/>
                    <a:pt x="12" y="14"/>
                  </a:cubicBezTo>
                  <a:cubicBezTo>
                    <a:pt x="12" y="14"/>
                    <a:pt x="13" y="13"/>
                    <a:pt x="13" y="1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26"/>
            <p:cNvSpPr>
              <a:spLocks/>
            </p:cNvSpPr>
            <p:nvPr/>
          </p:nvSpPr>
          <p:spPr bwMode="auto">
            <a:xfrm>
              <a:off x="9899650" y="4448175"/>
              <a:ext cx="38100" cy="25400"/>
            </a:xfrm>
            <a:custGeom>
              <a:avLst/>
              <a:gdLst>
                <a:gd name="T0" fmla="*/ 8 w 9"/>
                <a:gd name="T1" fmla="*/ 5 h 6"/>
                <a:gd name="T2" fmla="*/ 2 w 9"/>
                <a:gd name="T3" fmla="*/ 1 h 6"/>
                <a:gd name="T4" fmla="*/ 1 w 9"/>
                <a:gd name="T5" fmla="*/ 2 h 6"/>
                <a:gd name="T6" fmla="*/ 7 w 9"/>
                <a:gd name="T7" fmla="*/ 6 h 6"/>
                <a:gd name="T8" fmla="*/ 8 w 9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8" y="5"/>
                  </a:moveTo>
                  <a:cubicBezTo>
                    <a:pt x="6" y="3"/>
                    <a:pt x="4" y="2"/>
                    <a:pt x="2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3" y="3"/>
                    <a:pt x="5" y="5"/>
                    <a:pt x="7" y="6"/>
                  </a:cubicBezTo>
                  <a:cubicBezTo>
                    <a:pt x="8" y="6"/>
                    <a:pt x="9" y="5"/>
                    <a:pt x="8" y="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3299212" y="1246331"/>
            <a:ext cx="784225" cy="881063"/>
            <a:chOff x="2433638" y="2151063"/>
            <a:chExt cx="784225" cy="881063"/>
          </a:xfrm>
        </p:grpSpPr>
        <p:sp>
          <p:nvSpPr>
            <p:cNvPr id="129" name="Freeform 127"/>
            <p:cNvSpPr>
              <a:spLocks noEditPoints="1"/>
            </p:cNvSpPr>
            <p:nvPr/>
          </p:nvSpPr>
          <p:spPr bwMode="auto">
            <a:xfrm>
              <a:off x="2433638" y="2151063"/>
              <a:ext cx="784225" cy="881063"/>
            </a:xfrm>
            <a:custGeom>
              <a:avLst/>
              <a:gdLst>
                <a:gd name="T0" fmla="*/ 120 w 185"/>
                <a:gd name="T1" fmla="*/ 78 h 208"/>
                <a:gd name="T2" fmla="*/ 96 w 185"/>
                <a:gd name="T3" fmla="*/ 72 h 208"/>
                <a:gd name="T4" fmla="*/ 94 w 185"/>
                <a:gd name="T5" fmla="*/ 67 h 208"/>
                <a:gd name="T6" fmla="*/ 131 w 185"/>
                <a:gd name="T7" fmla="*/ 80 h 208"/>
                <a:gd name="T8" fmla="*/ 116 w 185"/>
                <a:gd name="T9" fmla="*/ 62 h 208"/>
                <a:gd name="T10" fmla="*/ 118 w 185"/>
                <a:gd name="T11" fmla="*/ 55 h 208"/>
                <a:gd name="T12" fmla="*/ 83 w 185"/>
                <a:gd name="T13" fmla="*/ 2 h 208"/>
                <a:gd name="T14" fmla="*/ 2 w 185"/>
                <a:gd name="T15" fmla="*/ 41 h 208"/>
                <a:gd name="T16" fmla="*/ 23 w 185"/>
                <a:gd name="T17" fmla="*/ 90 h 208"/>
                <a:gd name="T18" fmla="*/ 25 w 185"/>
                <a:gd name="T19" fmla="*/ 94 h 208"/>
                <a:gd name="T20" fmla="*/ 41 w 185"/>
                <a:gd name="T21" fmla="*/ 130 h 208"/>
                <a:gd name="T22" fmla="*/ 64 w 185"/>
                <a:gd name="T23" fmla="*/ 176 h 208"/>
                <a:gd name="T24" fmla="*/ 74 w 185"/>
                <a:gd name="T25" fmla="*/ 195 h 208"/>
                <a:gd name="T26" fmla="*/ 100 w 185"/>
                <a:gd name="T27" fmla="*/ 207 h 208"/>
                <a:gd name="T28" fmla="*/ 183 w 185"/>
                <a:gd name="T29" fmla="*/ 161 h 208"/>
                <a:gd name="T30" fmla="*/ 133 w 185"/>
                <a:gd name="T31" fmla="*/ 80 h 208"/>
                <a:gd name="T32" fmla="*/ 115 w 185"/>
                <a:gd name="T33" fmla="*/ 66 h 208"/>
                <a:gd name="T34" fmla="*/ 115 w 185"/>
                <a:gd name="T35" fmla="*/ 66 h 208"/>
                <a:gd name="T36" fmla="*/ 101 w 185"/>
                <a:gd name="T37" fmla="*/ 51 h 208"/>
                <a:gd name="T38" fmla="*/ 81 w 185"/>
                <a:gd name="T39" fmla="*/ 3 h 208"/>
                <a:gd name="T40" fmla="*/ 114 w 185"/>
                <a:gd name="T41" fmla="*/ 54 h 208"/>
                <a:gd name="T42" fmla="*/ 42 w 185"/>
                <a:gd name="T43" fmla="*/ 23 h 208"/>
                <a:gd name="T44" fmla="*/ 135 w 185"/>
                <a:gd name="T45" fmla="*/ 158 h 208"/>
                <a:gd name="T46" fmla="*/ 79 w 185"/>
                <a:gd name="T47" fmla="*/ 4 h 208"/>
                <a:gd name="T48" fmla="*/ 131 w 185"/>
                <a:gd name="T49" fmla="*/ 111 h 208"/>
                <a:gd name="T50" fmla="*/ 112 w 185"/>
                <a:gd name="T51" fmla="*/ 172 h 208"/>
                <a:gd name="T52" fmla="*/ 42 w 185"/>
                <a:gd name="T53" fmla="*/ 23 h 208"/>
                <a:gd name="T54" fmla="*/ 71 w 185"/>
                <a:gd name="T55" fmla="*/ 186 h 208"/>
                <a:gd name="T56" fmla="*/ 66 w 185"/>
                <a:gd name="T57" fmla="*/ 175 h 208"/>
                <a:gd name="T58" fmla="*/ 78 w 185"/>
                <a:gd name="T59" fmla="*/ 153 h 208"/>
                <a:gd name="T60" fmla="*/ 65 w 185"/>
                <a:gd name="T61" fmla="*/ 152 h 208"/>
                <a:gd name="T62" fmla="*/ 62 w 185"/>
                <a:gd name="T63" fmla="*/ 132 h 208"/>
                <a:gd name="T64" fmla="*/ 59 w 185"/>
                <a:gd name="T65" fmla="*/ 121 h 208"/>
                <a:gd name="T66" fmla="*/ 42 w 185"/>
                <a:gd name="T67" fmla="*/ 127 h 208"/>
                <a:gd name="T68" fmla="*/ 59 w 185"/>
                <a:gd name="T69" fmla="*/ 109 h 208"/>
                <a:gd name="T70" fmla="*/ 53 w 185"/>
                <a:gd name="T71" fmla="*/ 97 h 208"/>
                <a:gd name="T72" fmla="*/ 46 w 185"/>
                <a:gd name="T73" fmla="*/ 89 h 208"/>
                <a:gd name="T74" fmla="*/ 25 w 185"/>
                <a:gd name="T75" fmla="*/ 90 h 208"/>
                <a:gd name="T76" fmla="*/ 21 w 185"/>
                <a:gd name="T77" fmla="*/ 82 h 208"/>
                <a:gd name="T78" fmla="*/ 21 w 185"/>
                <a:gd name="T79" fmla="*/ 81 h 208"/>
                <a:gd name="T80" fmla="*/ 27 w 185"/>
                <a:gd name="T81" fmla="*/ 63 h 208"/>
                <a:gd name="T82" fmla="*/ 26 w 185"/>
                <a:gd name="T83" fmla="*/ 54 h 208"/>
                <a:gd name="T84" fmla="*/ 7 w 185"/>
                <a:gd name="T85" fmla="*/ 51 h 208"/>
                <a:gd name="T86" fmla="*/ 3 w 185"/>
                <a:gd name="T87" fmla="*/ 42 h 208"/>
                <a:gd name="T88" fmla="*/ 103 w 185"/>
                <a:gd name="T89" fmla="*/ 177 h 208"/>
                <a:gd name="T90" fmla="*/ 101 w 185"/>
                <a:gd name="T91" fmla="*/ 206 h 208"/>
                <a:gd name="T92" fmla="*/ 95 w 185"/>
                <a:gd name="T93" fmla="*/ 202 h 208"/>
                <a:gd name="T94" fmla="*/ 156 w 185"/>
                <a:gd name="T95" fmla="*/ 152 h 208"/>
                <a:gd name="T96" fmla="*/ 155 w 185"/>
                <a:gd name="T97" fmla="*/ 149 h 208"/>
                <a:gd name="T98" fmla="*/ 118 w 185"/>
                <a:gd name="T99" fmla="*/ 79 h 208"/>
                <a:gd name="T100" fmla="*/ 182 w 185"/>
                <a:gd name="T101" fmla="*/ 15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5" h="208">
                  <a:moveTo>
                    <a:pt x="133" y="80"/>
                  </a:moveTo>
                  <a:cubicBezTo>
                    <a:pt x="132" y="79"/>
                    <a:pt x="131" y="79"/>
                    <a:pt x="131" y="80"/>
                  </a:cubicBezTo>
                  <a:cubicBezTo>
                    <a:pt x="129" y="79"/>
                    <a:pt x="126" y="79"/>
                    <a:pt x="124" y="79"/>
                  </a:cubicBezTo>
                  <a:cubicBezTo>
                    <a:pt x="123" y="79"/>
                    <a:pt x="121" y="78"/>
                    <a:pt x="120" y="78"/>
                  </a:cubicBezTo>
                  <a:cubicBezTo>
                    <a:pt x="122" y="78"/>
                    <a:pt x="123" y="78"/>
                    <a:pt x="124" y="78"/>
                  </a:cubicBezTo>
                  <a:cubicBezTo>
                    <a:pt x="125" y="78"/>
                    <a:pt x="125" y="76"/>
                    <a:pt x="124" y="76"/>
                  </a:cubicBezTo>
                  <a:cubicBezTo>
                    <a:pt x="116" y="75"/>
                    <a:pt x="107" y="76"/>
                    <a:pt x="99" y="75"/>
                  </a:cubicBezTo>
                  <a:cubicBezTo>
                    <a:pt x="98" y="74"/>
                    <a:pt x="97" y="73"/>
                    <a:pt x="96" y="72"/>
                  </a:cubicBezTo>
                  <a:cubicBezTo>
                    <a:pt x="95" y="71"/>
                    <a:pt x="95" y="70"/>
                    <a:pt x="95" y="68"/>
                  </a:cubicBezTo>
                  <a:cubicBezTo>
                    <a:pt x="103" y="70"/>
                    <a:pt x="111" y="73"/>
                    <a:pt x="119" y="74"/>
                  </a:cubicBezTo>
                  <a:cubicBezTo>
                    <a:pt x="120" y="74"/>
                    <a:pt x="120" y="73"/>
                    <a:pt x="119" y="72"/>
                  </a:cubicBezTo>
                  <a:cubicBezTo>
                    <a:pt x="111" y="70"/>
                    <a:pt x="103" y="69"/>
                    <a:pt x="94" y="67"/>
                  </a:cubicBezTo>
                  <a:cubicBezTo>
                    <a:pt x="94" y="66"/>
                    <a:pt x="94" y="64"/>
                    <a:pt x="95" y="63"/>
                  </a:cubicBezTo>
                  <a:cubicBezTo>
                    <a:pt x="101" y="65"/>
                    <a:pt x="109" y="67"/>
                    <a:pt x="116" y="67"/>
                  </a:cubicBezTo>
                  <a:cubicBezTo>
                    <a:pt x="116" y="67"/>
                    <a:pt x="116" y="67"/>
                    <a:pt x="116" y="67"/>
                  </a:cubicBezTo>
                  <a:cubicBezTo>
                    <a:pt x="119" y="73"/>
                    <a:pt x="125" y="78"/>
                    <a:pt x="131" y="80"/>
                  </a:cubicBezTo>
                  <a:cubicBezTo>
                    <a:pt x="132" y="80"/>
                    <a:pt x="133" y="78"/>
                    <a:pt x="132" y="78"/>
                  </a:cubicBezTo>
                  <a:cubicBezTo>
                    <a:pt x="126" y="75"/>
                    <a:pt x="119" y="70"/>
                    <a:pt x="117" y="64"/>
                  </a:cubicBezTo>
                  <a:cubicBezTo>
                    <a:pt x="117" y="63"/>
                    <a:pt x="117" y="63"/>
                    <a:pt x="116" y="63"/>
                  </a:cubicBezTo>
                  <a:cubicBezTo>
                    <a:pt x="116" y="63"/>
                    <a:pt x="116" y="62"/>
                    <a:pt x="116" y="62"/>
                  </a:cubicBezTo>
                  <a:cubicBezTo>
                    <a:pt x="116" y="61"/>
                    <a:pt x="116" y="59"/>
                    <a:pt x="116" y="57"/>
                  </a:cubicBezTo>
                  <a:cubicBezTo>
                    <a:pt x="116" y="57"/>
                    <a:pt x="117" y="57"/>
                    <a:pt x="118" y="57"/>
                  </a:cubicBezTo>
                  <a:cubicBezTo>
                    <a:pt x="119" y="57"/>
                    <a:pt x="119" y="56"/>
                    <a:pt x="118" y="55"/>
                  </a:cubicBezTo>
                  <a:cubicBezTo>
                    <a:pt x="118" y="55"/>
                    <a:pt x="118" y="55"/>
                    <a:pt x="118" y="55"/>
                  </a:cubicBezTo>
                  <a:cubicBezTo>
                    <a:pt x="109" y="37"/>
                    <a:pt x="99" y="20"/>
                    <a:pt x="89" y="3"/>
                  </a:cubicBezTo>
                  <a:cubicBezTo>
                    <a:pt x="88" y="2"/>
                    <a:pt x="87" y="2"/>
                    <a:pt x="87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5" y="2"/>
                    <a:pt x="84" y="2"/>
                    <a:pt x="83" y="2"/>
                  </a:cubicBezTo>
                  <a:cubicBezTo>
                    <a:pt x="81" y="2"/>
                    <a:pt x="80" y="1"/>
                    <a:pt x="78" y="1"/>
                  </a:cubicBezTo>
                  <a:cubicBezTo>
                    <a:pt x="78" y="0"/>
                    <a:pt x="78" y="1"/>
                    <a:pt x="78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51" y="13"/>
                    <a:pt x="26" y="27"/>
                    <a:pt x="2" y="41"/>
                  </a:cubicBezTo>
                  <a:cubicBezTo>
                    <a:pt x="1" y="41"/>
                    <a:pt x="1" y="41"/>
                    <a:pt x="1" y="42"/>
                  </a:cubicBezTo>
                  <a:cubicBezTo>
                    <a:pt x="0" y="42"/>
                    <a:pt x="0" y="43"/>
                    <a:pt x="0" y="44"/>
                  </a:cubicBezTo>
                  <a:cubicBezTo>
                    <a:pt x="8" y="59"/>
                    <a:pt x="15" y="75"/>
                    <a:pt x="23" y="90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3" y="91"/>
                    <a:pt x="23" y="92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2"/>
                    <a:pt x="25" y="93"/>
                    <a:pt x="25" y="93"/>
                  </a:cubicBezTo>
                  <a:cubicBezTo>
                    <a:pt x="25" y="93"/>
                    <a:pt x="25" y="93"/>
                    <a:pt x="25" y="94"/>
                  </a:cubicBezTo>
                  <a:cubicBezTo>
                    <a:pt x="25" y="94"/>
                    <a:pt x="26" y="95"/>
                    <a:pt x="27" y="95"/>
                  </a:cubicBezTo>
                  <a:cubicBezTo>
                    <a:pt x="46" y="87"/>
                    <a:pt x="58" y="118"/>
                    <a:pt x="41" y="125"/>
                  </a:cubicBezTo>
                  <a:cubicBezTo>
                    <a:pt x="41" y="126"/>
                    <a:pt x="41" y="126"/>
                    <a:pt x="41" y="126"/>
                  </a:cubicBezTo>
                  <a:cubicBezTo>
                    <a:pt x="40" y="127"/>
                    <a:pt x="40" y="129"/>
                    <a:pt x="41" y="130"/>
                  </a:cubicBezTo>
                  <a:cubicBezTo>
                    <a:pt x="41" y="130"/>
                    <a:pt x="40" y="130"/>
                    <a:pt x="40" y="131"/>
                  </a:cubicBezTo>
                  <a:cubicBezTo>
                    <a:pt x="39" y="131"/>
                    <a:pt x="40" y="132"/>
                    <a:pt x="40" y="132"/>
                  </a:cubicBezTo>
                  <a:cubicBezTo>
                    <a:pt x="41" y="131"/>
                    <a:pt x="41" y="131"/>
                    <a:pt x="42" y="131"/>
                  </a:cubicBezTo>
                  <a:cubicBezTo>
                    <a:pt x="49" y="146"/>
                    <a:pt x="56" y="161"/>
                    <a:pt x="64" y="176"/>
                  </a:cubicBezTo>
                  <a:cubicBezTo>
                    <a:pt x="64" y="176"/>
                    <a:pt x="63" y="176"/>
                    <a:pt x="63" y="176"/>
                  </a:cubicBezTo>
                  <a:cubicBezTo>
                    <a:pt x="63" y="177"/>
                    <a:pt x="63" y="178"/>
                    <a:pt x="64" y="177"/>
                  </a:cubicBezTo>
                  <a:cubicBezTo>
                    <a:pt x="64" y="177"/>
                    <a:pt x="64" y="177"/>
                    <a:pt x="64" y="177"/>
                  </a:cubicBezTo>
                  <a:cubicBezTo>
                    <a:pt x="67" y="183"/>
                    <a:pt x="71" y="189"/>
                    <a:pt x="74" y="195"/>
                  </a:cubicBezTo>
                  <a:cubicBezTo>
                    <a:pt x="74" y="196"/>
                    <a:pt x="74" y="196"/>
                    <a:pt x="75" y="196"/>
                  </a:cubicBezTo>
                  <a:cubicBezTo>
                    <a:pt x="74" y="196"/>
                    <a:pt x="75" y="197"/>
                    <a:pt x="75" y="197"/>
                  </a:cubicBezTo>
                  <a:cubicBezTo>
                    <a:pt x="80" y="198"/>
                    <a:pt x="84" y="200"/>
                    <a:pt x="89" y="202"/>
                  </a:cubicBezTo>
                  <a:cubicBezTo>
                    <a:pt x="92" y="203"/>
                    <a:pt x="96" y="206"/>
                    <a:pt x="100" y="207"/>
                  </a:cubicBezTo>
                  <a:cubicBezTo>
                    <a:pt x="101" y="208"/>
                    <a:pt x="101" y="207"/>
                    <a:pt x="101" y="207"/>
                  </a:cubicBezTo>
                  <a:cubicBezTo>
                    <a:pt x="101" y="208"/>
                    <a:pt x="102" y="208"/>
                    <a:pt x="102" y="208"/>
                  </a:cubicBezTo>
                  <a:cubicBezTo>
                    <a:pt x="118" y="200"/>
                    <a:pt x="133" y="191"/>
                    <a:pt x="149" y="182"/>
                  </a:cubicBezTo>
                  <a:cubicBezTo>
                    <a:pt x="160" y="176"/>
                    <a:pt x="174" y="170"/>
                    <a:pt x="183" y="161"/>
                  </a:cubicBezTo>
                  <a:cubicBezTo>
                    <a:pt x="184" y="161"/>
                    <a:pt x="184" y="160"/>
                    <a:pt x="184" y="160"/>
                  </a:cubicBezTo>
                  <a:cubicBezTo>
                    <a:pt x="184" y="160"/>
                    <a:pt x="185" y="159"/>
                    <a:pt x="184" y="158"/>
                  </a:cubicBezTo>
                  <a:cubicBezTo>
                    <a:pt x="184" y="158"/>
                    <a:pt x="185" y="158"/>
                    <a:pt x="184" y="157"/>
                  </a:cubicBezTo>
                  <a:cubicBezTo>
                    <a:pt x="167" y="132"/>
                    <a:pt x="149" y="106"/>
                    <a:pt x="133" y="80"/>
                  </a:cubicBezTo>
                  <a:close/>
                  <a:moveTo>
                    <a:pt x="114" y="78"/>
                  </a:moveTo>
                  <a:cubicBezTo>
                    <a:pt x="109" y="79"/>
                    <a:pt x="104" y="79"/>
                    <a:pt x="100" y="76"/>
                  </a:cubicBezTo>
                  <a:cubicBezTo>
                    <a:pt x="105" y="77"/>
                    <a:pt x="110" y="78"/>
                    <a:pt x="114" y="78"/>
                  </a:cubicBezTo>
                  <a:close/>
                  <a:moveTo>
                    <a:pt x="115" y="66"/>
                  </a:moveTo>
                  <a:cubicBezTo>
                    <a:pt x="108" y="65"/>
                    <a:pt x="101" y="64"/>
                    <a:pt x="95" y="62"/>
                  </a:cubicBezTo>
                  <a:cubicBezTo>
                    <a:pt x="95" y="60"/>
                    <a:pt x="96" y="59"/>
                    <a:pt x="96" y="58"/>
                  </a:cubicBezTo>
                  <a:cubicBezTo>
                    <a:pt x="102" y="60"/>
                    <a:pt x="108" y="62"/>
                    <a:pt x="114" y="63"/>
                  </a:cubicBezTo>
                  <a:cubicBezTo>
                    <a:pt x="114" y="64"/>
                    <a:pt x="114" y="65"/>
                    <a:pt x="115" y="66"/>
                  </a:cubicBezTo>
                  <a:close/>
                  <a:moveTo>
                    <a:pt x="113" y="62"/>
                  </a:moveTo>
                  <a:cubicBezTo>
                    <a:pt x="108" y="60"/>
                    <a:pt x="102" y="58"/>
                    <a:pt x="97" y="57"/>
                  </a:cubicBezTo>
                  <a:cubicBezTo>
                    <a:pt x="98" y="55"/>
                    <a:pt x="99" y="53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4" y="52"/>
                    <a:pt x="106" y="54"/>
                    <a:pt x="109" y="55"/>
                  </a:cubicBezTo>
                  <a:cubicBezTo>
                    <a:pt x="110" y="55"/>
                    <a:pt x="112" y="56"/>
                    <a:pt x="113" y="56"/>
                  </a:cubicBezTo>
                  <a:cubicBezTo>
                    <a:pt x="113" y="58"/>
                    <a:pt x="113" y="60"/>
                    <a:pt x="113" y="62"/>
                  </a:cubicBezTo>
                  <a:close/>
                  <a:moveTo>
                    <a:pt x="81" y="3"/>
                  </a:moveTo>
                  <a:cubicBezTo>
                    <a:pt x="83" y="4"/>
                    <a:pt x="85" y="4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96" y="20"/>
                    <a:pt x="106" y="37"/>
                    <a:pt x="116" y="53"/>
                  </a:cubicBezTo>
                  <a:cubicBezTo>
                    <a:pt x="115" y="53"/>
                    <a:pt x="115" y="53"/>
                    <a:pt x="114" y="54"/>
                  </a:cubicBezTo>
                  <a:cubicBezTo>
                    <a:pt x="113" y="53"/>
                    <a:pt x="111" y="53"/>
                    <a:pt x="110" y="53"/>
                  </a:cubicBezTo>
                  <a:cubicBezTo>
                    <a:pt x="107" y="52"/>
                    <a:pt x="104" y="51"/>
                    <a:pt x="102" y="49"/>
                  </a:cubicBezTo>
                  <a:cubicBezTo>
                    <a:pt x="96" y="33"/>
                    <a:pt x="89" y="18"/>
                    <a:pt x="81" y="3"/>
                  </a:cubicBezTo>
                  <a:close/>
                  <a:moveTo>
                    <a:pt x="42" y="23"/>
                  </a:moveTo>
                  <a:cubicBezTo>
                    <a:pt x="44" y="21"/>
                    <a:pt x="47" y="20"/>
                    <a:pt x="49" y="19"/>
                  </a:cubicBezTo>
                  <a:cubicBezTo>
                    <a:pt x="70" y="36"/>
                    <a:pt x="80" y="67"/>
                    <a:pt x="93" y="91"/>
                  </a:cubicBezTo>
                  <a:cubicBezTo>
                    <a:pt x="106" y="114"/>
                    <a:pt x="119" y="137"/>
                    <a:pt x="133" y="159"/>
                  </a:cubicBezTo>
                  <a:cubicBezTo>
                    <a:pt x="134" y="160"/>
                    <a:pt x="136" y="159"/>
                    <a:pt x="135" y="158"/>
                  </a:cubicBezTo>
                  <a:cubicBezTo>
                    <a:pt x="119" y="131"/>
                    <a:pt x="103" y="103"/>
                    <a:pt x="88" y="75"/>
                  </a:cubicBezTo>
                  <a:cubicBezTo>
                    <a:pt x="77" y="55"/>
                    <a:pt x="69" y="33"/>
                    <a:pt x="50" y="18"/>
                  </a:cubicBezTo>
                  <a:cubicBezTo>
                    <a:pt x="60" y="13"/>
                    <a:pt x="69" y="9"/>
                    <a:pt x="78" y="4"/>
                  </a:cubicBezTo>
                  <a:cubicBezTo>
                    <a:pt x="78" y="4"/>
                    <a:pt x="79" y="4"/>
                    <a:pt x="79" y="4"/>
                  </a:cubicBezTo>
                  <a:cubicBezTo>
                    <a:pt x="85" y="19"/>
                    <a:pt x="92" y="35"/>
                    <a:pt x="99" y="50"/>
                  </a:cubicBezTo>
                  <a:cubicBezTo>
                    <a:pt x="92" y="55"/>
                    <a:pt x="89" y="66"/>
                    <a:pt x="94" y="74"/>
                  </a:cubicBezTo>
                  <a:cubicBezTo>
                    <a:pt x="98" y="81"/>
                    <a:pt x="109" y="85"/>
                    <a:pt x="116" y="81"/>
                  </a:cubicBezTo>
                  <a:cubicBezTo>
                    <a:pt x="118" y="91"/>
                    <a:pt x="126" y="102"/>
                    <a:pt x="131" y="111"/>
                  </a:cubicBezTo>
                  <a:cubicBezTo>
                    <a:pt x="138" y="124"/>
                    <a:pt x="145" y="137"/>
                    <a:pt x="152" y="150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51" y="151"/>
                    <a:pt x="152" y="153"/>
                    <a:pt x="153" y="152"/>
                  </a:cubicBezTo>
                  <a:cubicBezTo>
                    <a:pt x="142" y="156"/>
                    <a:pt x="126" y="165"/>
                    <a:pt x="112" y="172"/>
                  </a:cubicBezTo>
                  <a:cubicBezTo>
                    <a:pt x="110" y="173"/>
                    <a:pt x="107" y="175"/>
                    <a:pt x="104" y="176"/>
                  </a:cubicBezTo>
                  <a:cubicBezTo>
                    <a:pt x="92" y="154"/>
                    <a:pt x="79" y="132"/>
                    <a:pt x="68" y="110"/>
                  </a:cubicBezTo>
                  <a:cubicBezTo>
                    <a:pt x="60" y="93"/>
                    <a:pt x="27" y="41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lose/>
                  <a:moveTo>
                    <a:pt x="71" y="187"/>
                  </a:moveTo>
                  <a:cubicBezTo>
                    <a:pt x="75" y="185"/>
                    <a:pt x="79" y="183"/>
                    <a:pt x="83" y="181"/>
                  </a:cubicBezTo>
                  <a:cubicBezTo>
                    <a:pt x="84" y="181"/>
                    <a:pt x="83" y="180"/>
                    <a:pt x="83" y="180"/>
                  </a:cubicBezTo>
                  <a:cubicBezTo>
                    <a:pt x="78" y="182"/>
                    <a:pt x="75" y="184"/>
                    <a:pt x="71" y="186"/>
                  </a:cubicBezTo>
                  <a:cubicBezTo>
                    <a:pt x="69" y="183"/>
                    <a:pt x="68" y="179"/>
                    <a:pt x="66" y="176"/>
                  </a:cubicBezTo>
                  <a:cubicBezTo>
                    <a:pt x="70" y="174"/>
                    <a:pt x="74" y="172"/>
                    <a:pt x="78" y="170"/>
                  </a:cubicBezTo>
                  <a:cubicBezTo>
                    <a:pt x="78" y="169"/>
                    <a:pt x="78" y="168"/>
                    <a:pt x="77" y="169"/>
                  </a:cubicBezTo>
                  <a:cubicBezTo>
                    <a:pt x="73" y="171"/>
                    <a:pt x="69" y="173"/>
                    <a:pt x="66" y="175"/>
                  </a:cubicBezTo>
                  <a:cubicBezTo>
                    <a:pt x="64" y="172"/>
                    <a:pt x="62" y="168"/>
                    <a:pt x="60" y="164"/>
                  </a:cubicBezTo>
                  <a:cubicBezTo>
                    <a:pt x="60" y="164"/>
                    <a:pt x="61" y="164"/>
                    <a:pt x="61" y="164"/>
                  </a:cubicBezTo>
                  <a:cubicBezTo>
                    <a:pt x="67" y="162"/>
                    <a:pt x="74" y="158"/>
                    <a:pt x="79" y="154"/>
                  </a:cubicBezTo>
                  <a:cubicBezTo>
                    <a:pt x="80" y="154"/>
                    <a:pt x="79" y="153"/>
                    <a:pt x="78" y="153"/>
                  </a:cubicBezTo>
                  <a:cubicBezTo>
                    <a:pt x="72" y="157"/>
                    <a:pt x="66" y="160"/>
                    <a:pt x="60" y="163"/>
                  </a:cubicBezTo>
                  <a:cubicBezTo>
                    <a:pt x="60" y="163"/>
                    <a:pt x="60" y="164"/>
                    <a:pt x="60" y="164"/>
                  </a:cubicBezTo>
                  <a:cubicBezTo>
                    <a:pt x="59" y="161"/>
                    <a:pt x="57" y="158"/>
                    <a:pt x="56" y="156"/>
                  </a:cubicBezTo>
                  <a:cubicBezTo>
                    <a:pt x="59" y="155"/>
                    <a:pt x="62" y="154"/>
                    <a:pt x="65" y="152"/>
                  </a:cubicBezTo>
                  <a:cubicBezTo>
                    <a:pt x="65" y="151"/>
                    <a:pt x="65" y="150"/>
                    <a:pt x="64" y="151"/>
                  </a:cubicBezTo>
                  <a:cubicBezTo>
                    <a:pt x="61" y="152"/>
                    <a:pt x="59" y="154"/>
                    <a:pt x="56" y="155"/>
                  </a:cubicBezTo>
                  <a:cubicBezTo>
                    <a:pt x="53" y="149"/>
                    <a:pt x="51" y="144"/>
                    <a:pt x="48" y="139"/>
                  </a:cubicBezTo>
                  <a:cubicBezTo>
                    <a:pt x="53" y="137"/>
                    <a:pt x="58" y="135"/>
                    <a:pt x="62" y="132"/>
                  </a:cubicBezTo>
                  <a:cubicBezTo>
                    <a:pt x="63" y="132"/>
                    <a:pt x="63" y="131"/>
                    <a:pt x="62" y="131"/>
                  </a:cubicBezTo>
                  <a:cubicBezTo>
                    <a:pt x="57" y="133"/>
                    <a:pt x="52" y="135"/>
                    <a:pt x="48" y="138"/>
                  </a:cubicBezTo>
                  <a:cubicBezTo>
                    <a:pt x="46" y="135"/>
                    <a:pt x="45" y="132"/>
                    <a:pt x="44" y="130"/>
                  </a:cubicBezTo>
                  <a:cubicBezTo>
                    <a:pt x="49" y="127"/>
                    <a:pt x="54" y="124"/>
                    <a:pt x="59" y="121"/>
                  </a:cubicBezTo>
                  <a:cubicBezTo>
                    <a:pt x="59" y="121"/>
                    <a:pt x="59" y="120"/>
                    <a:pt x="58" y="120"/>
                  </a:cubicBezTo>
                  <a:cubicBezTo>
                    <a:pt x="53" y="123"/>
                    <a:pt x="48" y="126"/>
                    <a:pt x="43" y="129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43" y="128"/>
                    <a:pt x="42" y="127"/>
                    <a:pt x="42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9" y="125"/>
                    <a:pt x="52" y="119"/>
                    <a:pt x="52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5" y="112"/>
                    <a:pt x="57" y="111"/>
                    <a:pt x="59" y="109"/>
                  </a:cubicBezTo>
                  <a:cubicBezTo>
                    <a:pt x="59" y="108"/>
                    <a:pt x="58" y="107"/>
                    <a:pt x="58" y="108"/>
                  </a:cubicBezTo>
                  <a:cubicBezTo>
                    <a:pt x="56" y="110"/>
                    <a:pt x="54" y="111"/>
                    <a:pt x="52" y="112"/>
                  </a:cubicBezTo>
                  <a:cubicBezTo>
                    <a:pt x="52" y="108"/>
                    <a:pt x="51" y="104"/>
                    <a:pt x="49" y="100"/>
                  </a:cubicBezTo>
                  <a:cubicBezTo>
                    <a:pt x="50" y="99"/>
                    <a:pt x="52" y="98"/>
                    <a:pt x="53" y="97"/>
                  </a:cubicBezTo>
                  <a:cubicBezTo>
                    <a:pt x="54" y="97"/>
                    <a:pt x="53" y="95"/>
                    <a:pt x="53" y="96"/>
                  </a:cubicBezTo>
                  <a:cubicBezTo>
                    <a:pt x="51" y="97"/>
                    <a:pt x="50" y="98"/>
                    <a:pt x="48" y="99"/>
                  </a:cubicBezTo>
                  <a:cubicBezTo>
                    <a:pt x="47" y="96"/>
                    <a:pt x="44" y="93"/>
                    <a:pt x="42" y="92"/>
                  </a:cubicBezTo>
                  <a:cubicBezTo>
                    <a:pt x="43" y="91"/>
                    <a:pt x="45" y="90"/>
                    <a:pt x="46" y="89"/>
                  </a:cubicBezTo>
                  <a:cubicBezTo>
                    <a:pt x="47" y="89"/>
                    <a:pt x="46" y="88"/>
                    <a:pt x="46" y="88"/>
                  </a:cubicBezTo>
                  <a:cubicBezTo>
                    <a:pt x="44" y="89"/>
                    <a:pt x="42" y="90"/>
                    <a:pt x="40" y="91"/>
                  </a:cubicBezTo>
                  <a:cubicBezTo>
                    <a:pt x="36" y="89"/>
                    <a:pt x="31" y="89"/>
                    <a:pt x="26" y="92"/>
                  </a:cubicBezTo>
                  <a:cubicBezTo>
                    <a:pt x="26" y="92"/>
                    <a:pt x="26" y="91"/>
                    <a:pt x="25" y="90"/>
                  </a:cubicBezTo>
                  <a:cubicBezTo>
                    <a:pt x="30" y="88"/>
                    <a:pt x="36" y="86"/>
                    <a:pt x="41" y="83"/>
                  </a:cubicBezTo>
                  <a:cubicBezTo>
                    <a:pt x="42" y="83"/>
                    <a:pt x="41" y="82"/>
                    <a:pt x="40" y="82"/>
                  </a:cubicBezTo>
                  <a:cubicBezTo>
                    <a:pt x="35" y="84"/>
                    <a:pt x="30" y="86"/>
                    <a:pt x="25" y="89"/>
                  </a:cubicBezTo>
                  <a:cubicBezTo>
                    <a:pt x="24" y="87"/>
                    <a:pt x="23" y="84"/>
                    <a:pt x="21" y="82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6" y="80"/>
                    <a:pt x="30" y="78"/>
                    <a:pt x="33" y="76"/>
                  </a:cubicBezTo>
                  <a:cubicBezTo>
                    <a:pt x="34" y="76"/>
                    <a:pt x="34" y="74"/>
                    <a:pt x="33" y="75"/>
                  </a:cubicBezTo>
                  <a:cubicBezTo>
                    <a:pt x="29" y="76"/>
                    <a:pt x="25" y="79"/>
                    <a:pt x="21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9" y="77"/>
                    <a:pt x="18" y="74"/>
                    <a:pt x="16" y="70"/>
                  </a:cubicBezTo>
                  <a:cubicBezTo>
                    <a:pt x="20" y="68"/>
                    <a:pt x="24" y="66"/>
                    <a:pt x="28" y="64"/>
                  </a:cubicBezTo>
                  <a:cubicBezTo>
                    <a:pt x="29" y="63"/>
                    <a:pt x="28" y="62"/>
                    <a:pt x="27" y="63"/>
                  </a:cubicBezTo>
                  <a:cubicBezTo>
                    <a:pt x="23" y="64"/>
                    <a:pt x="19" y="67"/>
                    <a:pt x="15" y="69"/>
                  </a:cubicBezTo>
                  <a:cubicBezTo>
                    <a:pt x="14" y="66"/>
                    <a:pt x="13" y="63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7" y="58"/>
                    <a:pt x="21" y="56"/>
                    <a:pt x="26" y="54"/>
                  </a:cubicBezTo>
                  <a:cubicBezTo>
                    <a:pt x="27" y="53"/>
                    <a:pt x="26" y="52"/>
                    <a:pt x="25" y="52"/>
                  </a:cubicBezTo>
                  <a:cubicBezTo>
                    <a:pt x="21" y="54"/>
                    <a:pt x="16" y="57"/>
                    <a:pt x="11" y="59"/>
                  </a:cubicBezTo>
                  <a:cubicBezTo>
                    <a:pt x="11" y="59"/>
                    <a:pt x="11" y="60"/>
                    <a:pt x="11" y="60"/>
                  </a:cubicBezTo>
                  <a:cubicBezTo>
                    <a:pt x="10" y="57"/>
                    <a:pt x="8" y="54"/>
                    <a:pt x="7" y="51"/>
                  </a:cubicBezTo>
                  <a:cubicBezTo>
                    <a:pt x="11" y="48"/>
                    <a:pt x="16" y="46"/>
                    <a:pt x="21" y="44"/>
                  </a:cubicBezTo>
                  <a:cubicBezTo>
                    <a:pt x="22" y="44"/>
                    <a:pt x="21" y="42"/>
                    <a:pt x="20" y="43"/>
                  </a:cubicBezTo>
                  <a:cubicBezTo>
                    <a:pt x="15" y="44"/>
                    <a:pt x="11" y="47"/>
                    <a:pt x="6" y="49"/>
                  </a:cubicBezTo>
                  <a:cubicBezTo>
                    <a:pt x="5" y="47"/>
                    <a:pt x="4" y="45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15" y="36"/>
                    <a:pt x="26" y="31"/>
                    <a:pt x="38" y="25"/>
                  </a:cubicBezTo>
                  <a:cubicBezTo>
                    <a:pt x="26" y="39"/>
                    <a:pt x="45" y="67"/>
                    <a:pt x="51" y="80"/>
                  </a:cubicBezTo>
                  <a:cubicBezTo>
                    <a:pt x="66" y="113"/>
                    <a:pt x="84" y="146"/>
                    <a:pt x="103" y="177"/>
                  </a:cubicBezTo>
                  <a:cubicBezTo>
                    <a:pt x="93" y="182"/>
                    <a:pt x="83" y="187"/>
                    <a:pt x="75" y="195"/>
                  </a:cubicBezTo>
                  <a:cubicBezTo>
                    <a:pt x="74" y="192"/>
                    <a:pt x="72" y="189"/>
                    <a:pt x="71" y="187"/>
                  </a:cubicBezTo>
                  <a:close/>
                  <a:moveTo>
                    <a:pt x="147" y="179"/>
                  </a:moveTo>
                  <a:cubicBezTo>
                    <a:pt x="132" y="188"/>
                    <a:pt x="117" y="197"/>
                    <a:pt x="101" y="206"/>
                  </a:cubicBezTo>
                  <a:cubicBezTo>
                    <a:pt x="100" y="204"/>
                    <a:pt x="98" y="203"/>
                    <a:pt x="96" y="202"/>
                  </a:cubicBezTo>
                  <a:cubicBezTo>
                    <a:pt x="100" y="201"/>
                    <a:pt x="105" y="199"/>
                    <a:pt x="109" y="197"/>
                  </a:cubicBezTo>
                  <a:cubicBezTo>
                    <a:pt x="109" y="197"/>
                    <a:pt x="109" y="196"/>
                    <a:pt x="108" y="196"/>
                  </a:cubicBezTo>
                  <a:cubicBezTo>
                    <a:pt x="104" y="198"/>
                    <a:pt x="100" y="200"/>
                    <a:pt x="95" y="202"/>
                  </a:cubicBezTo>
                  <a:cubicBezTo>
                    <a:pt x="94" y="201"/>
                    <a:pt x="92" y="200"/>
                    <a:pt x="90" y="199"/>
                  </a:cubicBezTo>
                  <a:cubicBezTo>
                    <a:pt x="86" y="198"/>
                    <a:pt x="82" y="196"/>
                    <a:pt x="77" y="195"/>
                  </a:cubicBezTo>
                  <a:cubicBezTo>
                    <a:pt x="100" y="177"/>
                    <a:pt x="130" y="167"/>
                    <a:pt x="154" y="152"/>
                  </a:cubicBezTo>
                  <a:cubicBezTo>
                    <a:pt x="155" y="152"/>
                    <a:pt x="155" y="152"/>
                    <a:pt x="156" y="152"/>
                  </a:cubicBezTo>
                  <a:cubicBezTo>
                    <a:pt x="158" y="154"/>
                    <a:pt x="162" y="155"/>
                    <a:pt x="165" y="156"/>
                  </a:cubicBezTo>
                  <a:cubicBezTo>
                    <a:pt x="170" y="157"/>
                    <a:pt x="176" y="159"/>
                    <a:pt x="181" y="160"/>
                  </a:cubicBezTo>
                  <a:cubicBezTo>
                    <a:pt x="169" y="164"/>
                    <a:pt x="158" y="173"/>
                    <a:pt x="147" y="179"/>
                  </a:cubicBezTo>
                  <a:close/>
                  <a:moveTo>
                    <a:pt x="155" y="149"/>
                  </a:moveTo>
                  <a:cubicBezTo>
                    <a:pt x="155" y="149"/>
                    <a:pt x="155" y="149"/>
                    <a:pt x="155" y="149"/>
                  </a:cubicBezTo>
                  <a:cubicBezTo>
                    <a:pt x="149" y="137"/>
                    <a:pt x="143" y="126"/>
                    <a:pt x="137" y="115"/>
                  </a:cubicBezTo>
                  <a:cubicBezTo>
                    <a:pt x="131" y="104"/>
                    <a:pt x="121" y="92"/>
                    <a:pt x="118" y="80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20" y="80"/>
                    <a:pt x="122" y="81"/>
                    <a:pt x="124" y="81"/>
                  </a:cubicBezTo>
                  <a:cubicBezTo>
                    <a:pt x="126" y="82"/>
                    <a:pt x="129" y="82"/>
                    <a:pt x="131" y="82"/>
                  </a:cubicBezTo>
                  <a:cubicBezTo>
                    <a:pt x="147" y="107"/>
                    <a:pt x="164" y="133"/>
                    <a:pt x="182" y="157"/>
                  </a:cubicBezTo>
                  <a:cubicBezTo>
                    <a:pt x="173" y="154"/>
                    <a:pt x="162" y="155"/>
                    <a:pt x="155" y="14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128"/>
            <p:cNvSpPr>
              <a:spLocks noEditPoints="1"/>
            </p:cNvSpPr>
            <p:nvPr/>
          </p:nvSpPr>
          <p:spPr bwMode="auto">
            <a:xfrm>
              <a:off x="2895600" y="2825750"/>
              <a:ext cx="152400" cy="130175"/>
            </a:xfrm>
            <a:custGeom>
              <a:avLst/>
              <a:gdLst>
                <a:gd name="T0" fmla="*/ 7 w 36"/>
                <a:gd name="T1" fmla="*/ 17 h 31"/>
                <a:gd name="T2" fmla="*/ 2 w 36"/>
                <a:gd name="T3" fmla="*/ 27 h 31"/>
                <a:gd name="T4" fmla="*/ 12 w 36"/>
                <a:gd name="T5" fmla="*/ 30 h 31"/>
                <a:gd name="T6" fmla="*/ 12 w 36"/>
                <a:gd name="T7" fmla="*/ 30 h 31"/>
                <a:gd name="T8" fmla="*/ 28 w 36"/>
                <a:gd name="T9" fmla="*/ 22 h 31"/>
                <a:gd name="T10" fmla="*/ 35 w 36"/>
                <a:gd name="T11" fmla="*/ 12 h 31"/>
                <a:gd name="T12" fmla="*/ 35 w 36"/>
                <a:gd name="T13" fmla="*/ 11 h 31"/>
                <a:gd name="T14" fmla="*/ 7 w 36"/>
                <a:gd name="T15" fmla="*/ 17 h 31"/>
                <a:gd name="T16" fmla="*/ 33 w 36"/>
                <a:gd name="T17" fmla="*/ 12 h 31"/>
                <a:gd name="T18" fmla="*/ 21 w 36"/>
                <a:gd name="T19" fmla="*/ 24 h 31"/>
                <a:gd name="T20" fmla="*/ 9 w 36"/>
                <a:gd name="T21" fmla="*/ 29 h 31"/>
                <a:gd name="T22" fmla="*/ 8 w 36"/>
                <a:gd name="T23" fmla="*/ 18 h 31"/>
                <a:gd name="T24" fmla="*/ 16 w 36"/>
                <a:gd name="T25" fmla="*/ 13 h 31"/>
                <a:gd name="T26" fmla="*/ 33 w 36"/>
                <a:gd name="T27" fmla="*/ 11 h 31"/>
                <a:gd name="T28" fmla="*/ 33 w 36"/>
                <a:gd name="T29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31">
                  <a:moveTo>
                    <a:pt x="7" y="17"/>
                  </a:moveTo>
                  <a:cubicBezTo>
                    <a:pt x="3" y="19"/>
                    <a:pt x="0" y="23"/>
                    <a:pt x="2" y="27"/>
                  </a:cubicBezTo>
                  <a:cubicBezTo>
                    <a:pt x="4" y="31"/>
                    <a:pt x="8" y="31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8" y="28"/>
                    <a:pt x="23" y="26"/>
                    <a:pt x="28" y="22"/>
                  </a:cubicBezTo>
                  <a:cubicBezTo>
                    <a:pt x="30" y="20"/>
                    <a:pt x="36" y="16"/>
                    <a:pt x="35" y="12"/>
                  </a:cubicBezTo>
                  <a:cubicBezTo>
                    <a:pt x="35" y="12"/>
                    <a:pt x="36" y="12"/>
                    <a:pt x="35" y="11"/>
                  </a:cubicBezTo>
                  <a:cubicBezTo>
                    <a:pt x="30" y="0"/>
                    <a:pt x="13" y="12"/>
                    <a:pt x="7" y="17"/>
                  </a:cubicBezTo>
                  <a:close/>
                  <a:moveTo>
                    <a:pt x="33" y="12"/>
                  </a:moveTo>
                  <a:cubicBezTo>
                    <a:pt x="34" y="16"/>
                    <a:pt x="24" y="22"/>
                    <a:pt x="21" y="24"/>
                  </a:cubicBezTo>
                  <a:cubicBezTo>
                    <a:pt x="17" y="27"/>
                    <a:pt x="13" y="28"/>
                    <a:pt x="9" y="29"/>
                  </a:cubicBezTo>
                  <a:cubicBezTo>
                    <a:pt x="2" y="29"/>
                    <a:pt x="5" y="22"/>
                    <a:pt x="8" y="18"/>
                  </a:cubicBezTo>
                  <a:cubicBezTo>
                    <a:pt x="10" y="16"/>
                    <a:pt x="13" y="15"/>
                    <a:pt x="16" y="13"/>
                  </a:cubicBezTo>
                  <a:cubicBezTo>
                    <a:pt x="21" y="11"/>
                    <a:pt x="28" y="7"/>
                    <a:pt x="33" y="11"/>
                  </a:cubicBezTo>
                  <a:cubicBezTo>
                    <a:pt x="33" y="11"/>
                    <a:pt x="32" y="11"/>
                    <a:pt x="33" y="1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29"/>
            <p:cNvSpPr>
              <a:spLocks noEditPoints="1"/>
            </p:cNvSpPr>
            <p:nvPr/>
          </p:nvSpPr>
          <p:spPr bwMode="auto">
            <a:xfrm>
              <a:off x="2717800" y="2506663"/>
              <a:ext cx="88900" cy="88900"/>
            </a:xfrm>
            <a:custGeom>
              <a:avLst/>
              <a:gdLst>
                <a:gd name="T0" fmla="*/ 17 w 21"/>
                <a:gd name="T1" fmla="*/ 3 h 21"/>
                <a:gd name="T2" fmla="*/ 4 w 21"/>
                <a:gd name="T3" fmla="*/ 5 h 21"/>
                <a:gd name="T4" fmla="*/ 4 w 21"/>
                <a:gd name="T5" fmla="*/ 5 h 21"/>
                <a:gd name="T6" fmla="*/ 3 w 21"/>
                <a:gd name="T7" fmla="*/ 5 h 21"/>
                <a:gd name="T8" fmla="*/ 6 w 21"/>
                <a:gd name="T9" fmla="*/ 18 h 21"/>
                <a:gd name="T10" fmla="*/ 18 w 21"/>
                <a:gd name="T11" fmla="*/ 16 h 21"/>
                <a:gd name="T12" fmla="*/ 17 w 21"/>
                <a:gd name="T13" fmla="*/ 3 h 21"/>
                <a:gd name="T14" fmla="*/ 16 w 21"/>
                <a:gd name="T15" fmla="*/ 15 h 21"/>
                <a:gd name="T16" fmla="*/ 7 w 21"/>
                <a:gd name="T17" fmla="*/ 16 h 21"/>
                <a:gd name="T18" fmla="*/ 5 w 21"/>
                <a:gd name="T19" fmla="*/ 6 h 21"/>
                <a:gd name="T20" fmla="*/ 5 w 21"/>
                <a:gd name="T21" fmla="*/ 5 h 21"/>
                <a:gd name="T22" fmla="*/ 15 w 21"/>
                <a:gd name="T23" fmla="*/ 5 h 21"/>
                <a:gd name="T24" fmla="*/ 16 w 21"/>
                <a:gd name="T25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1">
                  <a:moveTo>
                    <a:pt x="17" y="3"/>
                  </a:moveTo>
                  <a:cubicBezTo>
                    <a:pt x="13" y="0"/>
                    <a:pt x="7" y="1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0" y="9"/>
                    <a:pt x="2" y="15"/>
                    <a:pt x="6" y="18"/>
                  </a:cubicBezTo>
                  <a:cubicBezTo>
                    <a:pt x="9" y="21"/>
                    <a:pt x="16" y="20"/>
                    <a:pt x="18" y="16"/>
                  </a:cubicBezTo>
                  <a:cubicBezTo>
                    <a:pt x="21" y="12"/>
                    <a:pt x="20" y="6"/>
                    <a:pt x="17" y="3"/>
                  </a:cubicBezTo>
                  <a:close/>
                  <a:moveTo>
                    <a:pt x="16" y="15"/>
                  </a:moveTo>
                  <a:cubicBezTo>
                    <a:pt x="14" y="17"/>
                    <a:pt x="10" y="18"/>
                    <a:pt x="7" y="16"/>
                  </a:cubicBezTo>
                  <a:cubicBezTo>
                    <a:pt x="4" y="13"/>
                    <a:pt x="4" y="9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8" y="3"/>
                    <a:pt x="12" y="2"/>
                    <a:pt x="15" y="5"/>
                  </a:cubicBezTo>
                  <a:cubicBezTo>
                    <a:pt x="18" y="7"/>
                    <a:pt x="19" y="12"/>
                    <a:pt x="16" y="1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30"/>
            <p:cNvSpPr>
              <a:spLocks/>
            </p:cNvSpPr>
            <p:nvPr/>
          </p:nvSpPr>
          <p:spPr bwMode="auto">
            <a:xfrm>
              <a:off x="2738438" y="2524125"/>
              <a:ext cx="50800" cy="55563"/>
            </a:xfrm>
            <a:custGeom>
              <a:avLst/>
              <a:gdLst>
                <a:gd name="T0" fmla="*/ 7 w 12"/>
                <a:gd name="T1" fmla="*/ 5 h 13"/>
                <a:gd name="T2" fmla="*/ 8 w 12"/>
                <a:gd name="T3" fmla="*/ 1 h 13"/>
                <a:gd name="T4" fmla="*/ 6 w 12"/>
                <a:gd name="T5" fmla="*/ 1 h 13"/>
                <a:gd name="T6" fmla="*/ 5 w 12"/>
                <a:gd name="T7" fmla="*/ 4 h 13"/>
                <a:gd name="T8" fmla="*/ 2 w 12"/>
                <a:gd name="T9" fmla="*/ 3 h 13"/>
                <a:gd name="T10" fmla="*/ 1 w 12"/>
                <a:gd name="T11" fmla="*/ 4 h 13"/>
                <a:gd name="T12" fmla="*/ 4 w 12"/>
                <a:gd name="T13" fmla="*/ 6 h 13"/>
                <a:gd name="T14" fmla="*/ 3 w 12"/>
                <a:gd name="T15" fmla="*/ 11 h 13"/>
                <a:gd name="T16" fmla="*/ 4 w 12"/>
                <a:gd name="T17" fmla="*/ 12 h 13"/>
                <a:gd name="T18" fmla="*/ 6 w 12"/>
                <a:gd name="T19" fmla="*/ 7 h 13"/>
                <a:gd name="T20" fmla="*/ 10 w 12"/>
                <a:gd name="T21" fmla="*/ 8 h 13"/>
                <a:gd name="T22" fmla="*/ 11 w 12"/>
                <a:gd name="T23" fmla="*/ 6 h 13"/>
                <a:gd name="T24" fmla="*/ 7 w 12"/>
                <a:gd name="T25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">
                  <a:moveTo>
                    <a:pt x="7" y="5"/>
                  </a:moveTo>
                  <a:cubicBezTo>
                    <a:pt x="7" y="4"/>
                    <a:pt x="8" y="3"/>
                    <a:pt x="8" y="1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4" y="4"/>
                    <a:pt x="3" y="3"/>
                    <a:pt x="2" y="3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2" y="5"/>
                    <a:pt x="3" y="5"/>
                    <a:pt x="4" y="6"/>
                  </a:cubicBezTo>
                  <a:cubicBezTo>
                    <a:pt x="3" y="8"/>
                    <a:pt x="3" y="9"/>
                    <a:pt x="3" y="11"/>
                  </a:cubicBezTo>
                  <a:cubicBezTo>
                    <a:pt x="2" y="12"/>
                    <a:pt x="4" y="13"/>
                    <a:pt x="4" y="12"/>
                  </a:cubicBezTo>
                  <a:cubicBezTo>
                    <a:pt x="5" y="10"/>
                    <a:pt x="6" y="8"/>
                    <a:pt x="6" y="7"/>
                  </a:cubicBezTo>
                  <a:cubicBezTo>
                    <a:pt x="7" y="7"/>
                    <a:pt x="9" y="8"/>
                    <a:pt x="10" y="8"/>
                  </a:cubicBezTo>
                  <a:cubicBezTo>
                    <a:pt x="11" y="8"/>
                    <a:pt x="12" y="7"/>
                    <a:pt x="11" y="6"/>
                  </a:cubicBezTo>
                  <a:cubicBezTo>
                    <a:pt x="10" y="6"/>
                    <a:pt x="8" y="5"/>
                    <a:pt x="7" y="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31"/>
            <p:cNvSpPr>
              <a:spLocks/>
            </p:cNvSpPr>
            <p:nvPr/>
          </p:nvSpPr>
          <p:spPr bwMode="auto">
            <a:xfrm>
              <a:off x="2811463" y="2960688"/>
              <a:ext cx="63500" cy="33338"/>
            </a:xfrm>
            <a:custGeom>
              <a:avLst/>
              <a:gdLst>
                <a:gd name="T0" fmla="*/ 14 w 15"/>
                <a:gd name="T1" fmla="*/ 0 h 8"/>
                <a:gd name="T2" fmla="*/ 0 w 15"/>
                <a:gd name="T3" fmla="*/ 7 h 8"/>
                <a:gd name="T4" fmla="*/ 0 w 15"/>
                <a:gd name="T5" fmla="*/ 8 h 8"/>
                <a:gd name="T6" fmla="*/ 15 w 15"/>
                <a:gd name="T7" fmla="*/ 1 h 8"/>
                <a:gd name="T8" fmla="*/ 14 w 1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4" y="0"/>
                  </a:moveTo>
                  <a:cubicBezTo>
                    <a:pt x="9" y="2"/>
                    <a:pt x="4" y="4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5" y="5"/>
                    <a:pt x="9" y="3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32"/>
            <p:cNvSpPr>
              <a:spLocks/>
            </p:cNvSpPr>
            <p:nvPr/>
          </p:nvSpPr>
          <p:spPr bwMode="auto">
            <a:xfrm>
              <a:off x="2763838" y="2940050"/>
              <a:ext cx="85725" cy="38100"/>
            </a:xfrm>
            <a:custGeom>
              <a:avLst/>
              <a:gdLst>
                <a:gd name="T0" fmla="*/ 19 w 20"/>
                <a:gd name="T1" fmla="*/ 0 h 9"/>
                <a:gd name="T2" fmla="*/ 1 w 20"/>
                <a:gd name="T3" fmla="*/ 8 h 9"/>
                <a:gd name="T4" fmla="*/ 1 w 20"/>
                <a:gd name="T5" fmla="*/ 9 h 9"/>
                <a:gd name="T6" fmla="*/ 20 w 20"/>
                <a:gd name="T7" fmla="*/ 1 h 9"/>
                <a:gd name="T8" fmla="*/ 19 w 2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19" y="0"/>
                  </a:moveTo>
                  <a:cubicBezTo>
                    <a:pt x="13" y="3"/>
                    <a:pt x="7" y="6"/>
                    <a:pt x="1" y="8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7" y="7"/>
                    <a:pt x="14" y="5"/>
                    <a:pt x="20" y="1"/>
                  </a:cubicBezTo>
                  <a:cubicBezTo>
                    <a:pt x="20" y="1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33"/>
            <p:cNvSpPr>
              <a:spLocks/>
            </p:cNvSpPr>
            <p:nvPr/>
          </p:nvSpPr>
          <p:spPr bwMode="auto">
            <a:xfrm>
              <a:off x="2659063" y="2752725"/>
              <a:ext cx="46038" cy="30163"/>
            </a:xfrm>
            <a:custGeom>
              <a:avLst/>
              <a:gdLst>
                <a:gd name="T0" fmla="*/ 9 w 11"/>
                <a:gd name="T1" fmla="*/ 1 h 7"/>
                <a:gd name="T2" fmla="*/ 0 w 11"/>
                <a:gd name="T3" fmla="*/ 6 h 7"/>
                <a:gd name="T4" fmla="*/ 1 w 11"/>
                <a:gd name="T5" fmla="*/ 7 h 7"/>
                <a:gd name="T6" fmla="*/ 10 w 11"/>
                <a:gd name="T7" fmla="*/ 2 h 7"/>
                <a:gd name="T8" fmla="*/ 9 w 1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9" y="1"/>
                  </a:moveTo>
                  <a:cubicBezTo>
                    <a:pt x="6" y="2"/>
                    <a:pt x="3" y="4"/>
                    <a:pt x="0" y="6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4" y="5"/>
                    <a:pt x="7" y="3"/>
                    <a:pt x="10" y="2"/>
                  </a:cubicBezTo>
                  <a:cubicBezTo>
                    <a:pt x="11" y="2"/>
                    <a:pt x="10" y="0"/>
                    <a:pt x="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134"/>
            <p:cNvSpPr>
              <a:spLocks/>
            </p:cNvSpPr>
            <p:nvPr/>
          </p:nvSpPr>
          <p:spPr bwMode="auto">
            <a:xfrm>
              <a:off x="2654300" y="2579688"/>
              <a:ext cx="20638" cy="12700"/>
            </a:xfrm>
            <a:custGeom>
              <a:avLst/>
              <a:gdLst>
                <a:gd name="T0" fmla="*/ 3 w 5"/>
                <a:gd name="T1" fmla="*/ 0 h 3"/>
                <a:gd name="T2" fmla="*/ 1 w 5"/>
                <a:gd name="T3" fmla="*/ 1 h 3"/>
                <a:gd name="T4" fmla="*/ 2 w 5"/>
                <a:gd name="T5" fmla="*/ 3 h 3"/>
                <a:gd name="T6" fmla="*/ 4 w 5"/>
                <a:gd name="T7" fmla="*/ 2 h 3"/>
                <a:gd name="T8" fmla="*/ 3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66" name="Oval 354"/>
          <p:cNvSpPr>
            <a:spLocks noChangeArrowheads="1"/>
          </p:cNvSpPr>
          <p:nvPr/>
        </p:nvSpPr>
        <p:spPr bwMode="auto">
          <a:xfrm>
            <a:off x="6248400" y="4275138"/>
            <a:ext cx="74612" cy="73025"/>
          </a:xfrm>
          <a:prstGeom prst="ellipse">
            <a:avLst/>
          </a:prstGeom>
          <a:solidFill>
            <a:srgbClr val="5E9B8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7" name="Oval 377"/>
          <p:cNvSpPr>
            <a:spLocks noChangeArrowheads="1"/>
          </p:cNvSpPr>
          <p:nvPr/>
        </p:nvSpPr>
        <p:spPr bwMode="auto">
          <a:xfrm>
            <a:off x="4614863" y="4376738"/>
            <a:ext cx="55562" cy="53975"/>
          </a:xfrm>
          <a:prstGeom prst="ellipse">
            <a:avLst/>
          </a:prstGeom>
          <a:solidFill>
            <a:srgbClr val="B4D06D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8" name="矩形 471"/>
          <p:cNvSpPr>
            <a:spLocks noChangeArrowheads="1"/>
          </p:cNvSpPr>
          <p:nvPr/>
        </p:nvSpPr>
        <p:spPr bwMode="auto">
          <a:xfrm>
            <a:off x="3498724" y="3182288"/>
            <a:ext cx="52424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THESIS DEFENSE GENERAL PPT GUIDE TEMPLATE</a:t>
            </a:r>
          </a:p>
        </p:txBody>
      </p:sp>
      <p:cxnSp>
        <p:nvCxnSpPr>
          <p:cNvPr id="169" name="直接连接符 168"/>
          <p:cNvCxnSpPr/>
          <p:nvPr/>
        </p:nvCxnSpPr>
        <p:spPr>
          <a:xfrm>
            <a:off x="3437731" y="3171837"/>
            <a:ext cx="534969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矩形 169"/>
          <p:cNvSpPr>
            <a:spLocks noChangeArrowheads="1"/>
          </p:cNvSpPr>
          <p:nvPr/>
        </p:nvSpPr>
        <p:spPr bwMode="auto">
          <a:xfrm>
            <a:off x="3987216" y="3636403"/>
            <a:ext cx="17399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zero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1" name="矩形 170"/>
          <p:cNvSpPr>
            <a:spLocks noChangeArrowheads="1"/>
          </p:cNvSpPr>
          <p:nvPr/>
        </p:nvSpPr>
        <p:spPr bwMode="auto">
          <a:xfrm>
            <a:off x="3987216" y="4089946"/>
            <a:ext cx="196215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指导教师：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2" name="矩形 171"/>
          <p:cNvSpPr>
            <a:spLocks noChangeArrowheads="1"/>
          </p:cNvSpPr>
          <p:nvPr/>
        </p:nvSpPr>
        <p:spPr bwMode="auto">
          <a:xfrm>
            <a:off x="6660040" y="3622793"/>
            <a:ext cx="1962397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课题时间：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3" name="矩形 172"/>
          <p:cNvSpPr>
            <a:spLocks noChangeArrowheads="1"/>
          </p:cNvSpPr>
          <p:nvPr/>
        </p:nvSpPr>
        <p:spPr bwMode="auto">
          <a:xfrm>
            <a:off x="6660040" y="4074619"/>
            <a:ext cx="1449387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学院：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" name="KSO_Shape"/>
          <p:cNvSpPr>
            <a:spLocks/>
          </p:cNvSpPr>
          <p:nvPr/>
        </p:nvSpPr>
        <p:spPr bwMode="auto">
          <a:xfrm>
            <a:off x="3600465" y="3535424"/>
            <a:ext cx="371781" cy="451556"/>
          </a:xfrm>
          <a:custGeom>
            <a:avLst/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solidFill>
            <a:srgbClr val="33AA6C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75" name="组合 174"/>
          <p:cNvGrpSpPr/>
          <p:nvPr/>
        </p:nvGrpSpPr>
        <p:grpSpPr>
          <a:xfrm>
            <a:off x="3600465" y="4052518"/>
            <a:ext cx="333202" cy="408257"/>
            <a:chOff x="5772292" y="7500829"/>
            <a:chExt cx="225879" cy="276759"/>
          </a:xfrm>
          <a:solidFill>
            <a:srgbClr val="33AA6C"/>
          </a:solidFill>
        </p:grpSpPr>
        <p:sp>
          <p:nvSpPr>
            <p:cNvPr id="176" name="Freeform 16"/>
            <p:cNvSpPr>
              <a:spLocks/>
            </p:cNvSpPr>
            <p:nvPr/>
          </p:nvSpPr>
          <p:spPr bwMode="auto">
            <a:xfrm>
              <a:off x="5962506" y="7612299"/>
              <a:ext cx="35665" cy="32427"/>
            </a:xfrm>
            <a:custGeom>
              <a:avLst/>
              <a:gdLst>
                <a:gd name="T0" fmla="*/ 13 w 14"/>
                <a:gd name="T1" fmla="*/ 1 h 4"/>
                <a:gd name="T2" fmla="*/ 12 w 14"/>
                <a:gd name="T3" fmla="*/ 0 h 4"/>
                <a:gd name="T4" fmla="*/ 3 w 14"/>
                <a:gd name="T5" fmla="*/ 0 h 4"/>
                <a:gd name="T6" fmla="*/ 1 w 14"/>
                <a:gd name="T7" fmla="*/ 1 h 4"/>
                <a:gd name="T8" fmla="*/ 0 w 14"/>
                <a:gd name="T9" fmla="*/ 2 h 4"/>
                <a:gd name="T10" fmla="*/ 1 w 14"/>
                <a:gd name="T11" fmla="*/ 4 h 4"/>
                <a:gd name="T12" fmla="*/ 3 w 14"/>
                <a:gd name="T13" fmla="*/ 4 h 4"/>
                <a:gd name="T14" fmla="*/ 12 w 14"/>
                <a:gd name="T15" fmla="*/ 4 h 4"/>
                <a:gd name="T16" fmla="*/ 13 w 14"/>
                <a:gd name="T17" fmla="*/ 4 h 4"/>
                <a:gd name="T18" fmla="*/ 14 w 14"/>
                <a:gd name="T19" fmla="*/ 2 h 4"/>
                <a:gd name="T20" fmla="*/ 13 w 14"/>
                <a:gd name="T2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4">
                  <a:moveTo>
                    <a:pt x="13" y="1"/>
                  </a:moveTo>
                  <a:cubicBezTo>
                    <a:pt x="13" y="0"/>
                    <a:pt x="12" y="0"/>
                    <a:pt x="1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4" y="3"/>
                    <a:pt x="14" y="3"/>
                    <a:pt x="14" y="2"/>
                  </a:cubicBezTo>
                  <a:cubicBezTo>
                    <a:pt x="14" y="2"/>
                    <a:pt x="14" y="1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7" name="Freeform 17"/>
            <p:cNvSpPr>
              <a:spLocks/>
            </p:cNvSpPr>
            <p:nvPr/>
          </p:nvSpPr>
          <p:spPr bwMode="auto">
            <a:xfrm>
              <a:off x="5954941" y="7559378"/>
              <a:ext cx="32423" cy="32427"/>
            </a:xfrm>
            <a:custGeom>
              <a:avLst/>
              <a:gdLst>
                <a:gd name="T0" fmla="*/ 3 w 13"/>
                <a:gd name="T1" fmla="*/ 9 h 9"/>
                <a:gd name="T2" fmla="*/ 4 w 13"/>
                <a:gd name="T3" fmla="*/ 9 h 9"/>
                <a:gd name="T4" fmla="*/ 12 w 13"/>
                <a:gd name="T5" fmla="*/ 4 h 9"/>
                <a:gd name="T6" fmla="*/ 12 w 13"/>
                <a:gd name="T7" fmla="*/ 4 h 9"/>
                <a:gd name="T8" fmla="*/ 12 w 13"/>
                <a:gd name="T9" fmla="*/ 4 h 9"/>
                <a:gd name="T10" fmla="*/ 12 w 13"/>
                <a:gd name="T11" fmla="*/ 1 h 9"/>
                <a:gd name="T12" fmla="*/ 11 w 13"/>
                <a:gd name="T13" fmla="*/ 0 h 9"/>
                <a:gd name="T14" fmla="*/ 9 w 13"/>
                <a:gd name="T15" fmla="*/ 1 h 9"/>
                <a:gd name="T16" fmla="*/ 2 w 13"/>
                <a:gd name="T17" fmla="*/ 5 h 9"/>
                <a:gd name="T18" fmla="*/ 1 w 13"/>
                <a:gd name="T19" fmla="*/ 5 h 9"/>
                <a:gd name="T20" fmla="*/ 1 w 13"/>
                <a:gd name="T21" fmla="*/ 8 h 9"/>
                <a:gd name="T22" fmla="*/ 3 w 13"/>
                <a:gd name="T2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9">
                  <a:moveTo>
                    <a:pt x="3" y="9"/>
                  </a:moveTo>
                  <a:cubicBezTo>
                    <a:pt x="3" y="9"/>
                    <a:pt x="3" y="9"/>
                    <a:pt x="4" y="9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2" y="0"/>
                    <a:pt x="11" y="0"/>
                  </a:cubicBezTo>
                  <a:cubicBezTo>
                    <a:pt x="10" y="0"/>
                    <a:pt x="10" y="0"/>
                    <a:pt x="9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8" name="Freeform 18"/>
            <p:cNvSpPr>
              <a:spLocks/>
            </p:cNvSpPr>
            <p:nvPr/>
          </p:nvSpPr>
          <p:spPr bwMode="auto">
            <a:xfrm>
              <a:off x="5923598" y="7513215"/>
              <a:ext cx="31125" cy="33928"/>
            </a:xfrm>
            <a:custGeom>
              <a:avLst/>
              <a:gdLst>
                <a:gd name="T0" fmla="*/ 8 w 10"/>
                <a:gd name="T1" fmla="*/ 1 h 13"/>
                <a:gd name="T2" fmla="*/ 6 w 10"/>
                <a:gd name="T3" fmla="*/ 1 h 13"/>
                <a:gd name="T4" fmla="*/ 5 w 10"/>
                <a:gd name="T5" fmla="*/ 2 h 13"/>
                <a:gd name="T6" fmla="*/ 1 w 10"/>
                <a:gd name="T7" fmla="*/ 10 h 13"/>
                <a:gd name="T8" fmla="*/ 2 w 10"/>
                <a:gd name="T9" fmla="*/ 12 h 13"/>
                <a:gd name="T10" fmla="*/ 3 w 10"/>
                <a:gd name="T11" fmla="*/ 13 h 13"/>
                <a:gd name="T12" fmla="*/ 4 w 10"/>
                <a:gd name="T13" fmla="*/ 12 h 13"/>
                <a:gd name="T14" fmla="*/ 5 w 10"/>
                <a:gd name="T15" fmla="*/ 12 h 13"/>
                <a:gd name="T16" fmla="*/ 9 w 10"/>
                <a:gd name="T17" fmla="*/ 4 h 13"/>
                <a:gd name="T18" fmla="*/ 8 w 10"/>
                <a:gd name="T1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3">
                  <a:moveTo>
                    <a:pt x="8" y="1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3"/>
                    <a:pt x="2" y="13"/>
                    <a:pt x="3" y="13"/>
                  </a:cubicBezTo>
                  <a:cubicBezTo>
                    <a:pt x="3" y="13"/>
                    <a:pt x="4" y="13"/>
                    <a:pt x="4" y="12"/>
                  </a:cubicBezTo>
                  <a:cubicBezTo>
                    <a:pt x="4" y="12"/>
                    <a:pt x="4" y="12"/>
                    <a:pt x="5" y="12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9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9" name="Freeform 19"/>
            <p:cNvSpPr>
              <a:spLocks/>
            </p:cNvSpPr>
            <p:nvPr/>
          </p:nvSpPr>
          <p:spPr bwMode="auto">
            <a:xfrm>
              <a:off x="5777696" y="7556001"/>
              <a:ext cx="33504" cy="32427"/>
            </a:xfrm>
            <a:custGeom>
              <a:avLst/>
              <a:gdLst>
                <a:gd name="T0" fmla="*/ 2 w 13"/>
                <a:gd name="T1" fmla="*/ 5 h 9"/>
                <a:gd name="T2" fmla="*/ 10 w 13"/>
                <a:gd name="T3" fmla="*/ 9 h 9"/>
                <a:gd name="T4" fmla="*/ 11 w 13"/>
                <a:gd name="T5" fmla="*/ 9 h 9"/>
                <a:gd name="T6" fmla="*/ 12 w 13"/>
                <a:gd name="T7" fmla="*/ 9 h 9"/>
                <a:gd name="T8" fmla="*/ 13 w 13"/>
                <a:gd name="T9" fmla="*/ 8 h 9"/>
                <a:gd name="T10" fmla="*/ 12 w 13"/>
                <a:gd name="T11" fmla="*/ 5 h 9"/>
                <a:gd name="T12" fmla="*/ 4 w 13"/>
                <a:gd name="T13" fmla="*/ 1 h 9"/>
                <a:gd name="T14" fmla="*/ 1 w 13"/>
                <a:gd name="T15" fmla="*/ 1 h 9"/>
                <a:gd name="T16" fmla="*/ 1 w 13"/>
                <a:gd name="T17" fmla="*/ 2 h 9"/>
                <a:gd name="T18" fmla="*/ 2 w 13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">
                  <a:moveTo>
                    <a:pt x="2" y="5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3" y="7"/>
                    <a:pt x="13" y="6"/>
                    <a:pt x="12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0" name="Freeform 20"/>
            <p:cNvSpPr>
              <a:spLocks/>
            </p:cNvSpPr>
            <p:nvPr/>
          </p:nvSpPr>
          <p:spPr bwMode="auto">
            <a:xfrm>
              <a:off x="5954941" y="7649455"/>
              <a:ext cx="32423" cy="32427"/>
            </a:xfrm>
            <a:custGeom>
              <a:avLst/>
              <a:gdLst>
                <a:gd name="T0" fmla="*/ 12 w 13"/>
                <a:gd name="T1" fmla="*/ 5 h 9"/>
                <a:gd name="T2" fmla="*/ 4 w 13"/>
                <a:gd name="T3" fmla="*/ 1 h 9"/>
                <a:gd name="T4" fmla="*/ 1 w 13"/>
                <a:gd name="T5" fmla="*/ 1 h 9"/>
                <a:gd name="T6" fmla="*/ 1 w 13"/>
                <a:gd name="T7" fmla="*/ 1 h 9"/>
                <a:gd name="T8" fmla="*/ 2 w 13"/>
                <a:gd name="T9" fmla="*/ 4 h 9"/>
                <a:gd name="T10" fmla="*/ 10 w 13"/>
                <a:gd name="T11" fmla="*/ 9 h 9"/>
                <a:gd name="T12" fmla="*/ 11 w 13"/>
                <a:gd name="T13" fmla="*/ 9 h 9"/>
                <a:gd name="T14" fmla="*/ 12 w 13"/>
                <a:gd name="T15" fmla="*/ 9 h 9"/>
                <a:gd name="T16" fmla="*/ 12 w 13"/>
                <a:gd name="T17" fmla="*/ 8 h 9"/>
                <a:gd name="T18" fmla="*/ 12 w 13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">
                  <a:moveTo>
                    <a:pt x="12" y="5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7"/>
                    <a:pt x="13" y="6"/>
                    <a:pt x="1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1" name="Freeform 21"/>
            <p:cNvSpPr>
              <a:spLocks/>
            </p:cNvSpPr>
            <p:nvPr/>
          </p:nvSpPr>
          <p:spPr bwMode="auto">
            <a:xfrm>
              <a:off x="5780937" y="7652833"/>
              <a:ext cx="31125" cy="32427"/>
            </a:xfrm>
            <a:custGeom>
              <a:avLst/>
              <a:gdLst>
                <a:gd name="T0" fmla="*/ 10 w 12"/>
                <a:gd name="T1" fmla="*/ 0 h 9"/>
                <a:gd name="T2" fmla="*/ 9 w 12"/>
                <a:gd name="T3" fmla="*/ 1 h 9"/>
                <a:gd name="T4" fmla="*/ 1 w 12"/>
                <a:gd name="T5" fmla="*/ 5 h 9"/>
                <a:gd name="T6" fmla="*/ 1 w 12"/>
                <a:gd name="T7" fmla="*/ 6 h 9"/>
                <a:gd name="T8" fmla="*/ 0 w 12"/>
                <a:gd name="T9" fmla="*/ 8 h 9"/>
                <a:gd name="T10" fmla="*/ 2 w 12"/>
                <a:gd name="T11" fmla="*/ 9 h 9"/>
                <a:gd name="T12" fmla="*/ 3 w 12"/>
                <a:gd name="T13" fmla="*/ 9 h 9"/>
                <a:gd name="T14" fmla="*/ 11 w 12"/>
                <a:gd name="T15" fmla="*/ 4 h 9"/>
                <a:gd name="T16" fmla="*/ 11 w 12"/>
                <a:gd name="T17" fmla="*/ 4 h 9"/>
                <a:gd name="T18" fmla="*/ 12 w 12"/>
                <a:gd name="T19" fmla="*/ 2 h 9"/>
                <a:gd name="T20" fmla="*/ 10 w 12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">
                  <a:moveTo>
                    <a:pt x="10" y="0"/>
                  </a:moveTo>
                  <a:cubicBezTo>
                    <a:pt x="10" y="0"/>
                    <a:pt x="9" y="0"/>
                    <a:pt x="9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3"/>
                    <a:pt x="12" y="2"/>
                    <a:pt x="12" y="2"/>
                  </a:cubicBezTo>
                  <a:cubicBezTo>
                    <a:pt x="11" y="1"/>
                    <a:pt x="11" y="1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2" name="Freeform 22"/>
            <p:cNvSpPr>
              <a:spLocks/>
            </p:cNvSpPr>
            <p:nvPr/>
          </p:nvSpPr>
          <p:spPr bwMode="auto">
            <a:xfrm>
              <a:off x="5818764" y="7513214"/>
              <a:ext cx="31125" cy="32427"/>
            </a:xfrm>
            <a:custGeom>
              <a:avLst/>
              <a:gdLst>
                <a:gd name="T0" fmla="*/ 4 w 9"/>
                <a:gd name="T1" fmla="*/ 1 h 12"/>
                <a:gd name="T2" fmla="*/ 3 w 9"/>
                <a:gd name="T3" fmla="*/ 0 h 12"/>
                <a:gd name="T4" fmla="*/ 1 w 9"/>
                <a:gd name="T5" fmla="*/ 0 h 12"/>
                <a:gd name="T6" fmla="*/ 1 w 9"/>
                <a:gd name="T7" fmla="*/ 0 h 12"/>
                <a:gd name="T8" fmla="*/ 0 w 9"/>
                <a:gd name="T9" fmla="*/ 3 h 12"/>
                <a:gd name="T10" fmla="*/ 5 w 9"/>
                <a:gd name="T11" fmla="*/ 11 h 12"/>
                <a:gd name="T12" fmla="*/ 7 w 9"/>
                <a:gd name="T13" fmla="*/ 12 h 12"/>
                <a:gd name="T14" fmla="*/ 8 w 9"/>
                <a:gd name="T15" fmla="*/ 12 h 12"/>
                <a:gd name="T16" fmla="*/ 8 w 9"/>
                <a:gd name="T17" fmla="*/ 11 h 12"/>
                <a:gd name="T18" fmla="*/ 9 w 9"/>
                <a:gd name="T19" fmla="*/ 9 h 12"/>
                <a:gd name="T20" fmla="*/ 4 w 9"/>
                <a:gd name="T2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2">
                  <a:moveTo>
                    <a:pt x="4" y="1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6" y="12"/>
                    <a:pt x="7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8" y="12"/>
                    <a:pt x="8" y="11"/>
                    <a:pt x="8" y="11"/>
                  </a:cubicBezTo>
                  <a:cubicBezTo>
                    <a:pt x="9" y="11"/>
                    <a:pt x="9" y="10"/>
                    <a:pt x="9" y="9"/>
                  </a:cubicBezTo>
                  <a:lnTo>
                    <a:pt x="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3" name="Freeform 23"/>
            <p:cNvSpPr>
              <a:spLocks/>
            </p:cNvSpPr>
            <p:nvPr/>
          </p:nvSpPr>
          <p:spPr bwMode="auto">
            <a:xfrm>
              <a:off x="5878207" y="7500829"/>
              <a:ext cx="31125" cy="32833"/>
            </a:xfrm>
            <a:custGeom>
              <a:avLst/>
              <a:gdLst>
                <a:gd name="T0" fmla="*/ 2 w 5"/>
                <a:gd name="T1" fmla="*/ 0 h 13"/>
                <a:gd name="T2" fmla="*/ 1 w 5"/>
                <a:gd name="T3" fmla="*/ 0 h 13"/>
                <a:gd name="T4" fmla="*/ 0 w 5"/>
                <a:gd name="T5" fmla="*/ 2 h 13"/>
                <a:gd name="T6" fmla="*/ 0 w 5"/>
                <a:gd name="T7" fmla="*/ 11 h 13"/>
                <a:gd name="T8" fmla="*/ 3 w 5"/>
                <a:gd name="T9" fmla="*/ 13 h 13"/>
                <a:gd name="T10" fmla="*/ 4 w 5"/>
                <a:gd name="T11" fmla="*/ 13 h 13"/>
                <a:gd name="T12" fmla="*/ 5 w 5"/>
                <a:gd name="T13" fmla="*/ 11 h 13"/>
                <a:gd name="T14" fmla="*/ 5 w 5"/>
                <a:gd name="T15" fmla="*/ 2 h 13"/>
                <a:gd name="T16" fmla="*/ 2 w 5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3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3"/>
                    <a:pt x="3" y="13"/>
                  </a:cubicBezTo>
                  <a:cubicBezTo>
                    <a:pt x="3" y="13"/>
                    <a:pt x="4" y="13"/>
                    <a:pt x="4" y="13"/>
                  </a:cubicBezTo>
                  <a:cubicBezTo>
                    <a:pt x="4" y="12"/>
                    <a:pt x="5" y="12"/>
                    <a:pt x="5" y="1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4" name="Freeform 24"/>
            <p:cNvSpPr>
              <a:spLocks/>
            </p:cNvSpPr>
            <p:nvPr/>
          </p:nvSpPr>
          <p:spPr bwMode="auto">
            <a:xfrm>
              <a:off x="5772292" y="7612298"/>
              <a:ext cx="36746" cy="32427"/>
            </a:xfrm>
            <a:custGeom>
              <a:avLst/>
              <a:gdLst>
                <a:gd name="T0" fmla="*/ 13 w 14"/>
                <a:gd name="T1" fmla="*/ 4 h 5"/>
                <a:gd name="T2" fmla="*/ 14 w 14"/>
                <a:gd name="T3" fmla="*/ 2 h 5"/>
                <a:gd name="T4" fmla="*/ 13 w 14"/>
                <a:gd name="T5" fmla="*/ 1 h 5"/>
                <a:gd name="T6" fmla="*/ 12 w 14"/>
                <a:gd name="T7" fmla="*/ 0 h 5"/>
                <a:gd name="T8" fmla="*/ 3 w 14"/>
                <a:gd name="T9" fmla="*/ 0 h 5"/>
                <a:gd name="T10" fmla="*/ 1 w 14"/>
                <a:gd name="T11" fmla="*/ 1 h 5"/>
                <a:gd name="T12" fmla="*/ 0 w 14"/>
                <a:gd name="T13" fmla="*/ 2 h 5"/>
                <a:gd name="T14" fmla="*/ 3 w 14"/>
                <a:gd name="T15" fmla="*/ 5 h 5"/>
                <a:gd name="T16" fmla="*/ 12 w 14"/>
                <a:gd name="T17" fmla="*/ 5 h 5"/>
                <a:gd name="T18" fmla="*/ 13 w 14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5">
                  <a:moveTo>
                    <a:pt x="13" y="4"/>
                  </a:moveTo>
                  <a:cubicBezTo>
                    <a:pt x="14" y="3"/>
                    <a:pt x="14" y="3"/>
                    <a:pt x="14" y="2"/>
                  </a:cubicBezTo>
                  <a:cubicBezTo>
                    <a:pt x="14" y="2"/>
                    <a:pt x="14" y="1"/>
                    <a:pt x="13" y="1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3" y="4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5" name="Freeform 25"/>
            <p:cNvSpPr>
              <a:spLocks/>
            </p:cNvSpPr>
            <p:nvPr/>
          </p:nvSpPr>
          <p:spPr bwMode="auto">
            <a:xfrm>
              <a:off x="5859834" y="7708004"/>
              <a:ext cx="50796" cy="32427"/>
            </a:xfrm>
            <a:custGeom>
              <a:avLst/>
              <a:gdLst>
                <a:gd name="T0" fmla="*/ 20 w 20"/>
                <a:gd name="T1" fmla="*/ 2 h 5"/>
                <a:gd name="T2" fmla="*/ 18 w 20"/>
                <a:gd name="T3" fmla="*/ 4 h 5"/>
                <a:gd name="T4" fmla="*/ 2 w 20"/>
                <a:gd name="T5" fmla="*/ 4 h 5"/>
                <a:gd name="T6" fmla="*/ 0 w 20"/>
                <a:gd name="T7" fmla="*/ 2 h 5"/>
                <a:gd name="T8" fmla="*/ 3 w 20"/>
                <a:gd name="T9" fmla="*/ 0 h 5"/>
                <a:gd name="T10" fmla="*/ 18 w 20"/>
                <a:gd name="T11" fmla="*/ 0 h 5"/>
                <a:gd name="T12" fmla="*/ 20 w 20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5">
                  <a:moveTo>
                    <a:pt x="20" y="2"/>
                  </a:moveTo>
                  <a:cubicBezTo>
                    <a:pt x="20" y="3"/>
                    <a:pt x="20" y="4"/>
                    <a:pt x="18" y="4"/>
                  </a:cubicBezTo>
                  <a:cubicBezTo>
                    <a:pt x="13" y="5"/>
                    <a:pt x="7" y="5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7" y="1"/>
                    <a:pt x="13" y="1"/>
                    <a:pt x="18" y="0"/>
                  </a:cubicBezTo>
                  <a:cubicBezTo>
                    <a:pt x="19" y="0"/>
                    <a:pt x="20" y="0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6" name="Freeform 26"/>
            <p:cNvSpPr>
              <a:spLocks/>
            </p:cNvSpPr>
            <p:nvPr/>
          </p:nvSpPr>
          <p:spPr bwMode="auto">
            <a:xfrm>
              <a:off x="5857672" y="7721516"/>
              <a:ext cx="52958" cy="32427"/>
            </a:xfrm>
            <a:custGeom>
              <a:avLst/>
              <a:gdLst>
                <a:gd name="T0" fmla="*/ 21 w 21"/>
                <a:gd name="T1" fmla="*/ 2 h 5"/>
                <a:gd name="T2" fmla="*/ 19 w 21"/>
                <a:gd name="T3" fmla="*/ 4 h 5"/>
                <a:gd name="T4" fmla="*/ 2 w 21"/>
                <a:gd name="T5" fmla="*/ 4 h 5"/>
                <a:gd name="T6" fmla="*/ 1 w 21"/>
                <a:gd name="T7" fmla="*/ 2 h 5"/>
                <a:gd name="T8" fmla="*/ 3 w 21"/>
                <a:gd name="T9" fmla="*/ 0 h 5"/>
                <a:gd name="T10" fmla="*/ 18 w 21"/>
                <a:gd name="T11" fmla="*/ 0 h 5"/>
                <a:gd name="T12" fmla="*/ 21 w 21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5">
                  <a:moveTo>
                    <a:pt x="21" y="2"/>
                  </a:moveTo>
                  <a:cubicBezTo>
                    <a:pt x="21" y="3"/>
                    <a:pt x="20" y="4"/>
                    <a:pt x="19" y="4"/>
                  </a:cubicBezTo>
                  <a:cubicBezTo>
                    <a:pt x="13" y="5"/>
                    <a:pt x="8" y="5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8" y="1"/>
                    <a:pt x="13" y="1"/>
                    <a:pt x="18" y="0"/>
                  </a:cubicBezTo>
                  <a:cubicBezTo>
                    <a:pt x="19" y="0"/>
                    <a:pt x="21" y="0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7" name="Freeform 27"/>
            <p:cNvSpPr>
              <a:spLocks/>
            </p:cNvSpPr>
            <p:nvPr/>
          </p:nvSpPr>
          <p:spPr bwMode="auto">
            <a:xfrm>
              <a:off x="5857672" y="7735027"/>
              <a:ext cx="52958" cy="32427"/>
            </a:xfrm>
            <a:custGeom>
              <a:avLst/>
              <a:gdLst>
                <a:gd name="T0" fmla="*/ 21 w 21"/>
                <a:gd name="T1" fmla="*/ 2 h 5"/>
                <a:gd name="T2" fmla="*/ 19 w 21"/>
                <a:gd name="T3" fmla="*/ 4 h 5"/>
                <a:gd name="T4" fmla="*/ 2 w 21"/>
                <a:gd name="T5" fmla="*/ 4 h 5"/>
                <a:gd name="T6" fmla="*/ 1 w 21"/>
                <a:gd name="T7" fmla="*/ 2 h 5"/>
                <a:gd name="T8" fmla="*/ 3 w 21"/>
                <a:gd name="T9" fmla="*/ 0 h 5"/>
                <a:gd name="T10" fmla="*/ 18 w 21"/>
                <a:gd name="T11" fmla="*/ 0 h 5"/>
                <a:gd name="T12" fmla="*/ 21 w 21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5">
                  <a:moveTo>
                    <a:pt x="21" y="2"/>
                  </a:moveTo>
                  <a:cubicBezTo>
                    <a:pt x="21" y="3"/>
                    <a:pt x="20" y="4"/>
                    <a:pt x="19" y="4"/>
                  </a:cubicBezTo>
                  <a:cubicBezTo>
                    <a:pt x="13" y="5"/>
                    <a:pt x="8" y="5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8" y="1"/>
                    <a:pt x="13" y="1"/>
                    <a:pt x="18" y="0"/>
                  </a:cubicBezTo>
                  <a:cubicBezTo>
                    <a:pt x="19" y="0"/>
                    <a:pt x="21" y="0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8" name="Freeform 28"/>
            <p:cNvSpPr>
              <a:spLocks/>
            </p:cNvSpPr>
            <p:nvPr/>
          </p:nvSpPr>
          <p:spPr bwMode="auto">
            <a:xfrm>
              <a:off x="5869560" y="7745161"/>
              <a:ext cx="31342" cy="32427"/>
            </a:xfrm>
            <a:custGeom>
              <a:avLst/>
              <a:gdLst>
                <a:gd name="T0" fmla="*/ 11 w 12"/>
                <a:gd name="T1" fmla="*/ 1 h 3"/>
                <a:gd name="T2" fmla="*/ 10 w 12"/>
                <a:gd name="T3" fmla="*/ 3 h 3"/>
                <a:gd name="T4" fmla="*/ 1 w 12"/>
                <a:gd name="T5" fmla="*/ 3 h 3"/>
                <a:gd name="T6" fmla="*/ 0 w 12"/>
                <a:gd name="T7" fmla="*/ 1 h 3"/>
                <a:gd name="T8" fmla="*/ 1 w 12"/>
                <a:gd name="T9" fmla="*/ 0 h 3"/>
                <a:gd name="T10" fmla="*/ 10 w 12"/>
                <a:gd name="T11" fmla="*/ 0 h 3"/>
                <a:gd name="T12" fmla="*/ 11 w 12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1" y="1"/>
                  </a:moveTo>
                  <a:cubicBezTo>
                    <a:pt x="12" y="2"/>
                    <a:pt x="11" y="3"/>
                    <a:pt x="10" y="3"/>
                  </a:cubicBezTo>
                  <a:cubicBezTo>
                    <a:pt x="7" y="3"/>
                    <a:pt x="4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4" y="0"/>
                    <a:pt x="7" y="0"/>
                    <a:pt x="10" y="0"/>
                  </a:cubicBezTo>
                  <a:cubicBezTo>
                    <a:pt x="11" y="0"/>
                    <a:pt x="11" y="0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9" name="Freeform 29"/>
            <p:cNvSpPr>
              <a:spLocks noEditPoints="1"/>
            </p:cNvSpPr>
            <p:nvPr/>
          </p:nvSpPr>
          <p:spPr bwMode="auto">
            <a:xfrm>
              <a:off x="5816603" y="7543616"/>
              <a:ext cx="138338" cy="159789"/>
            </a:xfrm>
            <a:custGeom>
              <a:avLst/>
              <a:gdLst>
                <a:gd name="T0" fmla="*/ 27 w 54"/>
                <a:gd name="T1" fmla="*/ 0 h 62"/>
                <a:gd name="T2" fmla="*/ 0 w 54"/>
                <a:gd name="T3" fmla="*/ 27 h 62"/>
                <a:gd name="T4" fmla="*/ 16 w 54"/>
                <a:gd name="T5" fmla="*/ 60 h 62"/>
                <a:gd name="T6" fmla="*/ 38 w 54"/>
                <a:gd name="T7" fmla="*/ 60 h 62"/>
                <a:gd name="T8" fmla="*/ 54 w 54"/>
                <a:gd name="T9" fmla="*/ 27 h 62"/>
                <a:gd name="T10" fmla="*/ 27 w 54"/>
                <a:gd name="T11" fmla="*/ 0 h 62"/>
                <a:gd name="T12" fmla="*/ 46 w 54"/>
                <a:gd name="T13" fmla="*/ 24 h 62"/>
                <a:gd name="T14" fmla="*/ 46 w 54"/>
                <a:gd name="T15" fmla="*/ 24 h 62"/>
                <a:gd name="T16" fmla="*/ 38 w 54"/>
                <a:gd name="T17" fmla="*/ 11 h 62"/>
                <a:gd name="T18" fmla="*/ 37 w 54"/>
                <a:gd name="T19" fmla="*/ 9 h 62"/>
                <a:gd name="T20" fmla="*/ 40 w 54"/>
                <a:gd name="T21" fmla="*/ 8 h 62"/>
                <a:gd name="T22" fmla="*/ 50 w 54"/>
                <a:gd name="T23" fmla="*/ 21 h 62"/>
                <a:gd name="T24" fmla="*/ 48 w 54"/>
                <a:gd name="T25" fmla="*/ 25 h 62"/>
                <a:gd name="T26" fmla="*/ 46 w 54"/>
                <a:gd name="T27" fmla="*/ 2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62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38"/>
                    <a:pt x="12" y="50"/>
                    <a:pt x="16" y="60"/>
                  </a:cubicBezTo>
                  <a:cubicBezTo>
                    <a:pt x="17" y="62"/>
                    <a:pt x="37" y="62"/>
                    <a:pt x="38" y="60"/>
                  </a:cubicBezTo>
                  <a:cubicBezTo>
                    <a:pt x="41" y="53"/>
                    <a:pt x="54" y="38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46" y="24"/>
                  </a:moveTo>
                  <a:cubicBezTo>
                    <a:pt x="46" y="24"/>
                    <a:pt x="46" y="24"/>
                    <a:pt x="46" y="24"/>
                  </a:cubicBezTo>
                  <a:cubicBezTo>
                    <a:pt x="45" y="18"/>
                    <a:pt x="42" y="14"/>
                    <a:pt x="38" y="11"/>
                  </a:cubicBezTo>
                  <a:cubicBezTo>
                    <a:pt x="37" y="11"/>
                    <a:pt x="37" y="10"/>
                    <a:pt x="37" y="9"/>
                  </a:cubicBezTo>
                  <a:cubicBezTo>
                    <a:pt x="37" y="8"/>
                    <a:pt x="39" y="7"/>
                    <a:pt x="40" y="8"/>
                  </a:cubicBezTo>
                  <a:cubicBezTo>
                    <a:pt x="44" y="10"/>
                    <a:pt x="48" y="15"/>
                    <a:pt x="50" y="21"/>
                  </a:cubicBezTo>
                  <a:cubicBezTo>
                    <a:pt x="50" y="23"/>
                    <a:pt x="50" y="25"/>
                    <a:pt x="48" y="25"/>
                  </a:cubicBezTo>
                  <a:cubicBezTo>
                    <a:pt x="47" y="26"/>
                    <a:pt x="46" y="25"/>
                    <a:pt x="4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90" name="直接连接符 189"/>
          <p:cNvCxnSpPr/>
          <p:nvPr/>
        </p:nvCxnSpPr>
        <p:spPr>
          <a:xfrm>
            <a:off x="4081041" y="4022192"/>
            <a:ext cx="184777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接连接符 190"/>
          <p:cNvCxnSpPr/>
          <p:nvPr/>
        </p:nvCxnSpPr>
        <p:spPr>
          <a:xfrm>
            <a:off x="4081041" y="4496965"/>
            <a:ext cx="184777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接连接符 191"/>
          <p:cNvCxnSpPr/>
          <p:nvPr/>
        </p:nvCxnSpPr>
        <p:spPr>
          <a:xfrm>
            <a:off x="6753865" y="4020946"/>
            <a:ext cx="184777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接连接符 192"/>
          <p:cNvCxnSpPr/>
          <p:nvPr/>
        </p:nvCxnSpPr>
        <p:spPr>
          <a:xfrm>
            <a:off x="6753865" y="4476444"/>
            <a:ext cx="184777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KSO_Shape"/>
          <p:cNvSpPr>
            <a:spLocks/>
          </p:cNvSpPr>
          <p:nvPr/>
        </p:nvSpPr>
        <p:spPr bwMode="auto">
          <a:xfrm>
            <a:off x="6273289" y="3646961"/>
            <a:ext cx="354398" cy="354989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rgbClr val="33AA6C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5" name="Freeform 11"/>
          <p:cNvSpPr>
            <a:spLocks noEditPoints="1"/>
          </p:cNvSpPr>
          <p:nvPr/>
        </p:nvSpPr>
        <p:spPr bwMode="auto">
          <a:xfrm>
            <a:off x="6273289" y="4105806"/>
            <a:ext cx="341125" cy="414297"/>
          </a:xfrm>
          <a:custGeom>
            <a:avLst/>
            <a:gdLst>
              <a:gd name="T0" fmla="*/ 289 w 1658"/>
              <a:gd name="T1" fmla="*/ 272 h 2016"/>
              <a:gd name="T2" fmla="*/ 1081 w 1658"/>
              <a:gd name="T3" fmla="*/ 171 h 2016"/>
              <a:gd name="T4" fmla="*/ 1206 w 1658"/>
              <a:gd name="T5" fmla="*/ 273 h 2016"/>
              <a:gd name="T6" fmla="*/ 1206 w 1658"/>
              <a:gd name="T7" fmla="*/ 305 h 2016"/>
              <a:gd name="T8" fmla="*/ 456 w 1658"/>
              <a:gd name="T9" fmla="*/ 401 h 2016"/>
              <a:gd name="T10" fmla="*/ 383 w 1658"/>
              <a:gd name="T11" fmla="*/ 521 h 2016"/>
              <a:gd name="T12" fmla="*/ 383 w 1658"/>
              <a:gd name="T13" fmla="*/ 1626 h 2016"/>
              <a:gd name="T14" fmla="*/ 289 w 1658"/>
              <a:gd name="T15" fmla="*/ 1638 h 2016"/>
              <a:gd name="T16" fmla="*/ 289 w 1658"/>
              <a:gd name="T17" fmla="*/ 272 h 2016"/>
              <a:gd name="T18" fmla="*/ 894 w 1658"/>
              <a:gd name="T19" fmla="*/ 809 h 2016"/>
              <a:gd name="T20" fmla="*/ 894 w 1658"/>
              <a:gd name="T21" fmla="*/ 1088 h 2016"/>
              <a:gd name="T22" fmla="*/ 1513 w 1658"/>
              <a:gd name="T23" fmla="*/ 1009 h 2016"/>
              <a:gd name="T24" fmla="*/ 1513 w 1658"/>
              <a:gd name="T25" fmla="*/ 729 h 2016"/>
              <a:gd name="T26" fmla="*/ 894 w 1658"/>
              <a:gd name="T27" fmla="*/ 809 h 2016"/>
              <a:gd name="T28" fmla="*/ 742 w 1658"/>
              <a:gd name="T29" fmla="*/ 624 h 2016"/>
              <a:gd name="T30" fmla="*/ 742 w 1658"/>
              <a:gd name="T31" fmla="*/ 1990 h 2016"/>
              <a:gd name="T32" fmla="*/ 1534 w 1658"/>
              <a:gd name="T33" fmla="*/ 1888 h 2016"/>
              <a:gd name="T34" fmla="*/ 1658 w 1658"/>
              <a:gd name="T35" fmla="*/ 1755 h 2016"/>
              <a:gd name="T36" fmla="*/ 1658 w 1658"/>
              <a:gd name="T37" fmla="*/ 625 h 2016"/>
              <a:gd name="T38" fmla="*/ 1534 w 1658"/>
              <a:gd name="T39" fmla="*/ 523 h 2016"/>
              <a:gd name="T40" fmla="*/ 742 w 1658"/>
              <a:gd name="T41" fmla="*/ 624 h 2016"/>
              <a:gd name="T42" fmla="*/ 491 w 1658"/>
              <a:gd name="T43" fmla="*/ 476 h 2016"/>
              <a:gd name="T44" fmla="*/ 452 w 1658"/>
              <a:gd name="T45" fmla="*/ 513 h 2016"/>
              <a:gd name="T46" fmla="*/ 452 w 1658"/>
              <a:gd name="T47" fmla="*/ 1826 h 2016"/>
              <a:gd name="T48" fmla="*/ 491 w 1658"/>
              <a:gd name="T49" fmla="*/ 1911 h 2016"/>
              <a:gd name="T50" fmla="*/ 634 w 1658"/>
              <a:gd name="T51" fmla="*/ 2003 h 2016"/>
              <a:gd name="T52" fmla="*/ 672 w 1658"/>
              <a:gd name="T53" fmla="*/ 1966 h 2016"/>
              <a:gd name="T54" fmla="*/ 672 w 1658"/>
              <a:gd name="T55" fmla="*/ 653 h 2016"/>
              <a:gd name="T56" fmla="*/ 634 w 1658"/>
              <a:gd name="T57" fmla="*/ 567 h 2016"/>
              <a:gd name="T58" fmla="*/ 491 w 1658"/>
              <a:gd name="T59" fmla="*/ 476 h 2016"/>
              <a:gd name="T60" fmla="*/ 591 w 1658"/>
              <a:gd name="T61" fmla="*/ 453 h 2016"/>
              <a:gd name="T62" fmla="*/ 676 w 1658"/>
              <a:gd name="T63" fmla="*/ 507 h 2016"/>
              <a:gd name="T64" fmla="*/ 688 w 1658"/>
              <a:gd name="T65" fmla="*/ 516 h 2016"/>
              <a:gd name="T66" fmla="*/ 1445 w 1658"/>
              <a:gd name="T67" fmla="*/ 419 h 2016"/>
              <a:gd name="T68" fmla="*/ 1329 w 1658"/>
              <a:gd name="T69" fmla="*/ 359 h 2016"/>
              <a:gd name="T70" fmla="*/ 591 w 1658"/>
              <a:gd name="T71" fmla="*/ 453 h 2016"/>
              <a:gd name="T72" fmla="*/ 38 w 1658"/>
              <a:gd name="T73" fmla="*/ 124 h 2016"/>
              <a:gd name="T74" fmla="*/ 181 w 1658"/>
              <a:gd name="T75" fmla="*/ 215 h 2016"/>
              <a:gd name="T76" fmla="*/ 220 w 1658"/>
              <a:gd name="T77" fmla="*/ 301 h 2016"/>
              <a:gd name="T78" fmla="*/ 220 w 1658"/>
              <a:gd name="T79" fmla="*/ 1614 h 2016"/>
              <a:gd name="T80" fmla="*/ 181 w 1658"/>
              <a:gd name="T81" fmla="*/ 1651 h 2016"/>
              <a:gd name="T82" fmla="*/ 38 w 1658"/>
              <a:gd name="T83" fmla="*/ 1559 h 2016"/>
              <a:gd name="T84" fmla="*/ 0 w 1658"/>
              <a:gd name="T85" fmla="*/ 1474 h 2016"/>
              <a:gd name="T86" fmla="*/ 0 w 1658"/>
              <a:gd name="T87" fmla="*/ 161 h 2016"/>
              <a:gd name="T88" fmla="*/ 38 w 1658"/>
              <a:gd name="T89" fmla="*/ 124 h 2016"/>
              <a:gd name="T90" fmla="*/ 139 w 1658"/>
              <a:gd name="T91" fmla="*/ 101 h 2016"/>
              <a:gd name="T92" fmla="*/ 223 w 1658"/>
              <a:gd name="T93" fmla="*/ 155 h 2016"/>
              <a:gd name="T94" fmla="*/ 236 w 1658"/>
              <a:gd name="T95" fmla="*/ 164 h 2016"/>
              <a:gd name="T96" fmla="*/ 992 w 1658"/>
              <a:gd name="T97" fmla="*/ 67 h 2016"/>
              <a:gd name="T98" fmla="*/ 876 w 1658"/>
              <a:gd name="T99" fmla="*/ 7 h 2016"/>
              <a:gd name="T100" fmla="*/ 139 w 1658"/>
              <a:gd name="T101" fmla="*/ 101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58" h="2016">
                <a:moveTo>
                  <a:pt x="289" y="272"/>
                </a:moveTo>
                <a:cubicBezTo>
                  <a:pt x="1081" y="171"/>
                  <a:pt x="1081" y="171"/>
                  <a:pt x="1081" y="171"/>
                </a:cubicBezTo>
                <a:cubicBezTo>
                  <a:pt x="1150" y="162"/>
                  <a:pt x="1206" y="208"/>
                  <a:pt x="1206" y="273"/>
                </a:cubicBezTo>
                <a:cubicBezTo>
                  <a:pt x="1206" y="305"/>
                  <a:pt x="1206" y="305"/>
                  <a:pt x="1206" y="305"/>
                </a:cubicBezTo>
                <a:cubicBezTo>
                  <a:pt x="456" y="401"/>
                  <a:pt x="456" y="401"/>
                  <a:pt x="456" y="401"/>
                </a:cubicBezTo>
                <a:cubicBezTo>
                  <a:pt x="403" y="416"/>
                  <a:pt x="381" y="450"/>
                  <a:pt x="383" y="521"/>
                </a:cubicBezTo>
                <a:cubicBezTo>
                  <a:pt x="383" y="1626"/>
                  <a:pt x="383" y="1626"/>
                  <a:pt x="383" y="1626"/>
                </a:cubicBezTo>
                <a:cubicBezTo>
                  <a:pt x="289" y="1638"/>
                  <a:pt x="289" y="1638"/>
                  <a:pt x="289" y="1638"/>
                </a:cubicBezTo>
                <a:cubicBezTo>
                  <a:pt x="289" y="272"/>
                  <a:pt x="289" y="272"/>
                  <a:pt x="289" y="272"/>
                </a:cubicBezTo>
                <a:close/>
                <a:moveTo>
                  <a:pt x="894" y="809"/>
                </a:moveTo>
                <a:cubicBezTo>
                  <a:pt x="894" y="1088"/>
                  <a:pt x="894" y="1088"/>
                  <a:pt x="894" y="1088"/>
                </a:cubicBezTo>
                <a:cubicBezTo>
                  <a:pt x="1513" y="1009"/>
                  <a:pt x="1513" y="1009"/>
                  <a:pt x="1513" y="1009"/>
                </a:cubicBezTo>
                <a:cubicBezTo>
                  <a:pt x="1513" y="729"/>
                  <a:pt x="1513" y="729"/>
                  <a:pt x="1513" y="729"/>
                </a:cubicBezTo>
                <a:cubicBezTo>
                  <a:pt x="894" y="809"/>
                  <a:pt x="894" y="809"/>
                  <a:pt x="894" y="809"/>
                </a:cubicBezTo>
                <a:close/>
                <a:moveTo>
                  <a:pt x="742" y="624"/>
                </a:moveTo>
                <a:cubicBezTo>
                  <a:pt x="742" y="1990"/>
                  <a:pt x="742" y="1990"/>
                  <a:pt x="742" y="1990"/>
                </a:cubicBezTo>
                <a:cubicBezTo>
                  <a:pt x="1534" y="1888"/>
                  <a:pt x="1534" y="1888"/>
                  <a:pt x="1534" y="1888"/>
                </a:cubicBezTo>
                <a:cubicBezTo>
                  <a:pt x="1602" y="1880"/>
                  <a:pt x="1658" y="1819"/>
                  <a:pt x="1658" y="1755"/>
                </a:cubicBezTo>
                <a:cubicBezTo>
                  <a:pt x="1658" y="625"/>
                  <a:pt x="1658" y="625"/>
                  <a:pt x="1658" y="625"/>
                </a:cubicBezTo>
                <a:cubicBezTo>
                  <a:pt x="1658" y="560"/>
                  <a:pt x="1602" y="514"/>
                  <a:pt x="1534" y="523"/>
                </a:cubicBezTo>
                <a:cubicBezTo>
                  <a:pt x="742" y="624"/>
                  <a:pt x="742" y="624"/>
                  <a:pt x="742" y="624"/>
                </a:cubicBezTo>
                <a:close/>
                <a:moveTo>
                  <a:pt x="491" y="476"/>
                </a:moveTo>
                <a:cubicBezTo>
                  <a:pt x="470" y="463"/>
                  <a:pt x="452" y="479"/>
                  <a:pt x="452" y="513"/>
                </a:cubicBezTo>
                <a:cubicBezTo>
                  <a:pt x="452" y="1826"/>
                  <a:pt x="452" y="1826"/>
                  <a:pt x="452" y="1826"/>
                </a:cubicBezTo>
                <a:cubicBezTo>
                  <a:pt x="452" y="1859"/>
                  <a:pt x="470" y="1898"/>
                  <a:pt x="491" y="1911"/>
                </a:cubicBezTo>
                <a:cubicBezTo>
                  <a:pt x="634" y="2003"/>
                  <a:pt x="634" y="2003"/>
                  <a:pt x="634" y="2003"/>
                </a:cubicBezTo>
                <a:cubicBezTo>
                  <a:pt x="655" y="2016"/>
                  <a:pt x="672" y="2000"/>
                  <a:pt x="672" y="1966"/>
                </a:cubicBezTo>
                <a:cubicBezTo>
                  <a:pt x="672" y="653"/>
                  <a:pt x="672" y="653"/>
                  <a:pt x="672" y="653"/>
                </a:cubicBezTo>
                <a:cubicBezTo>
                  <a:pt x="672" y="619"/>
                  <a:pt x="655" y="581"/>
                  <a:pt x="634" y="567"/>
                </a:cubicBezTo>
                <a:cubicBezTo>
                  <a:pt x="491" y="476"/>
                  <a:pt x="491" y="476"/>
                  <a:pt x="491" y="476"/>
                </a:cubicBezTo>
                <a:close/>
                <a:moveTo>
                  <a:pt x="591" y="453"/>
                </a:moveTo>
                <a:cubicBezTo>
                  <a:pt x="676" y="507"/>
                  <a:pt x="676" y="507"/>
                  <a:pt x="676" y="507"/>
                </a:cubicBezTo>
                <a:cubicBezTo>
                  <a:pt x="680" y="510"/>
                  <a:pt x="684" y="513"/>
                  <a:pt x="688" y="516"/>
                </a:cubicBezTo>
                <a:cubicBezTo>
                  <a:pt x="1445" y="419"/>
                  <a:pt x="1445" y="419"/>
                  <a:pt x="1445" y="419"/>
                </a:cubicBezTo>
                <a:cubicBezTo>
                  <a:pt x="1427" y="377"/>
                  <a:pt x="1381" y="352"/>
                  <a:pt x="1329" y="359"/>
                </a:cubicBezTo>
                <a:cubicBezTo>
                  <a:pt x="591" y="453"/>
                  <a:pt x="591" y="453"/>
                  <a:pt x="591" y="453"/>
                </a:cubicBezTo>
                <a:close/>
                <a:moveTo>
                  <a:pt x="38" y="124"/>
                </a:moveTo>
                <a:cubicBezTo>
                  <a:pt x="181" y="215"/>
                  <a:pt x="181" y="215"/>
                  <a:pt x="181" y="215"/>
                </a:cubicBezTo>
                <a:cubicBezTo>
                  <a:pt x="202" y="229"/>
                  <a:pt x="220" y="267"/>
                  <a:pt x="220" y="301"/>
                </a:cubicBezTo>
                <a:cubicBezTo>
                  <a:pt x="220" y="1614"/>
                  <a:pt x="220" y="1614"/>
                  <a:pt x="220" y="1614"/>
                </a:cubicBezTo>
                <a:cubicBezTo>
                  <a:pt x="220" y="1648"/>
                  <a:pt x="202" y="1664"/>
                  <a:pt x="181" y="1651"/>
                </a:cubicBezTo>
                <a:cubicBezTo>
                  <a:pt x="38" y="1559"/>
                  <a:pt x="38" y="1559"/>
                  <a:pt x="38" y="1559"/>
                </a:cubicBezTo>
                <a:cubicBezTo>
                  <a:pt x="17" y="1546"/>
                  <a:pt x="0" y="1507"/>
                  <a:pt x="0" y="1474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27"/>
                  <a:pt x="17" y="111"/>
                  <a:pt x="38" y="124"/>
                </a:cubicBezTo>
                <a:close/>
                <a:moveTo>
                  <a:pt x="139" y="101"/>
                </a:moveTo>
                <a:cubicBezTo>
                  <a:pt x="223" y="155"/>
                  <a:pt x="223" y="155"/>
                  <a:pt x="223" y="155"/>
                </a:cubicBezTo>
                <a:cubicBezTo>
                  <a:pt x="227" y="158"/>
                  <a:pt x="232" y="161"/>
                  <a:pt x="236" y="164"/>
                </a:cubicBezTo>
                <a:cubicBezTo>
                  <a:pt x="992" y="67"/>
                  <a:pt x="992" y="67"/>
                  <a:pt x="992" y="67"/>
                </a:cubicBezTo>
                <a:cubicBezTo>
                  <a:pt x="974" y="25"/>
                  <a:pt x="929" y="0"/>
                  <a:pt x="876" y="7"/>
                </a:cubicBezTo>
                <a:lnTo>
                  <a:pt x="139" y="101"/>
                </a:lnTo>
                <a:close/>
              </a:path>
            </a:pathLst>
          </a:custGeom>
          <a:solidFill>
            <a:srgbClr val="33AA6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6" name="文本框 195"/>
          <p:cNvSpPr txBox="1"/>
          <p:nvPr/>
        </p:nvSpPr>
        <p:spPr>
          <a:xfrm>
            <a:off x="3278471" y="2262960"/>
            <a:ext cx="5682966" cy="9233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ln w="762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毕业答辩</a:t>
            </a:r>
            <a:r>
              <a:rPr lang="en-US" altLang="zh-CN" sz="5400" dirty="0">
                <a:ln w="762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5400" dirty="0">
                <a:ln w="762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模版</a:t>
            </a:r>
          </a:p>
        </p:txBody>
      </p:sp>
      <p:sp>
        <p:nvSpPr>
          <p:cNvPr id="213" name="图文框 212"/>
          <p:cNvSpPr/>
          <p:nvPr/>
        </p:nvSpPr>
        <p:spPr>
          <a:xfrm>
            <a:off x="123920" y="100360"/>
            <a:ext cx="11973598" cy="6657278"/>
          </a:xfrm>
          <a:prstGeom prst="frame">
            <a:avLst>
              <a:gd name="adj1" fmla="val 60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5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/>
      <p:bldP spid="170" grpId="0"/>
      <p:bldP spid="171" grpId="0"/>
      <p:bldP spid="172" grpId="0"/>
      <p:bldP spid="173" grpId="0"/>
      <p:bldP spid="174" grpId="0" animBg="1"/>
      <p:bldP spid="194" grpId="0" animBg="1"/>
      <p:bldP spid="195" grpId="0" animBg="1"/>
      <p:bldP spid="19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33AA6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dirty="0">
              <a:solidFill>
                <a:srgbClr val="33AA6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997866" y="6659723"/>
            <a:ext cx="151253" cy="151253"/>
          </a:xfrm>
          <a:prstGeom prst="rect">
            <a:avLst/>
          </a:prstGeom>
          <a:solidFill>
            <a:srgbClr val="F09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87303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/>
              <a:t>10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课题研究目的阐述</a:t>
            </a:r>
          </a:p>
        </p:txBody>
      </p:sp>
      <p:sp>
        <p:nvSpPr>
          <p:cNvPr id="7" name="L 形 6"/>
          <p:cNvSpPr/>
          <p:nvPr/>
        </p:nvSpPr>
        <p:spPr>
          <a:xfrm rot="13509573">
            <a:off x="3644900" y="2328863"/>
            <a:ext cx="674688" cy="665162"/>
          </a:xfrm>
          <a:prstGeom prst="corner">
            <a:avLst>
              <a:gd name="adj1" fmla="val 33246"/>
              <a:gd name="adj2" fmla="val 3024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3" name="L 形 12"/>
          <p:cNvSpPr/>
          <p:nvPr/>
        </p:nvSpPr>
        <p:spPr>
          <a:xfrm rot="13509573">
            <a:off x="7721600" y="2328863"/>
            <a:ext cx="674688" cy="665162"/>
          </a:xfrm>
          <a:prstGeom prst="corner">
            <a:avLst>
              <a:gd name="adj1" fmla="val 33246"/>
              <a:gd name="adj2" fmla="val 3024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4" name="六边形 13"/>
          <p:cNvSpPr/>
          <p:nvPr/>
        </p:nvSpPr>
        <p:spPr bwMode="auto">
          <a:xfrm>
            <a:off x="1028700" y="1676400"/>
            <a:ext cx="2282825" cy="197008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KSO_Shape"/>
          <p:cNvSpPr>
            <a:spLocks/>
          </p:cNvSpPr>
          <p:nvPr/>
        </p:nvSpPr>
        <p:spPr bwMode="auto">
          <a:xfrm>
            <a:off x="1709738" y="1849438"/>
            <a:ext cx="906462" cy="1011237"/>
          </a:xfrm>
          <a:custGeom>
            <a:avLst/>
            <a:gdLst>
              <a:gd name="T0" fmla="*/ 527033 w 2960688"/>
              <a:gd name="T1" fmla="*/ 1877159 h 3298826"/>
              <a:gd name="T2" fmla="*/ 409443 w 2960688"/>
              <a:gd name="T3" fmla="*/ 2000501 h 3298826"/>
              <a:gd name="T4" fmla="*/ 411355 w 2960688"/>
              <a:gd name="T5" fmla="*/ 2233197 h 3298826"/>
              <a:gd name="T6" fmla="*/ 351125 w 2960688"/>
              <a:gd name="T7" fmla="*/ 2312034 h 3298826"/>
              <a:gd name="T8" fmla="*/ 273369 w 2960688"/>
              <a:gd name="T9" fmla="*/ 2124161 h 3298826"/>
              <a:gd name="T10" fmla="*/ 346027 w 2960688"/>
              <a:gd name="T11" fmla="*/ 1891464 h 3298826"/>
              <a:gd name="T12" fmla="*/ 896304 w 2960688"/>
              <a:gd name="T13" fmla="*/ 1785321 h 3298826"/>
              <a:gd name="T14" fmla="*/ 1068706 w 2960688"/>
              <a:gd name="T15" fmla="*/ 2016555 h 3298826"/>
              <a:gd name="T16" fmla="*/ 1068071 w 2960688"/>
              <a:gd name="T17" fmla="*/ 2228732 h 3298826"/>
              <a:gd name="T18" fmla="*/ 959169 w 2960688"/>
              <a:gd name="T19" fmla="*/ 2409781 h 3298826"/>
              <a:gd name="T20" fmla="*/ 713741 w 2960688"/>
              <a:gd name="T21" fmla="*/ 2518728 h 3298826"/>
              <a:gd name="T22" fmla="*/ 693421 w 2960688"/>
              <a:gd name="T23" fmla="*/ 1957476 h 3298826"/>
              <a:gd name="T24" fmla="*/ 640080 w 2960688"/>
              <a:gd name="T25" fmla="*/ 1634173 h 3298826"/>
              <a:gd name="T26" fmla="*/ 392430 w 2960688"/>
              <a:gd name="T27" fmla="*/ 1729423 h 3298826"/>
              <a:gd name="T28" fmla="*/ 232092 w 2960688"/>
              <a:gd name="T29" fmla="*/ 1935163 h 3298826"/>
              <a:gd name="T30" fmla="*/ 200025 w 2960688"/>
              <a:gd name="T31" fmla="*/ 2188846 h 3298826"/>
              <a:gd name="T32" fmla="*/ 307658 w 2960688"/>
              <a:gd name="T33" fmla="*/ 2432368 h 3298826"/>
              <a:gd name="T34" fmla="*/ 520065 w 2960688"/>
              <a:gd name="T35" fmla="*/ 2581276 h 3298826"/>
              <a:gd name="T36" fmla="*/ 775335 w 2960688"/>
              <a:gd name="T37" fmla="*/ 2601279 h 3298826"/>
              <a:gd name="T38" fmla="*/ 1014095 w 2960688"/>
              <a:gd name="T39" fmla="*/ 2481581 h 3298826"/>
              <a:gd name="T40" fmla="*/ 1151890 w 2960688"/>
              <a:gd name="T41" fmla="*/ 2263141 h 3298826"/>
              <a:gd name="T42" fmla="*/ 1159510 w 2960688"/>
              <a:gd name="T43" fmla="*/ 2006283 h 3298826"/>
              <a:gd name="T44" fmla="*/ 1027748 w 2960688"/>
              <a:gd name="T45" fmla="*/ 1773556 h 3298826"/>
              <a:gd name="T46" fmla="*/ 803275 w 2960688"/>
              <a:gd name="T47" fmla="*/ 1647190 h 3298826"/>
              <a:gd name="T48" fmla="*/ 1574800 w 2960688"/>
              <a:gd name="T49" fmla="*/ 2092842 h 3298826"/>
              <a:gd name="T50" fmla="*/ 2153920 w 2960688"/>
              <a:gd name="T51" fmla="*/ 1496357 h 3298826"/>
              <a:gd name="T52" fmla="*/ 2773363 w 2960688"/>
              <a:gd name="T53" fmla="*/ 1705761 h 3298826"/>
              <a:gd name="T54" fmla="*/ 2930208 w 2960688"/>
              <a:gd name="T55" fmla="*/ 2034463 h 3298826"/>
              <a:gd name="T56" fmla="*/ 2534285 w 2960688"/>
              <a:gd name="T57" fmla="*/ 2333022 h 3298826"/>
              <a:gd name="T58" fmla="*/ 2062798 w 2960688"/>
              <a:gd name="T59" fmla="*/ 2832102 h 3298826"/>
              <a:gd name="T60" fmla="*/ 1393825 w 2960688"/>
              <a:gd name="T61" fmla="*/ 2435503 h 3298826"/>
              <a:gd name="T62" fmla="*/ 1449705 w 2960688"/>
              <a:gd name="T63" fmla="*/ 1990995 h 3298826"/>
              <a:gd name="T64" fmla="*/ 1293813 w 2960688"/>
              <a:gd name="T65" fmla="*/ 1642623 h 3298826"/>
              <a:gd name="T66" fmla="*/ 818833 w 2960688"/>
              <a:gd name="T67" fmla="*/ 1450340 h 3298826"/>
              <a:gd name="T68" fmla="*/ 1141095 w 2960688"/>
              <a:gd name="T69" fmla="*/ 1611630 h 3298826"/>
              <a:gd name="T70" fmla="*/ 1340803 w 2960688"/>
              <a:gd name="T71" fmla="*/ 1927861 h 3298826"/>
              <a:gd name="T72" fmla="*/ 1348423 w 2960688"/>
              <a:gd name="T73" fmla="*/ 2284731 h 3298826"/>
              <a:gd name="T74" fmla="*/ 1223010 w 2960688"/>
              <a:gd name="T75" fmla="*/ 2541906 h 3298826"/>
              <a:gd name="T76" fmla="*/ 1473200 w 2960688"/>
              <a:gd name="T77" fmla="*/ 3188336 h 3298826"/>
              <a:gd name="T78" fmla="*/ 1409700 w 2960688"/>
              <a:gd name="T79" fmla="*/ 3287079 h 3298826"/>
              <a:gd name="T80" fmla="*/ 1293813 w 2960688"/>
              <a:gd name="T81" fmla="*/ 3278189 h 3298826"/>
              <a:gd name="T82" fmla="*/ 780415 w 2960688"/>
              <a:gd name="T83" fmla="*/ 2798129 h 3298826"/>
              <a:gd name="T84" fmla="*/ 485775 w 2960688"/>
              <a:gd name="T85" fmla="*/ 2775904 h 3298826"/>
              <a:gd name="T86" fmla="*/ 179387 w 2960688"/>
              <a:gd name="T87" fmla="*/ 2582863 h 3298826"/>
              <a:gd name="T88" fmla="*/ 11747 w 2960688"/>
              <a:gd name="T89" fmla="*/ 2248853 h 3298826"/>
              <a:gd name="T90" fmla="*/ 39687 w 2960688"/>
              <a:gd name="T91" fmla="*/ 1891666 h 3298826"/>
              <a:gd name="T92" fmla="*/ 248285 w 2960688"/>
              <a:gd name="T93" fmla="*/ 1593533 h 3298826"/>
              <a:gd name="T94" fmla="*/ 589598 w 2960688"/>
              <a:gd name="T95" fmla="*/ 1443356 h 3298826"/>
              <a:gd name="T96" fmla="*/ 2009571 w 2960688"/>
              <a:gd name="T97" fmla="*/ 44471 h 3298826"/>
              <a:gd name="T98" fmla="*/ 2211293 w 2960688"/>
              <a:gd name="T99" fmla="*/ 227752 h 3298826"/>
              <a:gd name="T100" fmla="*/ 2308501 w 2960688"/>
              <a:gd name="T101" fmla="*/ 511410 h 3298826"/>
              <a:gd name="T102" fmla="*/ 2385695 w 2960688"/>
              <a:gd name="T103" fmla="*/ 681985 h 3298826"/>
              <a:gd name="T104" fmla="*/ 2326608 w 2960688"/>
              <a:gd name="T105" fmla="*/ 854149 h 3298826"/>
              <a:gd name="T106" fmla="*/ 2142358 w 2960688"/>
              <a:gd name="T107" fmla="*/ 1198477 h 3298826"/>
              <a:gd name="T108" fmla="*/ 1940000 w 2960688"/>
              <a:gd name="T109" fmla="*/ 1360477 h 3298826"/>
              <a:gd name="T110" fmla="*/ 1698569 w 2960688"/>
              <a:gd name="T111" fmla="*/ 1367782 h 3298826"/>
              <a:gd name="T112" fmla="*/ 1505106 w 2960688"/>
              <a:gd name="T113" fmla="*/ 1235642 h 3298826"/>
              <a:gd name="T114" fmla="*/ 1298619 w 2960688"/>
              <a:gd name="T115" fmla="*/ 873208 h 3298826"/>
              <a:gd name="T116" fmla="*/ 1219200 w 2960688"/>
              <a:gd name="T117" fmla="*/ 700409 h 3298826"/>
              <a:gd name="T118" fmla="*/ 1306560 w 2960688"/>
              <a:gd name="T119" fmla="*/ 536504 h 3298826"/>
              <a:gd name="T120" fmla="*/ 1394873 w 2960688"/>
              <a:gd name="T121" fmla="*/ 248081 h 3298826"/>
              <a:gd name="T122" fmla="*/ 1587383 w 2960688"/>
              <a:gd name="T123" fmla="*/ 54953 h 3298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960688" h="3298826">
                <a:moveTo>
                  <a:pt x="472859" y="1797050"/>
                </a:moveTo>
                <a:lnTo>
                  <a:pt x="478276" y="1797050"/>
                </a:lnTo>
                <a:lnTo>
                  <a:pt x="483375" y="1797686"/>
                </a:lnTo>
                <a:lnTo>
                  <a:pt x="488792" y="1798640"/>
                </a:lnTo>
                <a:lnTo>
                  <a:pt x="493891" y="1800229"/>
                </a:lnTo>
                <a:lnTo>
                  <a:pt x="499309" y="1802454"/>
                </a:lnTo>
                <a:lnTo>
                  <a:pt x="503770" y="1804679"/>
                </a:lnTo>
                <a:lnTo>
                  <a:pt x="508550" y="1807858"/>
                </a:lnTo>
                <a:lnTo>
                  <a:pt x="512693" y="1811355"/>
                </a:lnTo>
                <a:lnTo>
                  <a:pt x="516836" y="1815170"/>
                </a:lnTo>
                <a:lnTo>
                  <a:pt x="520341" y="1819302"/>
                </a:lnTo>
                <a:lnTo>
                  <a:pt x="523846" y="1824071"/>
                </a:lnTo>
                <a:lnTo>
                  <a:pt x="526396" y="1829157"/>
                </a:lnTo>
                <a:lnTo>
                  <a:pt x="528945" y="1834561"/>
                </a:lnTo>
                <a:lnTo>
                  <a:pt x="530220" y="1839648"/>
                </a:lnTo>
                <a:lnTo>
                  <a:pt x="531495" y="1845370"/>
                </a:lnTo>
                <a:lnTo>
                  <a:pt x="531813" y="1850774"/>
                </a:lnTo>
                <a:lnTo>
                  <a:pt x="531813" y="1855860"/>
                </a:lnTo>
                <a:lnTo>
                  <a:pt x="531495" y="1861264"/>
                </a:lnTo>
                <a:lnTo>
                  <a:pt x="530220" y="1866668"/>
                </a:lnTo>
                <a:lnTo>
                  <a:pt x="528945" y="1871755"/>
                </a:lnTo>
                <a:lnTo>
                  <a:pt x="527033" y="1877159"/>
                </a:lnTo>
                <a:lnTo>
                  <a:pt x="524165" y="1881609"/>
                </a:lnTo>
                <a:lnTo>
                  <a:pt x="520978" y="1886378"/>
                </a:lnTo>
                <a:lnTo>
                  <a:pt x="517792" y="1890510"/>
                </a:lnTo>
                <a:lnTo>
                  <a:pt x="513968" y="1894643"/>
                </a:lnTo>
                <a:lnTo>
                  <a:pt x="509506" y="1898140"/>
                </a:lnTo>
                <a:lnTo>
                  <a:pt x="504726" y="1901636"/>
                </a:lnTo>
                <a:lnTo>
                  <a:pt x="495803" y="1907358"/>
                </a:lnTo>
                <a:lnTo>
                  <a:pt x="486880" y="1913080"/>
                </a:lnTo>
                <a:lnTo>
                  <a:pt x="478913" y="1918803"/>
                </a:lnTo>
                <a:lnTo>
                  <a:pt x="471265" y="1924842"/>
                </a:lnTo>
                <a:lnTo>
                  <a:pt x="463936" y="1931200"/>
                </a:lnTo>
                <a:lnTo>
                  <a:pt x="457244" y="1937240"/>
                </a:lnTo>
                <a:lnTo>
                  <a:pt x="450870" y="1943280"/>
                </a:lnTo>
                <a:lnTo>
                  <a:pt x="444815" y="1949320"/>
                </a:lnTo>
                <a:lnTo>
                  <a:pt x="439398" y="1955678"/>
                </a:lnTo>
                <a:lnTo>
                  <a:pt x="433980" y="1962036"/>
                </a:lnTo>
                <a:lnTo>
                  <a:pt x="429519" y="1968076"/>
                </a:lnTo>
                <a:lnTo>
                  <a:pt x="424739" y="1974751"/>
                </a:lnTo>
                <a:lnTo>
                  <a:pt x="420596" y="1980791"/>
                </a:lnTo>
                <a:lnTo>
                  <a:pt x="416453" y="1987467"/>
                </a:lnTo>
                <a:lnTo>
                  <a:pt x="412948" y="1993825"/>
                </a:lnTo>
                <a:lnTo>
                  <a:pt x="409443" y="2000501"/>
                </a:lnTo>
                <a:lnTo>
                  <a:pt x="406256" y="2006858"/>
                </a:lnTo>
                <a:lnTo>
                  <a:pt x="403388" y="2013534"/>
                </a:lnTo>
                <a:lnTo>
                  <a:pt x="400838" y="2019892"/>
                </a:lnTo>
                <a:lnTo>
                  <a:pt x="398608" y="2026886"/>
                </a:lnTo>
                <a:lnTo>
                  <a:pt x="394465" y="2039919"/>
                </a:lnTo>
                <a:lnTo>
                  <a:pt x="391278" y="2053271"/>
                </a:lnTo>
                <a:lnTo>
                  <a:pt x="388729" y="2066622"/>
                </a:lnTo>
                <a:lnTo>
                  <a:pt x="387135" y="2079974"/>
                </a:lnTo>
                <a:lnTo>
                  <a:pt x="386498" y="2093007"/>
                </a:lnTo>
                <a:lnTo>
                  <a:pt x="385861" y="2106041"/>
                </a:lnTo>
                <a:lnTo>
                  <a:pt x="385861" y="2118439"/>
                </a:lnTo>
                <a:lnTo>
                  <a:pt x="386817" y="2130518"/>
                </a:lnTo>
                <a:lnTo>
                  <a:pt x="387773" y="2141962"/>
                </a:lnTo>
                <a:lnTo>
                  <a:pt x="389366" y="2153724"/>
                </a:lnTo>
                <a:lnTo>
                  <a:pt x="391278" y="2164215"/>
                </a:lnTo>
                <a:lnTo>
                  <a:pt x="393190" y="2174705"/>
                </a:lnTo>
                <a:lnTo>
                  <a:pt x="395421" y="2184242"/>
                </a:lnTo>
                <a:lnTo>
                  <a:pt x="397970" y="2193461"/>
                </a:lnTo>
                <a:lnTo>
                  <a:pt x="402432" y="2209038"/>
                </a:lnTo>
                <a:lnTo>
                  <a:pt x="406574" y="2221435"/>
                </a:lnTo>
                <a:lnTo>
                  <a:pt x="409761" y="2229383"/>
                </a:lnTo>
                <a:lnTo>
                  <a:pt x="411355" y="2233197"/>
                </a:lnTo>
                <a:lnTo>
                  <a:pt x="413585" y="2238602"/>
                </a:lnTo>
                <a:lnTo>
                  <a:pt x="415179" y="2244006"/>
                </a:lnTo>
                <a:lnTo>
                  <a:pt x="416453" y="2249728"/>
                </a:lnTo>
                <a:lnTo>
                  <a:pt x="416772" y="2255132"/>
                </a:lnTo>
                <a:lnTo>
                  <a:pt x="416772" y="2260536"/>
                </a:lnTo>
                <a:lnTo>
                  <a:pt x="415816" y="2265940"/>
                </a:lnTo>
                <a:lnTo>
                  <a:pt x="414860" y="2271026"/>
                </a:lnTo>
                <a:lnTo>
                  <a:pt x="413267" y="2276113"/>
                </a:lnTo>
                <a:lnTo>
                  <a:pt x="411036" y="2281199"/>
                </a:lnTo>
                <a:lnTo>
                  <a:pt x="408168" y="2285967"/>
                </a:lnTo>
                <a:lnTo>
                  <a:pt x="405300" y="2290736"/>
                </a:lnTo>
                <a:lnTo>
                  <a:pt x="401794" y="2294868"/>
                </a:lnTo>
                <a:lnTo>
                  <a:pt x="397970" y="2298683"/>
                </a:lnTo>
                <a:lnTo>
                  <a:pt x="393509" y="2302180"/>
                </a:lnTo>
                <a:lnTo>
                  <a:pt x="389047" y="2305359"/>
                </a:lnTo>
                <a:lnTo>
                  <a:pt x="383630" y="2307902"/>
                </a:lnTo>
                <a:lnTo>
                  <a:pt x="378213" y="2309809"/>
                </a:lnTo>
                <a:lnTo>
                  <a:pt x="372795" y="2311717"/>
                </a:lnTo>
                <a:lnTo>
                  <a:pt x="367696" y="2312670"/>
                </a:lnTo>
                <a:lnTo>
                  <a:pt x="361642" y="2312988"/>
                </a:lnTo>
                <a:lnTo>
                  <a:pt x="356543" y="2312988"/>
                </a:lnTo>
                <a:lnTo>
                  <a:pt x="351125" y="2312034"/>
                </a:lnTo>
                <a:lnTo>
                  <a:pt x="345708" y="2311081"/>
                </a:lnTo>
                <a:lnTo>
                  <a:pt x="340609" y="2309491"/>
                </a:lnTo>
                <a:lnTo>
                  <a:pt x="335829" y="2307584"/>
                </a:lnTo>
                <a:lnTo>
                  <a:pt x="330730" y="2304723"/>
                </a:lnTo>
                <a:lnTo>
                  <a:pt x="326587" y="2301862"/>
                </a:lnTo>
                <a:lnTo>
                  <a:pt x="322126" y="2298365"/>
                </a:lnTo>
                <a:lnTo>
                  <a:pt x="318302" y="2294550"/>
                </a:lnTo>
                <a:lnTo>
                  <a:pt x="314478" y="2289782"/>
                </a:lnTo>
                <a:lnTo>
                  <a:pt x="311610" y="2285332"/>
                </a:lnTo>
                <a:lnTo>
                  <a:pt x="308742" y="2280245"/>
                </a:lnTo>
                <a:lnTo>
                  <a:pt x="306830" y="2275795"/>
                </a:lnTo>
                <a:lnTo>
                  <a:pt x="302687" y="2264987"/>
                </a:lnTo>
                <a:lnTo>
                  <a:pt x="296951" y="2249092"/>
                </a:lnTo>
                <a:lnTo>
                  <a:pt x="293764" y="2239237"/>
                </a:lnTo>
                <a:lnTo>
                  <a:pt x="290259" y="2228111"/>
                </a:lnTo>
                <a:lnTo>
                  <a:pt x="287391" y="2216349"/>
                </a:lnTo>
                <a:lnTo>
                  <a:pt x="284204" y="2202998"/>
                </a:lnTo>
                <a:lnTo>
                  <a:pt x="281017" y="2189328"/>
                </a:lnTo>
                <a:lnTo>
                  <a:pt x="278468" y="2173752"/>
                </a:lnTo>
                <a:lnTo>
                  <a:pt x="276556" y="2158175"/>
                </a:lnTo>
                <a:lnTo>
                  <a:pt x="274644" y="2141645"/>
                </a:lnTo>
                <a:lnTo>
                  <a:pt x="273369" y="2124161"/>
                </a:lnTo>
                <a:lnTo>
                  <a:pt x="273050" y="2106041"/>
                </a:lnTo>
                <a:lnTo>
                  <a:pt x="273369" y="2088239"/>
                </a:lnTo>
                <a:lnTo>
                  <a:pt x="274325" y="2078384"/>
                </a:lnTo>
                <a:lnTo>
                  <a:pt x="274962" y="2069483"/>
                </a:lnTo>
                <a:lnTo>
                  <a:pt x="275918" y="2059629"/>
                </a:lnTo>
                <a:lnTo>
                  <a:pt x="277193" y="2049774"/>
                </a:lnTo>
                <a:lnTo>
                  <a:pt x="278786" y="2040237"/>
                </a:lnTo>
                <a:lnTo>
                  <a:pt x="280698" y="2030382"/>
                </a:lnTo>
                <a:lnTo>
                  <a:pt x="282929" y="2020846"/>
                </a:lnTo>
                <a:lnTo>
                  <a:pt x="285479" y="2010673"/>
                </a:lnTo>
                <a:lnTo>
                  <a:pt x="288347" y="2000819"/>
                </a:lnTo>
                <a:lnTo>
                  <a:pt x="291533" y="1990328"/>
                </a:lnTo>
                <a:lnTo>
                  <a:pt x="295039" y="1980473"/>
                </a:lnTo>
                <a:lnTo>
                  <a:pt x="299181" y="1970619"/>
                </a:lnTo>
                <a:lnTo>
                  <a:pt x="303324" y="1960446"/>
                </a:lnTo>
                <a:lnTo>
                  <a:pt x="308423" y="1950274"/>
                </a:lnTo>
                <a:lnTo>
                  <a:pt x="313522" y="1940419"/>
                </a:lnTo>
                <a:lnTo>
                  <a:pt x="319258" y="1930247"/>
                </a:lnTo>
                <a:lnTo>
                  <a:pt x="325313" y="1920710"/>
                </a:lnTo>
                <a:lnTo>
                  <a:pt x="331368" y="1910855"/>
                </a:lnTo>
                <a:lnTo>
                  <a:pt x="338697" y="1901318"/>
                </a:lnTo>
                <a:lnTo>
                  <a:pt x="346027" y="1891464"/>
                </a:lnTo>
                <a:lnTo>
                  <a:pt x="353675" y="1881927"/>
                </a:lnTo>
                <a:lnTo>
                  <a:pt x="362279" y="1872708"/>
                </a:lnTo>
                <a:lnTo>
                  <a:pt x="370883" y="1863807"/>
                </a:lnTo>
                <a:lnTo>
                  <a:pt x="380125" y="1854906"/>
                </a:lnTo>
                <a:lnTo>
                  <a:pt x="389685" y="1846005"/>
                </a:lnTo>
                <a:lnTo>
                  <a:pt x="400201" y="1837740"/>
                </a:lnTo>
                <a:lnTo>
                  <a:pt x="411036" y="1829157"/>
                </a:lnTo>
                <a:lnTo>
                  <a:pt x="422190" y="1820892"/>
                </a:lnTo>
                <a:lnTo>
                  <a:pt x="433980" y="1813263"/>
                </a:lnTo>
                <a:lnTo>
                  <a:pt x="446409" y="1805315"/>
                </a:lnTo>
                <a:lnTo>
                  <a:pt x="451189" y="1802772"/>
                </a:lnTo>
                <a:lnTo>
                  <a:pt x="456606" y="1800547"/>
                </a:lnTo>
                <a:lnTo>
                  <a:pt x="461705" y="1798957"/>
                </a:lnTo>
                <a:lnTo>
                  <a:pt x="467441" y="1797686"/>
                </a:lnTo>
                <a:lnTo>
                  <a:pt x="472859" y="1797050"/>
                </a:lnTo>
                <a:close/>
                <a:moveTo>
                  <a:pt x="799783" y="1741488"/>
                </a:moveTo>
                <a:lnTo>
                  <a:pt x="816611" y="1747205"/>
                </a:lnTo>
                <a:lnTo>
                  <a:pt x="833438" y="1753558"/>
                </a:lnTo>
                <a:lnTo>
                  <a:pt x="849631" y="1760228"/>
                </a:lnTo>
                <a:lnTo>
                  <a:pt x="865506" y="1767851"/>
                </a:lnTo>
                <a:lnTo>
                  <a:pt x="881064" y="1776427"/>
                </a:lnTo>
                <a:lnTo>
                  <a:pt x="896304" y="1785321"/>
                </a:lnTo>
                <a:lnTo>
                  <a:pt x="910909" y="1795167"/>
                </a:lnTo>
                <a:lnTo>
                  <a:pt x="925514" y="1805332"/>
                </a:lnTo>
                <a:lnTo>
                  <a:pt x="939166" y="1816131"/>
                </a:lnTo>
                <a:lnTo>
                  <a:pt x="952819" y="1827566"/>
                </a:lnTo>
                <a:lnTo>
                  <a:pt x="965201" y="1839953"/>
                </a:lnTo>
                <a:lnTo>
                  <a:pt x="977584" y="1852976"/>
                </a:lnTo>
                <a:lnTo>
                  <a:pt x="989331" y="1866317"/>
                </a:lnTo>
                <a:lnTo>
                  <a:pt x="1000444" y="1879975"/>
                </a:lnTo>
                <a:lnTo>
                  <a:pt x="1011239" y="1894586"/>
                </a:lnTo>
                <a:lnTo>
                  <a:pt x="1021081" y="1909514"/>
                </a:lnTo>
                <a:lnTo>
                  <a:pt x="1026479" y="1918090"/>
                </a:lnTo>
                <a:lnTo>
                  <a:pt x="1031559" y="1926666"/>
                </a:lnTo>
                <a:lnTo>
                  <a:pt x="1036004" y="1935242"/>
                </a:lnTo>
                <a:lnTo>
                  <a:pt x="1040766" y="1944136"/>
                </a:lnTo>
                <a:lnTo>
                  <a:pt x="1044894" y="1952712"/>
                </a:lnTo>
                <a:lnTo>
                  <a:pt x="1049021" y="1961605"/>
                </a:lnTo>
                <a:lnTo>
                  <a:pt x="1052831" y="1970817"/>
                </a:lnTo>
                <a:lnTo>
                  <a:pt x="1056324" y="1979710"/>
                </a:lnTo>
                <a:lnTo>
                  <a:pt x="1059816" y="1988922"/>
                </a:lnTo>
                <a:lnTo>
                  <a:pt x="1062991" y="1997815"/>
                </a:lnTo>
                <a:lnTo>
                  <a:pt x="1065849" y="2007026"/>
                </a:lnTo>
                <a:lnTo>
                  <a:pt x="1068706" y="2016555"/>
                </a:lnTo>
                <a:lnTo>
                  <a:pt x="1070929" y="2025767"/>
                </a:lnTo>
                <a:lnTo>
                  <a:pt x="1073151" y="2035295"/>
                </a:lnTo>
                <a:lnTo>
                  <a:pt x="1075056" y="2044507"/>
                </a:lnTo>
                <a:lnTo>
                  <a:pt x="1076961" y="2054353"/>
                </a:lnTo>
                <a:lnTo>
                  <a:pt x="1078549" y="2063882"/>
                </a:lnTo>
                <a:lnTo>
                  <a:pt x="1079819" y="2073411"/>
                </a:lnTo>
                <a:lnTo>
                  <a:pt x="1080771" y="2082940"/>
                </a:lnTo>
                <a:lnTo>
                  <a:pt x="1081724" y="2092786"/>
                </a:lnTo>
                <a:lnTo>
                  <a:pt x="1082359" y="2102315"/>
                </a:lnTo>
                <a:lnTo>
                  <a:pt x="1082676" y="2111844"/>
                </a:lnTo>
                <a:lnTo>
                  <a:pt x="1082676" y="2122008"/>
                </a:lnTo>
                <a:lnTo>
                  <a:pt x="1082676" y="2131537"/>
                </a:lnTo>
                <a:lnTo>
                  <a:pt x="1082359" y="2141066"/>
                </a:lnTo>
                <a:lnTo>
                  <a:pt x="1081724" y="2150913"/>
                </a:lnTo>
                <a:lnTo>
                  <a:pt x="1080771" y="2160442"/>
                </a:lnTo>
                <a:lnTo>
                  <a:pt x="1079819" y="2170606"/>
                </a:lnTo>
                <a:lnTo>
                  <a:pt x="1078231" y="2180135"/>
                </a:lnTo>
                <a:lnTo>
                  <a:pt x="1076644" y="2189981"/>
                </a:lnTo>
                <a:lnTo>
                  <a:pt x="1075056" y="2199510"/>
                </a:lnTo>
                <a:lnTo>
                  <a:pt x="1072834" y="2209674"/>
                </a:lnTo>
                <a:lnTo>
                  <a:pt x="1070611" y="2219203"/>
                </a:lnTo>
                <a:lnTo>
                  <a:pt x="1068071" y="2228732"/>
                </a:lnTo>
                <a:lnTo>
                  <a:pt x="1065214" y="2238261"/>
                </a:lnTo>
                <a:lnTo>
                  <a:pt x="1062356" y="2247472"/>
                </a:lnTo>
                <a:lnTo>
                  <a:pt x="1058864" y="2257001"/>
                </a:lnTo>
                <a:lnTo>
                  <a:pt x="1055689" y="2266212"/>
                </a:lnTo>
                <a:lnTo>
                  <a:pt x="1052196" y="2275106"/>
                </a:lnTo>
                <a:lnTo>
                  <a:pt x="1048386" y="2284317"/>
                </a:lnTo>
                <a:lnTo>
                  <a:pt x="1044259" y="2292893"/>
                </a:lnTo>
                <a:lnTo>
                  <a:pt x="1039814" y="2301787"/>
                </a:lnTo>
                <a:lnTo>
                  <a:pt x="1035369" y="2310045"/>
                </a:lnTo>
                <a:lnTo>
                  <a:pt x="1030606" y="2318621"/>
                </a:lnTo>
                <a:lnTo>
                  <a:pt x="1025844" y="2327197"/>
                </a:lnTo>
                <a:lnTo>
                  <a:pt x="1020764" y="2335456"/>
                </a:lnTo>
                <a:lnTo>
                  <a:pt x="1015366" y="2343396"/>
                </a:lnTo>
                <a:lnTo>
                  <a:pt x="1009969" y="2351655"/>
                </a:lnTo>
                <a:lnTo>
                  <a:pt x="1004254" y="2359278"/>
                </a:lnTo>
                <a:lnTo>
                  <a:pt x="998539" y="2366901"/>
                </a:lnTo>
                <a:lnTo>
                  <a:pt x="992506" y="2374524"/>
                </a:lnTo>
                <a:lnTo>
                  <a:pt x="985839" y="2381830"/>
                </a:lnTo>
                <a:lnTo>
                  <a:pt x="979806" y="2389135"/>
                </a:lnTo>
                <a:lnTo>
                  <a:pt x="972821" y="2396440"/>
                </a:lnTo>
                <a:lnTo>
                  <a:pt x="966471" y="2403111"/>
                </a:lnTo>
                <a:lnTo>
                  <a:pt x="959169" y="2409781"/>
                </a:lnTo>
                <a:lnTo>
                  <a:pt x="952184" y="2416451"/>
                </a:lnTo>
                <a:lnTo>
                  <a:pt x="944564" y="2423121"/>
                </a:lnTo>
                <a:lnTo>
                  <a:pt x="937261" y="2429156"/>
                </a:lnTo>
                <a:lnTo>
                  <a:pt x="929641" y="2435191"/>
                </a:lnTo>
                <a:lnTo>
                  <a:pt x="921704" y="2441544"/>
                </a:lnTo>
                <a:lnTo>
                  <a:pt x="913766" y="2447261"/>
                </a:lnTo>
                <a:lnTo>
                  <a:pt x="905511" y="2452661"/>
                </a:lnTo>
                <a:lnTo>
                  <a:pt x="897256" y="2458061"/>
                </a:lnTo>
                <a:lnTo>
                  <a:pt x="884874" y="2465684"/>
                </a:lnTo>
                <a:lnTo>
                  <a:pt x="872809" y="2472354"/>
                </a:lnTo>
                <a:lnTo>
                  <a:pt x="860426" y="2478707"/>
                </a:lnTo>
                <a:lnTo>
                  <a:pt x="847726" y="2484742"/>
                </a:lnTo>
                <a:lnTo>
                  <a:pt x="834708" y="2490141"/>
                </a:lnTo>
                <a:lnTo>
                  <a:pt x="821691" y="2495541"/>
                </a:lnTo>
                <a:lnTo>
                  <a:pt x="808991" y="2499988"/>
                </a:lnTo>
                <a:lnTo>
                  <a:pt x="795338" y="2503799"/>
                </a:lnTo>
                <a:lnTo>
                  <a:pt x="782003" y="2507611"/>
                </a:lnTo>
                <a:lnTo>
                  <a:pt x="768668" y="2510787"/>
                </a:lnTo>
                <a:lnTo>
                  <a:pt x="755016" y="2513328"/>
                </a:lnTo>
                <a:lnTo>
                  <a:pt x="741046" y="2515552"/>
                </a:lnTo>
                <a:lnTo>
                  <a:pt x="727393" y="2517140"/>
                </a:lnTo>
                <a:lnTo>
                  <a:pt x="713741" y="2518728"/>
                </a:lnTo>
                <a:lnTo>
                  <a:pt x="699771" y="2519363"/>
                </a:lnTo>
                <a:lnTo>
                  <a:pt x="685801" y="2519363"/>
                </a:lnTo>
                <a:lnTo>
                  <a:pt x="675958" y="2519363"/>
                </a:lnTo>
                <a:lnTo>
                  <a:pt x="666116" y="2519046"/>
                </a:lnTo>
                <a:lnTo>
                  <a:pt x="646113" y="2517140"/>
                </a:lnTo>
                <a:lnTo>
                  <a:pt x="647701" y="2406922"/>
                </a:lnTo>
                <a:lnTo>
                  <a:pt x="648971" y="2312586"/>
                </a:lnTo>
                <a:lnTo>
                  <a:pt x="650241" y="2242708"/>
                </a:lnTo>
                <a:lnTo>
                  <a:pt x="650876" y="2220156"/>
                </a:lnTo>
                <a:lnTo>
                  <a:pt x="651193" y="2207133"/>
                </a:lnTo>
                <a:lnTo>
                  <a:pt x="653416" y="2182040"/>
                </a:lnTo>
                <a:lnTo>
                  <a:pt x="656273" y="2157583"/>
                </a:lnTo>
                <a:lnTo>
                  <a:pt x="658813" y="2134078"/>
                </a:lnTo>
                <a:lnTo>
                  <a:pt x="661988" y="2111209"/>
                </a:lnTo>
                <a:lnTo>
                  <a:pt x="665481" y="2089293"/>
                </a:lnTo>
                <a:lnTo>
                  <a:pt x="668973" y="2068329"/>
                </a:lnTo>
                <a:lnTo>
                  <a:pt x="672148" y="2048001"/>
                </a:lnTo>
                <a:lnTo>
                  <a:pt x="675958" y="2028625"/>
                </a:lnTo>
                <a:lnTo>
                  <a:pt x="680403" y="2009885"/>
                </a:lnTo>
                <a:lnTo>
                  <a:pt x="684531" y="1991463"/>
                </a:lnTo>
                <a:lnTo>
                  <a:pt x="688658" y="1974311"/>
                </a:lnTo>
                <a:lnTo>
                  <a:pt x="693421" y="1957476"/>
                </a:lnTo>
                <a:lnTo>
                  <a:pt x="697866" y="1941595"/>
                </a:lnTo>
                <a:lnTo>
                  <a:pt x="702946" y="1926031"/>
                </a:lnTo>
                <a:lnTo>
                  <a:pt x="707708" y="1911420"/>
                </a:lnTo>
                <a:lnTo>
                  <a:pt x="712788" y="1897444"/>
                </a:lnTo>
                <a:lnTo>
                  <a:pt x="717868" y="1883786"/>
                </a:lnTo>
                <a:lnTo>
                  <a:pt x="723266" y="1870763"/>
                </a:lnTo>
                <a:lnTo>
                  <a:pt x="728663" y="1858693"/>
                </a:lnTo>
                <a:lnTo>
                  <a:pt x="733743" y="1846941"/>
                </a:lnTo>
                <a:lnTo>
                  <a:pt x="739141" y="1835824"/>
                </a:lnTo>
                <a:lnTo>
                  <a:pt x="744538" y="1825025"/>
                </a:lnTo>
                <a:lnTo>
                  <a:pt x="750253" y="1814543"/>
                </a:lnTo>
                <a:lnTo>
                  <a:pt x="755651" y="1804696"/>
                </a:lnTo>
                <a:lnTo>
                  <a:pt x="761366" y="1795485"/>
                </a:lnTo>
                <a:lnTo>
                  <a:pt x="766763" y="1786591"/>
                </a:lnTo>
                <a:lnTo>
                  <a:pt x="777876" y="1770392"/>
                </a:lnTo>
                <a:lnTo>
                  <a:pt x="788988" y="1755464"/>
                </a:lnTo>
                <a:lnTo>
                  <a:pt x="799783" y="1741488"/>
                </a:lnTo>
                <a:close/>
                <a:moveTo>
                  <a:pt x="687070" y="1632268"/>
                </a:moveTo>
                <a:lnTo>
                  <a:pt x="675640" y="1632585"/>
                </a:lnTo>
                <a:lnTo>
                  <a:pt x="663575" y="1632585"/>
                </a:lnTo>
                <a:lnTo>
                  <a:pt x="651828" y="1633538"/>
                </a:lnTo>
                <a:lnTo>
                  <a:pt x="640080" y="1634173"/>
                </a:lnTo>
                <a:lnTo>
                  <a:pt x="628015" y="1635760"/>
                </a:lnTo>
                <a:lnTo>
                  <a:pt x="616585" y="1637348"/>
                </a:lnTo>
                <a:lnTo>
                  <a:pt x="604838" y="1638935"/>
                </a:lnTo>
                <a:lnTo>
                  <a:pt x="592773" y="1641158"/>
                </a:lnTo>
                <a:lnTo>
                  <a:pt x="581343" y="1643381"/>
                </a:lnTo>
                <a:lnTo>
                  <a:pt x="569595" y="1645920"/>
                </a:lnTo>
                <a:lnTo>
                  <a:pt x="558165" y="1649095"/>
                </a:lnTo>
                <a:lnTo>
                  <a:pt x="546735" y="1652270"/>
                </a:lnTo>
                <a:lnTo>
                  <a:pt x="534670" y="1655763"/>
                </a:lnTo>
                <a:lnTo>
                  <a:pt x="523240" y="1659573"/>
                </a:lnTo>
                <a:lnTo>
                  <a:pt x="512128" y="1663700"/>
                </a:lnTo>
                <a:lnTo>
                  <a:pt x="500698" y="1668145"/>
                </a:lnTo>
                <a:lnTo>
                  <a:pt x="489268" y="1672908"/>
                </a:lnTo>
                <a:lnTo>
                  <a:pt x="478155" y="1678305"/>
                </a:lnTo>
                <a:lnTo>
                  <a:pt x="467043" y="1683703"/>
                </a:lnTo>
                <a:lnTo>
                  <a:pt x="455930" y="1689418"/>
                </a:lnTo>
                <a:lnTo>
                  <a:pt x="444818" y="1695133"/>
                </a:lnTo>
                <a:lnTo>
                  <a:pt x="434023" y="1701483"/>
                </a:lnTo>
                <a:lnTo>
                  <a:pt x="423545" y="1708150"/>
                </a:lnTo>
                <a:lnTo>
                  <a:pt x="412750" y="1714818"/>
                </a:lnTo>
                <a:lnTo>
                  <a:pt x="402273" y="1721803"/>
                </a:lnTo>
                <a:lnTo>
                  <a:pt x="392430" y="1729423"/>
                </a:lnTo>
                <a:lnTo>
                  <a:pt x="382588" y="1736726"/>
                </a:lnTo>
                <a:lnTo>
                  <a:pt x="373063" y="1744663"/>
                </a:lnTo>
                <a:lnTo>
                  <a:pt x="363220" y="1752283"/>
                </a:lnTo>
                <a:lnTo>
                  <a:pt x="354330" y="1760856"/>
                </a:lnTo>
                <a:lnTo>
                  <a:pt x="345440" y="1768793"/>
                </a:lnTo>
                <a:lnTo>
                  <a:pt x="336550" y="1777683"/>
                </a:lnTo>
                <a:lnTo>
                  <a:pt x="328295" y="1785938"/>
                </a:lnTo>
                <a:lnTo>
                  <a:pt x="320040" y="1795146"/>
                </a:lnTo>
                <a:lnTo>
                  <a:pt x="312103" y="1804036"/>
                </a:lnTo>
                <a:lnTo>
                  <a:pt x="304483" y="1813243"/>
                </a:lnTo>
                <a:lnTo>
                  <a:pt x="297180" y="1822768"/>
                </a:lnTo>
                <a:lnTo>
                  <a:pt x="289878" y="1832293"/>
                </a:lnTo>
                <a:lnTo>
                  <a:pt x="282893" y="1841818"/>
                </a:lnTo>
                <a:lnTo>
                  <a:pt x="276225" y="1851978"/>
                </a:lnTo>
                <a:lnTo>
                  <a:pt x="269875" y="1861821"/>
                </a:lnTo>
                <a:lnTo>
                  <a:pt x="263842" y="1871663"/>
                </a:lnTo>
                <a:lnTo>
                  <a:pt x="257810" y="1882141"/>
                </a:lnTo>
                <a:lnTo>
                  <a:pt x="252095" y="1892301"/>
                </a:lnTo>
                <a:lnTo>
                  <a:pt x="246697" y="1903096"/>
                </a:lnTo>
                <a:lnTo>
                  <a:pt x="241617" y="1913573"/>
                </a:lnTo>
                <a:lnTo>
                  <a:pt x="236855" y="1924051"/>
                </a:lnTo>
                <a:lnTo>
                  <a:pt x="232092" y="1935163"/>
                </a:lnTo>
                <a:lnTo>
                  <a:pt x="227965" y="1945958"/>
                </a:lnTo>
                <a:lnTo>
                  <a:pt x="223837" y="1957071"/>
                </a:lnTo>
                <a:lnTo>
                  <a:pt x="220027" y="1968183"/>
                </a:lnTo>
                <a:lnTo>
                  <a:pt x="216535" y="1979296"/>
                </a:lnTo>
                <a:lnTo>
                  <a:pt x="213360" y="1990726"/>
                </a:lnTo>
                <a:lnTo>
                  <a:pt x="210502" y="2001838"/>
                </a:lnTo>
                <a:lnTo>
                  <a:pt x="207645" y="2013268"/>
                </a:lnTo>
                <a:lnTo>
                  <a:pt x="205105" y="2024698"/>
                </a:lnTo>
                <a:lnTo>
                  <a:pt x="203200" y="2036763"/>
                </a:lnTo>
                <a:lnTo>
                  <a:pt x="201295" y="2048193"/>
                </a:lnTo>
                <a:lnTo>
                  <a:pt x="199390" y="2059623"/>
                </a:lnTo>
                <a:lnTo>
                  <a:pt x="198120" y="2071371"/>
                </a:lnTo>
                <a:lnTo>
                  <a:pt x="196850" y="2082801"/>
                </a:lnTo>
                <a:lnTo>
                  <a:pt x="196215" y="2094866"/>
                </a:lnTo>
                <a:lnTo>
                  <a:pt x="195897" y="2106613"/>
                </a:lnTo>
                <a:lnTo>
                  <a:pt x="195580" y="2118043"/>
                </a:lnTo>
                <a:lnTo>
                  <a:pt x="195580" y="2129791"/>
                </a:lnTo>
                <a:lnTo>
                  <a:pt x="195897" y="2141856"/>
                </a:lnTo>
                <a:lnTo>
                  <a:pt x="196532" y="2153603"/>
                </a:lnTo>
                <a:lnTo>
                  <a:pt x="197485" y="2165668"/>
                </a:lnTo>
                <a:lnTo>
                  <a:pt x="198437" y="2177098"/>
                </a:lnTo>
                <a:lnTo>
                  <a:pt x="200025" y="2188846"/>
                </a:lnTo>
                <a:lnTo>
                  <a:pt x="201930" y="2200593"/>
                </a:lnTo>
                <a:lnTo>
                  <a:pt x="203835" y="2212023"/>
                </a:lnTo>
                <a:lnTo>
                  <a:pt x="206057" y="2224088"/>
                </a:lnTo>
                <a:lnTo>
                  <a:pt x="208915" y="2235518"/>
                </a:lnTo>
                <a:lnTo>
                  <a:pt x="211772" y="2247266"/>
                </a:lnTo>
                <a:lnTo>
                  <a:pt x="215265" y="2258696"/>
                </a:lnTo>
                <a:lnTo>
                  <a:pt x="218757" y="2270443"/>
                </a:lnTo>
                <a:lnTo>
                  <a:pt x="222567" y="2281873"/>
                </a:lnTo>
                <a:lnTo>
                  <a:pt x="226695" y="2293303"/>
                </a:lnTo>
                <a:lnTo>
                  <a:pt x="231140" y="2304733"/>
                </a:lnTo>
                <a:lnTo>
                  <a:pt x="235902" y="2315846"/>
                </a:lnTo>
                <a:lnTo>
                  <a:pt x="240982" y="2327276"/>
                </a:lnTo>
                <a:lnTo>
                  <a:pt x="246380" y="2338388"/>
                </a:lnTo>
                <a:lnTo>
                  <a:pt x="252095" y="2349501"/>
                </a:lnTo>
                <a:lnTo>
                  <a:pt x="257810" y="2360296"/>
                </a:lnTo>
                <a:lnTo>
                  <a:pt x="264160" y="2371408"/>
                </a:lnTo>
                <a:lnTo>
                  <a:pt x="270827" y="2381886"/>
                </a:lnTo>
                <a:lnTo>
                  <a:pt x="277813" y="2392681"/>
                </a:lnTo>
                <a:lnTo>
                  <a:pt x="284798" y="2403158"/>
                </a:lnTo>
                <a:lnTo>
                  <a:pt x="292100" y="2413001"/>
                </a:lnTo>
                <a:lnTo>
                  <a:pt x="299720" y="2422843"/>
                </a:lnTo>
                <a:lnTo>
                  <a:pt x="307658" y="2432368"/>
                </a:lnTo>
                <a:lnTo>
                  <a:pt x="315595" y="2442211"/>
                </a:lnTo>
                <a:lnTo>
                  <a:pt x="323533" y="2451101"/>
                </a:lnTo>
                <a:lnTo>
                  <a:pt x="332105" y="2459991"/>
                </a:lnTo>
                <a:lnTo>
                  <a:pt x="340360" y="2468881"/>
                </a:lnTo>
                <a:lnTo>
                  <a:pt x="349250" y="2477136"/>
                </a:lnTo>
                <a:lnTo>
                  <a:pt x="358140" y="2485391"/>
                </a:lnTo>
                <a:lnTo>
                  <a:pt x="367348" y="2493328"/>
                </a:lnTo>
                <a:lnTo>
                  <a:pt x="376238" y="2500948"/>
                </a:lnTo>
                <a:lnTo>
                  <a:pt x="385445" y="2508251"/>
                </a:lnTo>
                <a:lnTo>
                  <a:pt x="394970" y="2515553"/>
                </a:lnTo>
                <a:lnTo>
                  <a:pt x="405130" y="2522538"/>
                </a:lnTo>
                <a:lnTo>
                  <a:pt x="414655" y="2528888"/>
                </a:lnTo>
                <a:lnTo>
                  <a:pt x="424498" y="2535556"/>
                </a:lnTo>
                <a:lnTo>
                  <a:pt x="434975" y="2541588"/>
                </a:lnTo>
                <a:lnTo>
                  <a:pt x="445135" y="2547621"/>
                </a:lnTo>
                <a:lnTo>
                  <a:pt x="455613" y="2553018"/>
                </a:lnTo>
                <a:lnTo>
                  <a:pt x="465773" y="2558416"/>
                </a:lnTo>
                <a:lnTo>
                  <a:pt x="476568" y="2563813"/>
                </a:lnTo>
                <a:lnTo>
                  <a:pt x="487363" y="2568258"/>
                </a:lnTo>
                <a:lnTo>
                  <a:pt x="498158" y="2573021"/>
                </a:lnTo>
                <a:lnTo>
                  <a:pt x="509270" y="2577466"/>
                </a:lnTo>
                <a:lnTo>
                  <a:pt x="520065" y="2581276"/>
                </a:lnTo>
                <a:lnTo>
                  <a:pt x="531178" y="2585086"/>
                </a:lnTo>
                <a:lnTo>
                  <a:pt x="542290" y="2588896"/>
                </a:lnTo>
                <a:lnTo>
                  <a:pt x="553720" y="2592071"/>
                </a:lnTo>
                <a:lnTo>
                  <a:pt x="564833" y="2594928"/>
                </a:lnTo>
                <a:lnTo>
                  <a:pt x="576580" y="2597786"/>
                </a:lnTo>
                <a:lnTo>
                  <a:pt x="588010" y="2600326"/>
                </a:lnTo>
                <a:lnTo>
                  <a:pt x="599440" y="2602231"/>
                </a:lnTo>
                <a:lnTo>
                  <a:pt x="611188" y="2604136"/>
                </a:lnTo>
                <a:lnTo>
                  <a:pt x="622618" y="2605724"/>
                </a:lnTo>
                <a:lnTo>
                  <a:pt x="634683" y="2607311"/>
                </a:lnTo>
                <a:lnTo>
                  <a:pt x="646113" y="2608581"/>
                </a:lnTo>
                <a:lnTo>
                  <a:pt x="657860" y="2609216"/>
                </a:lnTo>
                <a:lnTo>
                  <a:pt x="669925" y="2609534"/>
                </a:lnTo>
                <a:lnTo>
                  <a:pt x="681355" y="2609851"/>
                </a:lnTo>
                <a:lnTo>
                  <a:pt x="693103" y="2609851"/>
                </a:lnTo>
                <a:lnTo>
                  <a:pt x="704850" y="2609534"/>
                </a:lnTo>
                <a:lnTo>
                  <a:pt x="716915" y="2608899"/>
                </a:lnTo>
                <a:lnTo>
                  <a:pt x="728345" y="2607946"/>
                </a:lnTo>
                <a:lnTo>
                  <a:pt x="740093" y="2606676"/>
                </a:lnTo>
                <a:lnTo>
                  <a:pt x="752158" y="2605406"/>
                </a:lnTo>
                <a:lnTo>
                  <a:pt x="763905" y="2603501"/>
                </a:lnTo>
                <a:lnTo>
                  <a:pt x="775335" y="2601279"/>
                </a:lnTo>
                <a:lnTo>
                  <a:pt x="787083" y="2598738"/>
                </a:lnTo>
                <a:lnTo>
                  <a:pt x="798830" y="2596198"/>
                </a:lnTo>
                <a:lnTo>
                  <a:pt x="810578" y="2593658"/>
                </a:lnTo>
                <a:lnTo>
                  <a:pt x="822008" y="2590166"/>
                </a:lnTo>
                <a:lnTo>
                  <a:pt x="833438" y="2586673"/>
                </a:lnTo>
                <a:lnTo>
                  <a:pt x="844868" y="2582863"/>
                </a:lnTo>
                <a:lnTo>
                  <a:pt x="856615" y="2578736"/>
                </a:lnTo>
                <a:lnTo>
                  <a:pt x="867410" y="2573973"/>
                </a:lnTo>
                <a:lnTo>
                  <a:pt x="879158" y="2569528"/>
                </a:lnTo>
                <a:lnTo>
                  <a:pt x="890270" y="2564131"/>
                </a:lnTo>
                <a:lnTo>
                  <a:pt x="901383" y="2558733"/>
                </a:lnTo>
                <a:lnTo>
                  <a:pt x="912178" y="2553336"/>
                </a:lnTo>
                <a:lnTo>
                  <a:pt x="923290" y="2547303"/>
                </a:lnTo>
                <a:lnTo>
                  <a:pt x="934085" y="2540636"/>
                </a:lnTo>
                <a:lnTo>
                  <a:pt x="944880" y="2534286"/>
                </a:lnTo>
                <a:lnTo>
                  <a:pt x="955675" y="2527301"/>
                </a:lnTo>
                <a:lnTo>
                  <a:pt x="965835" y="2520633"/>
                </a:lnTo>
                <a:lnTo>
                  <a:pt x="976313" y="2512696"/>
                </a:lnTo>
                <a:lnTo>
                  <a:pt x="986155" y="2505711"/>
                </a:lnTo>
                <a:lnTo>
                  <a:pt x="995680" y="2497456"/>
                </a:lnTo>
                <a:lnTo>
                  <a:pt x="1005205" y="2489836"/>
                </a:lnTo>
                <a:lnTo>
                  <a:pt x="1014095" y="2481581"/>
                </a:lnTo>
                <a:lnTo>
                  <a:pt x="1023303" y="2473326"/>
                </a:lnTo>
                <a:lnTo>
                  <a:pt x="1031558" y="2464753"/>
                </a:lnTo>
                <a:lnTo>
                  <a:pt x="1040130" y="2456181"/>
                </a:lnTo>
                <a:lnTo>
                  <a:pt x="1048385" y="2446973"/>
                </a:lnTo>
                <a:lnTo>
                  <a:pt x="1056640" y="2438083"/>
                </a:lnTo>
                <a:lnTo>
                  <a:pt x="1064260" y="2429193"/>
                </a:lnTo>
                <a:lnTo>
                  <a:pt x="1071563" y="2419351"/>
                </a:lnTo>
                <a:lnTo>
                  <a:pt x="1078865" y="2409826"/>
                </a:lnTo>
                <a:lnTo>
                  <a:pt x="1085533" y="2400301"/>
                </a:lnTo>
                <a:lnTo>
                  <a:pt x="1092200" y="2390458"/>
                </a:lnTo>
                <a:lnTo>
                  <a:pt x="1098550" y="2380616"/>
                </a:lnTo>
                <a:lnTo>
                  <a:pt x="1104583" y="2370456"/>
                </a:lnTo>
                <a:lnTo>
                  <a:pt x="1110933" y="2360296"/>
                </a:lnTo>
                <a:lnTo>
                  <a:pt x="1116330" y="2349818"/>
                </a:lnTo>
                <a:lnTo>
                  <a:pt x="1121728" y="2339023"/>
                </a:lnTo>
                <a:lnTo>
                  <a:pt x="1126808" y="2328863"/>
                </a:lnTo>
                <a:lnTo>
                  <a:pt x="1131570" y="2318068"/>
                </a:lnTo>
                <a:lnTo>
                  <a:pt x="1136015" y="2306956"/>
                </a:lnTo>
                <a:lnTo>
                  <a:pt x="1140778" y="2296478"/>
                </a:lnTo>
                <a:lnTo>
                  <a:pt x="1144588" y="2285366"/>
                </a:lnTo>
                <a:lnTo>
                  <a:pt x="1148398" y="2274253"/>
                </a:lnTo>
                <a:lnTo>
                  <a:pt x="1151890" y="2263141"/>
                </a:lnTo>
                <a:lnTo>
                  <a:pt x="1155383" y="2251711"/>
                </a:lnTo>
                <a:lnTo>
                  <a:pt x="1158240" y="2240598"/>
                </a:lnTo>
                <a:lnTo>
                  <a:pt x="1161098" y="2228851"/>
                </a:lnTo>
                <a:lnTo>
                  <a:pt x="1163320" y="2217421"/>
                </a:lnTo>
                <a:lnTo>
                  <a:pt x="1165543" y="2205673"/>
                </a:lnTo>
                <a:lnTo>
                  <a:pt x="1167448" y="2194243"/>
                </a:lnTo>
                <a:lnTo>
                  <a:pt x="1169035" y="2182813"/>
                </a:lnTo>
                <a:lnTo>
                  <a:pt x="1170305" y="2170748"/>
                </a:lnTo>
                <a:lnTo>
                  <a:pt x="1171258" y="2159318"/>
                </a:lnTo>
                <a:lnTo>
                  <a:pt x="1172210" y="2147571"/>
                </a:lnTo>
                <a:lnTo>
                  <a:pt x="1172845" y="2135823"/>
                </a:lnTo>
                <a:lnTo>
                  <a:pt x="1172845" y="2123758"/>
                </a:lnTo>
                <a:lnTo>
                  <a:pt x="1172845" y="2112328"/>
                </a:lnTo>
                <a:lnTo>
                  <a:pt x="1172528" y="2100581"/>
                </a:lnTo>
                <a:lnTo>
                  <a:pt x="1172210" y="2088516"/>
                </a:lnTo>
                <a:lnTo>
                  <a:pt x="1170940" y="2076768"/>
                </a:lnTo>
                <a:lnTo>
                  <a:pt x="1169670" y="2065021"/>
                </a:lnTo>
                <a:lnTo>
                  <a:pt x="1168083" y="2053591"/>
                </a:lnTo>
                <a:lnTo>
                  <a:pt x="1166813" y="2041526"/>
                </a:lnTo>
                <a:lnTo>
                  <a:pt x="1164273" y="2029778"/>
                </a:lnTo>
                <a:lnTo>
                  <a:pt x="1162050" y="2018348"/>
                </a:lnTo>
                <a:lnTo>
                  <a:pt x="1159510" y="2006283"/>
                </a:lnTo>
                <a:lnTo>
                  <a:pt x="1156335" y="1994853"/>
                </a:lnTo>
                <a:lnTo>
                  <a:pt x="1153478" y="1983423"/>
                </a:lnTo>
                <a:lnTo>
                  <a:pt x="1149985" y="1971993"/>
                </a:lnTo>
                <a:lnTo>
                  <a:pt x="1145540" y="1960563"/>
                </a:lnTo>
                <a:lnTo>
                  <a:pt x="1141730" y="1949133"/>
                </a:lnTo>
                <a:lnTo>
                  <a:pt x="1137285" y="1937386"/>
                </a:lnTo>
                <a:lnTo>
                  <a:pt x="1132205" y="1926591"/>
                </a:lnTo>
                <a:lnTo>
                  <a:pt x="1127443" y="1914843"/>
                </a:lnTo>
                <a:lnTo>
                  <a:pt x="1122045" y="1903731"/>
                </a:lnTo>
                <a:lnTo>
                  <a:pt x="1116330" y="1892936"/>
                </a:lnTo>
                <a:lnTo>
                  <a:pt x="1110615" y="1882141"/>
                </a:lnTo>
                <a:lnTo>
                  <a:pt x="1103948" y="1871028"/>
                </a:lnTo>
                <a:lnTo>
                  <a:pt x="1097598" y="1860233"/>
                </a:lnTo>
                <a:lnTo>
                  <a:pt x="1090613" y="1849438"/>
                </a:lnTo>
                <a:lnTo>
                  <a:pt x="1083310" y="1839278"/>
                </a:lnTo>
                <a:lnTo>
                  <a:pt x="1076008" y="1829436"/>
                </a:lnTo>
                <a:lnTo>
                  <a:pt x="1068388" y="1819276"/>
                </a:lnTo>
                <a:lnTo>
                  <a:pt x="1060768" y="1809751"/>
                </a:lnTo>
                <a:lnTo>
                  <a:pt x="1053148" y="1800226"/>
                </a:lnTo>
                <a:lnTo>
                  <a:pt x="1044575" y="1791018"/>
                </a:lnTo>
                <a:lnTo>
                  <a:pt x="1036320" y="1782128"/>
                </a:lnTo>
                <a:lnTo>
                  <a:pt x="1027748" y="1773556"/>
                </a:lnTo>
                <a:lnTo>
                  <a:pt x="1019175" y="1764983"/>
                </a:lnTo>
                <a:lnTo>
                  <a:pt x="1010285" y="1757046"/>
                </a:lnTo>
                <a:lnTo>
                  <a:pt x="1001395" y="1749108"/>
                </a:lnTo>
                <a:lnTo>
                  <a:pt x="992188" y="1741171"/>
                </a:lnTo>
                <a:lnTo>
                  <a:pt x="982663" y="1734186"/>
                </a:lnTo>
                <a:lnTo>
                  <a:pt x="973138" y="1726883"/>
                </a:lnTo>
                <a:lnTo>
                  <a:pt x="963613" y="1719898"/>
                </a:lnTo>
                <a:lnTo>
                  <a:pt x="953770" y="1713230"/>
                </a:lnTo>
                <a:lnTo>
                  <a:pt x="943610" y="1706880"/>
                </a:lnTo>
                <a:lnTo>
                  <a:pt x="933768" y="1700848"/>
                </a:lnTo>
                <a:lnTo>
                  <a:pt x="923290" y="1695133"/>
                </a:lnTo>
                <a:lnTo>
                  <a:pt x="913130" y="1689418"/>
                </a:lnTo>
                <a:lnTo>
                  <a:pt x="902335" y="1684020"/>
                </a:lnTo>
                <a:lnTo>
                  <a:pt x="892175" y="1678623"/>
                </a:lnTo>
                <a:lnTo>
                  <a:pt x="881380" y="1673860"/>
                </a:lnTo>
                <a:lnTo>
                  <a:pt x="870268" y="1669415"/>
                </a:lnTo>
                <a:lnTo>
                  <a:pt x="859473" y="1664653"/>
                </a:lnTo>
                <a:lnTo>
                  <a:pt x="848360" y="1660843"/>
                </a:lnTo>
                <a:lnTo>
                  <a:pt x="837248" y="1657033"/>
                </a:lnTo>
                <a:lnTo>
                  <a:pt x="825818" y="1653858"/>
                </a:lnTo>
                <a:lnTo>
                  <a:pt x="814705" y="1650365"/>
                </a:lnTo>
                <a:lnTo>
                  <a:pt x="803275" y="1647190"/>
                </a:lnTo>
                <a:lnTo>
                  <a:pt x="791845" y="1644651"/>
                </a:lnTo>
                <a:lnTo>
                  <a:pt x="780415" y="1642111"/>
                </a:lnTo>
                <a:lnTo>
                  <a:pt x="768985" y="1639888"/>
                </a:lnTo>
                <a:lnTo>
                  <a:pt x="757238" y="1637983"/>
                </a:lnTo>
                <a:lnTo>
                  <a:pt x="745490" y="1636395"/>
                </a:lnTo>
                <a:lnTo>
                  <a:pt x="734060" y="1635125"/>
                </a:lnTo>
                <a:lnTo>
                  <a:pt x="722313" y="1633855"/>
                </a:lnTo>
                <a:lnTo>
                  <a:pt x="710565" y="1632903"/>
                </a:lnTo>
                <a:lnTo>
                  <a:pt x="698818" y="1632585"/>
                </a:lnTo>
                <a:lnTo>
                  <a:pt x="687070" y="1632268"/>
                </a:lnTo>
                <a:close/>
                <a:moveTo>
                  <a:pt x="1446848" y="1466850"/>
                </a:moveTo>
                <a:lnTo>
                  <a:pt x="1448435" y="1479858"/>
                </a:lnTo>
                <a:lnTo>
                  <a:pt x="1450658" y="1496357"/>
                </a:lnTo>
                <a:lnTo>
                  <a:pt x="1453833" y="1515711"/>
                </a:lnTo>
                <a:lnTo>
                  <a:pt x="1457960" y="1538238"/>
                </a:lnTo>
                <a:lnTo>
                  <a:pt x="1468120" y="1591541"/>
                </a:lnTo>
                <a:lnTo>
                  <a:pt x="1480185" y="1653093"/>
                </a:lnTo>
                <a:lnTo>
                  <a:pt x="1494155" y="1721308"/>
                </a:lnTo>
                <a:lnTo>
                  <a:pt x="1509713" y="1794282"/>
                </a:lnTo>
                <a:lnTo>
                  <a:pt x="1525905" y="1870112"/>
                </a:lnTo>
                <a:lnTo>
                  <a:pt x="1542098" y="1946576"/>
                </a:lnTo>
                <a:lnTo>
                  <a:pt x="1574800" y="2092842"/>
                </a:lnTo>
                <a:lnTo>
                  <a:pt x="1602740" y="2217533"/>
                </a:lnTo>
                <a:lnTo>
                  <a:pt x="1629410" y="2336830"/>
                </a:lnTo>
                <a:lnTo>
                  <a:pt x="1730693" y="1746690"/>
                </a:lnTo>
                <a:lnTo>
                  <a:pt x="1671003" y="1606453"/>
                </a:lnTo>
                <a:lnTo>
                  <a:pt x="1768475" y="1514442"/>
                </a:lnTo>
                <a:lnTo>
                  <a:pt x="1798955" y="1514442"/>
                </a:lnTo>
                <a:lnTo>
                  <a:pt x="1806258" y="1514442"/>
                </a:lnTo>
                <a:lnTo>
                  <a:pt x="1836420" y="1514442"/>
                </a:lnTo>
                <a:lnTo>
                  <a:pt x="1933575" y="1606453"/>
                </a:lnTo>
                <a:lnTo>
                  <a:pt x="1873885" y="1746690"/>
                </a:lnTo>
                <a:lnTo>
                  <a:pt x="1975168" y="2336830"/>
                </a:lnTo>
                <a:lnTo>
                  <a:pt x="2002155" y="2217533"/>
                </a:lnTo>
                <a:lnTo>
                  <a:pt x="2030095" y="2092842"/>
                </a:lnTo>
                <a:lnTo>
                  <a:pt x="2062480" y="1946576"/>
                </a:lnTo>
                <a:lnTo>
                  <a:pt x="2078990" y="1870112"/>
                </a:lnTo>
                <a:lnTo>
                  <a:pt x="2094865" y="1794282"/>
                </a:lnTo>
                <a:lnTo>
                  <a:pt x="2110740" y="1721308"/>
                </a:lnTo>
                <a:lnTo>
                  <a:pt x="2124393" y="1653093"/>
                </a:lnTo>
                <a:lnTo>
                  <a:pt x="2136775" y="1591541"/>
                </a:lnTo>
                <a:lnTo>
                  <a:pt x="2146618" y="1538238"/>
                </a:lnTo>
                <a:lnTo>
                  <a:pt x="2150428" y="1515711"/>
                </a:lnTo>
                <a:lnTo>
                  <a:pt x="2153920" y="1496357"/>
                </a:lnTo>
                <a:lnTo>
                  <a:pt x="2156143" y="1479858"/>
                </a:lnTo>
                <a:lnTo>
                  <a:pt x="2157730" y="1466850"/>
                </a:lnTo>
                <a:lnTo>
                  <a:pt x="2164398" y="1469071"/>
                </a:lnTo>
                <a:lnTo>
                  <a:pt x="2173923" y="1471609"/>
                </a:lnTo>
                <a:lnTo>
                  <a:pt x="2226628" y="1488108"/>
                </a:lnTo>
                <a:lnTo>
                  <a:pt x="2293620" y="1509683"/>
                </a:lnTo>
                <a:lnTo>
                  <a:pt x="2331085" y="1522374"/>
                </a:lnTo>
                <a:lnTo>
                  <a:pt x="2370455" y="1535700"/>
                </a:lnTo>
                <a:lnTo>
                  <a:pt x="2411730" y="1549660"/>
                </a:lnTo>
                <a:lnTo>
                  <a:pt x="2453323" y="1564255"/>
                </a:lnTo>
                <a:lnTo>
                  <a:pt x="2495868" y="1579801"/>
                </a:lnTo>
                <a:lnTo>
                  <a:pt x="2538413" y="1595665"/>
                </a:lnTo>
                <a:lnTo>
                  <a:pt x="2580005" y="1612164"/>
                </a:lnTo>
                <a:lnTo>
                  <a:pt x="2620645" y="1628345"/>
                </a:lnTo>
                <a:lnTo>
                  <a:pt x="2659698" y="1644844"/>
                </a:lnTo>
                <a:lnTo>
                  <a:pt x="2678430" y="1653410"/>
                </a:lnTo>
                <a:lnTo>
                  <a:pt x="2696210" y="1661342"/>
                </a:lnTo>
                <a:lnTo>
                  <a:pt x="2713990" y="1669909"/>
                </a:lnTo>
                <a:lnTo>
                  <a:pt x="2730818" y="1678158"/>
                </a:lnTo>
                <a:lnTo>
                  <a:pt x="2747010" y="1686090"/>
                </a:lnTo>
                <a:lnTo>
                  <a:pt x="2761933" y="1694339"/>
                </a:lnTo>
                <a:lnTo>
                  <a:pt x="2773363" y="1705761"/>
                </a:lnTo>
                <a:lnTo>
                  <a:pt x="2785110" y="1718770"/>
                </a:lnTo>
                <a:lnTo>
                  <a:pt x="2798128" y="1733364"/>
                </a:lnTo>
                <a:lnTo>
                  <a:pt x="2805113" y="1741296"/>
                </a:lnTo>
                <a:lnTo>
                  <a:pt x="2811780" y="1749546"/>
                </a:lnTo>
                <a:lnTo>
                  <a:pt x="2818766" y="1758747"/>
                </a:lnTo>
                <a:lnTo>
                  <a:pt x="2825750" y="1768265"/>
                </a:lnTo>
                <a:lnTo>
                  <a:pt x="2833053" y="1778735"/>
                </a:lnTo>
                <a:lnTo>
                  <a:pt x="2839720" y="1789840"/>
                </a:lnTo>
                <a:lnTo>
                  <a:pt x="2847023" y="1801262"/>
                </a:lnTo>
                <a:lnTo>
                  <a:pt x="2854326" y="1813636"/>
                </a:lnTo>
                <a:lnTo>
                  <a:pt x="2861310" y="1826962"/>
                </a:lnTo>
                <a:lnTo>
                  <a:pt x="2867978" y="1840922"/>
                </a:lnTo>
                <a:lnTo>
                  <a:pt x="2874963" y="1855517"/>
                </a:lnTo>
                <a:lnTo>
                  <a:pt x="2881948" y="1871698"/>
                </a:lnTo>
                <a:lnTo>
                  <a:pt x="2888933" y="1887880"/>
                </a:lnTo>
                <a:lnTo>
                  <a:pt x="2895283" y="1905964"/>
                </a:lnTo>
                <a:lnTo>
                  <a:pt x="2901316" y="1924367"/>
                </a:lnTo>
                <a:lnTo>
                  <a:pt x="2907666" y="1944355"/>
                </a:lnTo>
                <a:lnTo>
                  <a:pt x="2913698" y="1964978"/>
                </a:lnTo>
                <a:lnTo>
                  <a:pt x="2919413" y="1986871"/>
                </a:lnTo>
                <a:lnTo>
                  <a:pt x="2924810" y="2010032"/>
                </a:lnTo>
                <a:lnTo>
                  <a:pt x="2930208" y="2034463"/>
                </a:lnTo>
                <a:lnTo>
                  <a:pt x="2934653" y="2059528"/>
                </a:lnTo>
                <a:lnTo>
                  <a:pt x="2939416" y="2086496"/>
                </a:lnTo>
                <a:lnTo>
                  <a:pt x="2943543" y="2114734"/>
                </a:lnTo>
                <a:lnTo>
                  <a:pt x="2947353" y="2144241"/>
                </a:lnTo>
                <a:lnTo>
                  <a:pt x="2950846" y="2175017"/>
                </a:lnTo>
                <a:lnTo>
                  <a:pt x="2953703" y="2207062"/>
                </a:lnTo>
                <a:lnTo>
                  <a:pt x="2954338" y="2215946"/>
                </a:lnTo>
                <a:lnTo>
                  <a:pt x="2954656" y="2230858"/>
                </a:lnTo>
                <a:lnTo>
                  <a:pt x="2955608" y="2275595"/>
                </a:lnTo>
                <a:lnTo>
                  <a:pt x="2957196" y="2411390"/>
                </a:lnTo>
                <a:lnTo>
                  <a:pt x="2959100" y="2583673"/>
                </a:lnTo>
                <a:lnTo>
                  <a:pt x="2960688" y="2760715"/>
                </a:lnTo>
                <a:lnTo>
                  <a:pt x="2908936" y="2767695"/>
                </a:lnTo>
                <a:lnTo>
                  <a:pt x="2857818" y="2773723"/>
                </a:lnTo>
                <a:lnTo>
                  <a:pt x="2806383" y="2779434"/>
                </a:lnTo>
                <a:lnTo>
                  <a:pt x="2755266" y="2784511"/>
                </a:lnTo>
                <a:lnTo>
                  <a:pt x="2702878" y="2788952"/>
                </a:lnTo>
                <a:lnTo>
                  <a:pt x="2649220" y="2793712"/>
                </a:lnTo>
                <a:lnTo>
                  <a:pt x="2536825" y="2802278"/>
                </a:lnTo>
                <a:lnTo>
                  <a:pt x="2535555" y="2668704"/>
                </a:lnTo>
                <a:lnTo>
                  <a:pt x="2534920" y="2527832"/>
                </a:lnTo>
                <a:lnTo>
                  <a:pt x="2534285" y="2333022"/>
                </a:lnTo>
                <a:lnTo>
                  <a:pt x="2534285" y="2318745"/>
                </a:lnTo>
                <a:lnTo>
                  <a:pt x="2533333" y="2305102"/>
                </a:lnTo>
                <a:lnTo>
                  <a:pt x="2531745" y="2291776"/>
                </a:lnTo>
                <a:lnTo>
                  <a:pt x="2530475" y="2279085"/>
                </a:lnTo>
                <a:lnTo>
                  <a:pt x="2527935" y="2266711"/>
                </a:lnTo>
                <a:lnTo>
                  <a:pt x="2525713" y="2254654"/>
                </a:lnTo>
                <a:lnTo>
                  <a:pt x="2522538" y="2243232"/>
                </a:lnTo>
                <a:lnTo>
                  <a:pt x="2519680" y="2232127"/>
                </a:lnTo>
                <a:lnTo>
                  <a:pt x="2515870" y="2221340"/>
                </a:lnTo>
                <a:lnTo>
                  <a:pt x="2512060" y="2210870"/>
                </a:lnTo>
                <a:lnTo>
                  <a:pt x="2508250" y="2200717"/>
                </a:lnTo>
                <a:lnTo>
                  <a:pt x="2503488" y="2191198"/>
                </a:lnTo>
                <a:lnTo>
                  <a:pt x="2499360" y="2181680"/>
                </a:lnTo>
                <a:lnTo>
                  <a:pt x="2494280" y="2172796"/>
                </a:lnTo>
                <a:lnTo>
                  <a:pt x="2489835" y="2163912"/>
                </a:lnTo>
                <a:lnTo>
                  <a:pt x="2484755" y="2155346"/>
                </a:lnTo>
                <a:lnTo>
                  <a:pt x="2484755" y="2813383"/>
                </a:lnTo>
                <a:lnTo>
                  <a:pt x="2405698" y="2818459"/>
                </a:lnTo>
                <a:lnTo>
                  <a:pt x="2323148" y="2822584"/>
                </a:lnTo>
                <a:lnTo>
                  <a:pt x="2238058" y="2826391"/>
                </a:lnTo>
                <a:lnTo>
                  <a:pt x="2150745" y="2829881"/>
                </a:lnTo>
                <a:lnTo>
                  <a:pt x="2062798" y="2832102"/>
                </a:lnTo>
                <a:lnTo>
                  <a:pt x="1974850" y="2834006"/>
                </a:lnTo>
                <a:lnTo>
                  <a:pt x="1887538" y="2835275"/>
                </a:lnTo>
                <a:lnTo>
                  <a:pt x="1802448" y="2835275"/>
                </a:lnTo>
                <a:lnTo>
                  <a:pt x="1750378" y="2835275"/>
                </a:lnTo>
                <a:lnTo>
                  <a:pt x="1697673" y="2834958"/>
                </a:lnTo>
                <a:lnTo>
                  <a:pt x="1644333" y="2834006"/>
                </a:lnTo>
                <a:lnTo>
                  <a:pt x="1590358" y="2833372"/>
                </a:lnTo>
                <a:lnTo>
                  <a:pt x="1536065" y="2832102"/>
                </a:lnTo>
                <a:lnTo>
                  <a:pt x="1482090" y="2830516"/>
                </a:lnTo>
                <a:lnTo>
                  <a:pt x="1427798" y="2829247"/>
                </a:lnTo>
                <a:lnTo>
                  <a:pt x="1374775" y="2826709"/>
                </a:lnTo>
                <a:lnTo>
                  <a:pt x="1257300" y="2643639"/>
                </a:lnTo>
                <a:lnTo>
                  <a:pt x="1274128" y="2624919"/>
                </a:lnTo>
                <a:lnTo>
                  <a:pt x="1290003" y="2605882"/>
                </a:lnTo>
                <a:lnTo>
                  <a:pt x="1305560" y="2585894"/>
                </a:lnTo>
                <a:lnTo>
                  <a:pt x="1319848" y="2565588"/>
                </a:lnTo>
                <a:lnTo>
                  <a:pt x="1334135" y="2544965"/>
                </a:lnTo>
                <a:lnTo>
                  <a:pt x="1347470" y="2524024"/>
                </a:lnTo>
                <a:lnTo>
                  <a:pt x="1360170" y="2502132"/>
                </a:lnTo>
                <a:lnTo>
                  <a:pt x="1371918" y="2480557"/>
                </a:lnTo>
                <a:lnTo>
                  <a:pt x="1383348" y="2458348"/>
                </a:lnTo>
                <a:lnTo>
                  <a:pt x="1393825" y="2435503"/>
                </a:lnTo>
                <a:lnTo>
                  <a:pt x="1403668" y="2412342"/>
                </a:lnTo>
                <a:lnTo>
                  <a:pt x="1412558" y="2389181"/>
                </a:lnTo>
                <a:lnTo>
                  <a:pt x="1420813" y="2365385"/>
                </a:lnTo>
                <a:lnTo>
                  <a:pt x="1428115" y="2341589"/>
                </a:lnTo>
                <a:lnTo>
                  <a:pt x="1435100" y="2317158"/>
                </a:lnTo>
                <a:lnTo>
                  <a:pt x="1441133" y="2293045"/>
                </a:lnTo>
                <a:lnTo>
                  <a:pt x="1444943" y="2274008"/>
                </a:lnTo>
                <a:lnTo>
                  <a:pt x="1448753" y="2254972"/>
                </a:lnTo>
                <a:lnTo>
                  <a:pt x="1451928" y="2236252"/>
                </a:lnTo>
                <a:lnTo>
                  <a:pt x="1454785" y="2217215"/>
                </a:lnTo>
                <a:lnTo>
                  <a:pt x="1456690" y="2198179"/>
                </a:lnTo>
                <a:lnTo>
                  <a:pt x="1458595" y="2179142"/>
                </a:lnTo>
                <a:lnTo>
                  <a:pt x="1459548" y="2160105"/>
                </a:lnTo>
                <a:lnTo>
                  <a:pt x="1460500" y="2141068"/>
                </a:lnTo>
                <a:lnTo>
                  <a:pt x="1460818" y="2122349"/>
                </a:lnTo>
                <a:lnTo>
                  <a:pt x="1460500" y="2103312"/>
                </a:lnTo>
                <a:lnTo>
                  <a:pt x="1459548" y="2084593"/>
                </a:lnTo>
                <a:lnTo>
                  <a:pt x="1458913" y="2065873"/>
                </a:lnTo>
                <a:lnTo>
                  <a:pt x="1457008" y="2046519"/>
                </a:lnTo>
                <a:lnTo>
                  <a:pt x="1455103" y="2027800"/>
                </a:lnTo>
                <a:lnTo>
                  <a:pt x="1452880" y="2009715"/>
                </a:lnTo>
                <a:lnTo>
                  <a:pt x="1449705" y="1990995"/>
                </a:lnTo>
                <a:lnTo>
                  <a:pt x="1446213" y="1971958"/>
                </a:lnTo>
                <a:lnTo>
                  <a:pt x="1442403" y="1953874"/>
                </a:lnTo>
                <a:lnTo>
                  <a:pt x="1437958" y="1935471"/>
                </a:lnTo>
                <a:lnTo>
                  <a:pt x="1433195" y="1917069"/>
                </a:lnTo>
                <a:lnTo>
                  <a:pt x="1427798" y="1898984"/>
                </a:lnTo>
                <a:lnTo>
                  <a:pt x="1422083" y="1881217"/>
                </a:lnTo>
                <a:lnTo>
                  <a:pt x="1416050" y="1863132"/>
                </a:lnTo>
                <a:lnTo>
                  <a:pt x="1409383" y="1845364"/>
                </a:lnTo>
                <a:lnTo>
                  <a:pt x="1402715" y="1827596"/>
                </a:lnTo>
                <a:lnTo>
                  <a:pt x="1395095" y="1810146"/>
                </a:lnTo>
                <a:lnTo>
                  <a:pt x="1386840" y="1792696"/>
                </a:lnTo>
                <a:lnTo>
                  <a:pt x="1378585" y="1775563"/>
                </a:lnTo>
                <a:lnTo>
                  <a:pt x="1369695" y="1758429"/>
                </a:lnTo>
                <a:lnTo>
                  <a:pt x="1360488" y="1741614"/>
                </a:lnTo>
                <a:lnTo>
                  <a:pt x="1350963" y="1724798"/>
                </a:lnTo>
                <a:lnTo>
                  <a:pt x="1340485" y="1708299"/>
                </a:lnTo>
                <a:lnTo>
                  <a:pt x="1333500" y="1696877"/>
                </a:lnTo>
                <a:lnTo>
                  <a:pt x="1325563" y="1685773"/>
                </a:lnTo>
                <a:lnTo>
                  <a:pt x="1317943" y="1674668"/>
                </a:lnTo>
                <a:lnTo>
                  <a:pt x="1310323" y="1663563"/>
                </a:lnTo>
                <a:lnTo>
                  <a:pt x="1302385" y="1653093"/>
                </a:lnTo>
                <a:lnTo>
                  <a:pt x="1293813" y="1642623"/>
                </a:lnTo>
                <a:lnTo>
                  <a:pt x="1285558" y="1632152"/>
                </a:lnTo>
                <a:lnTo>
                  <a:pt x="1276985" y="1621999"/>
                </a:lnTo>
                <a:lnTo>
                  <a:pt x="1259523" y="1602011"/>
                </a:lnTo>
                <a:lnTo>
                  <a:pt x="1241425" y="1582657"/>
                </a:lnTo>
                <a:lnTo>
                  <a:pt x="1222693" y="1564255"/>
                </a:lnTo>
                <a:lnTo>
                  <a:pt x="1203325" y="1546170"/>
                </a:lnTo>
                <a:lnTo>
                  <a:pt x="1270953" y="1523008"/>
                </a:lnTo>
                <a:lnTo>
                  <a:pt x="1332865" y="1502702"/>
                </a:lnTo>
                <a:lnTo>
                  <a:pt x="1386840" y="1485569"/>
                </a:lnTo>
                <a:lnTo>
                  <a:pt x="1430655" y="1471609"/>
                </a:lnTo>
                <a:lnTo>
                  <a:pt x="1440815" y="1468754"/>
                </a:lnTo>
                <a:lnTo>
                  <a:pt x="1446848" y="1466850"/>
                </a:lnTo>
                <a:close/>
                <a:moveTo>
                  <a:pt x="671830" y="1436688"/>
                </a:moveTo>
                <a:lnTo>
                  <a:pt x="688658" y="1436688"/>
                </a:lnTo>
                <a:lnTo>
                  <a:pt x="704850" y="1437323"/>
                </a:lnTo>
                <a:lnTo>
                  <a:pt x="721360" y="1437958"/>
                </a:lnTo>
                <a:lnTo>
                  <a:pt x="737870" y="1439228"/>
                </a:lnTo>
                <a:lnTo>
                  <a:pt x="754380" y="1440816"/>
                </a:lnTo>
                <a:lnTo>
                  <a:pt x="770255" y="1442721"/>
                </a:lnTo>
                <a:lnTo>
                  <a:pt x="786765" y="1444943"/>
                </a:lnTo>
                <a:lnTo>
                  <a:pt x="802958" y="1447483"/>
                </a:lnTo>
                <a:lnTo>
                  <a:pt x="818833" y="1450340"/>
                </a:lnTo>
                <a:lnTo>
                  <a:pt x="835025" y="1453515"/>
                </a:lnTo>
                <a:lnTo>
                  <a:pt x="851218" y="1457643"/>
                </a:lnTo>
                <a:lnTo>
                  <a:pt x="866775" y="1461771"/>
                </a:lnTo>
                <a:lnTo>
                  <a:pt x="882333" y="1466215"/>
                </a:lnTo>
                <a:lnTo>
                  <a:pt x="898208" y="1471295"/>
                </a:lnTo>
                <a:lnTo>
                  <a:pt x="913765" y="1476693"/>
                </a:lnTo>
                <a:lnTo>
                  <a:pt x="929005" y="1482408"/>
                </a:lnTo>
                <a:lnTo>
                  <a:pt x="944563" y="1488440"/>
                </a:lnTo>
                <a:lnTo>
                  <a:pt x="959803" y="1495108"/>
                </a:lnTo>
                <a:lnTo>
                  <a:pt x="974725" y="1501458"/>
                </a:lnTo>
                <a:lnTo>
                  <a:pt x="989648" y="1508760"/>
                </a:lnTo>
                <a:lnTo>
                  <a:pt x="1004253" y="1516380"/>
                </a:lnTo>
                <a:lnTo>
                  <a:pt x="1018540" y="1524318"/>
                </a:lnTo>
                <a:lnTo>
                  <a:pt x="1033145" y="1532573"/>
                </a:lnTo>
                <a:lnTo>
                  <a:pt x="1047433" y="1541146"/>
                </a:lnTo>
                <a:lnTo>
                  <a:pt x="1061085" y="1550035"/>
                </a:lnTo>
                <a:lnTo>
                  <a:pt x="1075373" y="1559560"/>
                </a:lnTo>
                <a:lnTo>
                  <a:pt x="1088708" y="1569085"/>
                </a:lnTo>
                <a:lnTo>
                  <a:pt x="1102043" y="1579245"/>
                </a:lnTo>
                <a:lnTo>
                  <a:pt x="1115378" y="1589723"/>
                </a:lnTo>
                <a:lnTo>
                  <a:pt x="1128078" y="1600518"/>
                </a:lnTo>
                <a:lnTo>
                  <a:pt x="1141095" y="1611630"/>
                </a:lnTo>
                <a:lnTo>
                  <a:pt x="1153478" y="1623061"/>
                </a:lnTo>
                <a:lnTo>
                  <a:pt x="1165543" y="1634490"/>
                </a:lnTo>
                <a:lnTo>
                  <a:pt x="1177290" y="1646873"/>
                </a:lnTo>
                <a:lnTo>
                  <a:pt x="1189355" y="1659573"/>
                </a:lnTo>
                <a:lnTo>
                  <a:pt x="1200785" y="1671955"/>
                </a:lnTo>
                <a:lnTo>
                  <a:pt x="1211898" y="1685608"/>
                </a:lnTo>
                <a:lnTo>
                  <a:pt x="1222693" y="1698943"/>
                </a:lnTo>
                <a:lnTo>
                  <a:pt x="1233170" y="1712595"/>
                </a:lnTo>
                <a:lnTo>
                  <a:pt x="1243330" y="1726883"/>
                </a:lnTo>
                <a:lnTo>
                  <a:pt x="1253173" y="1741171"/>
                </a:lnTo>
                <a:lnTo>
                  <a:pt x="1262698" y="1755776"/>
                </a:lnTo>
                <a:lnTo>
                  <a:pt x="1272223" y="1771016"/>
                </a:lnTo>
                <a:lnTo>
                  <a:pt x="1280795" y="1785938"/>
                </a:lnTo>
                <a:lnTo>
                  <a:pt x="1289050" y="1801496"/>
                </a:lnTo>
                <a:lnTo>
                  <a:pt x="1297305" y="1817053"/>
                </a:lnTo>
                <a:lnTo>
                  <a:pt x="1304925" y="1832293"/>
                </a:lnTo>
                <a:lnTo>
                  <a:pt x="1311593" y="1848168"/>
                </a:lnTo>
                <a:lnTo>
                  <a:pt x="1318578" y="1864043"/>
                </a:lnTo>
                <a:lnTo>
                  <a:pt x="1324610" y="1879918"/>
                </a:lnTo>
                <a:lnTo>
                  <a:pt x="1330325" y="1895793"/>
                </a:lnTo>
                <a:lnTo>
                  <a:pt x="1335723" y="1911986"/>
                </a:lnTo>
                <a:lnTo>
                  <a:pt x="1340803" y="1927861"/>
                </a:lnTo>
                <a:lnTo>
                  <a:pt x="1345248" y="1944371"/>
                </a:lnTo>
                <a:lnTo>
                  <a:pt x="1349693" y="1960881"/>
                </a:lnTo>
                <a:lnTo>
                  <a:pt x="1353503" y="1977073"/>
                </a:lnTo>
                <a:lnTo>
                  <a:pt x="1356360" y="1993266"/>
                </a:lnTo>
                <a:lnTo>
                  <a:pt x="1359535" y="2009776"/>
                </a:lnTo>
                <a:lnTo>
                  <a:pt x="1361758" y="2026286"/>
                </a:lnTo>
                <a:lnTo>
                  <a:pt x="1363980" y="2042796"/>
                </a:lnTo>
                <a:lnTo>
                  <a:pt x="1365568" y="2059623"/>
                </a:lnTo>
                <a:lnTo>
                  <a:pt x="1367155" y="2076133"/>
                </a:lnTo>
                <a:lnTo>
                  <a:pt x="1367790" y="2092326"/>
                </a:lnTo>
                <a:lnTo>
                  <a:pt x="1368425" y="2108836"/>
                </a:lnTo>
                <a:lnTo>
                  <a:pt x="1368425" y="2125346"/>
                </a:lnTo>
                <a:lnTo>
                  <a:pt x="1368425" y="2141856"/>
                </a:lnTo>
                <a:lnTo>
                  <a:pt x="1367473" y="2158366"/>
                </a:lnTo>
                <a:lnTo>
                  <a:pt x="1366520" y="2174558"/>
                </a:lnTo>
                <a:lnTo>
                  <a:pt x="1364933" y="2191068"/>
                </a:lnTo>
                <a:lnTo>
                  <a:pt x="1363028" y="2207578"/>
                </a:lnTo>
                <a:lnTo>
                  <a:pt x="1360805" y="2223771"/>
                </a:lnTo>
                <a:lnTo>
                  <a:pt x="1357948" y="2239963"/>
                </a:lnTo>
                <a:lnTo>
                  <a:pt x="1354773" y="2256156"/>
                </a:lnTo>
                <a:lnTo>
                  <a:pt x="1351598" y="2272348"/>
                </a:lnTo>
                <a:lnTo>
                  <a:pt x="1348423" y="2284731"/>
                </a:lnTo>
                <a:lnTo>
                  <a:pt x="1345248" y="2297431"/>
                </a:lnTo>
                <a:lnTo>
                  <a:pt x="1342073" y="2309813"/>
                </a:lnTo>
                <a:lnTo>
                  <a:pt x="1337945" y="2322196"/>
                </a:lnTo>
                <a:lnTo>
                  <a:pt x="1334135" y="2334578"/>
                </a:lnTo>
                <a:lnTo>
                  <a:pt x="1330008" y="2347278"/>
                </a:lnTo>
                <a:lnTo>
                  <a:pt x="1325563" y="2359343"/>
                </a:lnTo>
                <a:lnTo>
                  <a:pt x="1320800" y="2371408"/>
                </a:lnTo>
                <a:lnTo>
                  <a:pt x="1316038" y="2383473"/>
                </a:lnTo>
                <a:lnTo>
                  <a:pt x="1310958" y="2395538"/>
                </a:lnTo>
                <a:lnTo>
                  <a:pt x="1305560" y="2407286"/>
                </a:lnTo>
                <a:lnTo>
                  <a:pt x="1299845" y="2419033"/>
                </a:lnTo>
                <a:lnTo>
                  <a:pt x="1294130" y="2431098"/>
                </a:lnTo>
                <a:lnTo>
                  <a:pt x="1288098" y="2442528"/>
                </a:lnTo>
                <a:lnTo>
                  <a:pt x="1281430" y="2453958"/>
                </a:lnTo>
                <a:lnTo>
                  <a:pt x="1275080" y="2465388"/>
                </a:lnTo>
                <a:lnTo>
                  <a:pt x="1268413" y="2476818"/>
                </a:lnTo>
                <a:lnTo>
                  <a:pt x="1261110" y="2487931"/>
                </a:lnTo>
                <a:lnTo>
                  <a:pt x="1253808" y="2499043"/>
                </a:lnTo>
                <a:lnTo>
                  <a:pt x="1246505" y="2509838"/>
                </a:lnTo>
                <a:lnTo>
                  <a:pt x="1238885" y="2520951"/>
                </a:lnTo>
                <a:lnTo>
                  <a:pt x="1230948" y="2531428"/>
                </a:lnTo>
                <a:lnTo>
                  <a:pt x="1223010" y="2541906"/>
                </a:lnTo>
                <a:lnTo>
                  <a:pt x="1214438" y="2552383"/>
                </a:lnTo>
                <a:lnTo>
                  <a:pt x="1206183" y="2562543"/>
                </a:lnTo>
                <a:lnTo>
                  <a:pt x="1197293" y="2573021"/>
                </a:lnTo>
                <a:lnTo>
                  <a:pt x="1188403" y="2582863"/>
                </a:lnTo>
                <a:lnTo>
                  <a:pt x="1179195" y="2592388"/>
                </a:lnTo>
                <a:lnTo>
                  <a:pt x="1169670" y="2602231"/>
                </a:lnTo>
                <a:lnTo>
                  <a:pt x="1160145" y="2611439"/>
                </a:lnTo>
                <a:lnTo>
                  <a:pt x="1150303" y="2620964"/>
                </a:lnTo>
                <a:lnTo>
                  <a:pt x="1140460" y="2630171"/>
                </a:lnTo>
                <a:lnTo>
                  <a:pt x="1455420" y="3124201"/>
                </a:lnTo>
                <a:lnTo>
                  <a:pt x="1458595" y="3128964"/>
                </a:lnTo>
                <a:lnTo>
                  <a:pt x="1461135" y="3134044"/>
                </a:lnTo>
                <a:lnTo>
                  <a:pt x="1463675" y="3139441"/>
                </a:lnTo>
                <a:lnTo>
                  <a:pt x="1465898" y="3144839"/>
                </a:lnTo>
                <a:lnTo>
                  <a:pt x="1467803" y="3150236"/>
                </a:lnTo>
                <a:lnTo>
                  <a:pt x="1469390" y="3155316"/>
                </a:lnTo>
                <a:lnTo>
                  <a:pt x="1470343" y="3160714"/>
                </a:lnTo>
                <a:lnTo>
                  <a:pt x="1471613" y="3166111"/>
                </a:lnTo>
                <a:lnTo>
                  <a:pt x="1472248" y="3171826"/>
                </a:lnTo>
                <a:lnTo>
                  <a:pt x="1472883" y="3177224"/>
                </a:lnTo>
                <a:lnTo>
                  <a:pt x="1473200" y="3182621"/>
                </a:lnTo>
                <a:lnTo>
                  <a:pt x="1473200" y="3188336"/>
                </a:lnTo>
                <a:lnTo>
                  <a:pt x="1472883" y="3193734"/>
                </a:lnTo>
                <a:lnTo>
                  <a:pt x="1471930" y="3199131"/>
                </a:lnTo>
                <a:lnTo>
                  <a:pt x="1471295" y="3204529"/>
                </a:lnTo>
                <a:lnTo>
                  <a:pt x="1470025" y="3209609"/>
                </a:lnTo>
                <a:lnTo>
                  <a:pt x="1469073" y="3215006"/>
                </a:lnTo>
                <a:lnTo>
                  <a:pt x="1467485" y="3220404"/>
                </a:lnTo>
                <a:lnTo>
                  <a:pt x="1465580" y="3225484"/>
                </a:lnTo>
                <a:lnTo>
                  <a:pt x="1463675" y="3230881"/>
                </a:lnTo>
                <a:lnTo>
                  <a:pt x="1461135" y="3235644"/>
                </a:lnTo>
                <a:lnTo>
                  <a:pt x="1458595" y="3240406"/>
                </a:lnTo>
                <a:lnTo>
                  <a:pt x="1455420" y="3245486"/>
                </a:lnTo>
                <a:lnTo>
                  <a:pt x="1452563" y="3249931"/>
                </a:lnTo>
                <a:lnTo>
                  <a:pt x="1449388" y="3254376"/>
                </a:lnTo>
                <a:lnTo>
                  <a:pt x="1445895" y="3258821"/>
                </a:lnTo>
                <a:lnTo>
                  <a:pt x="1442085" y="3262949"/>
                </a:lnTo>
                <a:lnTo>
                  <a:pt x="1437958" y="3266759"/>
                </a:lnTo>
                <a:lnTo>
                  <a:pt x="1433830" y="3270886"/>
                </a:lnTo>
                <a:lnTo>
                  <a:pt x="1429385" y="3274379"/>
                </a:lnTo>
                <a:lnTo>
                  <a:pt x="1424940" y="3277871"/>
                </a:lnTo>
                <a:lnTo>
                  <a:pt x="1419860" y="3281364"/>
                </a:lnTo>
                <a:lnTo>
                  <a:pt x="1415098" y="3283904"/>
                </a:lnTo>
                <a:lnTo>
                  <a:pt x="1409700" y="3287079"/>
                </a:lnTo>
                <a:lnTo>
                  <a:pt x="1404620" y="3289301"/>
                </a:lnTo>
                <a:lnTo>
                  <a:pt x="1399223" y="3291524"/>
                </a:lnTo>
                <a:lnTo>
                  <a:pt x="1393825" y="3293429"/>
                </a:lnTo>
                <a:lnTo>
                  <a:pt x="1388428" y="3295016"/>
                </a:lnTo>
                <a:lnTo>
                  <a:pt x="1382713" y="3296286"/>
                </a:lnTo>
                <a:lnTo>
                  <a:pt x="1377633" y="3297239"/>
                </a:lnTo>
                <a:lnTo>
                  <a:pt x="1372235" y="3298191"/>
                </a:lnTo>
                <a:lnTo>
                  <a:pt x="1366520" y="3298509"/>
                </a:lnTo>
                <a:lnTo>
                  <a:pt x="1361123" y="3298826"/>
                </a:lnTo>
                <a:lnTo>
                  <a:pt x="1355725" y="3298826"/>
                </a:lnTo>
                <a:lnTo>
                  <a:pt x="1350010" y="3298509"/>
                </a:lnTo>
                <a:lnTo>
                  <a:pt x="1344613" y="3297874"/>
                </a:lnTo>
                <a:lnTo>
                  <a:pt x="1339215" y="3296921"/>
                </a:lnTo>
                <a:lnTo>
                  <a:pt x="1333818" y="3295969"/>
                </a:lnTo>
                <a:lnTo>
                  <a:pt x="1328420" y="3294699"/>
                </a:lnTo>
                <a:lnTo>
                  <a:pt x="1323658" y="3293111"/>
                </a:lnTo>
                <a:lnTo>
                  <a:pt x="1318260" y="3291206"/>
                </a:lnTo>
                <a:lnTo>
                  <a:pt x="1313180" y="3289301"/>
                </a:lnTo>
                <a:lnTo>
                  <a:pt x="1308100" y="3287079"/>
                </a:lnTo>
                <a:lnTo>
                  <a:pt x="1303338" y="3284221"/>
                </a:lnTo>
                <a:lnTo>
                  <a:pt x="1298575" y="3281364"/>
                </a:lnTo>
                <a:lnTo>
                  <a:pt x="1293813" y="3278189"/>
                </a:lnTo>
                <a:lnTo>
                  <a:pt x="1289368" y="3275014"/>
                </a:lnTo>
                <a:lnTo>
                  <a:pt x="1284923" y="3271839"/>
                </a:lnTo>
                <a:lnTo>
                  <a:pt x="1280795" y="3268029"/>
                </a:lnTo>
                <a:lnTo>
                  <a:pt x="1276985" y="3263584"/>
                </a:lnTo>
                <a:lnTo>
                  <a:pt x="1273175" y="3259456"/>
                </a:lnTo>
                <a:lnTo>
                  <a:pt x="1269365" y="3255329"/>
                </a:lnTo>
                <a:lnTo>
                  <a:pt x="1265873" y="3250249"/>
                </a:lnTo>
                <a:lnTo>
                  <a:pt x="1262698" y="3245804"/>
                </a:lnTo>
                <a:lnTo>
                  <a:pt x="947420" y="2751774"/>
                </a:lnTo>
                <a:lnTo>
                  <a:pt x="935038" y="2756854"/>
                </a:lnTo>
                <a:lnTo>
                  <a:pt x="922338" y="2761934"/>
                </a:lnTo>
                <a:lnTo>
                  <a:pt x="909638" y="2766379"/>
                </a:lnTo>
                <a:lnTo>
                  <a:pt x="896938" y="2770506"/>
                </a:lnTo>
                <a:lnTo>
                  <a:pt x="883920" y="2774951"/>
                </a:lnTo>
                <a:lnTo>
                  <a:pt x="871538" y="2778761"/>
                </a:lnTo>
                <a:lnTo>
                  <a:pt x="858520" y="2782254"/>
                </a:lnTo>
                <a:lnTo>
                  <a:pt x="845503" y="2785429"/>
                </a:lnTo>
                <a:lnTo>
                  <a:pt x="832485" y="2788604"/>
                </a:lnTo>
                <a:lnTo>
                  <a:pt x="819468" y="2791144"/>
                </a:lnTo>
                <a:lnTo>
                  <a:pt x="806450" y="2794001"/>
                </a:lnTo>
                <a:lnTo>
                  <a:pt x="793433" y="2796224"/>
                </a:lnTo>
                <a:lnTo>
                  <a:pt x="780415" y="2798129"/>
                </a:lnTo>
                <a:lnTo>
                  <a:pt x="767398" y="2799716"/>
                </a:lnTo>
                <a:lnTo>
                  <a:pt x="754063" y="2801304"/>
                </a:lnTo>
                <a:lnTo>
                  <a:pt x="741045" y="2802891"/>
                </a:lnTo>
                <a:lnTo>
                  <a:pt x="728028" y="2803526"/>
                </a:lnTo>
                <a:lnTo>
                  <a:pt x="715010" y="2804161"/>
                </a:lnTo>
                <a:lnTo>
                  <a:pt x="701675" y="2804796"/>
                </a:lnTo>
                <a:lnTo>
                  <a:pt x="688658" y="2805114"/>
                </a:lnTo>
                <a:lnTo>
                  <a:pt x="675640" y="2805114"/>
                </a:lnTo>
                <a:lnTo>
                  <a:pt x="662623" y="2804796"/>
                </a:lnTo>
                <a:lnTo>
                  <a:pt x="649605" y="2804161"/>
                </a:lnTo>
                <a:lnTo>
                  <a:pt x="636588" y="2803526"/>
                </a:lnTo>
                <a:lnTo>
                  <a:pt x="623570" y="2802256"/>
                </a:lnTo>
                <a:lnTo>
                  <a:pt x="610553" y="2801304"/>
                </a:lnTo>
                <a:lnTo>
                  <a:pt x="597535" y="2799716"/>
                </a:lnTo>
                <a:lnTo>
                  <a:pt x="584518" y="2797811"/>
                </a:lnTo>
                <a:lnTo>
                  <a:pt x="571818" y="2795906"/>
                </a:lnTo>
                <a:lnTo>
                  <a:pt x="558800" y="2793684"/>
                </a:lnTo>
                <a:lnTo>
                  <a:pt x="546100" y="2791144"/>
                </a:lnTo>
                <a:lnTo>
                  <a:pt x="533718" y="2788286"/>
                </a:lnTo>
                <a:lnTo>
                  <a:pt x="517525" y="2784794"/>
                </a:lnTo>
                <a:lnTo>
                  <a:pt x="501968" y="2780666"/>
                </a:lnTo>
                <a:lnTo>
                  <a:pt x="485775" y="2775904"/>
                </a:lnTo>
                <a:lnTo>
                  <a:pt x="470218" y="2771141"/>
                </a:lnTo>
                <a:lnTo>
                  <a:pt x="454660" y="2765744"/>
                </a:lnTo>
                <a:lnTo>
                  <a:pt x="439103" y="2760029"/>
                </a:lnTo>
                <a:lnTo>
                  <a:pt x="424180" y="2753679"/>
                </a:lnTo>
                <a:lnTo>
                  <a:pt x="408940" y="2747329"/>
                </a:lnTo>
                <a:lnTo>
                  <a:pt x="394018" y="2740661"/>
                </a:lnTo>
                <a:lnTo>
                  <a:pt x="379095" y="2733676"/>
                </a:lnTo>
                <a:lnTo>
                  <a:pt x="364173" y="2725739"/>
                </a:lnTo>
                <a:lnTo>
                  <a:pt x="349568" y="2717801"/>
                </a:lnTo>
                <a:lnTo>
                  <a:pt x="335598" y="2709864"/>
                </a:lnTo>
                <a:lnTo>
                  <a:pt x="321310" y="2700974"/>
                </a:lnTo>
                <a:lnTo>
                  <a:pt x="307023" y="2692084"/>
                </a:lnTo>
                <a:lnTo>
                  <a:pt x="293370" y="2682559"/>
                </a:lnTo>
                <a:lnTo>
                  <a:pt x="279718" y="2673034"/>
                </a:lnTo>
                <a:lnTo>
                  <a:pt x="266065" y="2663191"/>
                </a:lnTo>
                <a:lnTo>
                  <a:pt x="253047" y="2652396"/>
                </a:lnTo>
                <a:lnTo>
                  <a:pt x="240347" y="2641601"/>
                </a:lnTo>
                <a:lnTo>
                  <a:pt x="227647" y="2630489"/>
                </a:lnTo>
                <a:lnTo>
                  <a:pt x="214947" y="2619059"/>
                </a:lnTo>
                <a:lnTo>
                  <a:pt x="203200" y="2607629"/>
                </a:lnTo>
                <a:lnTo>
                  <a:pt x="190817" y="2595563"/>
                </a:lnTo>
                <a:lnTo>
                  <a:pt x="179387" y="2582863"/>
                </a:lnTo>
                <a:lnTo>
                  <a:pt x="167957" y="2570163"/>
                </a:lnTo>
                <a:lnTo>
                  <a:pt x="156845" y="2556828"/>
                </a:lnTo>
                <a:lnTo>
                  <a:pt x="146050" y="2543493"/>
                </a:lnTo>
                <a:lnTo>
                  <a:pt x="135255" y="2529523"/>
                </a:lnTo>
                <a:lnTo>
                  <a:pt x="125095" y="2515553"/>
                </a:lnTo>
                <a:lnTo>
                  <a:pt x="115252" y="2500948"/>
                </a:lnTo>
                <a:lnTo>
                  <a:pt x="105410" y="2486343"/>
                </a:lnTo>
                <a:lnTo>
                  <a:pt x="96202" y="2471103"/>
                </a:lnTo>
                <a:lnTo>
                  <a:pt x="87630" y="2456181"/>
                </a:lnTo>
                <a:lnTo>
                  <a:pt x="79057" y="2440941"/>
                </a:lnTo>
                <a:lnTo>
                  <a:pt x="71437" y="2425383"/>
                </a:lnTo>
                <a:lnTo>
                  <a:pt x="63817" y="2409826"/>
                </a:lnTo>
                <a:lnTo>
                  <a:pt x="56515" y="2394268"/>
                </a:lnTo>
                <a:lnTo>
                  <a:pt x="50165" y="2378076"/>
                </a:lnTo>
                <a:lnTo>
                  <a:pt x="43815" y="2362518"/>
                </a:lnTo>
                <a:lnTo>
                  <a:pt x="38100" y="2346326"/>
                </a:lnTo>
                <a:lnTo>
                  <a:pt x="32385" y="2330451"/>
                </a:lnTo>
                <a:lnTo>
                  <a:pt x="27622" y="2313941"/>
                </a:lnTo>
                <a:lnTo>
                  <a:pt x="23177" y="2297748"/>
                </a:lnTo>
                <a:lnTo>
                  <a:pt x="19050" y="2281556"/>
                </a:lnTo>
                <a:lnTo>
                  <a:pt x="15240" y="2265363"/>
                </a:lnTo>
                <a:lnTo>
                  <a:pt x="11747" y="2248853"/>
                </a:lnTo>
                <a:lnTo>
                  <a:pt x="9207" y="2232343"/>
                </a:lnTo>
                <a:lnTo>
                  <a:pt x="6350" y="2216151"/>
                </a:lnTo>
                <a:lnTo>
                  <a:pt x="4445" y="2199641"/>
                </a:lnTo>
                <a:lnTo>
                  <a:pt x="2540" y="2182813"/>
                </a:lnTo>
                <a:lnTo>
                  <a:pt x="1587" y="2166303"/>
                </a:lnTo>
                <a:lnTo>
                  <a:pt x="635" y="2149793"/>
                </a:lnTo>
                <a:lnTo>
                  <a:pt x="0" y="2133283"/>
                </a:lnTo>
                <a:lnTo>
                  <a:pt x="0" y="2117091"/>
                </a:lnTo>
                <a:lnTo>
                  <a:pt x="317" y="2100581"/>
                </a:lnTo>
                <a:lnTo>
                  <a:pt x="952" y="2084071"/>
                </a:lnTo>
                <a:lnTo>
                  <a:pt x="2222" y="2067561"/>
                </a:lnTo>
                <a:lnTo>
                  <a:pt x="3810" y="2051051"/>
                </a:lnTo>
                <a:lnTo>
                  <a:pt x="5715" y="2034541"/>
                </a:lnTo>
                <a:lnTo>
                  <a:pt x="7937" y="2018666"/>
                </a:lnTo>
                <a:lnTo>
                  <a:pt x="10795" y="2002473"/>
                </a:lnTo>
                <a:lnTo>
                  <a:pt x="13652" y="1986598"/>
                </a:lnTo>
                <a:lnTo>
                  <a:pt x="17145" y="1970406"/>
                </a:lnTo>
                <a:lnTo>
                  <a:pt x="20955" y="1954213"/>
                </a:lnTo>
                <a:lnTo>
                  <a:pt x="24765" y="1938656"/>
                </a:lnTo>
                <a:lnTo>
                  <a:pt x="29527" y="1922463"/>
                </a:lnTo>
                <a:lnTo>
                  <a:pt x="34290" y="1906906"/>
                </a:lnTo>
                <a:lnTo>
                  <a:pt x="39687" y="1891666"/>
                </a:lnTo>
                <a:lnTo>
                  <a:pt x="45402" y="1876426"/>
                </a:lnTo>
                <a:lnTo>
                  <a:pt x="51752" y="1861186"/>
                </a:lnTo>
                <a:lnTo>
                  <a:pt x="58102" y="1845628"/>
                </a:lnTo>
                <a:lnTo>
                  <a:pt x="64452" y="1830706"/>
                </a:lnTo>
                <a:lnTo>
                  <a:pt x="71755" y="1815783"/>
                </a:lnTo>
                <a:lnTo>
                  <a:pt x="79375" y="1800861"/>
                </a:lnTo>
                <a:lnTo>
                  <a:pt x="87630" y="1786573"/>
                </a:lnTo>
                <a:lnTo>
                  <a:pt x="95567" y="1772286"/>
                </a:lnTo>
                <a:lnTo>
                  <a:pt x="104457" y="1757998"/>
                </a:lnTo>
                <a:lnTo>
                  <a:pt x="113030" y="1744028"/>
                </a:lnTo>
                <a:lnTo>
                  <a:pt x="122872" y="1730376"/>
                </a:lnTo>
                <a:lnTo>
                  <a:pt x="132397" y="1716723"/>
                </a:lnTo>
                <a:lnTo>
                  <a:pt x="142240" y="1703388"/>
                </a:lnTo>
                <a:lnTo>
                  <a:pt x="152717" y="1690053"/>
                </a:lnTo>
                <a:lnTo>
                  <a:pt x="163195" y="1677353"/>
                </a:lnTo>
                <a:lnTo>
                  <a:pt x="174307" y="1664335"/>
                </a:lnTo>
                <a:lnTo>
                  <a:pt x="185737" y="1652270"/>
                </a:lnTo>
                <a:lnTo>
                  <a:pt x="197802" y="1639888"/>
                </a:lnTo>
                <a:lnTo>
                  <a:pt x="209867" y="1628140"/>
                </a:lnTo>
                <a:lnTo>
                  <a:pt x="222250" y="1616075"/>
                </a:lnTo>
                <a:lnTo>
                  <a:pt x="235267" y="1604646"/>
                </a:lnTo>
                <a:lnTo>
                  <a:pt x="248285" y="1593533"/>
                </a:lnTo>
                <a:lnTo>
                  <a:pt x="261937" y="1583056"/>
                </a:lnTo>
                <a:lnTo>
                  <a:pt x="275908" y="1572260"/>
                </a:lnTo>
                <a:lnTo>
                  <a:pt x="289878" y="1561783"/>
                </a:lnTo>
                <a:lnTo>
                  <a:pt x="304165" y="1552258"/>
                </a:lnTo>
                <a:lnTo>
                  <a:pt x="319088" y="1542416"/>
                </a:lnTo>
                <a:lnTo>
                  <a:pt x="334010" y="1533208"/>
                </a:lnTo>
                <a:lnTo>
                  <a:pt x="349250" y="1524318"/>
                </a:lnTo>
                <a:lnTo>
                  <a:pt x="364490" y="1516063"/>
                </a:lnTo>
                <a:lnTo>
                  <a:pt x="379730" y="1508443"/>
                </a:lnTo>
                <a:lnTo>
                  <a:pt x="395605" y="1500823"/>
                </a:lnTo>
                <a:lnTo>
                  <a:pt x="411163" y="1493838"/>
                </a:lnTo>
                <a:lnTo>
                  <a:pt x="426720" y="1486853"/>
                </a:lnTo>
                <a:lnTo>
                  <a:pt x="442913" y="1480821"/>
                </a:lnTo>
                <a:lnTo>
                  <a:pt x="459105" y="1475105"/>
                </a:lnTo>
                <a:lnTo>
                  <a:pt x="474980" y="1469708"/>
                </a:lnTo>
                <a:lnTo>
                  <a:pt x="491173" y="1464628"/>
                </a:lnTo>
                <a:lnTo>
                  <a:pt x="507365" y="1460183"/>
                </a:lnTo>
                <a:lnTo>
                  <a:pt x="523558" y="1456055"/>
                </a:lnTo>
                <a:lnTo>
                  <a:pt x="540068" y="1452245"/>
                </a:lnTo>
                <a:lnTo>
                  <a:pt x="556578" y="1449070"/>
                </a:lnTo>
                <a:lnTo>
                  <a:pt x="573088" y="1445895"/>
                </a:lnTo>
                <a:lnTo>
                  <a:pt x="589598" y="1443356"/>
                </a:lnTo>
                <a:lnTo>
                  <a:pt x="605790" y="1441451"/>
                </a:lnTo>
                <a:lnTo>
                  <a:pt x="622300" y="1439546"/>
                </a:lnTo>
                <a:lnTo>
                  <a:pt x="638810" y="1438275"/>
                </a:lnTo>
                <a:lnTo>
                  <a:pt x="655320" y="1437640"/>
                </a:lnTo>
                <a:lnTo>
                  <a:pt x="671830" y="1436688"/>
                </a:lnTo>
                <a:close/>
                <a:moveTo>
                  <a:pt x="1808801" y="0"/>
                </a:moveTo>
                <a:lnTo>
                  <a:pt x="1822779" y="318"/>
                </a:lnTo>
                <a:lnTo>
                  <a:pt x="1836121" y="635"/>
                </a:lnTo>
                <a:lnTo>
                  <a:pt x="1849463" y="1588"/>
                </a:lnTo>
                <a:lnTo>
                  <a:pt x="1862806" y="3177"/>
                </a:lnTo>
                <a:lnTo>
                  <a:pt x="1875830" y="4447"/>
                </a:lnTo>
                <a:lnTo>
                  <a:pt x="1888855" y="6353"/>
                </a:lnTo>
                <a:lnTo>
                  <a:pt x="1901562" y="8894"/>
                </a:lnTo>
                <a:lnTo>
                  <a:pt x="1914269" y="11435"/>
                </a:lnTo>
                <a:lnTo>
                  <a:pt x="1926658" y="14612"/>
                </a:lnTo>
                <a:lnTo>
                  <a:pt x="1939047" y="17471"/>
                </a:lnTo>
                <a:lnTo>
                  <a:pt x="1951119" y="21282"/>
                </a:lnTo>
                <a:lnTo>
                  <a:pt x="1963190" y="25412"/>
                </a:lnTo>
                <a:lnTo>
                  <a:pt x="1974944" y="29859"/>
                </a:lnTo>
                <a:lnTo>
                  <a:pt x="1986698" y="34306"/>
                </a:lnTo>
                <a:lnTo>
                  <a:pt x="1998452" y="39071"/>
                </a:lnTo>
                <a:lnTo>
                  <a:pt x="2009571" y="44471"/>
                </a:lnTo>
                <a:lnTo>
                  <a:pt x="2020689" y="49870"/>
                </a:lnTo>
                <a:lnTo>
                  <a:pt x="2031490" y="55906"/>
                </a:lnTo>
                <a:lnTo>
                  <a:pt x="2042291" y="61941"/>
                </a:lnTo>
                <a:lnTo>
                  <a:pt x="2053092" y="67976"/>
                </a:lnTo>
                <a:lnTo>
                  <a:pt x="2063257" y="74964"/>
                </a:lnTo>
                <a:lnTo>
                  <a:pt x="2073741" y="81953"/>
                </a:lnTo>
                <a:lnTo>
                  <a:pt x="2083589" y="89259"/>
                </a:lnTo>
                <a:lnTo>
                  <a:pt x="2093754" y="96564"/>
                </a:lnTo>
                <a:lnTo>
                  <a:pt x="2103284" y="104506"/>
                </a:lnTo>
                <a:lnTo>
                  <a:pt x="2112814" y="112447"/>
                </a:lnTo>
                <a:lnTo>
                  <a:pt x="2122027" y="120388"/>
                </a:lnTo>
                <a:lnTo>
                  <a:pt x="2131239" y="129282"/>
                </a:lnTo>
                <a:lnTo>
                  <a:pt x="2139816" y="138176"/>
                </a:lnTo>
                <a:lnTo>
                  <a:pt x="2148711" y="147070"/>
                </a:lnTo>
                <a:lnTo>
                  <a:pt x="2157288" y="156282"/>
                </a:lnTo>
                <a:lnTo>
                  <a:pt x="2165548" y="165811"/>
                </a:lnTo>
                <a:lnTo>
                  <a:pt x="2173490" y="175658"/>
                </a:lnTo>
                <a:lnTo>
                  <a:pt x="2181749" y="185505"/>
                </a:lnTo>
                <a:lnTo>
                  <a:pt x="2189373" y="195987"/>
                </a:lnTo>
                <a:lnTo>
                  <a:pt x="2196680" y="206152"/>
                </a:lnTo>
                <a:lnTo>
                  <a:pt x="2203986" y="216952"/>
                </a:lnTo>
                <a:lnTo>
                  <a:pt x="2211293" y="227752"/>
                </a:lnTo>
                <a:lnTo>
                  <a:pt x="2217646" y="238870"/>
                </a:lnTo>
                <a:lnTo>
                  <a:pt x="2224635" y="249987"/>
                </a:lnTo>
                <a:lnTo>
                  <a:pt x="2230671" y="261423"/>
                </a:lnTo>
                <a:lnTo>
                  <a:pt x="2237024" y="273175"/>
                </a:lnTo>
                <a:lnTo>
                  <a:pt x="2243060" y="285246"/>
                </a:lnTo>
                <a:lnTo>
                  <a:pt x="2248778" y="296999"/>
                </a:lnTo>
                <a:lnTo>
                  <a:pt x="2253861" y="309069"/>
                </a:lnTo>
                <a:lnTo>
                  <a:pt x="2259261" y="321458"/>
                </a:lnTo>
                <a:lnTo>
                  <a:pt x="2264344" y="334163"/>
                </a:lnTo>
                <a:lnTo>
                  <a:pt x="2269427" y="347187"/>
                </a:lnTo>
                <a:lnTo>
                  <a:pt x="2273874" y="359575"/>
                </a:lnTo>
                <a:lnTo>
                  <a:pt x="2278004" y="372599"/>
                </a:lnTo>
                <a:lnTo>
                  <a:pt x="2282452" y="386257"/>
                </a:lnTo>
                <a:lnTo>
                  <a:pt x="2286264" y="399598"/>
                </a:lnTo>
                <a:lnTo>
                  <a:pt x="2290076" y="412939"/>
                </a:lnTo>
                <a:lnTo>
                  <a:pt x="2292935" y="426598"/>
                </a:lnTo>
                <a:lnTo>
                  <a:pt x="2296429" y="440575"/>
                </a:lnTo>
                <a:lnTo>
                  <a:pt x="2299288" y="454233"/>
                </a:lnTo>
                <a:lnTo>
                  <a:pt x="2301830" y="468527"/>
                </a:lnTo>
                <a:lnTo>
                  <a:pt x="2304053" y="482504"/>
                </a:lnTo>
                <a:lnTo>
                  <a:pt x="2306595" y="497116"/>
                </a:lnTo>
                <a:lnTo>
                  <a:pt x="2308501" y="511410"/>
                </a:lnTo>
                <a:lnTo>
                  <a:pt x="2309772" y="526339"/>
                </a:lnTo>
                <a:lnTo>
                  <a:pt x="2311360" y="540633"/>
                </a:lnTo>
                <a:lnTo>
                  <a:pt x="2312630" y="555245"/>
                </a:lnTo>
                <a:lnTo>
                  <a:pt x="2313266" y="570174"/>
                </a:lnTo>
                <a:lnTo>
                  <a:pt x="2320255" y="573033"/>
                </a:lnTo>
                <a:lnTo>
                  <a:pt x="2327244" y="576209"/>
                </a:lnTo>
                <a:lnTo>
                  <a:pt x="2333597" y="579704"/>
                </a:lnTo>
                <a:lnTo>
                  <a:pt x="2339633" y="583515"/>
                </a:lnTo>
                <a:lnTo>
                  <a:pt x="2345351" y="587645"/>
                </a:lnTo>
                <a:lnTo>
                  <a:pt x="2350751" y="592727"/>
                </a:lnTo>
                <a:lnTo>
                  <a:pt x="2356152" y="597809"/>
                </a:lnTo>
                <a:lnTo>
                  <a:pt x="2361234" y="603527"/>
                </a:lnTo>
                <a:lnTo>
                  <a:pt x="2365364" y="609562"/>
                </a:lnTo>
                <a:lnTo>
                  <a:pt x="2369494" y="616233"/>
                </a:lnTo>
                <a:lnTo>
                  <a:pt x="2372988" y="622903"/>
                </a:lnTo>
                <a:lnTo>
                  <a:pt x="2376483" y="630527"/>
                </a:lnTo>
                <a:lnTo>
                  <a:pt x="2379024" y="638786"/>
                </a:lnTo>
                <a:lnTo>
                  <a:pt x="2381566" y="647362"/>
                </a:lnTo>
                <a:lnTo>
                  <a:pt x="2383472" y="656574"/>
                </a:lnTo>
                <a:lnTo>
                  <a:pt x="2384425" y="666103"/>
                </a:lnTo>
                <a:lnTo>
                  <a:pt x="2385378" y="674362"/>
                </a:lnTo>
                <a:lnTo>
                  <a:pt x="2385695" y="681985"/>
                </a:lnTo>
                <a:lnTo>
                  <a:pt x="2386013" y="689927"/>
                </a:lnTo>
                <a:lnTo>
                  <a:pt x="2385695" y="698503"/>
                </a:lnTo>
                <a:lnTo>
                  <a:pt x="2385378" y="706444"/>
                </a:lnTo>
                <a:lnTo>
                  <a:pt x="2384425" y="714703"/>
                </a:lnTo>
                <a:lnTo>
                  <a:pt x="2383472" y="723279"/>
                </a:lnTo>
                <a:lnTo>
                  <a:pt x="2381883" y="731538"/>
                </a:lnTo>
                <a:lnTo>
                  <a:pt x="2380295" y="740115"/>
                </a:lnTo>
                <a:lnTo>
                  <a:pt x="2378389" y="748373"/>
                </a:lnTo>
                <a:lnTo>
                  <a:pt x="2376483" y="756950"/>
                </a:lnTo>
                <a:lnTo>
                  <a:pt x="2374259" y="765526"/>
                </a:lnTo>
                <a:lnTo>
                  <a:pt x="2371400" y="773467"/>
                </a:lnTo>
                <a:lnTo>
                  <a:pt x="2368541" y="781726"/>
                </a:lnTo>
                <a:lnTo>
                  <a:pt x="2365364" y="789985"/>
                </a:lnTo>
                <a:lnTo>
                  <a:pt x="2361870" y="797926"/>
                </a:lnTo>
                <a:lnTo>
                  <a:pt x="2358376" y="805550"/>
                </a:lnTo>
                <a:lnTo>
                  <a:pt x="2354563" y="813173"/>
                </a:lnTo>
                <a:lnTo>
                  <a:pt x="2350434" y="820479"/>
                </a:lnTo>
                <a:lnTo>
                  <a:pt x="2346304" y="827785"/>
                </a:lnTo>
                <a:lnTo>
                  <a:pt x="2341539" y="834773"/>
                </a:lnTo>
                <a:lnTo>
                  <a:pt x="2337091" y="841444"/>
                </a:lnTo>
                <a:lnTo>
                  <a:pt x="2332009" y="848114"/>
                </a:lnTo>
                <a:lnTo>
                  <a:pt x="2326608" y="854149"/>
                </a:lnTo>
                <a:lnTo>
                  <a:pt x="2321843" y="859867"/>
                </a:lnTo>
                <a:lnTo>
                  <a:pt x="2316125" y="865585"/>
                </a:lnTo>
                <a:lnTo>
                  <a:pt x="2310407" y="870667"/>
                </a:lnTo>
                <a:lnTo>
                  <a:pt x="2304689" y="875432"/>
                </a:lnTo>
                <a:lnTo>
                  <a:pt x="2298335" y="879879"/>
                </a:lnTo>
                <a:lnTo>
                  <a:pt x="2292300" y="884008"/>
                </a:lnTo>
                <a:lnTo>
                  <a:pt x="2285628" y="887502"/>
                </a:lnTo>
                <a:lnTo>
                  <a:pt x="2279275" y="890996"/>
                </a:lnTo>
                <a:lnTo>
                  <a:pt x="2273239" y="915137"/>
                </a:lnTo>
                <a:lnTo>
                  <a:pt x="2266250" y="938643"/>
                </a:lnTo>
                <a:lnTo>
                  <a:pt x="2258626" y="962467"/>
                </a:lnTo>
                <a:lnTo>
                  <a:pt x="2251002" y="986290"/>
                </a:lnTo>
                <a:lnTo>
                  <a:pt x="2242425" y="1009161"/>
                </a:lnTo>
                <a:lnTo>
                  <a:pt x="2233212" y="1032031"/>
                </a:lnTo>
                <a:lnTo>
                  <a:pt x="2223682" y="1054584"/>
                </a:lnTo>
                <a:lnTo>
                  <a:pt x="2213834" y="1076819"/>
                </a:lnTo>
                <a:lnTo>
                  <a:pt x="2203351" y="1098419"/>
                </a:lnTo>
                <a:lnTo>
                  <a:pt x="2192232" y="1119701"/>
                </a:lnTo>
                <a:lnTo>
                  <a:pt x="2180479" y="1140348"/>
                </a:lnTo>
                <a:lnTo>
                  <a:pt x="2168407" y="1160360"/>
                </a:lnTo>
                <a:lnTo>
                  <a:pt x="2155700" y="1179736"/>
                </a:lnTo>
                <a:lnTo>
                  <a:pt x="2142358" y="1198477"/>
                </a:lnTo>
                <a:lnTo>
                  <a:pt x="2128380" y="1216901"/>
                </a:lnTo>
                <a:lnTo>
                  <a:pt x="2114403" y="1234054"/>
                </a:lnTo>
                <a:lnTo>
                  <a:pt x="2106779" y="1242630"/>
                </a:lnTo>
                <a:lnTo>
                  <a:pt x="2099472" y="1250889"/>
                </a:lnTo>
                <a:lnTo>
                  <a:pt x="2091848" y="1259148"/>
                </a:lnTo>
                <a:lnTo>
                  <a:pt x="2083589" y="1266771"/>
                </a:lnTo>
                <a:lnTo>
                  <a:pt x="2075647" y="1274395"/>
                </a:lnTo>
                <a:lnTo>
                  <a:pt x="2067705" y="1282018"/>
                </a:lnTo>
                <a:lnTo>
                  <a:pt x="2059445" y="1289006"/>
                </a:lnTo>
                <a:lnTo>
                  <a:pt x="2051186" y="1295994"/>
                </a:lnTo>
                <a:lnTo>
                  <a:pt x="2042609" y="1302665"/>
                </a:lnTo>
                <a:lnTo>
                  <a:pt x="2034032" y="1309018"/>
                </a:lnTo>
                <a:lnTo>
                  <a:pt x="2025137" y="1315688"/>
                </a:lnTo>
                <a:lnTo>
                  <a:pt x="2016242" y="1321724"/>
                </a:lnTo>
                <a:lnTo>
                  <a:pt x="2007029" y="1327441"/>
                </a:lnTo>
                <a:lnTo>
                  <a:pt x="1997817" y="1332841"/>
                </a:lnTo>
                <a:lnTo>
                  <a:pt x="1988922" y="1338241"/>
                </a:lnTo>
                <a:lnTo>
                  <a:pt x="1979074" y="1343324"/>
                </a:lnTo>
                <a:lnTo>
                  <a:pt x="1969544" y="1348088"/>
                </a:lnTo>
                <a:lnTo>
                  <a:pt x="1960014" y="1352535"/>
                </a:lnTo>
                <a:lnTo>
                  <a:pt x="1950166" y="1356665"/>
                </a:lnTo>
                <a:lnTo>
                  <a:pt x="1940000" y="1360477"/>
                </a:lnTo>
                <a:lnTo>
                  <a:pt x="1929835" y="1364288"/>
                </a:lnTo>
                <a:lnTo>
                  <a:pt x="1919352" y="1367782"/>
                </a:lnTo>
                <a:lnTo>
                  <a:pt x="1909186" y="1370641"/>
                </a:lnTo>
                <a:lnTo>
                  <a:pt x="1898703" y="1373500"/>
                </a:lnTo>
                <a:lnTo>
                  <a:pt x="1888220" y="1375724"/>
                </a:lnTo>
                <a:lnTo>
                  <a:pt x="1877101" y="1377947"/>
                </a:lnTo>
                <a:lnTo>
                  <a:pt x="1865982" y="1379853"/>
                </a:lnTo>
                <a:lnTo>
                  <a:pt x="1854864" y="1381123"/>
                </a:lnTo>
                <a:lnTo>
                  <a:pt x="1843745" y="1382712"/>
                </a:lnTo>
                <a:lnTo>
                  <a:pt x="1832309" y="1383347"/>
                </a:lnTo>
                <a:lnTo>
                  <a:pt x="1820873" y="1383665"/>
                </a:lnTo>
                <a:lnTo>
                  <a:pt x="1808801" y="1384300"/>
                </a:lnTo>
                <a:lnTo>
                  <a:pt x="1797365" y="1383665"/>
                </a:lnTo>
                <a:lnTo>
                  <a:pt x="1785929" y="1383347"/>
                </a:lnTo>
                <a:lnTo>
                  <a:pt x="1774493" y="1382712"/>
                </a:lnTo>
                <a:lnTo>
                  <a:pt x="1763374" y="1381441"/>
                </a:lnTo>
                <a:lnTo>
                  <a:pt x="1752256" y="1379853"/>
                </a:lnTo>
                <a:lnTo>
                  <a:pt x="1741137" y="1377947"/>
                </a:lnTo>
                <a:lnTo>
                  <a:pt x="1730336" y="1375724"/>
                </a:lnTo>
                <a:lnTo>
                  <a:pt x="1719535" y="1373500"/>
                </a:lnTo>
                <a:lnTo>
                  <a:pt x="1709052" y="1370641"/>
                </a:lnTo>
                <a:lnTo>
                  <a:pt x="1698569" y="1367782"/>
                </a:lnTo>
                <a:lnTo>
                  <a:pt x="1688721" y="1364606"/>
                </a:lnTo>
                <a:lnTo>
                  <a:pt x="1678238" y="1360794"/>
                </a:lnTo>
                <a:lnTo>
                  <a:pt x="1668390" y="1356982"/>
                </a:lnTo>
                <a:lnTo>
                  <a:pt x="1658542" y="1352853"/>
                </a:lnTo>
                <a:lnTo>
                  <a:pt x="1649012" y="1348088"/>
                </a:lnTo>
                <a:lnTo>
                  <a:pt x="1639164" y="1343641"/>
                </a:lnTo>
                <a:lnTo>
                  <a:pt x="1630269" y="1338559"/>
                </a:lnTo>
                <a:lnTo>
                  <a:pt x="1620421" y="1333794"/>
                </a:lnTo>
                <a:lnTo>
                  <a:pt x="1611526" y="1327759"/>
                </a:lnTo>
                <a:lnTo>
                  <a:pt x="1602632" y="1322042"/>
                </a:lnTo>
                <a:lnTo>
                  <a:pt x="1593737" y="1316324"/>
                </a:lnTo>
                <a:lnTo>
                  <a:pt x="1584842" y="1309971"/>
                </a:lnTo>
                <a:lnTo>
                  <a:pt x="1576265" y="1303936"/>
                </a:lnTo>
                <a:lnTo>
                  <a:pt x="1567688" y="1296947"/>
                </a:lnTo>
                <a:lnTo>
                  <a:pt x="1559746" y="1289959"/>
                </a:lnTo>
                <a:lnTo>
                  <a:pt x="1551169" y="1282653"/>
                </a:lnTo>
                <a:lnTo>
                  <a:pt x="1543227" y="1275348"/>
                </a:lnTo>
                <a:lnTo>
                  <a:pt x="1535285" y="1267724"/>
                </a:lnTo>
                <a:lnTo>
                  <a:pt x="1527661" y="1260100"/>
                </a:lnTo>
                <a:lnTo>
                  <a:pt x="1520037" y="1252159"/>
                </a:lnTo>
                <a:lnTo>
                  <a:pt x="1512095" y="1244218"/>
                </a:lnTo>
                <a:lnTo>
                  <a:pt x="1505106" y="1235642"/>
                </a:lnTo>
                <a:lnTo>
                  <a:pt x="1490811" y="1218489"/>
                </a:lnTo>
                <a:lnTo>
                  <a:pt x="1477151" y="1200383"/>
                </a:lnTo>
                <a:lnTo>
                  <a:pt x="1463491" y="1181642"/>
                </a:lnTo>
                <a:lnTo>
                  <a:pt x="1451102" y="1162583"/>
                </a:lnTo>
                <a:lnTo>
                  <a:pt x="1438712" y="1142572"/>
                </a:lnTo>
                <a:lnTo>
                  <a:pt x="1426958" y="1121925"/>
                </a:lnTo>
                <a:lnTo>
                  <a:pt x="1415840" y="1101278"/>
                </a:lnTo>
                <a:lnTo>
                  <a:pt x="1405357" y="1079678"/>
                </a:lnTo>
                <a:lnTo>
                  <a:pt x="1395191" y="1057760"/>
                </a:lnTo>
                <a:lnTo>
                  <a:pt x="1385979" y="1035525"/>
                </a:lnTo>
                <a:lnTo>
                  <a:pt x="1376766" y="1012972"/>
                </a:lnTo>
                <a:lnTo>
                  <a:pt x="1368189" y="989467"/>
                </a:lnTo>
                <a:lnTo>
                  <a:pt x="1360247" y="966278"/>
                </a:lnTo>
                <a:lnTo>
                  <a:pt x="1352941" y="943090"/>
                </a:lnTo>
                <a:lnTo>
                  <a:pt x="1346269" y="919267"/>
                </a:lnTo>
                <a:lnTo>
                  <a:pt x="1339598" y="895126"/>
                </a:lnTo>
                <a:lnTo>
                  <a:pt x="1332292" y="892902"/>
                </a:lnTo>
                <a:lnTo>
                  <a:pt x="1324985" y="889726"/>
                </a:lnTo>
                <a:lnTo>
                  <a:pt x="1318314" y="886232"/>
                </a:lnTo>
                <a:lnTo>
                  <a:pt x="1311325" y="882420"/>
                </a:lnTo>
                <a:lnTo>
                  <a:pt x="1304654" y="878290"/>
                </a:lnTo>
                <a:lnTo>
                  <a:pt x="1298619" y="873208"/>
                </a:lnTo>
                <a:lnTo>
                  <a:pt x="1292265" y="867808"/>
                </a:lnTo>
                <a:lnTo>
                  <a:pt x="1286547" y="862726"/>
                </a:lnTo>
                <a:lnTo>
                  <a:pt x="1280829" y="856373"/>
                </a:lnTo>
                <a:lnTo>
                  <a:pt x="1274793" y="850020"/>
                </a:lnTo>
                <a:lnTo>
                  <a:pt x="1269710" y="843032"/>
                </a:lnTo>
                <a:lnTo>
                  <a:pt x="1264627" y="836044"/>
                </a:lnTo>
                <a:lnTo>
                  <a:pt x="1259545" y="828738"/>
                </a:lnTo>
                <a:lnTo>
                  <a:pt x="1255097" y="821114"/>
                </a:lnTo>
                <a:lnTo>
                  <a:pt x="1250968" y="813491"/>
                </a:lnTo>
                <a:lnTo>
                  <a:pt x="1246520" y="805550"/>
                </a:lnTo>
                <a:lnTo>
                  <a:pt x="1242708" y="796973"/>
                </a:lnTo>
                <a:lnTo>
                  <a:pt x="1239214" y="788714"/>
                </a:lnTo>
                <a:lnTo>
                  <a:pt x="1236037" y="780138"/>
                </a:lnTo>
                <a:lnTo>
                  <a:pt x="1232860" y="771562"/>
                </a:lnTo>
                <a:lnTo>
                  <a:pt x="1230001" y="762667"/>
                </a:lnTo>
                <a:lnTo>
                  <a:pt x="1227460" y="753773"/>
                </a:lnTo>
                <a:lnTo>
                  <a:pt x="1225554" y="745197"/>
                </a:lnTo>
                <a:lnTo>
                  <a:pt x="1223648" y="735985"/>
                </a:lnTo>
                <a:lnTo>
                  <a:pt x="1222059" y="727091"/>
                </a:lnTo>
                <a:lnTo>
                  <a:pt x="1220471" y="718197"/>
                </a:lnTo>
                <a:lnTo>
                  <a:pt x="1219836" y="708985"/>
                </a:lnTo>
                <a:lnTo>
                  <a:pt x="1219200" y="700409"/>
                </a:lnTo>
                <a:lnTo>
                  <a:pt x="1219200" y="691832"/>
                </a:lnTo>
                <a:lnTo>
                  <a:pt x="1219200" y="682938"/>
                </a:lnTo>
                <a:lnTo>
                  <a:pt x="1219518" y="674680"/>
                </a:lnTo>
                <a:lnTo>
                  <a:pt x="1220153" y="666103"/>
                </a:lnTo>
                <a:lnTo>
                  <a:pt x="1221742" y="655621"/>
                </a:lnTo>
                <a:lnTo>
                  <a:pt x="1223648" y="645456"/>
                </a:lnTo>
                <a:lnTo>
                  <a:pt x="1226824" y="635927"/>
                </a:lnTo>
                <a:lnTo>
                  <a:pt x="1229683" y="627350"/>
                </a:lnTo>
                <a:lnTo>
                  <a:pt x="1233496" y="618774"/>
                </a:lnTo>
                <a:lnTo>
                  <a:pt x="1237943" y="611468"/>
                </a:lnTo>
                <a:lnTo>
                  <a:pt x="1242708" y="604162"/>
                </a:lnTo>
                <a:lnTo>
                  <a:pt x="1248108" y="598127"/>
                </a:lnTo>
                <a:lnTo>
                  <a:pt x="1253827" y="592409"/>
                </a:lnTo>
                <a:lnTo>
                  <a:pt x="1259862" y="587009"/>
                </a:lnTo>
                <a:lnTo>
                  <a:pt x="1266534" y="581927"/>
                </a:lnTo>
                <a:lnTo>
                  <a:pt x="1273522" y="577798"/>
                </a:lnTo>
                <a:lnTo>
                  <a:pt x="1280829" y="574304"/>
                </a:lnTo>
                <a:lnTo>
                  <a:pt x="1288453" y="570809"/>
                </a:lnTo>
                <a:lnTo>
                  <a:pt x="1296395" y="568268"/>
                </a:lnTo>
                <a:lnTo>
                  <a:pt x="1304654" y="566045"/>
                </a:lnTo>
                <a:lnTo>
                  <a:pt x="1305607" y="551115"/>
                </a:lnTo>
                <a:lnTo>
                  <a:pt x="1306560" y="536504"/>
                </a:lnTo>
                <a:lnTo>
                  <a:pt x="1308149" y="521892"/>
                </a:lnTo>
                <a:lnTo>
                  <a:pt x="1310055" y="507598"/>
                </a:lnTo>
                <a:lnTo>
                  <a:pt x="1311961" y="493304"/>
                </a:lnTo>
                <a:lnTo>
                  <a:pt x="1314502" y="479010"/>
                </a:lnTo>
                <a:lnTo>
                  <a:pt x="1316726" y="465033"/>
                </a:lnTo>
                <a:lnTo>
                  <a:pt x="1319267" y="450739"/>
                </a:lnTo>
                <a:lnTo>
                  <a:pt x="1322444" y="437081"/>
                </a:lnTo>
                <a:lnTo>
                  <a:pt x="1325303" y="423104"/>
                </a:lnTo>
                <a:lnTo>
                  <a:pt x="1328797" y="409763"/>
                </a:lnTo>
                <a:lnTo>
                  <a:pt x="1332610" y="396422"/>
                </a:lnTo>
                <a:lnTo>
                  <a:pt x="1336422" y="383081"/>
                </a:lnTo>
                <a:lnTo>
                  <a:pt x="1340869" y="370057"/>
                </a:lnTo>
                <a:lnTo>
                  <a:pt x="1344999" y="357034"/>
                </a:lnTo>
                <a:lnTo>
                  <a:pt x="1349446" y="344010"/>
                </a:lnTo>
                <a:lnTo>
                  <a:pt x="1354529" y="331305"/>
                </a:lnTo>
                <a:lnTo>
                  <a:pt x="1359612" y="319234"/>
                </a:lnTo>
                <a:lnTo>
                  <a:pt x="1365012" y="306528"/>
                </a:lnTo>
                <a:lnTo>
                  <a:pt x="1370095" y="294775"/>
                </a:lnTo>
                <a:lnTo>
                  <a:pt x="1376131" y="282705"/>
                </a:lnTo>
                <a:lnTo>
                  <a:pt x="1382167" y="270952"/>
                </a:lnTo>
                <a:lnTo>
                  <a:pt x="1388202" y="259517"/>
                </a:lnTo>
                <a:lnTo>
                  <a:pt x="1394873" y="248081"/>
                </a:lnTo>
                <a:lnTo>
                  <a:pt x="1401227" y="236964"/>
                </a:lnTo>
                <a:lnTo>
                  <a:pt x="1408216" y="225846"/>
                </a:lnTo>
                <a:lnTo>
                  <a:pt x="1414887" y="215046"/>
                </a:lnTo>
                <a:lnTo>
                  <a:pt x="1422193" y="204246"/>
                </a:lnTo>
                <a:lnTo>
                  <a:pt x="1429817" y="194082"/>
                </a:lnTo>
                <a:lnTo>
                  <a:pt x="1437759" y="183917"/>
                </a:lnTo>
                <a:lnTo>
                  <a:pt x="1445701" y="174070"/>
                </a:lnTo>
                <a:lnTo>
                  <a:pt x="1453643" y="164541"/>
                </a:lnTo>
                <a:lnTo>
                  <a:pt x="1461585" y="155011"/>
                </a:lnTo>
                <a:lnTo>
                  <a:pt x="1470480" y="145799"/>
                </a:lnTo>
                <a:lnTo>
                  <a:pt x="1479057" y="136588"/>
                </a:lnTo>
                <a:lnTo>
                  <a:pt x="1488269" y="128329"/>
                </a:lnTo>
                <a:lnTo>
                  <a:pt x="1496846" y="119753"/>
                </a:lnTo>
                <a:lnTo>
                  <a:pt x="1506377" y="111494"/>
                </a:lnTo>
                <a:lnTo>
                  <a:pt x="1515589" y="103235"/>
                </a:lnTo>
                <a:lnTo>
                  <a:pt x="1525755" y="95611"/>
                </a:lnTo>
                <a:lnTo>
                  <a:pt x="1535285" y="88306"/>
                </a:lnTo>
                <a:lnTo>
                  <a:pt x="1545133" y="81000"/>
                </a:lnTo>
                <a:lnTo>
                  <a:pt x="1555616" y="74329"/>
                </a:lnTo>
                <a:lnTo>
                  <a:pt x="1565781" y="67659"/>
                </a:lnTo>
                <a:lnTo>
                  <a:pt x="1576582" y="61306"/>
                </a:lnTo>
                <a:lnTo>
                  <a:pt x="1587383" y="54953"/>
                </a:lnTo>
                <a:lnTo>
                  <a:pt x="1597866" y="49235"/>
                </a:lnTo>
                <a:lnTo>
                  <a:pt x="1608985" y="44153"/>
                </a:lnTo>
                <a:lnTo>
                  <a:pt x="1620421" y="38753"/>
                </a:lnTo>
                <a:lnTo>
                  <a:pt x="1632175" y="33988"/>
                </a:lnTo>
                <a:lnTo>
                  <a:pt x="1643611" y="29541"/>
                </a:lnTo>
                <a:lnTo>
                  <a:pt x="1655365" y="25412"/>
                </a:lnTo>
                <a:lnTo>
                  <a:pt x="1667119" y="20965"/>
                </a:lnTo>
                <a:lnTo>
                  <a:pt x="1679508" y="17471"/>
                </a:lnTo>
                <a:lnTo>
                  <a:pt x="1691898" y="14294"/>
                </a:lnTo>
                <a:lnTo>
                  <a:pt x="1703969" y="11435"/>
                </a:lnTo>
                <a:lnTo>
                  <a:pt x="1716676" y="8894"/>
                </a:lnTo>
                <a:lnTo>
                  <a:pt x="1729383" y="6353"/>
                </a:lnTo>
                <a:lnTo>
                  <a:pt x="1742408" y="4447"/>
                </a:lnTo>
                <a:lnTo>
                  <a:pt x="1755432" y="3177"/>
                </a:lnTo>
                <a:lnTo>
                  <a:pt x="1768457" y="1588"/>
                </a:lnTo>
                <a:lnTo>
                  <a:pt x="1781799" y="635"/>
                </a:lnTo>
                <a:lnTo>
                  <a:pt x="1795459" y="318"/>
                </a:lnTo>
                <a:lnTo>
                  <a:pt x="180880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6" name="矩形 25"/>
          <p:cNvSpPr>
            <a:spLocks noChangeArrowheads="1"/>
          </p:cNvSpPr>
          <p:nvPr/>
        </p:nvSpPr>
        <p:spPr bwMode="auto">
          <a:xfrm>
            <a:off x="1408113" y="2970213"/>
            <a:ext cx="1539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7" name="六边形 16"/>
          <p:cNvSpPr/>
          <p:nvPr/>
        </p:nvSpPr>
        <p:spPr bwMode="auto">
          <a:xfrm>
            <a:off x="4954588" y="1676400"/>
            <a:ext cx="2282825" cy="197008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KSO_Shape"/>
          <p:cNvSpPr>
            <a:spLocks/>
          </p:cNvSpPr>
          <p:nvPr/>
        </p:nvSpPr>
        <p:spPr bwMode="auto">
          <a:xfrm>
            <a:off x="5589588" y="1882775"/>
            <a:ext cx="1009650" cy="944563"/>
          </a:xfrm>
          <a:custGeom>
            <a:avLst/>
            <a:gdLst>
              <a:gd name="T0" fmla="*/ 1264650 w 2063750"/>
              <a:gd name="T1" fmla="*/ 933236 h 1925638"/>
              <a:gd name="T2" fmla="*/ 1205010 w 2063750"/>
              <a:gd name="T3" fmla="*/ 981200 h 1925638"/>
              <a:gd name="T4" fmla="*/ 1169637 w 2063750"/>
              <a:gd name="T5" fmla="*/ 913641 h 1925638"/>
              <a:gd name="T6" fmla="*/ 1863628 w 2063750"/>
              <a:gd name="T7" fmla="*/ 619424 h 1925638"/>
              <a:gd name="T8" fmla="*/ 1873035 w 2063750"/>
              <a:gd name="T9" fmla="*/ 667280 h 1925638"/>
              <a:gd name="T10" fmla="*/ 1691374 w 2063750"/>
              <a:gd name="T11" fmla="*/ 669322 h 1925638"/>
              <a:gd name="T12" fmla="*/ 1696077 w 2063750"/>
              <a:gd name="T13" fmla="*/ 621175 h 1925638"/>
              <a:gd name="T14" fmla="*/ 742063 w 2063750"/>
              <a:gd name="T15" fmla="*/ 629637 h 1925638"/>
              <a:gd name="T16" fmla="*/ 727975 w 2063750"/>
              <a:gd name="T17" fmla="*/ 676034 h 1925638"/>
              <a:gd name="T18" fmla="*/ 550987 w 2063750"/>
              <a:gd name="T19" fmla="*/ 656483 h 1925638"/>
              <a:gd name="T20" fmla="*/ 577990 w 2063750"/>
              <a:gd name="T21" fmla="*/ 615922 h 1925638"/>
              <a:gd name="T22" fmla="*/ 1273128 w 2063750"/>
              <a:gd name="T23" fmla="*/ 560052 h 1925638"/>
              <a:gd name="T24" fmla="*/ 1196826 w 2063750"/>
              <a:gd name="T25" fmla="*/ 846374 h 1925638"/>
              <a:gd name="T26" fmla="*/ 1157651 w 2063750"/>
              <a:gd name="T27" fmla="*/ 551279 h 1925638"/>
              <a:gd name="T28" fmla="*/ 1196634 w 2063750"/>
              <a:gd name="T29" fmla="*/ 394965 h 1925638"/>
              <a:gd name="T30" fmla="*/ 1004375 w 2063750"/>
              <a:gd name="T31" fmla="*/ 453667 h 1925638"/>
              <a:gd name="T32" fmla="*/ 916159 w 2063750"/>
              <a:gd name="T33" fmla="*/ 617446 h 1925638"/>
              <a:gd name="T34" fmla="*/ 942243 w 2063750"/>
              <a:gd name="T35" fmla="*/ 775648 h 1925638"/>
              <a:gd name="T36" fmla="*/ 1065042 w 2063750"/>
              <a:gd name="T37" fmla="*/ 952636 h 1925638"/>
              <a:gd name="T38" fmla="*/ 1352258 w 2063750"/>
              <a:gd name="T39" fmla="*/ 1009577 h 1925638"/>
              <a:gd name="T40" fmla="*/ 1456007 w 2063750"/>
              <a:gd name="T41" fmla="*/ 831122 h 1925638"/>
              <a:gd name="T42" fmla="*/ 1514915 w 2063750"/>
              <a:gd name="T43" fmla="*/ 694346 h 1925638"/>
              <a:gd name="T44" fmla="*/ 1484729 w 2063750"/>
              <a:gd name="T45" fmla="*/ 506499 h 1925638"/>
              <a:gd name="T46" fmla="*/ 1323829 w 2063750"/>
              <a:gd name="T47" fmla="*/ 407879 h 1925638"/>
              <a:gd name="T48" fmla="*/ 1277230 w 2063750"/>
              <a:gd name="T49" fmla="*/ 330686 h 1925638"/>
              <a:gd name="T50" fmla="*/ 1483556 w 2063750"/>
              <a:gd name="T51" fmla="*/ 408467 h 1925638"/>
              <a:gd name="T52" fmla="*/ 1585840 w 2063750"/>
              <a:gd name="T53" fmla="*/ 598074 h 1925638"/>
              <a:gd name="T54" fmla="*/ 1556532 w 2063750"/>
              <a:gd name="T55" fmla="*/ 799717 h 1925638"/>
              <a:gd name="T56" fmla="*/ 1444577 w 2063750"/>
              <a:gd name="T57" fmla="*/ 953809 h 1925638"/>
              <a:gd name="T58" fmla="*/ 1379514 w 2063750"/>
              <a:gd name="T59" fmla="*/ 1234993 h 1925638"/>
              <a:gd name="T60" fmla="*/ 1224769 w 2063750"/>
              <a:gd name="T61" fmla="*/ 1299859 h 1925638"/>
              <a:gd name="T62" fmla="*/ 973458 w 2063750"/>
              <a:gd name="T63" fmla="*/ 1301550 h 1925638"/>
              <a:gd name="T64" fmla="*/ 884643 w 2063750"/>
              <a:gd name="T65" fmla="*/ 1352828 h 1925638"/>
              <a:gd name="T66" fmla="*/ 1171315 w 2063750"/>
              <a:gd name="T67" fmla="*/ 1381250 h 1925638"/>
              <a:gd name="T68" fmla="*/ 1609826 w 2063750"/>
              <a:gd name="T69" fmla="*/ 1205732 h 1925638"/>
              <a:gd name="T70" fmla="*/ 1769285 w 2063750"/>
              <a:gd name="T71" fmla="*/ 1202215 h 1925638"/>
              <a:gd name="T72" fmla="*/ 1698033 w 2063750"/>
              <a:gd name="T73" fmla="*/ 1343539 h 1925638"/>
              <a:gd name="T74" fmla="*/ 1830840 w 2063750"/>
              <a:gd name="T75" fmla="*/ 1309461 h 1925638"/>
              <a:gd name="T76" fmla="*/ 1902362 w 2063750"/>
              <a:gd name="T77" fmla="*/ 1344330 h 1925638"/>
              <a:gd name="T78" fmla="*/ 1805632 w 2063750"/>
              <a:gd name="T79" fmla="*/ 1426962 h 1925638"/>
              <a:gd name="T80" fmla="*/ 1115916 w 2063750"/>
              <a:gd name="T81" fmla="*/ 1759833 h 1925638"/>
              <a:gd name="T82" fmla="*/ 544327 w 2063750"/>
              <a:gd name="T83" fmla="*/ 1713829 h 1925638"/>
              <a:gd name="T84" fmla="*/ 50124 w 2063750"/>
              <a:gd name="T85" fmla="*/ 1388576 h 1925638"/>
              <a:gd name="T86" fmla="*/ 277587 w 2063750"/>
              <a:gd name="T87" fmla="*/ 1364841 h 1925638"/>
              <a:gd name="T88" fmla="*/ 557812 w 2063750"/>
              <a:gd name="T89" fmla="*/ 1209541 h 1925638"/>
              <a:gd name="T90" fmla="*/ 1023426 w 2063750"/>
              <a:gd name="T91" fmla="*/ 1057126 h 1925638"/>
              <a:gd name="T92" fmla="*/ 919090 w 2063750"/>
              <a:gd name="T93" fmla="*/ 864876 h 1925638"/>
              <a:gd name="T94" fmla="*/ 854320 w 2063750"/>
              <a:gd name="T95" fmla="*/ 707847 h 1925638"/>
              <a:gd name="T96" fmla="*/ 887730 w 2063750"/>
              <a:gd name="T97" fmla="*/ 478909 h 1925638"/>
              <a:gd name="T98" fmla="*/ 1065042 w 2063750"/>
              <a:gd name="T99" fmla="*/ 350938 h 1925638"/>
              <a:gd name="T100" fmla="*/ 1690144 w 2063750"/>
              <a:gd name="T101" fmla="*/ 203159 h 1925638"/>
              <a:gd name="T102" fmla="*/ 1700127 w 2063750"/>
              <a:gd name="T103" fmla="*/ 250943 h 1925638"/>
              <a:gd name="T104" fmla="*/ 1558014 w 2063750"/>
              <a:gd name="T105" fmla="*/ 348271 h 1925638"/>
              <a:gd name="T106" fmla="*/ 1655497 w 2063750"/>
              <a:gd name="T107" fmla="*/ 206383 h 1925638"/>
              <a:gd name="T108" fmla="*/ 904489 w 2063750"/>
              <a:gd name="T109" fmla="*/ 306056 h 1925638"/>
              <a:gd name="T110" fmla="*/ 895180 w 2063750"/>
              <a:gd name="T111" fmla="*/ 353841 h 1925638"/>
              <a:gd name="T112" fmla="*/ 757001 w 2063750"/>
              <a:gd name="T113" fmla="*/ 243028 h 1925638"/>
              <a:gd name="T114" fmla="*/ 779982 w 2063750"/>
              <a:gd name="T115" fmla="*/ 199933 h 1925638"/>
              <a:gd name="T116" fmla="*/ 1248509 w 2063750"/>
              <a:gd name="T117" fmla="*/ 28478 h 1925638"/>
              <a:gd name="T118" fmla="*/ 1217149 w 2063750"/>
              <a:gd name="T119" fmla="*/ 197882 h 1925638"/>
              <a:gd name="T120" fmla="*/ 1185497 w 2063750"/>
              <a:gd name="T121" fmla="*/ 28478 h 19256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063750" h="1925638">
                <a:moveTo>
                  <a:pt x="1310496" y="957198"/>
                </a:moveTo>
                <a:lnTo>
                  <a:pt x="1315880" y="957198"/>
                </a:lnTo>
                <a:lnTo>
                  <a:pt x="1321581" y="957198"/>
                </a:lnTo>
                <a:lnTo>
                  <a:pt x="1326965" y="958465"/>
                </a:lnTo>
                <a:lnTo>
                  <a:pt x="1332032" y="959732"/>
                </a:lnTo>
                <a:lnTo>
                  <a:pt x="1337099" y="961316"/>
                </a:lnTo>
                <a:lnTo>
                  <a:pt x="1341850" y="963533"/>
                </a:lnTo>
                <a:lnTo>
                  <a:pt x="1346284" y="966383"/>
                </a:lnTo>
                <a:lnTo>
                  <a:pt x="1350718" y="969234"/>
                </a:lnTo>
                <a:lnTo>
                  <a:pt x="1354202" y="973035"/>
                </a:lnTo>
                <a:lnTo>
                  <a:pt x="1357685" y="976519"/>
                </a:lnTo>
                <a:lnTo>
                  <a:pt x="1360536" y="980637"/>
                </a:lnTo>
                <a:lnTo>
                  <a:pt x="1363386" y="985072"/>
                </a:lnTo>
                <a:lnTo>
                  <a:pt x="1365603" y="989506"/>
                </a:lnTo>
                <a:lnTo>
                  <a:pt x="1367503" y="994574"/>
                </a:lnTo>
                <a:lnTo>
                  <a:pt x="1369087" y="999959"/>
                </a:lnTo>
                <a:lnTo>
                  <a:pt x="1369720" y="1005344"/>
                </a:lnTo>
                <a:lnTo>
                  <a:pt x="1370037" y="1010728"/>
                </a:lnTo>
                <a:lnTo>
                  <a:pt x="1369720" y="1016113"/>
                </a:lnTo>
                <a:lnTo>
                  <a:pt x="1369087" y="1021181"/>
                </a:lnTo>
                <a:lnTo>
                  <a:pt x="1367503" y="1026566"/>
                </a:lnTo>
                <a:lnTo>
                  <a:pt x="1365603" y="1031634"/>
                </a:lnTo>
                <a:lnTo>
                  <a:pt x="1363386" y="1036385"/>
                </a:lnTo>
                <a:lnTo>
                  <a:pt x="1360536" y="1040503"/>
                </a:lnTo>
                <a:lnTo>
                  <a:pt x="1357685" y="1044620"/>
                </a:lnTo>
                <a:lnTo>
                  <a:pt x="1354202" y="1048738"/>
                </a:lnTo>
                <a:lnTo>
                  <a:pt x="1350718" y="1051906"/>
                </a:lnTo>
                <a:lnTo>
                  <a:pt x="1346284" y="1055073"/>
                </a:lnTo>
                <a:lnTo>
                  <a:pt x="1341850" y="1057290"/>
                </a:lnTo>
                <a:lnTo>
                  <a:pt x="1337099" y="1059507"/>
                </a:lnTo>
                <a:lnTo>
                  <a:pt x="1332032" y="1061408"/>
                </a:lnTo>
                <a:lnTo>
                  <a:pt x="1326965" y="1062675"/>
                </a:lnTo>
                <a:lnTo>
                  <a:pt x="1321581" y="1063308"/>
                </a:lnTo>
                <a:lnTo>
                  <a:pt x="1315880" y="1063625"/>
                </a:lnTo>
                <a:lnTo>
                  <a:pt x="1310496" y="1063308"/>
                </a:lnTo>
                <a:lnTo>
                  <a:pt x="1305428" y="1062675"/>
                </a:lnTo>
                <a:lnTo>
                  <a:pt x="1300361" y="1061408"/>
                </a:lnTo>
                <a:lnTo>
                  <a:pt x="1295294" y="1059507"/>
                </a:lnTo>
                <a:lnTo>
                  <a:pt x="1290543" y="1057290"/>
                </a:lnTo>
                <a:lnTo>
                  <a:pt x="1286109" y="1055073"/>
                </a:lnTo>
                <a:lnTo>
                  <a:pt x="1281992" y="1051906"/>
                </a:lnTo>
                <a:lnTo>
                  <a:pt x="1278191" y="1048738"/>
                </a:lnTo>
                <a:lnTo>
                  <a:pt x="1275024" y="1044620"/>
                </a:lnTo>
                <a:lnTo>
                  <a:pt x="1271857" y="1040503"/>
                </a:lnTo>
                <a:lnTo>
                  <a:pt x="1269324" y="1036385"/>
                </a:lnTo>
                <a:lnTo>
                  <a:pt x="1267107" y="1031634"/>
                </a:lnTo>
                <a:lnTo>
                  <a:pt x="1265206" y="1026566"/>
                </a:lnTo>
                <a:lnTo>
                  <a:pt x="1263940" y="1021181"/>
                </a:lnTo>
                <a:lnTo>
                  <a:pt x="1263306" y="1016113"/>
                </a:lnTo>
                <a:lnTo>
                  <a:pt x="1262989" y="1010728"/>
                </a:lnTo>
                <a:lnTo>
                  <a:pt x="1263306" y="1005344"/>
                </a:lnTo>
                <a:lnTo>
                  <a:pt x="1263940" y="999959"/>
                </a:lnTo>
                <a:lnTo>
                  <a:pt x="1265206" y="994574"/>
                </a:lnTo>
                <a:lnTo>
                  <a:pt x="1267107" y="989506"/>
                </a:lnTo>
                <a:lnTo>
                  <a:pt x="1269324" y="985072"/>
                </a:lnTo>
                <a:lnTo>
                  <a:pt x="1271857" y="980637"/>
                </a:lnTo>
                <a:lnTo>
                  <a:pt x="1275024" y="976519"/>
                </a:lnTo>
                <a:lnTo>
                  <a:pt x="1278191" y="973035"/>
                </a:lnTo>
                <a:lnTo>
                  <a:pt x="1281992" y="969234"/>
                </a:lnTo>
                <a:lnTo>
                  <a:pt x="1286109" y="966383"/>
                </a:lnTo>
                <a:lnTo>
                  <a:pt x="1290543" y="963533"/>
                </a:lnTo>
                <a:lnTo>
                  <a:pt x="1295294" y="961316"/>
                </a:lnTo>
                <a:lnTo>
                  <a:pt x="1300361" y="959732"/>
                </a:lnTo>
                <a:lnTo>
                  <a:pt x="1305428" y="958465"/>
                </a:lnTo>
                <a:lnTo>
                  <a:pt x="1310496" y="957198"/>
                </a:lnTo>
                <a:close/>
                <a:moveTo>
                  <a:pt x="1856524" y="666750"/>
                </a:moveTo>
                <a:lnTo>
                  <a:pt x="2002690" y="666750"/>
                </a:lnTo>
                <a:lnTo>
                  <a:pt x="2005874" y="667066"/>
                </a:lnTo>
                <a:lnTo>
                  <a:pt x="2009695" y="667382"/>
                </a:lnTo>
                <a:lnTo>
                  <a:pt x="2012561" y="668330"/>
                </a:lnTo>
                <a:lnTo>
                  <a:pt x="2016064" y="669595"/>
                </a:lnTo>
                <a:lnTo>
                  <a:pt x="2018930" y="670859"/>
                </a:lnTo>
                <a:lnTo>
                  <a:pt x="2021796" y="672755"/>
                </a:lnTo>
                <a:lnTo>
                  <a:pt x="2024344" y="674335"/>
                </a:lnTo>
                <a:lnTo>
                  <a:pt x="2026891" y="676863"/>
                </a:lnTo>
                <a:lnTo>
                  <a:pt x="2029121" y="679076"/>
                </a:lnTo>
                <a:lnTo>
                  <a:pt x="2031031" y="681920"/>
                </a:lnTo>
                <a:lnTo>
                  <a:pt x="2032623" y="684764"/>
                </a:lnTo>
                <a:lnTo>
                  <a:pt x="2034216" y="687292"/>
                </a:lnTo>
                <a:lnTo>
                  <a:pt x="2035489" y="690769"/>
                </a:lnTo>
                <a:lnTo>
                  <a:pt x="2036126" y="693929"/>
                </a:lnTo>
                <a:lnTo>
                  <a:pt x="2036763" y="697405"/>
                </a:lnTo>
                <a:lnTo>
                  <a:pt x="2036763" y="700566"/>
                </a:lnTo>
                <a:lnTo>
                  <a:pt x="2036763" y="704358"/>
                </a:lnTo>
                <a:lnTo>
                  <a:pt x="2036126" y="707834"/>
                </a:lnTo>
                <a:lnTo>
                  <a:pt x="2035489" y="710995"/>
                </a:lnTo>
                <a:lnTo>
                  <a:pt x="2034216" y="714155"/>
                </a:lnTo>
                <a:lnTo>
                  <a:pt x="2032623" y="716999"/>
                </a:lnTo>
                <a:lnTo>
                  <a:pt x="2031031" y="720160"/>
                </a:lnTo>
                <a:lnTo>
                  <a:pt x="2029121" y="722688"/>
                </a:lnTo>
                <a:lnTo>
                  <a:pt x="2026891" y="724900"/>
                </a:lnTo>
                <a:lnTo>
                  <a:pt x="2024344" y="727112"/>
                </a:lnTo>
                <a:lnTo>
                  <a:pt x="2021796" y="729009"/>
                </a:lnTo>
                <a:lnTo>
                  <a:pt x="2018930" y="730905"/>
                </a:lnTo>
                <a:lnTo>
                  <a:pt x="2016064" y="732169"/>
                </a:lnTo>
                <a:lnTo>
                  <a:pt x="2012561" y="733433"/>
                </a:lnTo>
                <a:lnTo>
                  <a:pt x="2009695" y="734381"/>
                </a:lnTo>
                <a:lnTo>
                  <a:pt x="2005874" y="734697"/>
                </a:lnTo>
                <a:lnTo>
                  <a:pt x="2002690" y="735013"/>
                </a:lnTo>
                <a:lnTo>
                  <a:pt x="1856524" y="735013"/>
                </a:lnTo>
                <a:lnTo>
                  <a:pt x="1853339" y="734697"/>
                </a:lnTo>
                <a:lnTo>
                  <a:pt x="1849518" y="734381"/>
                </a:lnTo>
                <a:lnTo>
                  <a:pt x="1846652" y="733433"/>
                </a:lnTo>
                <a:lnTo>
                  <a:pt x="1843149" y="732169"/>
                </a:lnTo>
                <a:lnTo>
                  <a:pt x="1840283" y="730905"/>
                </a:lnTo>
                <a:lnTo>
                  <a:pt x="1837417" y="729009"/>
                </a:lnTo>
                <a:lnTo>
                  <a:pt x="1834870" y="727112"/>
                </a:lnTo>
                <a:lnTo>
                  <a:pt x="1832322" y="724900"/>
                </a:lnTo>
                <a:lnTo>
                  <a:pt x="1830093" y="722688"/>
                </a:lnTo>
                <a:lnTo>
                  <a:pt x="1828182" y="720160"/>
                </a:lnTo>
                <a:lnTo>
                  <a:pt x="1826590" y="716999"/>
                </a:lnTo>
                <a:lnTo>
                  <a:pt x="1824998" y="714155"/>
                </a:lnTo>
                <a:lnTo>
                  <a:pt x="1823724" y="710995"/>
                </a:lnTo>
                <a:lnTo>
                  <a:pt x="1823087" y="707834"/>
                </a:lnTo>
                <a:lnTo>
                  <a:pt x="1822450" y="704358"/>
                </a:lnTo>
                <a:lnTo>
                  <a:pt x="1822450" y="700566"/>
                </a:lnTo>
                <a:lnTo>
                  <a:pt x="1822450" y="697405"/>
                </a:lnTo>
                <a:lnTo>
                  <a:pt x="1823087" y="693929"/>
                </a:lnTo>
                <a:lnTo>
                  <a:pt x="1823724" y="690769"/>
                </a:lnTo>
                <a:lnTo>
                  <a:pt x="1824998" y="687292"/>
                </a:lnTo>
                <a:lnTo>
                  <a:pt x="1826590" y="684764"/>
                </a:lnTo>
                <a:lnTo>
                  <a:pt x="1828182" y="681920"/>
                </a:lnTo>
                <a:lnTo>
                  <a:pt x="1830093" y="679076"/>
                </a:lnTo>
                <a:lnTo>
                  <a:pt x="1832322" y="676863"/>
                </a:lnTo>
                <a:lnTo>
                  <a:pt x="1834870" y="674335"/>
                </a:lnTo>
                <a:lnTo>
                  <a:pt x="1837417" y="672755"/>
                </a:lnTo>
                <a:lnTo>
                  <a:pt x="1840283" y="670859"/>
                </a:lnTo>
                <a:lnTo>
                  <a:pt x="1843149" y="669595"/>
                </a:lnTo>
                <a:lnTo>
                  <a:pt x="1846652" y="668330"/>
                </a:lnTo>
                <a:lnTo>
                  <a:pt x="1849518" y="667382"/>
                </a:lnTo>
                <a:lnTo>
                  <a:pt x="1853339" y="667066"/>
                </a:lnTo>
                <a:lnTo>
                  <a:pt x="1856524" y="666750"/>
                </a:lnTo>
                <a:close/>
                <a:moveTo>
                  <a:pt x="629654" y="666750"/>
                </a:moveTo>
                <a:lnTo>
                  <a:pt x="775285" y="666750"/>
                </a:lnTo>
                <a:lnTo>
                  <a:pt x="778783" y="667066"/>
                </a:lnTo>
                <a:lnTo>
                  <a:pt x="781962" y="667382"/>
                </a:lnTo>
                <a:lnTo>
                  <a:pt x="785460" y="668330"/>
                </a:lnTo>
                <a:lnTo>
                  <a:pt x="788640" y="669595"/>
                </a:lnTo>
                <a:lnTo>
                  <a:pt x="791819" y="670859"/>
                </a:lnTo>
                <a:lnTo>
                  <a:pt x="794363" y="672755"/>
                </a:lnTo>
                <a:lnTo>
                  <a:pt x="797225" y="674335"/>
                </a:lnTo>
                <a:lnTo>
                  <a:pt x="799451" y="676863"/>
                </a:lnTo>
                <a:lnTo>
                  <a:pt x="801677" y="679076"/>
                </a:lnTo>
                <a:lnTo>
                  <a:pt x="803902" y="681920"/>
                </a:lnTo>
                <a:lnTo>
                  <a:pt x="805492" y="684764"/>
                </a:lnTo>
                <a:lnTo>
                  <a:pt x="806764" y="687292"/>
                </a:lnTo>
                <a:lnTo>
                  <a:pt x="808036" y="690769"/>
                </a:lnTo>
                <a:lnTo>
                  <a:pt x="808990" y="693929"/>
                </a:lnTo>
                <a:lnTo>
                  <a:pt x="809626" y="697405"/>
                </a:lnTo>
                <a:lnTo>
                  <a:pt x="809626" y="700566"/>
                </a:lnTo>
                <a:lnTo>
                  <a:pt x="809626" y="704358"/>
                </a:lnTo>
                <a:lnTo>
                  <a:pt x="808990" y="707834"/>
                </a:lnTo>
                <a:lnTo>
                  <a:pt x="808036" y="710995"/>
                </a:lnTo>
                <a:lnTo>
                  <a:pt x="806764" y="714155"/>
                </a:lnTo>
                <a:lnTo>
                  <a:pt x="805492" y="716999"/>
                </a:lnTo>
                <a:lnTo>
                  <a:pt x="803902" y="720160"/>
                </a:lnTo>
                <a:lnTo>
                  <a:pt x="801677" y="722688"/>
                </a:lnTo>
                <a:lnTo>
                  <a:pt x="799451" y="724900"/>
                </a:lnTo>
                <a:lnTo>
                  <a:pt x="797225" y="727112"/>
                </a:lnTo>
                <a:lnTo>
                  <a:pt x="794363" y="729009"/>
                </a:lnTo>
                <a:lnTo>
                  <a:pt x="791819" y="730905"/>
                </a:lnTo>
                <a:lnTo>
                  <a:pt x="788640" y="732169"/>
                </a:lnTo>
                <a:lnTo>
                  <a:pt x="785460" y="733433"/>
                </a:lnTo>
                <a:lnTo>
                  <a:pt x="781962" y="734381"/>
                </a:lnTo>
                <a:lnTo>
                  <a:pt x="778783" y="734697"/>
                </a:lnTo>
                <a:lnTo>
                  <a:pt x="775285" y="735013"/>
                </a:lnTo>
                <a:lnTo>
                  <a:pt x="629654" y="735013"/>
                </a:lnTo>
                <a:lnTo>
                  <a:pt x="626156" y="734697"/>
                </a:lnTo>
                <a:lnTo>
                  <a:pt x="622976" y="734381"/>
                </a:lnTo>
                <a:lnTo>
                  <a:pt x="619479" y="733433"/>
                </a:lnTo>
                <a:lnTo>
                  <a:pt x="616299" y="732169"/>
                </a:lnTo>
                <a:lnTo>
                  <a:pt x="613119" y="730905"/>
                </a:lnTo>
                <a:lnTo>
                  <a:pt x="610576" y="729009"/>
                </a:lnTo>
                <a:lnTo>
                  <a:pt x="607714" y="727112"/>
                </a:lnTo>
                <a:lnTo>
                  <a:pt x="605488" y="724900"/>
                </a:lnTo>
                <a:lnTo>
                  <a:pt x="603262" y="722688"/>
                </a:lnTo>
                <a:lnTo>
                  <a:pt x="601036" y="720160"/>
                </a:lnTo>
                <a:lnTo>
                  <a:pt x="599447" y="716999"/>
                </a:lnTo>
                <a:lnTo>
                  <a:pt x="598175" y="714155"/>
                </a:lnTo>
                <a:lnTo>
                  <a:pt x="596903" y="710995"/>
                </a:lnTo>
                <a:lnTo>
                  <a:pt x="596267" y="707834"/>
                </a:lnTo>
                <a:lnTo>
                  <a:pt x="595313" y="704358"/>
                </a:lnTo>
                <a:lnTo>
                  <a:pt x="595313" y="700566"/>
                </a:lnTo>
                <a:lnTo>
                  <a:pt x="595313" y="697405"/>
                </a:lnTo>
                <a:lnTo>
                  <a:pt x="596267" y="693929"/>
                </a:lnTo>
                <a:lnTo>
                  <a:pt x="596903" y="690769"/>
                </a:lnTo>
                <a:lnTo>
                  <a:pt x="598175" y="687292"/>
                </a:lnTo>
                <a:lnTo>
                  <a:pt x="599447" y="684764"/>
                </a:lnTo>
                <a:lnTo>
                  <a:pt x="601036" y="681920"/>
                </a:lnTo>
                <a:lnTo>
                  <a:pt x="603262" y="679076"/>
                </a:lnTo>
                <a:lnTo>
                  <a:pt x="605488" y="676863"/>
                </a:lnTo>
                <a:lnTo>
                  <a:pt x="607714" y="674335"/>
                </a:lnTo>
                <a:lnTo>
                  <a:pt x="610576" y="672755"/>
                </a:lnTo>
                <a:lnTo>
                  <a:pt x="613119" y="670859"/>
                </a:lnTo>
                <a:lnTo>
                  <a:pt x="616299" y="669595"/>
                </a:lnTo>
                <a:lnTo>
                  <a:pt x="619479" y="668330"/>
                </a:lnTo>
                <a:lnTo>
                  <a:pt x="622976" y="667382"/>
                </a:lnTo>
                <a:lnTo>
                  <a:pt x="626156" y="667066"/>
                </a:lnTo>
                <a:lnTo>
                  <a:pt x="629654" y="666750"/>
                </a:lnTo>
                <a:close/>
                <a:moveTo>
                  <a:pt x="1315880" y="528637"/>
                </a:moveTo>
                <a:lnTo>
                  <a:pt x="1321897" y="528954"/>
                </a:lnTo>
                <a:lnTo>
                  <a:pt x="1327598" y="529904"/>
                </a:lnTo>
                <a:lnTo>
                  <a:pt x="1333615" y="531805"/>
                </a:lnTo>
                <a:lnTo>
                  <a:pt x="1339316" y="534655"/>
                </a:lnTo>
                <a:lnTo>
                  <a:pt x="1345017" y="537823"/>
                </a:lnTo>
                <a:lnTo>
                  <a:pt x="1350084" y="541941"/>
                </a:lnTo>
                <a:lnTo>
                  <a:pt x="1354835" y="546375"/>
                </a:lnTo>
                <a:lnTo>
                  <a:pt x="1359586" y="551760"/>
                </a:lnTo>
                <a:lnTo>
                  <a:pt x="1364020" y="557778"/>
                </a:lnTo>
                <a:lnTo>
                  <a:pt x="1367503" y="564430"/>
                </a:lnTo>
                <a:lnTo>
                  <a:pt x="1370987" y="571398"/>
                </a:lnTo>
                <a:lnTo>
                  <a:pt x="1373837" y="579634"/>
                </a:lnTo>
                <a:lnTo>
                  <a:pt x="1375104" y="583751"/>
                </a:lnTo>
                <a:lnTo>
                  <a:pt x="1376371" y="588186"/>
                </a:lnTo>
                <a:lnTo>
                  <a:pt x="1377955" y="597055"/>
                </a:lnTo>
                <a:lnTo>
                  <a:pt x="1379222" y="606557"/>
                </a:lnTo>
                <a:lnTo>
                  <a:pt x="1379538" y="616377"/>
                </a:lnTo>
                <a:lnTo>
                  <a:pt x="1379222" y="627463"/>
                </a:lnTo>
                <a:lnTo>
                  <a:pt x="1378905" y="637915"/>
                </a:lnTo>
                <a:lnTo>
                  <a:pt x="1378588" y="647101"/>
                </a:lnTo>
                <a:lnTo>
                  <a:pt x="1377955" y="655970"/>
                </a:lnTo>
                <a:lnTo>
                  <a:pt x="1376054" y="673074"/>
                </a:lnTo>
                <a:lnTo>
                  <a:pt x="1373204" y="690179"/>
                </a:lnTo>
                <a:lnTo>
                  <a:pt x="1370037" y="706967"/>
                </a:lnTo>
                <a:lnTo>
                  <a:pt x="1366237" y="725021"/>
                </a:lnTo>
                <a:lnTo>
                  <a:pt x="1361803" y="745293"/>
                </a:lnTo>
                <a:lnTo>
                  <a:pt x="1357369" y="769366"/>
                </a:lnTo>
                <a:lnTo>
                  <a:pt x="1352301" y="797873"/>
                </a:lnTo>
                <a:lnTo>
                  <a:pt x="1346917" y="830815"/>
                </a:lnTo>
                <a:lnTo>
                  <a:pt x="1344384" y="849503"/>
                </a:lnTo>
                <a:lnTo>
                  <a:pt x="1341533" y="870092"/>
                </a:lnTo>
                <a:lnTo>
                  <a:pt x="1338683" y="892264"/>
                </a:lnTo>
                <a:lnTo>
                  <a:pt x="1335832" y="916654"/>
                </a:lnTo>
                <a:lnTo>
                  <a:pt x="1296561" y="916654"/>
                </a:lnTo>
                <a:lnTo>
                  <a:pt x="1293710" y="892264"/>
                </a:lnTo>
                <a:lnTo>
                  <a:pt x="1290860" y="870092"/>
                </a:lnTo>
                <a:lnTo>
                  <a:pt x="1288326" y="849820"/>
                </a:lnTo>
                <a:lnTo>
                  <a:pt x="1285792" y="831132"/>
                </a:lnTo>
                <a:lnTo>
                  <a:pt x="1280092" y="797873"/>
                </a:lnTo>
                <a:lnTo>
                  <a:pt x="1275341" y="769366"/>
                </a:lnTo>
                <a:lnTo>
                  <a:pt x="1270590" y="745293"/>
                </a:lnTo>
                <a:lnTo>
                  <a:pt x="1266473" y="725021"/>
                </a:lnTo>
                <a:lnTo>
                  <a:pt x="1262356" y="706967"/>
                </a:lnTo>
                <a:lnTo>
                  <a:pt x="1258872" y="690179"/>
                </a:lnTo>
                <a:lnTo>
                  <a:pt x="1256339" y="673074"/>
                </a:lnTo>
                <a:lnTo>
                  <a:pt x="1254438" y="655970"/>
                </a:lnTo>
                <a:lnTo>
                  <a:pt x="1253805" y="647101"/>
                </a:lnTo>
                <a:lnTo>
                  <a:pt x="1252855" y="637915"/>
                </a:lnTo>
                <a:lnTo>
                  <a:pt x="1252538" y="627463"/>
                </a:lnTo>
                <a:lnTo>
                  <a:pt x="1252538" y="616377"/>
                </a:lnTo>
                <a:lnTo>
                  <a:pt x="1252855" y="606557"/>
                </a:lnTo>
                <a:lnTo>
                  <a:pt x="1254122" y="597055"/>
                </a:lnTo>
                <a:lnTo>
                  <a:pt x="1255705" y="588186"/>
                </a:lnTo>
                <a:lnTo>
                  <a:pt x="1256972" y="583751"/>
                </a:lnTo>
                <a:lnTo>
                  <a:pt x="1258239" y="579634"/>
                </a:lnTo>
                <a:lnTo>
                  <a:pt x="1261406" y="571398"/>
                </a:lnTo>
                <a:lnTo>
                  <a:pt x="1264573" y="564430"/>
                </a:lnTo>
                <a:lnTo>
                  <a:pt x="1268374" y="557778"/>
                </a:lnTo>
                <a:lnTo>
                  <a:pt x="1272807" y="551760"/>
                </a:lnTo>
                <a:lnTo>
                  <a:pt x="1277241" y="546375"/>
                </a:lnTo>
                <a:lnTo>
                  <a:pt x="1281992" y="541941"/>
                </a:lnTo>
                <a:lnTo>
                  <a:pt x="1287376" y="537823"/>
                </a:lnTo>
                <a:lnTo>
                  <a:pt x="1293077" y="534655"/>
                </a:lnTo>
                <a:lnTo>
                  <a:pt x="1298778" y="531805"/>
                </a:lnTo>
                <a:lnTo>
                  <a:pt x="1304162" y="529904"/>
                </a:lnTo>
                <a:lnTo>
                  <a:pt x="1310179" y="528954"/>
                </a:lnTo>
                <a:lnTo>
                  <a:pt x="1315880" y="528637"/>
                </a:lnTo>
                <a:close/>
                <a:moveTo>
                  <a:pt x="1316038" y="427125"/>
                </a:moveTo>
                <a:lnTo>
                  <a:pt x="1306196" y="427443"/>
                </a:lnTo>
                <a:lnTo>
                  <a:pt x="1296353" y="427761"/>
                </a:lnTo>
                <a:lnTo>
                  <a:pt x="1283971" y="428715"/>
                </a:lnTo>
                <a:lnTo>
                  <a:pt x="1269048" y="430622"/>
                </a:lnTo>
                <a:lnTo>
                  <a:pt x="1252221" y="432529"/>
                </a:lnTo>
                <a:lnTo>
                  <a:pt x="1233806" y="435390"/>
                </a:lnTo>
                <a:lnTo>
                  <a:pt x="1224281" y="437615"/>
                </a:lnTo>
                <a:lnTo>
                  <a:pt x="1214121" y="439523"/>
                </a:lnTo>
                <a:lnTo>
                  <a:pt x="1204278" y="441748"/>
                </a:lnTo>
                <a:lnTo>
                  <a:pt x="1193483" y="444609"/>
                </a:lnTo>
                <a:lnTo>
                  <a:pt x="1183323" y="447470"/>
                </a:lnTo>
                <a:lnTo>
                  <a:pt x="1172528" y="450967"/>
                </a:lnTo>
                <a:lnTo>
                  <a:pt x="1161733" y="454463"/>
                </a:lnTo>
                <a:lnTo>
                  <a:pt x="1150938" y="458914"/>
                </a:lnTo>
                <a:lnTo>
                  <a:pt x="1140143" y="463364"/>
                </a:lnTo>
                <a:lnTo>
                  <a:pt x="1129348" y="467814"/>
                </a:lnTo>
                <a:lnTo>
                  <a:pt x="1118871" y="473218"/>
                </a:lnTo>
                <a:lnTo>
                  <a:pt x="1108393" y="478940"/>
                </a:lnTo>
                <a:lnTo>
                  <a:pt x="1097916" y="484980"/>
                </a:lnTo>
                <a:lnTo>
                  <a:pt x="1088073" y="491338"/>
                </a:lnTo>
                <a:lnTo>
                  <a:pt x="1078231" y="498331"/>
                </a:lnTo>
                <a:lnTo>
                  <a:pt x="1069023" y="505960"/>
                </a:lnTo>
                <a:lnTo>
                  <a:pt x="1059498" y="514225"/>
                </a:lnTo>
                <a:lnTo>
                  <a:pt x="1050926" y="522808"/>
                </a:lnTo>
                <a:lnTo>
                  <a:pt x="1043623" y="530755"/>
                </a:lnTo>
                <a:lnTo>
                  <a:pt x="1036638" y="539656"/>
                </a:lnTo>
                <a:lnTo>
                  <a:pt x="1029971" y="548557"/>
                </a:lnTo>
                <a:lnTo>
                  <a:pt x="1023938" y="557775"/>
                </a:lnTo>
                <a:lnTo>
                  <a:pt x="1018541" y="567312"/>
                </a:lnTo>
                <a:lnTo>
                  <a:pt x="1013461" y="577166"/>
                </a:lnTo>
                <a:lnTo>
                  <a:pt x="1009333" y="587656"/>
                </a:lnTo>
                <a:lnTo>
                  <a:pt x="1005206" y="598464"/>
                </a:lnTo>
                <a:lnTo>
                  <a:pt x="1001713" y="608954"/>
                </a:lnTo>
                <a:lnTo>
                  <a:pt x="998856" y="620398"/>
                </a:lnTo>
                <a:lnTo>
                  <a:pt x="996633" y="632160"/>
                </a:lnTo>
                <a:lnTo>
                  <a:pt x="994728" y="643922"/>
                </a:lnTo>
                <a:lnTo>
                  <a:pt x="993458" y="656319"/>
                </a:lnTo>
                <a:lnTo>
                  <a:pt x="992506" y="668716"/>
                </a:lnTo>
                <a:lnTo>
                  <a:pt x="992506" y="681750"/>
                </a:lnTo>
                <a:lnTo>
                  <a:pt x="992506" y="694783"/>
                </a:lnTo>
                <a:lnTo>
                  <a:pt x="993141" y="707498"/>
                </a:lnTo>
                <a:lnTo>
                  <a:pt x="994093" y="719260"/>
                </a:lnTo>
                <a:lnTo>
                  <a:pt x="994728" y="730704"/>
                </a:lnTo>
                <a:lnTo>
                  <a:pt x="996316" y="741829"/>
                </a:lnTo>
                <a:lnTo>
                  <a:pt x="997586" y="752002"/>
                </a:lnTo>
                <a:lnTo>
                  <a:pt x="998856" y="762174"/>
                </a:lnTo>
                <a:lnTo>
                  <a:pt x="1000443" y="771393"/>
                </a:lnTo>
                <a:lnTo>
                  <a:pt x="1002031" y="780611"/>
                </a:lnTo>
                <a:lnTo>
                  <a:pt x="1003936" y="789194"/>
                </a:lnTo>
                <a:lnTo>
                  <a:pt x="1005841" y="797777"/>
                </a:lnTo>
                <a:lnTo>
                  <a:pt x="1008063" y="805724"/>
                </a:lnTo>
                <a:lnTo>
                  <a:pt x="1010603" y="813035"/>
                </a:lnTo>
                <a:lnTo>
                  <a:pt x="1012826" y="820347"/>
                </a:lnTo>
                <a:lnTo>
                  <a:pt x="1015683" y="827022"/>
                </a:lnTo>
                <a:lnTo>
                  <a:pt x="1018223" y="833698"/>
                </a:lnTo>
                <a:lnTo>
                  <a:pt x="1020763" y="840055"/>
                </a:lnTo>
                <a:lnTo>
                  <a:pt x="1023621" y="846095"/>
                </a:lnTo>
                <a:lnTo>
                  <a:pt x="1026478" y="851817"/>
                </a:lnTo>
                <a:lnTo>
                  <a:pt x="1032828" y="862943"/>
                </a:lnTo>
                <a:lnTo>
                  <a:pt x="1039496" y="872797"/>
                </a:lnTo>
                <a:lnTo>
                  <a:pt x="1046481" y="882652"/>
                </a:lnTo>
                <a:lnTo>
                  <a:pt x="1053466" y="891552"/>
                </a:lnTo>
                <a:lnTo>
                  <a:pt x="1061086" y="900135"/>
                </a:lnTo>
                <a:lnTo>
                  <a:pt x="1076643" y="917301"/>
                </a:lnTo>
                <a:lnTo>
                  <a:pt x="1091883" y="934467"/>
                </a:lnTo>
                <a:lnTo>
                  <a:pt x="1099821" y="943367"/>
                </a:lnTo>
                <a:lnTo>
                  <a:pt x="1107441" y="952904"/>
                </a:lnTo>
                <a:lnTo>
                  <a:pt x="1115061" y="962758"/>
                </a:lnTo>
                <a:lnTo>
                  <a:pt x="1122681" y="973566"/>
                </a:lnTo>
                <a:lnTo>
                  <a:pt x="1129983" y="985010"/>
                </a:lnTo>
                <a:lnTo>
                  <a:pt x="1136968" y="996772"/>
                </a:lnTo>
                <a:lnTo>
                  <a:pt x="1143953" y="1009805"/>
                </a:lnTo>
                <a:lnTo>
                  <a:pt x="1150938" y="1024427"/>
                </a:lnTo>
                <a:lnTo>
                  <a:pt x="1153796" y="1031739"/>
                </a:lnTo>
                <a:lnTo>
                  <a:pt x="1157288" y="1039686"/>
                </a:lnTo>
                <a:lnTo>
                  <a:pt x="1160146" y="1047633"/>
                </a:lnTo>
                <a:lnTo>
                  <a:pt x="1162686" y="1056216"/>
                </a:lnTo>
                <a:lnTo>
                  <a:pt x="1165543" y="1064799"/>
                </a:lnTo>
                <a:lnTo>
                  <a:pt x="1168083" y="1074017"/>
                </a:lnTo>
                <a:lnTo>
                  <a:pt x="1170941" y="1083554"/>
                </a:lnTo>
                <a:lnTo>
                  <a:pt x="1173163" y="1093408"/>
                </a:lnTo>
                <a:lnTo>
                  <a:pt x="1175386" y="1103580"/>
                </a:lnTo>
                <a:lnTo>
                  <a:pt x="1177608" y="1114388"/>
                </a:lnTo>
                <a:lnTo>
                  <a:pt x="1179513" y="1125196"/>
                </a:lnTo>
                <a:lnTo>
                  <a:pt x="1181418" y="1136958"/>
                </a:lnTo>
                <a:lnTo>
                  <a:pt x="1181680" y="1141412"/>
                </a:lnTo>
                <a:lnTo>
                  <a:pt x="1456680" y="1141412"/>
                </a:lnTo>
                <a:lnTo>
                  <a:pt x="1456691" y="1136958"/>
                </a:lnTo>
                <a:lnTo>
                  <a:pt x="1458596" y="1125196"/>
                </a:lnTo>
                <a:lnTo>
                  <a:pt x="1460818" y="1114388"/>
                </a:lnTo>
                <a:lnTo>
                  <a:pt x="1462723" y="1103580"/>
                </a:lnTo>
                <a:lnTo>
                  <a:pt x="1464946" y="1093408"/>
                </a:lnTo>
                <a:lnTo>
                  <a:pt x="1467486" y="1083554"/>
                </a:lnTo>
                <a:lnTo>
                  <a:pt x="1470026" y="1074017"/>
                </a:lnTo>
                <a:lnTo>
                  <a:pt x="1472883" y="1064799"/>
                </a:lnTo>
                <a:lnTo>
                  <a:pt x="1475423" y="1056216"/>
                </a:lnTo>
                <a:lnTo>
                  <a:pt x="1478281" y="1047633"/>
                </a:lnTo>
                <a:lnTo>
                  <a:pt x="1481456" y="1039686"/>
                </a:lnTo>
                <a:lnTo>
                  <a:pt x="1484313" y="1031739"/>
                </a:lnTo>
                <a:lnTo>
                  <a:pt x="1487806" y="1024427"/>
                </a:lnTo>
                <a:lnTo>
                  <a:pt x="1494156" y="1009805"/>
                </a:lnTo>
                <a:lnTo>
                  <a:pt x="1501141" y="996772"/>
                </a:lnTo>
                <a:lnTo>
                  <a:pt x="1508443" y="985010"/>
                </a:lnTo>
                <a:lnTo>
                  <a:pt x="1515746" y="973566"/>
                </a:lnTo>
                <a:lnTo>
                  <a:pt x="1523048" y="962758"/>
                </a:lnTo>
                <a:lnTo>
                  <a:pt x="1530986" y="952904"/>
                </a:lnTo>
                <a:lnTo>
                  <a:pt x="1538606" y="943367"/>
                </a:lnTo>
                <a:lnTo>
                  <a:pt x="1546543" y="934467"/>
                </a:lnTo>
                <a:lnTo>
                  <a:pt x="1561466" y="917301"/>
                </a:lnTo>
                <a:lnTo>
                  <a:pt x="1577341" y="900135"/>
                </a:lnTo>
                <a:lnTo>
                  <a:pt x="1584643" y="891552"/>
                </a:lnTo>
                <a:lnTo>
                  <a:pt x="1591946" y="882652"/>
                </a:lnTo>
                <a:lnTo>
                  <a:pt x="1598613" y="872797"/>
                </a:lnTo>
                <a:lnTo>
                  <a:pt x="1605281" y="862943"/>
                </a:lnTo>
                <a:lnTo>
                  <a:pt x="1611631" y="851817"/>
                </a:lnTo>
                <a:lnTo>
                  <a:pt x="1614806" y="846095"/>
                </a:lnTo>
                <a:lnTo>
                  <a:pt x="1617346" y="840055"/>
                </a:lnTo>
                <a:lnTo>
                  <a:pt x="1620203" y="833698"/>
                </a:lnTo>
                <a:lnTo>
                  <a:pt x="1623061" y="827022"/>
                </a:lnTo>
                <a:lnTo>
                  <a:pt x="1625283" y="820347"/>
                </a:lnTo>
                <a:lnTo>
                  <a:pt x="1628141" y="813035"/>
                </a:lnTo>
                <a:lnTo>
                  <a:pt x="1630046" y="805724"/>
                </a:lnTo>
                <a:lnTo>
                  <a:pt x="1632268" y="797777"/>
                </a:lnTo>
                <a:lnTo>
                  <a:pt x="1634491" y="789194"/>
                </a:lnTo>
                <a:lnTo>
                  <a:pt x="1636396" y="780611"/>
                </a:lnTo>
                <a:lnTo>
                  <a:pt x="1637983" y="771393"/>
                </a:lnTo>
                <a:lnTo>
                  <a:pt x="1639571" y="762174"/>
                </a:lnTo>
                <a:lnTo>
                  <a:pt x="1641158" y="752002"/>
                </a:lnTo>
                <a:lnTo>
                  <a:pt x="1642428" y="741829"/>
                </a:lnTo>
                <a:lnTo>
                  <a:pt x="1643381" y="730704"/>
                </a:lnTo>
                <a:lnTo>
                  <a:pt x="1644333" y="719260"/>
                </a:lnTo>
                <a:lnTo>
                  <a:pt x="1644968" y="707498"/>
                </a:lnTo>
                <a:lnTo>
                  <a:pt x="1645603" y="694783"/>
                </a:lnTo>
                <a:lnTo>
                  <a:pt x="1645921" y="681750"/>
                </a:lnTo>
                <a:lnTo>
                  <a:pt x="1645603" y="668716"/>
                </a:lnTo>
                <a:lnTo>
                  <a:pt x="1644968" y="656319"/>
                </a:lnTo>
                <a:lnTo>
                  <a:pt x="1643698" y="643922"/>
                </a:lnTo>
                <a:lnTo>
                  <a:pt x="1641793" y="632160"/>
                </a:lnTo>
                <a:lnTo>
                  <a:pt x="1639253" y="620398"/>
                </a:lnTo>
                <a:lnTo>
                  <a:pt x="1636396" y="608954"/>
                </a:lnTo>
                <a:lnTo>
                  <a:pt x="1632903" y="598464"/>
                </a:lnTo>
                <a:lnTo>
                  <a:pt x="1629411" y="587656"/>
                </a:lnTo>
                <a:lnTo>
                  <a:pt x="1624648" y="577166"/>
                </a:lnTo>
                <a:lnTo>
                  <a:pt x="1619568" y="567312"/>
                </a:lnTo>
                <a:lnTo>
                  <a:pt x="1614488" y="557775"/>
                </a:lnTo>
                <a:lnTo>
                  <a:pt x="1608456" y="548557"/>
                </a:lnTo>
                <a:lnTo>
                  <a:pt x="1602106" y="539656"/>
                </a:lnTo>
                <a:lnTo>
                  <a:pt x="1595121" y="530755"/>
                </a:lnTo>
                <a:lnTo>
                  <a:pt x="1587183" y="522808"/>
                </a:lnTo>
                <a:lnTo>
                  <a:pt x="1578611" y="514225"/>
                </a:lnTo>
                <a:lnTo>
                  <a:pt x="1569721" y="505960"/>
                </a:lnTo>
                <a:lnTo>
                  <a:pt x="1559878" y="498331"/>
                </a:lnTo>
                <a:lnTo>
                  <a:pt x="1550353" y="491338"/>
                </a:lnTo>
                <a:lnTo>
                  <a:pt x="1540193" y="484980"/>
                </a:lnTo>
                <a:lnTo>
                  <a:pt x="1529716" y="478622"/>
                </a:lnTo>
                <a:lnTo>
                  <a:pt x="1519556" y="473218"/>
                </a:lnTo>
                <a:lnTo>
                  <a:pt x="1508761" y="467814"/>
                </a:lnTo>
                <a:lnTo>
                  <a:pt x="1497966" y="463046"/>
                </a:lnTo>
                <a:lnTo>
                  <a:pt x="1487488" y="458596"/>
                </a:lnTo>
                <a:lnTo>
                  <a:pt x="1476376" y="454463"/>
                </a:lnTo>
                <a:lnTo>
                  <a:pt x="1465581" y="450967"/>
                </a:lnTo>
                <a:lnTo>
                  <a:pt x="1455103" y="447470"/>
                </a:lnTo>
                <a:lnTo>
                  <a:pt x="1444308" y="444609"/>
                </a:lnTo>
                <a:lnTo>
                  <a:pt x="1434148" y="441748"/>
                </a:lnTo>
                <a:lnTo>
                  <a:pt x="1423988" y="439523"/>
                </a:lnTo>
                <a:lnTo>
                  <a:pt x="1413828" y="437615"/>
                </a:lnTo>
                <a:lnTo>
                  <a:pt x="1404303" y="435390"/>
                </a:lnTo>
                <a:lnTo>
                  <a:pt x="1385888" y="432529"/>
                </a:lnTo>
                <a:lnTo>
                  <a:pt x="1369061" y="430304"/>
                </a:lnTo>
                <a:lnTo>
                  <a:pt x="1354456" y="428715"/>
                </a:lnTo>
                <a:lnTo>
                  <a:pt x="1342073" y="427761"/>
                </a:lnTo>
                <a:lnTo>
                  <a:pt x="1332866" y="427443"/>
                </a:lnTo>
                <a:lnTo>
                  <a:pt x="1323023" y="427125"/>
                </a:lnTo>
                <a:lnTo>
                  <a:pt x="1316038" y="427125"/>
                </a:lnTo>
                <a:close/>
                <a:moveTo>
                  <a:pt x="1309371" y="354012"/>
                </a:moveTo>
                <a:lnTo>
                  <a:pt x="1315403" y="354012"/>
                </a:lnTo>
                <a:lnTo>
                  <a:pt x="1322071" y="354012"/>
                </a:lnTo>
                <a:lnTo>
                  <a:pt x="1328103" y="354012"/>
                </a:lnTo>
                <a:lnTo>
                  <a:pt x="1337628" y="354330"/>
                </a:lnTo>
                <a:lnTo>
                  <a:pt x="1350011" y="354966"/>
                </a:lnTo>
                <a:lnTo>
                  <a:pt x="1365568" y="356237"/>
                </a:lnTo>
                <a:lnTo>
                  <a:pt x="1383666" y="358145"/>
                </a:lnTo>
                <a:lnTo>
                  <a:pt x="1403351" y="361006"/>
                </a:lnTo>
                <a:lnTo>
                  <a:pt x="1413828" y="362913"/>
                </a:lnTo>
                <a:lnTo>
                  <a:pt x="1424941" y="364820"/>
                </a:lnTo>
                <a:lnTo>
                  <a:pt x="1436371" y="367363"/>
                </a:lnTo>
                <a:lnTo>
                  <a:pt x="1448118" y="369906"/>
                </a:lnTo>
                <a:lnTo>
                  <a:pt x="1460183" y="373085"/>
                </a:lnTo>
                <a:lnTo>
                  <a:pt x="1471931" y="376264"/>
                </a:lnTo>
                <a:lnTo>
                  <a:pt x="1484313" y="380079"/>
                </a:lnTo>
                <a:lnTo>
                  <a:pt x="1497013" y="383893"/>
                </a:lnTo>
                <a:lnTo>
                  <a:pt x="1509396" y="388661"/>
                </a:lnTo>
                <a:lnTo>
                  <a:pt x="1522096" y="393748"/>
                </a:lnTo>
                <a:lnTo>
                  <a:pt x="1534478" y="399152"/>
                </a:lnTo>
                <a:lnTo>
                  <a:pt x="1547178" y="405191"/>
                </a:lnTo>
                <a:lnTo>
                  <a:pt x="1559561" y="411549"/>
                </a:lnTo>
                <a:lnTo>
                  <a:pt x="1571943" y="418542"/>
                </a:lnTo>
                <a:lnTo>
                  <a:pt x="1584008" y="425854"/>
                </a:lnTo>
                <a:lnTo>
                  <a:pt x="1595756" y="433801"/>
                </a:lnTo>
                <a:lnTo>
                  <a:pt x="1607186" y="442384"/>
                </a:lnTo>
                <a:lnTo>
                  <a:pt x="1618616" y="451602"/>
                </a:lnTo>
                <a:lnTo>
                  <a:pt x="1629728" y="461139"/>
                </a:lnTo>
                <a:lnTo>
                  <a:pt x="1640206" y="471629"/>
                </a:lnTo>
                <a:lnTo>
                  <a:pt x="1650366" y="483073"/>
                </a:lnTo>
                <a:lnTo>
                  <a:pt x="1659891" y="494199"/>
                </a:lnTo>
                <a:lnTo>
                  <a:pt x="1668463" y="506278"/>
                </a:lnTo>
                <a:lnTo>
                  <a:pt x="1672591" y="512318"/>
                </a:lnTo>
                <a:lnTo>
                  <a:pt x="1676401" y="518676"/>
                </a:lnTo>
                <a:lnTo>
                  <a:pt x="1680211" y="525033"/>
                </a:lnTo>
                <a:lnTo>
                  <a:pt x="1683703" y="531391"/>
                </a:lnTo>
                <a:lnTo>
                  <a:pt x="1690371" y="544424"/>
                </a:lnTo>
                <a:lnTo>
                  <a:pt x="1696403" y="558093"/>
                </a:lnTo>
                <a:lnTo>
                  <a:pt x="1701801" y="572398"/>
                </a:lnTo>
                <a:lnTo>
                  <a:pt x="1706563" y="586703"/>
                </a:lnTo>
                <a:lnTo>
                  <a:pt x="1710056" y="601325"/>
                </a:lnTo>
                <a:lnTo>
                  <a:pt x="1713548" y="616266"/>
                </a:lnTo>
                <a:lnTo>
                  <a:pt x="1715771" y="631842"/>
                </a:lnTo>
                <a:lnTo>
                  <a:pt x="1717993" y="647736"/>
                </a:lnTo>
                <a:lnTo>
                  <a:pt x="1718946" y="663948"/>
                </a:lnTo>
                <a:lnTo>
                  <a:pt x="1719263" y="680478"/>
                </a:lnTo>
                <a:lnTo>
                  <a:pt x="1718946" y="697644"/>
                </a:lnTo>
                <a:lnTo>
                  <a:pt x="1718311" y="712584"/>
                </a:lnTo>
                <a:lnTo>
                  <a:pt x="1717041" y="727207"/>
                </a:lnTo>
                <a:lnTo>
                  <a:pt x="1716088" y="740876"/>
                </a:lnTo>
                <a:lnTo>
                  <a:pt x="1714501" y="753909"/>
                </a:lnTo>
                <a:lnTo>
                  <a:pt x="1712913" y="766624"/>
                </a:lnTo>
                <a:lnTo>
                  <a:pt x="1711326" y="778704"/>
                </a:lnTo>
                <a:lnTo>
                  <a:pt x="1709103" y="790148"/>
                </a:lnTo>
                <a:lnTo>
                  <a:pt x="1706881" y="801274"/>
                </a:lnTo>
                <a:lnTo>
                  <a:pt x="1704658" y="812082"/>
                </a:lnTo>
                <a:lnTo>
                  <a:pt x="1701801" y="821936"/>
                </a:lnTo>
                <a:lnTo>
                  <a:pt x="1698943" y="831790"/>
                </a:lnTo>
                <a:lnTo>
                  <a:pt x="1696086" y="841009"/>
                </a:lnTo>
                <a:lnTo>
                  <a:pt x="1692911" y="849910"/>
                </a:lnTo>
                <a:lnTo>
                  <a:pt x="1689736" y="858175"/>
                </a:lnTo>
                <a:lnTo>
                  <a:pt x="1686243" y="866122"/>
                </a:lnTo>
                <a:lnTo>
                  <a:pt x="1682751" y="874069"/>
                </a:lnTo>
                <a:lnTo>
                  <a:pt x="1679258" y="881698"/>
                </a:lnTo>
                <a:lnTo>
                  <a:pt x="1675448" y="888691"/>
                </a:lnTo>
                <a:lnTo>
                  <a:pt x="1671321" y="895367"/>
                </a:lnTo>
                <a:lnTo>
                  <a:pt x="1667828" y="902042"/>
                </a:lnTo>
                <a:lnTo>
                  <a:pt x="1659573" y="914440"/>
                </a:lnTo>
                <a:lnTo>
                  <a:pt x="1651001" y="925884"/>
                </a:lnTo>
                <a:lnTo>
                  <a:pt x="1642428" y="936692"/>
                </a:lnTo>
                <a:lnTo>
                  <a:pt x="1633856" y="947182"/>
                </a:lnTo>
                <a:lnTo>
                  <a:pt x="1624648" y="957036"/>
                </a:lnTo>
                <a:lnTo>
                  <a:pt x="1615758" y="966891"/>
                </a:lnTo>
                <a:lnTo>
                  <a:pt x="1602423" y="981831"/>
                </a:lnTo>
                <a:lnTo>
                  <a:pt x="1595756" y="989460"/>
                </a:lnTo>
                <a:lnTo>
                  <a:pt x="1589406" y="997407"/>
                </a:lnTo>
                <a:lnTo>
                  <a:pt x="1583056" y="1005672"/>
                </a:lnTo>
                <a:lnTo>
                  <a:pt x="1576706" y="1014255"/>
                </a:lnTo>
                <a:lnTo>
                  <a:pt x="1570991" y="1023474"/>
                </a:lnTo>
                <a:lnTo>
                  <a:pt x="1564958" y="1033010"/>
                </a:lnTo>
                <a:lnTo>
                  <a:pt x="1559561" y="1043818"/>
                </a:lnTo>
                <a:lnTo>
                  <a:pt x="1554163" y="1054626"/>
                </a:lnTo>
                <a:lnTo>
                  <a:pt x="1549083" y="1067024"/>
                </a:lnTo>
                <a:lnTo>
                  <a:pt x="1544638" y="1080057"/>
                </a:lnTo>
                <a:lnTo>
                  <a:pt x="1540193" y="1094680"/>
                </a:lnTo>
                <a:lnTo>
                  <a:pt x="1536383" y="1110256"/>
                </a:lnTo>
                <a:lnTo>
                  <a:pt x="1532891" y="1127104"/>
                </a:lnTo>
                <a:lnTo>
                  <a:pt x="1529716" y="1144905"/>
                </a:lnTo>
                <a:lnTo>
                  <a:pt x="1529716" y="1286999"/>
                </a:lnTo>
                <a:lnTo>
                  <a:pt x="1526858" y="1293992"/>
                </a:lnTo>
                <a:lnTo>
                  <a:pt x="1525906" y="1296535"/>
                </a:lnTo>
                <a:lnTo>
                  <a:pt x="1523366" y="1300986"/>
                </a:lnTo>
                <a:lnTo>
                  <a:pt x="1520508" y="1306072"/>
                </a:lnTo>
                <a:lnTo>
                  <a:pt x="1516063" y="1312747"/>
                </a:lnTo>
                <a:lnTo>
                  <a:pt x="1510348" y="1320694"/>
                </a:lnTo>
                <a:lnTo>
                  <a:pt x="1503046" y="1328641"/>
                </a:lnTo>
                <a:lnTo>
                  <a:pt x="1499236" y="1333410"/>
                </a:lnTo>
                <a:lnTo>
                  <a:pt x="1494473" y="1337542"/>
                </a:lnTo>
                <a:lnTo>
                  <a:pt x="1489393" y="1342310"/>
                </a:lnTo>
                <a:lnTo>
                  <a:pt x="1483996" y="1346761"/>
                </a:lnTo>
                <a:lnTo>
                  <a:pt x="1478281" y="1351211"/>
                </a:lnTo>
                <a:lnTo>
                  <a:pt x="1471931" y="1355979"/>
                </a:lnTo>
                <a:lnTo>
                  <a:pt x="1465263" y="1360748"/>
                </a:lnTo>
                <a:lnTo>
                  <a:pt x="1457961" y="1365516"/>
                </a:lnTo>
                <a:lnTo>
                  <a:pt x="1450341" y="1369648"/>
                </a:lnTo>
                <a:lnTo>
                  <a:pt x="1442086" y="1374417"/>
                </a:lnTo>
                <a:lnTo>
                  <a:pt x="1432878" y="1378867"/>
                </a:lnTo>
                <a:lnTo>
                  <a:pt x="1423671" y="1382682"/>
                </a:lnTo>
                <a:lnTo>
                  <a:pt x="1413511" y="1386814"/>
                </a:lnTo>
                <a:lnTo>
                  <a:pt x="1403351" y="1390311"/>
                </a:lnTo>
                <a:lnTo>
                  <a:pt x="1392238" y="1394125"/>
                </a:lnTo>
                <a:lnTo>
                  <a:pt x="1380173" y="1397622"/>
                </a:lnTo>
                <a:lnTo>
                  <a:pt x="1367791" y="1400483"/>
                </a:lnTo>
                <a:lnTo>
                  <a:pt x="1354773" y="1403662"/>
                </a:lnTo>
                <a:lnTo>
                  <a:pt x="1341121" y="1405887"/>
                </a:lnTo>
                <a:lnTo>
                  <a:pt x="1326833" y="1407794"/>
                </a:lnTo>
                <a:lnTo>
                  <a:pt x="1324611" y="1408112"/>
                </a:lnTo>
                <a:lnTo>
                  <a:pt x="1311276" y="1407794"/>
                </a:lnTo>
                <a:lnTo>
                  <a:pt x="1296988" y="1405887"/>
                </a:lnTo>
                <a:lnTo>
                  <a:pt x="1283336" y="1403662"/>
                </a:lnTo>
                <a:lnTo>
                  <a:pt x="1270318" y="1400483"/>
                </a:lnTo>
                <a:lnTo>
                  <a:pt x="1257936" y="1397622"/>
                </a:lnTo>
                <a:lnTo>
                  <a:pt x="1246188" y="1394125"/>
                </a:lnTo>
                <a:lnTo>
                  <a:pt x="1235076" y="1390311"/>
                </a:lnTo>
                <a:lnTo>
                  <a:pt x="1224598" y="1386814"/>
                </a:lnTo>
                <a:lnTo>
                  <a:pt x="1214438" y="1382682"/>
                </a:lnTo>
                <a:lnTo>
                  <a:pt x="1205231" y="1378867"/>
                </a:lnTo>
                <a:lnTo>
                  <a:pt x="1196658" y="1374417"/>
                </a:lnTo>
                <a:lnTo>
                  <a:pt x="1192940" y="1372348"/>
                </a:lnTo>
                <a:lnTo>
                  <a:pt x="1177471" y="1376937"/>
                </a:lnTo>
                <a:lnTo>
                  <a:pt x="1156831" y="1382967"/>
                </a:lnTo>
                <a:lnTo>
                  <a:pt x="1135872" y="1388679"/>
                </a:lnTo>
                <a:lnTo>
                  <a:pt x="1094591" y="1399787"/>
                </a:lnTo>
                <a:lnTo>
                  <a:pt x="1054580" y="1409625"/>
                </a:lnTo>
                <a:lnTo>
                  <a:pt x="1017744" y="1419462"/>
                </a:lnTo>
                <a:lnTo>
                  <a:pt x="985672" y="1428031"/>
                </a:lnTo>
                <a:lnTo>
                  <a:pt x="971700" y="1432157"/>
                </a:lnTo>
                <a:lnTo>
                  <a:pt x="959633" y="1436282"/>
                </a:lnTo>
                <a:lnTo>
                  <a:pt x="949471" y="1439773"/>
                </a:lnTo>
                <a:lnTo>
                  <a:pt x="941215" y="1443581"/>
                </a:lnTo>
                <a:lnTo>
                  <a:pt x="938357" y="1445168"/>
                </a:lnTo>
                <a:lnTo>
                  <a:pt x="935499" y="1446755"/>
                </a:lnTo>
                <a:lnTo>
                  <a:pt x="933594" y="1448024"/>
                </a:lnTo>
                <a:lnTo>
                  <a:pt x="932324" y="1449928"/>
                </a:lnTo>
                <a:lnTo>
                  <a:pt x="932006" y="1451198"/>
                </a:lnTo>
                <a:lnTo>
                  <a:pt x="932006" y="1452784"/>
                </a:lnTo>
                <a:lnTo>
                  <a:pt x="932641" y="1454054"/>
                </a:lnTo>
                <a:lnTo>
                  <a:pt x="934229" y="1455641"/>
                </a:lnTo>
                <a:lnTo>
                  <a:pt x="938675" y="1457862"/>
                </a:lnTo>
                <a:lnTo>
                  <a:pt x="944390" y="1460401"/>
                </a:lnTo>
                <a:lnTo>
                  <a:pt x="950741" y="1462940"/>
                </a:lnTo>
                <a:lnTo>
                  <a:pt x="958363" y="1465161"/>
                </a:lnTo>
                <a:lnTo>
                  <a:pt x="966619" y="1467065"/>
                </a:lnTo>
                <a:lnTo>
                  <a:pt x="976145" y="1469604"/>
                </a:lnTo>
                <a:lnTo>
                  <a:pt x="985672" y="1471508"/>
                </a:lnTo>
                <a:lnTo>
                  <a:pt x="996468" y="1473412"/>
                </a:lnTo>
                <a:lnTo>
                  <a:pt x="1019014" y="1477538"/>
                </a:lnTo>
                <a:lnTo>
                  <a:pt x="1043783" y="1481029"/>
                </a:lnTo>
                <a:lnTo>
                  <a:pt x="1069505" y="1484202"/>
                </a:lnTo>
                <a:lnTo>
                  <a:pt x="1095861" y="1486741"/>
                </a:lnTo>
                <a:lnTo>
                  <a:pt x="1122218" y="1489597"/>
                </a:lnTo>
                <a:lnTo>
                  <a:pt x="1147939" y="1491819"/>
                </a:lnTo>
                <a:lnTo>
                  <a:pt x="1172708" y="1493723"/>
                </a:lnTo>
                <a:lnTo>
                  <a:pt x="1195889" y="1495309"/>
                </a:lnTo>
                <a:lnTo>
                  <a:pt x="1233995" y="1497214"/>
                </a:lnTo>
                <a:lnTo>
                  <a:pt x="1247967" y="1497848"/>
                </a:lnTo>
                <a:lnTo>
                  <a:pt x="1257811" y="1497848"/>
                </a:lnTo>
                <a:lnTo>
                  <a:pt x="1260034" y="1497848"/>
                </a:lnTo>
                <a:lnTo>
                  <a:pt x="1262574" y="1497531"/>
                </a:lnTo>
                <a:lnTo>
                  <a:pt x="1268925" y="1495944"/>
                </a:lnTo>
                <a:lnTo>
                  <a:pt x="1276864" y="1493723"/>
                </a:lnTo>
                <a:lnTo>
                  <a:pt x="1286391" y="1490549"/>
                </a:lnTo>
                <a:lnTo>
                  <a:pt x="1297187" y="1486106"/>
                </a:lnTo>
                <a:lnTo>
                  <a:pt x="1309254" y="1481663"/>
                </a:lnTo>
                <a:lnTo>
                  <a:pt x="1337516" y="1470239"/>
                </a:lnTo>
                <a:lnTo>
                  <a:pt x="1369588" y="1456593"/>
                </a:lnTo>
                <a:lnTo>
                  <a:pt x="1404836" y="1440725"/>
                </a:lnTo>
                <a:lnTo>
                  <a:pt x="1483271" y="1406768"/>
                </a:lnTo>
                <a:lnTo>
                  <a:pt x="1524870" y="1388679"/>
                </a:lnTo>
                <a:lnTo>
                  <a:pt x="1566786" y="1370908"/>
                </a:lnTo>
                <a:lnTo>
                  <a:pt x="1608703" y="1354088"/>
                </a:lnTo>
                <a:lnTo>
                  <a:pt x="1629343" y="1346154"/>
                </a:lnTo>
                <a:lnTo>
                  <a:pt x="1649666" y="1337903"/>
                </a:lnTo>
                <a:lnTo>
                  <a:pt x="1669672" y="1330604"/>
                </a:lnTo>
                <a:lnTo>
                  <a:pt x="1689043" y="1323622"/>
                </a:lnTo>
                <a:lnTo>
                  <a:pt x="1708095" y="1317275"/>
                </a:lnTo>
                <a:lnTo>
                  <a:pt x="1726513" y="1311246"/>
                </a:lnTo>
                <a:lnTo>
                  <a:pt x="1743978" y="1305851"/>
                </a:lnTo>
                <a:lnTo>
                  <a:pt x="1760491" y="1301725"/>
                </a:lnTo>
                <a:lnTo>
                  <a:pt x="1776368" y="1297599"/>
                </a:lnTo>
                <a:lnTo>
                  <a:pt x="1790976" y="1294743"/>
                </a:lnTo>
                <a:lnTo>
                  <a:pt x="1804630" y="1292204"/>
                </a:lnTo>
                <a:lnTo>
                  <a:pt x="1817650" y="1290618"/>
                </a:lnTo>
                <a:lnTo>
                  <a:pt x="1829717" y="1289031"/>
                </a:lnTo>
                <a:lnTo>
                  <a:pt x="1840831" y="1288396"/>
                </a:lnTo>
                <a:lnTo>
                  <a:pt x="1851310" y="1287762"/>
                </a:lnTo>
                <a:lnTo>
                  <a:pt x="1860836" y="1287127"/>
                </a:lnTo>
                <a:lnTo>
                  <a:pt x="1869728" y="1287762"/>
                </a:lnTo>
                <a:lnTo>
                  <a:pt x="1877984" y="1288396"/>
                </a:lnTo>
                <a:lnTo>
                  <a:pt x="1885605" y="1289348"/>
                </a:lnTo>
                <a:lnTo>
                  <a:pt x="1892274" y="1290618"/>
                </a:lnTo>
                <a:lnTo>
                  <a:pt x="1898307" y="1292204"/>
                </a:lnTo>
                <a:lnTo>
                  <a:pt x="1904023" y="1294426"/>
                </a:lnTo>
                <a:lnTo>
                  <a:pt x="1908469" y="1296647"/>
                </a:lnTo>
                <a:lnTo>
                  <a:pt x="1912914" y="1298869"/>
                </a:lnTo>
                <a:lnTo>
                  <a:pt x="1916725" y="1302042"/>
                </a:lnTo>
                <a:lnTo>
                  <a:pt x="1919901" y="1304899"/>
                </a:lnTo>
                <a:lnTo>
                  <a:pt x="1922441" y="1308389"/>
                </a:lnTo>
                <a:lnTo>
                  <a:pt x="1924664" y="1311880"/>
                </a:lnTo>
                <a:lnTo>
                  <a:pt x="1926252" y="1315688"/>
                </a:lnTo>
                <a:lnTo>
                  <a:pt x="1927522" y="1319497"/>
                </a:lnTo>
                <a:lnTo>
                  <a:pt x="1928157" y="1323622"/>
                </a:lnTo>
                <a:lnTo>
                  <a:pt x="1928474" y="1328065"/>
                </a:lnTo>
                <a:lnTo>
                  <a:pt x="1928474" y="1332825"/>
                </a:lnTo>
                <a:lnTo>
                  <a:pt x="1928157" y="1336951"/>
                </a:lnTo>
                <a:lnTo>
                  <a:pt x="1927522" y="1342029"/>
                </a:lnTo>
                <a:lnTo>
                  <a:pt x="1926252" y="1346789"/>
                </a:lnTo>
                <a:lnTo>
                  <a:pt x="1924981" y="1351549"/>
                </a:lnTo>
                <a:lnTo>
                  <a:pt x="1923711" y="1356627"/>
                </a:lnTo>
                <a:lnTo>
                  <a:pt x="1921488" y="1361704"/>
                </a:lnTo>
                <a:lnTo>
                  <a:pt x="1919583" y="1366782"/>
                </a:lnTo>
                <a:lnTo>
                  <a:pt x="1917728" y="1370490"/>
                </a:lnTo>
                <a:lnTo>
                  <a:pt x="1673225" y="1539875"/>
                </a:lnTo>
                <a:lnTo>
                  <a:pt x="1839536" y="1455101"/>
                </a:lnTo>
                <a:lnTo>
                  <a:pt x="1835829" y="1457509"/>
                </a:lnTo>
                <a:lnTo>
                  <a:pt x="1835750" y="1457545"/>
                </a:lnTo>
                <a:lnTo>
                  <a:pt x="1831940" y="1459449"/>
                </a:lnTo>
                <a:lnTo>
                  <a:pt x="1834797" y="1458179"/>
                </a:lnTo>
                <a:lnTo>
                  <a:pt x="1835829" y="1457509"/>
                </a:lnTo>
                <a:lnTo>
                  <a:pt x="1846229" y="1452784"/>
                </a:lnTo>
                <a:lnTo>
                  <a:pt x="1861789" y="1446437"/>
                </a:lnTo>
                <a:lnTo>
                  <a:pt x="1871633" y="1442629"/>
                </a:lnTo>
                <a:lnTo>
                  <a:pt x="1882112" y="1438821"/>
                </a:lnTo>
                <a:lnTo>
                  <a:pt x="1893226" y="1435013"/>
                </a:lnTo>
                <a:lnTo>
                  <a:pt x="1905293" y="1431204"/>
                </a:lnTo>
                <a:lnTo>
                  <a:pt x="1917995" y="1427714"/>
                </a:lnTo>
                <a:lnTo>
                  <a:pt x="1930697" y="1424857"/>
                </a:lnTo>
                <a:lnTo>
                  <a:pt x="1944034" y="1422001"/>
                </a:lnTo>
                <a:lnTo>
                  <a:pt x="1957054" y="1420097"/>
                </a:lnTo>
                <a:lnTo>
                  <a:pt x="1970391" y="1418828"/>
                </a:lnTo>
                <a:lnTo>
                  <a:pt x="1977059" y="1418510"/>
                </a:lnTo>
                <a:lnTo>
                  <a:pt x="1983410" y="1418193"/>
                </a:lnTo>
                <a:lnTo>
                  <a:pt x="1989761" y="1418510"/>
                </a:lnTo>
                <a:lnTo>
                  <a:pt x="1995795" y="1418828"/>
                </a:lnTo>
                <a:lnTo>
                  <a:pt x="2001828" y="1419780"/>
                </a:lnTo>
                <a:lnTo>
                  <a:pt x="2007862" y="1420732"/>
                </a:lnTo>
                <a:lnTo>
                  <a:pt x="2013577" y="1421684"/>
                </a:lnTo>
                <a:lnTo>
                  <a:pt x="2018658" y="1423588"/>
                </a:lnTo>
                <a:lnTo>
                  <a:pt x="2023739" y="1425175"/>
                </a:lnTo>
                <a:lnTo>
                  <a:pt x="2028820" y="1427079"/>
                </a:lnTo>
                <a:lnTo>
                  <a:pt x="2033265" y="1429618"/>
                </a:lnTo>
                <a:lnTo>
                  <a:pt x="2037394" y="1431839"/>
                </a:lnTo>
                <a:lnTo>
                  <a:pt x="2041839" y="1434378"/>
                </a:lnTo>
                <a:lnTo>
                  <a:pt x="2045650" y="1437234"/>
                </a:lnTo>
                <a:lnTo>
                  <a:pt x="2048825" y="1439773"/>
                </a:lnTo>
                <a:lnTo>
                  <a:pt x="2052001" y="1442946"/>
                </a:lnTo>
                <a:lnTo>
                  <a:pt x="2054859" y="1445803"/>
                </a:lnTo>
                <a:lnTo>
                  <a:pt x="2057082" y="1449294"/>
                </a:lnTo>
                <a:lnTo>
                  <a:pt x="2059305" y="1452467"/>
                </a:lnTo>
                <a:lnTo>
                  <a:pt x="2060892" y="1455958"/>
                </a:lnTo>
                <a:lnTo>
                  <a:pt x="2062162" y="1459131"/>
                </a:lnTo>
                <a:lnTo>
                  <a:pt x="2063115" y="1462622"/>
                </a:lnTo>
                <a:lnTo>
                  <a:pt x="2063433" y="1465796"/>
                </a:lnTo>
                <a:lnTo>
                  <a:pt x="2063750" y="1469287"/>
                </a:lnTo>
                <a:lnTo>
                  <a:pt x="2063433" y="1472778"/>
                </a:lnTo>
                <a:lnTo>
                  <a:pt x="2062480" y="1476268"/>
                </a:lnTo>
                <a:lnTo>
                  <a:pt x="2061210" y="1479442"/>
                </a:lnTo>
                <a:lnTo>
                  <a:pt x="2059622" y="1482933"/>
                </a:lnTo>
                <a:lnTo>
                  <a:pt x="2057082" y="1485789"/>
                </a:lnTo>
                <a:lnTo>
                  <a:pt x="2054541" y="1489280"/>
                </a:lnTo>
                <a:lnTo>
                  <a:pt x="2051048" y="1492136"/>
                </a:lnTo>
                <a:lnTo>
                  <a:pt x="2047555" y="1495309"/>
                </a:lnTo>
                <a:lnTo>
                  <a:pt x="2043110" y="1497848"/>
                </a:lnTo>
                <a:lnTo>
                  <a:pt x="2038029" y="1500704"/>
                </a:lnTo>
                <a:lnTo>
                  <a:pt x="2017071" y="1511494"/>
                </a:lnTo>
                <a:lnTo>
                  <a:pt x="1995795" y="1522919"/>
                </a:lnTo>
                <a:lnTo>
                  <a:pt x="1975154" y="1534344"/>
                </a:lnTo>
                <a:lnTo>
                  <a:pt x="1956101" y="1545451"/>
                </a:lnTo>
                <a:lnTo>
                  <a:pt x="1926252" y="1562271"/>
                </a:lnTo>
                <a:lnTo>
                  <a:pt x="1914502" y="1569252"/>
                </a:lnTo>
                <a:lnTo>
                  <a:pt x="1983410" y="1527997"/>
                </a:lnTo>
                <a:lnTo>
                  <a:pt x="1511215" y="1778704"/>
                </a:lnTo>
                <a:lnTo>
                  <a:pt x="1498196" y="1785369"/>
                </a:lnTo>
                <a:lnTo>
                  <a:pt x="1482953" y="1792985"/>
                </a:lnTo>
                <a:lnTo>
                  <a:pt x="1462948" y="1802823"/>
                </a:lnTo>
                <a:lnTo>
                  <a:pt x="1438814" y="1814248"/>
                </a:lnTo>
                <a:lnTo>
                  <a:pt x="1410870" y="1827259"/>
                </a:lnTo>
                <a:lnTo>
                  <a:pt x="1380385" y="1841223"/>
                </a:lnTo>
                <a:lnTo>
                  <a:pt x="1347678" y="1855186"/>
                </a:lnTo>
                <a:lnTo>
                  <a:pt x="1313382" y="1869150"/>
                </a:lnTo>
                <a:lnTo>
                  <a:pt x="1295917" y="1876131"/>
                </a:lnTo>
                <a:lnTo>
                  <a:pt x="1278769" y="1882796"/>
                </a:lnTo>
                <a:lnTo>
                  <a:pt x="1260987" y="1889143"/>
                </a:lnTo>
                <a:lnTo>
                  <a:pt x="1243204" y="1895172"/>
                </a:lnTo>
                <a:lnTo>
                  <a:pt x="1225739" y="1900885"/>
                </a:lnTo>
                <a:lnTo>
                  <a:pt x="1208909" y="1905962"/>
                </a:lnTo>
                <a:lnTo>
                  <a:pt x="1191761" y="1910723"/>
                </a:lnTo>
                <a:lnTo>
                  <a:pt x="1175248" y="1914848"/>
                </a:lnTo>
                <a:lnTo>
                  <a:pt x="1159371" y="1918656"/>
                </a:lnTo>
                <a:lnTo>
                  <a:pt x="1144129" y="1921513"/>
                </a:lnTo>
                <a:lnTo>
                  <a:pt x="1129204" y="1923417"/>
                </a:lnTo>
                <a:lnTo>
                  <a:pt x="1115232" y="1925004"/>
                </a:lnTo>
                <a:lnTo>
                  <a:pt x="1108563" y="1925321"/>
                </a:lnTo>
                <a:lnTo>
                  <a:pt x="1102212" y="1925638"/>
                </a:lnTo>
                <a:lnTo>
                  <a:pt x="1095861" y="1925638"/>
                </a:lnTo>
                <a:lnTo>
                  <a:pt x="1089828" y="1925321"/>
                </a:lnTo>
                <a:lnTo>
                  <a:pt x="1076808" y="1924051"/>
                </a:lnTo>
                <a:lnTo>
                  <a:pt x="1061884" y="1922465"/>
                </a:lnTo>
                <a:lnTo>
                  <a:pt x="1025683" y="1918656"/>
                </a:lnTo>
                <a:lnTo>
                  <a:pt x="983131" y="1912944"/>
                </a:lnTo>
                <a:lnTo>
                  <a:pt x="934546" y="1906280"/>
                </a:lnTo>
                <a:lnTo>
                  <a:pt x="824992" y="1890412"/>
                </a:lnTo>
                <a:lnTo>
                  <a:pt x="707181" y="1872958"/>
                </a:lnTo>
                <a:lnTo>
                  <a:pt x="589688" y="1856138"/>
                </a:lnTo>
                <a:lnTo>
                  <a:pt x="534117" y="1848522"/>
                </a:lnTo>
                <a:lnTo>
                  <a:pt x="482357" y="1841540"/>
                </a:lnTo>
                <a:lnTo>
                  <a:pt x="435677" y="1835828"/>
                </a:lnTo>
                <a:lnTo>
                  <a:pt x="394713" y="1831385"/>
                </a:lnTo>
                <a:lnTo>
                  <a:pt x="376613" y="1829798"/>
                </a:lnTo>
                <a:lnTo>
                  <a:pt x="361053" y="1828529"/>
                </a:lnTo>
                <a:lnTo>
                  <a:pt x="347399" y="1827577"/>
                </a:lnTo>
                <a:lnTo>
                  <a:pt x="335967" y="1827259"/>
                </a:lnTo>
                <a:lnTo>
                  <a:pt x="314056" y="1827577"/>
                </a:lnTo>
                <a:lnTo>
                  <a:pt x="289922" y="1827894"/>
                </a:lnTo>
                <a:lnTo>
                  <a:pt x="237209" y="1829481"/>
                </a:lnTo>
                <a:lnTo>
                  <a:pt x="181321" y="1831385"/>
                </a:lnTo>
                <a:lnTo>
                  <a:pt x="126702" y="1833606"/>
                </a:lnTo>
                <a:lnTo>
                  <a:pt x="37153" y="1837732"/>
                </a:lnTo>
                <a:lnTo>
                  <a:pt x="0" y="1839636"/>
                </a:lnTo>
                <a:lnTo>
                  <a:pt x="19053" y="1500704"/>
                </a:lnTo>
                <a:lnTo>
                  <a:pt x="28580" y="1501657"/>
                </a:lnTo>
                <a:lnTo>
                  <a:pt x="54301" y="1503878"/>
                </a:lnTo>
                <a:lnTo>
                  <a:pt x="72084" y="1505147"/>
                </a:lnTo>
                <a:lnTo>
                  <a:pt x="92089" y="1506099"/>
                </a:lnTo>
                <a:lnTo>
                  <a:pt x="114318" y="1507369"/>
                </a:lnTo>
                <a:lnTo>
                  <a:pt x="137499" y="1507686"/>
                </a:lnTo>
                <a:lnTo>
                  <a:pt x="161632" y="1507369"/>
                </a:lnTo>
                <a:lnTo>
                  <a:pt x="173699" y="1506734"/>
                </a:lnTo>
                <a:lnTo>
                  <a:pt x="186084" y="1505782"/>
                </a:lnTo>
                <a:lnTo>
                  <a:pt x="198151" y="1504830"/>
                </a:lnTo>
                <a:lnTo>
                  <a:pt x="210217" y="1503878"/>
                </a:lnTo>
                <a:lnTo>
                  <a:pt x="221649" y="1502291"/>
                </a:lnTo>
                <a:lnTo>
                  <a:pt x="233399" y="1500704"/>
                </a:lnTo>
                <a:lnTo>
                  <a:pt x="244513" y="1498483"/>
                </a:lnTo>
                <a:lnTo>
                  <a:pt x="255627" y="1496262"/>
                </a:lnTo>
                <a:lnTo>
                  <a:pt x="265471" y="1493088"/>
                </a:lnTo>
                <a:lnTo>
                  <a:pt x="275315" y="1490232"/>
                </a:lnTo>
                <a:lnTo>
                  <a:pt x="284524" y="1486424"/>
                </a:lnTo>
                <a:lnTo>
                  <a:pt x="292780" y="1482615"/>
                </a:lnTo>
                <a:lnTo>
                  <a:pt x="300719" y="1478172"/>
                </a:lnTo>
                <a:lnTo>
                  <a:pt x="304212" y="1475634"/>
                </a:lnTo>
                <a:lnTo>
                  <a:pt x="307705" y="1473095"/>
                </a:lnTo>
                <a:lnTo>
                  <a:pt x="321677" y="1462622"/>
                </a:lnTo>
                <a:lnTo>
                  <a:pt x="337872" y="1450880"/>
                </a:lnTo>
                <a:lnTo>
                  <a:pt x="355972" y="1438821"/>
                </a:lnTo>
                <a:lnTo>
                  <a:pt x="375978" y="1426127"/>
                </a:lnTo>
                <a:lnTo>
                  <a:pt x="396936" y="1413433"/>
                </a:lnTo>
                <a:lnTo>
                  <a:pt x="418847" y="1400421"/>
                </a:lnTo>
                <a:lnTo>
                  <a:pt x="441075" y="1387727"/>
                </a:lnTo>
                <a:lnTo>
                  <a:pt x="463621" y="1375351"/>
                </a:lnTo>
                <a:lnTo>
                  <a:pt x="485850" y="1363291"/>
                </a:lnTo>
                <a:lnTo>
                  <a:pt x="508078" y="1352184"/>
                </a:lnTo>
                <a:lnTo>
                  <a:pt x="529037" y="1341711"/>
                </a:lnTo>
                <a:lnTo>
                  <a:pt x="549042" y="1332191"/>
                </a:lnTo>
                <a:lnTo>
                  <a:pt x="567142" y="1323940"/>
                </a:lnTo>
                <a:lnTo>
                  <a:pt x="583972" y="1317275"/>
                </a:lnTo>
                <a:lnTo>
                  <a:pt x="597945" y="1311880"/>
                </a:lnTo>
                <a:lnTo>
                  <a:pt x="604296" y="1309976"/>
                </a:lnTo>
                <a:lnTo>
                  <a:pt x="609694" y="1308389"/>
                </a:lnTo>
                <a:lnTo>
                  <a:pt x="616680" y="1307120"/>
                </a:lnTo>
                <a:lnTo>
                  <a:pt x="626524" y="1304899"/>
                </a:lnTo>
                <a:lnTo>
                  <a:pt x="655103" y="1299821"/>
                </a:lnTo>
                <a:lnTo>
                  <a:pt x="693844" y="1293474"/>
                </a:lnTo>
                <a:lnTo>
                  <a:pt x="740842" y="1286492"/>
                </a:lnTo>
                <a:lnTo>
                  <a:pt x="794507" y="1279193"/>
                </a:lnTo>
                <a:lnTo>
                  <a:pt x="853254" y="1271894"/>
                </a:lnTo>
                <a:lnTo>
                  <a:pt x="884056" y="1268403"/>
                </a:lnTo>
                <a:lnTo>
                  <a:pt x="915176" y="1264912"/>
                </a:lnTo>
                <a:lnTo>
                  <a:pt x="946931" y="1261421"/>
                </a:lnTo>
                <a:lnTo>
                  <a:pt x="979003" y="1258565"/>
                </a:lnTo>
                <a:lnTo>
                  <a:pt x="1010758" y="1256026"/>
                </a:lnTo>
                <a:lnTo>
                  <a:pt x="1042195" y="1253488"/>
                </a:lnTo>
                <a:lnTo>
                  <a:pt x="1073633" y="1251583"/>
                </a:lnTo>
                <a:lnTo>
                  <a:pt x="1103800" y="1249997"/>
                </a:lnTo>
                <a:lnTo>
                  <a:pt x="1108711" y="1249733"/>
                </a:lnTo>
                <a:lnTo>
                  <a:pt x="1108711" y="1144905"/>
                </a:lnTo>
                <a:lnTo>
                  <a:pt x="1105218" y="1127104"/>
                </a:lnTo>
                <a:lnTo>
                  <a:pt x="1102043" y="1110256"/>
                </a:lnTo>
                <a:lnTo>
                  <a:pt x="1097916" y="1094680"/>
                </a:lnTo>
                <a:lnTo>
                  <a:pt x="1093788" y="1080057"/>
                </a:lnTo>
                <a:lnTo>
                  <a:pt x="1089026" y="1067024"/>
                </a:lnTo>
                <a:lnTo>
                  <a:pt x="1083946" y="1054626"/>
                </a:lnTo>
                <a:lnTo>
                  <a:pt x="1078866" y="1043818"/>
                </a:lnTo>
                <a:lnTo>
                  <a:pt x="1073468" y="1033010"/>
                </a:lnTo>
                <a:lnTo>
                  <a:pt x="1067753" y="1023474"/>
                </a:lnTo>
                <a:lnTo>
                  <a:pt x="1061721" y="1014255"/>
                </a:lnTo>
                <a:lnTo>
                  <a:pt x="1055371" y="1005672"/>
                </a:lnTo>
                <a:lnTo>
                  <a:pt x="1049021" y="997407"/>
                </a:lnTo>
                <a:lnTo>
                  <a:pt x="1042671" y="989460"/>
                </a:lnTo>
                <a:lnTo>
                  <a:pt x="1036003" y="981831"/>
                </a:lnTo>
                <a:lnTo>
                  <a:pt x="1022668" y="966891"/>
                </a:lnTo>
                <a:lnTo>
                  <a:pt x="1013461" y="957036"/>
                </a:lnTo>
                <a:lnTo>
                  <a:pt x="1004888" y="947182"/>
                </a:lnTo>
                <a:lnTo>
                  <a:pt x="995681" y="936692"/>
                </a:lnTo>
                <a:lnTo>
                  <a:pt x="987108" y="925884"/>
                </a:lnTo>
                <a:lnTo>
                  <a:pt x="978853" y="914440"/>
                </a:lnTo>
                <a:lnTo>
                  <a:pt x="970916" y="902042"/>
                </a:lnTo>
                <a:lnTo>
                  <a:pt x="966788" y="895367"/>
                </a:lnTo>
                <a:lnTo>
                  <a:pt x="962978" y="888691"/>
                </a:lnTo>
                <a:lnTo>
                  <a:pt x="959168" y="881698"/>
                </a:lnTo>
                <a:lnTo>
                  <a:pt x="955676" y="874069"/>
                </a:lnTo>
                <a:lnTo>
                  <a:pt x="952183" y="866122"/>
                </a:lnTo>
                <a:lnTo>
                  <a:pt x="948691" y="858175"/>
                </a:lnTo>
                <a:lnTo>
                  <a:pt x="945516" y="849910"/>
                </a:lnTo>
                <a:lnTo>
                  <a:pt x="942341" y="841009"/>
                </a:lnTo>
                <a:lnTo>
                  <a:pt x="939483" y="831790"/>
                </a:lnTo>
                <a:lnTo>
                  <a:pt x="936626" y="821936"/>
                </a:lnTo>
                <a:lnTo>
                  <a:pt x="934086" y="812082"/>
                </a:lnTo>
                <a:lnTo>
                  <a:pt x="931863" y="801274"/>
                </a:lnTo>
                <a:lnTo>
                  <a:pt x="929323" y="790148"/>
                </a:lnTo>
                <a:lnTo>
                  <a:pt x="927418" y="778704"/>
                </a:lnTo>
                <a:lnTo>
                  <a:pt x="925513" y="766624"/>
                </a:lnTo>
                <a:lnTo>
                  <a:pt x="923608" y="753909"/>
                </a:lnTo>
                <a:lnTo>
                  <a:pt x="922338" y="740876"/>
                </a:lnTo>
                <a:lnTo>
                  <a:pt x="921068" y="727207"/>
                </a:lnTo>
                <a:lnTo>
                  <a:pt x="920433" y="712584"/>
                </a:lnTo>
                <a:lnTo>
                  <a:pt x="919481" y="697644"/>
                </a:lnTo>
                <a:lnTo>
                  <a:pt x="919163" y="680478"/>
                </a:lnTo>
                <a:lnTo>
                  <a:pt x="919481" y="663948"/>
                </a:lnTo>
                <a:lnTo>
                  <a:pt x="920751" y="647736"/>
                </a:lnTo>
                <a:lnTo>
                  <a:pt x="922338" y="631842"/>
                </a:lnTo>
                <a:lnTo>
                  <a:pt x="924561" y="616266"/>
                </a:lnTo>
                <a:lnTo>
                  <a:pt x="928053" y="601325"/>
                </a:lnTo>
                <a:lnTo>
                  <a:pt x="932181" y="586703"/>
                </a:lnTo>
                <a:lnTo>
                  <a:pt x="936308" y="572398"/>
                </a:lnTo>
                <a:lnTo>
                  <a:pt x="941706" y="558093"/>
                </a:lnTo>
                <a:lnTo>
                  <a:pt x="947738" y="544424"/>
                </a:lnTo>
                <a:lnTo>
                  <a:pt x="954406" y="531391"/>
                </a:lnTo>
                <a:lnTo>
                  <a:pt x="958216" y="525033"/>
                </a:lnTo>
                <a:lnTo>
                  <a:pt x="961708" y="518676"/>
                </a:lnTo>
                <a:lnTo>
                  <a:pt x="965836" y="512318"/>
                </a:lnTo>
                <a:lnTo>
                  <a:pt x="969646" y="506278"/>
                </a:lnTo>
                <a:lnTo>
                  <a:pt x="978853" y="494199"/>
                </a:lnTo>
                <a:lnTo>
                  <a:pt x="988061" y="483073"/>
                </a:lnTo>
                <a:lnTo>
                  <a:pt x="998221" y="471629"/>
                </a:lnTo>
                <a:lnTo>
                  <a:pt x="1008698" y="461139"/>
                </a:lnTo>
                <a:lnTo>
                  <a:pt x="1019811" y="451602"/>
                </a:lnTo>
                <a:lnTo>
                  <a:pt x="1030923" y="442384"/>
                </a:lnTo>
                <a:lnTo>
                  <a:pt x="1042671" y="433801"/>
                </a:lnTo>
                <a:lnTo>
                  <a:pt x="1054736" y="425854"/>
                </a:lnTo>
                <a:lnTo>
                  <a:pt x="1066483" y="418542"/>
                </a:lnTo>
                <a:lnTo>
                  <a:pt x="1078866" y="411549"/>
                </a:lnTo>
                <a:lnTo>
                  <a:pt x="1091248" y="405191"/>
                </a:lnTo>
                <a:lnTo>
                  <a:pt x="1103631" y="399152"/>
                </a:lnTo>
                <a:lnTo>
                  <a:pt x="1116331" y="393748"/>
                </a:lnTo>
                <a:lnTo>
                  <a:pt x="1128713" y="388661"/>
                </a:lnTo>
                <a:lnTo>
                  <a:pt x="1141413" y="383893"/>
                </a:lnTo>
                <a:lnTo>
                  <a:pt x="1153796" y="380079"/>
                </a:lnTo>
                <a:lnTo>
                  <a:pt x="1166178" y="376264"/>
                </a:lnTo>
                <a:lnTo>
                  <a:pt x="1178243" y="373085"/>
                </a:lnTo>
                <a:lnTo>
                  <a:pt x="1190308" y="369906"/>
                </a:lnTo>
                <a:lnTo>
                  <a:pt x="1201738" y="367363"/>
                </a:lnTo>
                <a:lnTo>
                  <a:pt x="1213168" y="364820"/>
                </a:lnTo>
                <a:lnTo>
                  <a:pt x="1224281" y="362595"/>
                </a:lnTo>
                <a:lnTo>
                  <a:pt x="1235076" y="361006"/>
                </a:lnTo>
                <a:lnTo>
                  <a:pt x="1254761" y="358145"/>
                </a:lnTo>
                <a:lnTo>
                  <a:pt x="1272223" y="356237"/>
                </a:lnTo>
                <a:lnTo>
                  <a:pt x="1287781" y="354966"/>
                </a:lnTo>
                <a:lnTo>
                  <a:pt x="1300163" y="354330"/>
                </a:lnTo>
                <a:lnTo>
                  <a:pt x="1309371" y="354012"/>
                </a:lnTo>
                <a:close/>
                <a:moveTo>
                  <a:pt x="1815403" y="215900"/>
                </a:moveTo>
                <a:lnTo>
                  <a:pt x="1818266" y="216218"/>
                </a:lnTo>
                <a:lnTo>
                  <a:pt x="1821764" y="216535"/>
                </a:lnTo>
                <a:lnTo>
                  <a:pt x="1824945" y="217170"/>
                </a:lnTo>
                <a:lnTo>
                  <a:pt x="1828126" y="218758"/>
                </a:lnTo>
                <a:lnTo>
                  <a:pt x="1830989" y="220028"/>
                </a:lnTo>
                <a:lnTo>
                  <a:pt x="1834170" y="221615"/>
                </a:lnTo>
                <a:lnTo>
                  <a:pt x="1836715" y="223520"/>
                </a:lnTo>
                <a:lnTo>
                  <a:pt x="1839577" y="226060"/>
                </a:lnTo>
                <a:lnTo>
                  <a:pt x="1841804" y="228600"/>
                </a:lnTo>
                <a:lnTo>
                  <a:pt x="1843713" y="231458"/>
                </a:lnTo>
                <a:lnTo>
                  <a:pt x="1845621" y="234315"/>
                </a:lnTo>
                <a:lnTo>
                  <a:pt x="1847212" y="237490"/>
                </a:lnTo>
                <a:lnTo>
                  <a:pt x="1848166" y="240348"/>
                </a:lnTo>
                <a:lnTo>
                  <a:pt x="1848802" y="243523"/>
                </a:lnTo>
                <a:lnTo>
                  <a:pt x="1849438" y="247015"/>
                </a:lnTo>
                <a:lnTo>
                  <a:pt x="1849438" y="250508"/>
                </a:lnTo>
                <a:lnTo>
                  <a:pt x="1849438" y="253365"/>
                </a:lnTo>
                <a:lnTo>
                  <a:pt x="1848802" y="256858"/>
                </a:lnTo>
                <a:lnTo>
                  <a:pt x="1848166" y="260033"/>
                </a:lnTo>
                <a:lnTo>
                  <a:pt x="1847212" y="263208"/>
                </a:lnTo>
                <a:lnTo>
                  <a:pt x="1845621" y="266065"/>
                </a:lnTo>
                <a:lnTo>
                  <a:pt x="1843713" y="268923"/>
                </a:lnTo>
                <a:lnTo>
                  <a:pt x="1841804" y="271780"/>
                </a:lnTo>
                <a:lnTo>
                  <a:pt x="1839577" y="274320"/>
                </a:lnTo>
                <a:lnTo>
                  <a:pt x="1736517" y="377190"/>
                </a:lnTo>
                <a:lnTo>
                  <a:pt x="1733654" y="379730"/>
                </a:lnTo>
                <a:lnTo>
                  <a:pt x="1731109" y="381635"/>
                </a:lnTo>
                <a:lnTo>
                  <a:pt x="1727928" y="383223"/>
                </a:lnTo>
                <a:lnTo>
                  <a:pt x="1725065" y="384810"/>
                </a:lnTo>
                <a:lnTo>
                  <a:pt x="1721885" y="386080"/>
                </a:lnTo>
                <a:lnTo>
                  <a:pt x="1718704" y="386715"/>
                </a:lnTo>
                <a:lnTo>
                  <a:pt x="1715205" y="387350"/>
                </a:lnTo>
                <a:lnTo>
                  <a:pt x="1712342" y="387350"/>
                </a:lnTo>
                <a:lnTo>
                  <a:pt x="1708843" y="387350"/>
                </a:lnTo>
                <a:lnTo>
                  <a:pt x="1705662" y="386715"/>
                </a:lnTo>
                <a:lnTo>
                  <a:pt x="1702163" y="386080"/>
                </a:lnTo>
                <a:lnTo>
                  <a:pt x="1699300" y="384810"/>
                </a:lnTo>
                <a:lnTo>
                  <a:pt x="1696119" y="383223"/>
                </a:lnTo>
                <a:lnTo>
                  <a:pt x="1693257" y="381635"/>
                </a:lnTo>
                <a:lnTo>
                  <a:pt x="1690394" y="379730"/>
                </a:lnTo>
                <a:lnTo>
                  <a:pt x="1687849" y="377190"/>
                </a:lnTo>
                <a:lnTo>
                  <a:pt x="1685622" y="374650"/>
                </a:lnTo>
                <a:lnTo>
                  <a:pt x="1683396" y="371793"/>
                </a:lnTo>
                <a:lnTo>
                  <a:pt x="1681805" y="368935"/>
                </a:lnTo>
                <a:lnTo>
                  <a:pt x="1680533" y="365760"/>
                </a:lnTo>
                <a:lnTo>
                  <a:pt x="1679261" y="362903"/>
                </a:lnTo>
                <a:lnTo>
                  <a:pt x="1678624" y="359410"/>
                </a:lnTo>
                <a:lnTo>
                  <a:pt x="1678306" y="356235"/>
                </a:lnTo>
                <a:lnTo>
                  <a:pt x="1677988" y="353378"/>
                </a:lnTo>
                <a:lnTo>
                  <a:pt x="1678306" y="349885"/>
                </a:lnTo>
                <a:lnTo>
                  <a:pt x="1678624" y="346393"/>
                </a:lnTo>
                <a:lnTo>
                  <a:pt x="1679261" y="343218"/>
                </a:lnTo>
                <a:lnTo>
                  <a:pt x="1680533" y="340043"/>
                </a:lnTo>
                <a:lnTo>
                  <a:pt x="1681805" y="337185"/>
                </a:lnTo>
                <a:lnTo>
                  <a:pt x="1683396" y="334328"/>
                </a:lnTo>
                <a:lnTo>
                  <a:pt x="1685622" y="331470"/>
                </a:lnTo>
                <a:lnTo>
                  <a:pt x="1687849" y="328930"/>
                </a:lnTo>
                <a:lnTo>
                  <a:pt x="1790910" y="226060"/>
                </a:lnTo>
                <a:lnTo>
                  <a:pt x="1793455" y="223520"/>
                </a:lnTo>
                <a:lnTo>
                  <a:pt x="1796317" y="221615"/>
                </a:lnTo>
                <a:lnTo>
                  <a:pt x="1799180" y="220028"/>
                </a:lnTo>
                <a:lnTo>
                  <a:pt x="1802361" y="218758"/>
                </a:lnTo>
                <a:lnTo>
                  <a:pt x="1805224" y="217170"/>
                </a:lnTo>
                <a:lnTo>
                  <a:pt x="1808723" y="216535"/>
                </a:lnTo>
                <a:lnTo>
                  <a:pt x="1811904" y="216218"/>
                </a:lnTo>
                <a:lnTo>
                  <a:pt x="1815403" y="215900"/>
                </a:lnTo>
                <a:close/>
                <a:moveTo>
                  <a:pt x="851599" y="215900"/>
                </a:moveTo>
                <a:lnTo>
                  <a:pt x="855065" y="216218"/>
                </a:lnTo>
                <a:lnTo>
                  <a:pt x="857902" y="216535"/>
                </a:lnTo>
                <a:lnTo>
                  <a:pt x="861368" y="217170"/>
                </a:lnTo>
                <a:lnTo>
                  <a:pt x="864205" y="218758"/>
                </a:lnTo>
                <a:lnTo>
                  <a:pt x="867356" y="220028"/>
                </a:lnTo>
                <a:lnTo>
                  <a:pt x="870192" y="221615"/>
                </a:lnTo>
                <a:lnTo>
                  <a:pt x="872713" y="223520"/>
                </a:lnTo>
                <a:lnTo>
                  <a:pt x="875550" y="226060"/>
                </a:lnTo>
                <a:lnTo>
                  <a:pt x="977657" y="328930"/>
                </a:lnTo>
                <a:lnTo>
                  <a:pt x="979863" y="331470"/>
                </a:lnTo>
                <a:lnTo>
                  <a:pt x="981754" y="334328"/>
                </a:lnTo>
                <a:lnTo>
                  <a:pt x="983960" y="337185"/>
                </a:lnTo>
                <a:lnTo>
                  <a:pt x="985220" y="340043"/>
                </a:lnTo>
                <a:lnTo>
                  <a:pt x="986166" y="343218"/>
                </a:lnTo>
                <a:lnTo>
                  <a:pt x="986796" y="346393"/>
                </a:lnTo>
                <a:lnTo>
                  <a:pt x="987426" y="349885"/>
                </a:lnTo>
                <a:lnTo>
                  <a:pt x="987426" y="353378"/>
                </a:lnTo>
                <a:lnTo>
                  <a:pt x="987426" y="356235"/>
                </a:lnTo>
                <a:lnTo>
                  <a:pt x="986796" y="359410"/>
                </a:lnTo>
                <a:lnTo>
                  <a:pt x="986166" y="362903"/>
                </a:lnTo>
                <a:lnTo>
                  <a:pt x="985220" y="365760"/>
                </a:lnTo>
                <a:lnTo>
                  <a:pt x="983960" y="368935"/>
                </a:lnTo>
                <a:lnTo>
                  <a:pt x="981754" y="371793"/>
                </a:lnTo>
                <a:lnTo>
                  <a:pt x="979863" y="374650"/>
                </a:lnTo>
                <a:lnTo>
                  <a:pt x="977657" y="377190"/>
                </a:lnTo>
                <a:lnTo>
                  <a:pt x="975135" y="379730"/>
                </a:lnTo>
                <a:lnTo>
                  <a:pt x="972299" y="381635"/>
                </a:lnTo>
                <a:lnTo>
                  <a:pt x="969778" y="383223"/>
                </a:lnTo>
                <a:lnTo>
                  <a:pt x="966627" y="384810"/>
                </a:lnTo>
                <a:lnTo>
                  <a:pt x="963475" y="386080"/>
                </a:lnTo>
                <a:lnTo>
                  <a:pt x="960324" y="386715"/>
                </a:lnTo>
                <a:lnTo>
                  <a:pt x="957172" y="387350"/>
                </a:lnTo>
                <a:lnTo>
                  <a:pt x="953706" y="387350"/>
                </a:lnTo>
                <a:lnTo>
                  <a:pt x="950554" y="387350"/>
                </a:lnTo>
                <a:lnTo>
                  <a:pt x="947088" y="386715"/>
                </a:lnTo>
                <a:lnTo>
                  <a:pt x="944251" y="386080"/>
                </a:lnTo>
                <a:lnTo>
                  <a:pt x="940785" y="384810"/>
                </a:lnTo>
                <a:lnTo>
                  <a:pt x="937948" y="383223"/>
                </a:lnTo>
                <a:lnTo>
                  <a:pt x="935112" y="381635"/>
                </a:lnTo>
                <a:lnTo>
                  <a:pt x="932276" y="379730"/>
                </a:lnTo>
                <a:lnTo>
                  <a:pt x="929440" y="377190"/>
                </a:lnTo>
                <a:lnTo>
                  <a:pt x="827333" y="274320"/>
                </a:lnTo>
                <a:lnTo>
                  <a:pt x="825127" y="271780"/>
                </a:lnTo>
                <a:lnTo>
                  <a:pt x="823236" y="268923"/>
                </a:lnTo>
                <a:lnTo>
                  <a:pt x="821345" y="266065"/>
                </a:lnTo>
                <a:lnTo>
                  <a:pt x="820084" y="263208"/>
                </a:lnTo>
                <a:lnTo>
                  <a:pt x="819139" y="260033"/>
                </a:lnTo>
                <a:lnTo>
                  <a:pt x="818193" y="256858"/>
                </a:lnTo>
                <a:lnTo>
                  <a:pt x="817878" y="253365"/>
                </a:lnTo>
                <a:lnTo>
                  <a:pt x="817563" y="250508"/>
                </a:lnTo>
                <a:lnTo>
                  <a:pt x="817878" y="247015"/>
                </a:lnTo>
                <a:lnTo>
                  <a:pt x="818193" y="243523"/>
                </a:lnTo>
                <a:lnTo>
                  <a:pt x="819139" y="240348"/>
                </a:lnTo>
                <a:lnTo>
                  <a:pt x="820084" y="237490"/>
                </a:lnTo>
                <a:lnTo>
                  <a:pt x="821345" y="234315"/>
                </a:lnTo>
                <a:lnTo>
                  <a:pt x="823236" y="231458"/>
                </a:lnTo>
                <a:lnTo>
                  <a:pt x="825127" y="228600"/>
                </a:lnTo>
                <a:lnTo>
                  <a:pt x="827333" y="226060"/>
                </a:lnTo>
                <a:lnTo>
                  <a:pt x="830169" y="223520"/>
                </a:lnTo>
                <a:lnTo>
                  <a:pt x="832690" y="221615"/>
                </a:lnTo>
                <a:lnTo>
                  <a:pt x="835842" y="220028"/>
                </a:lnTo>
                <a:lnTo>
                  <a:pt x="838678" y="218758"/>
                </a:lnTo>
                <a:lnTo>
                  <a:pt x="842144" y="217170"/>
                </a:lnTo>
                <a:lnTo>
                  <a:pt x="844981" y="216535"/>
                </a:lnTo>
                <a:lnTo>
                  <a:pt x="848447" y="216218"/>
                </a:lnTo>
                <a:lnTo>
                  <a:pt x="851599" y="215900"/>
                </a:lnTo>
                <a:close/>
                <a:moveTo>
                  <a:pt x="1318578" y="0"/>
                </a:moveTo>
                <a:lnTo>
                  <a:pt x="1321753" y="318"/>
                </a:lnTo>
                <a:lnTo>
                  <a:pt x="1325563" y="636"/>
                </a:lnTo>
                <a:lnTo>
                  <a:pt x="1328421" y="1590"/>
                </a:lnTo>
                <a:lnTo>
                  <a:pt x="1331913" y="2544"/>
                </a:lnTo>
                <a:lnTo>
                  <a:pt x="1334771" y="4133"/>
                </a:lnTo>
                <a:lnTo>
                  <a:pt x="1337629" y="6041"/>
                </a:lnTo>
                <a:lnTo>
                  <a:pt x="1340169" y="7949"/>
                </a:lnTo>
                <a:lnTo>
                  <a:pt x="1342391" y="9857"/>
                </a:lnTo>
                <a:lnTo>
                  <a:pt x="1344931" y="12719"/>
                </a:lnTo>
                <a:lnTo>
                  <a:pt x="1346836" y="15262"/>
                </a:lnTo>
                <a:lnTo>
                  <a:pt x="1348424" y="18124"/>
                </a:lnTo>
                <a:lnTo>
                  <a:pt x="1350011" y="20986"/>
                </a:lnTo>
                <a:lnTo>
                  <a:pt x="1351281" y="23848"/>
                </a:lnTo>
                <a:lnTo>
                  <a:pt x="1351916" y="27345"/>
                </a:lnTo>
                <a:lnTo>
                  <a:pt x="1352551" y="30843"/>
                </a:lnTo>
                <a:lnTo>
                  <a:pt x="1352551" y="34341"/>
                </a:lnTo>
                <a:lnTo>
                  <a:pt x="1352551" y="180290"/>
                </a:lnTo>
                <a:lnTo>
                  <a:pt x="1352551" y="183469"/>
                </a:lnTo>
                <a:lnTo>
                  <a:pt x="1351916" y="186967"/>
                </a:lnTo>
                <a:lnTo>
                  <a:pt x="1351281" y="190147"/>
                </a:lnTo>
                <a:lnTo>
                  <a:pt x="1350011" y="193327"/>
                </a:lnTo>
                <a:lnTo>
                  <a:pt x="1348424" y="196188"/>
                </a:lnTo>
                <a:lnTo>
                  <a:pt x="1346836" y="199368"/>
                </a:lnTo>
                <a:lnTo>
                  <a:pt x="1344931" y="201912"/>
                </a:lnTo>
                <a:lnTo>
                  <a:pt x="1342391" y="204138"/>
                </a:lnTo>
                <a:lnTo>
                  <a:pt x="1340169" y="206681"/>
                </a:lnTo>
                <a:lnTo>
                  <a:pt x="1337629" y="208271"/>
                </a:lnTo>
                <a:lnTo>
                  <a:pt x="1334771" y="210179"/>
                </a:lnTo>
                <a:lnTo>
                  <a:pt x="1331913" y="211769"/>
                </a:lnTo>
                <a:lnTo>
                  <a:pt x="1328421" y="212723"/>
                </a:lnTo>
                <a:lnTo>
                  <a:pt x="1325563" y="213677"/>
                </a:lnTo>
                <a:lnTo>
                  <a:pt x="1321753" y="213995"/>
                </a:lnTo>
                <a:lnTo>
                  <a:pt x="1318578" y="214313"/>
                </a:lnTo>
                <a:lnTo>
                  <a:pt x="1315086" y="213995"/>
                </a:lnTo>
                <a:lnTo>
                  <a:pt x="1311593" y="213677"/>
                </a:lnTo>
                <a:lnTo>
                  <a:pt x="1308418" y="212723"/>
                </a:lnTo>
                <a:lnTo>
                  <a:pt x="1305243" y="211769"/>
                </a:lnTo>
                <a:lnTo>
                  <a:pt x="1302068" y="210179"/>
                </a:lnTo>
                <a:lnTo>
                  <a:pt x="1299528" y="208271"/>
                </a:lnTo>
                <a:lnTo>
                  <a:pt x="1296671" y="206681"/>
                </a:lnTo>
                <a:lnTo>
                  <a:pt x="1294448" y="204138"/>
                </a:lnTo>
                <a:lnTo>
                  <a:pt x="1292226" y="201912"/>
                </a:lnTo>
                <a:lnTo>
                  <a:pt x="1290003" y="199368"/>
                </a:lnTo>
                <a:lnTo>
                  <a:pt x="1288416" y="196188"/>
                </a:lnTo>
                <a:lnTo>
                  <a:pt x="1287146" y="193327"/>
                </a:lnTo>
                <a:lnTo>
                  <a:pt x="1285876" y="190147"/>
                </a:lnTo>
                <a:lnTo>
                  <a:pt x="1285241" y="186967"/>
                </a:lnTo>
                <a:lnTo>
                  <a:pt x="1284288" y="183469"/>
                </a:lnTo>
                <a:lnTo>
                  <a:pt x="1284288" y="180290"/>
                </a:lnTo>
                <a:lnTo>
                  <a:pt x="1284288" y="34341"/>
                </a:lnTo>
                <a:lnTo>
                  <a:pt x="1284288" y="30843"/>
                </a:lnTo>
                <a:lnTo>
                  <a:pt x="1285241" y="27345"/>
                </a:lnTo>
                <a:lnTo>
                  <a:pt x="1285876" y="23848"/>
                </a:lnTo>
                <a:lnTo>
                  <a:pt x="1287146" y="20986"/>
                </a:lnTo>
                <a:lnTo>
                  <a:pt x="1288416" y="18124"/>
                </a:lnTo>
                <a:lnTo>
                  <a:pt x="1290003" y="15262"/>
                </a:lnTo>
                <a:lnTo>
                  <a:pt x="1292226" y="12719"/>
                </a:lnTo>
                <a:lnTo>
                  <a:pt x="1294448" y="9857"/>
                </a:lnTo>
                <a:lnTo>
                  <a:pt x="1296671" y="7949"/>
                </a:lnTo>
                <a:lnTo>
                  <a:pt x="1299528" y="6041"/>
                </a:lnTo>
                <a:lnTo>
                  <a:pt x="1302068" y="4133"/>
                </a:lnTo>
                <a:lnTo>
                  <a:pt x="1305243" y="2544"/>
                </a:lnTo>
                <a:lnTo>
                  <a:pt x="1308418" y="1590"/>
                </a:lnTo>
                <a:lnTo>
                  <a:pt x="1311593" y="636"/>
                </a:lnTo>
                <a:lnTo>
                  <a:pt x="1315086" y="318"/>
                </a:lnTo>
                <a:lnTo>
                  <a:pt x="131857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5326063" y="2970213"/>
            <a:ext cx="1539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0" name="六边形 19"/>
          <p:cNvSpPr/>
          <p:nvPr/>
        </p:nvSpPr>
        <p:spPr bwMode="auto">
          <a:xfrm>
            <a:off x="8880475" y="1676400"/>
            <a:ext cx="2282825" cy="197008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KSO_Shape"/>
          <p:cNvSpPr>
            <a:spLocks/>
          </p:cNvSpPr>
          <p:nvPr/>
        </p:nvSpPr>
        <p:spPr bwMode="auto">
          <a:xfrm>
            <a:off x="9542463" y="2001838"/>
            <a:ext cx="1009650" cy="706437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2" name="矩形 27"/>
          <p:cNvSpPr>
            <a:spLocks noChangeArrowheads="1"/>
          </p:cNvSpPr>
          <p:nvPr/>
        </p:nvSpPr>
        <p:spPr bwMode="auto">
          <a:xfrm>
            <a:off x="9285288" y="2970213"/>
            <a:ext cx="1538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3" name="矩形 117"/>
          <p:cNvSpPr>
            <a:spLocks noChangeArrowheads="1"/>
          </p:cNvSpPr>
          <p:nvPr/>
        </p:nvSpPr>
        <p:spPr bwMode="auto">
          <a:xfrm>
            <a:off x="1825625" y="4367213"/>
            <a:ext cx="2030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4" name="矩形 124"/>
          <p:cNvSpPr>
            <a:spLocks noChangeArrowheads="1"/>
          </p:cNvSpPr>
          <p:nvPr/>
        </p:nvSpPr>
        <p:spPr bwMode="auto">
          <a:xfrm>
            <a:off x="1825625" y="4879975"/>
            <a:ext cx="8543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>
                <a:latin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1920875" y="4829175"/>
            <a:ext cx="18510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83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5" grpId="0" animBg="1"/>
      <p:bldP spid="16" grpId="0"/>
      <p:bldP spid="18" grpId="0" animBg="1"/>
      <p:bldP spid="19" grpId="0"/>
      <p:bldP spid="21" grpId="0" animBg="1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33AA6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dirty="0">
              <a:solidFill>
                <a:srgbClr val="33AA6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997866" y="6659723"/>
            <a:ext cx="151253" cy="151253"/>
          </a:xfrm>
          <a:prstGeom prst="rect">
            <a:avLst/>
          </a:prstGeom>
          <a:solidFill>
            <a:srgbClr val="F09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87303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/>
              <a:t>11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课题研究目的阐述</a:t>
            </a:r>
          </a:p>
        </p:txBody>
      </p:sp>
      <p:sp>
        <p:nvSpPr>
          <p:cNvPr id="7" name="MH_Desc_1"/>
          <p:cNvSpPr txBox="1">
            <a:spLocks noChangeArrowheads="1"/>
          </p:cNvSpPr>
          <p:nvPr/>
        </p:nvSpPr>
        <p:spPr bwMode="auto">
          <a:xfrm>
            <a:off x="8851900" y="2252663"/>
            <a:ext cx="2913063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>
                <a:latin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>
                <a:latin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3" name="MH_SubTitle_1"/>
          <p:cNvSpPr>
            <a:spLocks/>
          </p:cNvSpPr>
          <p:nvPr/>
        </p:nvSpPr>
        <p:spPr bwMode="auto">
          <a:xfrm>
            <a:off x="5383213" y="2235200"/>
            <a:ext cx="3209925" cy="804863"/>
          </a:xfrm>
          <a:custGeom>
            <a:avLst/>
            <a:gdLst>
              <a:gd name="T0" fmla="*/ 52232 w 5009091"/>
              <a:gd name="T1" fmla="*/ 2731 h 1255217"/>
              <a:gd name="T2" fmla="*/ 51475 w 5009091"/>
              <a:gd name="T3" fmla="*/ 3046 h 1255217"/>
              <a:gd name="T4" fmla="*/ 51462 w 5009091"/>
              <a:gd name="T5" fmla="*/ 3059 h 1255217"/>
              <a:gd name="T6" fmla="*/ 51274 w 5009091"/>
              <a:gd name="T7" fmla="*/ 3375 h 1255217"/>
              <a:gd name="T8" fmla="*/ 54470 w 5009091"/>
              <a:gd name="T9" fmla="*/ 6588 h 1255217"/>
              <a:gd name="T10" fmla="*/ 54783 w 5009091"/>
              <a:gd name="T11" fmla="*/ 7349 h 1255217"/>
              <a:gd name="T12" fmla="*/ 54780 w 5009091"/>
              <a:gd name="T13" fmla="*/ 7371 h 1255217"/>
              <a:gd name="T14" fmla="*/ 54470 w 5009091"/>
              <a:gd name="T15" fmla="*/ 8153 h 1255217"/>
              <a:gd name="T16" fmla="*/ 51274 w 5009091"/>
              <a:gd name="T17" fmla="*/ 11367 h 1255217"/>
              <a:gd name="T18" fmla="*/ 51462 w 5009091"/>
              <a:gd name="T19" fmla="*/ 11682 h 1255217"/>
              <a:gd name="T20" fmla="*/ 51475 w 5009091"/>
              <a:gd name="T21" fmla="*/ 11696 h 1255217"/>
              <a:gd name="T22" fmla="*/ 52988 w 5009091"/>
              <a:gd name="T23" fmla="*/ 11696 h 1255217"/>
              <a:gd name="T24" fmla="*/ 56511 w 5009091"/>
              <a:gd name="T25" fmla="*/ 8153 h 1255217"/>
              <a:gd name="T26" fmla="*/ 56823 w 5009091"/>
              <a:gd name="T27" fmla="*/ 7371 h 1255217"/>
              <a:gd name="T28" fmla="*/ 56825 w 5009091"/>
              <a:gd name="T29" fmla="*/ 7349 h 1255217"/>
              <a:gd name="T30" fmla="*/ 56511 w 5009091"/>
              <a:gd name="T31" fmla="*/ 6588 h 1255217"/>
              <a:gd name="T32" fmla="*/ 52988 w 5009091"/>
              <a:gd name="T33" fmla="*/ 3046 h 1255217"/>
              <a:gd name="T34" fmla="*/ 52232 w 5009091"/>
              <a:gd name="T35" fmla="*/ 2731 h 1255217"/>
              <a:gd name="T36" fmla="*/ 51208 w 5009091"/>
              <a:gd name="T37" fmla="*/ 0 h 1255217"/>
              <a:gd name="T38" fmla="*/ 52409 w 5009091"/>
              <a:gd name="T39" fmla="*/ 500 h 1255217"/>
              <a:gd name="T40" fmla="*/ 58006 w 5009091"/>
              <a:gd name="T41" fmla="*/ 6128 h 1255217"/>
              <a:gd name="T42" fmla="*/ 58503 w 5009091"/>
              <a:gd name="T43" fmla="*/ 7336 h 1255217"/>
              <a:gd name="T44" fmla="*/ 58500 w 5009091"/>
              <a:gd name="T45" fmla="*/ 7371 h 1255217"/>
              <a:gd name="T46" fmla="*/ 58006 w 5009091"/>
              <a:gd name="T47" fmla="*/ 8613 h 1255217"/>
              <a:gd name="T48" fmla="*/ 52409 w 5009091"/>
              <a:gd name="T49" fmla="*/ 14241 h 1255217"/>
              <a:gd name="T50" fmla="*/ 50007 w 5009091"/>
              <a:gd name="T51" fmla="*/ 14241 h 1255217"/>
              <a:gd name="T52" fmla="*/ 49988 w 5009091"/>
              <a:gd name="T53" fmla="*/ 14221 h 1255217"/>
              <a:gd name="T54" fmla="*/ 49938 w 5009091"/>
              <a:gd name="T55" fmla="*/ 14232 h 1255217"/>
              <a:gd name="T56" fmla="*/ 1483 w 5009091"/>
              <a:gd name="T57" fmla="*/ 14232 h 1255217"/>
              <a:gd name="T58" fmla="*/ 0 w 5009091"/>
              <a:gd name="T59" fmla="*/ 12740 h 1255217"/>
              <a:gd name="T60" fmla="*/ 0 w 5009091"/>
              <a:gd name="T61" fmla="*/ 2001 h 1255217"/>
              <a:gd name="T62" fmla="*/ 1483 w 5009091"/>
              <a:gd name="T63" fmla="*/ 510 h 1255217"/>
              <a:gd name="T64" fmla="*/ 49938 w 5009091"/>
              <a:gd name="T65" fmla="*/ 510 h 1255217"/>
              <a:gd name="T66" fmla="*/ 49988 w 5009091"/>
              <a:gd name="T67" fmla="*/ 519 h 1255217"/>
              <a:gd name="T68" fmla="*/ 50007 w 5009091"/>
              <a:gd name="T69" fmla="*/ 500 h 1255217"/>
              <a:gd name="T70" fmla="*/ 51208 w 5009091"/>
              <a:gd name="T71" fmla="*/ 0 h 1255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09091"/>
              <a:gd name="T109" fmla="*/ 0 h 1255217"/>
              <a:gd name="T110" fmla="*/ 5009091 w 5009091"/>
              <a:gd name="T111" fmla="*/ 1255217 h 1255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09091" h="1255217">
                <a:moveTo>
                  <a:pt x="4472112" y="232513"/>
                </a:moveTo>
                <a:cubicBezTo>
                  <a:pt x="4448677" y="232513"/>
                  <a:pt x="4425242" y="241454"/>
                  <a:pt x="4407361" y="259336"/>
                </a:cubicBezTo>
                <a:lnTo>
                  <a:pt x="4406178" y="260519"/>
                </a:lnTo>
                <a:lnTo>
                  <a:pt x="4390099" y="287363"/>
                </a:lnTo>
                <a:lnTo>
                  <a:pt x="4663721" y="561011"/>
                </a:lnTo>
                <a:cubicBezTo>
                  <a:pt x="4681601" y="578892"/>
                  <a:pt x="4690542" y="602330"/>
                  <a:pt x="4690542" y="625767"/>
                </a:cubicBezTo>
                <a:cubicBezTo>
                  <a:pt x="4690542" y="626383"/>
                  <a:pt x="4690535" y="626998"/>
                  <a:pt x="4690365" y="627610"/>
                </a:cubicBezTo>
                <a:cubicBezTo>
                  <a:pt x="4691004" y="651655"/>
                  <a:pt x="4682071" y="675856"/>
                  <a:pt x="4663721" y="694208"/>
                </a:cubicBezTo>
                <a:lnTo>
                  <a:pt x="4390100" y="967855"/>
                </a:lnTo>
                <a:lnTo>
                  <a:pt x="4406179" y="994698"/>
                </a:lnTo>
                <a:lnTo>
                  <a:pt x="4407362" y="995881"/>
                </a:lnTo>
                <a:cubicBezTo>
                  <a:pt x="4443122" y="1031646"/>
                  <a:pt x="4501103" y="1031646"/>
                  <a:pt x="4536863" y="995881"/>
                </a:cubicBezTo>
                <a:lnTo>
                  <a:pt x="4838508" y="694208"/>
                </a:lnTo>
                <a:cubicBezTo>
                  <a:pt x="4856858" y="675856"/>
                  <a:pt x="4865792" y="651655"/>
                  <a:pt x="4865152" y="627610"/>
                </a:cubicBezTo>
                <a:cubicBezTo>
                  <a:pt x="4865322" y="626998"/>
                  <a:pt x="4865329" y="626383"/>
                  <a:pt x="4865329" y="625767"/>
                </a:cubicBezTo>
                <a:cubicBezTo>
                  <a:pt x="4865329" y="602330"/>
                  <a:pt x="4856388" y="578892"/>
                  <a:pt x="4838508" y="561011"/>
                </a:cubicBezTo>
                <a:lnTo>
                  <a:pt x="4536862" y="259336"/>
                </a:lnTo>
                <a:cubicBezTo>
                  <a:pt x="4518982" y="241454"/>
                  <a:pt x="4495547" y="232513"/>
                  <a:pt x="4472112" y="232513"/>
                </a:cubicBezTo>
                <a:close/>
                <a:moveTo>
                  <a:pt x="4384468" y="0"/>
                </a:moveTo>
                <a:cubicBezTo>
                  <a:pt x="4421694" y="0"/>
                  <a:pt x="4458920" y="14203"/>
                  <a:pt x="4487323" y="42608"/>
                </a:cubicBezTo>
                <a:lnTo>
                  <a:pt x="4966487" y="521818"/>
                </a:lnTo>
                <a:cubicBezTo>
                  <a:pt x="4994889" y="550223"/>
                  <a:pt x="5009091" y="587454"/>
                  <a:pt x="5009091" y="624683"/>
                </a:cubicBezTo>
                <a:cubicBezTo>
                  <a:pt x="5009091" y="625661"/>
                  <a:pt x="5009080" y="626638"/>
                  <a:pt x="5008811" y="627610"/>
                </a:cubicBezTo>
                <a:cubicBezTo>
                  <a:pt x="5009826" y="665805"/>
                  <a:pt x="4995635" y="704250"/>
                  <a:pt x="4966487" y="733401"/>
                </a:cubicBezTo>
                <a:lnTo>
                  <a:pt x="4487324" y="1212608"/>
                </a:lnTo>
                <a:cubicBezTo>
                  <a:pt x="4430520" y="1269420"/>
                  <a:pt x="4338418" y="1269420"/>
                  <a:pt x="4281613" y="1212608"/>
                </a:cubicBezTo>
                <a:lnTo>
                  <a:pt x="4279948" y="1210943"/>
                </a:lnTo>
                <a:lnTo>
                  <a:pt x="4275661" y="1211808"/>
                </a:lnTo>
                <a:lnTo>
                  <a:pt x="127005" y="1211808"/>
                </a:lnTo>
                <a:cubicBezTo>
                  <a:pt x="56862" y="1211808"/>
                  <a:pt x="0" y="1154946"/>
                  <a:pt x="0" y="1084803"/>
                </a:cubicBezTo>
                <a:lnTo>
                  <a:pt x="0" y="170413"/>
                </a:lnTo>
                <a:cubicBezTo>
                  <a:pt x="0" y="100270"/>
                  <a:pt x="56862" y="43408"/>
                  <a:pt x="127005" y="43408"/>
                </a:cubicBezTo>
                <a:lnTo>
                  <a:pt x="4275661" y="43408"/>
                </a:lnTo>
                <a:lnTo>
                  <a:pt x="4279946" y="44273"/>
                </a:lnTo>
                <a:lnTo>
                  <a:pt x="4281611" y="42608"/>
                </a:lnTo>
                <a:cubicBezTo>
                  <a:pt x="4310014" y="14203"/>
                  <a:pt x="4347241" y="0"/>
                  <a:pt x="43844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rIns="54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</a:p>
        </p:txBody>
      </p:sp>
      <p:sp>
        <p:nvSpPr>
          <p:cNvPr id="14" name="MH_SubTitle_2"/>
          <p:cNvSpPr>
            <a:spLocks/>
          </p:cNvSpPr>
          <p:nvPr/>
        </p:nvSpPr>
        <p:spPr bwMode="auto">
          <a:xfrm flipH="1">
            <a:off x="5383213" y="3511550"/>
            <a:ext cx="3209925" cy="803275"/>
          </a:xfrm>
          <a:custGeom>
            <a:avLst/>
            <a:gdLst>
              <a:gd name="T0" fmla="*/ 52232 w 5009091"/>
              <a:gd name="T1" fmla="*/ 2683 h 1255217"/>
              <a:gd name="T2" fmla="*/ 51475 w 5009091"/>
              <a:gd name="T3" fmla="*/ 2992 h 1255217"/>
              <a:gd name="T4" fmla="*/ 51462 w 5009091"/>
              <a:gd name="T5" fmla="*/ 3006 h 1255217"/>
              <a:gd name="T6" fmla="*/ 51274 w 5009091"/>
              <a:gd name="T7" fmla="*/ 3316 h 1255217"/>
              <a:gd name="T8" fmla="*/ 54470 w 5009091"/>
              <a:gd name="T9" fmla="*/ 6472 h 1255217"/>
              <a:gd name="T10" fmla="*/ 54783 w 5009091"/>
              <a:gd name="T11" fmla="*/ 7220 h 1255217"/>
              <a:gd name="T12" fmla="*/ 54780 w 5009091"/>
              <a:gd name="T13" fmla="*/ 7241 h 1255217"/>
              <a:gd name="T14" fmla="*/ 54470 w 5009091"/>
              <a:gd name="T15" fmla="*/ 8009 h 1255217"/>
              <a:gd name="T16" fmla="*/ 51274 w 5009091"/>
              <a:gd name="T17" fmla="*/ 11166 h 1255217"/>
              <a:gd name="T18" fmla="*/ 51462 w 5009091"/>
              <a:gd name="T19" fmla="*/ 11476 h 1255217"/>
              <a:gd name="T20" fmla="*/ 51475 w 5009091"/>
              <a:gd name="T21" fmla="*/ 11490 h 1255217"/>
              <a:gd name="T22" fmla="*/ 52988 w 5009091"/>
              <a:gd name="T23" fmla="*/ 11490 h 1255217"/>
              <a:gd name="T24" fmla="*/ 56511 w 5009091"/>
              <a:gd name="T25" fmla="*/ 8009 h 1255217"/>
              <a:gd name="T26" fmla="*/ 56823 w 5009091"/>
              <a:gd name="T27" fmla="*/ 7241 h 1255217"/>
              <a:gd name="T28" fmla="*/ 56825 w 5009091"/>
              <a:gd name="T29" fmla="*/ 7220 h 1255217"/>
              <a:gd name="T30" fmla="*/ 56511 w 5009091"/>
              <a:gd name="T31" fmla="*/ 6472 h 1255217"/>
              <a:gd name="T32" fmla="*/ 52988 w 5009091"/>
              <a:gd name="T33" fmla="*/ 2992 h 1255217"/>
              <a:gd name="T34" fmla="*/ 52232 w 5009091"/>
              <a:gd name="T35" fmla="*/ 2683 h 1255217"/>
              <a:gd name="T36" fmla="*/ 51208 w 5009091"/>
              <a:gd name="T37" fmla="*/ 0 h 1255217"/>
              <a:gd name="T38" fmla="*/ 52409 w 5009091"/>
              <a:gd name="T39" fmla="*/ 492 h 1255217"/>
              <a:gd name="T40" fmla="*/ 58006 w 5009091"/>
              <a:gd name="T41" fmla="*/ 6021 h 1255217"/>
              <a:gd name="T42" fmla="*/ 58503 w 5009091"/>
              <a:gd name="T43" fmla="*/ 7207 h 1255217"/>
              <a:gd name="T44" fmla="*/ 58500 w 5009091"/>
              <a:gd name="T45" fmla="*/ 7241 h 1255217"/>
              <a:gd name="T46" fmla="*/ 58006 w 5009091"/>
              <a:gd name="T47" fmla="*/ 8461 h 1255217"/>
              <a:gd name="T48" fmla="*/ 52409 w 5009091"/>
              <a:gd name="T49" fmla="*/ 13990 h 1255217"/>
              <a:gd name="T50" fmla="*/ 50007 w 5009091"/>
              <a:gd name="T51" fmla="*/ 13990 h 1255217"/>
              <a:gd name="T52" fmla="*/ 49988 w 5009091"/>
              <a:gd name="T53" fmla="*/ 13971 h 1255217"/>
              <a:gd name="T54" fmla="*/ 49938 w 5009091"/>
              <a:gd name="T55" fmla="*/ 13981 h 1255217"/>
              <a:gd name="T56" fmla="*/ 1483 w 5009091"/>
              <a:gd name="T57" fmla="*/ 13981 h 1255217"/>
              <a:gd name="T58" fmla="*/ 0 w 5009091"/>
              <a:gd name="T59" fmla="*/ 12515 h 1255217"/>
              <a:gd name="T60" fmla="*/ 0 w 5009091"/>
              <a:gd name="T61" fmla="*/ 1966 h 1255217"/>
              <a:gd name="T62" fmla="*/ 1483 w 5009091"/>
              <a:gd name="T63" fmla="*/ 501 h 1255217"/>
              <a:gd name="T64" fmla="*/ 49938 w 5009091"/>
              <a:gd name="T65" fmla="*/ 501 h 1255217"/>
              <a:gd name="T66" fmla="*/ 49988 w 5009091"/>
              <a:gd name="T67" fmla="*/ 511 h 1255217"/>
              <a:gd name="T68" fmla="*/ 50007 w 5009091"/>
              <a:gd name="T69" fmla="*/ 492 h 1255217"/>
              <a:gd name="T70" fmla="*/ 51208 w 5009091"/>
              <a:gd name="T71" fmla="*/ 0 h 1255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09091"/>
              <a:gd name="T109" fmla="*/ 0 h 1255217"/>
              <a:gd name="T110" fmla="*/ 5009091 w 5009091"/>
              <a:gd name="T111" fmla="*/ 1255217 h 1255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09091" h="1255217">
                <a:moveTo>
                  <a:pt x="4472112" y="232513"/>
                </a:moveTo>
                <a:cubicBezTo>
                  <a:pt x="4448677" y="232513"/>
                  <a:pt x="4425242" y="241454"/>
                  <a:pt x="4407361" y="259336"/>
                </a:cubicBezTo>
                <a:lnTo>
                  <a:pt x="4406178" y="260519"/>
                </a:lnTo>
                <a:lnTo>
                  <a:pt x="4390099" y="287363"/>
                </a:lnTo>
                <a:lnTo>
                  <a:pt x="4663721" y="561011"/>
                </a:lnTo>
                <a:cubicBezTo>
                  <a:pt x="4681601" y="578892"/>
                  <a:pt x="4690542" y="602330"/>
                  <a:pt x="4690542" y="625767"/>
                </a:cubicBezTo>
                <a:cubicBezTo>
                  <a:pt x="4690542" y="626383"/>
                  <a:pt x="4690535" y="626998"/>
                  <a:pt x="4690365" y="627610"/>
                </a:cubicBezTo>
                <a:cubicBezTo>
                  <a:pt x="4691004" y="651655"/>
                  <a:pt x="4682071" y="675856"/>
                  <a:pt x="4663721" y="694208"/>
                </a:cubicBezTo>
                <a:lnTo>
                  <a:pt x="4390100" y="967855"/>
                </a:lnTo>
                <a:lnTo>
                  <a:pt x="4406179" y="994698"/>
                </a:lnTo>
                <a:lnTo>
                  <a:pt x="4407362" y="995881"/>
                </a:lnTo>
                <a:cubicBezTo>
                  <a:pt x="4443122" y="1031646"/>
                  <a:pt x="4501103" y="1031646"/>
                  <a:pt x="4536863" y="995881"/>
                </a:cubicBezTo>
                <a:lnTo>
                  <a:pt x="4838508" y="694208"/>
                </a:lnTo>
                <a:cubicBezTo>
                  <a:pt x="4856858" y="675856"/>
                  <a:pt x="4865792" y="651655"/>
                  <a:pt x="4865152" y="627610"/>
                </a:cubicBezTo>
                <a:cubicBezTo>
                  <a:pt x="4865322" y="626998"/>
                  <a:pt x="4865329" y="626383"/>
                  <a:pt x="4865329" y="625767"/>
                </a:cubicBezTo>
                <a:cubicBezTo>
                  <a:pt x="4865329" y="602330"/>
                  <a:pt x="4856388" y="578892"/>
                  <a:pt x="4838508" y="561011"/>
                </a:cubicBezTo>
                <a:lnTo>
                  <a:pt x="4536862" y="259336"/>
                </a:lnTo>
                <a:cubicBezTo>
                  <a:pt x="4518982" y="241454"/>
                  <a:pt x="4495547" y="232513"/>
                  <a:pt x="4472112" y="232513"/>
                </a:cubicBezTo>
                <a:close/>
                <a:moveTo>
                  <a:pt x="4384468" y="0"/>
                </a:moveTo>
                <a:cubicBezTo>
                  <a:pt x="4421694" y="0"/>
                  <a:pt x="4458920" y="14203"/>
                  <a:pt x="4487323" y="42608"/>
                </a:cubicBezTo>
                <a:lnTo>
                  <a:pt x="4966487" y="521818"/>
                </a:lnTo>
                <a:cubicBezTo>
                  <a:pt x="4994889" y="550223"/>
                  <a:pt x="5009091" y="587454"/>
                  <a:pt x="5009091" y="624683"/>
                </a:cubicBezTo>
                <a:cubicBezTo>
                  <a:pt x="5009091" y="625661"/>
                  <a:pt x="5009080" y="626638"/>
                  <a:pt x="5008811" y="627610"/>
                </a:cubicBezTo>
                <a:cubicBezTo>
                  <a:pt x="5009826" y="665805"/>
                  <a:pt x="4995635" y="704250"/>
                  <a:pt x="4966487" y="733401"/>
                </a:cubicBezTo>
                <a:lnTo>
                  <a:pt x="4487324" y="1212608"/>
                </a:lnTo>
                <a:cubicBezTo>
                  <a:pt x="4430520" y="1269420"/>
                  <a:pt x="4338418" y="1269420"/>
                  <a:pt x="4281613" y="1212608"/>
                </a:cubicBezTo>
                <a:lnTo>
                  <a:pt x="4279948" y="1210943"/>
                </a:lnTo>
                <a:lnTo>
                  <a:pt x="4275661" y="1211808"/>
                </a:lnTo>
                <a:lnTo>
                  <a:pt x="127005" y="1211808"/>
                </a:lnTo>
                <a:cubicBezTo>
                  <a:pt x="56862" y="1211808"/>
                  <a:pt x="0" y="1154946"/>
                  <a:pt x="0" y="1084803"/>
                </a:cubicBezTo>
                <a:lnTo>
                  <a:pt x="0" y="170413"/>
                </a:lnTo>
                <a:cubicBezTo>
                  <a:pt x="0" y="100270"/>
                  <a:pt x="56862" y="43408"/>
                  <a:pt x="127005" y="43408"/>
                </a:cubicBezTo>
                <a:lnTo>
                  <a:pt x="4275661" y="43408"/>
                </a:lnTo>
                <a:lnTo>
                  <a:pt x="4279946" y="44273"/>
                </a:lnTo>
                <a:lnTo>
                  <a:pt x="4281611" y="42608"/>
                </a:lnTo>
                <a:cubicBezTo>
                  <a:pt x="4310014" y="14203"/>
                  <a:pt x="4347241" y="0"/>
                  <a:pt x="43844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lIns="540000" rIns="9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</a:p>
        </p:txBody>
      </p:sp>
      <p:sp>
        <p:nvSpPr>
          <p:cNvPr id="15" name="MH_SubTitle_3"/>
          <p:cNvSpPr>
            <a:spLocks/>
          </p:cNvSpPr>
          <p:nvPr/>
        </p:nvSpPr>
        <p:spPr bwMode="auto">
          <a:xfrm>
            <a:off x="5383213" y="4786313"/>
            <a:ext cx="3209925" cy="804862"/>
          </a:xfrm>
          <a:custGeom>
            <a:avLst/>
            <a:gdLst>
              <a:gd name="T0" fmla="*/ 52232 w 5009091"/>
              <a:gd name="T1" fmla="*/ 2731 h 1255217"/>
              <a:gd name="T2" fmla="*/ 51475 w 5009091"/>
              <a:gd name="T3" fmla="*/ 3046 h 1255217"/>
              <a:gd name="T4" fmla="*/ 51462 w 5009091"/>
              <a:gd name="T5" fmla="*/ 3059 h 1255217"/>
              <a:gd name="T6" fmla="*/ 51274 w 5009091"/>
              <a:gd name="T7" fmla="*/ 3375 h 1255217"/>
              <a:gd name="T8" fmla="*/ 54470 w 5009091"/>
              <a:gd name="T9" fmla="*/ 6588 h 1255217"/>
              <a:gd name="T10" fmla="*/ 54783 w 5009091"/>
              <a:gd name="T11" fmla="*/ 7349 h 1255217"/>
              <a:gd name="T12" fmla="*/ 54780 w 5009091"/>
              <a:gd name="T13" fmla="*/ 7371 h 1255217"/>
              <a:gd name="T14" fmla="*/ 54470 w 5009091"/>
              <a:gd name="T15" fmla="*/ 8153 h 1255217"/>
              <a:gd name="T16" fmla="*/ 51274 w 5009091"/>
              <a:gd name="T17" fmla="*/ 11367 h 1255217"/>
              <a:gd name="T18" fmla="*/ 51462 w 5009091"/>
              <a:gd name="T19" fmla="*/ 11682 h 1255217"/>
              <a:gd name="T20" fmla="*/ 51475 w 5009091"/>
              <a:gd name="T21" fmla="*/ 11696 h 1255217"/>
              <a:gd name="T22" fmla="*/ 52988 w 5009091"/>
              <a:gd name="T23" fmla="*/ 11696 h 1255217"/>
              <a:gd name="T24" fmla="*/ 56511 w 5009091"/>
              <a:gd name="T25" fmla="*/ 8153 h 1255217"/>
              <a:gd name="T26" fmla="*/ 56823 w 5009091"/>
              <a:gd name="T27" fmla="*/ 7371 h 1255217"/>
              <a:gd name="T28" fmla="*/ 56825 w 5009091"/>
              <a:gd name="T29" fmla="*/ 7349 h 1255217"/>
              <a:gd name="T30" fmla="*/ 56511 w 5009091"/>
              <a:gd name="T31" fmla="*/ 6588 h 1255217"/>
              <a:gd name="T32" fmla="*/ 52988 w 5009091"/>
              <a:gd name="T33" fmla="*/ 3046 h 1255217"/>
              <a:gd name="T34" fmla="*/ 52232 w 5009091"/>
              <a:gd name="T35" fmla="*/ 2731 h 1255217"/>
              <a:gd name="T36" fmla="*/ 51208 w 5009091"/>
              <a:gd name="T37" fmla="*/ 0 h 1255217"/>
              <a:gd name="T38" fmla="*/ 52409 w 5009091"/>
              <a:gd name="T39" fmla="*/ 500 h 1255217"/>
              <a:gd name="T40" fmla="*/ 58006 w 5009091"/>
              <a:gd name="T41" fmla="*/ 6128 h 1255217"/>
              <a:gd name="T42" fmla="*/ 58503 w 5009091"/>
              <a:gd name="T43" fmla="*/ 7337 h 1255217"/>
              <a:gd name="T44" fmla="*/ 58500 w 5009091"/>
              <a:gd name="T45" fmla="*/ 7371 h 1255217"/>
              <a:gd name="T46" fmla="*/ 58006 w 5009091"/>
              <a:gd name="T47" fmla="*/ 8613 h 1255217"/>
              <a:gd name="T48" fmla="*/ 52409 w 5009091"/>
              <a:gd name="T49" fmla="*/ 14241 h 1255217"/>
              <a:gd name="T50" fmla="*/ 50007 w 5009091"/>
              <a:gd name="T51" fmla="*/ 14241 h 1255217"/>
              <a:gd name="T52" fmla="*/ 49988 w 5009091"/>
              <a:gd name="T53" fmla="*/ 14222 h 1255217"/>
              <a:gd name="T54" fmla="*/ 49938 w 5009091"/>
              <a:gd name="T55" fmla="*/ 14232 h 1255217"/>
              <a:gd name="T56" fmla="*/ 1483 w 5009091"/>
              <a:gd name="T57" fmla="*/ 14232 h 1255217"/>
              <a:gd name="T58" fmla="*/ 0 w 5009091"/>
              <a:gd name="T59" fmla="*/ 12740 h 1255217"/>
              <a:gd name="T60" fmla="*/ 0 w 5009091"/>
              <a:gd name="T61" fmla="*/ 2001 h 1255217"/>
              <a:gd name="T62" fmla="*/ 1483 w 5009091"/>
              <a:gd name="T63" fmla="*/ 510 h 1255217"/>
              <a:gd name="T64" fmla="*/ 49938 w 5009091"/>
              <a:gd name="T65" fmla="*/ 510 h 1255217"/>
              <a:gd name="T66" fmla="*/ 49988 w 5009091"/>
              <a:gd name="T67" fmla="*/ 519 h 1255217"/>
              <a:gd name="T68" fmla="*/ 50007 w 5009091"/>
              <a:gd name="T69" fmla="*/ 500 h 1255217"/>
              <a:gd name="T70" fmla="*/ 51208 w 5009091"/>
              <a:gd name="T71" fmla="*/ 0 h 1255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09091"/>
              <a:gd name="T109" fmla="*/ 0 h 1255217"/>
              <a:gd name="T110" fmla="*/ 5009091 w 5009091"/>
              <a:gd name="T111" fmla="*/ 1255217 h 1255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09091" h="1255217">
                <a:moveTo>
                  <a:pt x="4472112" y="232513"/>
                </a:moveTo>
                <a:cubicBezTo>
                  <a:pt x="4448677" y="232513"/>
                  <a:pt x="4425242" y="241454"/>
                  <a:pt x="4407361" y="259336"/>
                </a:cubicBezTo>
                <a:lnTo>
                  <a:pt x="4406178" y="260519"/>
                </a:lnTo>
                <a:lnTo>
                  <a:pt x="4390099" y="287363"/>
                </a:lnTo>
                <a:lnTo>
                  <a:pt x="4663721" y="561011"/>
                </a:lnTo>
                <a:cubicBezTo>
                  <a:pt x="4681601" y="578892"/>
                  <a:pt x="4690542" y="602330"/>
                  <a:pt x="4690542" y="625767"/>
                </a:cubicBezTo>
                <a:cubicBezTo>
                  <a:pt x="4690542" y="626383"/>
                  <a:pt x="4690535" y="626998"/>
                  <a:pt x="4690365" y="627610"/>
                </a:cubicBezTo>
                <a:cubicBezTo>
                  <a:pt x="4691004" y="651655"/>
                  <a:pt x="4682071" y="675856"/>
                  <a:pt x="4663721" y="694208"/>
                </a:cubicBezTo>
                <a:lnTo>
                  <a:pt x="4390100" y="967855"/>
                </a:lnTo>
                <a:lnTo>
                  <a:pt x="4406179" y="994698"/>
                </a:lnTo>
                <a:lnTo>
                  <a:pt x="4407362" y="995881"/>
                </a:lnTo>
                <a:cubicBezTo>
                  <a:pt x="4443122" y="1031646"/>
                  <a:pt x="4501103" y="1031646"/>
                  <a:pt x="4536863" y="995881"/>
                </a:cubicBezTo>
                <a:lnTo>
                  <a:pt x="4838508" y="694208"/>
                </a:lnTo>
                <a:cubicBezTo>
                  <a:pt x="4856858" y="675856"/>
                  <a:pt x="4865792" y="651655"/>
                  <a:pt x="4865152" y="627610"/>
                </a:cubicBezTo>
                <a:cubicBezTo>
                  <a:pt x="4865322" y="626998"/>
                  <a:pt x="4865329" y="626383"/>
                  <a:pt x="4865329" y="625767"/>
                </a:cubicBezTo>
                <a:cubicBezTo>
                  <a:pt x="4865329" y="602330"/>
                  <a:pt x="4856388" y="578892"/>
                  <a:pt x="4838508" y="561011"/>
                </a:cubicBezTo>
                <a:lnTo>
                  <a:pt x="4536862" y="259336"/>
                </a:lnTo>
                <a:cubicBezTo>
                  <a:pt x="4518982" y="241454"/>
                  <a:pt x="4495547" y="232513"/>
                  <a:pt x="4472112" y="232513"/>
                </a:cubicBezTo>
                <a:close/>
                <a:moveTo>
                  <a:pt x="4384468" y="0"/>
                </a:moveTo>
                <a:cubicBezTo>
                  <a:pt x="4421694" y="0"/>
                  <a:pt x="4458920" y="14203"/>
                  <a:pt x="4487323" y="42608"/>
                </a:cubicBezTo>
                <a:lnTo>
                  <a:pt x="4966487" y="521818"/>
                </a:lnTo>
                <a:cubicBezTo>
                  <a:pt x="4994889" y="550223"/>
                  <a:pt x="5009091" y="587454"/>
                  <a:pt x="5009091" y="624683"/>
                </a:cubicBezTo>
                <a:cubicBezTo>
                  <a:pt x="5009091" y="625661"/>
                  <a:pt x="5009080" y="626638"/>
                  <a:pt x="5008811" y="627610"/>
                </a:cubicBezTo>
                <a:cubicBezTo>
                  <a:pt x="5009826" y="665805"/>
                  <a:pt x="4995635" y="704250"/>
                  <a:pt x="4966487" y="733401"/>
                </a:cubicBezTo>
                <a:lnTo>
                  <a:pt x="4487324" y="1212608"/>
                </a:lnTo>
                <a:cubicBezTo>
                  <a:pt x="4430520" y="1269420"/>
                  <a:pt x="4338418" y="1269420"/>
                  <a:pt x="4281613" y="1212608"/>
                </a:cubicBezTo>
                <a:lnTo>
                  <a:pt x="4279948" y="1210943"/>
                </a:lnTo>
                <a:lnTo>
                  <a:pt x="4275661" y="1211808"/>
                </a:lnTo>
                <a:lnTo>
                  <a:pt x="127005" y="1211808"/>
                </a:lnTo>
                <a:cubicBezTo>
                  <a:pt x="56862" y="1211808"/>
                  <a:pt x="0" y="1154946"/>
                  <a:pt x="0" y="1084803"/>
                </a:cubicBezTo>
                <a:lnTo>
                  <a:pt x="0" y="170413"/>
                </a:lnTo>
                <a:cubicBezTo>
                  <a:pt x="0" y="100270"/>
                  <a:pt x="56862" y="43408"/>
                  <a:pt x="127005" y="43408"/>
                </a:cubicBezTo>
                <a:lnTo>
                  <a:pt x="4275661" y="43408"/>
                </a:lnTo>
                <a:lnTo>
                  <a:pt x="4279946" y="44273"/>
                </a:lnTo>
                <a:lnTo>
                  <a:pt x="4281611" y="42608"/>
                </a:lnTo>
                <a:cubicBezTo>
                  <a:pt x="4310014" y="14203"/>
                  <a:pt x="4347241" y="0"/>
                  <a:pt x="43844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rIns="54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</a:p>
        </p:txBody>
      </p:sp>
      <p:sp>
        <p:nvSpPr>
          <p:cNvPr id="16" name="MH_SubTitle_4"/>
          <p:cNvSpPr/>
          <p:nvPr/>
        </p:nvSpPr>
        <p:spPr>
          <a:xfrm>
            <a:off x="1325563" y="3141663"/>
            <a:ext cx="2519362" cy="598487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此处输入标题</a:t>
            </a:r>
          </a:p>
        </p:txBody>
      </p:sp>
      <p:sp>
        <p:nvSpPr>
          <p:cNvPr id="17" name="MH_SubTitle_3"/>
          <p:cNvSpPr/>
          <p:nvPr/>
        </p:nvSpPr>
        <p:spPr>
          <a:xfrm>
            <a:off x="1325563" y="3824288"/>
            <a:ext cx="2519362" cy="598487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此处输入标题</a:t>
            </a:r>
          </a:p>
        </p:txBody>
      </p:sp>
      <p:sp>
        <p:nvSpPr>
          <p:cNvPr id="18" name="MH_SubTitle_2"/>
          <p:cNvSpPr/>
          <p:nvPr/>
        </p:nvSpPr>
        <p:spPr>
          <a:xfrm>
            <a:off x="1325563" y="4506913"/>
            <a:ext cx="2519362" cy="59848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此处输入标题</a:t>
            </a:r>
          </a:p>
        </p:txBody>
      </p:sp>
      <p:sp>
        <p:nvSpPr>
          <p:cNvPr id="19" name="MH_SubTitle_1"/>
          <p:cNvSpPr/>
          <p:nvPr/>
        </p:nvSpPr>
        <p:spPr>
          <a:xfrm>
            <a:off x="1325563" y="5189538"/>
            <a:ext cx="2519362" cy="59848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此处输入标题</a:t>
            </a:r>
          </a:p>
        </p:txBody>
      </p:sp>
      <p:sp>
        <p:nvSpPr>
          <p:cNvPr id="20" name="MH_SubTitle_5"/>
          <p:cNvSpPr/>
          <p:nvPr/>
        </p:nvSpPr>
        <p:spPr>
          <a:xfrm>
            <a:off x="552450" y="1101725"/>
            <a:ext cx="4086225" cy="1971675"/>
          </a:xfrm>
          <a:prstGeom prst="upArrow">
            <a:avLst>
              <a:gd name="adj1" fmla="val 61514"/>
              <a:gd name="adj2" fmla="val 83131"/>
            </a:avLst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</a:p>
        </p:txBody>
      </p:sp>
    </p:spTree>
    <p:extLst>
      <p:ext uri="{BB962C8B-B14F-4D97-AF65-F5344CB8AC3E}">
        <p14:creationId xmlns:p14="http://schemas.microsoft.com/office/powerpoint/2010/main" val="9976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33AA6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dirty="0">
              <a:solidFill>
                <a:srgbClr val="33AA6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997866" y="6659723"/>
            <a:ext cx="151253" cy="151253"/>
          </a:xfrm>
          <a:prstGeom prst="rect">
            <a:avLst/>
          </a:prstGeom>
          <a:solidFill>
            <a:srgbClr val="F09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87303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/>
              <a:t>12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课题研究目的阐述</a:t>
            </a:r>
          </a:p>
        </p:txBody>
      </p:sp>
      <p:sp>
        <p:nvSpPr>
          <p:cNvPr id="7" name="椭圆 6"/>
          <p:cNvSpPr/>
          <p:nvPr/>
        </p:nvSpPr>
        <p:spPr>
          <a:xfrm>
            <a:off x="5462588" y="3248025"/>
            <a:ext cx="1724025" cy="1724025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3" name="椭圆 12"/>
          <p:cNvSpPr/>
          <p:nvPr/>
        </p:nvSpPr>
        <p:spPr>
          <a:xfrm>
            <a:off x="8072438" y="3733800"/>
            <a:ext cx="749300" cy="750888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en-US" altLang="zh-CN" sz="9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9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467100" y="2889250"/>
            <a:ext cx="515938" cy="514350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en-US" altLang="zh-CN" sz="7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7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>
            <a:stCxn id="7" idx="6"/>
            <a:endCxn id="13" idx="2"/>
          </p:cNvCxnSpPr>
          <p:nvPr/>
        </p:nvCxnSpPr>
        <p:spPr>
          <a:xfrm flipV="1">
            <a:off x="7186613" y="4110038"/>
            <a:ext cx="88582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17" idx="2"/>
            <a:endCxn id="14" idx="6"/>
          </p:cNvCxnSpPr>
          <p:nvPr/>
        </p:nvCxnSpPr>
        <p:spPr>
          <a:xfrm flipH="1">
            <a:off x="3983038" y="3146425"/>
            <a:ext cx="111283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5095875" y="2401888"/>
            <a:ext cx="1490663" cy="1489075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8" name="文本框 47"/>
          <p:cNvSpPr txBox="1">
            <a:spLocks noChangeArrowheads="1"/>
          </p:cNvSpPr>
          <p:nvPr/>
        </p:nvSpPr>
        <p:spPr bwMode="auto">
          <a:xfrm>
            <a:off x="2471738" y="3660775"/>
            <a:ext cx="2478087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CN" sz="1800">
                <a:solidFill>
                  <a:srgbClr val="4E4E4E"/>
                </a:solidFill>
                <a:latin typeface="宋体" panose="02010600030101010101" pitchFamily="2" charset="-122"/>
              </a:rPr>
              <a:t>zero</a:t>
            </a:r>
            <a:r>
              <a:rPr lang="zh-CN" altLang="en-US" sz="1800">
                <a:solidFill>
                  <a:srgbClr val="4E4E4E"/>
                </a:solidFill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en-US" altLang="zh-CN" sz="1800">
              <a:solidFill>
                <a:srgbClr val="4E4E4E"/>
              </a:solidFill>
              <a:latin typeface="宋体" panose="02010600030101010101" pitchFamily="2" charset="-122"/>
            </a:endParaRPr>
          </a:p>
        </p:txBody>
      </p:sp>
      <p:sp>
        <p:nvSpPr>
          <p:cNvPr id="19" name="文本框 47"/>
          <p:cNvSpPr txBox="1">
            <a:spLocks noChangeArrowheads="1"/>
          </p:cNvSpPr>
          <p:nvPr/>
        </p:nvSpPr>
        <p:spPr bwMode="auto">
          <a:xfrm>
            <a:off x="7181850" y="1227138"/>
            <a:ext cx="25384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CN" sz="1800">
                <a:solidFill>
                  <a:srgbClr val="4E4E4E"/>
                </a:solidFill>
                <a:latin typeface="宋体" panose="02010600030101010101" pitchFamily="2" charset="-122"/>
              </a:rPr>
              <a:t>zero</a:t>
            </a:r>
            <a:r>
              <a:rPr lang="zh-CN" altLang="en-US" sz="1800">
                <a:solidFill>
                  <a:srgbClr val="4E4E4E"/>
                </a:solidFill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en-US" altLang="zh-CN" sz="1800">
              <a:solidFill>
                <a:srgbClr val="4E4E4E"/>
              </a:solidFill>
              <a:latin typeface="宋体" panose="02010600030101010101" pitchFamily="2" charset="-122"/>
            </a:endParaRPr>
          </a:p>
        </p:txBody>
      </p:sp>
      <p:sp>
        <p:nvSpPr>
          <p:cNvPr id="20" name="KSO_Shape"/>
          <p:cNvSpPr>
            <a:spLocks/>
          </p:cNvSpPr>
          <p:nvPr/>
        </p:nvSpPr>
        <p:spPr bwMode="auto">
          <a:xfrm>
            <a:off x="5749925" y="2633663"/>
            <a:ext cx="220663" cy="415925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KSO_Shape"/>
          <p:cNvSpPr>
            <a:spLocks/>
          </p:cNvSpPr>
          <p:nvPr/>
        </p:nvSpPr>
        <p:spPr bwMode="auto">
          <a:xfrm>
            <a:off x="6116638" y="3910013"/>
            <a:ext cx="414337" cy="307975"/>
          </a:xfrm>
          <a:custGeom>
            <a:avLst/>
            <a:gdLst>
              <a:gd name="T0" fmla="*/ 2147483646 w 257"/>
              <a:gd name="T1" fmla="*/ 2147483646 h 191"/>
              <a:gd name="T2" fmla="*/ 2147483646 w 257"/>
              <a:gd name="T3" fmla="*/ 2147483646 h 191"/>
              <a:gd name="T4" fmla="*/ 2147483646 w 257"/>
              <a:gd name="T5" fmla="*/ 2147483646 h 191"/>
              <a:gd name="T6" fmla="*/ 2147483646 w 257"/>
              <a:gd name="T7" fmla="*/ 2147483646 h 191"/>
              <a:gd name="T8" fmla="*/ 2147483646 w 257"/>
              <a:gd name="T9" fmla="*/ 2147483646 h 191"/>
              <a:gd name="T10" fmla="*/ 2147483646 w 257"/>
              <a:gd name="T11" fmla="*/ 2147483646 h 191"/>
              <a:gd name="T12" fmla="*/ 2147483646 w 257"/>
              <a:gd name="T13" fmla="*/ 2147483646 h 191"/>
              <a:gd name="T14" fmla="*/ 2147483646 w 257"/>
              <a:gd name="T15" fmla="*/ 2147483646 h 191"/>
              <a:gd name="T16" fmla="*/ 2147483646 w 257"/>
              <a:gd name="T17" fmla="*/ 2147483646 h 191"/>
              <a:gd name="T18" fmla="*/ 2147483646 w 257"/>
              <a:gd name="T19" fmla="*/ 2147483646 h 191"/>
              <a:gd name="T20" fmla="*/ 2147483646 w 257"/>
              <a:gd name="T21" fmla="*/ 2147483646 h 191"/>
              <a:gd name="T22" fmla="*/ 2147483646 w 257"/>
              <a:gd name="T23" fmla="*/ 2147483646 h 191"/>
              <a:gd name="T24" fmla="*/ 2147483646 w 257"/>
              <a:gd name="T25" fmla="*/ 2147483646 h 191"/>
              <a:gd name="T26" fmla="*/ 2147483646 w 257"/>
              <a:gd name="T27" fmla="*/ 2147483646 h 191"/>
              <a:gd name="T28" fmla="*/ 2147483646 w 257"/>
              <a:gd name="T29" fmla="*/ 2147483646 h 191"/>
              <a:gd name="T30" fmla="*/ 2147483646 w 257"/>
              <a:gd name="T31" fmla="*/ 2147483646 h 191"/>
              <a:gd name="T32" fmla="*/ 2147483646 w 257"/>
              <a:gd name="T33" fmla="*/ 2147483646 h 191"/>
              <a:gd name="T34" fmla="*/ 2147483646 w 257"/>
              <a:gd name="T35" fmla="*/ 2147483646 h 191"/>
              <a:gd name="T36" fmla="*/ 2147483646 w 257"/>
              <a:gd name="T37" fmla="*/ 2147483646 h 191"/>
              <a:gd name="T38" fmla="*/ 2147483646 w 257"/>
              <a:gd name="T39" fmla="*/ 2147483646 h 191"/>
              <a:gd name="T40" fmla="*/ 2147483646 w 257"/>
              <a:gd name="T41" fmla="*/ 2147483646 h 191"/>
              <a:gd name="T42" fmla="*/ 2147483646 w 257"/>
              <a:gd name="T43" fmla="*/ 2147483646 h 191"/>
              <a:gd name="T44" fmla="*/ 2147483646 w 257"/>
              <a:gd name="T45" fmla="*/ 2147483646 h 191"/>
              <a:gd name="T46" fmla="*/ 2147483646 w 257"/>
              <a:gd name="T47" fmla="*/ 2147483646 h 191"/>
              <a:gd name="T48" fmla="*/ 2147483646 w 257"/>
              <a:gd name="T49" fmla="*/ 2147483646 h 191"/>
              <a:gd name="T50" fmla="*/ 2147483646 w 257"/>
              <a:gd name="T51" fmla="*/ 2147483646 h 191"/>
              <a:gd name="T52" fmla="*/ 2147483646 w 257"/>
              <a:gd name="T53" fmla="*/ 2147483646 h 191"/>
              <a:gd name="T54" fmla="*/ 2147483646 w 257"/>
              <a:gd name="T55" fmla="*/ 2147483646 h 191"/>
              <a:gd name="T56" fmla="*/ 2147483646 w 257"/>
              <a:gd name="T57" fmla="*/ 2147483646 h 191"/>
              <a:gd name="T58" fmla="*/ 2147483646 w 257"/>
              <a:gd name="T59" fmla="*/ 2147483646 h 191"/>
              <a:gd name="T60" fmla="*/ 2147483646 w 257"/>
              <a:gd name="T61" fmla="*/ 2147483646 h 191"/>
              <a:gd name="T62" fmla="*/ 2147483646 w 257"/>
              <a:gd name="T63" fmla="*/ 2147483646 h 191"/>
              <a:gd name="T64" fmla="*/ 2147483646 w 257"/>
              <a:gd name="T65" fmla="*/ 2147483646 h 191"/>
              <a:gd name="T66" fmla="*/ 2147483646 w 257"/>
              <a:gd name="T67" fmla="*/ 2147483646 h 191"/>
              <a:gd name="T68" fmla="*/ 2147483646 w 257"/>
              <a:gd name="T69" fmla="*/ 2147483646 h 191"/>
              <a:gd name="T70" fmla="*/ 2147483646 w 257"/>
              <a:gd name="T71" fmla="*/ 2147483646 h 191"/>
              <a:gd name="T72" fmla="*/ 2147483646 w 257"/>
              <a:gd name="T73" fmla="*/ 2147483646 h 191"/>
              <a:gd name="T74" fmla="*/ 2147483646 w 257"/>
              <a:gd name="T75" fmla="*/ 2147483646 h 191"/>
              <a:gd name="T76" fmla="*/ 2147483646 w 257"/>
              <a:gd name="T77" fmla="*/ 2147483646 h 191"/>
              <a:gd name="T78" fmla="*/ 2147483646 w 257"/>
              <a:gd name="T79" fmla="*/ 2147483646 h 191"/>
              <a:gd name="T80" fmla="*/ 2147483646 w 257"/>
              <a:gd name="T81" fmla="*/ 2147483646 h 191"/>
              <a:gd name="T82" fmla="*/ 2147483646 w 257"/>
              <a:gd name="T83" fmla="*/ 2147483646 h 191"/>
              <a:gd name="T84" fmla="*/ 2147483646 w 257"/>
              <a:gd name="T85" fmla="*/ 2147483646 h 191"/>
              <a:gd name="T86" fmla="*/ 2147483646 w 257"/>
              <a:gd name="T87" fmla="*/ 2147483646 h 191"/>
              <a:gd name="T88" fmla="*/ 2147483646 w 257"/>
              <a:gd name="T89" fmla="*/ 2147483646 h 191"/>
              <a:gd name="T90" fmla="*/ 2147483646 w 257"/>
              <a:gd name="T91" fmla="*/ 2147483646 h 191"/>
              <a:gd name="T92" fmla="*/ 2147483646 w 257"/>
              <a:gd name="T93" fmla="*/ 2147483646 h 191"/>
              <a:gd name="T94" fmla="*/ 2147483646 w 257"/>
              <a:gd name="T95" fmla="*/ 2147483646 h 191"/>
              <a:gd name="T96" fmla="*/ 2147483646 w 257"/>
              <a:gd name="T97" fmla="*/ 2147483646 h 191"/>
              <a:gd name="T98" fmla="*/ 2147483646 w 257"/>
              <a:gd name="T99" fmla="*/ 2147483646 h 19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57" h="191">
                <a:moveTo>
                  <a:pt x="33" y="125"/>
                </a:moveTo>
                <a:cubicBezTo>
                  <a:pt x="55" y="125"/>
                  <a:pt x="55" y="125"/>
                  <a:pt x="55" y="125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1" y="122"/>
                  <a:pt x="37" y="120"/>
                  <a:pt x="34" y="118"/>
                </a:cubicBezTo>
                <a:cubicBezTo>
                  <a:pt x="32" y="115"/>
                  <a:pt x="30" y="111"/>
                  <a:pt x="30" y="107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1"/>
                  <a:pt x="32" y="7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7" y="2"/>
                  <a:pt x="41" y="0"/>
                  <a:pt x="45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13" y="0"/>
                  <a:pt x="217" y="2"/>
                  <a:pt x="220" y="5"/>
                </a:cubicBezTo>
                <a:cubicBezTo>
                  <a:pt x="220" y="5"/>
                  <a:pt x="220" y="5"/>
                  <a:pt x="220" y="5"/>
                </a:cubicBezTo>
                <a:cubicBezTo>
                  <a:pt x="222" y="7"/>
                  <a:pt x="224" y="11"/>
                  <a:pt x="224" y="15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4" y="111"/>
                  <a:pt x="222" y="115"/>
                  <a:pt x="220" y="118"/>
                </a:cubicBezTo>
                <a:cubicBezTo>
                  <a:pt x="217" y="120"/>
                  <a:pt x="213" y="122"/>
                  <a:pt x="209" y="122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5"/>
                  <a:pt x="198" y="125"/>
                  <a:pt x="198" y="125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57" y="173"/>
                  <a:pt x="257" y="173"/>
                  <a:pt x="257" y="173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48" y="191"/>
                  <a:pt x="248" y="191"/>
                  <a:pt x="248" y="191"/>
                </a:cubicBezTo>
                <a:cubicBezTo>
                  <a:pt x="9" y="191"/>
                  <a:pt x="9" y="191"/>
                  <a:pt x="9" y="191"/>
                </a:cubicBezTo>
                <a:cubicBezTo>
                  <a:pt x="0" y="173"/>
                  <a:pt x="0" y="173"/>
                  <a:pt x="0" y="173"/>
                </a:cubicBezTo>
                <a:cubicBezTo>
                  <a:pt x="33" y="125"/>
                  <a:pt x="33" y="125"/>
                  <a:pt x="33" y="125"/>
                </a:cubicBezTo>
                <a:close/>
                <a:moveTo>
                  <a:pt x="77" y="125"/>
                </a:moveTo>
                <a:cubicBezTo>
                  <a:pt x="176" y="125"/>
                  <a:pt x="176" y="125"/>
                  <a:pt x="176" y="125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7" y="125"/>
                  <a:pt x="77" y="125"/>
                  <a:pt x="77" y="125"/>
                </a:cubicBezTo>
                <a:close/>
                <a:moveTo>
                  <a:pt x="209" y="15"/>
                </a:move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10" y="107"/>
                  <a:pt x="210" y="107"/>
                </a:cubicBezTo>
                <a:cubicBezTo>
                  <a:pt x="210" y="15"/>
                  <a:pt x="210" y="15"/>
                  <a:pt x="210" y="15"/>
                </a:cubicBezTo>
                <a:cubicBezTo>
                  <a:pt x="210" y="15"/>
                  <a:pt x="210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lose/>
                <a:moveTo>
                  <a:pt x="39" y="155"/>
                </a:moveTo>
                <a:cubicBezTo>
                  <a:pt x="37" y="158"/>
                  <a:pt x="35" y="160"/>
                  <a:pt x="34" y="163"/>
                </a:cubicBezTo>
                <a:cubicBezTo>
                  <a:pt x="42" y="163"/>
                  <a:pt x="51" y="163"/>
                  <a:pt x="60" y="163"/>
                </a:cubicBezTo>
                <a:cubicBezTo>
                  <a:pt x="61" y="160"/>
                  <a:pt x="62" y="158"/>
                  <a:pt x="63" y="155"/>
                </a:cubicBezTo>
                <a:cubicBezTo>
                  <a:pt x="55" y="155"/>
                  <a:pt x="47" y="155"/>
                  <a:pt x="39" y="155"/>
                </a:cubicBezTo>
                <a:close/>
                <a:moveTo>
                  <a:pt x="51" y="135"/>
                </a:moveTo>
                <a:cubicBezTo>
                  <a:pt x="50" y="137"/>
                  <a:pt x="49" y="139"/>
                  <a:pt x="48" y="141"/>
                </a:cubicBezTo>
                <a:cubicBezTo>
                  <a:pt x="57" y="141"/>
                  <a:pt x="66" y="141"/>
                  <a:pt x="75" y="141"/>
                </a:cubicBezTo>
                <a:cubicBezTo>
                  <a:pt x="76" y="139"/>
                  <a:pt x="77" y="137"/>
                  <a:pt x="78" y="135"/>
                </a:cubicBezTo>
                <a:cubicBezTo>
                  <a:pt x="69" y="135"/>
                  <a:pt x="60" y="135"/>
                  <a:pt x="51" y="135"/>
                </a:cubicBezTo>
                <a:close/>
                <a:moveTo>
                  <a:pt x="192" y="135"/>
                </a:moveTo>
                <a:cubicBezTo>
                  <a:pt x="193" y="137"/>
                  <a:pt x="194" y="139"/>
                  <a:pt x="195" y="141"/>
                </a:cubicBezTo>
                <a:cubicBezTo>
                  <a:pt x="201" y="141"/>
                  <a:pt x="207" y="141"/>
                  <a:pt x="213" y="141"/>
                </a:cubicBezTo>
                <a:cubicBezTo>
                  <a:pt x="212" y="139"/>
                  <a:pt x="210" y="137"/>
                  <a:pt x="209" y="135"/>
                </a:cubicBezTo>
                <a:cubicBezTo>
                  <a:pt x="204" y="135"/>
                  <a:pt x="198" y="135"/>
                  <a:pt x="192" y="135"/>
                </a:cubicBezTo>
                <a:close/>
                <a:moveTo>
                  <a:pt x="171" y="135"/>
                </a:moveTo>
                <a:cubicBezTo>
                  <a:pt x="171" y="137"/>
                  <a:pt x="172" y="139"/>
                  <a:pt x="173" y="141"/>
                </a:cubicBezTo>
                <a:cubicBezTo>
                  <a:pt x="179" y="141"/>
                  <a:pt x="184" y="141"/>
                  <a:pt x="190" y="141"/>
                </a:cubicBezTo>
                <a:cubicBezTo>
                  <a:pt x="189" y="139"/>
                  <a:pt x="188" y="137"/>
                  <a:pt x="187" y="135"/>
                </a:cubicBezTo>
                <a:cubicBezTo>
                  <a:pt x="182" y="135"/>
                  <a:pt x="176" y="135"/>
                  <a:pt x="171" y="135"/>
                </a:cubicBezTo>
                <a:close/>
                <a:moveTo>
                  <a:pt x="149" y="135"/>
                </a:moveTo>
                <a:cubicBezTo>
                  <a:pt x="149" y="137"/>
                  <a:pt x="149" y="139"/>
                  <a:pt x="150" y="141"/>
                </a:cubicBezTo>
                <a:cubicBezTo>
                  <a:pt x="155" y="141"/>
                  <a:pt x="161" y="141"/>
                  <a:pt x="167" y="141"/>
                </a:cubicBezTo>
                <a:cubicBezTo>
                  <a:pt x="167" y="139"/>
                  <a:pt x="166" y="137"/>
                  <a:pt x="165" y="135"/>
                </a:cubicBezTo>
                <a:cubicBezTo>
                  <a:pt x="160" y="135"/>
                  <a:pt x="154" y="135"/>
                  <a:pt x="149" y="135"/>
                </a:cubicBezTo>
                <a:close/>
                <a:moveTo>
                  <a:pt x="127" y="135"/>
                </a:moveTo>
                <a:cubicBezTo>
                  <a:pt x="127" y="137"/>
                  <a:pt x="127" y="139"/>
                  <a:pt x="127" y="141"/>
                </a:cubicBezTo>
                <a:cubicBezTo>
                  <a:pt x="133" y="141"/>
                  <a:pt x="139" y="141"/>
                  <a:pt x="144" y="141"/>
                </a:cubicBezTo>
                <a:cubicBezTo>
                  <a:pt x="144" y="139"/>
                  <a:pt x="144" y="137"/>
                  <a:pt x="144" y="135"/>
                </a:cubicBezTo>
                <a:cubicBezTo>
                  <a:pt x="138" y="135"/>
                  <a:pt x="133" y="135"/>
                  <a:pt x="127" y="135"/>
                </a:cubicBezTo>
                <a:close/>
                <a:moveTo>
                  <a:pt x="105" y="135"/>
                </a:moveTo>
                <a:cubicBezTo>
                  <a:pt x="105" y="137"/>
                  <a:pt x="104" y="139"/>
                  <a:pt x="104" y="141"/>
                </a:cubicBezTo>
                <a:cubicBezTo>
                  <a:pt x="110" y="141"/>
                  <a:pt x="115" y="141"/>
                  <a:pt x="121" y="141"/>
                </a:cubicBezTo>
                <a:cubicBezTo>
                  <a:pt x="121" y="139"/>
                  <a:pt x="122" y="137"/>
                  <a:pt x="122" y="135"/>
                </a:cubicBezTo>
                <a:cubicBezTo>
                  <a:pt x="116" y="135"/>
                  <a:pt x="111" y="135"/>
                  <a:pt x="105" y="135"/>
                </a:cubicBezTo>
                <a:close/>
                <a:moveTo>
                  <a:pt x="83" y="135"/>
                </a:moveTo>
                <a:cubicBezTo>
                  <a:pt x="83" y="137"/>
                  <a:pt x="82" y="139"/>
                  <a:pt x="81" y="141"/>
                </a:cubicBezTo>
                <a:cubicBezTo>
                  <a:pt x="87" y="141"/>
                  <a:pt x="93" y="141"/>
                  <a:pt x="99" y="141"/>
                </a:cubicBezTo>
                <a:cubicBezTo>
                  <a:pt x="99" y="139"/>
                  <a:pt x="100" y="137"/>
                  <a:pt x="100" y="135"/>
                </a:cubicBezTo>
                <a:cubicBezTo>
                  <a:pt x="94" y="135"/>
                  <a:pt x="89" y="135"/>
                  <a:pt x="83" y="135"/>
                </a:cubicBezTo>
                <a:close/>
                <a:moveTo>
                  <a:pt x="187" y="144"/>
                </a:moveTo>
                <a:cubicBezTo>
                  <a:pt x="188" y="146"/>
                  <a:pt x="189" y="149"/>
                  <a:pt x="190" y="151"/>
                </a:cubicBezTo>
                <a:cubicBezTo>
                  <a:pt x="200" y="151"/>
                  <a:pt x="209" y="151"/>
                  <a:pt x="219" y="151"/>
                </a:cubicBezTo>
                <a:cubicBezTo>
                  <a:pt x="218" y="149"/>
                  <a:pt x="216" y="146"/>
                  <a:pt x="215" y="144"/>
                </a:cubicBezTo>
                <a:cubicBezTo>
                  <a:pt x="205" y="144"/>
                  <a:pt x="196" y="144"/>
                  <a:pt x="187" y="144"/>
                </a:cubicBezTo>
                <a:close/>
                <a:moveTo>
                  <a:pt x="163" y="144"/>
                </a:moveTo>
                <a:cubicBezTo>
                  <a:pt x="163" y="146"/>
                  <a:pt x="164" y="149"/>
                  <a:pt x="165" y="151"/>
                </a:cubicBezTo>
                <a:cubicBezTo>
                  <a:pt x="171" y="151"/>
                  <a:pt x="177" y="151"/>
                  <a:pt x="183" y="151"/>
                </a:cubicBezTo>
                <a:cubicBezTo>
                  <a:pt x="183" y="149"/>
                  <a:pt x="182" y="146"/>
                  <a:pt x="181" y="144"/>
                </a:cubicBezTo>
                <a:cubicBezTo>
                  <a:pt x="175" y="144"/>
                  <a:pt x="169" y="144"/>
                  <a:pt x="163" y="144"/>
                </a:cubicBezTo>
                <a:close/>
                <a:moveTo>
                  <a:pt x="139" y="144"/>
                </a:moveTo>
                <a:cubicBezTo>
                  <a:pt x="140" y="146"/>
                  <a:pt x="140" y="149"/>
                  <a:pt x="140" y="151"/>
                </a:cubicBezTo>
                <a:cubicBezTo>
                  <a:pt x="146" y="151"/>
                  <a:pt x="153" y="151"/>
                  <a:pt x="159" y="151"/>
                </a:cubicBezTo>
                <a:cubicBezTo>
                  <a:pt x="158" y="149"/>
                  <a:pt x="158" y="146"/>
                  <a:pt x="157" y="144"/>
                </a:cubicBezTo>
                <a:cubicBezTo>
                  <a:pt x="151" y="144"/>
                  <a:pt x="145" y="144"/>
                  <a:pt x="139" y="144"/>
                </a:cubicBezTo>
                <a:close/>
                <a:moveTo>
                  <a:pt x="116" y="144"/>
                </a:moveTo>
                <a:cubicBezTo>
                  <a:pt x="116" y="146"/>
                  <a:pt x="115" y="149"/>
                  <a:pt x="115" y="151"/>
                </a:cubicBezTo>
                <a:cubicBezTo>
                  <a:pt x="121" y="151"/>
                  <a:pt x="128" y="151"/>
                  <a:pt x="134" y="151"/>
                </a:cubicBezTo>
                <a:cubicBezTo>
                  <a:pt x="134" y="149"/>
                  <a:pt x="134" y="146"/>
                  <a:pt x="134" y="144"/>
                </a:cubicBezTo>
                <a:cubicBezTo>
                  <a:pt x="128" y="144"/>
                  <a:pt x="122" y="144"/>
                  <a:pt x="116" y="144"/>
                </a:cubicBezTo>
                <a:close/>
                <a:moveTo>
                  <a:pt x="92" y="144"/>
                </a:moveTo>
                <a:cubicBezTo>
                  <a:pt x="92" y="146"/>
                  <a:pt x="91" y="149"/>
                  <a:pt x="91" y="151"/>
                </a:cubicBezTo>
                <a:cubicBezTo>
                  <a:pt x="97" y="151"/>
                  <a:pt x="103" y="151"/>
                  <a:pt x="109" y="151"/>
                </a:cubicBezTo>
                <a:cubicBezTo>
                  <a:pt x="110" y="149"/>
                  <a:pt x="110" y="146"/>
                  <a:pt x="110" y="144"/>
                </a:cubicBezTo>
                <a:cubicBezTo>
                  <a:pt x="104" y="144"/>
                  <a:pt x="98" y="144"/>
                  <a:pt x="92" y="144"/>
                </a:cubicBezTo>
                <a:close/>
                <a:moveTo>
                  <a:pt x="69" y="144"/>
                </a:moveTo>
                <a:cubicBezTo>
                  <a:pt x="68" y="146"/>
                  <a:pt x="67" y="149"/>
                  <a:pt x="66" y="151"/>
                </a:cubicBezTo>
                <a:cubicBezTo>
                  <a:pt x="72" y="151"/>
                  <a:pt x="78" y="151"/>
                  <a:pt x="84" y="151"/>
                </a:cubicBezTo>
                <a:cubicBezTo>
                  <a:pt x="85" y="149"/>
                  <a:pt x="86" y="146"/>
                  <a:pt x="87" y="144"/>
                </a:cubicBezTo>
                <a:cubicBezTo>
                  <a:pt x="81" y="144"/>
                  <a:pt x="75" y="144"/>
                  <a:pt x="69" y="144"/>
                </a:cubicBezTo>
                <a:close/>
                <a:moveTo>
                  <a:pt x="45" y="144"/>
                </a:moveTo>
                <a:cubicBezTo>
                  <a:pt x="44" y="146"/>
                  <a:pt x="43" y="149"/>
                  <a:pt x="41" y="151"/>
                </a:cubicBezTo>
                <a:cubicBezTo>
                  <a:pt x="47" y="151"/>
                  <a:pt x="54" y="151"/>
                  <a:pt x="60" y="151"/>
                </a:cubicBezTo>
                <a:cubicBezTo>
                  <a:pt x="61" y="149"/>
                  <a:pt x="62" y="146"/>
                  <a:pt x="63" y="144"/>
                </a:cubicBezTo>
                <a:cubicBezTo>
                  <a:pt x="57" y="144"/>
                  <a:pt x="51" y="144"/>
                  <a:pt x="45" y="144"/>
                </a:cubicBezTo>
                <a:close/>
                <a:moveTo>
                  <a:pt x="197" y="155"/>
                </a:moveTo>
                <a:cubicBezTo>
                  <a:pt x="198" y="158"/>
                  <a:pt x="199" y="160"/>
                  <a:pt x="201" y="163"/>
                </a:cubicBezTo>
                <a:cubicBezTo>
                  <a:pt x="209" y="163"/>
                  <a:pt x="218" y="163"/>
                  <a:pt x="227" y="163"/>
                </a:cubicBezTo>
                <a:cubicBezTo>
                  <a:pt x="225" y="160"/>
                  <a:pt x="223" y="158"/>
                  <a:pt x="222" y="155"/>
                </a:cubicBezTo>
                <a:cubicBezTo>
                  <a:pt x="213" y="155"/>
                  <a:pt x="205" y="155"/>
                  <a:pt x="197" y="155"/>
                </a:cubicBezTo>
                <a:close/>
                <a:moveTo>
                  <a:pt x="171" y="155"/>
                </a:moveTo>
                <a:cubicBezTo>
                  <a:pt x="172" y="158"/>
                  <a:pt x="173" y="160"/>
                  <a:pt x="174" y="163"/>
                </a:cubicBezTo>
                <a:cubicBezTo>
                  <a:pt x="180" y="163"/>
                  <a:pt x="187" y="163"/>
                  <a:pt x="194" y="163"/>
                </a:cubicBezTo>
                <a:cubicBezTo>
                  <a:pt x="193" y="160"/>
                  <a:pt x="192" y="158"/>
                  <a:pt x="191" y="155"/>
                </a:cubicBezTo>
                <a:cubicBezTo>
                  <a:pt x="184" y="155"/>
                  <a:pt x="178" y="155"/>
                  <a:pt x="171" y="155"/>
                </a:cubicBezTo>
                <a:close/>
                <a:moveTo>
                  <a:pt x="146" y="155"/>
                </a:moveTo>
                <a:cubicBezTo>
                  <a:pt x="146" y="158"/>
                  <a:pt x="147" y="160"/>
                  <a:pt x="147" y="163"/>
                </a:cubicBezTo>
                <a:cubicBezTo>
                  <a:pt x="154" y="163"/>
                  <a:pt x="161" y="163"/>
                  <a:pt x="168" y="163"/>
                </a:cubicBezTo>
                <a:cubicBezTo>
                  <a:pt x="167" y="160"/>
                  <a:pt x="166" y="158"/>
                  <a:pt x="165" y="155"/>
                </a:cubicBezTo>
                <a:cubicBezTo>
                  <a:pt x="159" y="155"/>
                  <a:pt x="153" y="155"/>
                  <a:pt x="146" y="155"/>
                </a:cubicBezTo>
                <a:close/>
                <a:moveTo>
                  <a:pt x="121" y="155"/>
                </a:moveTo>
                <a:cubicBezTo>
                  <a:pt x="121" y="158"/>
                  <a:pt x="121" y="160"/>
                  <a:pt x="120" y="163"/>
                </a:cubicBezTo>
                <a:cubicBezTo>
                  <a:pt x="127" y="163"/>
                  <a:pt x="134" y="163"/>
                  <a:pt x="141" y="163"/>
                </a:cubicBezTo>
                <a:cubicBezTo>
                  <a:pt x="141" y="160"/>
                  <a:pt x="141" y="158"/>
                  <a:pt x="140" y="155"/>
                </a:cubicBezTo>
                <a:cubicBezTo>
                  <a:pt x="134" y="155"/>
                  <a:pt x="127" y="155"/>
                  <a:pt x="121" y="155"/>
                </a:cubicBezTo>
                <a:close/>
                <a:moveTo>
                  <a:pt x="95" y="155"/>
                </a:moveTo>
                <a:cubicBezTo>
                  <a:pt x="95" y="158"/>
                  <a:pt x="94" y="160"/>
                  <a:pt x="93" y="163"/>
                </a:cubicBezTo>
                <a:cubicBezTo>
                  <a:pt x="100" y="163"/>
                  <a:pt x="107" y="163"/>
                  <a:pt x="114" y="163"/>
                </a:cubicBezTo>
                <a:cubicBezTo>
                  <a:pt x="114" y="160"/>
                  <a:pt x="114" y="158"/>
                  <a:pt x="115" y="155"/>
                </a:cubicBezTo>
                <a:cubicBezTo>
                  <a:pt x="108" y="155"/>
                  <a:pt x="102" y="155"/>
                  <a:pt x="95" y="155"/>
                </a:cubicBezTo>
                <a:close/>
                <a:moveTo>
                  <a:pt x="70" y="155"/>
                </a:moveTo>
                <a:cubicBezTo>
                  <a:pt x="69" y="158"/>
                  <a:pt x="68" y="160"/>
                  <a:pt x="67" y="163"/>
                </a:cubicBezTo>
                <a:cubicBezTo>
                  <a:pt x="74" y="163"/>
                  <a:pt x="81" y="163"/>
                  <a:pt x="87" y="163"/>
                </a:cubicBezTo>
                <a:cubicBezTo>
                  <a:pt x="88" y="160"/>
                  <a:pt x="89" y="158"/>
                  <a:pt x="90" y="155"/>
                </a:cubicBezTo>
                <a:cubicBezTo>
                  <a:pt x="83" y="155"/>
                  <a:pt x="77" y="155"/>
                  <a:pt x="70" y="1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lIns="68580" tIns="34290" rIns="68580" bIns="54000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600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7" grpId="0" animBg="1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33AA6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dirty="0">
              <a:solidFill>
                <a:srgbClr val="33AA6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997866" y="6659723"/>
            <a:ext cx="151253" cy="151253"/>
          </a:xfrm>
          <a:prstGeom prst="rect">
            <a:avLst/>
          </a:prstGeom>
          <a:solidFill>
            <a:srgbClr val="F09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87303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/>
              <a:t>13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课题研究目的阐述</a:t>
            </a:r>
          </a:p>
        </p:txBody>
      </p:sp>
      <p:sp>
        <p:nvSpPr>
          <p:cNvPr id="7" name="正五边形 5"/>
          <p:cNvSpPr>
            <a:spLocks noChangeArrowheads="1"/>
          </p:cNvSpPr>
          <p:nvPr/>
        </p:nvSpPr>
        <p:spPr bwMode="auto">
          <a:xfrm>
            <a:off x="2995613" y="1358900"/>
            <a:ext cx="831850" cy="790575"/>
          </a:xfrm>
          <a:prstGeom prst="pentagon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Freeform 72"/>
          <p:cNvSpPr>
            <a:spLocks noEditPoints="1" noChangeArrowheads="1"/>
          </p:cNvSpPr>
          <p:nvPr/>
        </p:nvSpPr>
        <p:spPr bwMode="auto">
          <a:xfrm>
            <a:off x="3192463" y="1554163"/>
            <a:ext cx="484187" cy="485775"/>
          </a:xfrm>
          <a:custGeom>
            <a:avLst/>
            <a:gdLst>
              <a:gd name="T0" fmla="*/ 2147483646 w 411"/>
              <a:gd name="T1" fmla="*/ 2147483646 h 412"/>
              <a:gd name="T2" fmla="*/ 2147483646 w 411"/>
              <a:gd name="T3" fmla="*/ 2147483646 h 412"/>
              <a:gd name="T4" fmla="*/ 2147483646 w 411"/>
              <a:gd name="T5" fmla="*/ 2147483646 h 412"/>
              <a:gd name="T6" fmla="*/ 2147483646 w 411"/>
              <a:gd name="T7" fmla="*/ 2147483646 h 412"/>
              <a:gd name="T8" fmla="*/ 2147483646 w 411"/>
              <a:gd name="T9" fmla="*/ 0 h 412"/>
              <a:gd name="T10" fmla="*/ 2147483646 w 411"/>
              <a:gd name="T11" fmla="*/ 2147483646 h 412"/>
              <a:gd name="T12" fmla="*/ 2147483646 w 411"/>
              <a:gd name="T13" fmla="*/ 2147483646 h 412"/>
              <a:gd name="T14" fmla="*/ 2147483646 w 411"/>
              <a:gd name="T15" fmla="*/ 2147483646 h 412"/>
              <a:gd name="T16" fmla="*/ 2147483646 w 411"/>
              <a:gd name="T17" fmla="*/ 2147483646 h 412"/>
              <a:gd name="T18" fmla="*/ 0 w 411"/>
              <a:gd name="T19" fmla="*/ 2147483646 h 412"/>
              <a:gd name="T20" fmla="*/ 2147483646 w 411"/>
              <a:gd name="T21" fmla="*/ 2147483646 h 412"/>
              <a:gd name="T22" fmla="*/ 2147483646 w 411"/>
              <a:gd name="T23" fmla="*/ 2147483646 h 412"/>
              <a:gd name="T24" fmla="*/ 2147483646 w 411"/>
              <a:gd name="T25" fmla="*/ 2147483646 h 412"/>
              <a:gd name="T26" fmla="*/ 2147483646 w 411"/>
              <a:gd name="T27" fmla="*/ 2147483646 h 412"/>
              <a:gd name="T28" fmla="*/ 2147483646 w 411"/>
              <a:gd name="T29" fmla="*/ 2147483646 h 412"/>
              <a:gd name="T30" fmla="*/ 2147483646 w 411"/>
              <a:gd name="T31" fmla="*/ 2147483646 h 412"/>
              <a:gd name="T32" fmla="*/ 2147483646 w 411"/>
              <a:gd name="T33" fmla="*/ 2147483646 h 412"/>
              <a:gd name="T34" fmla="*/ 2147483646 w 411"/>
              <a:gd name="T35" fmla="*/ 2147483646 h 412"/>
              <a:gd name="T36" fmla="*/ 2147483646 w 411"/>
              <a:gd name="T37" fmla="*/ 2147483646 h 412"/>
              <a:gd name="T38" fmla="*/ 2147483646 w 411"/>
              <a:gd name="T39" fmla="*/ 2147483646 h 412"/>
              <a:gd name="T40" fmla="*/ 2147483646 w 411"/>
              <a:gd name="T41" fmla="*/ 2147483646 h 412"/>
              <a:gd name="T42" fmla="*/ 2147483646 w 411"/>
              <a:gd name="T43" fmla="*/ 2147483646 h 412"/>
              <a:gd name="T44" fmla="*/ 2147483646 w 411"/>
              <a:gd name="T45" fmla="*/ 2147483646 h 412"/>
              <a:gd name="T46" fmla="*/ 2147483646 w 411"/>
              <a:gd name="T47" fmla="*/ 2147483646 h 412"/>
              <a:gd name="T48" fmla="*/ 2147483646 w 411"/>
              <a:gd name="T49" fmla="*/ 2147483646 h 412"/>
              <a:gd name="T50" fmla="*/ 2147483646 w 411"/>
              <a:gd name="T51" fmla="*/ 2147483646 h 412"/>
              <a:gd name="T52" fmla="*/ 2147483646 w 411"/>
              <a:gd name="T53" fmla="*/ 2147483646 h 412"/>
              <a:gd name="T54" fmla="*/ 2147483646 w 411"/>
              <a:gd name="T55" fmla="*/ 2147483646 h 412"/>
              <a:gd name="T56" fmla="*/ 2147483646 w 411"/>
              <a:gd name="T57" fmla="*/ 2147483646 h 412"/>
              <a:gd name="T58" fmla="*/ 2147483646 w 411"/>
              <a:gd name="T59" fmla="*/ 2147483646 h 412"/>
              <a:gd name="T60" fmla="*/ 2147483646 w 411"/>
              <a:gd name="T61" fmla="*/ 2147483646 h 412"/>
              <a:gd name="T62" fmla="*/ 2147483646 w 411"/>
              <a:gd name="T63" fmla="*/ 2147483646 h 412"/>
              <a:gd name="T64" fmla="*/ 2147483646 w 411"/>
              <a:gd name="T65" fmla="*/ 2147483646 h 412"/>
              <a:gd name="T66" fmla="*/ 2147483646 w 411"/>
              <a:gd name="T67" fmla="*/ 2147483646 h 412"/>
              <a:gd name="T68" fmla="*/ 2147483646 w 411"/>
              <a:gd name="T69" fmla="*/ 2147483646 h 412"/>
              <a:gd name="T70" fmla="*/ 2147483646 w 411"/>
              <a:gd name="T71" fmla="*/ 2147483646 h 41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11"/>
              <a:gd name="T109" fmla="*/ 0 h 412"/>
              <a:gd name="T110" fmla="*/ 411 w 411"/>
              <a:gd name="T111" fmla="*/ 412 h 41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11" h="412">
                <a:moveTo>
                  <a:pt x="337" y="198"/>
                </a:moveTo>
                <a:cubicBezTo>
                  <a:pt x="316" y="198"/>
                  <a:pt x="298" y="206"/>
                  <a:pt x="284" y="220"/>
                </a:cubicBezTo>
                <a:cubicBezTo>
                  <a:pt x="249" y="185"/>
                  <a:pt x="249" y="185"/>
                  <a:pt x="249" y="185"/>
                </a:cubicBezTo>
                <a:cubicBezTo>
                  <a:pt x="270" y="166"/>
                  <a:pt x="283" y="138"/>
                  <a:pt x="283" y="107"/>
                </a:cubicBezTo>
                <a:cubicBezTo>
                  <a:pt x="283" y="48"/>
                  <a:pt x="235" y="0"/>
                  <a:pt x="176" y="0"/>
                </a:cubicBezTo>
                <a:cubicBezTo>
                  <a:pt x="117" y="0"/>
                  <a:pt x="68" y="48"/>
                  <a:pt x="68" y="107"/>
                </a:cubicBezTo>
                <a:cubicBezTo>
                  <a:pt x="68" y="144"/>
                  <a:pt x="88" y="177"/>
                  <a:pt x="116" y="196"/>
                </a:cubicBezTo>
                <a:cubicBezTo>
                  <a:pt x="96" y="266"/>
                  <a:pt x="96" y="266"/>
                  <a:pt x="96" y="266"/>
                </a:cubicBezTo>
                <a:cubicBezTo>
                  <a:pt x="89" y="264"/>
                  <a:pt x="82" y="263"/>
                  <a:pt x="74" y="263"/>
                </a:cubicBezTo>
                <a:cubicBezTo>
                  <a:pt x="33" y="263"/>
                  <a:pt x="0" y="296"/>
                  <a:pt x="0" y="337"/>
                </a:cubicBezTo>
                <a:cubicBezTo>
                  <a:pt x="0" y="378"/>
                  <a:pt x="33" y="412"/>
                  <a:pt x="74" y="412"/>
                </a:cubicBezTo>
                <a:cubicBezTo>
                  <a:pt x="115" y="412"/>
                  <a:pt x="149" y="378"/>
                  <a:pt x="149" y="337"/>
                </a:cubicBezTo>
                <a:cubicBezTo>
                  <a:pt x="149" y="309"/>
                  <a:pt x="133" y="284"/>
                  <a:pt x="110" y="272"/>
                </a:cubicBezTo>
                <a:cubicBezTo>
                  <a:pt x="130" y="204"/>
                  <a:pt x="130" y="204"/>
                  <a:pt x="130" y="204"/>
                </a:cubicBezTo>
                <a:cubicBezTo>
                  <a:pt x="144" y="210"/>
                  <a:pt x="159" y="214"/>
                  <a:pt x="176" y="214"/>
                </a:cubicBezTo>
                <a:cubicBezTo>
                  <a:pt x="199" y="214"/>
                  <a:pt x="220" y="207"/>
                  <a:pt x="238" y="195"/>
                </a:cubicBezTo>
                <a:cubicBezTo>
                  <a:pt x="275" y="232"/>
                  <a:pt x="275" y="232"/>
                  <a:pt x="275" y="232"/>
                </a:cubicBezTo>
                <a:cubicBezTo>
                  <a:pt x="267" y="243"/>
                  <a:pt x="262" y="257"/>
                  <a:pt x="262" y="273"/>
                </a:cubicBezTo>
                <a:cubicBezTo>
                  <a:pt x="262" y="314"/>
                  <a:pt x="296" y="347"/>
                  <a:pt x="337" y="347"/>
                </a:cubicBezTo>
                <a:cubicBezTo>
                  <a:pt x="378" y="347"/>
                  <a:pt x="411" y="314"/>
                  <a:pt x="411" y="273"/>
                </a:cubicBezTo>
                <a:cubicBezTo>
                  <a:pt x="411" y="231"/>
                  <a:pt x="378" y="198"/>
                  <a:pt x="337" y="198"/>
                </a:cubicBezTo>
                <a:close/>
                <a:moveTo>
                  <a:pt x="134" y="337"/>
                </a:moveTo>
                <a:cubicBezTo>
                  <a:pt x="134" y="370"/>
                  <a:pt x="107" y="397"/>
                  <a:pt x="74" y="397"/>
                </a:cubicBezTo>
                <a:cubicBezTo>
                  <a:pt x="41" y="397"/>
                  <a:pt x="14" y="370"/>
                  <a:pt x="14" y="337"/>
                </a:cubicBezTo>
                <a:cubicBezTo>
                  <a:pt x="14" y="304"/>
                  <a:pt x="41" y="278"/>
                  <a:pt x="74" y="278"/>
                </a:cubicBezTo>
                <a:cubicBezTo>
                  <a:pt x="107" y="278"/>
                  <a:pt x="134" y="304"/>
                  <a:pt x="134" y="337"/>
                </a:cubicBezTo>
                <a:close/>
                <a:moveTo>
                  <a:pt x="83" y="107"/>
                </a:moveTo>
                <a:cubicBezTo>
                  <a:pt x="83" y="56"/>
                  <a:pt x="125" y="14"/>
                  <a:pt x="176" y="14"/>
                </a:cubicBezTo>
                <a:cubicBezTo>
                  <a:pt x="227" y="14"/>
                  <a:pt x="268" y="56"/>
                  <a:pt x="268" y="107"/>
                </a:cubicBezTo>
                <a:cubicBezTo>
                  <a:pt x="268" y="158"/>
                  <a:pt x="227" y="200"/>
                  <a:pt x="176" y="200"/>
                </a:cubicBezTo>
                <a:cubicBezTo>
                  <a:pt x="125" y="200"/>
                  <a:pt x="83" y="158"/>
                  <a:pt x="83" y="107"/>
                </a:cubicBezTo>
                <a:close/>
                <a:moveTo>
                  <a:pt x="337" y="332"/>
                </a:moveTo>
                <a:cubicBezTo>
                  <a:pt x="304" y="332"/>
                  <a:pt x="277" y="306"/>
                  <a:pt x="277" y="273"/>
                </a:cubicBezTo>
                <a:cubicBezTo>
                  <a:pt x="277" y="240"/>
                  <a:pt x="304" y="213"/>
                  <a:pt x="337" y="213"/>
                </a:cubicBezTo>
                <a:cubicBezTo>
                  <a:pt x="370" y="213"/>
                  <a:pt x="397" y="240"/>
                  <a:pt x="397" y="273"/>
                </a:cubicBezTo>
                <a:cubicBezTo>
                  <a:pt x="397" y="306"/>
                  <a:pt x="370" y="332"/>
                  <a:pt x="337" y="332"/>
                </a:cubicBezTo>
                <a:close/>
              </a:path>
            </a:pathLst>
          </a:custGeom>
          <a:solidFill>
            <a:srgbClr val="00B4ED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lIns="68571" tIns="34286" rIns="68571" bIns="34286"/>
          <a:lstStyle/>
          <a:p>
            <a:endParaRPr lang="zh-CN" altLang="en-US"/>
          </a:p>
        </p:txBody>
      </p:sp>
      <p:sp>
        <p:nvSpPr>
          <p:cNvPr id="14" name="正五边形 10"/>
          <p:cNvSpPr>
            <a:spLocks noChangeArrowheads="1"/>
          </p:cNvSpPr>
          <p:nvPr/>
        </p:nvSpPr>
        <p:spPr bwMode="auto">
          <a:xfrm>
            <a:off x="8183563" y="2565400"/>
            <a:ext cx="831850" cy="790575"/>
          </a:xfrm>
          <a:prstGeom prst="pentagon">
            <a:avLst/>
          </a:prstGeom>
          <a:noFill/>
          <a:ln w="25400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Freeform 13"/>
          <p:cNvSpPr>
            <a:spLocks noEditPoints="1" noChangeArrowheads="1"/>
          </p:cNvSpPr>
          <p:nvPr/>
        </p:nvSpPr>
        <p:spPr bwMode="auto">
          <a:xfrm>
            <a:off x="8467725" y="2773363"/>
            <a:ext cx="263525" cy="482600"/>
          </a:xfrm>
          <a:custGeom>
            <a:avLst/>
            <a:gdLst>
              <a:gd name="T0" fmla="*/ 2147483646 w 122"/>
              <a:gd name="T1" fmla="*/ 2147483646 h 225"/>
              <a:gd name="T2" fmla="*/ 2147483646 w 122"/>
              <a:gd name="T3" fmla="*/ 2147483646 h 225"/>
              <a:gd name="T4" fmla="*/ 2147483646 w 122"/>
              <a:gd name="T5" fmla="*/ 2147483646 h 225"/>
              <a:gd name="T6" fmla="*/ 2147483646 w 122"/>
              <a:gd name="T7" fmla="*/ 2147483646 h 225"/>
              <a:gd name="T8" fmla="*/ 2147483646 w 122"/>
              <a:gd name="T9" fmla="*/ 2147483646 h 225"/>
              <a:gd name="T10" fmla="*/ 2147483646 w 122"/>
              <a:gd name="T11" fmla="*/ 2147483646 h 225"/>
              <a:gd name="T12" fmla="*/ 2147483646 w 122"/>
              <a:gd name="T13" fmla="*/ 2147483646 h 225"/>
              <a:gd name="T14" fmla="*/ 2147483646 w 122"/>
              <a:gd name="T15" fmla="*/ 2147483646 h 225"/>
              <a:gd name="T16" fmla="*/ 2147483646 w 122"/>
              <a:gd name="T17" fmla="*/ 2147483646 h 225"/>
              <a:gd name="T18" fmla="*/ 2147483646 w 122"/>
              <a:gd name="T19" fmla="*/ 2147483646 h 225"/>
              <a:gd name="T20" fmla="*/ 2147483646 w 122"/>
              <a:gd name="T21" fmla="*/ 2147483646 h 225"/>
              <a:gd name="T22" fmla="*/ 2147483646 w 122"/>
              <a:gd name="T23" fmla="*/ 2147483646 h 225"/>
              <a:gd name="T24" fmla="*/ 2147483646 w 122"/>
              <a:gd name="T25" fmla="*/ 2147483646 h 225"/>
              <a:gd name="T26" fmla="*/ 2147483646 w 122"/>
              <a:gd name="T27" fmla="*/ 2147483646 h 225"/>
              <a:gd name="T28" fmla="*/ 2147483646 w 122"/>
              <a:gd name="T29" fmla="*/ 2147483646 h 225"/>
              <a:gd name="T30" fmla="*/ 2147483646 w 122"/>
              <a:gd name="T31" fmla="*/ 2147483646 h 225"/>
              <a:gd name="T32" fmla="*/ 2147483646 w 122"/>
              <a:gd name="T33" fmla="*/ 2147483646 h 225"/>
              <a:gd name="T34" fmla="*/ 2147483646 w 122"/>
              <a:gd name="T35" fmla="*/ 2147483646 h 225"/>
              <a:gd name="T36" fmla="*/ 2147483646 w 122"/>
              <a:gd name="T37" fmla="*/ 2147483646 h 225"/>
              <a:gd name="T38" fmla="*/ 2147483646 w 122"/>
              <a:gd name="T39" fmla="*/ 2147483646 h 225"/>
              <a:gd name="T40" fmla="*/ 2147483646 w 122"/>
              <a:gd name="T41" fmla="*/ 2147483646 h 225"/>
              <a:gd name="T42" fmla="*/ 2147483646 w 122"/>
              <a:gd name="T43" fmla="*/ 2147483646 h 225"/>
              <a:gd name="T44" fmla="*/ 2147483646 w 122"/>
              <a:gd name="T45" fmla="*/ 2147483646 h 225"/>
              <a:gd name="T46" fmla="*/ 2147483646 w 122"/>
              <a:gd name="T47" fmla="*/ 2147483646 h 225"/>
              <a:gd name="T48" fmla="*/ 2147483646 w 122"/>
              <a:gd name="T49" fmla="*/ 2147483646 h 225"/>
              <a:gd name="T50" fmla="*/ 2147483646 w 122"/>
              <a:gd name="T51" fmla="*/ 2147483646 h 225"/>
              <a:gd name="T52" fmla="*/ 2147483646 w 122"/>
              <a:gd name="T53" fmla="*/ 2147483646 h 225"/>
              <a:gd name="T54" fmla="*/ 2147483646 w 122"/>
              <a:gd name="T55" fmla="*/ 2147483646 h 225"/>
              <a:gd name="T56" fmla="*/ 2147483646 w 122"/>
              <a:gd name="T57" fmla="*/ 2147483646 h 225"/>
              <a:gd name="T58" fmla="*/ 2147483646 w 122"/>
              <a:gd name="T59" fmla="*/ 2147483646 h 225"/>
              <a:gd name="T60" fmla="*/ 2147483646 w 122"/>
              <a:gd name="T61" fmla="*/ 2147483646 h 225"/>
              <a:gd name="T62" fmla="*/ 2147483646 w 122"/>
              <a:gd name="T63" fmla="*/ 2147483646 h 225"/>
              <a:gd name="T64" fmla="*/ 2147483646 w 122"/>
              <a:gd name="T65" fmla="*/ 2147483646 h 225"/>
              <a:gd name="T66" fmla="*/ 2147483646 w 122"/>
              <a:gd name="T67" fmla="*/ 2147483646 h 225"/>
              <a:gd name="T68" fmla="*/ 2147483646 w 122"/>
              <a:gd name="T69" fmla="*/ 2147483646 h 225"/>
              <a:gd name="T70" fmla="*/ 2147483646 w 122"/>
              <a:gd name="T71" fmla="*/ 2147483646 h 225"/>
              <a:gd name="T72" fmla="*/ 2147483646 w 122"/>
              <a:gd name="T73" fmla="*/ 2147483646 h 225"/>
              <a:gd name="T74" fmla="*/ 2147483646 w 122"/>
              <a:gd name="T75" fmla="*/ 2147483646 h 225"/>
              <a:gd name="T76" fmla="*/ 2147483646 w 122"/>
              <a:gd name="T77" fmla="*/ 2147483646 h 225"/>
              <a:gd name="T78" fmla="*/ 2147483646 w 122"/>
              <a:gd name="T79" fmla="*/ 2147483646 h 225"/>
              <a:gd name="T80" fmla="*/ 2147483646 w 122"/>
              <a:gd name="T81" fmla="*/ 2147483646 h 225"/>
              <a:gd name="T82" fmla="*/ 2147483646 w 122"/>
              <a:gd name="T83" fmla="*/ 2147483646 h 225"/>
              <a:gd name="T84" fmla="*/ 2147483646 w 122"/>
              <a:gd name="T85" fmla="*/ 2147483646 h 225"/>
              <a:gd name="T86" fmla="*/ 2147483646 w 122"/>
              <a:gd name="T87" fmla="*/ 2147483646 h 225"/>
              <a:gd name="T88" fmla="*/ 2147483646 w 122"/>
              <a:gd name="T89" fmla="*/ 2147483646 h 225"/>
              <a:gd name="T90" fmla="*/ 2147483646 w 122"/>
              <a:gd name="T91" fmla="*/ 2147483646 h 225"/>
              <a:gd name="T92" fmla="*/ 2147483646 w 122"/>
              <a:gd name="T93" fmla="*/ 2147483646 h 225"/>
              <a:gd name="T94" fmla="*/ 2147483646 w 122"/>
              <a:gd name="T95" fmla="*/ 2147483646 h 225"/>
              <a:gd name="T96" fmla="*/ 2147483646 w 122"/>
              <a:gd name="T97" fmla="*/ 2147483646 h 225"/>
              <a:gd name="T98" fmla="*/ 2147483646 w 122"/>
              <a:gd name="T99" fmla="*/ 2147483646 h 225"/>
              <a:gd name="T100" fmla="*/ 2147483646 w 122"/>
              <a:gd name="T101" fmla="*/ 2147483646 h 225"/>
              <a:gd name="T102" fmla="*/ 2147483646 w 122"/>
              <a:gd name="T103" fmla="*/ 2147483646 h 225"/>
              <a:gd name="T104" fmla="*/ 2147483646 w 122"/>
              <a:gd name="T105" fmla="*/ 2147483646 h 225"/>
              <a:gd name="T106" fmla="*/ 2147483646 w 122"/>
              <a:gd name="T107" fmla="*/ 2147483646 h 225"/>
              <a:gd name="T108" fmla="*/ 2147483646 w 122"/>
              <a:gd name="T109" fmla="*/ 2147483646 h 225"/>
              <a:gd name="T110" fmla="*/ 2147483646 w 122"/>
              <a:gd name="T111" fmla="*/ 2147483646 h 225"/>
              <a:gd name="T112" fmla="*/ 2147483646 w 122"/>
              <a:gd name="T113" fmla="*/ 2147483646 h 225"/>
              <a:gd name="T114" fmla="*/ 2147483646 w 122"/>
              <a:gd name="T115" fmla="*/ 2147483646 h 225"/>
              <a:gd name="T116" fmla="*/ 2147483646 w 122"/>
              <a:gd name="T117" fmla="*/ 2147483646 h 225"/>
              <a:gd name="T118" fmla="*/ 2147483646 w 122"/>
              <a:gd name="T119" fmla="*/ 2147483646 h 225"/>
              <a:gd name="T120" fmla="*/ 2147483646 w 122"/>
              <a:gd name="T121" fmla="*/ 2147483646 h 225"/>
              <a:gd name="T122" fmla="*/ 2147483646 w 122"/>
              <a:gd name="T123" fmla="*/ 2147483646 h 2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2"/>
              <a:gd name="T187" fmla="*/ 0 h 225"/>
              <a:gd name="T188" fmla="*/ 122 w 122"/>
              <a:gd name="T189" fmla="*/ 225 h 22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2" h="225">
                <a:moveTo>
                  <a:pt x="3" y="57"/>
                </a:moveTo>
                <a:cubicBezTo>
                  <a:pt x="1" y="59"/>
                  <a:pt x="1" y="62"/>
                  <a:pt x="2" y="65"/>
                </a:cubicBezTo>
                <a:cubicBezTo>
                  <a:pt x="3" y="69"/>
                  <a:pt x="3" y="69"/>
                  <a:pt x="3" y="69"/>
                </a:cubicBezTo>
                <a:cubicBezTo>
                  <a:pt x="4" y="74"/>
                  <a:pt x="9" y="77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5" y="77"/>
                  <a:pt x="16" y="77"/>
                  <a:pt x="17" y="76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5" y="47"/>
                  <a:pt x="118" y="45"/>
                  <a:pt x="119" y="42"/>
                </a:cubicBezTo>
                <a:cubicBezTo>
                  <a:pt x="120" y="40"/>
                  <a:pt x="121" y="37"/>
                  <a:pt x="120" y="34"/>
                </a:cubicBezTo>
                <a:cubicBezTo>
                  <a:pt x="119" y="30"/>
                  <a:pt x="119" y="30"/>
                  <a:pt x="119" y="30"/>
                </a:cubicBezTo>
                <a:cubicBezTo>
                  <a:pt x="117" y="25"/>
                  <a:pt x="113" y="22"/>
                  <a:pt x="108" y="22"/>
                </a:cubicBezTo>
                <a:cubicBezTo>
                  <a:pt x="107" y="22"/>
                  <a:pt x="106" y="22"/>
                  <a:pt x="105" y="23"/>
                </a:cubicBezTo>
                <a:cubicBezTo>
                  <a:pt x="9" y="51"/>
                  <a:pt x="9" y="51"/>
                  <a:pt x="9" y="51"/>
                </a:cubicBezTo>
                <a:cubicBezTo>
                  <a:pt x="6" y="52"/>
                  <a:pt x="4" y="54"/>
                  <a:pt x="3" y="57"/>
                </a:cubicBezTo>
                <a:close/>
                <a:moveTo>
                  <a:pt x="106" y="28"/>
                </a:moveTo>
                <a:cubicBezTo>
                  <a:pt x="107" y="28"/>
                  <a:pt x="107" y="28"/>
                  <a:pt x="108" y="28"/>
                </a:cubicBezTo>
                <a:cubicBezTo>
                  <a:pt x="110" y="28"/>
                  <a:pt x="112" y="30"/>
                  <a:pt x="113" y="32"/>
                </a:cubicBezTo>
                <a:cubicBezTo>
                  <a:pt x="114" y="35"/>
                  <a:pt x="114" y="35"/>
                  <a:pt x="114" y="35"/>
                </a:cubicBezTo>
                <a:cubicBezTo>
                  <a:pt x="115" y="37"/>
                  <a:pt x="114" y="38"/>
                  <a:pt x="114" y="40"/>
                </a:cubicBezTo>
                <a:cubicBezTo>
                  <a:pt x="113" y="41"/>
                  <a:pt x="112" y="42"/>
                  <a:pt x="111" y="42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4" y="71"/>
                  <a:pt x="14" y="71"/>
                </a:cubicBezTo>
                <a:cubicBezTo>
                  <a:pt x="14" y="71"/>
                  <a:pt x="14" y="71"/>
                  <a:pt x="14" y="71"/>
                </a:cubicBezTo>
                <a:cubicBezTo>
                  <a:pt x="11" y="71"/>
                  <a:pt x="9" y="69"/>
                  <a:pt x="9" y="67"/>
                </a:cubicBezTo>
                <a:cubicBezTo>
                  <a:pt x="8" y="63"/>
                  <a:pt x="8" y="63"/>
                  <a:pt x="8" y="63"/>
                </a:cubicBezTo>
                <a:cubicBezTo>
                  <a:pt x="7" y="62"/>
                  <a:pt x="7" y="61"/>
                  <a:pt x="8" y="59"/>
                </a:cubicBezTo>
                <a:cubicBezTo>
                  <a:pt x="9" y="58"/>
                  <a:pt x="10" y="57"/>
                  <a:pt x="11" y="57"/>
                </a:cubicBezTo>
                <a:lnTo>
                  <a:pt x="106" y="28"/>
                </a:lnTo>
                <a:close/>
                <a:moveTo>
                  <a:pt x="3" y="35"/>
                </a:moveTo>
                <a:cubicBezTo>
                  <a:pt x="4" y="40"/>
                  <a:pt x="9" y="43"/>
                  <a:pt x="14" y="43"/>
                </a:cubicBezTo>
                <a:cubicBezTo>
                  <a:pt x="15" y="43"/>
                  <a:pt x="16" y="43"/>
                  <a:pt x="17" y="43"/>
                </a:cubicBezTo>
                <a:cubicBezTo>
                  <a:pt x="66" y="28"/>
                  <a:pt x="66" y="28"/>
                  <a:pt x="66" y="28"/>
                </a:cubicBezTo>
                <a:cubicBezTo>
                  <a:pt x="72" y="26"/>
                  <a:pt x="76" y="19"/>
                  <a:pt x="74" y="13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4"/>
                  <a:pt x="65" y="0"/>
                  <a:pt x="59" y="2"/>
                </a:cubicBezTo>
                <a:cubicBezTo>
                  <a:pt x="9" y="17"/>
                  <a:pt x="9" y="17"/>
                  <a:pt x="9" y="17"/>
                </a:cubicBezTo>
                <a:cubicBezTo>
                  <a:pt x="3" y="19"/>
                  <a:pt x="0" y="25"/>
                  <a:pt x="2" y="31"/>
                </a:cubicBezTo>
                <a:lnTo>
                  <a:pt x="3" y="35"/>
                </a:lnTo>
                <a:close/>
                <a:moveTo>
                  <a:pt x="11" y="23"/>
                </a:move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2" y="8"/>
                  <a:pt x="62" y="8"/>
                </a:cubicBezTo>
                <a:cubicBezTo>
                  <a:pt x="64" y="8"/>
                  <a:pt x="67" y="9"/>
                  <a:pt x="67" y="12"/>
                </a:cubicBezTo>
                <a:cubicBezTo>
                  <a:pt x="68" y="15"/>
                  <a:pt x="68" y="15"/>
                  <a:pt x="68" y="15"/>
                </a:cubicBezTo>
                <a:cubicBezTo>
                  <a:pt x="69" y="18"/>
                  <a:pt x="68" y="21"/>
                  <a:pt x="65" y="22"/>
                </a:cubicBezTo>
                <a:cubicBezTo>
                  <a:pt x="15" y="37"/>
                  <a:pt x="15" y="37"/>
                  <a:pt x="15" y="37"/>
                </a:cubicBezTo>
                <a:cubicBezTo>
                  <a:pt x="15" y="37"/>
                  <a:pt x="14" y="37"/>
                  <a:pt x="14" y="37"/>
                </a:cubicBezTo>
                <a:cubicBezTo>
                  <a:pt x="11" y="37"/>
                  <a:pt x="9" y="36"/>
                  <a:pt x="9" y="33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27"/>
                  <a:pt x="8" y="24"/>
                  <a:pt x="11" y="23"/>
                </a:cubicBezTo>
                <a:close/>
                <a:moveTo>
                  <a:pt x="120" y="101"/>
                </a:moveTo>
                <a:cubicBezTo>
                  <a:pt x="119" y="97"/>
                  <a:pt x="119" y="97"/>
                  <a:pt x="119" y="97"/>
                </a:cubicBezTo>
                <a:cubicBezTo>
                  <a:pt x="117" y="92"/>
                  <a:pt x="110" y="88"/>
                  <a:pt x="105" y="90"/>
                </a:cubicBezTo>
                <a:cubicBezTo>
                  <a:pt x="82" y="96"/>
                  <a:pt x="82" y="96"/>
                  <a:pt x="82" y="96"/>
                </a:cubicBezTo>
                <a:cubicBezTo>
                  <a:pt x="76" y="98"/>
                  <a:pt x="72" y="104"/>
                  <a:pt x="72" y="110"/>
                </a:cubicBezTo>
                <a:cubicBezTo>
                  <a:pt x="72" y="138"/>
                  <a:pt x="72" y="138"/>
                  <a:pt x="72" y="138"/>
                </a:cubicBezTo>
                <a:cubicBezTo>
                  <a:pt x="55" y="138"/>
                  <a:pt x="55" y="138"/>
                  <a:pt x="55" y="138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5" y="104"/>
                  <a:pt x="54" y="101"/>
                  <a:pt x="53" y="99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5" y="81"/>
                  <a:pt x="118" y="79"/>
                  <a:pt x="119" y="76"/>
                </a:cubicBezTo>
                <a:cubicBezTo>
                  <a:pt x="120" y="73"/>
                  <a:pt x="121" y="70"/>
                  <a:pt x="120" y="67"/>
                </a:cubicBezTo>
                <a:cubicBezTo>
                  <a:pt x="119" y="64"/>
                  <a:pt x="119" y="64"/>
                  <a:pt x="119" y="64"/>
                </a:cubicBezTo>
                <a:cubicBezTo>
                  <a:pt x="117" y="58"/>
                  <a:pt x="110" y="54"/>
                  <a:pt x="105" y="56"/>
                </a:cubicBezTo>
                <a:cubicBezTo>
                  <a:pt x="9" y="85"/>
                  <a:pt x="9" y="85"/>
                  <a:pt x="9" y="85"/>
                </a:cubicBezTo>
                <a:cubicBezTo>
                  <a:pt x="6" y="86"/>
                  <a:pt x="4" y="88"/>
                  <a:pt x="3" y="90"/>
                </a:cubicBezTo>
                <a:cubicBezTo>
                  <a:pt x="1" y="92"/>
                  <a:pt x="1" y="95"/>
                  <a:pt x="1" y="97"/>
                </a:cubicBezTo>
                <a:cubicBezTo>
                  <a:pt x="2" y="98"/>
                  <a:pt x="2" y="98"/>
                  <a:pt x="2" y="99"/>
                </a:cubicBezTo>
                <a:cubicBezTo>
                  <a:pt x="3" y="102"/>
                  <a:pt x="3" y="102"/>
                  <a:pt x="3" y="102"/>
                </a:cubicBezTo>
                <a:cubicBezTo>
                  <a:pt x="4" y="106"/>
                  <a:pt x="7" y="109"/>
                  <a:pt x="10" y="110"/>
                </a:cubicBezTo>
                <a:cubicBezTo>
                  <a:pt x="11" y="110"/>
                  <a:pt x="11" y="110"/>
                  <a:pt x="11" y="110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26" y="114"/>
                  <a:pt x="28" y="118"/>
                  <a:pt x="28" y="121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17" y="138"/>
                  <a:pt x="17" y="138"/>
                  <a:pt x="17" y="138"/>
                </a:cubicBezTo>
                <a:cubicBezTo>
                  <a:pt x="17" y="187"/>
                  <a:pt x="17" y="187"/>
                  <a:pt x="17" y="187"/>
                </a:cubicBezTo>
                <a:cubicBezTo>
                  <a:pt x="17" y="199"/>
                  <a:pt x="28" y="208"/>
                  <a:pt x="40" y="209"/>
                </a:cubicBezTo>
                <a:cubicBezTo>
                  <a:pt x="40" y="214"/>
                  <a:pt x="40" y="214"/>
                  <a:pt x="40" y="214"/>
                </a:cubicBezTo>
                <a:cubicBezTo>
                  <a:pt x="40" y="220"/>
                  <a:pt x="46" y="225"/>
                  <a:pt x="53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81" y="225"/>
                  <a:pt x="87" y="220"/>
                  <a:pt x="87" y="214"/>
                </a:cubicBezTo>
                <a:cubicBezTo>
                  <a:pt x="87" y="209"/>
                  <a:pt x="87" y="209"/>
                  <a:pt x="87" y="209"/>
                </a:cubicBezTo>
                <a:cubicBezTo>
                  <a:pt x="99" y="208"/>
                  <a:pt x="110" y="199"/>
                  <a:pt x="110" y="187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99" y="138"/>
                  <a:pt x="99" y="138"/>
                  <a:pt x="99" y="138"/>
                </a:cubicBezTo>
                <a:cubicBezTo>
                  <a:pt x="99" y="125"/>
                  <a:pt x="99" y="125"/>
                  <a:pt x="99" y="125"/>
                </a:cubicBezTo>
                <a:cubicBezTo>
                  <a:pt x="99" y="122"/>
                  <a:pt x="101" y="118"/>
                  <a:pt x="104" y="117"/>
                </a:cubicBezTo>
                <a:cubicBezTo>
                  <a:pt x="112" y="115"/>
                  <a:pt x="112" y="115"/>
                  <a:pt x="112" y="115"/>
                </a:cubicBezTo>
                <a:cubicBezTo>
                  <a:pt x="118" y="113"/>
                  <a:pt x="122" y="107"/>
                  <a:pt x="120" y="101"/>
                </a:cubicBezTo>
                <a:close/>
                <a:moveTo>
                  <a:pt x="43" y="98"/>
                </a:moveTo>
                <a:cubicBezTo>
                  <a:pt x="45" y="99"/>
                  <a:pt x="46" y="100"/>
                  <a:pt x="47" y="101"/>
                </a:cubicBezTo>
                <a:cubicBezTo>
                  <a:pt x="48" y="103"/>
                  <a:pt x="49" y="104"/>
                  <a:pt x="49" y="106"/>
                </a:cubicBezTo>
                <a:cubicBezTo>
                  <a:pt x="49" y="138"/>
                  <a:pt x="49" y="138"/>
                  <a:pt x="49" y="138"/>
                </a:cubicBezTo>
                <a:cubicBezTo>
                  <a:pt x="35" y="138"/>
                  <a:pt x="35" y="138"/>
                  <a:pt x="35" y="138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35" y="116"/>
                  <a:pt x="30" y="110"/>
                  <a:pt x="25" y="108"/>
                </a:cubicBezTo>
                <a:cubicBezTo>
                  <a:pt x="25" y="108"/>
                  <a:pt x="24" y="108"/>
                  <a:pt x="24" y="108"/>
                </a:cubicBezTo>
                <a:cubicBezTo>
                  <a:pt x="13" y="104"/>
                  <a:pt x="13" y="104"/>
                  <a:pt x="13" y="104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0" y="104"/>
                  <a:pt x="9" y="102"/>
                  <a:pt x="9" y="101"/>
                </a:cubicBezTo>
                <a:cubicBezTo>
                  <a:pt x="8" y="97"/>
                  <a:pt x="8" y="97"/>
                  <a:pt x="8" y="97"/>
                </a:cubicBezTo>
                <a:cubicBezTo>
                  <a:pt x="8" y="97"/>
                  <a:pt x="8" y="97"/>
                  <a:pt x="8" y="97"/>
                </a:cubicBezTo>
                <a:cubicBezTo>
                  <a:pt x="7" y="96"/>
                  <a:pt x="7" y="94"/>
                  <a:pt x="8" y="93"/>
                </a:cubicBezTo>
                <a:cubicBezTo>
                  <a:pt x="9" y="92"/>
                  <a:pt x="10" y="91"/>
                  <a:pt x="11" y="90"/>
                </a:cubicBezTo>
                <a:cubicBezTo>
                  <a:pt x="12" y="90"/>
                  <a:pt x="12" y="90"/>
                  <a:pt x="12" y="90"/>
                </a:cubicBezTo>
                <a:cubicBezTo>
                  <a:pt x="13" y="90"/>
                  <a:pt x="13" y="90"/>
                  <a:pt x="13" y="90"/>
                </a:cubicBezTo>
                <a:cubicBezTo>
                  <a:pt x="24" y="86"/>
                  <a:pt x="24" y="86"/>
                  <a:pt x="24" y="86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07" y="62"/>
                  <a:pt x="107" y="62"/>
                  <a:pt x="108" y="62"/>
                </a:cubicBezTo>
                <a:cubicBezTo>
                  <a:pt x="110" y="62"/>
                  <a:pt x="112" y="63"/>
                  <a:pt x="113" y="66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5" y="71"/>
                  <a:pt x="114" y="72"/>
                  <a:pt x="114" y="73"/>
                </a:cubicBezTo>
                <a:cubicBezTo>
                  <a:pt x="113" y="74"/>
                  <a:pt x="112" y="75"/>
                  <a:pt x="111" y="76"/>
                </a:cubicBezTo>
                <a:cubicBezTo>
                  <a:pt x="49" y="94"/>
                  <a:pt x="49" y="94"/>
                  <a:pt x="49" y="94"/>
                </a:cubicBezTo>
                <a:cubicBezTo>
                  <a:pt x="39" y="97"/>
                  <a:pt x="43" y="98"/>
                  <a:pt x="43" y="98"/>
                </a:cubicBezTo>
                <a:close/>
                <a:moveTo>
                  <a:pt x="111" y="109"/>
                </a:moveTo>
                <a:cubicBezTo>
                  <a:pt x="103" y="111"/>
                  <a:pt x="103" y="111"/>
                  <a:pt x="103" y="111"/>
                </a:cubicBezTo>
                <a:cubicBezTo>
                  <a:pt x="97" y="113"/>
                  <a:pt x="92" y="119"/>
                  <a:pt x="92" y="125"/>
                </a:cubicBezTo>
                <a:cubicBezTo>
                  <a:pt x="92" y="138"/>
                  <a:pt x="92" y="138"/>
                  <a:pt x="92" y="138"/>
                </a:cubicBezTo>
                <a:cubicBezTo>
                  <a:pt x="78" y="138"/>
                  <a:pt x="78" y="138"/>
                  <a:pt x="78" y="138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78" y="107"/>
                  <a:pt x="81" y="103"/>
                  <a:pt x="84" y="102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9" y="95"/>
                  <a:pt x="112" y="96"/>
                  <a:pt x="113" y="99"/>
                </a:cubicBezTo>
                <a:cubicBezTo>
                  <a:pt x="114" y="103"/>
                  <a:pt x="114" y="103"/>
                  <a:pt x="114" y="103"/>
                </a:cubicBezTo>
                <a:cubicBezTo>
                  <a:pt x="115" y="106"/>
                  <a:pt x="113" y="109"/>
                  <a:pt x="111" y="109"/>
                </a:cubicBezTo>
                <a:close/>
              </a:path>
            </a:pathLst>
          </a:custGeom>
          <a:noFill/>
          <a:ln w="9525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1" tIns="34286" rIns="68571" bIns="34286"/>
          <a:lstStyle/>
          <a:p>
            <a:endParaRPr lang="zh-CN" altLang="en-US"/>
          </a:p>
        </p:txBody>
      </p:sp>
      <p:sp>
        <p:nvSpPr>
          <p:cNvPr id="16" name="正五边形 9"/>
          <p:cNvSpPr>
            <a:spLocks noChangeArrowheads="1"/>
          </p:cNvSpPr>
          <p:nvPr/>
        </p:nvSpPr>
        <p:spPr bwMode="auto">
          <a:xfrm>
            <a:off x="6446838" y="1401763"/>
            <a:ext cx="831850" cy="792162"/>
          </a:xfrm>
          <a:prstGeom prst="pentagon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Freeform 78"/>
          <p:cNvSpPr>
            <a:spLocks noEditPoints="1" noChangeArrowheads="1"/>
          </p:cNvSpPr>
          <p:nvPr/>
        </p:nvSpPr>
        <p:spPr bwMode="auto">
          <a:xfrm>
            <a:off x="6677025" y="1652588"/>
            <a:ext cx="409575" cy="409575"/>
          </a:xfrm>
          <a:custGeom>
            <a:avLst/>
            <a:gdLst>
              <a:gd name="T0" fmla="*/ 2147483646 w 347"/>
              <a:gd name="T1" fmla="*/ 0 h 347"/>
              <a:gd name="T2" fmla="*/ 0 w 347"/>
              <a:gd name="T3" fmla="*/ 2147483646 h 347"/>
              <a:gd name="T4" fmla="*/ 2147483646 w 347"/>
              <a:gd name="T5" fmla="*/ 2147483646 h 347"/>
              <a:gd name="T6" fmla="*/ 2147483646 w 347"/>
              <a:gd name="T7" fmla="*/ 2147483646 h 347"/>
              <a:gd name="T8" fmla="*/ 2147483646 w 347"/>
              <a:gd name="T9" fmla="*/ 0 h 347"/>
              <a:gd name="T10" fmla="*/ 2147483646 w 347"/>
              <a:gd name="T11" fmla="*/ 2147483646 h 347"/>
              <a:gd name="T12" fmla="*/ 2147483646 w 347"/>
              <a:gd name="T13" fmla="*/ 2147483646 h 347"/>
              <a:gd name="T14" fmla="*/ 2147483646 w 347"/>
              <a:gd name="T15" fmla="*/ 2147483646 h 347"/>
              <a:gd name="T16" fmla="*/ 2147483646 w 347"/>
              <a:gd name="T17" fmla="*/ 2147483646 h 347"/>
              <a:gd name="T18" fmla="*/ 2147483646 w 347"/>
              <a:gd name="T19" fmla="*/ 2147483646 h 347"/>
              <a:gd name="T20" fmla="*/ 2147483646 w 347"/>
              <a:gd name="T21" fmla="*/ 2147483646 h 347"/>
              <a:gd name="T22" fmla="*/ 2147483646 w 347"/>
              <a:gd name="T23" fmla="*/ 2147483646 h 347"/>
              <a:gd name="T24" fmla="*/ 2147483646 w 347"/>
              <a:gd name="T25" fmla="*/ 2147483646 h 347"/>
              <a:gd name="T26" fmla="*/ 2147483646 w 347"/>
              <a:gd name="T27" fmla="*/ 2147483646 h 347"/>
              <a:gd name="T28" fmla="*/ 2147483646 w 347"/>
              <a:gd name="T29" fmla="*/ 2147483646 h 347"/>
              <a:gd name="T30" fmla="*/ 2147483646 w 347"/>
              <a:gd name="T31" fmla="*/ 2147483646 h 347"/>
              <a:gd name="T32" fmla="*/ 2147483646 w 347"/>
              <a:gd name="T33" fmla="*/ 2147483646 h 347"/>
              <a:gd name="T34" fmla="*/ 2147483646 w 347"/>
              <a:gd name="T35" fmla="*/ 2147483646 h 347"/>
              <a:gd name="T36" fmla="*/ 2147483646 w 347"/>
              <a:gd name="T37" fmla="*/ 2147483646 h 347"/>
              <a:gd name="T38" fmla="*/ 2147483646 w 347"/>
              <a:gd name="T39" fmla="*/ 2147483646 h 347"/>
              <a:gd name="T40" fmla="*/ 2147483646 w 347"/>
              <a:gd name="T41" fmla="*/ 2147483646 h 347"/>
              <a:gd name="T42" fmla="*/ 2147483646 w 347"/>
              <a:gd name="T43" fmla="*/ 2147483646 h 347"/>
              <a:gd name="T44" fmla="*/ 2147483646 w 347"/>
              <a:gd name="T45" fmla="*/ 2147483646 h 347"/>
              <a:gd name="T46" fmla="*/ 2147483646 w 347"/>
              <a:gd name="T47" fmla="*/ 2147483646 h 347"/>
              <a:gd name="T48" fmla="*/ 2147483646 w 347"/>
              <a:gd name="T49" fmla="*/ 2147483646 h 347"/>
              <a:gd name="T50" fmla="*/ 2147483646 w 347"/>
              <a:gd name="T51" fmla="*/ 2147483646 h 347"/>
              <a:gd name="T52" fmla="*/ 2147483646 w 347"/>
              <a:gd name="T53" fmla="*/ 2147483646 h 347"/>
              <a:gd name="T54" fmla="*/ 2147483646 w 347"/>
              <a:gd name="T55" fmla="*/ 2147483646 h 347"/>
              <a:gd name="T56" fmla="*/ 2147483646 w 347"/>
              <a:gd name="T57" fmla="*/ 2147483646 h 347"/>
              <a:gd name="T58" fmla="*/ 2147483646 w 347"/>
              <a:gd name="T59" fmla="*/ 2147483646 h 347"/>
              <a:gd name="T60" fmla="*/ 2147483646 w 347"/>
              <a:gd name="T61" fmla="*/ 2147483646 h 347"/>
              <a:gd name="T62" fmla="*/ 2147483646 w 347"/>
              <a:gd name="T63" fmla="*/ 2147483646 h 347"/>
              <a:gd name="T64" fmla="*/ 2147483646 w 347"/>
              <a:gd name="T65" fmla="*/ 2147483646 h 347"/>
              <a:gd name="T66" fmla="*/ 2147483646 w 347"/>
              <a:gd name="T67" fmla="*/ 2147483646 h 347"/>
              <a:gd name="T68" fmla="*/ 2147483646 w 347"/>
              <a:gd name="T69" fmla="*/ 2147483646 h 347"/>
              <a:gd name="T70" fmla="*/ 2147483646 w 347"/>
              <a:gd name="T71" fmla="*/ 2147483646 h 347"/>
              <a:gd name="T72" fmla="*/ 2147483646 w 347"/>
              <a:gd name="T73" fmla="*/ 2147483646 h 347"/>
              <a:gd name="T74" fmla="*/ 2147483646 w 347"/>
              <a:gd name="T75" fmla="*/ 2147483646 h 347"/>
              <a:gd name="T76" fmla="*/ 2147483646 w 347"/>
              <a:gd name="T77" fmla="*/ 2147483646 h 347"/>
              <a:gd name="T78" fmla="*/ 2147483646 w 347"/>
              <a:gd name="T79" fmla="*/ 2147483646 h 347"/>
              <a:gd name="T80" fmla="*/ 2147483646 w 347"/>
              <a:gd name="T81" fmla="*/ 2147483646 h 347"/>
              <a:gd name="T82" fmla="*/ 2147483646 w 347"/>
              <a:gd name="T83" fmla="*/ 2147483646 h 347"/>
              <a:gd name="T84" fmla="*/ 2147483646 w 347"/>
              <a:gd name="T85" fmla="*/ 2147483646 h 347"/>
              <a:gd name="T86" fmla="*/ 2147483646 w 347"/>
              <a:gd name="T87" fmla="*/ 2147483646 h 347"/>
              <a:gd name="T88" fmla="*/ 2147483646 w 347"/>
              <a:gd name="T89" fmla="*/ 2147483646 h 347"/>
              <a:gd name="T90" fmla="*/ 2147483646 w 347"/>
              <a:gd name="T91" fmla="*/ 2147483646 h 34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47"/>
              <a:gd name="T139" fmla="*/ 0 h 347"/>
              <a:gd name="T140" fmla="*/ 347 w 347"/>
              <a:gd name="T141" fmla="*/ 347 h 34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47" h="347">
                <a:moveTo>
                  <a:pt x="174" y="0"/>
                </a:moveTo>
                <a:cubicBezTo>
                  <a:pt x="78" y="0"/>
                  <a:pt x="0" y="78"/>
                  <a:pt x="0" y="174"/>
                </a:cubicBezTo>
                <a:cubicBezTo>
                  <a:pt x="0" y="269"/>
                  <a:pt x="78" y="347"/>
                  <a:pt x="174" y="347"/>
                </a:cubicBezTo>
                <a:cubicBezTo>
                  <a:pt x="269" y="347"/>
                  <a:pt x="347" y="269"/>
                  <a:pt x="347" y="174"/>
                </a:cubicBezTo>
                <a:cubicBezTo>
                  <a:pt x="347" y="78"/>
                  <a:pt x="269" y="0"/>
                  <a:pt x="174" y="0"/>
                </a:cubicBezTo>
                <a:close/>
                <a:moveTo>
                  <a:pt x="332" y="166"/>
                </a:moveTo>
                <a:cubicBezTo>
                  <a:pt x="283" y="166"/>
                  <a:pt x="283" y="166"/>
                  <a:pt x="283" y="166"/>
                </a:cubicBezTo>
                <a:cubicBezTo>
                  <a:pt x="281" y="107"/>
                  <a:pt x="261" y="55"/>
                  <a:pt x="231" y="26"/>
                </a:cubicBezTo>
                <a:cubicBezTo>
                  <a:pt x="288" y="48"/>
                  <a:pt x="329" y="102"/>
                  <a:pt x="332" y="166"/>
                </a:cubicBezTo>
                <a:close/>
                <a:moveTo>
                  <a:pt x="174" y="332"/>
                </a:moveTo>
                <a:cubicBezTo>
                  <a:pt x="165" y="330"/>
                  <a:pt x="148" y="277"/>
                  <a:pt x="147" y="181"/>
                </a:cubicBezTo>
                <a:cubicBezTo>
                  <a:pt x="200" y="181"/>
                  <a:pt x="200" y="181"/>
                  <a:pt x="200" y="181"/>
                </a:cubicBezTo>
                <a:cubicBezTo>
                  <a:pt x="199" y="277"/>
                  <a:pt x="183" y="330"/>
                  <a:pt x="174" y="332"/>
                </a:cubicBezTo>
                <a:close/>
                <a:moveTo>
                  <a:pt x="147" y="166"/>
                </a:moveTo>
                <a:cubicBezTo>
                  <a:pt x="148" y="70"/>
                  <a:pt x="165" y="17"/>
                  <a:pt x="174" y="15"/>
                </a:cubicBezTo>
                <a:cubicBezTo>
                  <a:pt x="174" y="15"/>
                  <a:pt x="174" y="15"/>
                  <a:pt x="174" y="15"/>
                </a:cubicBezTo>
                <a:cubicBezTo>
                  <a:pt x="183" y="17"/>
                  <a:pt x="199" y="70"/>
                  <a:pt x="200" y="166"/>
                </a:cubicBezTo>
                <a:lnTo>
                  <a:pt x="147" y="166"/>
                </a:lnTo>
                <a:close/>
                <a:moveTo>
                  <a:pt x="153" y="19"/>
                </a:moveTo>
                <a:cubicBezTo>
                  <a:pt x="138" y="51"/>
                  <a:pt x="133" y="118"/>
                  <a:pt x="133" y="166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81" y="94"/>
                  <a:pt x="112" y="34"/>
                  <a:pt x="153" y="19"/>
                </a:cubicBezTo>
                <a:close/>
                <a:moveTo>
                  <a:pt x="133" y="181"/>
                </a:moveTo>
                <a:cubicBezTo>
                  <a:pt x="133" y="229"/>
                  <a:pt x="138" y="296"/>
                  <a:pt x="153" y="329"/>
                </a:cubicBezTo>
                <a:cubicBezTo>
                  <a:pt x="112" y="313"/>
                  <a:pt x="81" y="254"/>
                  <a:pt x="79" y="181"/>
                </a:cubicBezTo>
                <a:lnTo>
                  <a:pt x="133" y="181"/>
                </a:lnTo>
                <a:close/>
                <a:moveTo>
                  <a:pt x="194" y="329"/>
                </a:moveTo>
                <a:cubicBezTo>
                  <a:pt x="209" y="296"/>
                  <a:pt x="214" y="229"/>
                  <a:pt x="215" y="181"/>
                </a:cubicBezTo>
                <a:cubicBezTo>
                  <a:pt x="268" y="181"/>
                  <a:pt x="268" y="181"/>
                  <a:pt x="268" y="181"/>
                </a:cubicBezTo>
                <a:cubicBezTo>
                  <a:pt x="266" y="254"/>
                  <a:pt x="235" y="313"/>
                  <a:pt x="194" y="329"/>
                </a:cubicBezTo>
                <a:close/>
                <a:moveTo>
                  <a:pt x="215" y="166"/>
                </a:moveTo>
                <a:cubicBezTo>
                  <a:pt x="214" y="118"/>
                  <a:pt x="209" y="51"/>
                  <a:pt x="194" y="19"/>
                </a:cubicBezTo>
                <a:cubicBezTo>
                  <a:pt x="235" y="34"/>
                  <a:pt x="266" y="94"/>
                  <a:pt x="268" y="166"/>
                </a:cubicBezTo>
                <a:lnTo>
                  <a:pt x="215" y="166"/>
                </a:lnTo>
                <a:close/>
                <a:moveTo>
                  <a:pt x="117" y="26"/>
                </a:moveTo>
                <a:cubicBezTo>
                  <a:pt x="87" y="55"/>
                  <a:pt x="66" y="107"/>
                  <a:pt x="64" y="166"/>
                </a:cubicBezTo>
                <a:cubicBezTo>
                  <a:pt x="15" y="166"/>
                  <a:pt x="15" y="166"/>
                  <a:pt x="15" y="166"/>
                </a:cubicBezTo>
                <a:cubicBezTo>
                  <a:pt x="18" y="102"/>
                  <a:pt x="59" y="48"/>
                  <a:pt x="117" y="26"/>
                </a:cubicBezTo>
                <a:close/>
                <a:moveTo>
                  <a:pt x="15" y="181"/>
                </a:moveTo>
                <a:cubicBezTo>
                  <a:pt x="64" y="181"/>
                  <a:pt x="64" y="181"/>
                  <a:pt x="64" y="181"/>
                </a:cubicBezTo>
                <a:cubicBezTo>
                  <a:pt x="66" y="241"/>
                  <a:pt x="87" y="292"/>
                  <a:pt x="117" y="322"/>
                </a:cubicBezTo>
                <a:cubicBezTo>
                  <a:pt x="59" y="300"/>
                  <a:pt x="18" y="245"/>
                  <a:pt x="15" y="181"/>
                </a:cubicBezTo>
                <a:close/>
                <a:moveTo>
                  <a:pt x="231" y="322"/>
                </a:moveTo>
                <a:cubicBezTo>
                  <a:pt x="261" y="292"/>
                  <a:pt x="281" y="241"/>
                  <a:pt x="283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29" y="245"/>
                  <a:pt x="288" y="300"/>
                  <a:pt x="231" y="322"/>
                </a:cubicBezTo>
                <a:close/>
              </a:path>
            </a:pathLst>
          </a:custGeom>
          <a:solidFill>
            <a:schemeClr val="accent3"/>
          </a:solidFill>
          <a:ln w="9525">
            <a:solidFill>
              <a:schemeClr val="accent3"/>
            </a:solidFill>
            <a:round/>
            <a:headEnd/>
            <a:tailEnd/>
          </a:ln>
        </p:spPr>
        <p:txBody>
          <a:bodyPr lIns="68571" tIns="34286" rIns="68571" bIns="34286"/>
          <a:lstStyle/>
          <a:p>
            <a:endParaRPr lang="zh-CN" altLang="en-US"/>
          </a:p>
        </p:txBody>
      </p:sp>
      <p:sp>
        <p:nvSpPr>
          <p:cNvPr id="18" name="正五边形 8"/>
          <p:cNvSpPr>
            <a:spLocks noChangeArrowheads="1"/>
          </p:cNvSpPr>
          <p:nvPr/>
        </p:nvSpPr>
        <p:spPr bwMode="auto">
          <a:xfrm>
            <a:off x="4724400" y="2565400"/>
            <a:ext cx="831850" cy="790575"/>
          </a:xfrm>
          <a:prstGeom prst="pentagon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" name="Freeform 77"/>
          <p:cNvSpPr>
            <a:spLocks noEditPoints="1" noChangeArrowheads="1"/>
          </p:cNvSpPr>
          <p:nvPr/>
        </p:nvSpPr>
        <p:spPr bwMode="auto">
          <a:xfrm>
            <a:off x="4914900" y="2830513"/>
            <a:ext cx="485775" cy="333375"/>
          </a:xfrm>
          <a:custGeom>
            <a:avLst/>
            <a:gdLst>
              <a:gd name="T0" fmla="*/ 2147483646 w 413"/>
              <a:gd name="T1" fmla="*/ 2147483646 h 283"/>
              <a:gd name="T2" fmla="*/ 2147483646 w 413"/>
              <a:gd name="T3" fmla="*/ 2147483646 h 283"/>
              <a:gd name="T4" fmla="*/ 2147483646 w 413"/>
              <a:gd name="T5" fmla="*/ 2147483646 h 283"/>
              <a:gd name="T6" fmla="*/ 0 w 413"/>
              <a:gd name="T7" fmla="*/ 2147483646 h 283"/>
              <a:gd name="T8" fmla="*/ 2147483646 w 413"/>
              <a:gd name="T9" fmla="*/ 2147483646 h 283"/>
              <a:gd name="T10" fmla="*/ 2147483646 w 413"/>
              <a:gd name="T11" fmla="*/ 2147483646 h 283"/>
              <a:gd name="T12" fmla="*/ 2147483646 w 413"/>
              <a:gd name="T13" fmla="*/ 0 h 283"/>
              <a:gd name="T14" fmla="*/ 2147483646 w 413"/>
              <a:gd name="T15" fmla="*/ 2147483646 h 283"/>
              <a:gd name="T16" fmla="*/ 2147483646 w 413"/>
              <a:gd name="T17" fmla="*/ 2147483646 h 283"/>
              <a:gd name="T18" fmla="*/ 2147483646 w 413"/>
              <a:gd name="T19" fmla="*/ 2147483646 h 283"/>
              <a:gd name="T20" fmla="*/ 2147483646 w 413"/>
              <a:gd name="T21" fmla="*/ 2147483646 h 283"/>
              <a:gd name="T22" fmla="*/ 2147483646 w 413"/>
              <a:gd name="T23" fmla="*/ 2147483646 h 283"/>
              <a:gd name="T24" fmla="*/ 2147483646 w 413"/>
              <a:gd name="T25" fmla="*/ 2147483646 h 283"/>
              <a:gd name="T26" fmla="*/ 2147483646 w 413"/>
              <a:gd name="T27" fmla="*/ 2147483646 h 283"/>
              <a:gd name="T28" fmla="*/ 2147483646 w 413"/>
              <a:gd name="T29" fmla="*/ 2147483646 h 283"/>
              <a:gd name="T30" fmla="*/ 2147483646 w 413"/>
              <a:gd name="T31" fmla="*/ 2147483646 h 283"/>
              <a:gd name="T32" fmla="*/ 2147483646 w 413"/>
              <a:gd name="T33" fmla="*/ 2147483646 h 283"/>
              <a:gd name="T34" fmla="*/ 2147483646 w 413"/>
              <a:gd name="T35" fmla="*/ 2147483646 h 283"/>
              <a:gd name="T36" fmla="*/ 2147483646 w 413"/>
              <a:gd name="T37" fmla="*/ 2147483646 h 283"/>
              <a:gd name="T38" fmla="*/ 2147483646 w 413"/>
              <a:gd name="T39" fmla="*/ 2147483646 h 283"/>
              <a:gd name="T40" fmla="*/ 2147483646 w 413"/>
              <a:gd name="T41" fmla="*/ 2147483646 h 283"/>
              <a:gd name="T42" fmla="*/ 2147483646 w 413"/>
              <a:gd name="T43" fmla="*/ 2147483646 h 283"/>
              <a:gd name="T44" fmla="*/ 2147483646 w 413"/>
              <a:gd name="T45" fmla="*/ 2147483646 h 283"/>
              <a:gd name="T46" fmla="*/ 2147483646 w 413"/>
              <a:gd name="T47" fmla="*/ 2147483646 h 283"/>
              <a:gd name="T48" fmla="*/ 2147483646 w 413"/>
              <a:gd name="T49" fmla="*/ 2147483646 h 283"/>
              <a:gd name="T50" fmla="*/ 2147483646 w 413"/>
              <a:gd name="T51" fmla="*/ 2147483646 h 283"/>
              <a:gd name="T52" fmla="*/ 2147483646 w 413"/>
              <a:gd name="T53" fmla="*/ 2147483646 h 283"/>
              <a:gd name="T54" fmla="*/ 2147483646 w 413"/>
              <a:gd name="T55" fmla="*/ 2147483646 h 283"/>
              <a:gd name="T56" fmla="*/ 2147483646 w 413"/>
              <a:gd name="T57" fmla="*/ 2147483646 h 283"/>
              <a:gd name="T58" fmla="*/ 2147483646 w 413"/>
              <a:gd name="T59" fmla="*/ 2147483646 h 283"/>
              <a:gd name="T60" fmla="*/ 2147483646 w 413"/>
              <a:gd name="T61" fmla="*/ 2147483646 h 28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13"/>
              <a:gd name="T94" fmla="*/ 0 h 283"/>
              <a:gd name="T95" fmla="*/ 413 w 413"/>
              <a:gd name="T96" fmla="*/ 283 h 28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13" h="283">
                <a:moveTo>
                  <a:pt x="340" y="283"/>
                </a:moveTo>
                <a:cubicBezTo>
                  <a:pt x="73" y="283"/>
                  <a:pt x="73" y="283"/>
                  <a:pt x="73" y="283"/>
                </a:cubicBezTo>
                <a:cubicBezTo>
                  <a:pt x="73" y="283"/>
                  <a:pt x="72" y="283"/>
                  <a:pt x="72" y="283"/>
                </a:cubicBezTo>
                <a:cubicBezTo>
                  <a:pt x="32" y="282"/>
                  <a:pt x="0" y="249"/>
                  <a:pt x="0" y="209"/>
                </a:cubicBezTo>
                <a:cubicBezTo>
                  <a:pt x="0" y="169"/>
                  <a:pt x="31" y="137"/>
                  <a:pt x="70" y="135"/>
                </a:cubicBezTo>
                <a:cubicBezTo>
                  <a:pt x="67" y="126"/>
                  <a:pt x="66" y="117"/>
                  <a:pt x="66" y="107"/>
                </a:cubicBezTo>
                <a:cubicBezTo>
                  <a:pt x="66" y="48"/>
                  <a:pt x="114" y="0"/>
                  <a:pt x="173" y="0"/>
                </a:cubicBezTo>
                <a:cubicBezTo>
                  <a:pt x="217" y="0"/>
                  <a:pt x="257" y="27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311" y="69"/>
                  <a:pt x="343" y="98"/>
                  <a:pt x="346" y="135"/>
                </a:cubicBezTo>
                <a:cubicBezTo>
                  <a:pt x="384" y="139"/>
                  <a:pt x="413" y="171"/>
                  <a:pt x="413" y="209"/>
                </a:cubicBezTo>
                <a:cubicBezTo>
                  <a:pt x="413" y="249"/>
                  <a:pt x="381" y="282"/>
                  <a:pt x="341" y="283"/>
                </a:cubicBezTo>
                <a:cubicBezTo>
                  <a:pt x="340" y="283"/>
                  <a:pt x="340" y="283"/>
                  <a:pt x="340" y="283"/>
                </a:cubicBezTo>
                <a:close/>
                <a:moveTo>
                  <a:pt x="73" y="268"/>
                </a:moveTo>
                <a:cubicBezTo>
                  <a:pt x="339" y="268"/>
                  <a:pt x="339" y="268"/>
                  <a:pt x="339" y="268"/>
                </a:cubicBezTo>
                <a:cubicBezTo>
                  <a:pt x="339" y="268"/>
                  <a:pt x="340" y="268"/>
                  <a:pt x="340" y="268"/>
                </a:cubicBezTo>
                <a:cubicBezTo>
                  <a:pt x="372" y="268"/>
                  <a:pt x="398" y="241"/>
                  <a:pt x="398" y="209"/>
                </a:cubicBezTo>
                <a:cubicBezTo>
                  <a:pt x="398" y="176"/>
                  <a:pt x="372" y="150"/>
                  <a:pt x="339" y="150"/>
                </a:cubicBezTo>
                <a:cubicBezTo>
                  <a:pt x="335" y="150"/>
                  <a:pt x="332" y="146"/>
                  <a:pt x="332" y="142"/>
                </a:cubicBezTo>
                <a:cubicBezTo>
                  <a:pt x="332" y="110"/>
                  <a:pt x="305" y="83"/>
                  <a:pt x="273" y="83"/>
                </a:cubicBezTo>
                <a:cubicBezTo>
                  <a:pt x="271" y="83"/>
                  <a:pt x="270" y="83"/>
                  <a:pt x="268" y="84"/>
                </a:cubicBezTo>
                <a:cubicBezTo>
                  <a:pt x="265" y="84"/>
                  <a:pt x="262" y="82"/>
                  <a:pt x="261" y="79"/>
                </a:cubicBezTo>
                <a:cubicBezTo>
                  <a:pt x="248" y="40"/>
                  <a:pt x="213" y="15"/>
                  <a:pt x="173" y="15"/>
                </a:cubicBezTo>
                <a:cubicBezTo>
                  <a:pt x="122" y="15"/>
                  <a:pt x="81" y="56"/>
                  <a:pt x="81" y="107"/>
                </a:cubicBezTo>
                <a:cubicBezTo>
                  <a:pt x="81" y="118"/>
                  <a:pt x="83" y="129"/>
                  <a:pt x="87" y="140"/>
                </a:cubicBezTo>
                <a:cubicBezTo>
                  <a:pt x="88" y="142"/>
                  <a:pt x="87" y="145"/>
                  <a:pt x="86" y="147"/>
                </a:cubicBezTo>
                <a:cubicBezTo>
                  <a:pt x="84" y="149"/>
                  <a:pt x="82" y="150"/>
                  <a:pt x="79" y="150"/>
                </a:cubicBezTo>
                <a:cubicBezTo>
                  <a:pt x="77" y="150"/>
                  <a:pt x="75" y="150"/>
                  <a:pt x="73" y="150"/>
                </a:cubicBezTo>
                <a:cubicBezTo>
                  <a:pt x="41" y="150"/>
                  <a:pt x="14" y="176"/>
                  <a:pt x="14" y="209"/>
                </a:cubicBezTo>
                <a:cubicBezTo>
                  <a:pt x="14" y="241"/>
                  <a:pt x="41" y="268"/>
                  <a:pt x="73" y="268"/>
                </a:cubicBezTo>
                <a:cubicBezTo>
                  <a:pt x="73" y="268"/>
                  <a:pt x="73" y="268"/>
                  <a:pt x="73" y="268"/>
                </a:cubicBezTo>
                <a:close/>
              </a:path>
            </a:pathLst>
          </a:custGeom>
          <a:solidFill>
            <a:srgbClr val="FFBF17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lIns="68571" tIns="34286" rIns="68571" bIns="34286"/>
          <a:lstStyle/>
          <a:p>
            <a:endParaRPr lang="zh-CN" altLang="en-US"/>
          </a:p>
        </p:txBody>
      </p:sp>
      <p:cxnSp>
        <p:nvCxnSpPr>
          <p:cNvPr id="20" name="直接连接符 19"/>
          <p:cNvCxnSpPr>
            <a:cxnSpLocks noChangeShapeType="1"/>
            <a:stCxn id="7" idx="4"/>
            <a:endCxn id="18" idx="1"/>
          </p:cNvCxnSpPr>
          <p:nvPr/>
        </p:nvCxnSpPr>
        <p:spPr bwMode="auto">
          <a:xfrm>
            <a:off x="3668713" y="2149475"/>
            <a:ext cx="1055687" cy="71755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直接连接符 21"/>
          <p:cNvCxnSpPr>
            <a:cxnSpLocks noChangeShapeType="1"/>
            <a:stCxn id="16" idx="2"/>
            <a:endCxn id="18" idx="5"/>
          </p:cNvCxnSpPr>
          <p:nvPr/>
        </p:nvCxnSpPr>
        <p:spPr bwMode="auto">
          <a:xfrm flipH="1">
            <a:off x="5556250" y="2193925"/>
            <a:ext cx="1049338" cy="6731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直接连接符 24"/>
          <p:cNvCxnSpPr>
            <a:cxnSpLocks noChangeShapeType="1"/>
            <a:stCxn id="14" idx="1"/>
            <a:endCxn id="16" idx="4"/>
          </p:cNvCxnSpPr>
          <p:nvPr/>
        </p:nvCxnSpPr>
        <p:spPr bwMode="auto">
          <a:xfrm flipH="1" flipV="1">
            <a:off x="7118350" y="2193925"/>
            <a:ext cx="1065213" cy="673100"/>
          </a:xfrm>
          <a:prstGeom prst="line">
            <a:avLst/>
          </a:prstGeom>
          <a:noFill/>
          <a:ln w="9525">
            <a:solidFill>
              <a:schemeClr val="accent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7"/>
          <p:cNvSpPr>
            <a:spLocks noChangeArrowheads="1"/>
          </p:cNvSpPr>
          <p:nvPr/>
        </p:nvSpPr>
        <p:spPr bwMode="auto">
          <a:xfrm>
            <a:off x="2439988" y="2508250"/>
            <a:ext cx="1770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/>
              <a:t>点击添加标题</a:t>
            </a:r>
          </a:p>
        </p:txBody>
      </p:sp>
      <p:sp>
        <p:nvSpPr>
          <p:cNvPr id="24" name="TextBox 27"/>
          <p:cNvSpPr>
            <a:spLocks noChangeArrowheads="1"/>
          </p:cNvSpPr>
          <p:nvPr/>
        </p:nvSpPr>
        <p:spPr bwMode="auto">
          <a:xfrm>
            <a:off x="4168775" y="1554163"/>
            <a:ext cx="194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/>
              <a:t>点击添加标题</a:t>
            </a:r>
          </a:p>
        </p:txBody>
      </p:sp>
      <p:sp>
        <p:nvSpPr>
          <p:cNvPr id="25" name="TextBox 28"/>
          <p:cNvSpPr>
            <a:spLocks noChangeArrowheads="1"/>
          </p:cNvSpPr>
          <p:nvPr/>
        </p:nvSpPr>
        <p:spPr bwMode="auto">
          <a:xfrm>
            <a:off x="5889625" y="2660650"/>
            <a:ext cx="194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/>
              <a:t>点击添加标题</a:t>
            </a:r>
          </a:p>
        </p:txBody>
      </p:sp>
      <p:sp>
        <p:nvSpPr>
          <p:cNvPr id="26" name="TextBox 29"/>
          <p:cNvSpPr>
            <a:spLocks noChangeArrowheads="1"/>
          </p:cNvSpPr>
          <p:nvPr/>
        </p:nvSpPr>
        <p:spPr bwMode="auto">
          <a:xfrm>
            <a:off x="7623175" y="1554163"/>
            <a:ext cx="194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/>
              <a:t>点击添加标题</a:t>
            </a:r>
          </a:p>
        </p:txBody>
      </p:sp>
      <p:sp>
        <p:nvSpPr>
          <p:cNvPr id="27" name="任意多边形 35"/>
          <p:cNvSpPr/>
          <p:nvPr/>
        </p:nvSpPr>
        <p:spPr>
          <a:xfrm>
            <a:off x="1671638" y="4314825"/>
            <a:ext cx="4757737" cy="563563"/>
          </a:xfrm>
          <a:custGeom>
            <a:avLst/>
            <a:gdLst>
              <a:gd name="connsiteX0" fmla="*/ 4441454 w 4758105"/>
              <a:gd name="connsiteY0" fmla="*/ 563487 h 563709"/>
              <a:gd name="connsiteX1" fmla="*/ 4549542 w 4758105"/>
              <a:gd name="connsiteY1" fmla="*/ 563487 h 563709"/>
              <a:gd name="connsiteX2" fmla="*/ 4549460 w 4758105"/>
              <a:gd name="connsiteY2" fmla="*/ 563709 h 563709"/>
              <a:gd name="connsiteX3" fmla="*/ 4441372 w 4758105"/>
              <a:gd name="connsiteY3" fmla="*/ 563709 h 563709"/>
              <a:gd name="connsiteX4" fmla="*/ 82 w 4758105"/>
              <a:gd name="connsiteY4" fmla="*/ 563487 h 563709"/>
              <a:gd name="connsiteX5" fmla="*/ 108170 w 4758105"/>
              <a:gd name="connsiteY5" fmla="*/ 563487 h 563709"/>
              <a:gd name="connsiteX6" fmla="*/ 108088 w 4758105"/>
              <a:gd name="connsiteY6" fmla="*/ 563709 h 563709"/>
              <a:gd name="connsiteX7" fmla="*/ 0 w 4758105"/>
              <a:gd name="connsiteY7" fmla="*/ 563709 h 563709"/>
              <a:gd name="connsiteX8" fmla="*/ 4758023 w 4758105"/>
              <a:gd name="connsiteY8" fmla="*/ 221 h 563709"/>
              <a:gd name="connsiteX9" fmla="*/ 4758105 w 4758105"/>
              <a:gd name="connsiteY9" fmla="*/ 221 h 563709"/>
              <a:gd name="connsiteX10" fmla="*/ 4758105 w 4758105"/>
              <a:gd name="connsiteY10" fmla="*/ 563487 h 563709"/>
              <a:gd name="connsiteX11" fmla="*/ 4549542 w 4758105"/>
              <a:gd name="connsiteY11" fmla="*/ 563487 h 563709"/>
              <a:gd name="connsiteX12" fmla="*/ 316651 w 4758105"/>
              <a:gd name="connsiteY12" fmla="*/ 221 h 563709"/>
              <a:gd name="connsiteX13" fmla="*/ 4649935 w 4758105"/>
              <a:gd name="connsiteY13" fmla="*/ 221 h 563709"/>
              <a:gd name="connsiteX14" fmla="*/ 4441454 w 4758105"/>
              <a:gd name="connsiteY14" fmla="*/ 563487 h 563709"/>
              <a:gd name="connsiteX15" fmla="*/ 108170 w 4758105"/>
              <a:gd name="connsiteY15" fmla="*/ 563487 h 563709"/>
              <a:gd name="connsiteX16" fmla="*/ 0 w 4758105"/>
              <a:gd name="connsiteY16" fmla="*/ 221 h 563709"/>
              <a:gd name="connsiteX17" fmla="*/ 208563 w 4758105"/>
              <a:gd name="connsiteY17" fmla="*/ 221 h 563709"/>
              <a:gd name="connsiteX18" fmla="*/ 82 w 4758105"/>
              <a:gd name="connsiteY18" fmla="*/ 563487 h 563709"/>
              <a:gd name="connsiteX19" fmla="*/ 0 w 4758105"/>
              <a:gd name="connsiteY19" fmla="*/ 563487 h 563709"/>
              <a:gd name="connsiteX20" fmla="*/ 4650017 w 4758105"/>
              <a:gd name="connsiteY20" fmla="*/ 0 h 563709"/>
              <a:gd name="connsiteX21" fmla="*/ 4758105 w 4758105"/>
              <a:gd name="connsiteY21" fmla="*/ 0 h 563709"/>
              <a:gd name="connsiteX22" fmla="*/ 4758023 w 4758105"/>
              <a:gd name="connsiteY22" fmla="*/ 221 h 563709"/>
              <a:gd name="connsiteX23" fmla="*/ 4649935 w 4758105"/>
              <a:gd name="connsiteY23" fmla="*/ 221 h 563709"/>
              <a:gd name="connsiteX24" fmla="*/ 208645 w 4758105"/>
              <a:gd name="connsiteY24" fmla="*/ 0 h 563709"/>
              <a:gd name="connsiteX25" fmla="*/ 316733 w 4758105"/>
              <a:gd name="connsiteY25" fmla="*/ 0 h 563709"/>
              <a:gd name="connsiteX26" fmla="*/ 316651 w 4758105"/>
              <a:gd name="connsiteY26" fmla="*/ 221 h 563709"/>
              <a:gd name="connsiteX27" fmla="*/ 208563 w 4758105"/>
              <a:gd name="connsiteY27" fmla="*/ 221 h 56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758105" h="563709">
                <a:moveTo>
                  <a:pt x="4441454" y="563487"/>
                </a:moveTo>
                <a:lnTo>
                  <a:pt x="4549542" y="563487"/>
                </a:lnTo>
                <a:lnTo>
                  <a:pt x="4549460" y="563709"/>
                </a:lnTo>
                <a:lnTo>
                  <a:pt x="4441372" y="563709"/>
                </a:lnTo>
                <a:close/>
                <a:moveTo>
                  <a:pt x="82" y="563487"/>
                </a:moveTo>
                <a:lnTo>
                  <a:pt x="108170" y="563487"/>
                </a:lnTo>
                <a:lnTo>
                  <a:pt x="108088" y="563709"/>
                </a:lnTo>
                <a:lnTo>
                  <a:pt x="0" y="563709"/>
                </a:lnTo>
                <a:close/>
                <a:moveTo>
                  <a:pt x="4758023" y="221"/>
                </a:moveTo>
                <a:lnTo>
                  <a:pt x="4758105" y="221"/>
                </a:lnTo>
                <a:lnTo>
                  <a:pt x="4758105" y="563487"/>
                </a:lnTo>
                <a:lnTo>
                  <a:pt x="4549542" y="563487"/>
                </a:lnTo>
                <a:close/>
                <a:moveTo>
                  <a:pt x="316651" y="221"/>
                </a:moveTo>
                <a:lnTo>
                  <a:pt x="4649935" y="221"/>
                </a:lnTo>
                <a:lnTo>
                  <a:pt x="4441454" y="563487"/>
                </a:lnTo>
                <a:lnTo>
                  <a:pt x="108170" y="563487"/>
                </a:lnTo>
                <a:close/>
                <a:moveTo>
                  <a:pt x="0" y="221"/>
                </a:moveTo>
                <a:lnTo>
                  <a:pt x="208563" y="221"/>
                </a:lnTo>
                <a:lnTo>
                  <a:pt x="82" y="563487"/>
                </a:lnTo>
                <a:lnTo>
                  <a:pt x="0" y="563487"/>
                </a:lnTo>
                <a:close/>
                <a:moveTo>
                  <a:pt x="4650017" y="0"/>
                </a:moveTo>
                <a:lnTo>
                  <a:pt x="4758105" y="0"/>
                </a:lnTo>
                <a:lnTo>
                  <a:pt x="4758023" y="221"/>
                </a:lnTo>
                <a:lnTo>
                  <a:pt x="4649935" y="221"/>
                </a:lnTo>
                <a:close/>
                <a:moveTo>
                  <a:pt x="208645" y="0"/>
                </a:moveTo>
                <a:lnTo>
                  <a:pt x="316733" y="0"/>
                </a:lnTo>
                <a:lnTo>
                  <a:pt x="316651" y="221"/>
                </a:lnTo>
                <a:lnTo>
                  <a:pt x="208563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1671638" y="4875213"/>
            <a:ext cx="8712200" cy="1341437"/>
          </a:xfrm>
          <a:prstGeom prst="rect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eaLnBrk="1" fontAlgn="auto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zh-CN" altLang="en-US" sz="1600" kern="0" dirty="0">
              <a:latin typeface="宋体" panose="02010600030101010101" pitchFamily="2" charset="-122"/>
              <a:ea typeface="幼圆"/>
              <a:cs typeface="Arial" panose="020B0604020202020204" pitchFamily="34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1995488" y="5043488"/>
            <a:ext cx="81946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CN" sz="1600">
                <a:solidFill>
                  <a:srgbClr val="4E4E4E"/>
                </a:solidFill>
                <a:latin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rgbClr val="4E4E4E"/>
                </a:solidFill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>
                <a:solidFill>
                  <a:srgbClr val="4E4E4E"/>
                </a:solidFill>
                <a:latin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rgbClr val="4E4E4E"/>
                </a:solidFill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en-US" altLang="zh-CN" sz="1600">
              <a:solidFill>
                <a:srgbClr val="4E4E4E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82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6" grpId="0" animBg="1"/>
      <p:bldP spid="18" grpId="0" animBg="1"/>
      <p:bldP spid="23" grpId="0"/>
      <p:bldP spid="24" grpId="0"/>
      <p:bldP spid="25" grpId="0"/>
      <p:bldP spid="26" grpId="0"/>
      <p:bldP spid="27" grpId="0" animBg="1"/>
      <p:bldP spid="28" grpId="0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2532730" y="2068287"/>
            <a:ext cx="2140719" cy="1999238"/>
            <a:chOff x="4462463" y="3897313"/>
            <a:chExt cx="1104899" cy="1031875"/>
          </a:xfrm>
        </p:grpSpPr>
        <p:sp>
          <p:nvSpPr>
            <p:cNvPr id="53" name="Freeform 9"/>
            <p:cNvSpPr>
              <a:spLocks noEditPoints="1"/>
            </p:cNvSpPr>
            <p:nvPr/>
          </p:nvSpPr>
          <p:spPr bwMode="auto">
            <a:xfrm>
              <a:off x="4462463" y="3927475"/>
              <a:ext cx="560387" cy="952500"/>
            </a:xfrm>
            <a:custGeom>
              <a:avLst/>
              <a:gdLst>
                <a:gd name="T0" fmla="*/ 107 w 148"/>
                <a:gd name="T1" fmla="*/ 15 h 254"/>
                <a:gd name="T2" fmla="*/ 101 w 148"/>
                <a:gd name="T3" fmla="*/ 9 h 254"/>
                <a:gd name="T4" fmla="*/ 83 w 148"/>
                <a:gd name="T5" fmla="*/ 239 h 254"/>
                <a:gd name="T6" fmla="*/ 147 w 148"/>
                <a:gd name="T7" fmla="*/ 108 h 254"/>
                <a:gd name="T8" fmla="*/ 107 w 148"/>
                <a:gd name="T9" fmla="*/ 15 h 254"/>
                <a:gd name="T10" fmla="*/ 121 w 148"/>
                <a:gd name="T11" fmla="*/ 175 h 254"/>
                <a:gd name="T12" fmla="*/ 51 w 148"/>
                <a:gd name="T13" fmla="*/ 199 h 254"/>
                <a:gd name="T14" fmla="*/ 99 w 148"/>
                <a:gd name="T15" fmla="*/ 21 h 254"/>
                <a:gd name="T16" fmla="*/ 108 w 148"/>
                <a:gd name="T17" fmla="*/ 31 h 254"/>
                <a:gd name="T18" fmla="*/ 127 w 148"/>
                <a:gd name="T19" fmla="*/ 59 h 254"/>
                <a:gd name="T20" fmla="*/ 132 w 148"/>
                <a:gd name="T21" fmla="*/ 87 h 254"/>
                <a:gd name="T22" fmla="*/ 132 w 148"/>
                <a:gd name="T23" fmla="*/ 128 h 254"/>
                <a:gd name="T24" fmla="*/ 121 w 148"/>
                <a:gd name="T25" fmla="*/ 17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54">
                  <a:moveTo>
                    <a:pt x="107" y="15"/>
                  </a:moveTo>
                  <a:cubicBezTo>
                    <a:pt x="107" y="12"/>
                    <a:pt x="105" y="9"/>
                    <a:pt x="101" y="9"/>
                  </a:cubicBezTo>
                  <a:cubicBezTo>
                    <a:pt x="0" y="9"/>
                    <a:pt x="1" y="254"/>
                    <a:pt x="83" y="239"/>
                  </a:cubicBezTo>
                  <a:cubicBezTo>
                    <a:pt x="134" y="231"/>
                    <a:pt x="147" y="148"/>
                    <a:pt x="147" y="108"/>
                  </a:cubicBezTo>
                  <a:cubicBezTo>
                    <a:pt x="148" y="92"/>
                    <a:pt x="138" y="0"/>
                    <a:pt x="107" y="15"/>
                  </a:cubicBezTo>
                  <a:close/>
                  <a:moveTo>
                    <a:pt x="121" y="175"/>
                  </a:moveTo>
                  <a:cubicBezTo>
                    <a:pt x="112" y="201"/>
                    <a:pt x="77" y="252"/>
                    <a:pt x="51" y="199"/>
                  </a:cubicBezTo>
                  <a:cubicBezTo>
                    <a:pt x="27" y="149"/>
                    <a:pt x="33" y="36"/>
                    <a:pt x="99" y="21"/>
                  </a:cubicBezTo>
                  <a:cubicBezTo>
                    <a:pt x="95" y="26"/>
                    <a:pt x="102" y="35"/>
                    <a:pt x="108" y="31"/>
                  </a:cubicBezTo>
                  <a:cubicBezTo>
                    <a:pt x="112" y="28"/>
                    <a:pt x="126" y="55"/>
                    <a:pt x="127" y="59"/>
                  </a:cubicBezTo>
                  <a:cubicBezTo>
                    <a:pt x="130" y="68"/>
                    <a:pt x="131" y="78"/>
                    <a:pt x="132" y="87"/>
                  </a:cubicBezTo>
                  <a:cubicBezTo>
                    <a:pt x="133" y="101"/>
                    <a:pt x="133" y="114"/>
                    <a:pt x="132" y="128"/>
                  </a:cubicBezTo>
                  <a:cubicBezTo>
                    <a:pt x="130" y="144"/>
                    <a:pt x="126" y="160"/>
                    <a:pt x="121" y="175"/>
                  </a:cubicBezTo>
                  <a:close/>
                </a:path>
              </a:pathLst>
            </a:custGeom>
            <a:solidFill>
              <a:srgbClr val="F09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0"/>
            <p:cNvSpPr>
              <a:spLocks/>
            </p:cNvSpPr>
            <p:nvPr/>
          </p:nvSpPr>
          <p:spPr bwMode="auto">
            <a:xfrm>
              <a:off x="5086350" y="3897313"/>
              <a:ext cx="481012" cy="1031875"/>
            </a:xfrm>
            <a:custGeom>
              <a:avLst/>
              <a:gdLst>
                <a:gd name="T0" fmla="*/ 44 w 127"/>
                <a:gd name="T1" fmla="*/ 68 h 275"/>
                <a:gd name="T2" fmla="*/ 59 w 127"/>
                <a:gd name="T3" fmla="*/ 50 h 275"/>
                <a:gd name="T4" fmla="*/ 52 w 127"/>
                <a:gd name="T5" fmla="*/ 16 h 275"/>
                <a:gd name="T6" fmla="*/ 2 w 127"/>
                <a:gd name="T7" fmla="*/ 39 h 275"/>
                <a:gd name="T8" fmla="*/ 13 w 127"/>
                <a:gd name="T9" fmla="*/ 39 h 275"/>
                <a:gd name="T10" fmla="*/ 44 w 127"/>
                <a:gd name="T11" fmla="*/ 27 h 275"/>
                <a:gd name="T12" fmla="*/ 46 w 127"/>
                <a:gd name="T13" fmla="*/ 46 h 275"/>
                <a:gd name="T14" fmla="*/ 30 w 127"/>
                <a:gd name="T15" fmla="*/ 60 h 275"/>
                <a:gd name="T16" fmla="*/ 27 w 127"/>
                <a:gd name="T17" fmla="*/ 67 h 275"/>
                <a:gd name="T18" fmla="*/ 29 w 127"/>
                <a:gd name="T19" fmla="*/ 75 h 275"/>
                <a:gd name="T20" fmla="*/ 16 w 127"/>
                <a:gd name="T21" fmla="*/ 223 h 275"/>
                <a:gd name="T22" fmla="*/ 11 w 127"/>
                <a:gd name="T23" fmla="*/ 235 h 275"/>
                <a:gd name="T24" fmla="*/ 44 w 127"/>
                <a:gd name="T25" fmla="*/ 6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275">
                  <a:moveTo>
                    <a:pt x="44" y="68"/>
                  </a:moveTo>
                  <a:cubicBezTo>
                    <a:pt x="51" y="64"/>
                    <a:pt x="56" y="57"/>
                    <a:pt x="59" y="50"/>
                  </a:cubicBezTo>
                  <a:cubicBezTo>
                    <a:pt x="63" y="38"/>
                    <a:pt x="61" y="25"/>
                    <a:pt x="52" y="16"/>
                  </a:cubicBezTo>
                  <a:cubicBezTo>
                    <a:pt x="34" y="0"/>
                    <a:pt x="0" y="15"/>
                    <a:pt x="2" y="39"/>
                  </a:cubicBezTo>
                  <a:cubicBezTo>
                    <a:pt x="3" y="46"/>
                    <a:pt x="12" y="46"/>
                    <a:pt x="13" y="39"/>
                  </a:cubicBezTo>
                  <a:cubicBezTo>
                    <a:pt x="13" y="25"/>
                    <a:pt x="34" y="15"/>
                    <a:pt x="44" y="27"/>
                  </a:cubicBezTo>
                  <a:cubicBezTo>
                    <a:pt x="49" y="32"/>
                    <a:pt x="49" y="40"/>
                    <a:pt x="46" y="46"/>
                  </a:cubicBezTo>
                  <a:cubicBezTo>
                    <a:pt x="43" y="54"/>
                    <a:pt x="37" y="57"/>
                    <a:pt x="30" y="60"/>
                  </a:cubicBezTo>
                  <a:cubicBezTo>
                    <a:pt x="27" y="62"/>
                    <a:pt x="27" y="64"/>
                    <a:pt x="27" y="67"/>
                  </a:cubicBezTo>
                  <a:cubicBezTo>
                    <a:pt x="24" y="69"/>
                    <a:pt x="24" y="74"/>
                    <a:pt x="29" y="75"/>
                  </a:cubicBezTo>
                  <a:cubicBezTo>
                    <a:pt x="99" y="91"/>
                    <a:pt x="96" y="241"/>
                    <a:pt x="16" y="223"/>
                  </a:cubicBezTo>
                  <a:cubicBezTo>
                    <a:pt x="10" y="222"/>
                    <a:pt x="5" y="232"/>
                    <a:pt x="11" y="235"/>
                  </a:cubicBezTo>
                  <a:cubicBezTo>
                    <a:pt x="93" y="275"/>
                    <a:pt x="127" y="97"/>
                    <a:pt x="44" y="68"/>
                  </a:cubicBezTo>
                  <a:close/>
                </a:path>
              </a:pathLst>
            </a:custGeom>
            <a:solidFill>
              <a:srgbClr val="F09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468779" y="3129042"/>
            <a:ext cx="5109091" cy="83099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课题研究过程展示</a:t>
            </a:r>
          </a:p>
        </p:txBody>
      </p:sp>
      <p:sp>
        <p:nvSpPr>
          <p:cNvPr id="6" name="图文框 5"/>
          <p:cNvSpPr/>
          <p:nvPr/>
        </p:nvSpPr>
        <p:spPr>
          <a:xfrm>
            <a:off x="123920" y="100360"/>
            <a:ext cx="11973598" cy="6657278"/>
          </a:xfrm>
          <a:prstGeom prst="frame">
            <a:avLst>
              <a:gd name="adj1" fmla="val 60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4689134" y="629298"/>
            <a:ext cx="1144588" cy="800100"/>
          </a:xfrm>
          <a:custGeom>
            <a:avLst/>
            <a:gdLst>
              <a:gd name="T0" fmla="*/ 251 w 270"/>
              <a:gd name="T1" fmla="*/ 102 h 189"/>
              <a:gd name="T2" fmla="*/ 50 w 270"/>
              <a:gd name="T3" fmla="*/ 0 h 189"/>
              <a:gd name="T4" fmla="*/ 0 w 270"/>
              <a:gd name="T5" fmla="*/ 55 h 189"/>
              <a:gd name="T6" fmla="*/ 109 w 270"/>
              <a:gd name="T7" fmla="*/ 109 h 189"/>
              <a:gd name="T8" fmla="*/ 67 w 270"/>
              <a:gd name="T9" fmla="*/ 156 h 189"/>
              <a:gd name="T10" fmla="*/ 69 w 270"/>
              <a:gd name="T11" fmla="*/ 159 h 189"/>
              <a:gd name="T12" fmla="*/ 81 w 270"/>
              <a:gd name="T13" fmla="*/ 175 h 189"/>
              <a:gd name="T14" fmla="*/ 224 w 270"/>
              <a:gd name="T15" fmla="*/ 178 h 189"/>
              <a:gd name="T16" fmla="*/ 92 w 270"/>
              <a:gd name="T17" fmla="*/ 81 h 189"/>
              <a:gd name="T18" fmla="*/ 24 w 270"/>
              <a:gd name="T19" fmla="*/ 59 h 189"/>
              <a:gd name="T20" fmla="*/ 20 w 270"/>
              <a:gd name="T21" fmla="*/ 58 h 189"/>
              <a:gd name="T22" fmla="*/ 34 w 270"/>
              <a:gd name="T23" fmla="*/ 50 h 189"/>
              <a:gd name="T24" fmla="*/ 7 w 270"/>
              <a:gd name="T25" fmla="*/ 38 h 189"/>
              <a:gd name="T26" fmla="*/ 7 w 270"/>
              <a:gd name="T27" fmla="*/ 37 h 189"/>
              <a:gd name="T28" fmla="*/ 36 w 270"/>
              <a:gd name="T29" fmla="*/ 23 h 189"/>
              <a:gd name="T30" fmla="*/ 24 w 270"/>
              <a:gd name="T31" fmla="*/ 14 h 189"/>
              <a:gd name="T32" fmla="*/ 44 w 270"/>
              <a:gd name="T33" fmla="*/ 13 h 189"/>
              <a:gd name="T34" fmla="*/ 48 w 270"/>
              <a:gd name="T35" fmla="*/ 9 h 189"/>
              <a:gd name="T36" fmla="*/ 49 w 270"/>
              <a:gd name="T37" fmla="*/ 2 h 189"/>
              <a:gd name="T38" fmla="*/ 92 w 270"/>
              <a:gd name="T39" fmla="*/ 79 h 189"/>
              <a:gd name="T40" fmla="*/ 88 w 270"/>
              <a:gd name="T41" fmla="*/ 166 h 189"/>
              <a:gd name="T42" fmla="*/ 86 w 270"/>
              <a:gd name="T43" fmla="*/ 165 h 189"/>
              <a:gd name="T44" fmla="*/ 87 w 270"/>
              <a:gd name="T45" fmla="*/ 161 h 189"/>
              <a:gd name="T46" fmla="*/ 83 w 270"/>
              <a:gd name="T47" fmla="*/ 157 h 189"/>
              <a:gd name="T48" fmla="*/ 78 w 270"/>
              <a:gd name="T49" fmla="*/ 154 h 189"/>
              <a:gd name="T50" fmla="*/ 80 w 270"/>
              <a:gd name="T51" fmla="*/ 152 h 189"/>
              <a:gd name="T52" fmla="*/ 97 w 270"/>
              <a:gd name="T53" fmla="*/ 145 h 189"/>
              <a:gd name="T54" fmla="*/ 102 w 270"/>
              <a:gd name="T55" fmla="*/ 139 h 189"/>
              <a:gd name="T56" fmla="*/ 100 w 270"/>
              <a:gd name="T57" fmla="*/ 133 h 189"/>
              <a:gd name="T58" fmla="*/ 101 w 270"/>
              <a:gd name="T59" fmla="*/ 131 h 189"/>
              <a:gd name="T60" fmla="*/ 111 w 270"/>
              <a:gd name="T61" fmla="*/ 124 h 189"/>
              <a:gd name="T62" fmla="*/ 114 w 270"/>
              <a:gd name="T63" fmla="*/ 119 h 189"/>
              <a:gd name="T64" fmla="*/ 111 w 270"/>
              <a:gd name="T65" fmla="*/ 110 h 189"/>
              <a:gd name="T66" fmla="*/ 112 w 270"/>
              <a:gd name="T67" fmla="*/ 109 h 189"/>
              <a:gd name="T68" fmla="*/ 123 w 270"/>
              <a:gd name="T69" fmla="*/ 104 h 189"/>
              <a:gd name="T70" fmla="*/ 100 w 270"/>
              <a:gd name="T71" fmla="*/ 87 h 189"/>
              <a:gd name="T72" fmla="*/ 98 w 270"/>
              <a:gd name="T73" fmla="*/ 86 h 189"/>
              <a:gd name="T74" fmla="*/ 95 w 270"/>
              <a:gd name="T75" fmla="*/ 81 h 189"/>
              <a:gd name="T76" fmla="*/ 96 w 270"/>
              <a:gd name="T77" fmla="*/ 80 h 189"/>
              <a:gd name="T78" fmla="*/ 108 w 270"/>
              <a:gd name="T79" fmla="*/ 73 h 189"/>
              <a:gd name="T80" fmla="*/ 107 w 270"/>
              <a:gd name="T81" fmla="*/ 69 h 189"/>
              <a:gd name="T82" fmla="*/ 104 w 270"/>
              <a:gd name="T83" fmla="*/ 66 h 189"/>
              <a:gd name="T84" fmla="*/ 128 w 270"/>
              <a:gd name="T85" fmla="*/ 89 h 189"/>
              <a:gd name="T86" fmla="*/ 126 w 270"/>
              <a:gd name="T87" fmla="*/ 101 h 189"/>
              <a:gd name="T88" fmla="*/ 138 w 270"/>
              <a:gd name="T89" fmla="*/ 82 h 189"/>
              <a:gd name="T90" fmla="*/ 228 w 270"/>
              <a:gd name="T91" fmla="*/ 176 h 189"/>
              <a:gd name="T92" fmla="*/ 250 w 270"/>
              <a:gd name="T93" fmla="*/ 144 h 189"/>
              <a:gd name="T94" fmla="*/ 244 w 270"/>
              <a:gd name="T95" fmla="*/ 139 h 189"/>
              <a:gd name="T96" fmla="*/ 236 w 270"/>
              <a:gd name="T97" fmla="*/ 164 h 189"/>
              <a:gd name="T98" fmla="*/ 252 w 270"/>
              <a:gd name="T99" fmla="*/ 123 h 189"/>
              <a:gd name="T100" fmla="*/ 226 w 270"/>
              <a:gd name="T101" fmla="*/ 176 h 189"/>
              <a:gd name="T102" fmla="*/ 224 w 270"/>
              <a:gd name="T103" fmla="*/ 175 h 189"/>
              <a:gd name="T104" fmla="*/ 228 w 270"/>
              <a:gd name="T105" fmla="*/ 176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0" h="189">
                <a:moveTo>
                  <a:pt x="254" y="104"/>
                </a:moveTo>
                <a:cubicBezTo>
                  <a:pt x="254" y="103"/>
                  <a:pt x="253" y="103"/>
                  <a:pt x="253" y="103"/>
                </a:cubicBezTo>
                <a:cubicBezTo>
                  <a:pt x="253" y="103"/>
                  <a:pt x="252" y="102"/>
                  <a:pt x="251" y="102"/>
                </a:cubicBezTo>
                <a:cubicBezTo>
                  <a:pt x="213" y="98"/>
                  <a:pt x="174" y="93"/>
                  <a:pt x="138" y="79"/>
                </a:cubicBezTo>
                <a:cubicBezTo>
                  <a:pt x="104" y="66"/>
                  <a:pt x="58" y="39"/>
                  <a:pt x="50" y="1"/>
                </a:cubicBezTo>
                <a:cubicBezTo>
                  <a:pt x="50" y="1"/>
                  <a:pt x="50" y="1"/>
                  <a:pt x="50" y="0"/>
                </a:cubicBezTo>
                <a:cubicBezTo>
                  <a:pt x="50" y="0"/>
                  <a:pt x="50" y="0"/>
                  <a:pt x="49" y="0"/>
                </a:cubicBezTo>
                <a:cubicBezTo>
                  <a:pt x="23" y="1"/>
                  <a:pt x="2" y="28"/>
                  <a:pt x="0" y="53"/>
                </a:cubicBezTo>
                <a:cubicBezTo>
                  <a:pt x="0" y="53"/>
                  <a:pt x="0" y="54"/>
                  <a:pt x="0" y="55"/>
                </a:cubicBezTo>
                <a:cubicBezTo>
                  <a:pt x="38" y="69"/>
                  <a:pt x="76" y="81"/>
                  <a:pt x="112" y="99"/>
                </a:cubicBezTo>
                <a:cubicBezTo>
                  <a:pt x="111" y="102"/>
                  <a:pt x="110" y="106"/>
                  <a:pt x="109" y="109"/>
                </a:cubicBezTo>
                <a:cubicBezTo>
                  <a:pt x="109" y="109"/>
                  <a:pt x="109" y="109"/>
                  <a:pt x="109" y="109"/>
                </a:cubicBezTo>
                <a:cubicBezTo>
                  <a:pt x="102" y="128"/>
                  <a:pt x="90" y="141"/>
                  <a:pt x="74" y="152"/>
                </a:cubicBezTo>
                <a:cubicBezTo>
                  <a:pt x="74" y="152"/>
                  <a:pt x="74" y="152"/>
                  <a:pt x="74" y="152"/>
                </a:cubicBezTo>
                <a:cubicBezTo>
                  <a:pt x="72" y="154"/>
                  <a:pt x="70" y="155"/>
                  <a:pt x="67" y="156"/>
                </a:cubicBezTo>
                <a:cubicBezTo>
                  <a:pt x="66" y="157"/>
                  <a:pt x="67" y="159"/>
                  <a:pt x="68" y="158"/>
                </a:cubicBezTo>
                <a:cubicBezTo>
                  <a:pt x="68" y="158"/>
                  <a:pt x="68" y="158"/>
                  <a:pt x="69" y="158"/>
                </a:cubicBezTo>
                <a:cubicBezTo>
                  <a:pt x="69" y="159"/>
                  <a:pt x="69" y="159"/>
                  <a:pt x="69" y="159"/>
                </a:cubicBezTo>
                <a:cubicBezTo>
                  <a:pt x="74" y="159"/>
                  <a:pt x="78" y="157"/>
                  <a:pt x="80" y="161"/>
                </a:cubicBezTo>
                <a:cubicBezTo>
                  <a:pt x="82" y="163"/>
                  <a:pt x="79" y="172"/>
                  <a:pt x="79" y="174"/>
                </a:cubicBezTo>
                <a:cubicBezTo>
                  <a:pt x="79" y="176"/>
                  <a:pt x="81" y="176"/>
                  <a:pt x="81" y="175"/>
                </a:cubicBezTo>
                <a:cubicBezTo>
                  <a:pt x="103" y="157"/>
                  <a:pt x="118" y="133"/>
                  <a:pt x="125" y="105"/>
                </a:cubicBezTo>
                <a:cubicBezTo>
                  <a:pt x="161" y="125"/>
                  <a:pt x="193" y="149"/>
                  <a:pt x="222" y="178"/>
                </a:cubicBezTo>
                <a:cubicBezTo>
                  <a:pt x="222" y="179"/>
                  <a:pt x="223" y="178"/>
                  <a:pt x="224" y="178"/>
                </a:cubicBezTo>
                <a:cubicBezTo>
                  <a:pt x="224" y="178"/>
                  <a:pt x="224" y="178"/>
                  <a:pt x="224" y="178"/>
                </a:cubicBezTo>
                <a:cubicBezTo>
                  <a:pt x="260" y="189"/>
                  <a:pt x="270" y="124"/>
                  <a:pt x="254" y="104"/>
                </a:cubicBezTo>
                <a:close/>
                <a:moveTo>
                  <a:pt x="92" y="81"/>
                </a:moveTo>
                <a:cubicBezTo>
                  <a:pt x="92" y="81"/>
                  <a:pt x="92" y="81"/>
                  <a:pt x="92" y="81"/>
                </a:cubicBezTo>
                <a:cubicBezTo>
                  <a:pt x="92" y="82"/>
                  <a:pt x="92" y="83"/>
                  <a:pt x="92" y="84"/>
                </a:cubicBezTo>
                <a:cubicBezTo>
                  <a:pt x="70" y="73"/>
                  <a:pt x="47" y="65"/>
                  <a:pt x="24" y="59"/>
                </a:cubicBezTo>
                <a:cubicBezTo>
                  <a:pt x="29" y="59"/>
                  <a:pt x="35" y="60"/>
                  <a:pt x="41" y="61"/>
                </a:cubicBezTo>
                <a:cubicBezTo>
                  <a:pt x="41" y="61"/>
                  <a:pt x="41" y="61"/>
                  <a:pt x="41" y="60"/>
                </a:cubicBezTo>
                <a:cubicBezTo>
                  <a:pt x="34" y="58"/>
                  <a:pt x="27" y="58"/>
                  <a:pt x="20" y="58"/>
                </a:cubicBezTo>
                <a:cubicBezTo>
                  <a:pt x="15" y="56"/>
                  <a:pt x="9" y="55"/>
                  <a:pt x="3" y="54"/>
                </a:cubicBezTo>
                <a:cubicBezTo>
                  <a:pt x="3" y="51"/>
                  <a:pt x="4" y="49"/>
                  <a:pt x="4" y="47"/>
                </a:cubicBezTo>
                <a:cubicBezTo>
                  <a:pt x="14" y="49"/>
                  <a:pt x="24" y="50"/>
                  <a:pt x="34" y="50"/>
                </a:cubicBezTo>
                <a:cubicBezTo>
                  <a:pt x="35" y="50"/>
                  <a:pt x="35" y="49"/>
                  <a:pt x="34" y="49"/>
                </a:cubicBezTo>
                <a:cubicBezTo>
                  <a:pt x="24" y="48"/>
                  <a:pt x="14" y="48"/>
                  <a:pt x="5" y="46"/>
                </a:cubicBezTo>
                <a:cubicBezTo>
                  <a:pt x="5" y="44"/>
                  <a:pt x="6" y="41"/>
                  <a:pt x="7" y="38"/>
                </a:cubicBezTo>
                <a:cubicBezTo>
                  <a:pt x="14" y="38"/>
                  <a:pt x="21" y="38"/>
                  <a:pt x="28" y="39"/>
                </a:cubicBezTo>
                <a:cubicBezTo>
                  <a:pt x="29" y="39"/>
                  <a:pt x="29" y="38"/>
                  <a:pt x="28" y="37"/>
                </a:cubicBezTo>
                <a:cubicBezTo>
                  <a:pt x="21" y="37"/>
                  <a:pt x="14" y="37"/>
                  <a:pt x="7" y="37"/>
                </a:cubicBezTo>
                <a:cubicBezTo>
                  <a:pt x="9" y="33"/>
                  <a:pt x="11" y="29"/>
                  <a:pt x="14" y="25"/>
                </a:cubicBezTo>
                <a:cubicBezTo>
                  <a:pt x="22" y="25"/>
                  <a:pt x="29" y="25"/>
                  <a:pt x="36" y="25"/>
                </a:cubicBezTo>
                <a:cubicBezTo>
                  <a:pt x="37" y="25"/>
                  <a:pt x="37" y="24"/>
                  <a:pt x="36" y="23"/>
                </a:cubicBezTo>
                <a:cubicBezTo>
                  <a:pt x="29" y="23"/>
                  <a:pt x="22" y="24"/>
                  <a:pt x="15" y="24"/>
                </a:cubicBezTo>
                <a:cubicBezTo>
                  <a:pt x="16" y="22"/>
                  <a:pt x="17" y="20"/>
                  <a:pt x="19" y="19"/>
                </a:cubicBezTo>
                <a:cubicBezTo>
                  <a:pt x="21" y="17"/>
                  <a:pt x="23" y="15"/>
                  <a:pt x="24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31" y="14"/>
                  <a:pt x="38" y="15"/>
                  <a:pt x="44" y="15"/>
                </a:cubicBezTo>
                <a:cubicBezTo>
                  <a:pt x="45" y="15"/>
                  <a:pt x="45" y="13"/>
                  <a:pt x="44" y="13"/>
                </a:cubicBezTo>
                <a:cubicBezTo>
                  <a:pt x="38" y="13"/>
                  <a:pt x="32" y="13"/>
                  <a:pt x="26" y="13"/>
                </a:cubicBezTo>
                <a:cubicBezTo>
                  <a:pt x="29" y="11"/>
                  <a:pt x="32" y="9"/>
                  <a:pt x="35" y="7"/>
                </a:cubicBezTo>
                <a:cubicBezTo>
                  <a:pt x="40" y="8"/>
                  <a:pt x="44" y="8"/>
                  <a:pt x="48" y="9"/>
                </a:cubicBezTo>
                <a:cubicBezTo>
                  <a:pt x="49" y="9"/>
                  <a:pt x="49" y="8"/>
                  <a:pt x="48" y="8"/>
                </a:cubicBezTo>
                <a:cubicBezTo>
                  <a:pt x="45" y="7"/>
                  <a:pt x="41" y="7"/>
                  <a:pt x="37" y="6"/>
                </a:cubicBezTo>
                <a:cubicBezTo>
                  <a:pt x="41" y="5"/>
                  <a:pt x="45" y="3"/>
                  <a:pt x="49" y="2"/>
                </a:cubicBezTo>
                <a:cubicBezTo>
                  <a:pt x="51" y="28"/>
                  <a:pt x="77" y="50"/>
                  <a:pt x="102" y="65"/>
                </a:cubicBezTo>
                <a:cubicBezTo>
                  <a:pt x="97" y="68"/>
                  <a:pt x="94" y="73"/>
                  <a:pt x="92" y="7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9"/>
                  <a:pt x="91" y="81"/>
                  <a:pt x="92" y="81"/>
                </a:cubicBezTo>
                <a:close/>
                <a:moveTo>
                  <a:pt x="103" y="147"/>
                </a:moveTo>
                <a:cubicBezTo>
                  <a:pt x="99" y="154"/>
                  <a:pt x="93" y="160"/>
                  <a:pt x="88" y="166"/>
                </a:cubicBezTo>
                <a:cubicBezTo>
                  <a:pt x="83" y="171"/>
                  <a:pt x="82" y="170"/>
                  <a:pt x="82" y="166"/>
                </a:cubicBezTo>
                <a:cubicBezTo>
                  <a:pt x="83" y="166"/>
                  <a:pt x="85" y="166"/>
                  <a:pt x="86" y="166"/>
                </a:cubicBezTo>
                <a:cubicBezTo>
                  <a:pt x="87" y="166"/>
                  <a:pt x="87" y="165"/>
                  <a:pt x="86" y="165"/>
                </a:cubicBezTo>
                <a:cubicBezTo>
                  <a:pt x="85" y="164"/>
                  <a:pt x="83" y="165"/>
                  <a:pt x="82" y="165"/>
                </a:cubicBezTo>
                <a:cubicBezTo>
                  <a:pt x="82" y="164"/>
                  <a:pt x="83" y="162"/>
                  <a:pt x="83" y="161"/>
                </a:cubicBezTo>
                <a:cubicBezTo>
                  <a:pt x="84" y="161"/>
                  <a:pt x="85" y="161"/>
                  <a:pt x="87" y="161"/>
                </a:cubicBezTo>
                <a:cubicBezTo>
                  <a:pt x="87" y="161"/>
                  <a:pt x="87" y="161"/>
                  <a:pt x="87" y="160"/>
                </a:cubicBezTo>
                <a:cubicBezTo>
                  <a:pt x="86" y="160"/>
                  <a:pt x="84" y="160"/>
                  <a:pt x="83" y="160"/>
                </a:cubicBezTo>
                <a:cubicBezTo>
                  <a:pt x="83" y="159"/>
                  <a:pt x="83" y="158"/>
                  <a:pt x="83" y="157"/>
                </a:cubicBezTo>
                <a:cubicBezTo>
                  <a:pt x="83" y="156"/>
                  <a:pt x="82" y="155"/>
                  <a:pt x="82" y="155"/>
                </a:cubicBezTo>
                <a:cubicBezTo>
                  <a:pt x="78" y="156"/>
                  <a:pt x="75" y="156"/>
                  <a:pt x="71" y="157"/>
                </a:cubicBezTo>
                <a:cubicBezTo>
                  <a:pt x="73" y="156"/>
                  <a:pt x="76" y="155"/>
                  <a:pt x="78" y="154"/>
                </a:cubicBezTo>
                <a:cubicBezTo>
                  <a:pt x="83" y="154"/>
                  <a:pt x="87" y="154"/>
                  <a:pt x="92" y="154"/>
                </a:cubicBezTo>
                <a:cubicBezTo>
                  <a:pt x="93" y="154"/>
                  <a:pt x="93" y="153"/>
                  <a:pt x="92" y="153"/>
                </a:cubicBezTo>
                <a:cubicBezTo>
                  <a:pt x="88" y="152"/>
                  <a:pt x="84" y="152"/>
                  <a:pt x="80" y="152"/>
                </a:cubicBezTo>
                <a:cubicBezTo>
                  <a:pt x="83" y="150"/>
                  <a:pt x="85" y="148"/>
                  <a:pt x="88" y="146"/>
                </a:cubicBezTo>
                <a:cubicBezTo>
                  <a:pt x="91" y="146"/>
                  <a:pt x="94" y="146"/>
                  <a:pt x="97" y="146"/>
                </a:cubicBezTo>
                <a:cubicBezTo>
                  <a:pt x="98" y="146"/>
                  <a:pt x="98" y="145"/>
                  <a:pt x="97" y="145"/>
                </a:cubicBezTo>
                <a:cubicBezTo>
                  <a:pt x="94" y="145"/>
                  <a:pt x="92" y="145"/>
                  <a:pt x="89" y="145"/>
                </a:cubicBezTo>
                <a:cubicBezTo>
                  <a:pt x="91" y="143"/>
                  <a:pt x="93" y="142"/>
                  <a:pt x="94" y="140"/>
                </a:cubicBezTo>
                <a:cubicBezTo>
                  <a:pt x="97" y="140"/>
                  <a:pt x="100" y="139"/>
                  <a:pt x="102" y="139"/>
                </a:cubicBezTo>
                <a:cubicBezTo>
                  <a:pt x="103" y="139"/>
                  <a:pt x="103" y="138"/>
                  <a:pt x="102" y="138"/>
                </a:cubicBezTo>
                <a:cubicBezTo>
                  <a:pt x="100" y="138"/>
                  <a:pt x="98" y="138"/>
                  <a:pt x="95" y="139"/>
                </a:cubicBezTo>
                <a:cubicBezTo>
                  <a:pt x="97" y="137"/>
                  <a:pt x="98" y="135"/>
                  <a:pt x="100" y="133"/>
                </a:cubicBezTo>
                <a:cubicBezTo>
                  <a:pt x="102" y="133"/>
                  <a:pt x="104" y="133"/>
                  <a:pt x="105" y="133"/>
                </a:cubicBezTo>
                <a:cubicBezTo>
                  <a:pt x="106" y="133"/>
                  <a:pt x="106" y="131"/>
                  <a:pt x="105" y="131"/>
                </a:cubicBezTo>
                <a:cubicBezTo>
                  <a:pt x="104" y="131"/>
                  <a:pt x="102" y="131"/>
                  <a:pt x="101" y="131"/>
                </a:cubicBezTo>
                <a:cubicBezTo>
                  <a:pt x="102" y="129"/>
                  <a:pt x="103" y="127"/>
                  <a:pt x="104" y="126"/>
                </a:cubicBezTo>
                <a:cubicBezTo>
                  <a:pt x="107" y="125"/>
                  <a:pt x="109" y="125"/>
                  <a:pt x="111" y="125"/>
                </a:cubicBezTo>
                <a:cubicBezTo>
                  <a:pt x="111" y="124"/>
                  <a:pt x="111" y="123"/>
                  <a:pt x="111" y="124"/>
                </a:cubicBezTo>
                <a:cubicBezTo>
                  <a:pt x="109" y="124"/>
                  <a:pt x="107" y="124"/>
                  <a:pt x="105" y="124"/>
                </a:cubicBezTo>
                <a:cubicBezTo>
                  <a:pt x="106" y="122"/>
                  <a:pt x="107" y="121"/>
                  <a:pt x="108" y="119"/>
                </a:cubicBezTo>
                <a:cubicBezTo>
                  <a:pt x="110" y="119"/>
                  <a:pt x="112" y="119"/>
                  <a:pt x="114" y="119"/>
                </a:cubicBezTo>
                <a:cubicBezTo>
                  <a:pt x="115" y="119"/>
                  <a:pt x="115" y="117"/>
                  <a:pt x="114" y="117"/>
                </a:cubicBezTo>
                <a:cubicBezTo>
                  <a:pt x="112" y="117"/>
                  <a:pt x="110" y="117"/>
                  <a:pt x="108" y="117"/>
                </a:cubicBezTo>
                <a:cubicBezTo>
                  <a:pt x="109" y="115"/>
                  <a:pt x="110" y="113"/>
                  <a:pt x="111" y="110"/>
                </a:cubicBezTo>
                <a:cubicBezTo>
                  <a:pt x="113" y="110"/>
                  <a:pt x="115" y="110"/>
                  <a:pt x="117" y="110"/>
                </a:cubicBezTo>
                <a:cubicBezTo>
                  <a:pt x="118" y="110"/>
                  <a:pt x="118" y="109"/>
                  <a:pt x="117" y="109"/>
                </a:cubicBezTo>
                <a:cubicBezTo>
                  <a:pt x="115" y="108"/>
                  <a:pt x="113" y="109"/>
                  <a:pt x="112" y="109"/>
                </a:cubicBezTo>
                <a:cubicBezTo>
                  <a:pt x="112" y="106"/>
                  <a:pt x="113" y="102"/>
                  <a:pt x="114" y="99"/>
                </a:cubicBezTo>
                <a:cubicBezTo>
                  <a:pt x="116" y="100"/>
                  <a:pt x="118" y="101"/>
                  <a:pt x="120" y="102"/>
                </a:cubicBezTo>
                <a:cubicBezTo>
                  <a:pt x="121" y="103"/>
                  <a:pt x="122" y="103"/>
                  <a:pt x="123" y="104"/>
                </a:cubicBezTo>
                <a:cubicBezTo>
                  <a:pt x="119" y="119"/>
                  <a:pt x="112" y="134"/>
                  <a:pt x="103" y="147"/>
                </a:cubicBezTo>
                <a:close/>
                <a:moveTo>
                  <a:pt x="124" y="100"/>
                </a:moveTo>
                <a:cubicBezTo>
                  <a:pt x="116" y="95"/>
                  <a:pt x="108" y="91"/>
                  <a:pt x="100" y="87"/>
                </a:cubicBezTo>
                <a:cubicBezTo>
                  <a:pt x="103" y="88"/>
                  <a:pt x="107" y="88"/>
                  <a:pt x="110" y="88"/>
                </a:cubicBezTo>
                <a:cubicBezTo>
                  <a:pt x="111" y="88"/>
                  <a:pt x="111" y="88"/>
                  <a:pt x="110" y="88"/>
                </a:cubicBezTo>
                <a:cubicBezTo>
                  <a:pt x="106" y="87"/>
                  <a:pt x="102" y="87"/>
                  <a:pt x="98" y="86"/>
                </a:cubicBezTo>
                <a:cubicBezTo>
                  <a:pt x="98" y="86"/>
                  <a:pt x="98" y="86"/>
                  <a:pt x="98" y="86"/>
                </a:cubicBezTo>
                <a:cubicBezTo>
                  <a:pt x="97" y="86"/>
                  <a:pt x="96" y="85"/>
                  <a:pt x="95" y="85"/>
                </a:cubicBezTo>
                <a:cubicBezTo>
                  <a:pt x="95" y="84"/>
                  <a:pt x="95" y="82"/>
                  <a:pt x="95" y="81"/>
                </a:cubicBezTo>
                <a:cubicBezTo>
                  <a:pt x="100" y="81"/>
                  <a:pt x="104" y="82"/>
                  <a:pt x="109" y="82"/>
                </a:cubicBezTo>
                <a:cubicBezTo>
                  <a:pt x="110" y="82"/>
                  <a:pt x="110" y="81"/>
                  <a:pt x="109" y="81"/>
                </a:cubicBezTo>
                <a:cubicBezTo>
                  <a:pt x="104" y="80"/>
                  <a:pt x="100" y="80"/>
                  <a:pt x="96" y="80"/>
                </a:cubicBezTo>
                <a:cubicBezTo>
                  <a:pt x="96" y="78"/>
                  <a:pt x="97" y="76"/>
                  <a:pt x="98" y="74"/>
                </a:cubicBezTo>
                <a:cubicBezTo>
                  <a:pt x="101" y="74"/>
                  <a:pt x="105" y="75"/>
                  <a:pt x="108" y="75"/>
                </a:cubicBezTo>
                <a:cubicBezTo>
                  <a:pt x="109" y="74"/>
                  <a:pt x="109" y="73"/>
                  <a:pt x="108" y="73"/>
                </a:cubicBezTo>
                <a:cubicBezTo>
                  <a:pt x="105" y="73"/>
                  <a:pt x="102" y="73"/>
                  <a:pt x="98" y="73"/>
                </a:cubicBezTo>
                <a:cubicBezTo>
                  <a:pt x="99" y="71"/>
                  <a:pt x="100" y="70"/>
                  <a:pt x="101" y="69"/>
                </a:cubicBezTo>
                <a:cubicBezTo>
                  <a:pt x="103" y="69"/>
                  <a:pt x="105" y="69"/>
                  <a:pt x="107" y="69"/>
                </a:cubicBezTo>
                <a:cubicBezTo>
                  <a:pt x="108" y="70"/>
                  <a:pt x="109" y="68"/>
                  <a:pt x="108" y="68"/>
                </a:cubicBezTo>
                <a:cubicBezTo>
                  <a:pt x="106" y="67"/>
                  <a:pt x="104" y="67"/>
                  <a:pt x="103" y="67"/>
                </a:cubicBezTo>
                <a:cubicBezTo>
                  <a:pt x="103" y="67"/>
                  <a:pt x="104" y="66"/>
                  <a:pt x="104" y="66"/>
                </a:cubicBezTo>
                <a:cubicBezTo>
                  <a:pt x="110" y="70"/>
                  <a:pt x="117" y="73"/>
                  <a:pt x="122" y="75"/>
                </a:cubicBezTo>
                <a:cubicBezTo>
                  <a:pt x="127" y="78"/>
                  <a:pt x="132" y="80"/>
                  <a:pt x="137" y="82"/>
                </a:cubicBezTo>
                <a:cubicBezTo>
                  <a:pt x="133" y="83"/>
                  <a:pt x="130" y="86"/>
                  <a:pt x="128" y="89"/>
                </a:cubicBezTo>
                <a:cubicBezTo>
                  <a:pt x="126" y="92"/>
                  <a:pt x="124" y="96"/>
                  <a:pt x="124" y="100"/>
                </a:cubicBezTo>
                <a:close/>
                <a:moveTo>
                  <a:pt x="221" y="173"/>
                </a:moveTo>
                <a:cubicBezTo>
                  <a:pt x="194" y="145"/>
                  <a:pt x="162" y="121"/>
                  <a:pt x="126" y="101"/>
                </a:cubicBezTo>
                <a:cubicBezTo>
                  <a:pt x="128" y="98"/>
                  <a:pt x="128" y="94"/>
                  <a:pt x="130" y="91"/>
                </a:cubicBezTo>
                <a:cubicBezTo>
                  <a:pt x="132" y="88"/>
                  <a:pt x="135" y="85"/>
                  <a:pt x="138" y="82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73" y="95"/>
                  <a:pt x="211" y="101"/>
                  <a:pt x="247" y="105"/>
                </a:cubicBezTo>
                <a:cubicBezTo>
                  <a:pt x="224" y="114"/>
                  <a:pt x="216" y="150"/>
                  <a:pt x="221" y="173"/>
                </a:cubicBezTo>
                <a:close/>
                <a:moveTo>
                  <a:pt x="228" y="176"/>
                </a:moveTo>
                <a:cubicBezTo>
                  <a:pt x="228" y="167"/>
                  <a:pt x="229" y="158"/>
                  <a:pt x="232" y="150"/>
                </a:cubicBezTo>
                <a:cubicBezTo>
                  <a:pt x="234" y="143"/>
                  <a:pt x="241" y="124"/>
                  <a:pt x="250" y="124"/>
                </a:cubicBezTo>
                <a:cubicBezTo>
                  <a:pt x="252" y="131"/>
                  <a:pt x="252" y="137"/>
                  <a:pt x="250" y="144"/>
                </a:cubicBezTo>
                <a:cubicBezTo>
                  <a:pt x="248" y="150"/>
                  <a:pt x="244" y="160"/>
                  <a:pt x="238" y="163"/>
                </a:cubicBezTo>
                <a:cubicBezTo>
                  <a:pt x="237" y="159"/>
                  <a:pt x="237" y="155"/>
                  <a:pt x="238" y="151"/>
                </a:cubicBezTo>
                <a:cubicBezTo>
                  <a:pt x="239" y="146"/>
                  <a:pt x="242" y="143"/>
                  <a:pt x="244" y="139"/>
                </a:cubicBezTo>
                <a:cubicBezTo>
                  <a:pt x="245" y="138"/>
                  <a:pt x="244" y="138"/>
                  <a:pt x="243" y="138"/>
                </a:cubicBezTo>
                <a:cubicBezTo>
                  <a:pt x="235" y="142"/>
                  <a:pt x="233" y="156"/>
                  <a:pt x="236" y="164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36" y="165"/>
                  <a:pt x="237" y="165"/>
                  <a:pt x="237" y="165"/>
                </a:cubicBezTo>
                <a:cubicBezTo>
                  <a:pt x="245" y="165"/>
                  <a:pt x="249" y="156"/>
                  <a:pt x="251" y="150"/>
                </a:cubicBezTo>
                <a:cubicBezTo>
                  <a:pt x="255" y="141"/>
                  <a:pt x="256" y="131"/>
                  <a:pt x="252" y="123"/>
                </a:cubicBezTo>
                <a:cubicBezTo>
                  <a:pt x="252" y="123"/>
                  <a:pt x="252" y="122"/>
                  <a:pt x="251" y="122"/>
                </a:cubicBezTo>
                <a:cubicBezTo>
                  <a:pt x="242" y="119"/>
                  <a:pt x="236" y="133"/>
                  <a:pt x="233" y="139"/>
                </a:cubicBezTo>
                <a:cubicBezTo>
                  <a:pt x="228" y="151"/>
                  <a:pt x="225" y="163"/>
                  <a:pt x="226" y="176"/>
                </a:cubicBezTo>
                <a:cubicBezTo>
                  <a:pt x="225" y="176"/>
                  <a:pt x="225" y="176"/>
                  <a:pt x="225" y="176"/>
                </a:cubicBezTo>
                <a:cubicBezTo>
                  <a:pt x="224" y="176"/>
                  <a:pt x="224" y="176"/>
                  <a:pt x="224" y="175"/>
                </a:cubicBezTo>
                <a:cubicBezTo>
                  <a:pt x="224" y="175"/>
                  <a:pt x="224" y="175"/>
                  <a:pt x="224" y="175"/>
                </a:cubicBezTo>
                <a:cubicBezTo>
                  <a:pt x="220" y="153"/>
                  <a:pt x="226" y="114"/>
                  <a:pt x="252" y="107"/>
                </a:cubicBezTo>
                <a:cubicBezTo>
                  <a:pt x="253" y="107"/>
                  <a:pt x="253" y="107"/>
                  <a:pt x="253" y="106"/>
                </a:cubicBezTo>
                <a:cubicBezTo>
                  <a:pt x="264" y="129"/>
                  <a:pt x="259" y="176"/>
                  <a:pt x="228" y="176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0620457" y="5113573"/>
            <a:ext cx="960438" cy="704850"/>
            <a:chOff x="3108325" y="1993900"/>
            <a:chExt cx="960438" cy="704850"/>
          </a:xfrm>
        </p:grpSpPr>
        <p:sp>
          <p:nvSpPr>
            <p:cNvPr id="12" name="Freeform 24"/>
            <p:cNvSpPr>
              <a:spLocks noEditPoints="1"/>
            </p:cNvSpPr>
            <p:nvPr/>
          </p:nvSpPr>
          <p:spPr bwMode="auto">
            <a:xfrm>
              <a:off x="3108325" y="1993900"/>
              <a:ext cx="960438" cy="704850"/>
            </a:xfrm>
            <a:custGeom>
              <a:avLst/>
              <a:gdLst>
                <a:gd name="T0" fmla="*/ 190 w 227"/>
                <a:gd name="T1" fmla="*/ 2 h 166"/>
                <a:gd name="T2" fmla="*/ 136 w 227"/>
                <a:gd name="T3" fmla="*/ 3 h 166"/>
                <a:gd name="T4" fmla="*/ 75 w 227"/>
                <a:gd name="T5" fmla="*/ 9 h 166"/>
                <a:gd name="T6" fmla="*/ 1 w 227"/>
                <a:gd name="T7" fmla="*/ 85 h 166"/>
                <a:gd name="T8" fmla="*/ 43 w 227"/>
                <a:gd name="T9" fmla="*/ 92 h 166"/>
                <a:gd name="T10" fmla="*/ 78 w 227"/>
                <a:gd name="T11" fmla="*/ 156 h 166"/>
                <a:gd name="T12" fmla="*/ 184 w 227"/>
                <a:gd name="T13" fmla="*/ 107 h 166"/>
                <a:gd name="T14" fmla="*/ 169 w 227"/>
                <a:gd name="T15" fmla="*/ 38 h 166"/>
                <a:gd name="T16" fmla="*/ 214 w 227"/>
                <a:gd name="T17" fmla="*/ 121 h 166"/>
                <a:gd name="T18" fmla="*/ 214 w 227"/>
                <a:gd name="T19" fmla="*/ 85 h 166"/>
                <a:gd name="T20" fmla="*/ 195 w 227"/>
                <a:gd name="T21" fmla="*/ 3 h 166"/>
                <a:gd name="T22" fmla="*/ 65 w 227"/>
                <a:gd name="T23" fmla="*/ 92 h 166"/>
                <a:gd name="T24" fmla="*/ 47 w 227"/>
                <a:gd name="T25" fmla="*/ 92 h 166"/>
                <a:gd name="T26" fmla="*/ 180 w 227"/>
                <a:gd name="T27" fmla="*/ 108 h 166"/>
                <a:gd name="T28" fmla="*/ 108 w 227"/>
                <a:gd name="T29" fmla="*/ 151 h 166"/>
                <a:gd name="T30" fmla="*/ 80 w 227"/>
                <a:gd name="T31" fmla="*/ 153 h 166"/>
                <a:gd name="T32" fmla="*/ 79 w 227"/>
                <a:gd name="T33" fmla="*/ 152 h 166"/>
                <a:gd name="T34" fmla="*/ 100 w 227"/>
                <a:gd name="T35" fmla="*/ 137 h 166"/>
                <a:gd name="T36" fmla="*/ 96 w 227"/>
                <a:gd name="T37" fmla="*/ 128 h 166"/>
                <a:gd name="T38" fmla="*/ 67 w 227"/>
                <a:gd name="T39" fmla="*/ 128 h 166"/>
                <a:gd name="T40" fmla="*/ 67 w 227"/>
                <a:gd name="T41" fmla="*/ 126 h 166"/>
                <a:gd name="T42" fmla="*/ 92 w 227"/>
                <a:gd name="T43" fmla="*/ 105 h 166"/>
                <a:gd name="T44" fmla="*/ 73 w 227"/>
                <a:gd name="T45" fmla="*/ 93 h 166"/>
                <a:gd name="T46" fmla="*/ 117 w 227"/>
                <a:gd name="T47" fmla="*/ 93 h 166"/>
                <a:gd name="T48" fmla="*/ 120 w 227"/>
                <a:gd name="T49" fmla="*/ 91 h 166"/>
                <a:gd name="T50" fmla="*/ 159 w 227"/>
                <a:gd name="T51" fmla="*/ 50 h 166"/>
                <a:gd name="T52" fmla="*/ 206 w 227"/>
                <a:gd name="T53" fmla="*/ 105 h 166"/>
                <a:gd name="T54" fmla="*/ 217 w 227"/>
                <a:gd name="T55" fmla="*/ 114 h 166"/>
                <a:gd name="T56" fmla="*/ 171 w 227"/>
                <a:gd name="T57" fmla="*/ 36 h 166"/>
                <a:gd name="T58" fmla="*/ 119 w 227"/>
                <a:gd name="T59" fmla="*/ 88 h 166"/>
                <a:gd name="T60" fmla="*/ 111 w 227"/>
                <a:gd name="T61" fmla="*/ 83 h 166"/>
                <a:gd name="T62" fmla="*/ 96 w 227"/>
                <a:gd name="T63" fmla="*/ 88 h 166"/>
                <a:gd name="T64" fmla="*/ 94 w 227"/>
                <a:gd name="T65" fmla="*/ 81 h 166"/>
                <a:gd name="T66" fmla="*/ 77 w 227"/>
                <a:gd name="T67" fmla="*/ 81 h 166"/>
                <a:gd name="T68" fmla="*/ 40 w 227"/>
                <a:gd name="T69" fmla="*/ 88 h 166"/>
                <a:gd name="T70" fmla="*/ 37 w 227"/>
                <a:gd name="T71" fmla="*/ 88 h 166"/>
                <a:gd name="T72" fmla="*/ 40 w 227"/>
                <a:gd name="T73" fmla="*/ 76 h 166"/>
                <a:gd name="T74" fmla="*/ 5 w 227"/>
                <a:gd name="T75" fmla="*/ 87 h 166"/>
                <a:gd name="T76" fmla="*/ 35 w 227"/>
                <a:gd name="T77" fmla="*/ 64 h 166"/>
                <a:gd name="T78" fmla="*/ 57 w 227"/>
                <a:gd name="T79" fmla="*/ 48 h 166"/>
                <a:gd name="T80" fmla="*/ 48 w 227"/>
                <a:gd name="T81" fmla="*/ 43 h 166"/>
                <a:gd name="T82" fmla="*/ 52 w 227"/>
                <a:gd name="T83" fmla="*/ 39 h 166"/>
                <a:gd name="T84" fmla="*/ 83 w 227"/>
                <a:gd name="T85" fmla="*/ 15 h 166"/>
                <a:gd name="T86" fmla="*/ 144 w 227"/>
                <a:gd name="T87" fmla="*/ 7 h 166"/>
                <a:gd name="T88" fmla="*/ 119 w 227"/>
                <a:gd name="T89" fmla="*/ 8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7" h="166">
                  <a:moveTo>
                    <a:pt x="194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2" y="0"/>
                    <a:pt x="191" y="1"/>
                    <a:pt x="190" y="2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84" y="1"/>
                    <a:pt x="169" y="2"/>
                    <a:pt x="167" y="2"/>
                  </a:cubicBezTo>
                  <a:cubicBezTo>
                    <a:pt x="157" y="2"/>
                    <a:pt x="146" y="2"/>
                    <a:pt x="136" y="3"/>
                  </a:cubicBezTo>
                  <a:cubicBezTo>
                    <a:pt x="116" y="4"/>
                    <a:pt x="95" y="4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4" y="9"/>
                    <a:pt x="74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49" y="34"/>
                    <a:pt x="25" y="60"/>
                    <a:pt x="1" y="85"/>
                  </a:cubicBezTo>
                  <a:cubicBezTo>
                    <a:pt x="0" y="86"/>
                    <a:pt x="1" y="87"/>
                    <a:pt x="2" y="88"/>
                  </a:cubicBezTo>
                  <a:cubicBezTo>
                    <a:pt x="1" y="89"/>
                    <a:pt x="2" y="90"/>
                    <a:pt x="3" y="90"/>
                  </a:cubicBezTo>
                  <a:cubicBezTo>
                    <a:pt x="16" y="91"/>
                    <a:pt x="30" y="92"/>
                    <a:pt x="43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53" y="113"/>
                    <a:pt x="64" y="136"/>
                    <a:pt x="77" y="155"/>
                  </a:cubicBezTo>
                  <a:cubicBezTo>
                    <a:pt x="77" y="155"/>
                    <a:pt x="77" y="156"/>
                    <a:pt x="78" y="156"/>
                  </a:cubicBezTo>
                  <a:cubicBezTo>
                    <a:pt x="100" y="166"/>
                    <a:pt x="122" y="159"/>
                    <a:pt x="143" y="149"/>
                  </a:cubicBezTo>
                  <a:cubicBezTo>
                    <a:pt x="162" y="141"/>
                    <a:pt x="180" y="131"/>
                    <a:pt x="185" y="109"/>
                  </a:cubicBezTo>
                  <a:cubicBezTo>
                    <a:pt x="185" y="108"/>
                    <a:pt x="184" y="108"/>
                    <a:pt x="184" y="107"/>
                  </a:cubicBezTo>
                  <a:cubicBezTo>
                    <a:pt x="184" y="107"/>
                    <a:pt x="184" y="107"/>
                    <a:pt x="184" y="107"/>
                  </a:cubicBezTo>
                  <a:cubicBezTo>
                    <a:pt x="175" y="87"/>
                    <a:pt x="168" y="68"/>
                    <a:pt x="162" y="47"/>
                  </a:cubicBezTo>
                  <a:cubicBezTo>
                    <a:pt x="165" y="44"/>
                    <a:pt x="167" y="41"/>
                    <a:pt x="169" y="38"/>
                  </a:cubicBezTo>
                  <a:cubicBezTo>
                    <a:pt x="187" y="52"/>
                    <a:pt x="197" y="69"/>
                    <a:pt x="205" y="90"/>
                  </a:cubicBezTo>
                  <a:cubicBezTo>
                    <a:pt x="205" y="91"/>
                    <a:pt x="205" y="91"/>
                    <a:pt x="205" y="91"/>
                  </a:cubicBezTo>
                  <a:cubicBezTo>
                    <a:pt x="199" y="101"/>
                    <a:pt x="203" y="115"/>
                    <a:pt x="214" y="121"/>
                  </a:cubicBezTo>
                  <a:cubicBezTo>
                    <a:pt x="215" y="121"/>
                    <a:pt x="216" y="121"/>
                    <a:pt x="216" y="121"/>
                  </a:cubicBezTo>
                  <a:cubicBezTo>
                    <a:pt x="227" y="112"/>
                    <a:pt x="226" y="94"/>
                    <a:pt x="214" y="86"/>
                  </a:cubicBezTo>
                  <a:cubicBezTo>
                    <a:pt x="214" y="86"/>
                    <a:pt x="214" y="85"/>
                    <a:pt x="214" y="85"/>
                  </a:cubicBezTo>
                  <a:cubicBezTo>
                    <a:pt x="212" y="62"/>
                    <a:pt x="196" y="41"/>
                    <a:pt x="175" y="32"/>
                  </a:cubicBezTo>
                  <a:cubicBezTo>
                    <a:pt x="182" y="23"/>
                    <a:pt x="188" y="14"/>
                    <a:pt x="195" y="5"/>
                  </a:cubicBezTo>
                  <a:cubicBezTo>
                    <a:pt x="195" y="4"/>
                    <a:pt x="195" y="4"/>
                    <a:pt x="195" y="3"/>
                  </a:cubicBezTo>
                  <a:cubicBezTo>
                    <a:pt x="195" y="2"/>
                    <a:pt x="195" y="1"/>
                    <a:pt x="194" y="0"/>
                  </a:cubicBezTo>
                  <a:close/>
                  <a:moveTo>
                    <a:pt x="47" y="92"/>
                  </a:moveTo>
                  <a:cubicBezTo>
                    <a:pt x="53" y="92"/>
                    <a:pt x="59" y="92"/>
                    <a:pt x="65" y="92"/>
                  </a:cubicBezTo>
                  <a:cubicBezTo>
                    <a:pt x="66" y="92"/>
                    <a:pt x="67" y="92"/>
                    <a:pt x="69" y="92"/>
                  </a:cubicBezTo>
                  <a:cubicBezTo>
                    <a:pt x="63" y="94"/>
                    <a:pt x="57" y="97"/>
                    <a:pt x="51" y="99"/>
                  </a:cubicBezTo>
                  <a:cubicBezTo>
                    <a:pt x="50" y="97"/>
                    <a:pt x="49" y="94"/>
                    <a:pt x="47" y="92"/>
                  </a:cubicBezTo>
                  <a:close/>
                  <a:moveTo>
                    <a:pt x="180" y="108"/>
                  </a:moveTo>
                  <a:cubicBezTo>
                    <a:pt x="180" y="108"/>
                    <a:pt x="180" y="108"/>
                    <a:pt x="180" y="108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75" y="131"/>
                    <a:pt x="154" y="140"/>
                    <a:pt x="135" y="148"/>
                  </a:cubicBezTo>
                  <a:cubicBezTo>
                    <a:pt x="121" y="154"/>
                    <a:pt x="108" y="158"/>
                    <a:pt x="94" y="156"/>
                  </a:cubicBezTo>
                  <a:cubicBezTo>
                    <a:pt x="99" y="155"/>
                    <a:pt x="104" y="154"/>
                    <a:pt x="108" y="151"/>
                  </a:cubicBezTo>
                  <a:cubicBezTo>
                    <a:pt x="109" y="151"/>
                    <a:pt x="109" y="150"/>
                    <a:pt x="108" y="150"/>
                  </a:cubicBezTo>
                  <a:cubicBezTo>
                    <a:pt x="102" y="152"/>
                    <a:pt x="96" y="154"/>
                    <a:pt x="90" y="156"/>
                  </a:cubicBezTo>
                  <a:cubicBezTo>
                    <a:pt x="87" y="155"/>
                    <a:pt x="83" y="154"/>
                    <a:pt x="80" y="153"/>
                  </a:cubicBezTo>
                  <a:cubicBezTo>
                    <a:pt x="90" y="151"/>
                    <a:pt x="101" y="147"/>
                    <a:pt x="111" y="143"/>
                  </a:cubicBezTo>
                  <a:cubicBezTo>
                    <a:pt x="112" y="143"/>
                    <a:pt x="112" y="142"/>
                    <a:pt x="111" y="142"/>
                  </a:cubicBezTo>
                  <a:cubicBezTo>
                    <a:pt x="100" y="145"/>
                    <a:pt x="89" y="148"/>
                    <a:pt x="79" y="152"/>
                  </a:cubicBezTo>
                  <a:cubicBezTo>
                    <a:pt x="78" y="150"/>
                    <a:pt x="77" y="148"/>
                    <a:pt x="77" y="147"/>
                  </a:cubicBezTo>
                  <a:cubicBezTo>
                    <a:pt x="85" y="145"/>
                    <a:pt x="93" y="142"/>
                    <a:pt x="101" y="138"/>
                  </a:cubicBezTo>
                  <a:cubicBezTo>
                    <a:pt x="101" y="138"/>
                    <a:pt x="101" y="137"/>
                    <a:pt x="100" y="137"/>
                  </a:cubicBezTo>
                  <a:cubicBezTo>
                    <a:pt x="92" y="140"/>
                    <a:pt x="84" y="143"/>
                    <a:pt x="76" y="145"/>
                  </a:cubicBezTo>
                  <a:cubicBezTo>
                    <a:pt x="75" y="143"/>
                    <a:pt x="74" y="140"/>
                    <a:pt x="73" y="138"/>
                  </a:cubicBezTo>
                  <a:cubicBezTo>
                    <a:pt x="80" y="134"/>
                    <a:pt x="88" y="132"/>
                    <a:pt x="96" y="128"/>
                  </a:cubicBezTo>
                  <a:cubicBezTo>
                    <a:pt x="96" y="128"/>
                    <a:pt x="96" y="127"/>
                    <a:pt x="95" y="127"/>
                  </a:cubicBezTo>
                  <a:cubicBezTo>
                    <a:pt x="87" y="129"/>
                    <a:pt x="79" y="133"/>
                    <a:pt x="72" y="137"/>
                  </a:cubicBezTo>
                  <a:cubicBezTo>
                    <a:pt x="71" y="134"/>
                    <a:pt x="69" y="131"/>
                    <a:pt x="67" y="128"/>
                  </a:cubicBezTo>
                  <a:cubicBezTo>
                    <a:pt x="73" y="126"/>
                    <a:pt x="79" y="124"/>
                    <a:pt x="85" y="121"/>
                  </a:cubicBezTo>
                  <a:cubicBezTo>
                    <a:pt x="85" y="121"/>
                    <a:pt x="85" y="120"/>
                    <a:pt x="84" y="120"/>
                  </a:cubicBezTo>
                  <a:cubicBezTo>
                    <a:pt x="78" y="122"/>
                    <a:pt x="73" y="124"/>
                    <a:pt x="67" y="126"/>
                  </a:cubicBezTo>
                  <a:cubicBezTo>
                    <a:pt x="65" y="124"/>
                    <a:pt x="64" y="121"/>
                    <a:pt x="62" y="118"/>
                  </a:cubicBezTo>
                  <a:cubicBezTo>
                    <a:pt x="72" y="114"/>
                    <a:pt x="82" y="110"/>
                    <a:pt x="92" y="106"/>
                  </a:cubicBezTo>
                  <a:cubicBezTo>
                    <a:pt x="93" y="106"/>
                    <a:pt x="92" y="104"/>
                    <a:pt x="92" y="105"/>
                  </a:cubicBezTo>
                  <a:cubicBezTo>
                    <a:pt x="81" y="108"/>
                    <a:pt x="71" y="112"/>
                    <a:pt x="62" y="117"/>
                  </a:cubicBezTo>
                  <a:cubicBezTo>
                    <a:pt x="58" y="111"/>
                    <a:pt x="55" y="106"/>
                    <a:pt x="52" y="100"/>
                  </a:cubicBezTo>
                  <a:cubicBezTo>
                    <a:pt x="59" y="98"/>
                    <a:pt x="66" y="95"/>
                    <a:pt x="73" y="93"/>
                  </a:cubicBezTo>
                  <a:cubicBezTo>
                    <a:pt x="83" y="93"/>
                    <a:pt x="97" y="95"/>
                    <a:pt x="107" y="93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10" y="94"/>
                    <a:pt x="114" y="93"/>
                    <a:pt x="117" y="93"/>
                  </a:cubicBezTo>
                  <a:cubicBezTo>
                    <a:pt x="118" y="93"/>
                    <a:pt x="118" y="92"/>
                    <a:pt x="118" y="92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20" y="92"/>
                    <a:pt x="120" y="92"/>
                    <a:pt x="120" y="91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0" y="91"/>
                    <a:pt x="121" y="91"/>
                  </a:cubicBezTo>
                  <a:cubicBezTo>
                    <a:pt x="134" y="78"/>
                    <a:pt x="147" y="65"/>
                    <a:pt x="159" y="50"/>
                  </a:cubicBezTo>
                  <a:cubicBezTo>
                    <a:pt x="163" y="70"/>
                    <a:pt x="170" y="90"/>
                    <a:pt x="180" y="108"/>
                  </a:cubicBezTo>
                  <a:close/>
                  <a:moveTo>
                    <a:pt x="217" y="114"/>
                  </a:moveTo>
                  <a:cubicBezTo>
                    <a:pt x="213" y="121"/>
                    <a:pt x="207" y="109"/>
                    <a:pt x="206" y="105"/>
                  </a:cubicBezTo>
                  <a:cubicBezTo>
                    <a:pt x="205" y="99"/>
                    <a:pt x="207" y="93"/>
                    <a:pt x="212" y="88"/>
                  </a:cubicBezTo>
                  <a:cubicBezTo>
                    <a:pt x="212" y="88"/>
                    <a:pt x="212" y="89"/>
                    <a:pt x="212" y="89"/>
                  </a:cubicBezTo>
                  <a:cubicBezTo>
                    <a:pt x="220" y="94"/>
                    <a:pt x="222" y="106"/>
                    <a:pt x="217" y="114"/>
                  </a:cubicBezTo>
                  <a:close/>
                  <a:moveTo>
                    <a:pt x="211" y="85"/>
                  </a:moveTo>
                  <a:cubicBezTo>
                    <a:pt x="210" y="86"/>
                    <a:pt x="209" y="87"/>
                    <a:pt x="208" y="88"/>
                  </a:cubicBezTo>
                  <a:cubicBezTo>
                    <a:pt x="204" y="67"/>
                    <a:pt x="189" y="48"/>
                    <a:pt x="171" y="36"/>
                  </a:cubicBezTo>
                  <a:cubicBezTo>
                    <a:pt x="172" y="35"/>
                    <a:pt x="173" y="34"/>
                    <a:pt x="173" y="33"/>
                  </a:cubicBezTo>
                  <a:cubicBezTo>
                    <a:pt x="194" y="45"/>
                    <a:pt x="206" y="62"/>
                    <a:pt x="211" y="85"/>
                  </a:cubicBezTo>
                  <a:close/>
                  <a:moveTo>
                    <a:pt x="119" y="88"/>
                  </a:moveTo>
                  <a:cubicBezTo>
                    <a:pt x="119" y="88"/>
                    <a:pt x="119" y="88"/>
                    <a:pt x="119" y="88"/>
                  </a:cubicBezTo>
                  <a:cubicBezTo>
                    <a:pt x="112" y="88"/>
                    <a:pt x="105" y="88"/>
                    <a:pt x="99" y="88"/>
                  </a:cubicBezTo>
                  <a:cubicBezTo>
                    <a:pt x="103" y="87"/>
                    <a:pt x="107" y="85"/>
                    <a:pt x="111" y="83"/>
                  </a:cubicBezTo>
                  <a:cubicBezTo>
                    <a:pt x="111" y="83"/>
                    <a:pt x="111" y="82"/>
                    <a:pt x="110" y="82"/>
                  </a:cubicBezTo>
                  <a:cubicBezTo>
                    <a:pt x="106" y="84"/>
                    <a:pt x="101" y="86"/>
                    <a:pt x="96" y="87"/>
                  </a:cubicBezTo>
                  <a:cubicBezTo>
                    <a:pt x="96" y="87"/>
                    <a:pt x="96" y="88"/>
                    <a:pt x="96" y="88"/>
                  </a:cubicBezTo>
                  <a:cubicBezTo>
                    <a:pt x="91" y="88"/>
                    <a:pt x="86" y="88"/>
                    <a:pt x="80" y="88"/>
                  </a:cubicBezTo>
                  <a:cubicBezTo>
                    <a:pt x="85" y="87"/>
                    <a:pt x="90" y="85"/>
                    <a:pt x="94" y="82"/>
                  </a:cubicBezTo>
                  <a:cubicBezTo>
                    <a:pt x="95" y="82"/>
                    <a:pt x="95" y="81"/>
                    <a:pt x="94" y="81"/>
                  </a:cubicBezTo>
                  <a:cubicBezTo>
                    <a:pt x="89" y="83"/>
                    <a:pt x="84" y="86"/>
                    <a:pt x="78" y="88"/>
                  </a:cubicBezTo>
                  <a:cubicBezTo>
                    <a:pt x="73" y="88"/>
                    <a:pt x="67" y="88"/>
                    <a:pt x="61" y="88"/>
                  </a:cubicBezTo>
                  <a:cubicBezTo>
                    <a:pt x="66" y="86"/>
                    <a:pt x="71" y="84"/>
                    <a:pt x="77" y="81"/>
                  </a:cubicBezTo>
                  <a:cubicBezTo>
                    <a:pt x="77" y="81"/>
                    <a:pt x="77" y="80"/>
                    <a:pt x="76" y="81"/>
                  </a:cubicBezTo>
                  <a:cubicBezTo>
                    <a:pt x="70" y="83"/>
                    <a:pt x="63" y="86"/>
                    <a:pt x="57" y="88"/>
                  </a:cubicBezTo>
                  <a:cubicBezTo>
                    <a:pt x="51" y="88"/>
                    <a:pt x="46" y="88"/>
                    <a:pt x="40" y="88"/>
                  </a:cubicBezTo>
                  <a:cubicBezTo>
                    <a:pt x="52" y="83"/>
                    <a:pt x="64" y="79"/>
                    <a:pt x="75" y="73"/>
                  </a:cubicBezTo>
                  <a:cubicBezTo>
                    <a:pt x="76" y="73"/>
                    <a:pt x="76" y="72"/>
                    <a:pt x="75" y="72"/>
                  </a:cubicBezTo>
                  <a:cubicBezTo>
                    <a:pt x="62" y="78"/>
                    <a:pt x="50" y="83"/>
                    <a:pt x="37" y="88"/>
                  </a:cubicBezTo>
                  <a:cubicBezTo>
                    <a:pt x="30" y="88"/>
                    <a:pt x="23" y="87"/>
                    <a:pt x="16" y="87"/>
                  </a:cubicBezTo>
                  <a:cubicBezTo>
                    <a:pt x="24" y="84"/>
                    <a:pt x="32" y="81"/>
                    <a:pt x="40" y="77"/>
                  </a:cubicBezTo>
                  <a:cubicBezTo>
                    <a:pt x="41" y="77"/>
                    <a:pt x="40" y="76"/>
                    <a:pt x="40" y="76"/>
                  </a:cubicBezTo>
                  <a:cubicBezTo>
                    <a:pt x="31" y="80"/>
                    <a:pt x="22" y="84"/>
                    <a:pt x="13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7"/>
                    <a:pt x="8" y="87"/>
                    <a:pt x="5" y="87"/>
                  </a:cubicBezTo>
                  <a:cubicBezTo>
                    <a:pt x="9" y="83"/>
                    <a:pt x="14" y="78"/>
                    <a:pt x="18" y="74"/>
                  </a:cubicBezTo>
                  <a:cubicBezTo>
                    <a:pt x="24" y="71"/>
                    <a:pt x="30" y="69"/>
                    <a:pt x="36" y="65"/>
                  </a:cubicBezTo>
                  <a:cubicBezTo>
                    <a:pt x="36" y="65"/>
                    <a:pt x="36" y="64"/>
                    <a:pt x="35" y="64"/>
                  </a:cubicBezTo>
                  <a:cubicBezTo>
                    <a:pt x="30" y="67"/>
                    <a:pt x="25" y="69"/>
                    <a:pt x="20" y="71"/>
                  </a:cubicBezTo>
                  <a:cubicBezTo>
                    <a:pt x="24" y="68"/>
                    <a:pt x="28" y="64"/>
                    <a:pt x="32" y="60"/>
                  </a:cubicBezTo>
                  <a:cubicBezTo>
                    <a:pt x="40" y="56"/>
                    <a:pt x="49" y="52"/>
                    <a:pt x="57" y="48"/>
                  </a:cubicBezTo>
                  <a:cubicBezTo>
                    <a:pt x="58" y="47"/>
                    <a:pt x="57" y="46"/>
                    <a:pt x="57" y="47"/>
                  </a:cubicBezTo>
                  <a:cubicBezTo>
                    <a:pt x="49" y="50"/>
                    <a:pt x="42" y="54"/>
                    <a:pt x="34" y="57"/>
                  </a:cubicBezTo>
                  <a:cubicBezTo>
                    <a:pt x="39" y="52"/>
                    <a:pt x="44" y="47"/>
                    <a:pt x="48" y="43"/>
                  </a:cubicBezTo>
                  <a:cubicBezTo>
                    <a:pt x="54" y="39"/>
                    <a:pt x="60" y="36"/>
                    <a:pt x="65" y="32"/>
                  </a:cubicBezTo>
                  <a:cubicBezTo>
                    <a:pt x="66" y="32"/>
                    <a:pt x="65" y="31"/>
                    <a:pt x="65" y="31"/>
                  </a:cubicBezTo>
                  <a:cubicBezTo>
                    <a:pt x="60" y="34"/>
                    <a:pt x="56" y="36"/>
                    <a:pt x="52" y="39"/>
                  </a:cubicBezTo>
                  <a:cubicBezTo>
                    <a:pt x="56" y="34"/>
                    <a:pt x="61" y="30"/>
                    <a:pt x="65" y="25"/>
                  </a:cubicBezTo>
                  <a:cubicBezTo>
                    <a:pt x="71" y="23"/>
                    <a:pt x="78" y="20"/>
                    <a:pt x="84" y="16"/>
                  </a:cubicBezTo>
                  <a:cubicBezTo>
                    <a:pt x="84" y="16"/>
                    <a:pt x="84" y="15"/>
                    <a:pt x="83" y="15"/>
                  </a:cubicBezTo>
                  <a:cubicBezTo>
                    <a:pt x="78" y="18"/>
                    <a:pt x="73" y="20"/>
                    <a:pt x="68" y="22"/>
                  </a:cubicBezTo>
                  <a:cubicBezTo>
                    <a:pt x="71" y="19"/>
                    <a:pt x="74" y="16"/>
                    <a:pt x="77" y="12"/>
                  </a:cubicBezTo>
                  <a:cubicBezTo>
                    <a:pt x="99" y="9"/>
                    <a:pt x="122" y="8"/>
                    <a:pt x="144" y="7"/>
                  </a:cubicBezTo>
                  <a:cubicBezTo>
                    <a:pt x="155" y="7"/>
                    <a:pt x="165" y="6"/>
                    <a:pt x="176" y="6"/>
                  </a:cubicBezTo>
                  <a:cubicBezTo>
                    <a:pt x="180" y="6"/>
                    <a:pt x="184" y="7"/>
                    <a:pt x="188" y="6"/>
                  </a:cubicBezTo>
                  <a:cubicBezTo>
                    <a:pt x="166" y="34"/>
                    <a:pt x="143" y="61"/>
                    <a:pt x="119" y="8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25"/>
            <p:cNvSpPr>
              <a:spLocks/>
            </p:cNvSpPr>
            <p:nvPr/>
          </p:nvSpPr>
          <p:spPr bwMode="auto">
            <a:xfrm>
              <a:off x="3344863" y="2427288"/>
              <a:ext cx="80963" cy="28575"/>
            </a:xfrm>
            <a:custGeom>
              <a:avLst/>
              <a:gdLst>
                <a:gd name="T0" fmla="*/ 18 w 19"/>
                <a:gd name="T1" fmla="*/ 0 h 7"/>
                <a:gd name="T2" fmla="*/ 1 w 19"/>
                <a:gd name="T3" fmla="*/ 5 h 7"/>
                <a:gd name="T4" fmla="*/ 2 w 19"/>
                <a:gd name="T5" fmla="*/ 6 h 7"/>
                <a:gd name="T6" fmla="*/ 18 w 19"/>
                <a:gd name="T7" fmla="*/ 1 h 7"/>
                <a:gd name="T8" fmla="*/ 18 w 1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8" y="0"/>
                  </a:moveTo>
                  <a:cubicBezTo>
                    <a:pt x="12" y="1"/>
                    <a:pt x="6" y="2"/>
                    <a:pt x="1" y="5"/>
                  </a:cubicBezTo>
                  <a:cubicBezTo>
                    <a:pt x="0" y="5"/>
                    <a:pt x="1" y="7"/>
                    <a:pt x="2" y="6"/>
                  </a:cubicBezTo>
                  <a:cubicBezTo>
                    <a:pt x="7" y="4"/>
                    <a:pt x="12" y="2"/>
                    <a:pt x="18" y="1"/>
                  </a:cubicBezTo>
                  <a:cubicBezTo>
                    <a:pt x="19" y="1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766349" y="5058743"/>
            <a:ext cx="771525" cy="915988"/>
            <a:chOff x="9729788" y="11133138"/>
            <a:chExt cx="771525" cy="915988"/>
          </a:xfrm>
        </p:grpSpPr>
        <p:sp>
          <p:nvSpPr>
            <p:cNvPr id="15" name="Freeform 26"/>
            <p:cNvSpPr>
              <a:spLocks noEditPoints="1"/>
            </p:cNvSpPr>
            <p:nvPr/>
          </p:nvSpPr>
          <p:spPr bwMode="auto">
            <a:xfrm>
              <a:off x="9729788" y="11133138"/>
              <a:ext cx="771525" cy="915988"/>
            </a:xfrm>
            <a:custGeom>
              <a:avLst/>
              <a:gdLst>
                <a:gd name="T0" fmla="*/ 181 w 182"/>
                <a:gd name="T1" fmla="*/ 103 h 216"/>
                <a:gd name="T2" fmla="*/ 171 w 182"/>
                <a:gd name="T3" fmla="*/ 46 h 216"/>
                <a:gd name="T4" fmla="*/ 102 w 182"/>
                <a:gd name="T5" fmla="*/ 1 h 216"/>
                <a:gd name="T6" fmla="*/ 17 w 182"/>
                <a:gd name="T7" fmla="*/ 124 h 216"/>
                <a:gd name="T8" fmla="*/ 15 w 182"/>
                <a:gd name="T9" fmla="*/ 125 h 216"/>
                <a:gd name="T10" fmla="*/ 1 w 182"/>
                <a:gd name="T11" fmla="*/ 146 h 216"/>
                <a:gd name="T12" fmla="*/ 44 w 182"/>
                <a:gd name="T13" fmla="*/ 177 h 216"/>
                <a:gd name="T14" fmla="*/ 107 w 182"/>
                <a:gd name="T15" fmla="*/ 213 h 216"/>
                <a:gd name="T16" fmla="*/ 176 w 182"/>
                <a:gd name="T17" fmla="*/ 97 h 216"/>
                <a:gd name="T18" fmla="*/ 157 w 182"/>
                <a:gd name="T19" fmla="*/ 85 h 216"/>
                <a:gd name="T20" fmla="*/ 151 w 182"/>
                <a:gd name="T21" fmla="*/ 80 h 216"/>
                <a:gd name="T22" fmla="*/ 161 w 182"/>
                <a:gd name="T23" fmla="*/ 64 h 216"/>
                <a:gd name="T24" fmla="*/ 176 w 182"/>
                <a:gd name="T25" fmla="*/ 97 h 216"/>
                <a:gd name="T26" fmla="*/ 31 w 182"/>
                <a:gd name="T27" fmla="*/ 163 h 216"/>
                <a:gd name="T28" fmla="*/ 7 w 182"/>
                <a:gd name="T29" fmla="*/ 144 h 216"/>
                <a:gd name="T30" fmla="*/ 35 w 182"/>
                <a:gd name="T31" fmla="*/ 158 h 216"/>
                <a:gd name="T32" fmla="*/ 13 w 182"/>
                <a:gd name="T33" fmla="*/ 136 h 216"/>
                <a:gd name="T34" fmla="*/ 25 w 182"/>
                <a:gd name="T35" fmla="*/ 142 h 216"/>
                <a:gd name="T36" fmla="*/ 19 w 182"/>
                <a:gd name="T37" fmla="*/ 127 h 216"/>
                <a:gd name="T38" fmla="*/ 50 w 182"/>
                <a:gd name="T39" fmla="*/ 142 h 216"/>
                <a:gd name="T40" fmla="*/ 26 w 182"/>
                <a:gd name="T41" fmla="*/ 118 h 216"/>
                <a:gd name="T42" fmla="*/ 41 w 182"/>
                <a:gd name="T43" fmla="*/ 126 h 216"/>
                <a:gd name="T44" fmla="*/ 33 w 182"/>
                <a:gd name="T45" fmla="*/ 108 h 216"/>
                <a:gd name="T46" fmla="*/ 70 w 182"/>
                <a:gd name="T47" fmla="*/ 129 h 216"/>
                <a:gd name="T48" fmla="*/ 39 w 182"/>
                <a:gd name="T49" fmla="*/ 100 h 216"/>
                <a:gd name="T50" fmla="*/ 58 w 182"/>
                <a:gd name="T51" fmla="*/ 110 h 216"/>
                <a:gd name="T52" fmla="*/ 47 w 182"/>
                <a:gd name="T53" fmla="*/ 88 h 216"/>
                <a:gd name="T54" fmla="*/ 78 w 182"/>
                <a:gd name="T55" fmla="*/ 110 h 216"/>
                <a:gd name="T56" fmla="*/ 48 w 182"/>
                <a:gd name="T57" fmla="*/ 88 h 216"/>
                <a:gd name="T58" fmla="*/ 61 w 182"/>
                <a:gd name="T59" fmla="*/ 68 h 216"/>
                <a:gd name="T60" fmla="*/ 78 w 182"/>
                <a:gd name="T61" fmla="*/ 77 h 216"/>
                <a:gd name="T62" fmla="*/ 68 w 182"/>
                <a:gd name="T63" fmla="*/ 59 h 216"/>
                <a:gd name="T64" fmla="*/ 94 w 182"/>
                <a:gd name="T65" fmla="*/ 72 h 216"/>
                <a:gd name="T66" fmla="*/ 75 w 182"/>
                <a:gd name="T67" fmla="*/ 48 h 216"/>
                <a:gd name="T68" fmla="*/ 93 w 182"/>
                <a:gd name="T69" fmla="*/ 57 h 216"/>
                <a:gd name="T70" fmla="*/ 82 w 182"/>
                <a:gd name="T71" fmla="*/ 37 h 216"/>
                <a:gd name="T72" fmla="*/ 104 w 182"/>
                <a:gd name="T73" fmla="*/ 49 h 216"/>
                <a:gd name="T74" fmla="*/ 88 w 182"/>
                <a:gd name="T75" fmla="*/ 27 h 216"/>
                <a:gd name="T76" fmla="*/ 104 w 182"/>
                <a:gd name="T77" fmla="*/ 36 h 216"/>
                <a:gd name="T78" fmla="*/ 94 w 182"/>
                <a:gd name="T79" fmla="*/ 17 h 216"/>
                <a:gd name="T80" fmla="*/ 115 w 182"/>
                <a:gd name="T81" fmla="*/ 28 h 216"/>
                <a:gd name="T82" fmla="*/ 101 w 182"/>
                <a:gd name="T83" fmla="*/ 4 h 216"/>
                <a:gd name="T84" fmla="*/ 156 w 182"/>
                <a:gd name="T85" fmla="*/ 65 h 216"/>
                <a:gd name="T86" fmla="*/ 147 w 182"/>
                <a:gd name="T87" fmla="*/ 83 h 216"/>
                <a:gd name="T88" fmla="*/ 175 w 182"/>
                <a:gd name="T89" fmla="*/ 101 h 216"/>
                <a:gd name="T90" fmla="*/ 177 w 182"/>
                <a:gd name="T91" fmla="*/ 101 h 216"/>
                <a:gd name="T92" fmla="*/ 177 w 182"/>
                <a:gd name="T93" fmla="*/ 103 h 216"/>
                <a:gd name="T94" fmla="*/ 56 w 182"/>
                <a:gd name="T95" fmla="*/ 17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2" h="216">
                  <a:moveTo>
                    <a:pt x="179" y="105"/>
                  </a:moveTo>
                  <a:cubicBezTo>
                    <a:pt x="180" y="105"/>
                    <a:pt x="182" y="104"/>
                    <a:pt x="181" y="103"/>
                  </a:cubicBezTo>
                  <a:cubicBezTo>
                    <a:pt x="177" y="85"/>
                    <a:pt x="174" y="66"/>
                    <a:pt x="173" y="47"/>
                  </a:cubicBezTo>
                  <a:cubicBezTo>
                    <a:pt x="173" y="46"/>
                    <a:pt x="172" y="46"/>
                    <a:pt x="171" y="46"/>
                  </a:cubicBezTo>
                  <a:cubicBezTo>
                    <a:pt x="171" y="46"/>
                    <a:pt x="171" y="45"/>
                    <a:pt x="170" y="45"/>
                  </a:cubicBezTo>
                  <a:cubicBezTo>
                    <a:pt x="147" y="31"/>
                    <a:pt x="123" y="18"/>
                    <a:pt x="102" y="1"/>
                  </a:cubicBezTo>
                  <a:cubicBezTo>
                    <a:pt x="101" y="0"/>
                    <a:pt x="99" y="2"/>
                    <a:pt x="100" y="3"/>
                  </a:cubicBezTo>
                  <a:cubicBezTo>
                    <a:pt x="72" y="43"/>
                    <a:pt x="46" y="84"/>
                    <a:pt x="17" y="124"/>
                  </a:cubicBezTo>
                  <a:cubicBezTo>
                    <a:pt x="17" y="124"/>
                    <a:pt x="16" y="124"/>
                    <a:pt x="16" y="124"/>
                  </a:cubicBezTo>
                  <a:cubicBezTo>
                    <a:pt x="15" y="123"/>
                    <a:pt x="15" y="124"/>
                    <a:pt x="15" y="125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11" y="132"/>
                    <a:pt x="6" y="139"/>
                    <a:pt x="1" y="146"/>
                  </a:cubicBezTo>
                  <a:cubicBezTo>
                    <a:pt x="0" y="147"/>
                    <a:pt x="1" y="149"/>
                    <a:pt x="3" y="149"/>
                  </a:cubicBezTo>
                  <a:cubicBezTo>
                    <a:pt x="10" y="160"/>
                    <a:pt x="33" y="169"/>
                    <a:pt x="44" y="177"/>
                  </a:cubicBezTo>
                  <a:cubicBezTo>
                    <a:pt x="64" y="189"/>
                    <a:pt x="85" y="202"/>
                    <a:pt x="105" y="215"/>
                  </a:cubicBezTo>
                  <a:cubicBezTo>
                    <a:pt x="106" y="216"/>
                    <a:pt x="107" y="215"/>
                    <a:pt x="107" y="213"/>
                  </a:cubicBezTo>
                  <a:cubicBezTo>
                    <a:pt x="133" y="179"/>
                    <a:pt x="156" y="141"/>
                    <a:pt x="179" y="105"/>
                  </a:cubicBezTo>
                  <a:close/>
                  <a:moveTo>
                    <a:pt x="176" y="97"/>
                  </a:moveTo>
                  <a:cubicBezTo>
                    <a:pt x="172" y="94"/>
                    <a:pt x="168" y="91"/>
                    <a:pt x="164" y="89"/>
                  </a:cubicBezTo>
                  <a:cubicBezTo>
                    <a:pt x="162" y="87"/>
                    <a:pt x="160" y="86"/>
                    <a:pt x="157" y="85"/>
                  </a:cubicBezTo>
                  <a:cubicBezTo>
                    <a:pt x="156" y="84"/>
                    <a:pt x="154" y="83"/>
                    <a:pt x="153" y="82"/>
                  </a:cubicBezTo>
                  <a:cubicBezTo>
                    <a:pt x="150" y="82"/>
                    <a:pt x="149" y="81"/>
                    <a:pt x="151" y="80"/>
                  </a:cubicBezTo>
                  <a:cubicBezTo>
                    <a:pt x="151" y="78"/>
                    <a:pt x="154" y="75"/>
                    <a:pt x="155" y="73"/>
                  </a:cubicBezTo>
                  <a:cubicBezTo>
                    <a:pt x="157" y="70"/>
                    <a:pt x="159" y="67"/>
                    <a:pt x="161" y="64"/>
                  </a:cubicBezTo>
                  <a:cubicBezTo>
                    <a:pt x="164" y="59"/>
                    <a:pt x="167" y="54"/>
                    <a:pt x="170" y="48"/>
                  </a:cubicBezTo>
                  <a:cubicBezTo>
                    <a:pt x="170" y="65"/>
                    <a:pt x="172" y="81"/>
                    <a:pt x="176" y="97"/>
                  </a:cubicBezTo>
                  <a:close/>
                  <a:moveTo>
                    <a:pt x="56" y="179"/>
                  </a:moveTo>
                  <a:cubicBezTo>
                    <a:pt x="48" y="174"/>
                    <a:pt x="39" y="169"/>
                    <a:pt x="31" y="163"/>
                  </a:cubicBezTo>
                  <a:cubicBezTo>
                    <a:pt x="27" y="161"/>
                    <a:pt x="7" y="152"/>
                    <a:pt x="5" y="147"/>
                  </a:cubicBezTo>
                  <a:cubicBezTo>
                    <a:pt x="5" y="146"/>
                    <a:pt x="6" y="145"/>
                    <a:pt x="7" y="144"/>
                  </a:cubicBezTo>
                  <a:cubicBezTo>
                    <a:pt x="15" y="150"/>
                    <a:pt x="25" y="155"/>
                    <a:pt x="34" y="159"/>
                  </a:cubicBezTo>
                  <a:cubicBezTo>
                    <a:pt x="35" y="160"/>
                    <a:pt x="36" y="158"/>
                    <a:pt x="35" y="158"/>
                  </a:cubicBezTo>
                  <a:cubicBezTo>
                    <a:pt x="26" y="153"/>
                    <a:pt x="17" y="148"/>
                    <a:pt x="8" y="142"/>
                  </a:cubicBezTo>
                  <a:cubicBezTo>
                    <a:pt x="9" y="140"/>
                    <a:pt x="11" y="138"/>
                    <a:pt x="13" y="136"/>
                  </a:cubicBezTo>
                  <a:cubicBezTo>
                    <a:pt x="16" y="139"/>
                    <a:pt x="20" y="141"/>
                    <a:pt x="25" y="143"/>
                  </a:cubicBezTo>
                  <a:cubicBezTo>
                    <a:pt x="26" y="144"/>
                    <a:pt x="26" y="143"/>
                    <a:pt x="25" y="142"/>
                  </a:cubicBezTo>
                  <a:cubicBezTo>
                    <a:pt x="21" y="140"/>
                    <a:pt x="17" y="138"/>
                    <a:pt x="13" y="135"/>
                  </a:cubicBezTo>
                  <a:cubicBezTo>
                    <a:pt x="15" y="132"/>
                    <a:pt x="17" y="130"/>
                    <a:pt x="19" y="127"/>
                  </a:cubicBezTo>
                  <a:cubicBezTo>
                    <a:pt x="29" y="132"/>
                    <a:pt x="39" y="138"/>
                    <a:pt x="49" y="143"/>
                  </a:cubicBezTo>
                  <a:cubicBezTo>
                    <a:pt x="50" y="144"/>
                    <a:pt x="50" y="143"/>
                    <a:pt x="50" y="142"/>
                  </a:cubicBezTo>
                  <a:cubicBezTo>
                    <a:pt x="40" y="137"/>
                    <a:pt x="30" y="131"/>
                    <a:pt x="20" y="126"/>
                  </a:cubicBezTo>
                  <a:cubicBezTo>
                    <a:pt x="22" y="123"/>
                    <a:pt x="24" y="121"/>
                    <a:pt x="26" y="118"/>
                  </a:cubicBezTo>
                  <a:cubicBezTo>
                    <a:pt x="30" y="122"/>
                    <a:pt x="36" y="125"/>
                    <a:pt x="40" y="127"/>
                  </a:cubicBezTo>
                  <a:cubicBezTo>
                    <a:pt x="41" y="128"/>
                    <a:pt x="42" y="127"/>
                    <a:pt x="41" y="126"/>
                  </a:cubicBezTo>
                  <a:cubicBezTo>
                    <a:pt x="37" y="123"/>
                    <a:pt x="31" y="119"/>
                    <a:pt x="26" y="118"/>
                  </a:cubicBezTo>
                  <a:cubicBezTo>
                    <a:pt x="29" y="115"/>
                    <a:pt x="31" y="111"/>
                    <a:pt x="33" y="108"/>
                  </a:cubicBezTo>
                  <a:cubicBezTo>
                    <a:pt x="45" y="115"/>
                    <a:pt x="57" y="123"/>
                    <a:pt x="69" y="130"/>
                  </a:cubicBezTo>
                  <a:cubicBezTo>
                    <a:pt x="70" y="130"/>
                    <a:pt x="71" y="129"/>
                    <a:pt x="70" y="129"/>
                  </a:cubicBezTo>
                  <a:cubicBezTo>
                    <a:pt x="58" y="121"/>
                    <a:pt x="46" y="114"/>
                    <a:pt x="34" y="108"/>
                  </a:cubicBezTo>
                  <a:cubicBezTo>
                    <a:pt x="36" y="105"/>
                    <a:pt x="37" y="102"/>
                    <a:pt x="39" y="100"/>
                  </a:cubicBezTo>
                  <a:cubicBezTo>
                    <a:pt x="46" y="103"/>
                    <a:pt x="51" y="107"/>
                    <a:pt x="57" y="111"/>
                  </a:cubicBezTo>
                  <a:cubicBezTo>
                    <a:pt x="58" y="112"/>
                    <a:pt x="59" y="111"/>
                    <a:pt x="58" y="110"/>
                  </a:cubicBezTo>
                  <a:cubicBezTo>
                    <a:pt x="52" y="106"/>
                    <a:pt x="46" y="102"/>
                    <a:pt x="40" y="99"/>
                  </a:cubicBezTo>
                  <a:cubicBezTo>
                    <a:pt x="42" y="95"/>
                    <a:pt x="45" y="92"/>
                    <a:pt x="47" y="88"/>
                  </a:cubicBezTo>
                  <a:cubicBezTo>
                    <a:pt x="47" y="89"/>
                    <a:pt x="47" y="89"/>
                    <a:pt x="48" y="89"/>
                  </a:cubicBezTo>
                  <a:cubicBezTo>
                    <a:pt x="58" y="96"/>
                    <a:pt x="68" y="103"/>
                    <a:pt x="78" y="110"/>
                  </a:cubicBezTo>
                  <a:cubicBezTo>
                    <a:pt x="79" y="110"/>
                    <a:pt x="80" y="109"/>
                    <a:pt x="79" y="108"/>
                  </a:cubicBezTo>
                  <a:cubicBezTo>
                    <a:pt x="69" y="101"/>
                    <a:pt x="59" y="94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52" y="81"/>
                    <a:pt x="57" y="75"/>
                    <a:pt x="61" y="68"/>
                  </a:cubicBezTo>
                  <a:cubicBezTo>
                    <a:pt x="67" y="71"/>
                    <a:pt x="72" y="75"/>
                    <a:pt x="77" y="78"/>
                  </a:cubicBezTo>
                  <a:cubicBezTo>
                    <a:pt x="78" y="78"/>
                    <a:pt x="79" y="77"/>
                    <a:pt x="78" y="77"/>
                  </a:cubicBezTo>
                  <a:cubicBezTo>
                    <a:pt x="73" y="73"/>
                    <a:pt x="68" y="70"/>
                    <a:pt x="62" y="67"/>
                  </a:cubicBezTo>
                  <a:cubicBezTo>
                    <a:pt x="64" y="64"/>
                    <a:pt x="66" y="62"/>
                    <a:pt x="68" y="59"/>
                  </a:cubicBezTo>
                  <a:cubicBezTo>
                    <a:pt x="76" y="64"/>
                    <a:pt x="84" y="69"/>
                    <a:pt x="93" y="74"/>
                  </a:cubicBezTo>
                  <a:cubicBezTo>
                    <a:pt x="94" y="74"/>
                    <a:pt x="95" y="73"/>
                    <a:pt x="94" y="72"/>
                  </a:cubicBezTo>
                  <a:cubicBezTo>
                    <a:pt x="85" y="68"/>
                    <a:pt x="77" y="63"/>
                    <a:pt x="68" y="58"/>
                  </a:cubicBezTo>
                  <a:cubicBezTo>
                    <a:pt x="70" y="55"/>
                    <a:pt x="73" y="51"/>
                    <a:pt x="75" y="48"/>
                  </a:cubicBezTo>
                  <a:cubicBezTo>
                    <a:pt x="80" y="52"/>
                    <a:pt x="86" y="55"/>
                    <a:pt x="92" y="58"/>
                  </a:cubicBezTo>
                  <a:cubicBezTo>
                    <a:pt x="93" y="59"/>
                    <a:pt x="93" y="58"/>
                    <a:pt x="93" y="57"/>
                  </a:cubicBezTo>
                  <a:cubicBezTo>
                    <a:pt x="87" y="54"/>
                    <a:pt x="81" y="50"/>
                    <a:pt x="75" y="47"/>
                  </a:cubicBezTo>
                  <a:cubicBezTo>
                    <a:pt x="77" y="44"/>
                    <a:pt x="80" y="41"/>
                    <a:pt x="82" y="37"/>
                  </a:cubicBezTo>
                  <a:cubicBezTo>
                    <a:pt x="89" y="42"/>
                    <a:pt x="96" y="46"/>
                    <a:pt x="103" y="50"/>
                  </a:cubicBezTo>
                  <a:cubicBezTo>
                    <a:pt x="104" y="51"/>
                    <a:pt x="105" y="50"/>
                    <a:pt x="104" y="49"/>
                  </a:cubicBezTo>
                  <a:cubicBezTo>
                    <a:pt x="97" y="45"/>
                    <a:pt x="90" y="40"/>
                    <a:pt x="82" y="36"/>
                  </a:cubicBezTo>
                  <a:cubicBezTo>
                    <a:pt x="84" y="33"/>
                    <a:pt x="86" y="30"/>
                    <a:pt x="88" y="27"/>
                  </a:cubicBezTo>
                  <a:cubicBezTo>
                    <a:pt x="93" y="30"/>
                    <a:pt x="98" y="34"/>
                    <a:pt x="103" y="37"/>
                  </a:cubicBezTo>
                  <a:cubicBezTo>
                    <a:pt x="104" y="37"/>
                    <a:pt x="104" y="36"/>
                    <a:pt x="104" y="36"/>
                  </a:cubicBezTo>
                  <a:cubicBezTo>
                    <a:pt x="99" y="32"/>
                    <a:pt x="94" y="29"/>
                    <a:pt x="88" y="26"/>
                  </a:cubicBezTo>
                  <a:cubicBezTo>
                    <a:pt x="90" y="23"/>
                    <a:pt x="92" y="20"/>
                    <a:pt x="94" y="17"/>
                  </a:cubicBezTo>
                  <a:cubicBezTo>
                    <a:pt x="101" y="21"/>
                    <a:pt x="108" y="25"/>
                    <a:pt x="114" y="30"/>
                  </a:cubicBezTo>
                  <a:cubicBezTo>
                    <a:pt x="115" y="30"/>
                    <a:pt x="116" y="29"/>
                    <a:pt x="115" y="28"/>
                  </a:cubicBezTo>
                  <a:cubicBezTo>
                    <a:pt x="109" y="23"/>
                    <a:pt x="102" y="19"/>
                    <a:pt x="95" y="15"/>
                  </a:cubicBezTo>
                  <a:cubicBezTo>
                    <a:pt x="97" y="12"/>
                    <a:pt x="99" y="8"/>
                    <a:pt x="101" y="4"/>
                  </a:cubicBezTo>
                  <a:cubicBezTo>
                    <a:pt x="121" y="22"/>
                    <a:pt x="144" y="35"/>
                    <a:pt x="168" y="47"/>
                  </a:cubicBezTo>
                  <a:cubicBezTo>
                    <a:pt x="164" y="53"/>
                    <a:pt x="160" y="59"/>
                    <a:pt x="156" y="65"/>
                  </a:cubicBezTo>
                  <a:cubicBezTo>
                    <a:pt x="152" y="70"/>
                    <a:pt x="148" y="75"/>
                    <a:pt x="146" y="81"/>
                  </a:cubicBezTo>
                  <a:cubicBezTo>
                    <a:pt x="146" y="82"/>
                    <a:pt x="146" y="83"/>
                    <a:pt x="147" y="83"/>
                  </a:cubicBezTo>
                  <a:cubicBezTo>
                    <a:pt x="151" y="87"/>
                    <a:pt x="156" y="89"/>
                    <a:pt x="160" y="91"/>
                  </a:cubicBezTo>
                  <a:cubicBezTo>
                    <a:pt x="165" y="94"/>
                    <a:pt x="170" y="98"/>
                    <a:pt x="175" y="101"/>
                  </a:cubicBezTo>
                  <a:cubicBezTo>
                    <a:pt x="176" y="101"/>
                    <a:pt x="176" y="101"/>
                    <a:pt x="177" y="101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6" y="101"/>
                    <a:pt x="176" y="102"/>
                    <a:pt x="177" y="102"/>
                  </a:cubicBezTo>
                  <a:cubicBezTo>
                    <a:pt x="177" y="103"/>
                    <a:pt x="177" y="103"/>
                    <a:pt x="177" y="103"/>
                  </a:cubicBezTo>
                  <a:cubicBezTo>
                    <a:pt x="153" y="139"/>
                    <a:pt x="127" y="174"/>
                    <a:pt x="106" y="211"/>
                  </a:cubicBezTo>
                  <a:cubicBezTo>
                    <a:pt x="89" y="201"/>
                    <a:pt x="73" y="190"/>
                    <a:pt x="56" y="17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auto">
            <a:xfrm>
              <a:off x="9966325" y="11452225"/>
              <a:ext cx="88900" cy="50800"/>
            </a:xfrm>
            <a:custGeom>
              <a:avLst/>
              <a:gdLst>
                <a:gd name="T0" fmla="*/ 21 w 21"/>
                <a:gd name="T1" fmla="*/ 11 h 12"/>
                <a:gd name="T2" fmla="*/ 1 w 21"/>
                <a:gd name="T3" fmla="*/ 1 h 12"/>
                <a:gd name="T4" fmla="*/ 0 w 21"/>
                <a:gd name="T5" fmla="*/ 2 h 12"/>
                <a:gd name="T6" fmla="*/ 20 w 21"/>
                <a:gd name="T7" fmla="*/ 12 h 12"/>
                <a:gd name="T8" fmla="*/ 21 w 21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21" y="11"/>
                  </a:moveTo>
                  <a:cubicBezTo>
                    <a:pt x="14" y="8"/>
                    <a:pt x="7" y="5"/>
                    <a:pt x="1" y="1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6" y="7"/>
                    <a:pt x="13" y="10"/>
                    <a:pt x="20" y="12"/>
                  </a:cubicBezTo>
                  <a:cubicBezTo>
                    <a:pt x="21" y="12"/>
                    <a:pt x="21" y="11"/>
                    <a:pt x="21" y="1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70905" y="5174342"/>
            <a:ext cx="863600" cy="962025"/>
            <a:chOff x="4090988" y="1389063"/>
            <a:chExt cx="863600" cy="962025"/>
          </a:xfrm>
        </p:grpSpPr>
        <p:sp>
          <p:nvSpPr>
            <p:cNvPr id="18" name="Freeform 28"/>
            <p:cNvSpPr>
              <a:spLocks noEditPoints="1"/>
            </p:cNvSpPr>
            <p:nvPr/>
          </p:nvSpPr>
          <p:spPr bwMode="auto">
            <a:xfrm>
              <a:off x="4090988" y="1389063"/>
              <a:ext cx="863600" cy="962025"/>
            </a:xfrm>
            <a:custGeom>
              <a:avLst/>
              <a:gdLst>
                <a:gd name="T0" fmla="*/ 137 w 204"/>
                <a:gd name="T1" fmla="*/ 23 h 227"/>
                <a:gd name="T2" fmla="*/ 94 w 204"/>
                <a:gd name="T3" fmla="*/ 37 h 227"/>
                <a:gd name="T4" fmla="*/ 71 w 204"/>
                <a:gd name="T5" fmla="*/ 43 h 227"/>
                <a:gd name="T6" fmla="*/ 43 w 204"/>
                <a:gd name="T7" fmla="*/ 41 h 227"/>
                <a:gd name="T8" fmla="*/ 44 w 204"/>
                <a:gd name="T9" fmla="*/ 50 h 227"/>
                <a:gd name="T10" fmla="*/ 0 w 204"/>
                <a:gd name="T11" fmla="*/ 43 h 227"/>
                <a:gd name="T12" fmla="*/ 65 w 204"/>
                <a:gd name="T13" fmla="*/ 183 h 227"/>
                <a:gd name="T14" fmla="*/ 106 w 204"/>
                <a:gd name="T15" fmla="*/ 181 h 227"/>
                <a:gd name="T16" fmla="*/ 168 w 204"/>
                <a:gd name="T17" fmla="*/ 146 h 227"/>
                <a:gd name="T18" fmla="*/ 33 w 204"/>
                <a:gd name="T19" fmla="*/ 109 h 227"/>
                <a:gd name="T20" fmla="*/ 17 w 204"/>
                <a:gd name="T21" fmla="*/ 92 h 227"/>
                <a:gd name="T22" fmla="*/ 14 w 204"/>
                <a:gd name="T23" fmla="*/ 80 h 227"/>
                <a:gd name="T24" fmla="*/ 17 w 204"/>
                <a:gd name="T25" fmla="*/ 56 h 227"/>
                <a:gd name="T26" fmla="*/ 5 w 204"/>
                <a:gd name="T27" fmla="*/ 50 h 227"/>
                <a:gd name="T28" fmla="*/ 40 w 204"/>
                <a:gd name="T29" fmla="*/ 172 h 227"/>
                <a:gd name="T30" fmla="*/ 37 w 204"/>
                <a:gd name="T31" fmla="*/ 162 h 227"/>
                <a:gd name="T32" fmla="*/ 40 w 204"/>
                <a:gd name="T33" fmla="*/ 138 h 227"/>
                <a:gd name="T34" fmla="*/ 28 w 204"/>
                <a:gd name="T35" fmla="*/ 131 h 227"/>
                <a:gd name="T36" fmla="*/ 55 w 204"/>
                <a:gd name="T37" fmla="*/ 225 h 227"/>
                <a:gd name="T38" fmla="*/ 62 w 204"/>
                <a:gd name="T39" fmla="*/ 204 h 227"/>
                <a:gd name="T40" fmla="*/ 62 w 204"/>
                <a:gd name="T41" fmla="*/ 184 h 227"/>
                <a:gd name="T42" fmla="*/ 106 w 204"/>
                <a:gd name="T43" fmla="*/ 54 h 227"/>
                <a:gd name="T44" fmla="*/ 85 w 204"/>
                <a:gd name="T45" fmla="*/ 45 h 227"/>
                <a:gd name="T46" fmla="*/ 81 w 204"/>
                <a:gd name="T47" fmla="*/ 41 h 227"/>
                <a:gd name="T48" fmla="*/ 72 w 204"/>
                <a:gd name="T49" fmla="*/ 36 h 227"/>
                <a:gd name="T50" fmla="*/ 72 w 204"/>
                <a:gd name="T51" fmla="*/ 45 h 227"/>
                <a:gd name="T52" fmla="*/ 28 w 204"/>
                <a:gd name="T53" fmla="*/ 56 h 227"/>
                <a:gd name="T54" fmla="*/ 108 w 204"/>
                <a:gd name="T55" fmla="*/ 100 h 227"/>
                <a:gd name="T56" fmla="*/ 88 w 204"/>
                <a:gd name="T57" fmla="*/ 170 h 227"/>
                <a:gd name="T58" fmla="*/ 87 w 204"/>
                <a:gd name="T59" fmla="*/ 156 h 227"/>
                <a:gd name="T60" fmla="*/ 96 w 204"/>
                <a:gd name="T61" fmla="*/ 153 h 227"/>
                <a:gd name="T62" fmla="*/ 109 w 204"/>
                <a:gd name="T63" fmla="*/ 101 h 227"/>
                <a:gd name="T64" fmla="*/ 121 w 204"/>
                <a:gd name="T65" fmla="*/ 96 h 227"/>
                <a:gd name="T66" fmla="*/ 148 w 204"/>
                <a:gd name="T67" fmla="*/ 103 h 227"/>
                <a:gd name="T68" fmla="*/ 115 w 204"/>
                <a:gd name="T69" fmla="*/ 114 h 227"/>
                <a:gd name="T70" fmla="*/ 130 w 204"/>
                <a:gd name="T71" fmla="*/ 88 h 227"/>
                <a:gd name="T72" fmla="*/ 130 w 204"/>
                <a:gd name="T73" fmla="*/ 78 h 227"/>
                <a:gd name="T74" fmla="*/ 138 w 204"/>
                <a:gd name="T75" fmla="*/ 105 h 227"/>
                <a:gd name="T76" fmla="*/ 145 w 204"/>
                <a:gd name="T77" fmla="*/ 88 h 227"/>
                <a:gd name="T78" fmla="*/ 146 w 204"/>
                <a:gd name="T79" fmla="*/ 82 h 227"/>
                <a:gd name="T80" fmla="*/ 128 w 204"/>
                <a:gd name="T81" fmla="*/ 77 h 227"/>
                <a:gd name="T82" fmla="*/ 106 w 204"/>
                <a:gd name="T83" fmla="*/ 84 h 227"/>
                <a:gd name="T84" fmla="*/ 30 w 204"/>
                <a:gd name="T85" fmla="*/ 62 h 227"/>
                <a:gd name="T86" fmla="*/ 59 w 204"/>
                <a:gd name="T87" fmla="*/ 68 h 227"/>
                <a:gd name="T88" fmla="*/ 79 w 204"/>
                <a:gd name="T89" fmla="*/ 63 h 227"/>
                <a:gd name="T90" fmla="*/ 102 w 204"/>
                <a:gd name="T91" fmla="*/ 56 h 227"/>
                <a:gd name="T92" fmla="*/ 138 w 204"/>
                <a:gd name="T93" fmla="*/ 29 h 227"/>
                <a:gd name="T94" fmla="*/ 153 w 204"/>
                <a:gd name="T95" fmla="*/ 67 h 227"/>
                <a:gd name="T96" fmla="*/ 180 w 204"/>
                <a:gd name="T97" fmla="*/ 174 h 227"/>
                <a:gd name="T98" fmla="*/ 178 w 204"/>
                <a:gd name="T99" fmla="*/ 164 h 227"/>
                <a:gd name="T100" fmla="*/ 180 w 204"/>
                <a:gd name="T101" fmla="*/ 140 h 227"/>
                <a:gd name="T102" fmla="*/ 167 w 204"/>
                <a:gd name="T103" fmla="*/ 89 h 227"/>
                <a:gd name="T104" fmla="*/ 145 w 204"/>
                <a:gd name="T105" fmla="*/ 45 h 227"/>
                <a:gd name="T106" fmla="*/ 152 w 204"/>
                <a:gd name="T107" fmla="*/ 31 h 227"/>
                <a:gd name="T108" fmla="*/ 139 w 204"/>
                <a:gd name="T109" fmla="*/ 21 h 227"/>
                <a:gd name="T110" fmla="*/ 137 w 204"/>
                <a:gd name="T111" fmla="*/ 1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4" h="227">
                  <a:moveTo>
                    <a:pt x="202" y="183"/>
                  </a:moveTo>
                  <a:cubicBezTo>
                    <a:pt x="186" y="122"/>
                    <a:pt x="171" y="61"/>
                    <a:pt x="153" y="1"/>
                  </a:cubicBezTo>
                  <a:cubicBezTo>
                    <a:pt x="153" y="0"/>
                    <a:pt x="152" y="0"/>
                    <a:pt x="151" y="1"/>
                  </a:cubicBezTo>
                  <a:cubicBezTo>
                    <a:pt x="151" y="0"/>
                    <a:pt x="151" y="0"/>
                    <a:pt x="150" y="0"/>
                  </a:cubicBezTo>
                  <a:cubicBezTo>
                    <a:pt x="144" y="0"/>
                    <a:pt x="138" y="2"/>
                    <a:pt x="133" y="4"/>
                  </a:cubicBezTo>
                  <a:cubicBezTo>
                    <a:pt x="132" y="5"/>
                    <a:pt x="132" y="6"/>
                    <a:pt x="133" y="6"/>
                  </a:cubicBezTo>
                  <a:cubicBezTo>
                    <a:pt x="134" y="12"/>
                    <a:pt x="135" y="18"/>
                    <a:pt x="137" y="23"/>
                  </a:cubicBezTo>
                  <a:cubicBezTo>
                    <a:pt x="126" y="25"/>
                    <a:pt x="115" y="28"/>
                    <a:pt x="105" y="31"/>
                  </a:cubicBezTo>
                  <a:cubicBezTo>
                    <a:pt x="104" y="29"/>
                    <a:pt x="103" y="27"/>
                    <a:pt x="102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99" y="24"/>
                    <a:pt x="98" y="24"/>
                    <a:pt x="96" y="24"/>
                  </a:cubicBezTo>
                  <a:cubicBezTo>
                    <a:pt x="94" y="25"/>
                    <a:pt x="93" y="27"/>
                    <a:pt x="93" y="29"/>
                  </a:cubicBezTo>
                  <a:cubicBezTo>
                    <a:pt x="92" y="29"/>
                    <a:pt x="93" y="29"/>
                    <a:pt x="93" y="29"/>
                  </a:cubicBezTo>
                  <a:cubicBezTo>
                    <a:pt x="93" y="32"/>
                    <a:pt x="94" y="34"/>
                    <a:pt x="94" y="37"/>
                  </a:cubicBezTo>
                  <a:cubicBezTo>
                    <a:pt x="91" y="37"/>
                    <a:pt x="87" y="38"/>
                    <a:pt x="83" y="39"/>
                  </a:cubicBezTo>
                  <a:cubicBezTo>
                    <a:pt x="82" y="38"/>
                    <a:pt x="82" y="36"/>
                    <a:pt x="81" y="34"/>
                  </a:cubicBezTo>
                  <a:cubicBezTo>
                    <a:pt x="82" y="34"/>
                    <a:pt x="83" y="34"/>
                    <a:pt x="82" y="33"/>
                  </a:cubicBezTo>
                  <a:cubicBezTo>
                    <a:pt x="79" y="29"/>
                    <a:pt x="73" y="32"/>
                    <a:pt x="71" y="35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0" y="34"/>
                    <a:pt x="69" y="35"/>
                    <a:pt x="69" y="36"/>
                  </a:cubicBezTo>
                  <a:cubicBezTo>
                    <a:pt x="70" y="38"/>
                    <a:pt x="71" y="40"/>
                    <a:pt x="71" y="43"/>
                  </a:cubicBezTo>
                  <a:cubicBezTo>
                    <a:pt x="66" y="45"/>
                    <a:pt x="60" y="46"/>
                    <a:pt x="55" y="47"/>
                  </a:cubicBezTo>
                  <a:cubicBezTo>
                    <a:pt x="54" y="44"/>
                    <a:pt x="53" y="42"/>
                    <a:pt x="52" y="40"/>
                  </a:cubicBezTo>
                  <a:cubicBezTo>
                    <a:pt x="52" y="39"/>
                    <a:pt x="52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48" y="38"/>
                    <a:pt x="45" y="38"/>
                    <a:pt x="42" y="39"/>
                  </a:cubicBezTo>
                  <a:cubicBezTo>
                    <a:pt x="41" y="39"/>
                    <a:pt x="42" y="41"/>
                    <a:pt x="43" y="41"/>
                  </a:cubicBezTo>
                  <a:cubicBezTo>
                    <a:pt x="45" y="40"/>
                    <a:pt x="48" y="40"/>
                    <a:pt x="50" y="40"/>
                  </a:cubicBezTo>
                  <a:cubicBezTo>
                    <a:pt x="53" y="49"/>
                    <a:pt x="55" y="58"/>
                    <a:pt x="58" y="67"/>
                  </a:cubicBezTo>
                  <a:cubicBezTo>
                    <a:pt x="57" y="68"/>
                    <a:pt x="56" y="69"/>
                    <a:pt x="55" y="69"/>
                  </a:cubicBezTo>
                  <a:cubicBezTo>
                    <a:pt x="54" y="70"/>
                    <a:pt x="53" y="69"/>
                    <a:pt x="52" y="69"/>
                  </a:cubicBezTo>
                  <a:cubicBezTo>
                    <a:pt x="49" y="60"/>
                    <a:pt x="47" y="50"/>
                    <a:pt x="44" y="41"/>
                  </a:cubicBezTo>
                  <a:cubicBezTo>
                    <a:pt x="43" y="40"/>
                    <a:pt x="42" y="41"/>
                    <a:pt x="42" y="42"/>
                  </a:cubicBezTo>
                  <a:cubicBezTo>
                    <a:pt x="43" y="44"/>
                    <a:pt x="44" y="47"/>
                    <a:pt x="44" y="50"/>
                  </a:cubicBezTo>
                  <a:cubicBezTo>
                    <a:pt x="39" y="51"/>
                    <a:pt x="33" y="53"/>
                    <a:pt x="27" y="54"/>
                  </a:cubicBezTo>
                  <a:cubicBezTo>
                    <a:pt x="26" y="48"/>
                    <a:pt x="24" y="42"/>
                    <a:pt x="22" y="36"/>
                  </a:cubicBezTo>
                  <a:cubicBezTo>
                    <a:pt x="22" y="35"/>
                    <a:pt x="20" y="36"/>
                    <a:pt x="20" y="37"/>
                  </a:cubicBezTo>
                  <a:cubicBezTo>
                    <a:pt x="20" y="37"/>
                    <a:pt x="20" y="37"/>
                    <a:pt x="21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4" y="37"/>
                    <a:pt x="8" y="40"/>
                    <a:pt x="3" y="42"/>
                  </a:cubicBezTo>
                  <a:cubicBezTo>
                    <a:pt x="2" y="41"/>
                    <a:pt x="0" y="42"/>
                    <a:pt x="0" y="43"/>
                  </a:cubicBezTo>
                  <a:cubicBezTo>
                    <a:pt x="15" y="105"/>
                    <a:pt x="34" y="165"/>
                    <a:pt x="52" y="226"/>
                  </a:cubicBezTo>
                  <a:cubicBezTo>
                    <a:pt x="52" y="227"/>
                    <a:pt x="53" y="227"/>
                    <a:pt x="54" y="227"/>
                  </a:cubicBezTo>
                  <a:cubicBezTo>
                    <a:pt x="54" y="227"/>
                    <a:pt x="54" y="227"/>
                    <a:pt x="54" y="227"/>
                  </a:cubicBezTo>
                  <a:cubicBezTo>
                    <a:pt x="61" y="226"/>
                    <a:pt x="67" y="225"/>
                    <a:pt x="74" y="223"/>
                  </a:cubicBezTo>
                  <a:cubicBezTo>
                    <a:pt x="75" y="222"/>
                    <a:pt x="75" y="221"/>
                    <a:pt x="74" y="220"/>
                  </a:cubicBezTo>
                  <a:cubicBezTo>
                    <a:pt x="75" y="220"/>
                    <a:pt x="75" y="220"/>
                    <a:pt x="75" y="219"/>
                  </a:cubicBezTo>
                  <a:cubicBezTo>
                    <a:pt x="71" y="207"/>
                    <a:pt x="68" y="195"/>
                    <a:pt x="65" y="183"/>
                  </a:cubicBezTo>
                  <a:cubicBezTo>
                    <a:pt x="73" y="181"/>
                    <a:pt x="81" y="178"/>
                    <a:pt x="89" y="175"/>
                  </a:cubicBezTo>
                  <a:cubicBezTo>
                    <a:pt x="90" y="179"/>
                    <a:pt x="92" y="183"/>
                    <a:pt x="93" y="187"/>
                  </a:cubicBezTo>
                  <a:cubicBezTo>
                    <a:pt x="93" y="188"/>
                    <a:pt x="95" y="188"/>
                    <a:pt x="95" y="187"/>
                  </a:cubicBezTo>
                  <a:cubicBezTo>
                    <a:pt x="99" y="188"/>
                    <a:pt x="103" y="186"/>
                    <a:pt x="106" y="183"/>
                  </a:cubicBezTo>
                  <a:cubicBezTo>
                    <a:pt x="106" y="183"/>
                    <a:pt x="106" y="183"/>
                    <a:pt x="106" y="183"/>
                  </a:cubicBezTo>
                  <a:cubicBezTo>
                    <a:pt x="106" y="183"/>
                    <a:pt x="106" y="183"/>
                    <a:pt x="106" y="183"/>
                  </a:cubicBezTo>
                  <a:cubicBezTo>
                    <a:pt x="107" y="182"/>
                    <a:pt x="107" y="181"/>
                    <a:pt x="106" y="181"/>
                  </a:cubicBezTo>
                  <a:cubicBezTo>
                    <a:pt x="105" y="178"/>
                    <a:pt x="104" y="175"/>
                    <a:pt x="104" y="172"/>
                  </a:cubicBezTo>
                  <a:cubicBezTo>
                    <a:pt x="125" y="164"/>
                    <a:pt x="147" y="158"/>
                    <a:pt x="170" y="153"/>
                  </a:cubicBezTo>
                  <a:cubicBezTo>
                    <a:pt x="171" y="153"/>
                    <a:pt x="170" y="151"/>
                    <a:pt x="169" y="151"/>
                  </a:cubicBezTo>
                  <a:cubicBezTo>
                    <a:pt x="147" y="155"/>
                    <a:pt x="124" y="162"/>
                    <a:pt x="103" y="170"/>
                  </a:cubicBezTo>
                  <a:cubicBezTo>
                    <a:pt x="103" y="169"/>
                    <a:pt x="102" y="167"/>
                    <a:pt x="102" y="166"/>
                  </a:cubicBezTo>
                  <a:cubicBezTo>
                    <a:pt x="124" y="160"/>
                    <a:pt x="146" y="154"/>
                    <a:pt x="168" y="147"/>
                  </a:cubicBezTo>
                  <a:cubicBezTo>
                    <a:pt x="168" y="146"/>
                    <a:pt x="168" y="146"/>
                    <a:pt x="168" y="146"/>
                  </a:cubicBezTo>
                  <a:cubicBezTo>
                    <a:pt x="173" y="161"/>
                    <a:pt x="178" y="176"/>
                    <a:pt x="182" y="192"/>
                  </a:cubicBezTo>
                  <a:cubicBezTo>
                    <a:pt x="183" y="192"/>
                    <a:pt x="183" y="192"/>
                    <a:pt x="184" y="192"/>
                  </a:cubicBezTo>
                  <a:cubicBezTo>
                    <a:pt x="184" y="193"/>
                    <a:pt x="184" y="193"/>
                    <a:pt x="185" y="193"/>
                  </a:cubicBezTo>
                  <a:cubicBezTo>
                    <a:pt x="192" y="194"/>
                    <a:pt x="199" y="191"/>
                    <a:pt x="203" y="185"/>
                  </a:cubicBezTo>
                  <a:cubicBezTo>
                    <a:pt x="204" y="185"/>
                    <a:pt x="203" y="183"/>
                    <a:pt x="202" y="183"/>
                  </a:cubicBezTo>
                  <a:close/>
                  <a:moveTo>
                    <a:pt x="23" y="112"/>
                  </a:moveTo>
                  <a:cubicBezTo>
                    <a:pt x="26" y="111"/>
                    <a:pt x="30" y="110"/>
                    <a:pt x="33" y="109"/>
                  </a:cubicBezTo>
                  <a:cubicBezTo>
                    <a:pt x="34" y="109"/>
                    <a:pt x="33" y="108"/>
                    <a:pt x="33" y="108"/>
                  </a:cubicBezTo>
                  <a:cubicBezTo>
                    <a:pt x="29" y="109"/>
                    <a:pt x="26" y="110"/>
                    <a:pt x="23" y="111"/>
                  </a:cubicBezTo>
                  <a:cubicBezTo>
                    <a:pt x="22" y="109"/>
                    <a:pt x="21" y="106"/>
                    <a:pt x="20" y="104"/>
                  </a:cubicBezTo>
                  <a:cubicBezTo>
                    <a:pt x="24" y="103"/>
                    <a:pt x="28" y="102"/>
                    <a:pt x="31" y="101"/>
                  </a:cubicBezTo>
                  <a:cubicBezTo>
                    <a:pt x="32" y="100"/>
                    <a:pt x="32" y="99"/>
                    <a:pt x="31" y="100"/>
                  </a:cubicBezTo>
                  <a:cubicBezTo>
                    <a:pt x="27" y="101"/>
                    <a:pt x="24" y="102"/>
                    <a:pt x="20" y="103"/>
                  </a:cubicBezTo>
                  <a:cubicBezTo>
                    <a:pt x="19" y="99"/>
                    <a:pt x="18" y="96"/>
                    <a:pt x="17" y="92"/>
                  </a:cubicBezTo>
                  <a:cubicBezTo>
                    <a:pt x="21" y="91"/>
                    <a:pt x="24" y="90"/>
                    <a:pt x="28" y="88"/>
                  </a:cubicBezTo>
                  <a:cubicBezTo>
                    <a:pt x="28" y="88"/>
                    <a:pt x="28" y="86"/>
                    <a:pt x="27" y="87"/>
                  </a:cubicBezTo>
                  <a:cubicBezTo>
                    <a:pt x="24" y="89"/>
                    <a:pt x="20" y="90"/>
                    <a:pt x="17" y="91"/>
                  </a:cubicBezTo>
                  <a:cubicBezTo>
                    <a:pt x="16" y="88"/>
                    <a:pt x="15" y="85"/>
                    <a:pt x="14" y="81"/>
                  </a:cubicBezTo>
                  <a:cubicBezTo>
                    <a:pt x="18" y="80"/>
                    <a:pt x="21" y="79"/>
                    <a:pt x="25" y="78"/>
                  </a:cubicBezTo>
                  <a:cubicBezTo>
                    <a:pt x="25" y="78"/>
                    <a:pt x="25" y="77"/>
                    <a:pt x="25" y="77"/>
                  </a:cubicBezTo>
                  <a:cubicBezTo>
                    <a:pt x="21" y="78"/>
                    <a:pt x="17" y="79"/>
                    <a:pt x="14" y="80"/>
                  </a:cubicBezTo>
                  <a:cubicBezTo>
                    <a:pt x="13" y="77"/>
                    <a:pt x="12" y="74"/>
                    <a:pt x="11" y="70"/>
                  </a:cubicBezTo>
                  <a:cubicBezTo>
                    <a:pt x="15" y="70"/>
                    <a:pt x="19" y="69"/>
                    <a:pt x="23" y="68"/>
                  </a:cubicBezTo>
                  <a:cubicBezTo>
                    <a:pt x="24" y="67"/>
                    <a:pt x="24" y="67"/>
                    <a:pt x="23" y="67"/>
                  </a:cubicBezTo>
                  <a:cubicBezTo>
                    <a:pt x="19" y="68"/>
                    <a:pt x="15" y="69"/>
                    <a:pt x="11" y="70"/>
                  </a:cubicBezTo>
                  <a:cubicBezTo>
                    <a:pt x="10" y="66"/>
                    <a:pt x="9" y="62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11" y="58"/>
                    <a:pt x="14" y="58"/>
                    <a:pt x="17" y="56"/>
                  </a:cubicBezTo>
                  <a:cubicBezTo>
                    <a:pt x="17" y="56"/>
                    <a:pt x="17" y="55"/>
                    <a:pt x="16" y="55"/>
                  </a:cubicBezTo>
                  <a:cubicBezTo>
                    <a:pt x="13" y="56"/>
                    <a:pt x="11" y="57"/>
                    <a:pt x="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55"/>
                    <a:pt x="6" y="53"/>
                    <a:pt x="5" y="51"/>
                  </a:cubicBezTo>
                  <a:cubicBezTo>
                    <a:pt x="9" y="50"/>
                    <a:pt x="12" y="49"/>
                    <a:pt x="15" y="49"/>
                  </a:cubicBezTo>
                  <a:cubicBezTo>
                    <a:pt x="16" y="48"/>
                    <a:pt x="16" y="47"/>
                    <a:pt x="15" y="47"/>
                  </a:cubicBezTo>
                  <a:cubicBezTo>
                    <a:pt x="12" y="48"/>
                    <a:pt x="8" y="49"/>
                    <a:pt x="5" y="50"/>
                  </a:cubicBezTo>
                  <a:cubicBezTo>
                    <a:pt x="4" y="48"/>
                    <a:pt x="4" y="46"/>
                    <a:pt x="3" y="44"/>
                  </a:cubicBezTo>
                  <a:cubicBezTo>
                    <a:pt x="9" y="43"/>
                    <a:pt x="16" y="42"/>
                    <a:pt x="21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7" y="64"/>
                    <a:pt x="35" y="90"/>
                    <a:pt x="42" y="115"/>
                  </a:cubicBezTo>
                  <a:cubicBezTo>
                    <a:pt x="36" y="116"/>
                    <a:pt x="31" y="118"/>
                    <a:pt x="25" y="120"/>
                  </a:cubicBezTo>
                  <a:cubicBezTo>
                    <a:pt x="24" y="118"/>
                    <a:pt x="24" y="115"/>
                    <a:pt x="23" y="112"/>
                  </a:cubicBezTo>
                  <a:close/>
                  <a:moveTo>
                    <a:pt x="40" y="172"/>
                  </a:moveTo>
                  <a:cubicBezTo>
                    <a:pt x="44" y="171"/>
                    <a:pt x="48" y="170"/>
                    <a:pt x="52" y="168"/>
                  </a:cubicBezTo>
                  <a:cubicBezTo>
                    <a:pt x="53" y="168"/>
                    <a:pt x="52" y="167"/>
                    <a:pt x="52" y="167"/>
                  </a:cubicBezTo>
                  <a:cubicBezTo>
                    <a:pt x="48" y="168"/>
                    <a:pt x="43" y="170"/>
                    <a:pt x="39" y="171"/>
                  </a:cubicBezTo>
                  <a:cubicBezTo>
                    <a:pt x="39" y="168"/>
                    <a:pt x="38" y="166"/>
                    <a:pt x="37" y="163"/>
                  </a:cubicBezTo>
                  <a:cubicBezTo>
                    <a:pt x="40" y="162"/>
                    <a:pt x="43" y="161"/>
                    <a:pt x="46" y="160"/>
                  </a:cubicBezTo>
                  <a:cubicBezTo>
                    <a:pt x="47" y="159"/>
                    <a:pt x="46" y="159"/>
                    <a:pt x="46" y="159"/>
                  </a:cubicBezTo>
                  <a:cubicBezTo>
                    <a:pt x="43" y="160"/>
                    <a:pt x="40" y="161"/>
                    <a:pt x="37" y="162"/>
                  </a:cubicBezTo>
                  <a:cubicBezTo>
                    <a:pt x="36" y="159"/>
                    <a:pt x="35" y="156"/>
                    <a:pt x="34" y="153"/>
                  </a:cubicBezTo>
                  <a:cubicBezTo>
                    <a:pt x="39" y="151"/>
                    <a:pt x="44" y="150"/>
                    <a:pt x="49" y="148"/>
                  </a:cubicBezTo>
                  <a:cubicBezTo>
                    <a:pt x="50" y="148"/>
                    <a:pt x="50" y="147"/>
                    <a:pt x="49" y="147"/>
                  </a:cubicBezTo>
                  <a:cubicBezTo>
                    <a:pt x="44" y="148"/>
                    <a:pt x="39" y="150"/>
                    <a:pt x="34" y="152"/>
                  </a:cubicBezTo>
                  <a:cubicBezTo>
                    <a:pt x="33" y="148"/>
                    <a:pt x="32" y="145"/>
                    <a:pt x="31" y="141"/>
                  </a:cubicBezTo>
                  <a:cubicBezTo>
                    <a:pt x="34" y="141"/>
                    <a:pt x="37" y="140"/>
                    <a:pt x="40" y="139"/>
                  </a:cubicBezTo>
                  <a:cubicBezTo>
                    <a:pt x="41" y="139"/>
                    <a:pt x="41" y="138"/>
                    <a:pt x="40" y="138"/>
                  </a:cubicBezTo>
                  <a:cubicBezTo>
                    <a:pt x="37" y="139"/>
                    <a:pt x="34" y="140"/>
                    <a:pt x="31" y="141"/>
                  </a:cubicBezTo>
                  <a:cubicBezTo>
                    <a:pt x="30" y="138"/>
                    <a:pt x="29" y="135"/>
                    <a:pt x="28" y="131"/>
                  </a:cubicBezTo>
                  <a:cubicBezTo>
                    <a:pt x="28" y="132"/>
                    <a:pt x="29" y="132"/>
                    <a:pt x="29" y="132"/>
                  </a:cubicBezTo>
                  <a:cubicBezTo>
                    <a:pt x="32" y="130"/>
                    <a:pt x="35" y="129"/>
                    <a:pt x="38" y="129"/>
                  </a:cubicBezTo>
                  <a:cubicBezTo>
                    <a:pt x="39" y="128"/>
                    <a:pt x="39" y="127"/>
                    <a:pt x="38" y="128"/>
                  </a:cubicBezTo>
                  <a:cubicBezTo>
                    <a:pt x="35" y="128"/>
                    <a:pt x="31" y="129"/>
                    <a:pt x="28" y="131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27" y="128"/>
                    <a:pt x="26" y="125"/>
                    <a:pt x="25" y="121"/>
                  </a:cubicBezTo>
                  <a:cubicBezTo>
                    <a:pt x="31" y="119"/>
                    <a:pt x="37" y="118"/>
                    <a:pt x="42" y="116"/>
                  </a:cubicBezTo>
                  <a:cubicBezTo>
                    <a:pt x="49" y="138"/>
                    <a:pt x="55" y="160"/>
                    <a:pt x="61" y="183"/>
                  </a:cubicBezTo>
                  <a:cubicBezTo>
                    <a:pt x="55" y="184"/>
                    <a:pt x="50" y="186"/>
                    <a:pt x="44" y="188"/>
                  </a:cubicBezTo>
                  <a:cubicBezTo>
                    <a:pt x="43" y="183"/>
                    <a:pt x="41" y="178"/>
                    <a:pt x="40" y="172"/>
                  </a:cubicBezTo>
                  <a:close/>
                  <a:moveTo>
                    <a:pt x="55" y="226"/>
                  </a:moveTo>
                  <a:cubicBezTo>
                    <a:pt x="55" y="226"/>
                    <a:pt x="55" y="225"/>
                    <a:pt x="55" y="225"/>
                  </a:cubicBezTo>
                  <a:cubicBezTo>
                    <a:pt x="54" y="222"/>
                    <a:pt x="53" y="219"/>
                    <a:pt x="52" y="216"/>
                  </a:cubicBezTo>
                  <a:cubicBezTo>
                    <a:pt x="55" y="216"/>
                    <a:pt x="57" y="216"/>
                    <a:pt x="60" y="215"/>
                  </a:cubicBezTo>
                  <a:cubicBezTo>
                    <a:pt x="60" y="215"/>
                    <a:pt x="60" y="213"/>
                    <a:pt x="59" y="213"/>
                  </a:cubicBezTo>
                  <a:cubicBezTo>
                    <a:pt x="57" y="214"/>
                    <a:pt x="54" y="215"/>
                    <a:pt x="52" y="215"/>
                  </a:cubicBezTo>
                  <a:cubicBezTo>
                    <a:pt x="51" y="213"/>
                    <a:pt x="50" y="210"/>
                    <a:pt x="50" y="208"/>
                  </a:cubicBezTo>
                  <a:cubicBezTo>
                    <a:pt x="54" y="207"/>
                    <a:pt x="58" y="206"/>
                    <a:pt x="62" y="205"/>
                  </a:cubicBezTo>
                  <a:cubicBezTo>
                    <a:pt x="63" y="205"/>
                    <a:pt x="63" y="204"/>
                    <a:pt x="62" y="204"/>
                  </a:cubicBezTo>
                  <a:cubicBezTo>
                    <a:pt x="58" y="205"/>
                    <a:pt x="54" y="206"/>
                    <a:pt x="49" y="207"/>
                  </a:cubicBezTo>
                  <a:cubicBezTo>
                    <a:pt x="49" y="204"/>
                    <a:pt x="48" y="201"/>
                    <a:pt x="47" y="199"/>
                  </a:cubicBezTo>
                  <a:cubicBezTo>
                    <a:pt x="51" y="198"/>
                    <a:pt x="54" y="197"/>
                    <a:pt x="58" y="196"/>
                  </a:cubicBezTo>
                  <a:cubicBezTo>
                    <a:pt x="58" y="196"/>
                    <a:pt x="58" y="195"/>
                    <a:pt x="57" y="195"/>
                  </a:cubicBezTo>
                  <a:cubicBezTo>
                    <a:pt x="54" y="196"/>
                    <a:pt x="50" y="197"/>
                    <a:pt x="47" y="198"/>
                  </a:cubicBezTo>
                  <a:cubicBezTo>
                    <a:pt x="46" y="195"/>
                    <a:pt x="45" y="192"/>
                    <a:pt x="44" y="189"/>
                  </a:cubicBezTo>
                  <a:cubicBezTo>
                    <a:pt x="50" y="187"/>
                    <a:pt x="56" y="185"/>
                    <a:pt x="62" y="184"/>
                  </a:cubicBezTo>
                  <a:cubicBezTo>
                    <a:pt x="65" y="196"/>
                    <a:pt x="69" y="208"/>
                    <a:pt x="72" y="220"/>
                  </a:cubicBezTo>
                  <a:cubicBezTo>
                    <a:pt x="72" y="220"/>
                    <a:pt x="72" y="220"/>
                    <a:pt x="72" y="220"/>
                  </a:cubicBezTo>
                  <a:cubicBezTo>
                    <a:pt x="66" y="222"/>
                    <a:pt x="60" y="223"/>
                    <a:pt x="55" y="226"/>
                  </a:cubicBezTo>
                  <a:close/>
                  <a:moveTo>
                    <a:pt x="97" y="26"/>
                  </a:moveTo>
                  <a:cubicBezTo>
                    <a:pt x="99" y="26"/>
                    <a:pt x="100" y="27"/>
                    <a:pt x="101" y="27"/>
                  </a:cubicBezTo>
                  <a:cubicBezTo>
                    <a:pt x="103" y="35"/>
                    <a:pt x="105" y="44"/>
                    <a:pt x="108" y="52"/>
                  </a:cubicBezTo>
                  <a:cubicBezTo>
                    <a:pt x="107" y="53"/>
                    <a:pt x="107" y="54"/>
                    <a:pt x="106" y="54"/>
                  </a:cubicBezTo>
                  <a:cubicBezTo>
                    <a:pt x="104" y="55"/>
                    <a:pt x="103" y="55"/>
                    <a:pt x="102" y="55"/>
                  </a:cubicBezTo>
                  <a:cubicBezTo>
                    <a:pt x="100" y="46"/>
                    <a:pt x="97" y="37"/>
                    <a:pt x="94" y="29"/>
                  </a:cubicBezTo>
                  <a:cubicBezTo>
                    <a:pt x="95" y="27"/>
                    <a:pt x="96" y="26"/>
                    <a:pt x="97" y="26"/>
                  </a:cubicBezTo>
                  <a:close/>
                  <a:moveTo>
                    <a:pt x="95" y="39"/>
                  </a:moveTo>
                  <a:cubicBezTo>
                    <a:pt x="95" y="39"/>
                    <a:pt x="95" y="39"/>
                    <a:pt x="95" y="39"/>
                  </a:cubicBezTo>
                  <a:cubicBezTo>
                    <a:pt x="95" y="40"/>
                    <a:pt x="95" y="41"/>
                    <a:pt x="96" y="41"/>
                  </a:cubicBezTo>
                  <a:cubicBezTo>
                    <a:pt x="92" y="43"/>
                    <a:pt x="88" y="44"/>
                    <a:pt x="85" y="45"/>
                  </a:cubicBezTo>
                  <a:cubicBezTo>
                    <a:pt x="84" y="44"/>
                    <a:pt x="84" y="42"/>
                    <a:pt x="83" y="41"/>
                  </a:cubicBezTo>
                  <a:cubicBezTo>
                    <a:pt x="87" y="41"/>
                    <a:pt x="91" y="40"/>
                    <a:pt x="95" y="39"/>
                  </a:cubicBezTo>
                  <a:close/>
                  <a:moveTo>
                    <a:pt x="72" y="36"/>
                  </a:moveTo>
                  <a:cubicBezTo>
                    <a:pt x="74" y="34"/>
                    <a:pt x="75" y="34"/>
                    <a:pt x="77" y="34"/>
                  </a:cubicBezTo>
                  <a:cubicBezTo>
                    <a:pt x="78" y="33"/>
                    <a:pt x="79" y="34"/>
                    <a:pt x="80" y="34"/>
                  </a:cubicBezTo>
                  <a:cubicBezTo>
                    <a:pt x="80" y="36"/>
                    <a:pt x="81" y="38"/>
                    <a:pt x="81" y="40"/>
                  </a:cubicBezTo>
                  <a:cubicBezTo>
                    <a:pt x="81" y="40"/>
                    <a:pt x="81" y="41"/>
                    <a:pt x="81" y="41"/>
                  </a:cubicBezTo>
                  <a:cubicBezTo>
                    <a:pt x="83" y="48"/>
                    <a:pt x="85" y="54"/>
                    <a:pt x="87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6" y="60"/>
                    <a:pt x="85" y="61"/>
                    <a:pt x="84" y="61"/>
                  </a:cubicBezTo>
                  <a:cubicBezTo>
                    <a:pt x="82" y="62"/>
                    <a:pt x="81" y="62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78" y="53"/>
                    <a:pt x="74" y="44"/>
                    <a:pt x="71" y="36"/>
                  </a:cubicBezTo>
                  <a:cubicBezTo>
                    <a:pt x="72" y="36"/>
                    <a:pt x="72" y="36"/>
                    <a:pt x="72" y="36"/>
                  </a:cubicBezTo>
                  <a:close/>
                  <a:moveTo>
                    <a:pt x="72" y="45"/>
                  </a:moveTo>
                  <a:cubicBezTo>
                    <a:pt x="72" y="46"/>
                    <a:pt x="73" y="47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0" y="49"/>
                    <a:pt x="67" y="50"/>
                    <a:pt x="64" y="51"/>
                  </a:cubicBezTo>
                  <a:cubicBezTo>
                    <a:pt x="62" y="52"/>
                    <a:pt x="59" y="52"/>
                    <a:pt x="57" y="53"/>
                  </a:cubicBezTo>
                  <a:cubicBezTo>
                    <a:pt x="56" y="51"/>
                    <a:pt x="56" y="50"/>
                    <a:pt x="55" y="48"/>
                  </a:cubicBezTo>
                  <a:cubicBezTo>
                    <a:pt x="61" y="48"/>
                    <a:pt x="67" y="47"/>
                    <a:pt x="72" y="45"/>
                  </a:cubicBezTo>
                  <a:close/>
                  <a:moveTo>
                    <a:pt x="28" y="56"/>
                  </a:moveTo>
                  <a:cubicBezTo>
                    <a:pt x="34" y="55"/>
                    <a:pt x="40" y="54"/>
                    <a:pt x="45" y="52"/>
                  </a:cubicBezTo>
                  <a:cubicBezTo>
                    <a:pt x="45" y="53"/>
                    <a:pt x="46" y="54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0" y="56"/>
                    <a:pt x="35" y="59"/>
                    <a:pt x="30" y="60"/>
                  </a:cubicBezTo>
                  <a:cubicBezTo>
                    <a:pt x="30" y="60"/>
                    <a:pt x="29" y="60"/>
                    <a:pt x="29" y="61"/>
                  </a:cubicBezTo>
                  <a:cubicBezTo>
                    <a:pt x="29" y="59"/>
                    <a:pt x="28" y="57"/>
                    <a:pt x="28" y="56"/>
                  </a:cubicBezTo>
                  <a:close/>
                  <a:moveTo>
                    <a:pt x="44" y="112"/>
                  </a:moveTo>
                  <a:cubicBezTo>
                    <a:pt x="65" y="107"/>
                    <a:pt x="87" y="102"/>
                    <a:pt x="107" y="94"/>
                  </a:cubicBezTo>
                  <a:cubicBezTo>
                    <a:pt x="107" y="94"/>
                    <a:pt x="107" y="94"/>
                    <a:pt x="107" y="94"/>
                  </a:cubicBezTo>
                  <a:cubicBezTo>
                    <a:pt x="108" y="95"/>
                    <a:pt x="108" y="97"/>
                    <a:pt x="108" y="98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08" y="98"/>
                    <a:pt x="107" y="98"/>
                    <a:pt x="107" y="98"/>
                  </a:cubicBezTo>
                  <a:cubicBezTo>
                    <a:pt x="106" y="98"/>
                    <a:pt x="106" y="100"/>
                    <a:pt x="108" y="100"/>
                  </a:cubicBezTo>
                  <a:cubicBezTo>
                    <a:pt x="98" y="99"/>
                    <a:pt x="86" y="104"/>
                    <a:pt x="76" y="107"/>
                  </a:cubicBezTo>
                  <a:cubicBezTo>
                    <a:pt x="66" y="110"/>
                    <a:pt x="56" y="113"/>
                    <a:pt x="46" y="116"/>
                  </a:cubicBezTo>
                  <a:cubicBezTo>
                    <a:pt x="45" y="115"/>
                    <a:pt x="45" y="113"/>
                    <a:pt x="44" y="112"/>
                  </a:cubicBezTo>
                  <a:close/>
                  <a:moveTo>
                    <a:pt x="89" y="173"/>
                  </a:moveTo>
                  <a:cubicBezTo>
                    <a:pt x="80" y="176"/>
                    <a:pt x="72" y="179"/>
                    <a:pt x="64" y="182"/>
                  </a:cubicBezTo>
                  <a:cubicBezTo>
                    <a:pt x="64" y="180"/>
                    <a:pt x="63" y="179"/>
                    <a:pt x="63" y="177"/>
                  </a:cubicBezTo>
                  <a:cubicBezTo>
                    <a:pt x="71" y="176"/>
                    <a:pt x="80" y="173"/>
                    <a:pt x="88" y="170"/>
                  </a:cubicBezTo>
                  <a:cubicBezTo>
                    <a:pt x="88" y="171"/>
                    <a:pt x="88" y="172"/>
                    <a:pt x="89" y="173"/>
                  </a:cubicBezTo>
                  <a:close/>
                  <a:moveTo>
                    <a:pt x="104" y="182"/>
                  </a:moveTo>
                  <a:cubicBezTo>
                    <a:pt x="101" y="184"/>
                    <a:pt x="99" y="185"/>
                    <a:pt x="95" y="185"/>
                  </a:cubicBezTo>
                  <a:cubicBezTo>
                    <a:pt x="93" y="180"/>
                    <a:pt x="92" y="174"/>
                    <a:pt x="90" y="169"/>
                  </a:cubicBezTo>
                  <a:cubicBezTo>
                    <a:pt x="91" y="168"/>
                    <a:pt x="90" y="167"/>
                    <a:pt x="90" y="167"/>
                  </a:cubicBezTo>
                  <a:cubicBezTo>
                    <a:pt x="89" y="164"/>
                    <a:pt x="88" y="160"/>
                    <a:pt x="87" y="156"/>
                  </a:cubicBezTo>
                  <a:cubicBezTo>
                    <a:pt x="87" y="156"/>
                    <a:pt x="87" y="156"/>
                    <a:pt x="87" y="156"/>
                  </a:cubicBezTo>
                  <a:cubicBezTo>
                    <a:pt x="90" y="156"/>
                    <a:pt x="93" y="156"/>
                    <a:pt x="97" y="156"/>
                  </a:cubicBezTo>
                  <a:cubicBezTo>
                    <a:pt x="99" y="164"/>
                    <a:pt x="101" y="173"/>
                    <a:pt x="104" y="182"/>
                  </a:cubicBezTo>
                  <a:close/>
                  <a:moveTo>
                    <a:pt x="168" y="146"/>
                  </a:moveTo>
                  <a:cubicBezTo>
                    <a:pt x="168" y="145"/>
                    <a:pt x="168" y="145"/>
                    <a:pt x="167" y="145"/>
                  </a:cubicBezTo>
                  <a:cubicBezTo>
                    <a:pt x="145" y="150"/>
                    <a:pt x="123" y="157"/>
                    <a:pt x="101" y="164"/>
                  </a:cubicBezTo>
                  <a:cubicBezTo>
                    <a:pt x="100" y="161"/>
                    <a:pt x="99" y="157"/>
                    <a:pt x="98" y="154"/>
                  </a:cubicBezTo>
                  <a:cubicBezTo>
                    <a:pt x="97" y="153"/>
                    <a:pt x="97" y="153"/>
                    <a:pt x="96" y="153"/>
                  </a:cubicBezTo>
                  <a:cubicBezTo>
                    <a:pt x="93" y="153"/>
                    <a:pt x="90" y="154"/>
                    <a:pt x="86" y="155"/>
                  </a:cubicBezTo>
                  <a:cubicBezTo>
                    <a:pt x="86" y="155"/>
                    <a:pt x="86" y="155"/>
                    <a:pt x="86" y="156"/>
                  </a:cubicBezTo>
                  <a:cubicBezTo>
                    <a:pt x="86" y="156"/>
                    <a:pt x="85" y="156"/>
                    <a:pt x="85" y="156"/>
                  </a:cubicBezTo>
                  <a:cubicBezTo>
                    <a:pt x="86" y="160"/>
                    <a:pt x="87" y="164"/>
                    <a:pt x="87" y="168"/>
                  </a:cubicBezTo>
                  <a:cubicBezTo>
                    <a:pt x="79" y="171"/>
                    <a:pt x="71" y="174"/>
                    <a:pt x="63" y="176"/>
                  </a:cubicBezTo>
                  <a:cubicBezTo>
                    <a:pt x="57" y="157"/>
                    <a:pt x="52" y="137"/>
                    <a:pt x="46" y="118"/>
                  </a:cubicBezTo>
                  <a:cubicBezTo>
                    <a:pt x="67" y="112"/>
                    <a:pt x="88" y="106"/>
                    <a:pt x="109" y="101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0" y="105"/>
                    <a:pt x="112" y="109"/>
                    <a:pt x="113" y="114"/>
                  </a:cubicBezTo>
                  <a:cubicBezTo>
                    <a:pt x="113" y="114"/>
                    <a:pt x="113" y="114"/>
                    <a:pt x="113" y="115"/>
                  </a:cubicBezTo>
                  <a:cubicBezTo>
                    <a:pt x="116" y="116"/>
                    <a:pt x="120" y="115"/>
                    <a:pt x="122" y="114"/>
                  </a:cubicBezTo>
                  <a:cubicBezTo>
                    <a:pt x="124" y="113"/>
                    <a:pt x="126" y="111"/>
                    <a:pt x="125" y="108"/>
                  </a:cubicBezTo>
                  <a:cubicBezTo>
                    <a:pt x="125" y="107"/>
                    <a:pt x="125" y="107"/>
                    <a:pt x="124" y="107"/>
                  </a:cubicBezTo>
                  <a:cubicBezTo>
                    <a:pt x="123" y="103"/>
                    <a:pt x="122" y="100"/>
                    <a:pt x="121" y="96"/>
                  </a:cubicBezTo>
                  <a:cubicBezTo>
                    <a:pt x="125" y="96"/>
                    <a:pt x="129" y="95"/>
                    <a:pt x="132" y="93"/>
                  </a:cubicBezTo>
                  <a:cubicBezTo>
                    <a:pt x="132" y="95"/>
                    <a:pt x="132" y="96"/>
                    <a:pt x="133" y="97"/>
                  </a:cubicBezTo>
                  <a:cubicBezTo>
                    <a:pt x="133" y="100"/>
                    <a:pt x="134" y="107"/>
                    <a:pt x="137" y="108"/>
                  </a:cubicBezTo>
                  <a:cubicBezTo>
                    <a:pt x="137" y="108"/>
                    <a:pt x="137" y="108"/>
                    <a:pt x="138" y="108"/>
                  </a:cubicBezTo>
                  <a:cubicBezTo>
                    <a:pt x="141" y="108"/>
                    <a:pt x="145" y="108"/>
                    <a:pt x="147" y="105"/>
                  </a:cubicBezTo>
                  <a:cubicBezTo>
                    <a:pt x="147" y="105"/>
                    <a:pt x="148" y="104"/>
                    <a:pt x="148" y="104"/>
                  </a:cubicBezTo>
                  <a:cubicBezTo>
                    <a:pt x="148" y="104"/>
                    <a:pt x="148" y="103"/>
                    <a:pt x="148" y="103"/>
                  </a:cubicBezTo>
                  <a:cubicBezTo>
                    <a:pt x="147" y="98"/>
                    <a:pt x="146" y="94"/>
                    <a:pt x="144" y="89"/>
                  </a:cubicBezTo>
                  <a:cubicBezTo>
                    <a:pt x="144" y="89"/>
                    <a:pt x="145" y="89"/>
                    <a:pt x="145" y="89"/>
                  </a:cubicBezTo>
                  <a:cubicBezTo>
                    <a:pt x="147" y="89"/>
                    <a:pt x="150" y="89"/>
                    <a:pt x="152" y="87"/>
                  </a:cubicBezTo>
                  <a:cubicBezTo>
                    <a:pt x="157" y="107"/>
                    <a:pt x="163" y="126"/>
                    <a:pt x="168" y="146"/>
                  </a:cubicBezTo>
                  <a:close/>
                  <a:moveTo>
                    <a:pt x="122" y="109"/>
                  </a:moveTo>
                  <a:cubicBezTo>
                    <a:pt x="123" y="109"/>
                    <a:pt x="123" y="109"/>
                    <a:pt x="123" y="109"/>
                  </a:cubicBezTo>
                  <a:cubicBezTo>
                    <a:pt x="123" y="112"/>
                    <a:pt x="118" y="114"/>
                    <a:pt x="115" y="114"/>
                  </a:cubicBezTo>
                  <a:cubicBezTo>
                    <a:pt x="115" y="114"/>
                    <a:pt x="115" y="114"/>
                    <a:pt x="115" y="113"/>
                  </a:cubicBezTo>
                  <a:cubicBezTo>
                    <a:pt x="113" y="104"/>
                    <a:pt x="110" y="95"/>
                    <a:pt x="106" y="86"/>
                  </a:cubicBezTo>
                  <a:cubicBezTo>
                    <a:pt x="106" y="86"/>
                    <a:pt x="107" y="86"/>
                    <a:pt x="107" y="85"/>
                  </a:cubicBezTo>
                  <a:cubicBezTo>
                    <a:pt x="110" y="83"/>
                    <a:pt x="113" y="83"/>
                    <a:pt x="116" y="83"/>
                  </a:cubicBezTo>
                  <a:cubicBezTo>
                    <a:pt x="117" y="91"/>
                    <a:pt x="119" y="101"/>
                    <a:pt x="122" y="109"/>
                  </a:cubicBezTo>
                  <a:close/>
                  <a:moveTo>
                    <a:pt x="120" y="91"/>
                  </a:moveTo>
                  <a:cubicBezTo>
                    <a:pt x="123" y="91"/>
                    <a:pt x="127" y="90"/>
                    <a:pt x="130" y="88"/>
                  </a:cubicBezTo>
                  <a:cubicBezTo>
                    <a:pt x="131" y="89"/>
                    <a:pt x="131" y="90"/>
                    <a:pt x="131" y="92"/>
                  </a:cubicBezTo>
                  <a:cubicBezTo>
                    <a:pt x="129" y="92"/>
                    <a:pt x="128" y="93"/>
                    <a:pt x="126" y="94"/>
                  </a:cubicBezTo>
                  <a:cubicBezTo>
                    <a:pt x="124" y="94"/>
                    <a:pt x="123" y="95"/>
                    <a:pt x="121" y="95"/>
                  </a:cubicBezTo>
                  <a:cubicBezTo>
                    <a:pt x="121" y="94"/>
                    <a:pt x="120" y="92"/>
                    <a:pt x="120" y="91"/>
                  </a:cubicBezTo>
                  <a:close/>
                  <a:moveTo>
                    <a:pt x="134" y="91"/>
                  </a:moveTo>
                  <a:cubicBezTo>
                    <a:pt x="132" y="87"/>
                    <a:pt x="131" y="83"/>
                    <a:pt x="130" y="78"/>
                  </a:cubicBezTo>
                  <a:cubicBezTo>
                    <a:pt x="130" y="78"/>
                    <a:pt x="130" y="78"/>
                    <a:pt x="130" y="78"/>
                  </a:cubicBezTo>
                  <a:cubicBezTo>
                    <a:pt x="131" y="77"/>
                    <a:pt x="130" y="77"/>
                    <a:pt x="130" y="77"/>
                  </a:cubicBezTo>
                  <a:cubicBezTo>
                    <a:pt x="131" y="76"/>
                    <a:pt x="133" y="76"/>
                    <a:pt x="134" y="75"/>
                  </a:cubicBezTo>
                  <a:cubicBezTo>
                    <a:pt x="135" y="75"/>
                    <a:pt x="137" y="75"/>
                    <a:pt x="138" y="75"/>
                  </a:cubicBezTo>
                  <a:cubicBezTo>
                    <a:pt x="140" y="84"/>
                    <a:pt x="143" y="94"/>
                    <a:pt x="146" y="103"/>
                  </a:cubicBezTo>
                  <a:cubicBezTo>
                    <a:pt x="146" y="103"/>
                    <a:pt x="145" y="103"/>
                    <a:pt x="145" y="103"/>
                  </a:cubicBezTo>
                  <a:cubicBezTo>
                    <a:pt x="144" y="105"/>
                    <a:pt x="141" y="106"/>
                    <a:pt x="139" y="106"/>
                  </a:cubicBezTo>
                  <a:cubicBezTo>
                    <a:pt x="138" y="106"/>
                    <a:pt x="138" y="105"/>
                    <a:pt x="138" y="105"/>
                  </a:cubicBezTo>
                  <a:cubicBezTo>
                    <a:pt x="137" y="105"/>
                    <a:pt x="137" y="105"/>
                    <a:pt x="137" y="105"/>
                  </a:cubicBezTo>
                  <a:cubicBezTo>
                    <a:pt x="137" y="105"/>
                    <a:pt x="137" y="105"/>
                    <a:pt x="137" y="105"/>
                  </a:cubicBezTo>
                  <a:cubicBezTo>
                    <a:pt x="137" y="103"/>
                    <a:pt x="136" y="100"/>
                    <a:pt x="136" y="99"/>
                  </a:cubicBezTo>
                  <a:cubicBezTo>
                    <a:pt x="135" y="96"/>
                    <a:pt x="134" y="94"/>
                    <a:pt x="134" y="91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  <a:cubicBezTo>
                    <a:pt x="149" y="86"/>
                    <a:pt x="147" y="87"/>
                    <a:pt x="145" y="88"/>
                  </a:cubicBezTo>
                  <a:cubicBezTo>
                    <a:pt x="144" y="88"/>
                    <a:pt x="144" y="88"/>
                    <a:pt x="144" y="88"/>
                  </a:cubicBezTo>
                  <a:cubicBezTo>
                    <a:pt x="144" y="87"/>
                    <a:pt x="143" y="86"/>
                    <a:pt x="143" y="84"/>
                  </a:cubicBezTo>
                  <a:cubicBezTo>
                    <a:pt x="144" y="84"/>
                    <a:pt x="146" y="83"/>
                    <a:pt x="147" y="83"/>
                  </a:cubicBezTo>
                  <a:cubicBezTo>
                    <a:pt x="148" y="83"/>
                    <a:pt x="150" y="82"/>
                    <a:pt x="151" y="82"/>
                  </a:cubicBezTo>
                  <a:cubicBezTo>
                    <a:pt x="151" y="83"/>
                    <a:pt x="151" y="84"/>
                    <a:pt x="152" y="85"/>
                  </a:cubicBezTo>
                  <a:close/>
                  <a:moveTo>
                    <a:pt x="150" y="80"/>
                  </a:moveTo>
                  <a:cubicBezTo>
                    <a:pt x="149" y="80"/>
                    <a:pt x="147" y="81"/>
                    <a:pt x="146" y="82"/>
                  </a:cubicBezTo>
                  <a:cubicBezTo>
                    <a:pt x="145" y="82"/>
                    <a:pt x="143" y="83"/>
                    <a:pt x="142" y="83"/>
                  </a:cubicBezTo>
                  <a:cubicBezTo>
                    <a:pt x="141" y="80"/>
                    <a:pt x="140" y="77"/>
                    <a:pt x="139" y="74"/>
                  </a:cubicBezTo>
                  <a:cubicBezTo>
                    <a:pt x="139" y="73"/>
                    <a:pt x="139" y="73"/>
                    <a:pt x="138" y="73"/>
                  </a:cubicBezTo>
                  <a:cubicBezTo>
                    <a:pt x="137" y="72"/>
                    <a:pt x="135" y="73"/>
                    <a:pt x="133" y="73"/>
                  </a:cubicBezTo>
                  <a:cubicBezTo>
                    <a:pt x="132" y="74"/>
                    <a:pt x="130" y="74"/>
                    <a:pt x="128" y="76"/>
                  </a:cubicBezTo>
                  <a:cubicBezTo>
                    <a:pt x="128" y="76"/>
                    <a:pt x="128" y="76"/>
                    <a:pt x="128" y="77"/>
                  </a:cubicBezTo>
                  <a:cubicBezTo>
                    <a:pt x="128" y="77"/>
                    <a:pt x="128" y="77"/>
                    <a:pt x="128" y="77"/>
                  </a:cubicBezTo>
                  <a:cubicBezTo>
                    <a:pt x="128" y="80"/>
                    <a:pt x="129" y="83"/>
                    <a:pt x="130" y="86"/>
                  </a:cubicBezTo>
                  <a:cubicBezTo>
                    <a:pt x="128" y="87"/>
                    <a:pt x="127" y="88"/>
                    <a:pt x="125" y="88"/>
                  </a:cubicBezTo>
                  <a:cubicBezTo>
                    <a:pt x="123" y="89"/>
                    <a:pt x="121" y="89"/>
                    <a:pt x="119" y="90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87"/>
                    <a:pt x="118" y="85"/>
                    <a:pt x="117" y="83"/>
                  </a:cubicBezTo>
                  <a:cubicBezTo>
                    <a:pt x="118" y="82"/>
                    <a:pt x="118" y="81"/>
                    <a:pt x="117" y="81"/>
                  </a:cubicBezTo>
                  <a:cubicBezTo>
                    <a:pt x="113" y="80"/>
                    <a:pt x="109" y="81"/>
                    <a:pt x="106" y="84"/>
                  </a:cubicBezTo>
                  <a:cubicBezTo>
                    <a:pt x="106" y="84"/>
                    <a:pt x="106" y="84"/>
                    <a:pt x="106" y="85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6" y="88"/>
                    <a:pt x="106" y="90"/>
                    <a:pt x="107" y="93"/>
                  </a:cubicBezTo>
                  <a:cubicBezTo>
                    <a:pt x="107" y="93"/>
                    <a:pt x="107" y="93"/>
                    <a:pt x="106" y="93"/>
                  </a:cubicBezTo>
                  <a:cubicBezTo>
                    <a:pt x="85" y="97"/>
                    <a:pt x="65" y="104"/>
                    <a:pt x="44" y="110"/>
                  </a:cubicBezTo>
                  <a:cubicBezTo>
                    <a:pt x="39" y="94"/>
                    <a:pt x="35" y="78"/>
                    <a:pt x="30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5" y="61"/>
                    <a:pt x="41" y="60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61"/>
                    <a:pt x="49" y="65"/>
                    <a:pt x="50" y="69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71"/>
                    <a:pt x="51" y="71"/>
                    <a:pt x="51" y="71"/>
                  </a:cubicBezTo>
                  <a:cubicBezTo>
                    <a:pt x="54" y="72"/>
                    <a:pt x="58" y="71"/>
                    <a:pt x="59" y="68"/>
                  </a:cubicBezTo>
                  <a:cubicBezTo>
                    <a:pt x="60" y="68"/>
                    <a:pt x="60" y="68"/>
                    <a:pt x="60" y="67"/>
                  </a:cubicBezTo>
                  <a:cubicBezTo>
                    <a:pt x="59" y="63"/>
                    <a:pt x="58" y="59"/>
                    <a:pt x="57" y="54"/>
                  </a:cubicBezTo>
                  <a:cubicBezTo>
                    <a:pt x="62" y="55"/>
                    <a:pt x="69" y="53"/>
                    <a:pt x="74" y="51"/>
                  </a:cubicBezTo>
                  <a:cubicBezTo>
                    <a:pt x="74" y="51"/>
                    <a:pt x="74" y="51"/>
                    <a:pt x="74" y="50"/>
                  </a:cubicBezTo>
                  <a:cubicBezTo>
                    <a:pt x="75" y="54"/>
                    <a:pt x="76" y="58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8" y="63"/>
                    <a:pt x="79" y="63"/>
                    <a:pt x="79" y="63"/>
                  </a:cubicBezTo>
                  <a:cubicBezTo>
                    <a:pt x="82" y="64"/>
                    <a:pt x="86" y="64"/>
                    <a:pt x="88" y="62"/>
                  </a:cubicBezTo>
                  <a:cubicBezTo>
                    <a:pt x="88" y="61"/>
                    <a:pt x="88" y="61"/>
                    <a:pt x="88" y="60"/>
                  </a:cubicBezTo>
                  <a:cubicBezTo>
                    <a:pt x="88" y="60"/>
                    <a:pt x="89" y="60"/>
                    <a:pt x="88" y="59"/>
                  </a:cubicBezTo>
                  <a:cubicBezTo>
                    <a:pt x="88" y="55"/>
                    <a:pt x="86" y="51"/>
                    <a:pt x="85" y="47"/>
                  </a:cubicBezTo>
                  <a:cubicBezTo>
                    <a:pt x="89" y="47"/>
                    <a:pt x="93" y="46"/>
                    <a:pt x="96" y="44"/>
                  </a:cubicBezTo>
                  <a:cubicBezTo>
                    <a:pt x="97" y="48"/>
                    <a:pt x="99" y="52"/>
                    <a:pt x="100" y="56"/>
                  </a:cubicBezTo>
                  <a:cubicBezTo>
                    <a:pt x="100" y="57"/>
                    <a:pt x="101" y="57"/>
                    <a:pt x="102" y="56"/>
                  </a:cubicBezTo>
                  <a:cubicBezTo>
                    <a:pt x="105" y="57"/>
                    <a:pt x="109" y="57"/>
                    <a:pt x="110" y="53"/>
                  </a:cubicBezTo>
                  <a:cubicBezTo>
                    <a:pt x="111" y="53"/>
                    <a:pt x="111" y="53"/>
                    <a:pt x="111" y="52"/>
                  </a:cubicBezTo>
                  <a:cubicBezTo>
                    <a:pt x="110" y="48"/>
                    <a:pt x="109" y="44"/>
                    <a:pt x="108" y="40"/>
                  </a:cubicBezTo>
                  <a:cubicBezTo>
                    <a:pt x="118" y="37"/>
                    <a:pt x="129" y="35"/>
                    <a:pt x="138" y="31"/>
                  </a:cubicBezTo>
                  <a:cubicBezTo>
                    <a:pt x="138" y="31"/>
                    <a:pt x="138" y="31"/>
                    <a:pt x="138" y="31"/>
                  </a:cubicBezTo>
                  <a:cubicBezTo>
                    <a:pt x="142" y="47"/>
                    <a:pt x="146" y="64"/>
                    <a:pt x="150" y="80"/>
                  </a:cubicBezTo>
                  <a:close/>
                  <a:moveTo>
                    <a:pt x="138" y="29"/>
                  </a:moveTo>
                  <a:cubicBezTo>
                    <a:pt x="138" y="29"/>
                    <a:pt x="138" y="29"/>
                    <a:pt x="138" y="29"/>
                  </a:cubicBezTo>
                  <a:cubicBezTo>
                    <a:pt x="128" y="31"/>
                    <a:pt x="117" y="35"/>
                    <a:pt x="107" y="38"/>
                  </a:cubicBezTo>
                  <a:cubicBezTo>
                    <a:pt x="106" y="36"/>
                    <a:pt x="106" y="35"/>
                    <a:pt x="105" y="33"/>
                  </a:cubicBezTo>
                  <a:cubicBezTo>
                    <a:pt x="116" y="30"/>
                    <a:pt x="127" y="29"/>
                    <a:pt x="137" y="26"/>
                  </a:cubicBezTo>
                  <a:cubicBezTo>
                    <a:pt x="138" y="27"/>
                    <a:pt x="138" y="28"/>
                    <a:pt x="138" y="29"/>
                  </a:cubicBezTo>
                  <a:close/>
                  <a:moveTo>
                    <a:pt x="167" y="63"/>
                  </a:moveTo>
                  <a:cubicBezTo>
                    <a:pt x="162" y="63"/>
                    <a:pt x="157" y="65"/>
                    <a:pt x="153" y="67"/>
                  </a:cubicBezTo>
                  <a:cubicBezTo>
                    <a:pt x="152" y="67"/>
                    <a:pt x="153" y="68"/>
                    <a:pt x="154" y="68"/>
                  </a:cubicBezTo>
                  <a:cubicBezTo>
                    <a:pt x="158" y="66"/>
                    <a:pt x="162" y="65"/>
                    <a:pt x="167" y="64"/>
                  </a:cubicBezTo>
                  <a:cubicBezTo>
                    <a:pt x="178" y="104"/>
                    <a:pt x="189" y="144"/>
                    <a:pt x="200" y="184"/>
                  </a:cubicBezTo>
                  <a:cubicBezTo>
                    <a:pt x="200" y="184"/>
                    <a:pt x="200" y="184"/>
                    <a:pt x="200" y="185"/>
                  </a:cubicBezTo>
                  <a:cubicBezTo>
                    <a:pt x="196" y="188"/>
                    <a:pt x="191" y="191"/>
                    <a:pt x="185" y="191"/>
                  </a:cubicBezTo>
                  <a:cubicBezTo>
                    <a:pt x="185" y="191"/>
                    <a:pt x="185" y="191"/>
                    <a:pt x="185" y="191"/>
                  </a:cubicBezTo>
                  <a:cubicBezTo>
                    <a:pt x="183" y="185"/>
                    <a:pt x="182" y="180"/>
                    <a:pt x="180" y="174"/>
                  </a:cubicBezTo>
                  <a:cubicBezTo>
                    <a:pt x="185" y="174"/>
                    <a:pt x="189" y="173"/>
                    <a:pt x="193" y="171"/>
                  </a:cubicBezTo>
                  <a:cubicBezTo>
                    <a:pt x="193" y="170"/>
                    <a:pt x="193" y="170"/>
                    <a:pt x="192" y="170"/>
                  </a:cubicBezTo>
                  <a:cubicBezTo>
                    <a:pt x="188" y="172"/>
                    <a:pt x="184" y="173"/>
                    <a:pt x="180" y="173"/>
                  </a:cubicBezTo>
                  <a:cubicBezTo>
                    <a:pt x="179" y="170"/>
                    <a:pt x="179" y="167"/>
                    <a:pt x="178" y="164"/>
                  </a:cubicBezTo>
                  <a:cubicBezTo>
                    <a:pt x="180" y="164"/>
                    <a:pt x="182" y="163"/>
                    <a:pt x="183" y="163"/>
                  </a:cubicBezTo>
                  <a:cubicBezTo>
                    <a:pt x="184" y="163"/>
                    <a:pt x="184" y="162"/>
                    <a:pt x="183" y="162"/>
                  </a:cubicBezTo>
                  <a:cubicBezTo>
                    <a:pt x="181" y="162"/>
                    <a:pt x="179" y="163"/>
                    <a:pt x="178" y="164"/>
                  </a:cubicBezTo>
                  <a:cubicBezTo>
                    <a:pt x="177" y="160"/>
                    <a:pt x="176" y="157"/>
                    <a:pt x="175" y="153"/>
                  </a:cubicBezTo>
                  <a:cubicBezTo>
                    <a:pt x="179" y="152"/>
                    <a:pt x="183" y="151"/>
                    <a:pt x="187" y="150"/>
                  </a:cubicBezTo>
                  <a:cubicBezTo>
                    <a:pt x="188" y="150"/>
                    <a:pt x="188" y="149"/>
                    <a:pt x="187" y="149"/>
                  </a:cubicBezTo>
                  <a:cubicBezTo>
                    <a:pt x="183" y="150"/>
                    <a:pt x="179" y="151"/>
                    <a:pt x="175" y="152"/>
                  </a:cubicBezTo>
                  <a:cubicBezTo>
                    <a:pt x="174" y="149"/>
                    <a:pt x="173" y="146"/>
                    <a:pt x="172" y="143"/>
                  </a:cubicBezTo>
                  <a:cubicBezTo>
                    <a:pt x="175" y="142"/>
                    <a:pt x="177" y="142"/>
                    <a:pt x="180" y="141"/>
                  </a:cubicBezTo>
                  <a:cubicBezTo>
                    <a:pt x="181" y="141"/>
                    <a:pt x="180" y="140"/>
                    <a:pt x="180" y="140"/>
                  </a:cubicBezTo>
                  <a:cubicBezTo>
                    <a:pt x="177" y="141"/>
                    <a:pt x="175" y="142"/>
                    <a:pt x="172" y="142"/>
                  </a:cubicBezTo>
                  <a:cubicBezTo>
                    <a:pt x="171" y="139"/>
                    <a:pt x="170" y="135"/>
                    <a:pt x="169" y="131"/>
                  </a:cubicBezTo>
                  <a:cubicBezTo>
                    <a:pt x="173" y="130"/>
                    <a:pt x="177" y="129"/>
                    <a:pt x="181" y="128"/>
                  </a:cubicBezTo>
                  <a:cubicBezTo>
                    <a:pt x="182" y="128"/>
                    <a:pt x="182" y="127"/>
                    <a:pt x="181" y="127"/>
                  </a:cubicBezTo>
                  <a:cubicBezTo>
                    <a:pt x="177" y="128"/>
                    <a:pt x="173" y="129"/>
                    <a:pt x="169" y="131"/>
                  </a:cubicBezTo>
                  <a:cubicBezTo>
                    <a:pt x="165" y="118"/>
                    <a:pt x="162" y="105"/>
                    <a:pt x="158" y="92"/>
                  </a:cubicBezTo>
                  <a:cubicBezTo>
                    <a:pt x="161" y="91"/>
                    <a:pt x="164" y="90"/>
                    <a:pt x="167" y="89"/>
                  </a:cubicBezTo>
                  <a:cubicBezTo>
                    <a:pt x="167" y="88"/>
                    <a:pt x="167" y="88"/>
                    <a:pt x="167" y="88"/>
                  </a:cubicBezTo>
                  <a:cubicBezTo>
                    <a:pt x="164" y="89"/>
                    <a:pt x="161" y="90"/>
                    <a:pt x="158" y="91"/>
                  </a:cubicBezTo>
                  <a:cubicBezTo>
                    <a:pt x="155" y="80"/>
                    <a:pt x="152" y="69"/>
                    <a:pt x="149" y="58"/>
                  </a:cubicBezTo>
                  <a:cubicBezTo>
                    <a:pt x="153" y="57"/>
                    <a:pt x="156" y="56"/>
                    <a:pt x="160" y="54"/>
                  </a:cubicBezTo>
                  <a:cubicBezTo>
                    <a:pt x="160" y="54"/>
                    <a:pt x="160" y="53"/>
                    <a:pt x="159" y="53"/>
                  </a:cubicBezTo>
                  <a:cubicBezTo>
                    <a:pt x="156" y="54"/>
                    <a:pt x="152" y="56"/>
                    <a:pt x="149" y="56"/>
                  </a:cubicBezTo>
                  <a:cubicBezTo>
                    <a:pt x="148" y="53"/>
                    <a:pt x="147" y="49"/>
                    <a:pt x="145" y="45"/>
                  </a:cubicBezTo>
                  <a:cubicBezTo>
                    <a:pt x="149" y="45"/>
                    <a:pt x="152" y="44"/>
                    <a:pt x="156" y="43"/>
                  </a:cubicBezTo>
                  <a:cubicBezTo>
                    <a:pt x="156" y="43"/>
                    <a:pt x="156" y="42"/>
                    <a:pt x="155" y="42"/>
                  </a:cubicBezTo>
                  <a:cubicBezTo>
                    <a:pt x="152" y="43"/>
                    <a:pt x="149" y="44"/>
                    <a:pt x="145" y="45"/>
                  </a:cubicBezTo>
                  <a:cubicBezTo>
                    <a:pt x="144" y="41"/>
                    <a:pt x="143" y="37"/>
                    <a:pt x="142" y="34"/>
                  </a:cubicBezTo>
                  <a:cubicBezTo>
                    <a:pt x="142" y="34"/>
                    <a:pt x="142" y="34"/>
                    <a:pt x="142" y="34"/>
                  </a:cubicBezTo>
                  <a:cubicBezTo>
                    <a:pt x="146" y="33"/>
                    <a:pt x="149" y="33"/>
                    <a:pt x="152" y="31"/>
                  </a:cubicBezTo>
                  <a:cubicBezTo>
                    <a:pt x="153" y="31"/>
                    <a:pt x="153" y="31"/>
                    <a:pt x="152" y="31"/>
                  </a:cubicBezTo>
                  <a:cubicBezTo>
                    <a:pt x="149" y="32"/>
                    <a:pt x="146" y="33"/>
                    <a:pt x="142" y="33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1" y="30"/>
                    <a:pt x="140" y="26"/>
                    <a:pt x="139" y="22"/>
                  </a:cubicBezTo>
                  <a:cubicBezTo>
                    <a:pt x="139" y="22"/>
                    <a:pt x="139" y="22"/>
                    <a:pt x="139" y="22"/>
                  </a:cubicBezTo>
                  <a:cubicBezTo>
                    <a:pt x="143" y="22"/>
                    <a:pt x="146" y="21"/>
                    <a:pt x="149" y="20"/>
                  </a:cubicBezTo>
                  <a:cubicBezTo>
                    <a:pt x="150" y="20"/>
                    <a:pt x="150" y="19"/>
                    <a:pt x="149" y="19"/>
                  </a:cubicBezTo>
                  <a:cubicBezTo>
                    <a:pt x="146" y="20"/>
                    <a:pt x="142" y="20"/>
                    <a:pt x="139" y="21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38" y="19"/>
                    <a:pt x="138" y="16"/>
                    <a:pt x="137" y="14"/>
                  </a:cubicBezTo>
                  <a:cubicBezTo>
                    <a:pt x="137" y="14"/>
                    <a:pt x="137" y="14"/>
                    <a:pt x="137" y="14"/>
                  </a:cubicBezTo>
                  <a:cubicBezTo>
                    <a:pt x="140" y="13"/>
                    <a:pt x="143" y="12"/>
                    <a:pt x="146" y="11"/>
                  </a:cubicBezTo>
                  <a:cubicBezTo>
                    <a:pt x="147" y="11"/>
                    <a:pt x="146" y="10"/>
                    <a:pt x="146" y="10"/>
                  </a:cubicBezTo>
                  <a:cubicBezTo>
                    <a:pt x="143" y="11"/>
                    <a:pt x="140" y="12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6" y="11"/>
                    <a:pt x="135" y="8"/>
                    <a:pt x="135" y="6"/>
                  </a:cubicBezTo>
                  <a:cubicBezTo>
                    <a:pt x="140" y="5"/>
                    <a:pt x="145" y="4"/>
                    <a:pt x="151" y="3"/>
                  </a:cubicBezTo>
                  <a:cubicBezTo>
                    <a:pt x="151" y="3"/>
                    <a:pt x="151" y="2"/>
                    <a:pt x="151" y="2"/>
                  </a:cubicBezTo>
                  <a:cubicBezTo>
                    <a:pt x="156" y="22"/>
                    <a:pt x="161" y="42"/>
                    <a:pt x="167" y="6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auto">
            <a:xfrm>
              <a:off x="4268788" y="2138363"/>
              <a:ext cx="41275" cy="12700"/>
            </a:xfrm>
            <a:custGeom>
              <a:avLst/>
              <a:gdLst>
                <a:gd name="T0" fmla="*/ 9 w 10"/>
                <a:gd name="T1" fmla="*/ 0 h 3"/>
                <a:gd name="T2" fmla="*/ 1 w 10"/>
                <a:gd name="T3" fmla="*/ 3 h 3"/>
                <a:gd name="T4" fmla="*/ 1 w 10"/>
                <a:gd name="T5" fmla="*/ 3 h 3"/>
                <a:gd name="T6" fmla="*/ 9 w 10"/>
                <a:gd name="T7" fmla="*/ 1 h 3"/>
                <a:gd name="T8" fmla="*/ 9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9" y="0"/>
                  </a:moveTo>
                  <a:cubicBezTo>
                    <a:pt x="6" y="1"/>
                    <a:pt x="4" y="2"/>
                    <a:pt x="1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4" y="3"/>
                    <a:pt x="7" y="2"/>
                    <a:pt x="9" y="1"/>
                  </a:cubicBezTo>
                  <a:cubicBezTo>
                    <a:pt x="10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30"/>
            <p:cNvSpPr>
              <a:spLocks/>
            </p:cNvSpPr>
            <p:nvPr/>
          </p:nvSpPr>
          <p:spPr bwMode="auto">
            <a:xfrm>
              <a:off x="4865688" y="2147888"/>
              <a:ext cx="50800" cy="20638"/>
            </a:xfrm>
            <a:custGeom>
              <a:avLst/>
              <a:gdLst>
                <a:gd name="T0" fmla="*/ 10 w 12"/>
                <a:gd name="T1" fmla="*/ 1 h 5"/>
                <a:gd name="T2" fmla="*/ 1 w 12"/>
                <a:gd name="T3" fmla="*/ 3 h 5"/>
                <a:gd name="T4" fmla="*/ 1 w 12"/>
                <a:gd name="T5" fmla="*/ 4 h 5"/>
                <a:gd name="T6" fmla="*/ 11 w 12"/>
                <a:gd name="T7" fmla="*/ 2 h 5"/>
                <a:gd name="T8" fmla="*/ 10 w 12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10" y="1"/>
                  </a:moveTo>
                  <a:cubicBezTo>
                    <a:pt x="8" y="2"/>
                    <a:pt x="5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5" y="5"/>
                    <a:pt x="8" y="4"/>
                    <a:pt x="11" y="2"/>
                  </a:cubicBezTo>
                  <a:cubicBezTo>
                    <a:pt x="12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4794250" y="1876425"/>
              <a:ext cx="46038" cy="20638"/>
            </a:xfrm>
            <a:custGeom>
              <a:avLst/>
              <a:gdLst>
                <a:gd name="T0" fmla="*/ 10 w 11"/>
                <a:gd name="T1" fmla="*/ 1 h 5"/>
                <a:gd name="T2" fmla="*/ 0 w 11"/>
                <a:gd name="T3" fmla="*/ 4 h 5"/>
                <a:gd name="T4" fmla="*/ 1 w 11"/>
                <a:gd name="T5" fmla="*/ 5 h 5"/>
                <a:gd name="T6" fmla="*/ 10 w 11"/>
                <a:gd name="T7" fmla="*/ 1 h 5"/>
                <a:gd name="T8" fmla="*/ 10 w 11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1"/>
                  </a:moveTo>
                  <a:cubicBezTo>
                    <a:pt x="7" y="2"/>
                    <a:pt x="4" y="3"/>
                    <a:pt x="0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4" y="4"/>
                    <a:pt x="7" y="3"/>
                    <a:pt x="10" y="1"/>
                  </a:cubicBezTo>
                  <a:cubicBezTo>
                    <a:pt x="11" y="1"/>
                    <a:pt x="10" y="0"/>
                    <a:pt x="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4776788" y="1812925"/>
              <a:ext cx="55563" cy="20638"/>
            </a:xfrm>
            <a:custGeom>
              <a:avLst/>
              <a:gdLst>
                <a:gd name="T0" fmla="*/ 12 w 13"/>
                <a:gd name="T1" fmla="*/ 0 h 5"/>
                <a:gd name="T2" fmla="*/ 0 w 13"/>
                <a:gd name="T3" fmla="*/ 4 h 5"/>
                <a:gd name="T4" fmla="*/ 0 w 13"/>
                <a:gd name="T5" fmla="*/ 5 h 5"/>
                <a:gd name="T6" fmla="*/ 13 w 13"/>
                <a:gd name="T7" fmla="*/ 1 h 5"/>
                <a:gd name="T8" fmla="*/ 12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8" y="2"/>
                    <a:pt x="4" y="3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5" y="4"/>
                    <a:pt x="9" y="3"/>
                    <a:pt x="13" y="1"/>
                  </a:cubicBezTo>
                  <a:cubicBezTo>
                    <a:pt x="13" y="1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4746625" y="1711325"/>
              <a:ext cx="42863" cy="15875"/>
            </a:xfrm>
            <a:custGeom>
              <a:avLst/>
              <a:gdLst>
                <a:gd name="T0" fmla="*/ 9 w 10"/>
                <a:gd name="T1" fmla="*/ 0 h 4"/>
                <a:gd name="T2" fmla="*/ 0 w 10"/>
                <a:gd name="T3" fmla="*/ 3 h 4"/>
                <a:gd name="T4" fmla="*/ 0 w 10"/>
                <a:gd name="T5" fmla="*/ 4 h 4"/>
                <a:gd name="T6" fmla="*/ 9 w 10"/>
                <a:gd name="T7" fmla="*/ 1 h 4"/>
                <a:gd name="T8" fmla="*/ 9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0"/>
                  </a:moveTo>
                  <a:cubicBezTo>
                    <a:pt x="6" y="1"/>
                    <a:pt x="3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3" y="3"/>
                    <a:pt x="7" y="2"/>
                    <a:pt x="9" y="1"/>
                  </a:cubicBezTo>
                  <a:cubicBezTo>
                    <a:pt x="10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509976" y="1321710"/>
            <a:ext cx="792163" cy="842963"/>
            <a:chOff x="10526713" y="7969250"/>
            <a:chExt cx="792163" cy="842963"/>
          </a:xfrm>
        </p:grpSpPr>
        <p:sp>
          <p:nvSpPr>
            <p:cNvPr id="25" name="Freeform 47"/>
            <p:cNvSpPr>
              <a:spLocks noEditPoints="1"/>
            </p:cNvSpPr>
            <p:nvPr/>
          </p:nvSpPr>
          <p:spPr bwMode="auto">
            <a:xfrm>
              <a:off x="10742613" y="8040688"/>
              <a:ext cx="274638" cy="174625"/>
            </a:xfrm>
            <a:custGeom>
              <a:avLst/>
              <a:gdLst>
                <a:gd name="T0" fmla="*/ 64 w 65"/>
                <a:gd name="T1" fmla="*/ 11 h 41"/>
                <a:gd name="T2" fmla="*/ 48 w 65"/>
                <a:gd name="T3" fmla="*/ 1 h 41"/>
                <a:gd name="T4" fmla="*/ 46 w 65"/>
                <a:gd name="T5" fmla="*/ 1 h 41"/>
                <a:gd name="T6" fmla="*/ 45 w 65"/>
                <a:gd name="T7" fmla="*/ 1 h 41"/>
                <a:gd name="T8" fmla="*/ 1 w 65"/>
                <a:gd name="T9" fmla="*/ 27 h 41"/>
                <a:gd name="T10" fmla="*/ 1 w 65"/>
                <a:gd name="T11" fmla="*/ 29 h 41"/>
                <a:gd name="T12" fmla="*/ 1 w 65"/>
                <a:gd name="T13" fmla="*/ 31 h 41"/>
                <a:gd name="T14" fmla="*/ 8 w 65"/>
                <a:gd name="T15" fmla="*/ 37 h 41"/>
                <a:gd name="T16" fmla="*/ 16 w 65"/>
                <a:gd name="T17" fmla="*/ 41 h 41"/>
                <a:gd name="T18" fmla="*/ 17 w 65"/>
                <a:gd name="T19" fmla="*/ 40 h 41"/>
                <a:gd name="T20" fmla="*/ 18 w 65"/>
                <a:gd name="T21" fmla="*/ 40 h 41"/>
                <a:gd name="T22" fmla="*/ 64 w 65"/>
                <a:gd name="T23" fmla="*/ 13 h 41"/>
                <a:gd name="T24" fmla="*/ 64 w 65"/>
                <a:gd name="T25" fmla="*/ 12 h 41"/>
                <a:gd name="T26" fmla="*/ 64 w 65"/>
                <a:gd name="T27" fmla="*/ 11 h 41"/>
                <a:gd name="T28" fmla="*/ 17 w 65"/>
                <a:gd name="T29" fmla="*/ 39 h 41"/>
                <a:gd name="T30" fmla="*/ 17 w 65"/>
                <a:gd name="T31" fmla="*/ 40 h 41"/>
                <a:gd name="T32" fmla="*/ 10 w 65"/>
                <a:gd name="T33" fmla="*/ 35 h 41"/>
                <a:gd name="T34" fmla="*/ 2 w 65"/>
                <a:gd name="T35" fmla="*/ 29 h 41"/>
                <a:gd name="T36" fmla="*/ 2 w 65"/>
                <a:gd name="T37" fmla="*/ 29 h 41"/>
                <a:gd name="T38" fmla="*/ 47 w 65"/>
                <a:gd name="T39" fmla="*/ 3 h 41"/>
                <a:gd name="T40" fmla="*/ 47 w 65"/>
                <a:gd name="T41" fmla="*/ 3 h 41"/>
                <a:gd name="T42" fmla="*/ 61 w 65"/>
                <a:gd name="T43" fmla="*/ 12 h 41"/>
                <a:gd name="T44" fmla="*/ 17 w 65"/>
                <a:gd name="T45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41">
                  <a:moveTo>
                    <a:pt x="64" y="11"/>
                  </a:moveTo>
                  <a:cubicBezTo>
                    <a:pt x="59" y="7"/>
                    <a:pt x="54" y="3"/>
                    <a:pt x="48" y="1"/>
                  </a:cubicBezTo>
                  <a:cubicBezTo>
                    <a:pt x="47" y="0"/>
                    <a:pt x="47" y="1"/>
                    <a:pt x="46" y="1"/>
                  </a:cubicBezTo>
                  <a:cubicBezTo>
                    <a:pt x="46" y="1"/>
                    <a:pt x="46" y="1"/>
                    <a:pt x="45" y="1"/>
                  </a:cubicBezTo>
                  <a:cubicBezTo>
                    <a:pt x="31" y="11"/>
                    <a:pt x="16" y="19"/>
                    <a:pt x="1" y="27"/>
                  </a:cubicBezTo>
                  <a:cubicBezTo>
                    <a:pt x="0" y="28"/>
                    <a:pt x="1" y="29"/>
                    <a:pt x="1" y="29"/>
                  </a:cubicBezTo>
                  <a:cubicBezTo>
                    <a:pt x="0" y="29"/>
                    <a:pt x="0" y="31"/>
                    <a:pt x="1" y="31"/>
                  </a:cubicBezTo>
                  <a:cubicBezTo>
                    <a:pt x="3" y="33"/>
                    <a:pt x="6" y="35"/>
                    <a:pt x="8" y="37"/>
                  </a:cubicBezTo>
                  <a:cubicBezTo>
                    <a:pt x="11" y="38"/>
                    <a:pt x="13" y="41"/>
                    <a:pt x="16" y="41"/>
                  </a:cubicBezTo>
                  <a:cubicBezTo>
                    <a:pt x="17" y="41"/>
                    <a:pt x="17" y="41"/>
                    <a:pt x="17" y="40"/>
                  </a:cubicBezTo>
                  <a:cubicBezTo>
                    <a:pt x="17" y="40"/>
                    <a:pt x="18" y="41"/>
                    <a:pt x="18" y="40"/>
                  </a:cubicBezTo>
                  <a:cubicBezTo>
                    <a:pt x="34" y="33"/>
                    <a:pt x="49" y="23"/>
                    <a:pt x="64" y="13"/>
                  </a:cubicBezTo>
                  <a:cubicBezTo>
                    <a:pt x="64" y="13"/>
                    <a:pt x="64" y="13"/>
                    <a:pt x="64" y="12"/>
                  </a:cubicBezTo>
                  <a:cubicBezTo>
                    <a:pt x="65" y="12"/>
                    <a:pt x="65" y="11"/>
                    <a:pt x="64" y="11"/>
                  </a:cubicBezTo>
                  <a:close/>
                  <a:moveTo>
                    <a:pt x="17" y="39"/>
                  </a:moveTo>
                  <a:cubicBezTo>
                    <a:pt x="17" y="39"/>
                    <a:pt x="17" y="39"/>
                    <a:pt x="17" y="40"/>
                  </a:cubicBezTo>
                  <a:cubicBezTo>
                    <a:pt x="15" y="37"/>
                    <a:pt x="13" y="36"/>
                    <a:pt x="10" y="35"/>
                  </a:cubicBezTo>
                  <a:cubicBezTo>
                    <a:pt x="8" y="33"/>
                    <a:pt x="5" y="31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8" y="22"/>
                    <a:pt x="33" y="13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2" y="6"/>
                    <a:pt x="56" y="9"/>
                    <a:pt x="61" y="12"/>
                  </a:cubicBezTo>
                  <a:cubicBezTo>
                    <a:pt x="47" y="21"/>
                    <a:pt x="32" y="30"/>
                    <a:pt x="17" y="3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48"/>
            <p:cNvSpPr>
              <a:spLocks noEditPoints="1"/>
            </p:cNvSpPr>
            <p:nvPr/>
          </p:nvSpPr>
          <p:spPr bwMode="auto">
            <a:xfrm>
              <a:off x="10526713" y="7969250"/>
              <a:ext cx="792163" cy="842963"/>
            </a:xfrm>
            <a:custGeom>
              <a:avLst/>
              <a:gdLst>
                <a:gd name="T0" fmla="*/ 94 w 187"/>
                <a:gd name="T1" fmla="*/ 0 h 199"/>
                <a:gd name="T2" fmla="*/ 13 w 187"/>
                <a:gd name="T3" fmla="*/ 45 h 199"/>
                <a:gd name="T4" fmla="*/ 8 w 187"/>
                <a:gd name="T5" fmla="*/ 80 h 199"/>
                <a:gd name="T6" fmla="*/ 22 w 187"/>
                <a:gd name="T7" fmla="*/ 100 h 199"/>
                <a:gd name="T8" fmla="*/ 23 w 187"/>
                <a:gd name="T9" fmla="*/ 140 h 199"/>
                <a:gd name="T10" fmla="*/ 57 w 187"/>
                <a:gd name="T11" fmla="*/ 164 h 199"/>
                <a:gd name="T12" fmla="*/ 107 w 187"/>
                <a:gd name="T13" fmla="*/ 197 h 199"/>
                <a:gd name="T14" fmla="*/ 183 w 187"/>
                <a:gd name="T15" fmla="*/ 151 h 199"/>
                <a:gd name="T16" fmla="*/ 172 w 187"/>
                <a:gd name="T17" fmla="*/ 138 h 199"/>
                <a:gd name="T18" fmla="*/ 177 w 187"/>
                <a:gd name="T19" fmla="*/ 122 h 199"/>
                <a:gd name="T20" fmla="*/ 160 w 187"/>
                <a:gd name="T21" fmla="*/ 112 h 199"/>
                <a:gd name="T22" fmla="*/ 181 w 187"/>
                <a:gd name="T23" fmla="*/ 95 h 199"/>
                <a:gd name="T24" fmla="*/ 29 w 187"/>
                <a:gd name="T25" fmla="*/ 91 h 199"/>
                <a:gd name="T26" fmla="*/ 28 w 187"/>
                <a:gd name="T27" fmla="*/ 91 h 199"/>
                <a:gd name="T28" fmla="*/ 36 w 187"/>
                <a:gd name="T29" fmla="*/ 80 h 199"/>
                <a:gd name="T30" fmla="*/ 11 w 187"/>
                <a:gd name="T31" fmla="*/ 78 h 199"/>
                <a:gd name="T32" fmla="*/ 18 w 187"/>
                <a:gd name="T33" fmla="*/ 72 h 199"/>
                <a:gd name="T34" fmla="*/ 7 w 187"/>
                <a:gd name="T35" fmla="*/ 61 h 199"/>
                <a:gd name="T36" fmla="*/ 7 w 187"/>
                <a:gd name="T37" fmla="*/ 60 h 199"/>
                <a:gd name="T38" fmla="*/ 15 w 187"/>
                <a:gd name="T39" fmla="*/ 53 h 199"/>
                <a:gd name="T40" fmla="*/ 102 w 187"/>
                <a:gd name="T41" fmla="*/ 109 h 199"/>
                <a:gd name="T42" fmla="*/ 79 w 187"/>
                <a:gd name="T43" fmla="*/ 124 h 199"/>
                <a:gd name="T44" fmla="*/ 78 w 187"/>
                <a:gd name="T45" fmla="*/ 123 h 199"/>
                <a:gd name="T46" fmla="*/ 88 w 187"/>
                <a:gd name="T47" fmla="*/ 117 h 199"/>
                <a:gd name="T48" fmla="*/ 43 w 187"/>
                <a:gd name="T49" fmla="*/ 101 h 199"/>
                <a:gd name="T50" fmla="*/ 42 w 187"/>
                <a:gd name="T51" fmla="*/ 100 h 199"/>
                <a:gd name="T52" fmla="*/ 95 w 187"/>
                <a:gd name="T53" fmla="*/ 182 h 199"/>
                <a:gd name="T54" fmla="*/ 82 w 187"/>
                <a:gd name="T55" fmla="*/ 178 h 199"/>
                <a:gd name="T56" fmla="*/ 81 w 187"/>
                <a:gd name="T57" fmla="*/ 177 h 199"/>
                <a:gd name="T58" fmla="*/ 82 w 187"/>
                <a:gd name="T59" fmla="*/ 170 h 199"/>
                <a:gd name="T60" fmla="*/ 62 w 187"/>
                <a:gd name="T61" fmla="*/ 164 h 199"/>
                <a:gd name="T62" fmla="*/ 61 w 187"/>
                <a:gd name="T63" fmla="*/ 163 h 199"/>
                <a:gd name="T64" fmla="*/ 56 w 187"/>
                <a:gd name="T65" fmla="*/ 146 h 199"/>
                <a:gd name="T66" fmla="*/ 38 w 187"/>
                <a:gd name="T67" fmla="*/ 139 h 199"/>
                <a:gd name="T68" fmla="*/ 18 w 187"/>
                <a:gd name="T69" fmla="*/ 134 h 199"/>
                <a:gd name="T70" fmla="*/ 32 w 187"/>
                <a:gd name="T71" fmla="*/ 131 h 199"/>
                <a:gd name="T72" fmla="*/ 25 w 187"/>
                <a:gd name="T73" fmla="*/ 122 h 199"/>
                <a:gd name="T74" fmla="*/ 14 w 187"/>
                <a:gd name="T75" fmla="*/ 116 h 199"/>
                <a:gd name="T76" fmla="*/ 15 w 187"/>
                <a:gd name="T77" fmla="*/ 115 h 199"/>
                <a:gd name="T78" fmla="*/ 104 w 187"/>
                <a:gd name="T79" fmla="*/ 194 h 199"/>
                <a:gd name="T80" fmla="*/ 108 w 187"/>
                <a:gd name="T81" fmla="*/ 195 h 199"/>
                <a:gd name="T82" fmla="*/ 108 w 187"/>
                <a:gd name="T83" fmla="*/ 163 h 199"/>
                <a:gd name="T84" fmla="*/ 171 w 187"/>
                <a:gd name="T85" fmla="*/ 127 h 199"/>
                <a:gd name="T86" fmla="*/ 133 w 187"/>
                <a:gd name="T87" fmla="*/ 145 h 199"/>
                <a:gd name="T88" fmla="*/ 24 w 187"/>
                <a:gd name="T89" fmla="*/ 102 h 199"/>
                <a:gd name="T90" fmla="*/ 103 w 187"/>
                <a:gd name="T91" fmla="*/ 141 h 199"/>
                <a:gd name="T92" fmla="*/ 105 w 187"/>
                <a:gd name="T93" fmla="*/ 141 h 199"/>
                <a:gd name="T94" fmla="*/ 158 w 187"/>
                <a:gd name="T95" fmla="*/ 112 h 199"/>
                <a:gd name="T96" fmla="*/ 179 w 187"/>
                <a:gd name="T97" fmla="*/ 96 h 199"/>
                <a:gd name="T98" fmla="*/ 182 w 187"/>
                <a:gd name="T99" fmla="*/ 67 h 199"/>
                <a:gd name="T100" fmla="*/ 138 w 187"/>
                <a:gd name="T101" fmla="*/ 88 h 199"/>
                <a:gd name="T102" fmla="*/ 17 w 187"/>
                <a:gd name="T103" fmla="*/ 46 h 199"/>
                <a:gd name="T104" fmla="*/ 94 w 187"/>
                <a:gd name="T105" fmla="*/ 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7" h="199">
                  <a:moveTo>
                    <a:pt x="186" y="61"/>
                  </a:moveTo>
                  <a:cubicBezTo>
                    <a:pt x="186" y="61"/>
                    <a:pt x="186" y="61"/>
                    <a:pt x="185" y="61"/>
                  </a:cubicBezTo>
                  <a:cubicBezTo>
                    <a:pt x="154" y="42"/>
                    <a:pt x="123" y="23"/>
                    <a:pt x="94" y="0"/>
                  </a:cubicBezTo>
                  <a:cubicBezTo>
                    <a:pt x="93" y="0"/>
                    <a:pt x="92" y="1"/>
                    <a:pt x="92" y="1"/>
                  </a:cubicBezTo>
                  <a:cubicBezTo>
                    <a:pt x="66" y="15"/>
                    <a:pt x="37" y="26"/>
                    <a:pt x="14" y="44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3" y="46"/>
                  </a:cubicBezTo>
                  <a:cubicBezTo>
                    <a:pt x="2" y="53"/>
                    <a:pt x="0" y="68"/>
                    <a:pt x="8" y="78"/>
                  </a:cubicBezTo>
                  <a:cubicBezTo>
                    <a:pt x="8" y="78"/>
                    <a:pt x="7" y="80"/>
                    <a:pt x="8" y="80"/>
                  </a:cubicBezTo>
                  <a:cubicBezTo>
                    <a:pt x="16" y="86"/>
                    <a:pt x="23" y="92"/>
                    <a:pt x="31" y="97"/>
                  </a:cubicBezTo>
                  <a:cubicBezTo>
                    <a:pt x="28" y="98"/>
                    <a:pt x="26" y="99"/>
                    <a:pt x="23" y="100"/>
                  </a:cubicBezTo>
                  <a:cubicBezTo>
                    <a:pt x="23" y="100"/>
                    <a:pt x="22" y="100"/>
                    <a:pt x="22" y="100"/>
                  </a:cubicBezTo>
                  <a:cubicBezTo>
                    <a:pt x="9" y="107"/>
                    <a:pt x="7" y="126"/>
                    <a:pt x="17" y="136"/>
                  </a:cubicBezTo>
                  <a:cubicBezTo>
                    <a:pt x="17" y="137"/>
                    <a:pt x="17" y="137"/>
                    <a:pt x="18" y="137"/>
                  </a:cubicBezTo>
                  <a:cubicBezTo>
                    <a:pt x="19" y="138"/>
                    <a:pt x="21" y="139"/>
                    <a:pt x="23" y="140"/>
                  </a:cubicBezTo>
                  <a:cubicBezTo>
                    <a:pt x="23" y="140"/>
                    <a:pt x="23" y="140"/>
                    <a:pt x="23" y="140"/>
                  </a:cubicBezTo>
                  <a:cubicBezTo>
                    <a:pt x="34" y="148"/>
                    <a:pt x="45" y="156"/>
                    <a:pt x="57" y="164"/>
                  </a:cubicBezTo>
                  <a:cubicBezTo>
                    <a:pt x="56" y="164"/>
                    <a:pt x="57" y="164"/>
                    <a:pt x="57" y="164"/>
                  </a:cubicBezTo>
                  <a:cubicBezTo>
                    <a:pt x="57" y="164"/>
                    <a:pt x="57" y="164"/>
                    <a:pt x="58" y="164"/>
                  </a:cubicBezTo>
                  <a:cubicBezTo>
                    <a:pt x="74" y="176"/>
                    <a:pt x="90" y="187"/>
                    <a:pt x="105" y="198"/>
                  </a:cubicBezTo>
                  <a:cubicBezTo>
                    <a:pt x="106" y="199"/>
                    <a:pt x="107" y="198"/>
                    <a:pt x="107" y="197"/>
                  </a:cubicBezTo>
                  <a:cubicBezTo>
                    <a:pt x="108" y="197"/>
                    <a:pt x="108" y="197"/>
                    <a:pt x="108" y="197"/>
                  </a:cubicBezTo>
                  <a:cubicBezTo>
                    <a:pt x="108" y="197"/>
                    <a:pt x="109" y="198"/>
                    <a:pt x="109" y="197"/>
                  </a:cubicBezTo>
                  <a:cubicBezTo>
                    <a:pt x="134" y="182"/>
                    <a:pt x="158" y="167"/>
                    <a:pt x="183" y="151"/>
                  </a:cubicBezTo>
                  <a:cubicBezTo>
                    <a:pt x="185" y="150"/>
                    <a:pt x="184" y="148"/>
                    <a:pt x="182" y="149"/>
                  </a:cubicBezTo>
                  <a:cubicBezTo>
                    <a:pt x="182" y="148"/>
                    <a:pt x="182" y="148"/>
                    <a:pt x="182" y="148"/>
                  </a:cubicBezTo>
                  <a:cubicBezTo>
                    <a:pt x="177" y="147"/>
                    <a:pt x="173" y="143"/>
                    <a:pt x="172" y="138"/>
                  </a:cubicBezTo>
                  <a:cubicBezTo>
                    <a:pt x="172" y="132"/>
                    <a:pt x="175" y="129"/>
                    <a:pt x="178" y="124"/>
                  </a:cubicBezTo>
                  <a:cubicBezTo>
                    <a:pt x="178" y="124"/>
                    <a:pt x="178" y="123"/>
                    <a:pt x="178" y="123"/>
                  </a:cubicBezTo>
                  <a:cubicBezTo>
                    <a:pt x="177" y="122"/>
                    <a:pt x="177" y="122"/>
                    <a:pt x="177" y="122"/>
                  </a:cubicBezTo>
                  <a:cubicBezTo>
                    <a:pt x="178" y="122"/>
                    <a:pt x="178" y="122"/>
                    <a:pt x="178" y="122"/>
                  </a:cubicBezTo>
                  <a:cubicBezTo>
                    <a:pt x="179" y="123"/>
                    <a:pt x="180" y="121"/>
                    <a:pt x="179" y="121"/>
                  </a:cubicBezTo>
                  <a:cubicBezTo>
                    <a:pt x="172" y="119"/>
                    <a:pt x="166" y="115"/>
                    <a:pt x="160" y="11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67" y="107"/>
                    <a:pt x="175" y="102"/>
                    <a:pt x="183" y="98"/>
                  </a:cubicBezTo>
                  <a:cubicBezTo>
                    <a:pt x="185" y="97"/>
                    <a:pt x="183" y="94"/>
                    <a:pt x="181" y="95"/>
                  </a:cubicBezTo>
                  <a:cubicBezTo>
                    <a:pt x="173" y="86"/>
                    <a:pt x="183" y="71"/>
                    <a:pt x="186" y="62"/>
                  </a:cubicBezTo>
                  <a:cubicBezTo>
                    <a:pt x="187" y="62"/>
                    <a:pt x="186" y="61"/>
                    <a:pt x="186" y="61"/>
                  </a:cubicBezTo>
                  <a:close/>
                  <a:moveTo>
                    <a:pt x="29" y="91"/>
                  </a:moveTo>
                  <a:cubicBezTo>
                    <a:pt x="35" y="91"/>
                    <a:pt x="41" y="91"/>
                    <a:pt x="48" y="91"/>
                  </a:cubicBezTo>
                  <a:cubicBezTo>
                    <a:pt x="49" y="91"/>
                    <a:pt x="49" y="89"/>
                    <a:pt x="48" y="89"/>
                  </a:cubicBezTo>
                  <a:cubicBezTo>
                    <a:pt x="41" y="89"/>
                    <a:pt x="34" y="90"/>
                    <a:pt x="28" y="91"/>
                  </a:cubicBezTo>
                  <a:cubicBezTo>
                    <a:pt x="24" y="88"/>
                    <a:pt x="20" y="85"/>
                    <a:pt x="17" y="82"/>
                  </a:cubicBezTo>
                  <a:cubicBezTo>
                    <a:pt x="23" y="82"/>
                    <a:pt x="29" y="82"/>
                    <a:pt x="36" y="82"/>
                  </a:cubicBezTo>
                  <a:cubicBezTo>
                    <a:pt x="36" y="82"/>
                    <a:pt x="36" y="80"/>
                    <a:pt x="36" y="80"/>
                  </a:cubicBezTo>
                  <a:cubicBezTo>
                    <a:pt x="29" y="80"/>
                    <a:pt x="22" y="81"/>
                    <a:pt x="16" y="81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14" y="80"/>
                    <a:pt x="12" y="79"/>
                    <a:pt x="11" y="78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9" y="76"/>
                    <a:pt x="9" y="74"/>
                    <a:pt x="8" y="73"/>
                  </a:cubicBezTo>
                  <a:cubicBezTo>
                    <a:pt x="11" y="72"/>
                    <a:pt x="15" y="72"/>
                    <a:pt x="18" y="72"/>
                  </a:cubicBezTo>
                  <a:cubicBezTo>
                    <a:pt x="19" y="72"/>
                    <a:pt x="19" y="71"/>
                    <a:pt x="18" y="71"/>
                  </a:cubicBezTo>
                  <a:cubicBezTo>
                    <a:pt x="15" y="71"/>
                    <a:pt x="11" y="71"/>
                    <a:pt x="8" y="71"/>
                  </a:cubicBezTo>
                  <a:cubicBezTo>
                    <a:pt x="7" y="68"/>
                    <a:pt x="6" y="65"/>
                    <a:pt x="7" y="61"/>
                  </a:cubicBezTo>
                  <a:cubicBezTo>
                    <a:pt x="12" y="61"/>
                    <a:pt x="17" y="61"/>
                    <a:pt x="22" y="61"/>
                  </a:cubicBezTo>
                  <a:cubicBezTo>
                    <a:pt x="23" y="61"/>
                    <a:pt x="23" y="60"/>
                    <a:pt x="22" y="60"/>
                  </a:cubicBezTo>
                  <a:cubicBezTo>
                    <a:pt x="17" y="60"/>
                    <a:pt x="12" y="60"/>
                    <a:pt x="7" y="60"/>
                  </a:cubicBezTo>
                  <a:cubicBezTo>
                    <a:pt x="8" y="58"/>
                    <a:pt x="8" y="56"/>
                    <a:pt x="10" y="54"/>
                  </a:cubicBezTo>
                  <a:cubicBezTo>
                    <a:pt x="11" y="54"/>
                    <a:pt x="13" y="54"/>
                    <a:pt x="15" y="54"/>
                  </a:cubicBezTo>
                  <a:cubicBezTo>
                    <a:pt x="16" y="54"/>
                    <a:pt x="16" y="53"/>
                    <a:pt x="15" y="53"/>
                  </a:cubicBezTo>
                  <a:cubicBezTo>
                    <a:pt x="13" y="53"/>
                    <a:pt x="12" y="53"/>
                    <a:pt x="10" y="53"/>
                  </a:cubicBezTo>
                  <a:cubicBezTo>
                    <a:pt x="12" y="51"/>
                    <a:pt x="13" y="50"/>
                    <a:pt x="15" y="48"/>
                  </a:cubicBezTo>
                  <a:cubicBezTo>
                    <a:pt x="42" y="71"/>
                    <a:pt x="71" y="91"/>
                    <a:pt x="102" y="109"/>
                  </a:cubicBezTo>
                  <a:cubicBezTo>
                    <a:pt x="102" y="109"/>
                    <a:pt x="102" y="109"/>
                    <a:pt x="102" y="109"/>
                  </a:cubicBezTo>
                  <a:cubicBezTo>
                    <a:pt x="96" y="116"/>
                    <a:pt x="92" y="127"/>
                    <a:pt x="97" y="135"/>
                  </a:cubicBezTo>
                  <a:cubicBezTo>
                    <a:pt x="91" y="131"/>
                    <a:pt x="85" y="128"/>
                    <a:pt x="79" y="124"/>
                  </a:cubicBezTo>
                  <a:cubicBezTo>
                    <a:pt x="83" y="124"/>
                    <a:pt x="86" y="124"/>
                    <a:pt x="90" y="123"/>
                  </a:cubicBezTo>
                  <a:cubicBezTo>
                    <a:pt x="90" y="123"/>
                    <a:pt x="90" y="122"/>
                    <a:pt x="90" y="122"/>
                  </a:cubicBezTo>
                  <a:cubicBezTo>
                    <a:pt x="86" y="123"/>
                    <a:pt x="82" y="123"/>
                    <a:pt x="78" y="123"/>
                  </a:cubicBezTo>
                  <a:cubicBezTo>
                    <a:pt x="78" y="123"/>
                    <a:pt x="78" y="124"/>
                    <a:pt x="78" y="124"/>
                  </a:cubicBezTo>
                  <a:cubicBezTo>
                    <a:pt x="75" y="122"/>
                    <a:pt x="72" y="120"/>
                    <a:pt x="69" y="118"/>
                  </a:cubicBezTo>
                  <a:cubicBezTo>
                    <a:pt x="75" y="117"/>
                    <a:pt x="81" y="117"/>
                    <a:pt x="88" y="117"/>
                  </a:cubicBezTo>
                  <a:cubicBezTo>
                    <a:pt x="88" y="117"/>
                    <a:pt x="89" y="115"/>
                    <a:pt x="88" y="115"/>
                  </a:cubicBezTo>
                  <a:cubicBezTo>
                    <a:pt x="81" y="116"/>
                    <a:pt x="74" y="116"/>
                    <a:pt x="67" y="117"/>
                  </a:cubicBezTo>
                  <a:cubicBezTo>
                    <a:pt x="59" y="112"/>
                    <a:pt x="51" y="106"/>
                    <a:pt x="43" y="101"/>
                  </a:cubicBezTo>
                  <a:cubicBezTo>
                    <a:pt x="48" y="100"/>
                    <a:pt x="53" y="100"/>
                    <a:pt x="58" y="99"/>
                  </a:cubicBezTo>
                  <a:cubicBezTo>
                    <a:pt x="59" y="99"/>
                    <a:pt x="59" y="98"/>
                    <a:pt x="58" y="98"/>
                  </a:cubicBezTo>
                  <a:cubicBezTo>
                    <a:pt x="53" y="99"/>
                    <a:pt x="47" y="100"/>
                    <a:pt x="42" y="100"/>
                  </a:cubicBezTo>
                  <a:cubicBezTo>
                    <a:pt x="38" y="97"/>
                    <a:pt x="33" y="94"/>
                    <a:pt x="29" y="91"/>
                  </a:cubicBezTo>
                  <a:close/>
                  <a:moveTo>
                    <a:pt x="89" y="183"/>
                  </a:moveTo>
                  <a:cubicBezTo>
                    <a:pt x="91" y="183"/>
                    <a:pt x="93" y="182"/>
                    <a:pt x="95" y="182"/>
                  </a:cubicBezTo>
                  <a:cubicBezTo>
                    <a:pt x="95" y="182"/>
                    <a:pt x="95" y="182"/>
                    <a:pt x="95" y="182"/>
                  </a:cubicBezTo>
                  <a:cubicBezTo>
                    <a:pt x="93" y="182"/>
                    <a:pt x="91" y="182"/>
                    <a:pt x="88" y="183"/>
                  </a:cubicBezTo>
                  <a:cubicBezTo>
                    <a:pt x="86" y="181"/>
                    <a:pt x="84" y="180"/>
                    <a:pt x="82" y="178"/>
                  </a:cubicBezTo>
                  <a:cubicBezTo>
                    <a:pt x="87" y="178"/>
                    <a:pt x="92" y="178"/>
                    <a:pt x="98" y="178"/>
                  </a:cubicBezTo>
                  <a:cubicBezTo>
                    <a:pt x="98" y="178"/>
                    <a:pt x="98" y="177"/>
                    <a:pt x="98" y="177"/>
                  </a:cubicBezTo>
                  <a:cubicBezTo>
                    <a:pt x="92" y="176"/>
                    <a:pt x="86" y="177"/>
                    <a:pt x="81" y="177"/>
                  </a:cubicBezTo>
                  <a:cubicBezTo>
                    <a:pt x="78" y="175"/>
                    <a:pt x="75" y="173"/>
                    <a:pt x="72" y="171"/>
                  </a:cubicBezTo>
                  <a:cubicBezTo>
                    <a:pt x="75" y="171"/>
                    <a:pt x="79" y="171"/>
                    <a:pt x="82" y="171"/>
                  </a:cubicBezTo>
                  <a:cubicBezTo>
                    <a:pt x="83" y="171"/>
                    <a:pt x="83" y="170"/>
                    <a:pt x="82" y="170"/>
                  </a:cubicBezTo>
                  <a:cubicBezTo>
                    <a:pt x="79" y="170"/>
                    <a:pt x="75" y="170"/>
                    <a:pt x="72" y="170"/>
                  </a:cubicBezTo>
                  <a:cubicBezTo>
                    <a:pt x="71" y="170"/>
                    <a:pt x="71" y="170"/>
                    <a:pt x="71" y="171"/>
                  </a:cubicBezTo>
                  <a:cubicBezTo>
                    <a:pt x="68" y="168"/>
                    <a:pt x="65" y="166"/>
                    <a:pt x="62" y="164"/>
                  </a:cubicBezTo>
                  <a:cubicBezTo>
                    <a:pt x="68" y="164"/>
                    <a:pt x="74" y="164"/>
                    <a:pt x="80" y="164"/>
                  </a:cubicBezTo>
                  <a:cubicBezTo>
                    <a:pt x="80" y="164"/>
                    <a:pt x="80" y="163"/>
                    <a:pt x="80" y="163"/>
                  </a:cubicBezTo>
                  <a:cubicBezTo>
                    <a:pt x="73" y="163"/>
                    <a:pt x="67" y="163"/>
                    <a:pt x="61" y="163"/>
                  </a:cubicBezTo>
                  <a:cubicBezTo>
                    <a:pt x="54" y="158"/>
                    <a:pt x="46" y="153"/>
                    <a:pt x="39" y="149"/>
                  </a:cubicBezTo>
                  <a:cubicBezTo>
                    <a:pt x="45" y="148"/>
                    <a:pt x="50" y="148"/>
                    <a:pt x="56" y="147"/>
                  </a:cubicBezTo>
                  <a:cubicBezTo>
                    <a:pt x="56" y="147"/>
                    <a:pt x="56" y="146"/>
                    <a:pt x="56" y="146"/>
                  </a:cubicBezTo>
                  <a:cubicBezTo>
                    <a:pt x="50" y="146"/>
                    <a:pt x="44" y="147"/>
                    <a:pt x="37" y="147"/>
                  </a:cubicBezTo>
                  <a:cubicBezTo>
                    <a:pt x="34" y="145"/>
                    <a:pt x="30" y="142"/>
                    <a:pt x="26" y="140"/>
                  </a:cubicBezTo>
                  <a:cubicBezTo>
                    <a:pt x="30" y="140"/>
                    <a:pt x="34" y="140"/>
                    <a:pt x="38" y="139"/>
                  </a:cubicBezTo>
                  <a:cubicBezTo>
                    <a:pt x="39" y="139"/>
                    <a:pt x="39" y="138"/>
                    <a:pt x="38" y="138"/>
                  </a:cubicBezTo>
                  <a:cubicBezTo>
                    <a:pt x="34" y="138"/>
                    <a:pt x="29" y="138"/>
                    <a:pt x="24" y="139"/>
                  </a:cubicBezTo>
                  <a:cubicBezTo>
                    <a:pt x="22" y="137"/>
                    <a:pt x="20" y="136"/>
                    <a:pt x="18" y="134"/>
                  </a:cubicBezTo>
                  <a:cubicBezTo>
                    <a:pt x="17" y="134"/>
                    <a:pt x="17" y="133"/>
                    <a:pt x="17" y="132"/>
                  </a:cubicBezTo>
                  <a:cubicBezTo>
                    <a:pt x="22" y="132"/>
                    <a:pt x="27" y="132"/>
                    <a:pt x="32" y="132"/>
                  </a:cubicBezTo>
                  <a:cubicBezTo>
                    <a:pt x="32" y="132"/>
                    <a:pt x="32" y="131"/>
                    <a:pt x="32" y="131"/>
                  </a:cubicBezTo>
                  <a:cubicBezTo>
                    <a:pt x="27" y="131"/>
                    <a:pt x="21" y="131"/>
                    <a:pt x="16" y="131"/>
                  </a:cubicBezTo>
                  <a:cubicBezTo>
                    <a:pt x="15" y="129"/>
                    <a:pt x="14" y="126"/>
                    <a:pt x="14" y="123"/>
                  </a:cubicBezTo>
                  <a:cubicBezTo>
                    <a:pt x="18" y="123"/>
                    <a:pt x="21" y="122"/>
                    <a:pt x="25" y="122"/>
                  </a:cubicBezTo>
                  <a:cubicBezTo>
                    <a:pt x="26" y="122"/>
                    <a:pt x="26" y="121"/>
                    <a:pt x="25" y="121"/>
                  </a:cubicBezTo>
                  <a:cubicBezTo>
                    <a:pt x="21" y="121"/>
                    <a:pt x="17" y="122"/>
                    <a:pt x="14" y="122"/>
                  </a:cubicBezTo>
                  <a:cubicBezTo>
                    <a:pt x="14" y="120"/>
                    <a:pt x="14" y="118"/>
                    <a:pt x="14" y="116"/>
                  </a:cubicBezTo>
                  <a:cubicBezTo>
                    <a:pt x="17" y="116"/>
                    <a:pt x="19" y="116"/>
                    <a:pt x="22" y="115"/>
                  </a:cubicBezTo>
                  <a:cubicBezTo>
                    <a:pt x="23" y="115"/>
                    <a:pt x="22" y="114"/>
                    <a:pt x="22" y="114"/>
                  </a:cubicBezTo>
                  <a:cubicBezTo>
                    <a:pt x="19" y="114"/>
                    <a:pt x="17" y="115"/>
                    <a:pt x="15" y="115"/>
                  </a:cubicBezTo>
                  <a:cubicBezTo>
                    <a:pt x="16" y="111"/>
                    <a:pt x="18" y="107"/>
                    <a:pt x="22" y="104"/>
                  </a:cubicBezTo>
                  <a:cubicBezTo>
                    <a:pt x="48" y="126"/>
                    <a:pt x="76" y="146"/>
                    <a:pt x="106" y="164"/>
                  </a:cubicBezTo>
                  <a:cubicBezTo>
                    <a:pt x="99" y="172"/>
                    <a:pt x="99" y="185"/>
                    <a:pt x="104" y="194"/>
                  </a:cubicBezTo>
                  <a:cubicBezTo>
                    <a:pt x="99" y="190"/>
                    <a:pt x="94" y="187"/>
                    <a:pt x="89" y="183"/>
                  </a:cubicBezTo>
                  <a:close/>
                  <a:moveTo>
                    <a:pt x="180" y="150"/>
                  </a:moveTo>
                  <a:cubicBezTo>
                    <a:pt x="155" y="164"/>
                    <a:pt x="131" y="179"/>
                    <a:pt x="108" y="195"/>
                  </a:cubicBezTo>
                  <a:cubicBezTo>
                    <a:pt x="108" y="195"/>
                    <a:pt x="108" y="196"/>
                    <a:pt x="108" y="196"/>
                  </a:cubicBezTo>
                  <a:cubicBezTo>
                    <a:pt x="102" y="185"/>
                    <a:pt x="103" y="175"/>
                    <a:pt x="108" y="164"/>
                  </a:cubicBezTo>
                  <a:cubicBezTo>
                    <a:pt x="109" y="164"/>
                    <a:pt x="108" y="164"/>
                    <a:pt x="108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18" y="155"/>
                    <a:pt x="131" y="150"/>
                    <a:pt x="141" y="144"/>
                  </a:cubicBezTo>
                  <a:cubicBezTo>
                    <a:pt x="151" y="138"/>
                    <a:pt x="161" y="133"/>
                    <a:pt x="171" y="127"/>
                  </a:cubicBezTo>
                  <a:cubicBezTo>
                    <a:pt x="167" y="135"/>
                    <a:pt x="171" y="147"/>
                    <a:pt x="180" y="150"/>
                  </a:cubicBezTo>
                  <a:close/>
                  <a:moveTo>
                    <a:pt x="176" y="122"/>
                  </a:moveTo>
                  <a:cubicBezTo>
                    <a:pt x="161" y="129"/>
                    <a:pt x="147" y="137"/>
                    <a:pt x="133" y="145"/>
                  </a:cubicBezTo>
                  <a:cubicBezTo>
                    <a:pt x="124" y="150"/>
                    <a:pt x="114" y="154"/>
                    <a:pt x="108" y="162"/>
                  </a:cubicBezTo>
                  <a:cubicBezTo>
                    <a:pt x="79" y="143"/>
                    <a:pt x="51" y="124"/>
                    <a:pt x="23" y="103"/>
                  </a:cubicBezTo>
                  <a:cubicBezTo>
                    <a:pt x="23" y="103"/>
                    <a:pt x="23" y="102"/>
                    <a:pt x="24" y="102"/>
                  </a:cubicBezTo>
                  <a:cubicBezTo>
                    <a:pt x="24" y="102"/>
                    <a:pt x="24" y="102"/>
                    <a:pt x="24" y="102"/>
                  </a:cubicBezTo>
                  <a:cubicBezTo>
                    <a:pt x="27" y="101"/>
                    <a:pt x="31" y="100"/>
                    <a:pt x="34" y="99"/>
                  </a:cubicBezTo>
                  <a:cubicBezTo>
                    <a:pt x="56" y="115"/>
                    <a:pt x="79" y="129"/>
                    <a:pt x="103" y="141"/>
                  </a:cubicBezTo>
                  <a:cubicBezTo>
                    <a:pt x="103" y="141"/>
                    <a:pt x="103" y="141"/>
                    <a:pt x="103" y="141"/>
                  </a:cubicBezTo>
                  <a:cubicBezTo>
                    <a:pt x="103" y="142"/>
                    <a:pt x="104" y="142"/>
                    <a:pt x="104" y="142"/>
                  </a:cubicBezTo>
                  <a:cubicBezTo>
                    <a:pt x="105" y="141"/>
                    <a:pt x="105" y="141"/>
                    <a:pt x="105" y="141"/>
                  </a:cubicBezTo>
                  <a:cubicBezTo>
                    <a:pt x="105" y="141"/>
                    <a:pt x="105" y="141"/>
                    <a:pt x="105" y="141"/>
                  </a:cubicBezTo>
                  <a:cubicBezTo>
                    <a:pt x="106" y="141"/>
                    <a:pt x="106" y="141"/>
                    <a:pt x="106" y="140"/>
                  </a:cubicBezTo>
                  <a:cubicBezTo>
                    <a:pt x="124" y="132"/>
                    <a:pt x="141" y="122"/>
                    <a:pt x="158" y="112"/>
                  </a:cubicBezTo>
                  <a:cubicBezTo>
                    <a:pt x="157" y="113"/>
                    <a:pt x="158" y="114"/>
                    <a:pt x="158" y="114"/>
                  </a:cubicBezTo>
                  <a:cubicBezTo>
                    <a:pt x="163" y="118"/>
                    <a:pt x="170" y="120"/>
                    <a:pt x="176" y="122"/>
                  </a:cubicBezTo>
                  <a:close/>
                  <a:moveTo>
                    <a:pt x="179" y="96"/>
                  </a:moveTo>
                  <a:cubicBezTo>
                    <a:pt x="155" y="110"/>
                    <a:pt x="129" y="123"/>
                    <a:pt x="105" y="139"/>
                  </a:cubicBezTo>
                  <a:cubicBezTo>
                    <a:pt x="76" y="118"/>
                    <a:pt x="129" y="97"/>
                    <a:pt x="140" y="91"/>
                  </a:cubicBezTo>
                  <a:cubicBezTo>
                    <a:pt x="154" y="84"/>
                    <a:pt x="168" y="76"/>
                    <a:pt x="182" y="67"/>
                  </a:cubicBezTo>
                  <a:cubicBezTo>
                    <a:pt x="177" y="76"/>
                    <a:pt x="171" y="89"/>
                    <a:pt x="179" y="96"/>
                  </a:cubicBezTo>
                  <a:close/>
                  <a:moveTo>
                    <a:pt x="183" y="63"/>
                  </a:moveTo>
                  <a:cubicBezTo>
                    <a:pt x="168" y="72"/>
                    <a:pt x="154" y="80"/>
                    <a:pt x="138" y="88"/>
                  </a:cubicBezTo>
                  <a:cubicBezTo>
                    <a:pt x="127" y="95"/>
                    <a:pt x="113" y="99"/>
                    <a:pt x="103" y="108"/>
                  </a:cubicBezTo>
                  <a:cubicBezTo>
                    <a:pt x="103" y="108"/>
                    <a:pt x="103" y="108"/>
                    <a:pt x="103" y="107"/>
                  </a:cubicBezTo>
                  <a:cubicBezTo>
                    <a:pt x="73" y="88"/>
                    <a:pt x="45" y="67"/>
                    <a:pt x="17" y="46"/>
                  </a:cubicBezTo>
                  <a:cubicBezTo>
                    <a:pt x="17" y="46"/>
                    <a:pt x="17" y="45"/>
                    <a:pt x="16" y="45"/>
                  </a:cubicBezTo>
                  <a:cubicBezTo>
                    <a:pt x="41" y="29"/>
                    <a:pt x="68" y="17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122" y="26"/>
                    <a:pt x="152" y="47"/>
                    <a:pt x="183" y="63"/>
                  </a:cubicBezTo>
                  <a:cubicBezTo>
                    <a:pt x="183" y="63"/>
                    <a:pt x="183" y="63"/>
                    <a:pt x="183" y="6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49"/>
            <p:cNvSpPr>
              <a:spLocks/>
            </p:cNvSpPr>
            <p:nvPr/>
          </p:nvSpPr>
          <p:spPr bwMode="auto">
            <a:xfrm>
              <a:off x="10742613" y="8624888"/>
              <a:ext cx="58738" cy="4763"/>
            </a:xfrm>
            <a:custGeom>
              <a:avLst/>
              <a:gdLst>
                <a:gd name="T0" fmla="*/ 13 w 14"/>
                <a:gd name="T1" fmla="*/ 0 h 1"/>
                <a:gd name="T2" fmla="*/ 1 w 14"/>
                <a:gd name="T3" fmla="*/ 1 h 1"/>
                <a:gd name="T4" fmla="*/ 1 w 14"/>
                <a:gd name="T5" fmla="*/ 1 h 1"/>
                <a:gd name="T6" fmla="*/ 13 w 14"/>
                <a:gd name="T7" fmla="*/ 1 h 1"/>
                <a:gd name="T8" fmla="*/ 13 w 1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">
                  <a:moveTo>
                    <a:pt x="13" y="0"/>
                  </a:moveTo>
                  <a:cubicBezTo>
                    <a:pt x="9" y="0"/>
                    <a:pt x="5" y="0"/>
                    <a:pt x="1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5" y="1"/>
                    <a:pt x="9" y="1"/>
                    <a:pt x="13" y="1"/>
                  </a:cubicBezTo>
                  <a:cubicBezTo>
                    <a:pt x="14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50"/>
            <p:cNvSpPr>
              <a:spLocks/>
            </p:cNvSpPr>
            <p:nvPr/>
          </p:nvSpPr>
          <p:spPr bwMode="auto">
            <a:xfrm>
              <a:off x="10758488" y="8421688"/>
              <a:ext cx="80963" cy="9525"/>
            </a:xfrm>
            <a:custGeom>
              <a:avLst/>
              <a:gdLst>
                <a:gd name="T0" fmla="*/ 18 w 19"/>
                <a:gd name="T1" fmla="*/ 0 h 2"/>
                <a:gd name="T2" fmla="*/ 1 w 19"/>
                <a:gd name="T3" fmla="*/ 1 h 2"/>
                <a:gd name="T4" fmla="*/ 1 w 19"/>
                <a:gd name="T5" fmla="*/ 2 h 2"/>
                <a:gd name="T6" fmla="*/ 18 w 19"/>
                <a:gd name="T7" fmla="*/ 1 h 2"/>
                <a:gd name="T8" fmla="*/ 18 w 1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">
                  <a:moveTo>
                    <a:pt x="18" y="0"/>
                  </a:moveTo>
                  <a:cubicBezTo>
                    <a:pt x="12" y="1"/>
                    <a:pt x="6" y="1"/>
                    <a:pt x="1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6" y="2"/>
                    <a:pt x="12" y="2"/>
                    <a:pt x="18" y="1"/>
                  </a:cubicBezTo>
                  <a:cubicBezTo>
                    <a:pt x="19" y="1"/>
                    <a:pt x="19" y="0"/>
                    <a:pt x="1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727299" y="1073798"/>
            <a:ext cx="779463" cy="711200"/>
            <a:chOff x="7400925" y="811935"/>
            <a:chExt cx="779463" cy="711200"/>
          </a:xfrm>
        </p:grpSpPr>
        <p:sp>
          <p:nvSpPr>
            <p:cNvPr id="30" name="Freeform 65"/>
            <p:cNvSpPr>
              <a:spLocks noEditPoints="1"/>
            </p:cNvSpPr>
            <p:nvPr/>
          </p:nvSpPr>
          <p:spPr bwMode="auto">
            <a:xfrm>
              <a:off x="7400925" y="811935"/>
              <a:ext cx="779463" cy="711200"/>
            </a:xfrm>
            <a:custGeom>
              <a:avLst/>
              <a:gdLst>
                <a:gd name="T0" fmla="*/ 149 w 184"/>
                <a:gd name="T1" fmla="*/ 0 h 168"/>
                <a:gd name="T2" fmla="*/ 141 w 184"/>
                <a:gd name="T3" fmla="*/ 8 h 168"/>
                <a:gd name="T4" fmla="*/ 126 w 184"/>
                <a:gd name="T5" fmla="*/ 20 h 168"/>
                <a:gd name="T6" fmla="*/ 112 w 184"/>
                <a:gd name="T7" fmla="*/ 30 h 168"/>
                <a:gd name="T8" fmla="*/ 103 w 184"/>
                <a:gd name="T9" fmla="*/ 43 h 168"/>
                <a:gd name="T10" fmla="*/ 32 w 184"/>
                <a:gd name="T11" fmla="*/ 115 h 168"/>
                <a:gd name="T12" fmla="*/ 67 w 184"/>
                <a:gd name="T13" fmla="*/ 150 h 168"/>
                <a:gd name="T14" fmla="*/ 145 w 184"/>
                <a:gd name="T15" fmla="*/ 70 h 168"/>
                <a:gd name="T16" fmla="*/ 164 w 184"/>
                <a:gd name="T17" fmla="*/ 58 h 168"/>
                <a:gd name="T18" fmla="*/ 170 w 184"/>
                <a:gd name="T19" fmla="*/ 48 h 168"/>
                <a:gd name="T20" fmla="*/ 183 w 184"/>
                <a:gd name="T21" fmla="*/ 31 h 168"/>
                <a:gd name="T22" fmla="*/ 114 w 184"/>
                <a:gd name="T23" fmla="*/ 38 h 168"/>
                <a:gd name="T24" fmla="*/ 121 w 184"/>
                <a:gd name="T25" fmla="*/ 49 h 168"/>
                <a:gd name="T26" fmla="*/ 51 w 184"/>
                <a:gd name="T27" fmla="*/ 119 h 168"/>
                <a:gd name="T28" fmla="*/ 45 w 184"/>
                <a:gd name="T29" fmla="*/ 126 h 168"/>
                <a:gd name="T30" fmla="*/ 74 w 184"/>
                <a:gd name="T31" fmla="*/ 76 h 168"/>
                <a:gd name="T32" fmla="*/ 53 w 184"/>
                <a:gd name="T33" fmla="*/ 137 h 168"/>
                <a:gd name="T34" fmla="*/ 46 w 184"/>
                <a:gd name="T35" fmla="*/ 127 h 168"/>
                <a:gd name="T36" fmla="*/ 47 w 184"/>
                <a:gd name="T37" fmla="*/ 126 h 168"/>
                <a:gd name="T38" fmla="*/ 65 w 184"/>
                <a:gd name="T39" fmla="*/ 118 h 168"/>
                <a:gd name="T40" fmla="*/ 73 w 184"/>
                <a:gd name="T41" fmla="*/ 112 h 168"/>
                <a:gd name="T42" fmla="*/ 67 w 184"/>
                <a:gd name="T43" fmla="*/ 106 h 168"/>
                <a:gd name="T44" fmla="*/ 68 w 184"/>
                <a:gd name="T45" fmla="*/ 105 h 168"/>
                <a:gd name="T46" fmla="*/ 82 w 184"/>
                <a:gd name="T47" fmla="*/ 99 h 168"/>
                <a:gd name="T48" fmla="*/ 80 w 184"/>
                <a:gd name="T49" fmla="*/ 93 h 168"/>
                <a:gd name="T50" fmla="*/ 81 w 184"/>
                <a:gd name="T51" fmla="*/ 92 h 168"/>
                <a:gd name="T52" fmla="*/ 53 w 184"/>
                <a:gd name="T53" fmla="*/ 138 h 168"/>
                <a:gd name="T54" fmla="*/ 105 w 184"/>
                <a:gd name="T55" fmla="*/ 68 h 168"/>
                <a:gd name="T56" fmla="*/ 106 w 184"/>
                <a:gd name="T57" fmla="*/ 67 h 168"/>
                <a:gd name="T58" fmla="*/ 126 w 184"/>
                <a:gd name="T59" fmla="*/ 60 h 168"/>
                <a:gd name="T60" fmla="*/ 126 w 184"/>
                <a:gd name="T61" fmla="*/ 56 h 168"/>
                <a:gd name="T62" fmla="*/ 122 w 184"/>
                <a:gd name="T63" fmla="*/ 50 h 168"/>
                <a:gd name="T64" fmla="*/ 133 w 184"/>
                <a:gd name="T65" fmla="*/ 61 h 168"/>
                <a:gd name="T66" fmla="*/ 8 w 184"/>
                <a:gd name="T67" fmla="*/ 164 h 168"/>
                <a:gd name="T68" fmla="*/ 15 w 184"/>
                <a:gd name="T69" fmla="*/ 161 h 168"/>
                <a:gd name="T70" fmla="*/ 10 w 184"/>
                <a:gd name="T71" fmla="*/ 158 h 168"/>
                <a:gd name="T72" fmla="*/ 11 w 184"/>
                <a:gd name="T73" fmla="*/ 156 h 168"/>
                <a:gd name="T74" fmla="*/ 20 w 184"/>
                <a:gd name="T75" fmla="*/ 153 h 168"/>
                <a:gd name="T76" fmla="*/ 8 w 184"/>
                <a:gd name="T77" fmla="*/ 164 h 168"/>
                <a:gd name="T78" fmla="*/ 17 w 184"/>
                <a:gd name="T79" fmla="*/ 148 h 168"/>
                <a:gd name="T80" fmla="*/ 34 w 184"/>
                <a:gd name="T81" fmla="*/ 117 h 168"/>
                <a:gd name="T82" fmla="*/ 41 w 184"/>
                <a:gd name="T83" fmla="*/ 130 h 168"/>
                <a:gd name="T84" fmla="*/ 43 w 184"/>
                <a:gd name="T85" fmla="*/ 131 h 168"/>
                <a:gd name="T86" fmla="*/ 49 w 184"/>
                <a:gd name="T87" fmla="*/ 141 h 168"/>
                <a:gd name="T88" fmla="*/ 61 w 184"/>
                <a:gd name="T89" fmla="*/ 142 h 168"/>
                <a:gd name="T90" fmla="*/ 68 w 184"/>
                <a:gd name="T91" fmla="*/ 145 h 168"/>
                <a:gd name="T92" fmla="*/ 135 w 184"/>
                <a:gd name="T93" fmla="*/ 63 h 168"/>
                <a:gd name="T94" fmla="*/ 147 w 184"/>
                <a:gd name="T95" fmla="*/ 68 h 168"/>
                <a:gd name="T96" fmla="*/ 115 w 184"/>
                <a:gd name="T97" fmla="*/ 36 h 168"/>
                <a:gd name="T98" fmla="*/ 145 w 184"/>
                <a:gd name="T99" fmla="*/ 56 h 168"/>
                <a:gd name="T100" fmla="*/ 155 w 184"/>
                <a:gd name="T101" fmla="*/ 64 h 168"/>
                <a:gd name="T102" fmla="*/ 121 w 184"/>
                <a:gd name="T103" fmla="*/ 27 h 168"/>
                <a:gd name="T104" fmla="*/ 144 w 184"/>
                <a:gd name="T105" fmla="*/ 38 h 168"/>
                <a:gd name="T106" fmla="*/ 156 w 184"/>
                <a:gd name="T107" fmla="*/ 64 h 168"/>
                <a:gd name="T108" fmla="*/ 127 w 184"/>
                <a:gd name="T109" fmla="*/ 20 h 168"/>
                <a:gd name="T110" fmla="*/ 163 w 184"/>
                <a:gd name="T111" fmla="*/ 43 h 168"/>
                <a:gd name="T112" fmla="*/ 157 w 184"/>
                <a:gd name="T113" fmla="*/ 32 h 168"/>
                <a:gd name="T114" fmla="*/ 148 w 184"/>
                <a:gd name="T115" fmla="*/ 4 h 168"/>
                <a:gd name="T116" fmla="*/ 150 w 184"/>
                <a:gd name="T117" fmla="*/ 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4" h="168">
                  <a:moveTo>
                    <a:pt x="184" y="30"/>
                  </a:moveTo>
                  <a:cubicBezTo>
                    <a:pt x="182" y="22"/>
                    <a:pt x="176" y="16"/>
                    <a:pt x="170" y="12"/>
                  </a:cubicBezTo>
                  <a:cubicBezTo>
                    <a:pt x="164" y="7"/>
                    <a:pt x="157" y="1"/>
                    <a:pt x="149" y="0"/>
                  </a:cubicBezTo>
                  <a:cubicBezTo>
                    <a:pt x="149" y="0"/>
                    <a:pt x="148" y="1"/>
                    <a:pt x="148" y="1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45" y="3"/>
                    <a:pt x="143" y="6"/>
                    <a:pt x="141" y="8"/>
                  </a:cubicBezTo>
                  <a:cubicBezTo>
                    <a:pt x="138" y="10"/>
                    <a:pt x="136" y="12"/>
                    <a:pt x="135" y="14"/>
                  </a:cubicBezTo>
                  <a:cubicBezTo>
                    <a:pt x="130" y="13"/>
                    <a:pt x="127" y="14"/>
                    <a:pt x="126" y="20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5" y="20"/>
                    <a:pt x="125" y="20"/>
                    <a:pt x="124" y="20"/>
                  </a:cubicBezTo>
                  <a:cubicBezTo>
                    <a:pt x="120" y="19"/>
                    <a:pt x="117" y="23"/>
                    <a:pt x="118" y="26"/>
                  </a:cubicBezTo>
                  <a:cubicBezTo>
                    <a:pt x="116" y="27"/>
                    <a:pt x="114" y="27"/>
                    <a:pt x="112" y="30"/>
                  </a:cubicBezTo>
                  <a:cubicBezTo>
                    <a:pt x="112" y="30"/>
                    <a:pt x="112" y="31"/>
                    <a:pt x="113" y="31"/>
                  </a:cubicBezTo>
                  <a:cubicBezTo>
                    <a:pt x="112" y="33"/>
                    <a:pt x="113" y="35"/>
                    <a:pt x="113" y="36"/>
                  </a:cubicBezTo>
                  <a:cubicBezTo>
                    <a:pt x="109" y="38"/>
                    <a:pt x="107" y="40"/>
                    <a:pt x="103" y="43"/>
                  </a:cubicBezTo>
                  <a:cubicBezTo>
                    <a:pt x="95" y="51"/>
                    <a:pt x="86" y="59"/>
                    <a:pt x="78" y="67"/>
                  </a:cubicBezTo>
                  <a:cubicBezTo>
                    <a:pt x="63" y="82"/>
                    <a:pt x="47" y="98"/>
                    <a:pt x="32" y="114"/>
                  </a:cubicBezTo>
                  <a:cubicBezTo>
                    <a:pt x="32" y="114"/>
                    <a:pt x="32" y="114"/>
                    <a:pt x="32" y="115"/>
                  </a:cubicBezTo>
                  <a:cubicBezTo>
                    <a:pt x="23" y="132"/>
                    <a:pt x="13" y="150"/>
                    <a:pt x="1" y="166"/>
                  </a:cubicBezTo>
                  <a:cubicBezTo>
                    <a:pt x="0" y="167"/>
                    <a:pt x="1" y="168"/>
                    <a:pt x="2" y="168"/>
                  </a:cubicBezTo>
                  <a:cubicBezTo>
                    <a:pt x="23" y="167"/>
                    <a:pt x="47" y="156"/>
                    <a:pt x="67" y="150"/>
                  </a:cubicBezTo>
                  <a:cubicBezTo>
                    <a:pt x="67" y="150"/>
                    <a:pt x="67" y="150"/>
                    <a:pt x="67" y="150"/>
                  </a:cubicBezTo>
                  <a:cubicBezTo>
                    <a:pt x="67" y="150"/>
                    <a:pt x="68" y="150"/>
                    <a:pt x="68" y="149"/>
                  </a:cubicBezTo>
                  <a:cubicBezTo>
                    <a:pt x="93" y="122"/>
                    <a:pt x="119" y="96"/>
                    <a:pt x="145" y="70"/>
                  </a:cubicBezTo>
                  <a:cubicBezTo>
                    <a:pt x="149" y="72"/>
                    <a:pt x="153" y="73"/>
                    <a:pt x="155" y="70"/>
                  </a:cubicBezTo>
                  <a:cubicBezTo>
                    <a:pt x="156" y="69"/>
                    <a:pt x="156" y="68"/>
                    <a:pt x="156" y="67"/>
                  </a:cubicBezTo>
                  <a:cubicBezTo>
                    <a:pt x="161" y="68"/>
                    <a:pt x="165" y="64"/>
                    <a:pt x="164" y="58"/>
                  </a:cubicBezTo>
                  <a:cubicBezTo>
                    <a:pt x="168" y="58"/>
                    <a:pt x="171" y="55"/>
                    <a:pt x="171" y="51"/>
                  </a:cubicBezTo>
                  <a:cubicBezTo>
                    <a:pt x="171" y="50"/>
                    <a:pt x="170" y="49"/>
                    <a:pt x="170" y="48"/>
                  </a:cubicBezTo>
                  <a:cubicBezTo>
                    <a:pt x="170" y="48"/>
                    <a:pt x="170" y="48"/>
                    <a:pt x="170" y="48"/>
                  </a:cubicBezTo>
                  <a:cubicBezTo>
                    <a:pt x="175" y="43"/>
                    <a:pt x="179" y="39"/>
                    <a:pt x="183" y="34"/>
                  </a:cubicBezTo>
                  <a:cubicBezTo>
                    <a:pt x="183" y="33"/>
                    <a:pt x="183" y="33"/>
                    <a:pt x="183" y="32"/>
                  </a:cubicBezTo>
                  <a:cubicBezTo>
                    <a:pt x="183" y="32"/>
                    <a:pt x="183" y="32"/>
                    <a:pt x="183" y="31"/>
                  </a:cubicBezTo>
                  <a:cubicBezTo>
                    <a:pt x="183" y="31"/>
                    <a:pt x="184" y="31"/>
                    <a:pt x="184" y="30"/>
                  </a:cubicBezTo>
                  <a:close/>
                  <a:moveTo>
                    <a:pt x="74" y="76"/>
                  </a:moveTo>
                  <a:cubicBezTo>
                    <a:pt x="86" y="64"/>
                    <a:pt x="99" y="48"/>
                    <a:pt x="114" y="38"/>
                  </a:cubicBezTo>
                  <a:cubicBezTo>
                    <a:pt x="115" y="39"/>
                    <a:pt x="115" y="40"/>
                    <a:pt x="116" y="42"/>
                  </a:cubicBezTo>
                  <a:cubicBezTo>
                    <a:pt x="118" y="44"/>
                    <a:pt x="120" y="46"/>
                    <a:pt x="122" y="48"/>
                  </a:cubicBezTo>
                  <a:cubicBezTo>
                    <a:pt x="122" y="48"/>
                    <a:pt x="121" y="48"/>
                    <a:pt x="121" y="49"/>
                  </a:cubicBezTo>
                  <a:cubicBezTo>
                    <a:pt x="97" y="71"/>
                    <a:pt x="74" y="94"/>
                    <a:pt x="52" y="118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51" y="118"/>
                    <a:pt x="51" y="119"/>
                    <a:pt x="51" y="119"/>
                  </a:cubicBezTo>
                  <a:cubicBezTo>
                    <a:pt x="49" y="121"/>
                    <a:pt x="47" y="124"/>
                    <a:pt x="45" y="126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5" y="124"/>
                    <a:pt x="44" y="122"/>
                    <a:pt x="44" y="121"/>
                  </a:cubicBezTo>
                  <a:cubicBezTo>
                    <a:pt x="42" y="118"/>
                    <a:pt x="39" y="116"/>
                    <a:pt x="35" y="115"/>
                  </a:cubicBezTo>
                  <a:cubicBezTo>
                    <a:pt x="48" y="102"/>
                    <a:pt x="61" y="89"/>
                    <a:pt x="74" y="76"/>
                  </a:cubicBezTo>
                  <a:close/>
                  <a:moveTo>
                    <a:pt x="53" y="139"/>
                  </a:moveTo>
                  <a:cubicBezTo>
                    <a:pt x="53" y="139"/>
                    <a:pt x="53" y="139"/>
                    <a:pt x="53" y="139"/>
                  </a:cubicBezTo>
                  <a:cubicBezTo>
                    <a:pt x="53" y="138"/>
                    <a:pt x="53" y="138"/>
                    <a:pt x="53" y="137"/>
                  </a:cubicBezTo>
                  <a:cubicBezTo>
                    <a:pt x="53" y="135"/>
                    <a:pt x="53" y="133"/>
                    <a:pt x="52" y="132"/>
                  </a:cubicBezTo>
                  <a:cubicBezTo>
                    <a:pt x="50" y="130"/>
                    <a:pt x="47" y="129"/>
                    <a:pt x="45" y="129"/>
                  </a:cubicBezTo>
                  <a:cubicBezTo>
                    <a:pt x="45" y="128"/>
                    <a:pt x="46" y="128"/>
                    <a:pt x="46" y="127"/>
                  </a:cubicBezTo>
                  <a:cubicBezTo>
                    <a:pt x="50" y="128"/>
                    <a:pt x="54" y="128"/>
                    <a:pt x="57" y="128"/>
                  </a:cubicBezTo>
                  <a:cubicBezTo>
                    <a:pt x="58" y="128"/>
                    <a:pt x="58" y="126"/>
                    <a:pt x="57" y="126"/>
                  </a:cubicBezTo>
                  <a:cubicBezTo>
                    <a:pt x="54" y="127"/>
                    <a:pt x="51" y="126"/>
                    <a:pt x="47" y="126"/>
                  </a:cubicBezTo>
                  <a:cubicBezTo>
                    <a:pt x="50" y="124"/>
                    <a:pt x="52" y="122"/>
                    <a:pt x="54" y="120"/>
                  </a:cubicBezTo>
                  <a:cubicBezTo>
                    <a:pt x="58" y="120"/>
                    <a:pt x="61" y="120"/>
                    <a:pt x="65" y="120"/>
                  </a:cubicBezTo>
                  <a:cubicBezTo>
                    <a:pt x="66" y="120"/>
                    <a:pt x="66" y="118"/>
                    <a:pt x="65" y="118"/>
                  </a:cubicBezTo>
                  <a:cubicBezTo>
                    <a:pt x="62" y="118"/>
                    <a:pt x="59" y="118"/>
                    <a:pt x="55" y="118"/>
                  </a:cubicBezTo>
                  <a:cubicBezTo>
                    <a:pt x="57" y="116"/>
                    <a:pt x="59" y="114"/>
                    <a:pt x="61" y="112"/>
                  </a:cubicBezTo>
                  <a:cubicBezTo>
                    <a:pt x="65" y="112"/>
                    <a:pt x="69" y="112"/>
                    <a:pt x="73" y="112"/>
                  </a:cubicBezTo>
                  <a:cubicBezTo>
                    <a:pt x="74" y="112"/>
                    <a:pt x="74" y="111"/>
                    <a:pt x="73" y="111"/>
                  </a:cubicBezTo>
                  <a:cubicBezTo>
                    <a:pt x="70" y="111"/>
                    <a:pt x="66" y="111"/>
                    <a:pt x="63" y="111"/>
                  </a:cubicBezTo>
                  <a:cubicBezTo>
                    <a:pt x="64" y="109"/>
                    <a:pt x="66" y="108"/>
                    <a:pt x="67" y="106"/>
                  </a:cubicBezTo>
                  <a:cubicBezTo>
                    <a:pt x="71" y="106"/>
                    <a:pt x="75" y="106"/>
                    <a:pt x="78" y="106"/>
                  </a:cubicBezTo>
                  <a:cubicBezTo>
                    <a:pt x="79" y="106"/>
                    <a:pt x="79" y="105"/>
                    <a:pt x="78" y="105"/>
                  </a:cubicBezTo>
                  <a:cubicBezTo>
                    <a:pt x="75" y="105"/>
                    <a:pt x="72" y="105"/>
                    <a:pt x="68" y="105"/>
                  </a:cubicBezTo>
                  <a:cubicBezTo>
                    <a:pt x="70" y="103"/>
                    <a:pt x="73" y="101"/>
                    <a:pt x="75" y="99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78" y="99"/>
                    <a:pt x="80" y="99"/>
                    <a:pt x="82" y="99"/>
                  </a:cubicBezTo>
                  <a:cubicBezTo>
                    <a:pt x="83" y="99"/>
                    <a:pt x="83" y="98"/>
                    <a:pt x="82" y="98"/>
                  </a:cubicBezTo>
                  <a:cubicBezTo>
                    <a:pt x="80" y="98"/>
                    <a:pt x="78" y="98"/>
                    <a:pt x="76" y="98"/>
                  </a:cubicBezTo>
                  <a:cubicBezTo>
                    <a:pt x="77" y="96"/>
                    <a:pt x="78" y="95"/>
                    <a:pt x="80" y="93"/>
                  </a:cubicBezTo>
                  <a:cubicBezTo>
                    <a:pt x="85" y="93"/>
                    <a:pt x="90" y="93"/>
                    <a:pt x="95" y="93"/>
                  </a:cubicBezTo>
                  <a:cubicBezTo>
                    <a:pt x="96" y="93"/>
                    <a:pt x="96" y="92"/>
                    <a:pt x="95" y="92"/>
                  </a:cubicBezTo>
                  <a:cubicBezTo>
                    <a:pt x="90" y="91"/>
                    <a:pt x="86" y="91"/>
                    <a:pt x="81" y="92"/>
                  </a:cubicBezTo>
                  <a:cubicBezTo>
                    <a:pt x="86" y="87"/>
                    <a:pt x="91" y="82"/>
                    <a:pt x="95" y="78"/>
                  </a:cubicBezTo>
                  <a:cubicBezTo>
                    <a:pt x="101" y="78"/>
                    <a:pt x="107" y="78"/>
                    <a:pt x="113" y="78"/>
                  </a:cubicBezTo>
                  <a:cubicBezTo>
                    <a:pt x="92" y="97"/>
                    <a:pt x="72" y="117"/>
                    <a:pt x="53" y="138"/>
                  </a:cubicBezTo>
                  <a:cubicBezTo>
                    <a:pt x="53" y="138"/>
                    <a:pt x="53" y="138"/>
                    <a:pt x="53" y="139"/>
                  </a:cubicBezTo>
                  <a:close/>
                  <a:moveTo>
                    <a:pt x="97" y="76"/>
                  </a:moveTo>
                  <a:cubicBezTo>
                    <a:pt x="100" y="73"/>
                    <a:pt x="102" y="71"/>
                    <a:pt x="105" y="68"/>
                  </a:cubicBezTo>
                  <a:cubicBezTo>
                    <a:pt x="109" y="69"/>
                    <a:pt x="113" y="69"/>
                    <a:pt x="117" y="69"/>
                  </a:cubicBezTo>
                  <a:cubicBezTo>
                    <a:pt x="118" y="68"/>
                    <a:pt x="118" y="67"/>
                    <a:pt x="117" y="67"/>
                  </a:cubicBezTo>
                  <a:cubicBezTo>
                    <a:pt x="113" y="67"/>
                    <a:pt x="110" y="67"/>
                    <a:pt x="106" y="67"/>
                  </a:cubicBezTo>
                  <a:cubicBezTo>
                    <a:pt x="108" y="65"/>
                    <a:pt x="110" y="63"/>
                    <a:pt x="112" y="61"/>
                  </a:cubicBezTo>
                  <a:cubicBezTo>
                    <a:pt x="116" y="62"/>
                    <a:pt x="121" y="62"/>
                    <a:pt x="126" y="62"/>
                  </a:cubicBezTo>
                  <a:cubicBezTo>
                    <a:pt x="127" y="62"/>
                    <a:pt x="127" y="60"/>
                    <a:pt x="126" y="60"/>
                  </a:cubicBezTo>
                  <a:cubicBezTo>
                    <a:pt x="122" y="60"/>
                    <a:pt x="117" y="60"/>
                    <a:pt x="113" y="60"/>
                  </a:cubicBezTo>
                  <a:cubicBezTo>
                    <a:pt x="115" y="58"/>
                    <a:pt x="116" y="57"/>
                    <a:pt x="118" y="55"/>
                  </a:cubicBezTo>
                  <a:cubicBezTo>
                    <a:pt x="120" y="56"/>
                    <a:pt x="123" y="56"/>
                    <a:pt x="126" y="56"/>
                  </a:cubicBezTo>
                  <a:cubicBezTo>
                    <a:pt x="127" y="56"/>
                    <a:pt x="127" y="55"/>
                    <a:pt x="126" y="55"/>
                  </a:cubicBezTo>
                  <a:cubicBezTo>
                    <a:pt x="123" y="55"/>
                    <a:pt x="121" y="54"/>
                    <a:pt x="119" y="54"/>
                  </a:cubicBezTo>
                  <a:cubicBezTo>
                    <a:pt x="120" y="53"/>
                    <a:pt x="121" y="52"/>
                    <a:pt x="122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6" y="53"/>
                    <a:pt x="129" y="57"/>
                    <a:pt x="133" y="61"/>
                  </a:cubicBezTo>
                  <a:cubicBezTo>
                    <a:pt x="133" y="61"/>
                    <a:pt x="133" y="61"/>
                    <a:pt x="133" y="61"/>
                  </a:cubicBezTo>
                  <a:cubicBezTo>
                    <a:pt x="127" y="66"/>
                    <a:pt x="121" y="71"/>
                    <a:pt x="115" y="76"/>
                  </a:cubicBezTo>
                  <a:cubicBezTo>
                    <a:pt x="109" y="76"/>
                    <a:pt x="103" y="76"/>
                    <a:pt x="97" y="76"/>
                  </a:cubicBezTo>
                  <a:close/>
                  <a:moveTo>
                    <a:pt x="8" y="164"/>
                  </a:moveTo>
                  <a:cubicBezTo>
                    <a:pt x="6" y="164"/>
                    <a:pt x="5" y="163"/>
                    <a:pt x="6" y="162"/>
                  </a:cubicBezTo>
                  <a:cubicBezTo>
                    <a:pt x="9" y="162"/>
                    <a:pt x="12" y="162"/>
                    <a:pt x="14" y="162"/>
                  </a:cubicBezTo>
                  <a:cubicBezTo>
                    <a:pt x="15" y="162"/>
                    <a:pt x="15" y="161"/>
                    <a:pt x="15" y="161"/>
                  </a:cubicBezTo>
                  <a:cubicBezTo>
                    <a:pt x="12" y="161"/>
                    <a:pt x="10" y="160"/>
                    <a:pt x="8" y="160"/>
                  </a:cubicBezTo>
                  <a:cubicBezTo>
                    <a:pt x="8" y="160"/>
                    <a:pt x="8" y="160"/>
                    <a:pt x="9" y="160"/>
                  </a:cubicBezTo>
                  <a:cubicBezTo>
                    <a:pt x="9" y="159"/>
                    <a:pt x="10" y="158"/>
                    <a:pt x="10" y="158"/>
                  </a:cubicBezTo>
                  <a:cubicBezTo>
                    <a:pt x="13" y="158"/>
                    <a:pt x="16" y="158"/>
                    <a:pt x="19" y="158"/>
                  </a:cubicBezTo>
                  <a:cubicBezTo>
                    <a:pt x="20" y="158"/>
                    <a:pt x="20" y="156"/>
                    <a:pt x="19" y="156"/>
                  </a:cubicBezTo>
                  <a:cubicBezTo>
                    <a:pt x="16" y="156"/>
                    <a:pt x="14" y="156"/>
                    <a:pt x="11" y="156"/>
                  </a:cubicBezTo>
                  <a:cubicBezTo>
                    <a:pt x="12" y="155"/>
                    <a:pt x="12" y="155"/>
                    <a:pt x="13" y="154"/>
                  </a:cubicBezTo>
                  <a:cubicBezTo>
                    <a:pt x="13" y="153"/>
                    <a:pt x="13" y="153"/>
                    <a:pt x="14" y="152"/>
                  </a:cubicBezTo>
                  <a:cubicBezTo>
                    <a:pt x="16" y="153"/>
                    <a:pt x="18" y="153"/>
                    <a:pt x="20" y="153"/>
                  </a:cubicBezTo>
                  <a:cubicBezTo>
                    <a:pt x="22" y="155"/>
                    <a:pt x="23" y="158"/>
                    <a:pt x="23" y="160"/>
                  </a:cubicBezTo>
                  <a:cubicBezTo>
                    <a:pt x="23" y="161"/>
                    <a:pt x="23" y="161"/>
                    <a:pt x="24" y="161"/>
                  </a:cubicBezTo>
                  <a:cubicBezTo>
                    <a:pt x="17" y="163"/>
                    <a:pt x="11" y="165"/>
                    <a:pt x="8" y="164"/>
                  </a:cubicBezTo>
                  <a:close/>
                  <a:moveTo>
                    <a:pt x="37" y="156"/>
                  </a:moveTo>
                  <a:cubicBezTo>
                    <a:pt x="35" y="157"/>
                    <a:pt x="31" y="158"/>
                    <a:pt x="26" y="160"/>
                  </a:cubicBezTo>
                  <a:cubicBezTo>
                    <a:pt x="25" y="155"/>
                    <a:pt x="22" y="150"/>
                    <a:pt x="17" y="148"/>
                  </a:cubicBezTo>
                  <a:cubicBezTo>
                    <a:pt x="18" y="146"/>
                    <a:pt x="19" y="144"/>
                    <a:pt x="20" y="142"/>
                  </a:cubicBezTo>
                  <a:cubicBezTo>
                    <a:pt x="25" y="134"/>
                    <a:pt x="29" y="126"/>
                    <a:pt x="33" y="117"/>
                  </a:cubicBezTo>
                  <a:cubicBezTo>
                    <a:pt x="33" y="117"/>
                    <a:pt x="33" y="117"/>
                    <a:pt x="34" y="117"/>
                  </a:cubicBezTo>
                  <a:cubicBezTo>
                    <a:pt x="37" y="118"/>
                    <a:pt x="40" y="119"/>
                    <a:pt x="41" y="123"/>
                  </a:cubicBezTo>
                  <a:cubicBezTo>
                    <a:pt x="43" y="125"/>
                    <a:pt x="42" y="127"/>
                    <a:pt x="41" y="130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41" y="131"/>
                    <a:pt x="41" y="131"/>
                  </a:cubicBezTo>
                  <a:cubicBezTo>
                    <a:pt x="41" y="132"/>
                    <a:pt x="42" y="133"/>
                    <a:pt x="43" y="132"/>
                  </a:cubicBezTo>
                  <a:cubicBezTo>
                    <a:pt x="43" y="132"/>
                    <a:pt x="43" y="132"/>
                    <a:pt x="43" y="131"/>
                  </a:cubicBezTo>
                  <a:cubicBezTo>
                    <a:pt x="46" y="131"/>
                    <a:pt x="48" y="132"/>
                    <a:pt x="50" y="134"/>
                  </a:cubicBezTo>
                  <a:cubicBezTo>
                    <a:pt x="50" y="135"/>
                    <a:pt x="50" y="136"/>
                    <a:pt x="50" y="138"/>
                  </a:cubicBezTo>
                  <a:cubicBezTo>
                    <a:pt x="50" y="139"/>
                    <a:pt x="49" y="140"/>
                    <a:pt x="49" y="141"/>
                  </a:cubicBezTo>
                  <a:cubicBezTo>
                    <a:pt x="49" y="142"/>
                    <a:pt x="50" y="142"/>
                    <a:pt x="51" y="142"/>
                  </a:cubicBezTo>
                  <a:cubicBezTo>
                    <a:pt x="51" y="142"/>
                    <a:pt x="51" y="142"/>
                    <a:pt x="52" y="141"/>
                  </a:cubicBezTo>
                  <a:cubicBezTo>
                    <a:pt x="55" y="140"/>
                    <a:pt x="58" y="140"/>
                    <a:pt x="61" y="142"/>
                  </a:cubicBezTo>
                  <a:cubicBezTo>
                    <a:pt x="63" y="143"/>
                    <a:pt x="64" y="145"/>
                    <a:pt x="65" y="147"/>
                  </a:cubicBezTo>
                  <a:cubicBezTo>
                    <a:pt x="56" y="150"/>
                    <a:pt x="47" y="153"/>
                    <a:pt x="37" y="156"/>
                  </a:cubicBezTo>
                  <a:close/>
                  <a:moveTo>
                    <a:pt x="68" y="145"/>
                  </a:moveTo>
                  <a:cubicBezTo>
                    <a:pt x="67" y="142"/>
                    <a:pt x="64" y="140"/>
                    <a:pt x="62" y="139"/>
                  </a:cubicBezTo>
                  <a:cubicBezTo>
                    <a:pt x="60" y="138"/>
                    <a:pt x="57" y="138"/>
                    <a:pt x="55" y="138"/>
                  </a:cubicBezTo>
                  <a:cubicBezTo>
                    <a:pt x="81" y="113"/>
                    <a:pt x="107" y="87"/>
                    <a:pt x="135" y="63"/>
                  </a:cubicBezTo>
                  <a:cubicBezTo>
                    <a:pt x="137" y="65"/>
                    <a:pt x="140" y="67"/>
                    <a:pt x="144" y="69"/>
                  </a:cubicBezTo>
                  <a:cubicBezTo>
                    <a:pt x="117" y="93"/>
                    <a:pt x="92" y="119"/>
                    <a:pt x="68" y="145"/>
                  </a:cubicBezTo>
                  <a:close/>
                  <a:moveTo>
                    <a:pt x="147" y="68"/>
                  </a:moveTo>
                  <a:cubicBezTo>
                    <a:pt x="140" y="67"/>
                    <a:pt x="134" y="59"/>
                    <a:pt x="130" y="54"/>
                  </a:cubicBezTo>
                  <a:cubicBezTo>
                    <a:pt x="126" y="50"/>
                    <a:pt x="119" y="43"/>
                    <a:pt x="116" y="37"/>
                  </a:cubicBezTo>
                  <a:cubicBezTo>
                    <a:pt x="116" y="36"/>
                    <a:pt x="116" y="36"/>
                    <a:pt x="115" y="36"/>
                  </a:cubicBezTo>
                  <a:cubicBezTo>
                    <a:pt x="115" y="34"/>
                    <a:pt x="114" y="33"/>
                    <a:pt x="114" y="31"/>
                  </a:cubicBezTo>
                  <a:cubicBezTo>
                    <a:pt x="122" y="26"/>
                    <a:pt x="135" y="45"/>
                    <a:pt x="139" y="49"/>
                  </a:cubicBezTo>
                  <a:cubicBezTo>
                    <a:pt x="141" y="51"/>
                    <a:pt x="143" y="54"/>
                    <a:pt x="145" y="56"/>
                  </a:cubicBezTo>
                  <a:cubicBezTo>
                    <a:pt x="148" y="59"/>
                    <a:pt x="155" y="69"/>
                    <a:pt x="147" y="68"/>
                  </a:cubicBezTo>
                  <a:close/>
                  <a:moveTo>
                    <a:pt x="156" y="64"/>
                  </a:moveTo>
                  <a:cubicBezTo>
                    <a:pt x="156" y="64"/>
                    <a:pt x="155" y="64"/>
                    <a:pt x="155" y="64"/>
                  </a:cubicBezTo>
                  <a:cubicBezTo>
                    <a:pt x="154" y="63"/>
                    <a:pt x="154" y="62"/>
                    <a:pt x="153" y="61"/>
                  </a:cubicBezTo>
                  <a:cubicBezTo>
                    <a:pt x="149" y="54"/>
                    <a:pt x="142" y="48"/>
                    <a:pt x="136" y="42"/>
                  </a:cubicBezTo>
                  <a:cubicBezTo>
                    <a:pt x="133" y="39"/>
                    <a:pt x="127" y="29"/>
                    <a:pt x="121" y="27"/>
                  </a:cubicBezTo>
                  <a:cubicBezTo>
                    <a:pt x="125" y="23"/>
                    <a:pt x="128" y="22"/>
                    <a:pt x="131" y="26"/>
                  </a:cubicBezTo>
                  <a:cubicBezTo>
                    <a:pt x="133" y="28"/>
                    <a:pt x="135" y="29"/>
                    <a:pt x="136" y="31"/>
                  </a:cubicBezTo>
                  <a:cubicBezTo>
                    <a:pt x="139" y="33"/>
                    <a:pt x="142" y="35"/>
                    <a:pt x="144" y="38"/>
                  </a:cubicBezTo>
                  <a:cubicBezTo>
                    <a:pt x="147" y="40"/>
                    <a:pt x="150" y="43"/>
                    <a:pt x="152" y="46"/>
                  </a:cubicBezTo>
                  <a:cubicBezTo>
                    <a:pt x="154" y="47"/>
                    <a:pt x="155" y="49"/>
                    <a:pt x="157" y="50"/>
                  </a:cubicBezTo>
                  <a:cubicBezTo>
                    <a:pt x="161" y="53"/>
                    <a:pt x="161" y="58"/>
                    <a:pt x="156" y="64"/>
                  </a:cubicBezTo>
                  <a:close/>
                  <a:moveTo>
                    <a:pt x="164" y="55"/>
                  </a:moveTo>
                  <a:cubicBezTo>
                    <a:pt x="161" y="47"/>
                    <a:pt x="151" y="41"/>
                    <a:pt x="146" y="36"/>
                  </a:cubicBezTo>
                  <a:cubicBezTo>
                    <a:pt x="141" y="32"/>
                    <a:pt x="134" y="22"/>
                    <a:pt x="127" y="20"/>
                  </a:cubicBezTo>
                  <a:cubicBezTo>
                    <a:pt x="135" y="12"/>
                    <a:pt x="146" y="26"/>
                    <a:pt x="151" y="31"/>
                  </a:cubicBezTo>
                  <a:cubicBezTo>
                    <a:pt x="154" y="34"/>
                    <a:pt x="157" y="36"/>
                    <a:pt x="159" y="39"/>
                  </a:cubicBezTo>
                  <a:cubicBezTo>
                    <a:pt x="160" y="40"/>
                    <a:pt x="162" y="42"/>
                    <a:pt x="163" y="43"/>
                  </a:cubicBezTo>
                  <a:cubicBezTo>
                    <a:pt x="168" y="46"/>
                    <a:pt x="168" y="50"/>
                    <a:pt x="164" y="55"/>
                  </a:cubicBezTo>
                  <a:close/>
                  <a:moveTo>
                    <a:pt x="169" y="46"/>
                  </a:moveTo>
                  <a:cubicBezTo>
                    <a:pt x="166" y="41"/>
                    <a:pt x="160" y="36"/>
                    <a:pt x="157" y="32"/>
                  </a:cubicBezTo>
                  <a:cubicBezTo>
                    <a:pt x="154" y="30"/>
                    <a:pt x="145" y="19"/>
                    <a:pt x="137" y="15"/>
                  </a:cubicBezTo>
                  <a:cubicBezTo>
                    <a:pt x="139" y="13"/>
                    <a:pt x="141" y="11"/>
                    <a:pt x="143" y="9"/>
                  </a:cubicBezTo>
                  <a:cubicBezTo>
                    <a:pt x="145" y="8"/>
                    <a:pt x="147" y="6"/>
                    <a:pt x="148" y="4"/>
                  </a:cubicBezTo>
                  <a:cubicBezTo>
                    <a:pt x="154" y="18"/>
                    <a:pt x="166" y="29"/>
                    <a:pt x="180" y="33"/>
                  </a:cubicBezTo>
                  <a:cubicBezTo>
                    <a:pt x="177" y="37"/>
                    <a:pt x="173" y="41"/>
                    <a:pt x="169" y="46"/>
                  </a:cubicBezTo>
                  <a:close/>
                  <a:moveTo>
                    <a:pt x="150" y="2"/>
                  </a:moveTo>
                  <a:cubicBezTo>
                    <a:pt x="163" y="7"/>
                    <a:pt x="175" y="18"/>
                    <a:pt x="181" y="30"/>
                  </a:cubicBezTo>
                  <a:cubicBezTo>
                    <a:pt x="167" y="26"/>
                    <a:pt x="156" y="16"/>
                    <a:pt x="150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66"/>
            <p:cNvSpPr>
              <a:spLocks/>
            </p:cNvSpPr>
            <p:nvPr/>
          </p:nvSpPr>
          <p:spPr bwMode="auto">
            <a:xfrm>
              <a:off x="7777162" y="1167535"/>
              <a:ext cx="42863" cy="4763"/>
            </a:xfrm>
            <a:custGeom>
              <a:avLst/>
              <a:gdLst>
                <a:gd name="T0" fmla="*/ 9 w 10"/>
                <a:gd name="T1" fmla="*/ 0 h 1"/>
                <a:gd name="T2" fmla="*/ 1 w 10"/>
                <a:gd name="T3" fmla="*/ 0 h 1"/>
                <a:gd name="T4" fmla="*/ 1 w 10"/>
                <a:gd name="T5" fmla="*/ 1 h 1"/>
                <a:gd name="T6" fmla="*/ 9 w 10"/>
                <a:gd name="T7" fmla="*/ 1 h 1"/>
                <a:gd name="T8" fmla="*/ 9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9" y="0"/>
                  </a:moveTo>
                  <a:cubicBezTo>
                    <a:pt x="6" y="0"/>
                    <a:pt x="3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10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2" name="Freeform 76"/>
          <p:cNvSpPr>
            <a:spLocks noEditPoints="1"/>
          </p:cNvSpPr>
          <p:nvPr/>
        </p:nvSpPr>
        <p:spPr bwMode="auto">
          <a:xfrm>
            <a:off x="10504570" y="2601198"/>
            <a:ext cx="1076325" cy="1055688"/>
          </a:xfrm>
          <a:custGeom>
            <a:avLst/>
            <a:gdLst>
              <a:gd name="T0" fmla="*/ 234 w 254"/>
              <a:gd name="T1" fmla="*/ 0 h 249"/>
              <a:gd name="T2" fmla="*/ 177 w 254"/>
              <a:gd name="T3" fmla="*/ 42 h 249"/>
              <a:gd name="T4" fmla="*/ 175 w 254"/>
              <a:gd name="T5" fmla="*/ 43 h 249"/>
              <a:gd name="T6" fmla="*/ 154 w 254"/>
              <a:gd name="T7" fmla="*/ 51 h 249"/>
              <a:gd name="T8" fmla="*/ 94 w 254"/>
              <a:gd name="T9" fmla="*/ 75 h 249"/>
              <a:gd name="T10" fmla="*/ 89 w 254"/>
              <a:gd name="T11" fmla="*/ 77 h 249"/>
              <a:gd name="T12" fmla="*/ 68 w 254"/>
              <a:gd name="T13" fmla="*/ 90 h 249"/>
              <a:gd name="T14" fmla="*/ 67 w 254"/>
              <a:gd name="T15" fmla="*/ 90 h 249"/>
              <a:gd name="T16" fmla="*/ 40 w 254"/>
              <a:gd name="T17" fmla="*/ 115 h 249"/>
              <a:gd name="T18" fmla="*/ 22 w 254"/>
              <a:gd name="T19" fmla="*/ 164 h 249"/>
              <a:gd name="T20" fmla="*/ 31 w 254"/>
              <a:gd name="T21" fmla="*/ 202 h 249"/>
              <a:gd name="T22" fmla="*/ 41 w 254"/>
              <a:gd name="T23" fmla="*/ 216 h 249"/>
              <a:gd name="T24" fmla="*/ 2 w 254"/>
              <a:gd name="T25" fmla="*/ 245 h 249"/>
              <a:gd name="T26" fmla="*/ 96 w 254"/>
              <a:gd name="T27" fmla="*/ 242 h 249"/>
              <a:gd name="T28" fmla="*/ 236 w 254"/>
              <a:gd name="T29" fmla="*/ 2 h 249"/>
              <a:gd name="T30" fmla="*/ 51 w 254"/>
              <a:gd name="T31" fmla="*/ 206 h 249"/>
              <a:gd name="T32" fmla="*/ 35 w 254"/>
              <a:gd name="T33" fmla="*/ 201 h 249"/>
              <a:gd name="T34" fmla="*/ 34 w 254"/>
              <a:gd name="T35" fmla="*/ 190 h 249"/>
              <a:gd name="T36" fmla="*/ 52 w 254"/>
              <a:gd name="T37" fmla="*/ 193 h 249"/>
              <a:gd name="T38" fmla="*/ 32 w 254"/>
              <a:gd name="T39" fmla="*/ 188 h 249"/>
              <a:gd name="T40" fmla="*/ 30 w 254"/>
              <a:gd name="T41" fmla="*/ 188 h 249"/>
              <a:gd name="T42" fmla="*/ 29 w 254"/>
              <a:gd name="T43" fmla="*/ 187 h 249"/>
              <a:gd name="T44" fmla="*/ 61 w 254"/>
              <a:gd name="T45" fmla="*/ 181 h 249"/>
              <a:gd name="T46" fmla="*/ 27 w 254"/>
              <a:gd name="T47" fmla="*/ 174 h 249"/>
              <a:gd name="T48" fmla="*/ 26 w 254"/>
              <a:gd name="T49" fmla="*/ 163 h 249"/>
              <a:gd name="T50" fmla="*/ 85 w 254"/>
              <a:gd name="T51" fmla="*/ 169 h 249"/>
              <a:gd name="T52" fmla="*/ 27 w 254"/>
              <a:gd name="T53" fmla="*/ 161 h 249"/>
              <a:gd name="T54" fmla="*/ 26 w 254"/>
              <a:gd name="T55" fmla="*/ 161 h 249"/>
              <a:gd name="T56" fmla="*/ 61 w 254"/>
              <a:gd name="T57" fmla="*/ 150 h 249"/>
              <a:gd name="T58" fmla="*/ 28 w 254"/>
              <a:gd name="T59" fmla="*/ 147 h 249"/>
              <a:gd name="T60" fmla="*/ 77 w 254"/>
              <a:gd name="T61" fmla="*/ 135 h 249"/>
              <a:gd name="T62" fmla="*/ 33 w 254"/>
              <a:gd name="T63" fmla="*/ 133 h 249"/>
              <a:gd name="T64" fmla="*/ 43 w 254"/>
              <a:gd name="T65" fmla="*/ 117 h 249"/>
              <a:gd name="T66" fmla="*/ 74 w 254"/>
              <a:gd name="T67" fmla="*/ 118 h 249"/>
              <a:gd name="T68" fmla="*/ 56 w 254"/>
              <a:gd name="T69" fmla="*/ 103 h 249"/>
              <a:gd name="T70" fmla="*/ 120 w 254"/>
              <a:gd name="T71" fmla="*/ 112 h 249"/>
              <a:gd name="T72" fmla="*/ 71 w 254"/>
              <a:gd name="T73" fmla="*/ 91 h 249"/>
              <a:gd name="T74" fmla="*/ 109 w 254"/>
              <a:gd name="T75" fmla="*/ 93 h 249"/>
              <a:gd name="T76" fmla="*/ 93 w 254"/>
              <a:gd name="T77" fmla="*/ 79 h 249"/>
              <a:gd name="T78" fmla="*/ 141 w 254"/>
              <a:gd name="T79" fmla="*/ 82 h 249"/>
              <a:gd name="T80" fmla="*/ 117 w 254"/>
              <a:gd name="T81" fmla="*/ 69 h 249"/>
              <a:gd name="T82" fmla="*/ 159 w 254"/>
              <a:gd name="T83" fmla="*/ 72 h 249"/>
              <a:gd name="T84" fmla="*/ 139 w 254"/>
              <a:gd name="T85" fmla="*/ 61 h 249"/>
              <a:gd name="T86" fmla="*/ 170 w 254"/>
              <a:gd name="T87" fmla="*/ 63 h 249"/>
              <a:gd name="T88" fmla="*/ 159 w 254"/>
              <a:gd name="T89" fmla="*/ 53 h 249"/>
              <a:gd name="T90" fmla="*/ 184 w 254"/>
              <a:gd name="T91" fmla="*/ 54 h 249"/>
              <a:gd name="T92" fmla="*/ 182 w 254"/>
              <a:gd name="T93" fmla="*/ 44 h 249"/>
              <a:gd name="T94" fmla="*/ 199 w 254"/>
              <a:gd name="T95" fmla="*/ 43 h 249"/>
              <a:gd name="T96" fmla="*/ 189 w 254"/>
              <a:gd name="T97" fmla="*/ 40 h 249"/>
              <a:gd name="T98" fmla="*/ 197 w 254"/>
              <a:gd name="T99" fmla="*/ 36 h 249"/>
              <a:gd name="T100" fmla="*/ 204 w 254"/>
              <a:gd name="T101" fmla="*/ 34 h 249"/>
              <a:gd name="T102" fmla="*/ 218 w 254"/>
              <a:gd name="T103" fmla="*/ 20 h 249"/>
              <a:gd name="T104" fmla="*/ 220 w 254"/>
              <a:gd name="T105" fmla="*/ 20 h 249"/>
              <a:gd name="T106" fmla="*/ 44 w 254"/>
              <a:gd name="T107" fmla="*/ 214 h 249"/>
              <a:gd name="T108" fmla="*/ 166 w 254"/>
              <a:gd name="T109" fmla="*/ 203 h 249"/>
              <a:gd name="T110" fmla="*/ 46 w 254"/>
              <a:gd name="T111" fmla="*/ 216 h 249"/>
              <a:gd name="T112" fmla="*/ 166 w 254"/>
              <a:gd name="T113" fmla="*/ 203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54" h="249">
                <a:moveTo>
                  <a:pt x="236" y="2"/>
                </a:moveTo>
                <a:cubicBezTo>
                  <a:pt x="236" y="0"/>
                  <a:pt x="235" y="0"/>
                  <a:pt x="234" y="0"/>
                </a:cubicBezTo>
                <a:cubicBezTo>
                  <a:pt x="233" y="0"/>
                  <a:pt x="232" y="0"/>
                  <a:pt x="231" y="1"/>
                </a:cubicBezTo>
                <a:cubicBezTo>
                  <a:pt x="217" y="20"/>
                  <a:pt x="198" y="32"/>
                  <a:pt x="177" y="42"/>
                </a:cubicBezTo>
                <a:cubicBezTo>
                  <a:pt x="177" y="42"/>
                  <a:pt x="177" y="42"/>
                  <a:pt x="176" y="42"/>
                </a:cubicBezTo>
                <a:cubicBezTo>
                  <a:pt x="175" y="42"/>
                  <a:pt x="175" y="42"/>
                  <a:pt x="175" y="43"/>
                </a:cubicBezTo>
                <a:cubicBezTo>
                  <a:pt x="169" y="46"/>
                  <a:pt x="162" y="48"/>
                  <a:pt x="156" y="51"/>
                </a:cubicBezTo>
                <a:cubicBezTo>
                  <a:pt x="155" y="51"/>
                  <a:pt x="155" y="51"/>
                  <a:pt x="154" y="51"/>
                </a:cubicBezTo>
                <a:cubicBezTo>
                  <a:pt x="153" y="51"/>
                  <a:pt x="153" y="51"/>
                  <a:pt x="153" y="52"/>
                </a:cubicBezTo>
                <a:cubicBezTo>
                  <a:pt x="133" y="59"/>
                  <a:pt x="113" y="66"/>
                  <a:pt x="94" y="75"/>
                </a:cubicBezTo>
                <a:cubicBezTo>
                  <a:pt x="93" y="76"/>
                  <a:pt x="91" y="76"/>
                  <a:pt x="90" y="77"/>
                </a:cubicBezTo>
                <a:cubicBezTo>
                  <a:pt x="89" y="77"/>
                  <a:pt x="89" y="77"/>
                  <a:pt x="89" y="77"/>
                </a:cubicBezTo>
                <a:cubicBezTo>
                  <a:pt x="88" y="77"/>
                  <a:pt x="88" y="78"/>
                  <a:pt x="88" y="78"/>
                </a:cubicBezTo>
                <a:cubicBezTo>
                  <a:pt x="81" y="81"/>
                  <a:pt x="75" y="85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7" y="90"/>
                  <a:pt x="67" y="90"/>
                </a:cubicBezTo>
                <a:cubicBezTo>
                  <a:pt x="57" y="97"/>
                  <a:pt x="47" y="106"/>
                  <a:pt x="40" y="115"/>
                </a:cubicBezTo>
                <a:cubicBezTo>
                  <a:pt x="40" y="115"/>
                  <a:pt x="40" y="115"/>
                  <a:pt x="40" y="115"/>
                </a:cubicBezTo>
                <a:cubicBezTo>
                  <a:pt x="39" y="115"/>
                  <a:pt x="39" y="116"/>
                  <a:pt x="39" y="116"/>
                </a:cubicBezTo>
                <a:cubicBezTo>
                  <a:pt x="29" y="130"/>
                  <a:pt x="22" y="146"/>
                  <a:pt x="22" y="164"/>
                </a:cubicBezTo>
                <a:cubicBezTo>
                  <a:pt x="22" y="177"/>
                  <a:pt x="25" y="190"/>
                  <a:pt x="31" y="201"/>
                </a:cubicBezTo>
                <a:cubicBezTo>
                  <a:pt x="30" y="200"/>
                  <a:pt x="30" y="201"/>
                  <a:pt x="31" y="202"/>
                </a:cubicBezTo>
                <a:cubicBezTo>
                  <a:pt x="31" y="202"/>
                  <a:pt x="31" y="202"/>
                  <a:pt x="32" y="202"/>
                </a:cubicBezTo>
                <a:cubicBezTo>
                  <a:pt x="34" y="207"/>
                  <a:pt x="38" y="212"/>
                  <a:pt x="41" y="216"/>
                </a:cubicBezTo>
                <a:cubicBezTo>
                  <a:pt x="28" y="225"/>
                  <a:pt x="15" y="234"/>
                  <a:pt x="1" y="243"/>
                </a:cubicBezTo>
                <a:cubicBezTo>
                  <a:pt x="0" y="244"/>
                  <a:pt x="1" y="245"/>
                  <a:pt x="2" y="245"/>
                </a:cubicBezTo>
                <a:cubicBezTo>
                  <a:pt x="16" y="236"/>
                  <a:pt x="30" y="227"/>
                  <a:pt x="43" y="218"/>
                </a:cubicBezTo>
                <a:cubicBezTo>
                  <a:pt x="57" y="232"/>
                  <a:pt x="75" y="241"/>
                  <a:pt x="96" y="242"/>
                </a:cubicBezTo>
                <a:cubicBezTo>
                  <a:pt x="142" y="243"/>
                  <a:pt x="176" y="203"/>
                  <a:pt x="199" y="167"/>
                </a:cubicBezTo>
                <a:cubicBezTo>
                  <a:pt x="228" y="122"/>
                  <a:pt x="254" y="56"/>
                  <a:pt x="236" y="2"/>
                </a:cubicBezTo>
                <a:close/>
                <a:moveTo>
                  <a:pt x="36" y="203"/>
                </a:moveTo>
                <a:cubicBezTo>
                  <a:pt x="41" y="204"/>
                  <a:pt x="46" y="205"/>
                  <a:pt x="51" y="206"/>
                </a:cubicBezTo>
                <a:cubicBezTo>
                  <a:pt x="51" y="206"/>
                  <a:pt x="52" y="205"/>
                  <a:pt x="51" y="205"/>
                </a:cubicBezTo>
                <a:cubicBezTo>
                  <a:pt x="46" y="204"/>
                  <a:pt x="40" y="203"/>
                  <a:pt x="35" y="201"/>
                </a:cubicBezTo>
                <a:cubicBezTo>
                  <a:pt x="33" y="198"/>
                  <a:pt x="31" y="193"/>
                  <a:pt x="30" y="189"/>
                </a:cubicBezTo>
                <a:cubicBezTo>
                  <a:pt x="31" y="190"/>
                  <a:pt x="33" y="190"/>
                  <a:pt x="34" y="190"/>
                </a:cubicBezTo>
                <a:cubicBezTo>
                  <a:pt x="40" y="192"/>
                  <a:pt x="46" y="193"/>
                  <a:pt x="51" y="195"/>
                </a:cubicBezTo>
                <a:cubicBezTo>
                  <a:pt x="52" y="195"/>
                  <a:pt x="53" y="193"/>
                  <a:pt x="52" y="193"/>
                </a:cubicBezTo>
                <a:cubicBezTo>
                  <a:pt x="47" y="192"/>
                  <a:pt x="42" y="191"/>
                  <a:pt x="37" y="190"/>
                </a:cubicBezTo>
                <a:cubicBezTo>
                  <a:pt x="35" y="189"/>
                  <a:pt x="34" y="189"/>
                  <a:pt x="32" y="188"/>
                </a:cubicBezTo>
                <a:cubicBezTo>
                  <a:pt x="32" y="188"/>
                  <a:pt x="31" y="188"/>
                  <a:pt x="31" y="188"/>
                </a:cubicBezTo>
                <a:cubicBezTo>
                  <a:pt x="30" y="188"/>
                  <a:pt x="30" y="188"/>
                  <a:pt x="30" y="188"/>
                </a:cubicBezTo>
                <a:cubicBezTo>
                  <a:pt x="30" y="188"/>
                  <a:pt x="30" y="187"/>
                  <a:pt x="29" y="187"/>
                </a:cubicBezTo>
                <a:cubicBezTo>
                  <a:pt x="29" y="187"/>
                  <a:pt x="29" y="187"/>
                  <a:pt x="29" y="187"/>
                </a:cubicBezTo>
                <a:cubicBezTo>
                  <a:pt x="28" y="184"/>
                  <a:pt x="27" y="180"/>
                  <a:pt x="27" y="176"/>
                </a:cubicBezTo>
                <a:cubicBezTo>
                  <a:pt x="38" y="178"/>
                  <a:pt x="49" y="179"/>
                  <a:pt x="61" y="181"/>
                </a:cubicBezTo>
                <a:cubicBezTo>
                  <a:pt x="62" y="181"/>
                  <a:pt x="62" y="179"/>
                  <a:pt x="61" y="179"/>
                </a:cubicBezTo>
                <a:cubicBezTo>
                  <a:pt x="50" y="177"/>
                  <a:pt x="38" y="176"/>
                  <a:pt x="27" y="174"/>
                </a:cubicBezTo>
                <a:cubicBezTo>
                  <a:pt x="27" y="174"/>
                  <a:pt x="27" y="174"/>
                  <a:pt x="27" y="174"/>
                </a:cubicBezTo>
                <a:cubicBezTo>
                  <a:pt x="26" y="171"/>
                  <a:pt x="26" y="167"/>
                  <a:pt x="26" y="163"/>
                </a:cubicBezTo>
                <a:cubicBezTo>
                  <a:pt x="28" y="163"/>
                  <a:pt x="30" y="163"/>
                  <a:pt x="31" y="162"/>
                </a:cubicBezTo>
                <a:cubicBezTo>
                  <a:pt x="49" y="165"/>
                  <a:pt x="67" y="166"/>
                  <a:pt x="85" y="169"/>
                </a:cubicBezTo>
                <a:cubicBezTo>
                  <a:pt x="86" y="169"/>
                  <a:pt x="86" y="167"/>
                  <a:pt x="85" y="167"/>
                </a:cubicBezTo>
                <a:cubicBezTo>
                  <a:pt x="66" y="164"/>
                  <a:pt x="47" y="161"/>
                  <a:pt x="27" y="161"/>
                </a:cubicBezTo>
                <a:cubicBezTo>
                  <a:pt x="27" y="161"/>
                  <a:pt x="27" y="161"/>
                  <a:pt x="27" y="161"/>
                </a:cubicBezTo>
                <a:cubicBezTo>
                  <a:pt x="27" y="161"/>
                  <a:pt x="26" y="161"/>
                  <a:pt x="26" y="161"/>
                </a:cubicBezTo>
                <a:cubicBezTo>
                  <a:pt x="26" y="157"/>
                  <a:pt x="27" y="153"/>
                  <a:pt x="28" y="149"/>
                </a:cubicBezTo>
                <a:cubicBezTo>
                  <a:pt x="39" y="149"/>
                  <a:pt x="50" y="150"/>
                  <a:pt x="61" y="150"/>
                </a:cubicBezTo>
                <a:cubicBezTo>
                  <a:pt x="62" y="150"/>
                  <a:pt x="62" y="148"/>
                  <a:pt x="61" y="148"/>
                </a:cubicBezTo>
                <a:cubicBezTo>
                  <a:pt x="50" y="148"/>
                  <a:pt x="39" y="148"/>
                  <a:pt x="28" y="147"/>
                </a:cubicBezTo>
                <a:cubicBezTo>
                  <a:pt x="29" y="143"/>
                  <a:pt x="31" y="138"/>
                  <a:pt x="32" y="134"/>
                </a:cubicBezTo>
                <a:cubicBezTo>
                  <a:pt x="47" y="136"/>
                  <a:pt x="62" y="136"/>
                  <a:pt x="77" y="135"/>
                </a:cubicBezTo>
                <a:cubicBezTo>
                  <a:pt x="78" y="135"/>
                  <a:pt x="78" y="134"/>
                  <a:pt x="77" y="134"/>
                </a:cubicBezTo>
                <a:cubicBezTo>
                  <a:pt x="63" y="134"/>
                  <a:pt x="48" y="134"/>
                  <a:pt x="33" y="133"/>
                </a:cubicBezTo>
                <a:cubicBezTo>
                  <a:pt x="34" y="131"/>
                  <a:pt x="35" y="129"/>
                  <a:pt x="36" y="127"/>
                </a:cubicBezTo>
                <a:cubicBezTo>
                  <a:pt x="38" y="123"/>
                  <a:pt x="40" y="120"/>
                  <a:pt x="43" y="117"/>
                </a:cubicBezTo>
                <a:cubicBezTo>
                  <a:pt x="53" y="119"/>
                  <a:pt x="63" y="120"/>
                  <a:pt x="74" y="120"/>
                </a:cubicBezTo>
                <a:cubicBezTo>
                  <a:pt x="75" y="120"/>
                  <a:pt x="75" y="118"/>
                  <a:pt x="74" y="118"/>
                </a:cubicBezTo>
                <a:cubicBezTo>
                  <a:pt x="64" y="118"/>
                  <a:pt x="54" y="117"/>
                  <a:pt x="44" y="116"/>
                </a:cubicBezTo>
                <a:cubicBezTo>
                  <a:pt x="47" y="111"/>
                  <a:pt x="52" y="107"/>
                  <a:pt x="56" y="103"/>
                </a:cubicBezTo>
                <a:cubicBezTo>
                  <a:pt x="77" y="107"/>
                  <a:pt x="98" y="110"/>
                  <a:pt x="119" y="114"/>
                </a:cubicBezTo>
                <a:cubicBezTo>
                  <a:pt x="120" y="114"/>
                  <a:pt x="121" y="112"/>
                  <a:pt x="120" y="112"/>
                </a:cubicBezTo>
                <a:cubicBezTo>
                  <a:pt x="99" y="108"/>
                  <a:pt x="78" y="104"/>
                  <a:pt x="58" y="101"/>
                </a:cubicBezTo>
                <a:cubicBezTo>
                  <a:pt x="62" y="98"/>
                  <a:pt x="66" y="94"/>
                  <a:pt x="71" y="91"/>
                </a:cubicBezTo>
                <a:cubicBezTo>
                  <a:pt x="84" y="93"/>
                  <a:pt x="96" y="94"/>
                  <a:pt x="109" y="95"/>
                </a:cubicBezTo>
                <a:cubicBezTo>
                  <a:pt x="110" y="95"/>
                  <a:pt x="110" y="93"/>
                  <a:pt x="109" y="93"/>
                </a:cubicBezTo>
                <a:cubicBezTo>
                  <a:pt x="97" y="92"/>
                  <a:pt x="85" y="91"/>
                  <a:pt x="73" y="90"/>
                </a:cubicBezTo>
                <a:cubicBezTo>
                  <a:pt x="79" y="86"/>
                  <a:pt x="86" y="82"/>
                  <a:pt x="93" y="79"/>
                </a:cubicBezTo>
                <a:cubicBezTo>
                  <a:pt x="109" y="81"/>
                  <a:pt x="125" y="83"/>
                  <a:pt x="141" y="84"/>
                </a:cubicBezTo>
                <a:cubicBezTo>
                  <a:pt x="143" y="84"/>
                  <a:pt x="142" y="82"/>
                  <a:pt x="141" y="82"/>
                </a:cubicBezTo>
                <a:cubicBezTo>
                  <a:pt x="126" y="80"/>
                  <a:pt x="111" y="79"/>
                  <a:pt x="96" y="78"/>
                </a:cubicBezTo>
                <a:cubicBezTo>
                  <a:pt x="103" y="74"/>
                  <a:pt x="110" y="72"/>
                  <a:pt x="117" y="69"/>
                </a:cubicBezTo>
                <a:cubicBezTo>
                  <a:pt x="131" y="71"/>
                  <a:pt x="145" y="72"/>
                  <a:pt x="159" y="73"/>
                </a:cubicBezTo>
                <a:cubicBezTo>
                  <a:pt x="160" y="73"/>
                  <a:pt x="160" y="72"/>
                  <a:pt x="159" y="72"/>
                </a:cubicBezTo>
                <a:cubicBezTo>
                  <a:pt x="146" y="70"/>
                  <a:pt x="133" y="69"/>
                  <a:pt x="119" y="68"/>
                </a:cubicBezTo>
                <a:cubicBezTo>
                  <a:pt x="126" y="66"/>
                  <a:pt x="132" y="63"/>
                  <a:pt x="139" y="61"/>
                </a:cubicBezTo>
                <a:cubicBezTo>
                  <a:pt x="149" y="62"/>
                  <a:pt x="159" y="63"/>
                  <a:pt x="169" y="65"/>
                </a:cubicBezTo>
                <a:cubicBezTo>
                  <a:pt x="170" y="65"/>
                  <a:pt x="171" y="63"/>
                  <a:pt x="170" y="63"/>
                </a:cubicBezTo>
                <a:cubicBezTo>
                  <a:pt x="161" y="61"/>
                  <a:pt x="152" y="60"/>
                  <a:pt x="143" y="59"/>
                </a:cubicBezTo>
                <a:cubicBezTo>
                  <a:pt x="148" y="57"/>
                  <a:pt x="154" y="55"/>
                  <a:pt x="159" y="53"/>
                </a:cubicBezTo>
                <a:cubicBezTo>
                  <a:pt x="167" y="55"/>
                  <a:pt x="176" y="55"/>
                  <a:pt x="184" y="55"/>
                </a:cubicBezTo>
                <a:cubicBezTo>
                  <a:pt x="185" y="55"/>
                  <a:pt x="185" y="54"/>
                  <a:pt x="184" y="54"/>
                </a:cubicBezTo>
                <a:cubicBezTo>
                  <a:pt x="177" y="53"/>
                  <a:pt x="170" y="53"/>
                  <a:pt x="163" y="52"/>
                </a:cubicBezTo>
                <a:cubicBezTo>
                  <a:pt x="169" y="49"/>
                  <a:pt x="176" y="47"/>
                  <a:pt x="182" y="44"/>
                </a:cubicBezTo>
                <a:cubicBezTo>
                  <a:pt x="187" y="44"/>
                  <a:pt x="193" y="44"/>
                  <a:pt x="199" y="45"/>
                </a:cubicBezTo>
                <a:cubicBezTo>
                  <a:pt x="200" y="45"/>
                  <a:pt x="200" y="43"/>
                  <a:pt x="199" y="43"/>
                </a:cubicBezTo>
                <a:cubicBezTo>
                  <a:pt x="195" y="42"/>
                  <a:pt x="190" y="42"/>
                  <a:pt x="186" y="42"/>
                </a:cubicBezTo>
                <a:cubicBezTo>
                  <a:pt x="187" y="41"/>
                  <a:pt x="188" y="41"/>
                  <a:pt x="189" y="40"/>
                </a:cubicBezTo>
                <a:cubicBezTo>
                  <a:pt x="192" y="38"/>
                  <a:pt x="194" y="37"/>
                  <a:pt x="197" y="35"/>
                </a:cubicBezTo>
                <a:cubicBezTo>
                  <a:pt x="197" y="35"/>
                  <a:pt x="197" y="36"/>
                  <a:pt x="197" y="36"/>
                </a:cubicBezTo>
                <a:cubicBezTo>
                  <a:pt x="200" y="35"/>
                  <a:pt x="202" y="35"/>
                  <a:pt x="204" y="36"/>
                </a:cubicBezTo>
                <a:cubicBezTo>
                  <a:pt x="205" y="36"/>
                  <a:pt x="205" y="35"/>
                  <a:pt x="204" y="34"/>
                </a:cubicBezTo>
                <a:cubicBezTo>
                  <a:pt x="203" y="34"/>
                  <a:pt x="201" y="33"/>
                  <a:pt x="200" y="33"/>
                </a:cubicBezTo>
                <a:cubicBezTo>
                  <a:pt x="206" y="29"/>
                  <a:pt x="213" y="25"/>
                  <a:pt x="218" y="20"/>
                </a:cubicBezTo>
                <a:cubicBezTo>
                  <a:pt x="219" y="19"/>
                  <a:pt x="220" y="18"/>
                  <a:pt x="222" y="16"/>
                </a:cubicBezTo>
                <a:cubicBezTo>
                  <a:pt x="222" y="18"/>
                  <a:pt x="221" y="19"/>
                  <a:pt x="220" y="20"/>
                </a:cubicBezTo>
                <a:cubicBezTo>
                  <a:pt x="204" y="49"/>
                  <a:pt x="185" y="76"/>
                  <a:pt x="164" y="101"/>
                </a:cubicBezTo>
                <a:cubicBezTo>
                  <a:pt x="129" y="144"/>
                  <a:pt x="89" y="182"/>
                  <a:pt x="44" y="214"/>
                </a:cubicBezTo>
                <a:cubicBezTo>
                  <a:pt x="41" y="211"/>
                  <a:pt x="38" y="207"/>
                  <a:pt x="36" y="203"/>
                </a:cubicBezTo>
                <a:close/>
                <a:moveTo>
                  <a:pt x="166" y="203"/>
                </a:moveTo>
                <a:cubicBezTo>
                  <a:pt x="139" y="232"/>
                  <a:pt x="101" y="249"/>
                  <a:pt x="63" y="229"/>
                </a:cubicBezTo>
                <a:cubicBezTo>
                  <a:pt x="56" y="225"/>
                  <a:pt x="51" y="221"/>
                  <a:pt x="46" y="216"/>
                </a:cubicBezTo>
                <a:cubicBezTo>
                  <a:pt x="123" y="160"/>
                  <a:pt x="187" y="88"/>
                  <a:pt x="233" y="4"/>
                </a:cubicBezTo>
                <a:cubicBezTo>
                  <a:pt x="253" y="70"/>
                  <a:pt x="211" y="156"/>
                  <a:pt x="166" y="203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6065118" y="4864780"/>
            <a:ext cx="482600" cy="893763"/>
            <a:chOff x="10712450" y="6684963"/>
            <a:chExt cx="482600" cy="893763"/>
          </a:xfrm>
        </p:grpSpPr>
        <p:sp>
          <p:nvSpPr>
            <p:cNvPr id="34" name="Freeform 80"/>
            <p:cNvSpPr>
              <a:spLocks noEditPoints="1"/>
            </p:cNvSpPr>
            <p:nvPr/>
          </p:nvSpPr>
          <p:spPr bwMode="auto">
            <a:xfrm>
              <a:off x="10712450" y="6684963"/>
              <a:ext cx="482600" cy="893763"/>
            </a:xfrm>
            <a:custGeom>
              <a:avLst/>
              <a:gdLst>
                <a:gd name="T0" fmla="*/ 108 w 114"/>
                <a:gd name="T1" fmla="*/ 6 h 211"/>
                <a:gd name="T2" fmla="*/ 104 w 114"/>
                <a:gd name="T3" fmla="*/ 1 h 211"/>
                <a:gd name="T4" fmla="*/ 101 w 114"/>
                <a:gd name="T5" fmla="*/ 0 h 211"/>
                <a:gd name="T6" fmla="*/ 100 w 114"/>
                <a:gd name="T7" fmla="*/ 1 h 211"/>
                <a:gd name="T8" fmla="*/ 98 w 114"/>
                <a:gd name="T9" fmla="*/ 4 h 211"/>
                <a:gd name="T10" fmla="*/ 95 w 114"/>
                <a:gd name="T11" fmla="*/ 7 h 211"/>
                <a:gd name="T12" fmla="*/ 49 w 114"/>
                <a:gd name="T13" fmla="*/ 100 h 211"/>
                <a:gd name="T14" fmla="*/ 29 w 114"/>
                <a:gd name="T15" fmla="*/ 140 h 211"/>
                <a:gd name="T16" fmla="*/ 1 w 114"/>
                <a:gd name="T17" fmla="*/ 199 h 211"/>
                <a:gd name="T18" fmla="*/ 7 w 114"/>
                <a:gd name="T19" fmla="*/ 208 h 211"/>
                <a:gd name="T20" fmla="*/ 108 w 114"/>
                <a:gd name="T21" fmla="*/ 204 h 211"/>
                <a:gd name="T22" fmla="*/ 110 w 114"/>
                <a:gd name="T23" fmla="*/ 201 h 211"/>
                <a:gd name="T24" fmla="*/ 3 w 114"/>
                <a:gd name="T25" fmla="*/ 200 h 211"/>
                <a:gd name="T26" fmla="*/ 3 w 114"/>
                <a:gd name="T27" fmla="*/ 199 h 211"/>
                <a:gd name="T28" fmla="*/ 31 w 114"/>
                <a:gd name="T29" fmla="*/ 192 h 211"/>
                <a:gd name="T30" fmla="*/ 6 w 114"/>
                <a:gd name="T31" fmla="*/ 194 h 211"/>
                <a:gd name="T32" fmla="*/ 25 w 114"/>
                <a:gd name="T33" fmla="*/ 179 h 211"/>
                <a:gd name="T34" fmla="*/ 13 w 114"/>
                <a:gd name="T35" fmla="*/ 178 h 211"/>
                <a:gd name="T36" fmla="*/ 26 w 114"/>
                <a:gd name="T37" fmla="*/ 168 h 211"/>
                <a:gd name="T38" fmla="*/ 19 w 114"/>
                <a:gd name="T39" fmla="*/ 167 h 211"/>
                <a:gd name="T40" fmla="*/ 32 w 114"/>
                <a:gd name="T41" fmla="*/ 160 h 211"/>
                <a:gd name="T42" fmla="*/ 23 w 114"/>
                <a:gd name="T43" fmla="*/ 159 h 211"/>
                <a:gd name="T44" fmla="*/ 43 w 114"/>
                <a:gd name="T45" fmla="*/ 152 h 211"/>
                <a:gd name="T46" fmla="*/ 27 w 114"/>
                <a:gd name="T47" fmla="*/ 150 h 211"/>
                <a:gd name="T48" fmla="*/ 40 w 114"/>
                <a:gd name="T49" fmla="*/ 141 h 211"/>
                <a:gd name="T50" fmla="*/ 33 w 114"/>
                <a:gd name="T51" fmla="*/ 139 h 211"/>
                <a:gd name="T52" fmla="*/ 52 w 114"/>
                <a:gd name="T53" fmla="*/ 133 h 211"/>
                <a:gd name="T54" fmla="*/ 37 w 114"/>
                <a:gd name="T55" fmla="*/ 129 h 211"/>
                <a:gd name="T56" fmla="*/ 41 w 114"/>
                <a:gd name="T57" fmla="*/ 123 h 211"/>
                <a:gd name="T58" fmla="*/ 52 w 114"/>
                <a:gd name="T59" fmla="*/ 122 h 211"/>
                <a:gd name="T60" fmla="*/ 41 w 114"/>
                <a:gd name="T61" fmla="*/ 122 h 211"/>
                <a:gd name="T62" fmla="*/ 61 w 114"/>
                <a:gd name="T63" fmla="*/ 110 h 211"/>
                <a:gd name="T64" fmla="*/ 47 w 114"/>
                <a:gd name="T65" fmla="*/ 109 h 211"/>
                <a:gd name="T66" fmla="*/ 66 w 114"/>
                <a:gd name="T67" fmla="*/ 101 h 211"/>
                <a:gd name="T68" fmla="*/ 52 w 114"/>
                <a:gd name="T69" fmla="*/ 99 h 211"/>
                <a:gd name="T70" fmla="*/ 55 w 114"/>
                <a:gd name="T71" fmla="*/ 94 h 211"/>
                <a:gd name="T72" fmla="*/ 65 w 114"/>
                <a:gd name="T73" fmla="*/ 94 h 211"/>
                <a:gd name="T74" fmla="*/ 56 w 114"/>
                <a:gd name="T75" fmla="*/ 93 h 211"/>
                <a:gd name="T76" fmla="*/ 81 w 114"/>
                <a:gd name="T77" fmla="*/ 83 h 211"/>
                <a:gd name="T78" fmla="*/ 61 w 114"/>
                <a:gd name="T79" fmla="*/ 82 h 211"/>
                <a:gd name="T80" fmla="*/ 80 w 114"/>
                <a:gd name="T81" fmla="*/ 73 h 211"/>
                <a:gd name="T82" fmla="*/ 67 w 114"/>
                <a:gd name="T83" fmla="*/ 71 h 211"/>
                <a:gd name="T84" fmla="*/ 95 w 114"/>
                <a:gd name="T85" fmla="*/ 51 h 211"/>
                <a:gd name="T86" fmla="*/ 78 w 114"/>
                <a:gd name="T87" fmla="*/ 50 h 211"/>
                <a:gd name="T88" fmla="*/ 93 w 114"/>
                <a:gd name="T89" fmla="*/ 41 h 211"/>
                <a:gd name="T90" fmla="*/ 83 w 114"/>
                <a:gd name="T91" fmla="*/ 39 h 211"/>
                <a:gd name="T92" fmla="*/ 97 w 114"/>
                <a:gd name="T93" fmla="*/ 31 h 211"/>
                <a:gd name="T94" fmla="*/ 87 w 114"/>
                <a:gd name="T95" fmla="*/ 30 h 211"/>
                <a:gd name="T96" fmla="*/ 91 w 114"/>
                <a:gd name="T97" fmla="*/ 24 h 211"/>
                <a:gd name="T98" fmla="*/ 99 w 114"/>
                <a:gd name="T99" fmla="*/ 22 h 211"/>
                <a:gd name="T100" fmla="*/ 94 w 114"/>
                <a:gd name="T101" fmla="*/ 13 h 211"/>
                <a:gd name="T102" fmla="*/ 101 w 114"/>
                <a:gd name="T103" fmla="*/ 40 h 211"/>
                <a:gd name="T104" fmla="*/ 101 w 114"/>
                <a:gd name="T105" fmla="*/ 197 h 211"/>
                <a:gd name="T106" fmla="*/ 3 w 114"/>
                <a:gd name="T107" fmla="*/ 200 h 211"/>
                <a:gd name="T108" fmla="*/ 8 w 114"/>
                <a:gd name="T109" fmla="*/ 206 h 211"/>
                <a:gd name="T110" fmla="*/ 4 w 114"/>
                <a:gd name="T111" fmla="*/ 202 h 211"/>
                <a:gd name="T112" fmla="*/ 104 w 114"/>
                <a:gd name="T113" fmla="*/ 198 h 211"/>
                <a:gd name="T114" fmla="*/ 108 w 114"/>
                <a:gd name="T115" fmla="*/ 202 h 211"/>
                <a:gd name="T116" fmla="*/ 105 w 114"/>
                <a:gd name="T117" fmla="*/ 197 h 211"/>
                <a:gd name="T118" fmla="*/ 106 w 114"/>
                <a:gd name="T119" fmla="*/ 6 h 211"/>
                <a:gd name="T120" fmla="*/ 105 w 114"/>
                <a:gd name="T121" fmla="*/ 19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4" h="211">
                  <a:moveTo>
                    <a:pt x="110" y="201"/>
                  </a:moveTo>
                  <a:cubicBezTo>
                    <a:pt x="114" y="137"/>
                    <a:pt x="110" y="71"/>
                    <a:pt x="108" y="6"/>
                  </a:cubicBezTo>
                  <a:cubicBezTo>
                    <a:pt x="108" y="6"/>
                    <a:pt x="108" y="6"/>
                    <a:pt x="108" y="5"/>
                  </a:cubicBezTo>
                  <a:cubicBezTo>
                    <a:pt x="106" y="4"/>
                    <a:pt x="105" y="3"/>
                    <a:pt x="104" y="1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3" y="0"/>
                    <a:pt x="102" y="0"/>
                    <a:pt x="101" y="0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01" y="1"/>
                    <a:pt x="100" y="1"/>
                    <a:pt x="100" y="1"/>
                  </a:cubicBezTo>
                  <a:cubicBezTo>
                    <a:pt x="99" y="2"/>
                    <a:pt x="98" y="3"/>
                    <a:pt x="97" y="4"/>
                  </a:cubicBezTo>
                  <a:cubicBezTo>
                    <a:pt x="97" y="4"/>
                    <a:pt x="97" y="4"/>
                    <a:pt x="98" y="4"/>
                  </a:cubicBezTo>
                  <a:cubicBezTo>
                    <a:pt x="98" y="3"/>
                    <a:pt x="97" y="3"/>
                    <a:pt x="97" y="3"/>
                  </a:cubicBezTo>
                  <a:cubicBezTo>
                    <a:pt x="97" y="4"/>
                    <a:pt x="96" y="6"/>
                    <a:pt x="95" y="7"/>
                  </a:cubicBezTo>
                  <a:cubicBezTo>
                    <a:pt x="94" y="9"/>
                    <a:pt x="92" y="11"/>
                    <a:pt x="91" y="13"/>
                  </a:cubicBezTo>
                  <a:cubicBezTo>
                    <a:pt x="75" y="40"/>
                    <a:pt x="62" y="72"/>
                    <a:pt x="49" y="100"/>
                  </a:cubicBezTo>
                  <a:cubicBezTo>
                    <a:pt x="42" y="113"/>
                    <a:pt x="36" y="126"/>
                    <a:pt x="29" y="139"/>
                  </a:cubicBezTo>
                  <a:cubicBezTo>
                    <a:pt x="29" y="139"/>
                    <a:pt x="29" y="140"/>
                    <a:pt x="29" y="140"/>
                  </a:cubicBezTo>
                  <a:cubicBezTo>
                    <a:pt x="19" y="159"/>
                    <a:pt x="10" y="179"/>
                    <a:pt x="0" y="198"/>
                  </a:cubicBezTo>
                  <a:cubicBezTo>
                    <a:pt x="0" y="199"/>
                    <a:pt x="0" y="199"/>
                    <a:pt x="1" y="199"/>
                  </a:cubicBezTo>
                  <a:cubicBezTo>
                    <a:pt x="1" y="201"/>
                    <a:pt x="2" y="203"/>
                    <a:pt x="3" y="204"/>
                  </a:cubicBezTo>
                  <a:cubicBezTo>
                    <a:pt x="4" y="206"/>
                    <a:pt x="5" y="208"/>
                    <a:pt x="7" y="208"/>
                  </a:cubicBezTo>
                  <a:cubicBezTo>
                    <a:pt x="8" y="208"/>
                    <a:pt x="8" y="208"/>
                    <a:pt x="8" y="208"/>
                  </a:cubicBezTo>
                  <a:cubicBezTo>
                    <a:pt x="41" y="211"/>
                    <a:pt x="75" y="208"/>
                    <a:pt x="108" y="204"/>
                  </a:cubicBezTo>
                  <a:cubicBezTo>
                    <a:pt x="109" y="204"/>
                    <a:pt x="109" y="203"/>
                    <a:pt x="109" y="203"/>
                  </a:cubicBezTo>
                  <a:cubicBezTo>
                    <a:pt x="110" y="203"/>
                    <a:pt x="111" y="202"/>
                    <a:pt x="110" y="201"/>
                  </a:cubicBezTo>
                  <a:cubicBezTo>
                    <a:pt x="110" y="201"/>
                    <a:pt x="110" y="201"/>
                    <a:pt x="110" y="201"/>
                  </a:cubicBezTo>
                  <a:close/>
                  <a:moveTo>
                    <a:pt x="3" y="200"/>
                  </a:moveTo>
                  <a:cubicBezTo>
                    <a:pt x="3" y="200"/>
                    <a:pt x="3" y="200"/>
                    <a:pt x="3" y="200"/>
                  </a:cubicBezTo>
                  <a:cubicBezTo>
                    <a:pt x="3" y="200"/>
                    <a:pt x="3" y="199"/>
                    <a:pt x="3" y="199"/>
                  </a:cubicBezTo>
                  <a:cubicBezTo>
                    <a:pt x="4" y="198"/>
                    <a:pt x="4" y="197"/>
                    <a:pt x="5" y="195"/>
                  </a:cubicBezTo>
                  <a:cubicBezTo>
                    <a:pt x="14" y="194"/>
                    <a:pt x="22" y="193"/>
                    <a:pt x="31" y="192"/>
                  </a:cubicBezTo>
                  <a:cubicBezTo>
                    <a:pt x="31" y="192"/>
                    <a:pt x="31" y="191"/>
                    <a:pt x="31" y="191"/>
                  </a:cubicBezTo>
                  <a:cubicBezTo>
                    <a:pt x="22" y="192"/>
                    <a:pt x="14" y="193"/>
                    <a:pt x="6" y="194"/>
                  </a:cubicBezTo>
                  <a:cubicBezTo>
                    <a:pt x="8" y="189"/>
                    <a:pt x="10" y="184"/>
                    <a:pt x="13" y="179"/>
                  </a:cubicBezTo>
                  <a:cubicBezTo>
                    <a:pt x="17" y="179"/>
                    <a:pt x="21" y="179"/>
                    <a:pt x="25" y="179"/>
                  </a:cubicBezTo>
                  <a:cubicBezTo>
                    <a:pt x="26" y="179"/>
                    <a:pt x="26" y="178"/>
                    <a:pt x="25" y="178"/>
                  </a:cubicBezTo>
                  <a:cubicBezTo>
                    <a:pt x="21" y="178"/>
                    <a:pt x="17" y="178"/>
                    <a:pt x="13" y="178"/>
                  </a:cubicBezTo>
                  <a:cubicBezTo>
                    <a:pt x="15" y="175"/>
                    <a:pt x="16" y="172"/>
                    <a:pt x="18" y="169"/>
                  </a:cubicBezTo>
                  <a:cubicBezTo>
                    <a:pt x="21" y="169"/>
                    <a:pt x="24" y="169"/>
                    <a:pt x="26" y="168"/>
                  </a:cubicBezTo>
                  <a:cubicBezTo>
                    <a:pt x="27" y="168"/>
                    <a:pt x="27" y="167"/>
                    <a:pt x="26" y="167"/>
                  </a:cubicBezTo>
                  <a:cubicBezTo>
                    <a:pt x="24" y="167"/>
                    <a:pt x="21" y="167"/>
                    <a:pt x="19" y="167"/>
                  </a:cubicBezTo>
                  <a:cubicBezTo>
                    <a:pt x="20" y="165"/>
                    <a:pt x="21" y="163"/>
                    <a:pt x="22" y="160"/>
                  </a:cubicBezTo>
                  <a:cubicBezTo>
                    <a:pt x="25" y="160"/>
                    <a:pt x="29" y="160"/>
                    <a:pt x="32" y="160"/>
                  </a:cubicBezTo>
                  <a:cubicBezTo>
                    <a:pt x="33" y="160"/>
                    <a:pt x="33" y="159"/>
                    <a:pt x="32" y="159"/>
                  </a:cubicBezTo>
                  <a:cubicBezTo>
                    <a:pt x="29" y="158"/>
                    <a:pt x="26" y="158"/>
                    <a:pt x="23" y="159"/>
                  </a:cubicBezTo>
                  <a:cubicBezTo>
                    <a:pt x="24" y="156"/>
                    <a:pt x="25" y="154"/>
                    <a:pt x="27" y="151"/>
                  </a:cubicBezTo>
                  <a:cubicBezTo>
                    <a:pt x="32" y="151"/>
                    <a:pt x="38" y="152"/>
                    <a:pt x="43" y="152"/>
                  </a:cubicBezTo>
                  <a:cubicBezTo>
                    <a:pt x="44" y="152"/>
                    <a:pt x="44" y="151"/>
                    <a:pt x="43" y="150"/>
                  </a:cubicBezTo>
                  <a:cubicBezTo>
                    <a:pt x="38" y="150"/>
                    <a:pt x="33" y="150"/>
                    <a:pt x="27" y="150"/>
                  </a:cubicBezTo>
                  <a:cubicBezTo>
                    <a:pt x="29" y="147"/>
                    <a:pt x="30" y="144"/>
                    <a:pt x="32" y="141"/>
                  </a:cubicBezTo>
                  <a:cubicBezTo>
                    <a:pt x="35" y="141"/>
                    <a:pt x="37" y="141"/>
                    <a:pt x="40" y="141"/>
                  </a:cubicBezTo>
                  <a:cubicBezTo>
                    <a:pt x="41" y="140"/>
                    <a:pt x="41" y="139"/>
                    <a:pt x="40" y="139"/>
                  </a:cubicBezTo>
                  <a:cubicBezTo>
                    <a:pt x="38" y="139"/>
                    <a:pt x="35" y="139"/>
                    <a:pt x="33" y="139"/>
                  </a:cubicBezTo>
                  <a:cubicBezTo>
                    <a:pt x="34" y="136"/>
                    <a:pt x="35" y="134"/>
                    <a:pt x="37" y="131"/>
                  </a:cubicBezTo>
                  <a:cubicBezTo>
                    <a:pt x="42" y="132"/>
                    <a:pt x="47" y="132"/>
                    <a:pt x="52" y="133"/>
                  </a:cubicBezTo>
                  <a:cubicBezTo>
                    <a:pt x="53" y="133"/>
                    <a:pt x="53" y="131"/>
                    <a:pt x="52" y="131"/>
                  </a:cubicBezTo>
                  <a:cubicBezTo>
                    <a:pt x="47" y="130"/>
                    <a:pt x="42" y="130"/>
                    <a:pt x="37" y="129"/>
                  </a:cubicBezTo>
                  <a:cubicBezTo>
                    <a:pt x="39" y="127"/>
                    <a:pt x="40" y="125"/>
                    <a:pt x="41" y="122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45" y="123"/>
                    <a:pt x="49" y="123"/>
                    <a:pt x="52" y="123"/>
                  </a:cubicBezTo>
                  <a:cubicBezTo>
                    <a:pt x="53" y="123"/>
                    <a:pt x="53" y="122"/>
                    <a:pt x="52" y="122"/>
                  </a:cubicBezTo>
                  <a:cubicBezTo>
                    <a:pt x="49" y="122"/>
                    <a:pt x="45" y="122"/>
                    <a:pt x="41" y="122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3" y="118"/>
                    <a:pt x="45" y="114"/>
                    <a:pt x="47" y="110"/>
                  </a:cubicBezTo>
                  <a:cubicBezTo>
                    <a:pt x="52" y="110"/>
                    <a:pt x="56" y="110"/>
                    <a:pt x="61" y="110"/>
                  </a:cubicBezTo>
                  <a:cubicBezTo>
                    <a:pt x="61" y="110"/>
                    <a:pt x="61" y="109"/>
                    <a:pt x="61" y="109"/>
                  </a:cubicBezTo>
                  <a:cubicBezTo>
                    <a:pt x="56" y="109"/>
                    <a:pt x="52" y="109"/>
                    <a:pt x="47" y="109"/>
                  </a:cubicBezTo>
                  <a:cubicBezTo>
                    <a:pt x="49" y="106"/>
                    <a:pt x="50" y="103"/>
                    <a:pt x="52" y="101"/>
                  </a:cubicBezTo>
                  <a:cubicBezTo>
                    <a:pt x="56" y="101"/>
                    <a:pt x="61" y="101"/>
                    <a:pt x="66" y="101"/>
                  </a:cubicBezTo>
                  <a:cubicBezTo>
                    <a:pt x="67" y="101"/>
                    <a:pt x="67" y="99"/>
                    <a:pt x="66" y="99"/>
                  </a:cubicBezTo>
                  <a:cubicBezTo>
                    <a:pt x="61" y="99"/>
                    <a:pt x="57" y="99"/>
                    <a:pt x="52" y="99"/>
                  </a:cubicBezTo>
                  <a:cubicBezTo>
                    <a:pt x="52" y="99"/>
                    <a:pt x="52" y="99"/>
                    <a:pt x="53" y="98"/>
                  </a:cubicBezTo>
                  <a:cubicBezTo>
                    <a:pt x="53" y="97"/>
                    <a:pt x="54" y="95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9" y="94"/>
                    <a:pt x="62" y="94"/>
                    <a:pt x="65" y="94"/>
                  </a:cubicBezTo>
                  <a:cubicBezTo>
                    <a:pt x="65" y="94"/>
                    <a:pt x="65" y="93"/>
                    <a:pt x="65" y="93"/>
                  </a:cubicBezTo>
                  <a:cubicBezTo>
                    <a:pt x="62" y="93"/>
                    <a:pt x="59" y="93"/>
                    <a:pt x="56" y="93"/>
                  </a:cubicBezTo>
                  <a:cubicBezTo>
                    <a:pt x="57" y="90"/>
                    <a:pt x="59" y="86"/>
                    <a:pt x="60" y="83"/>
                  </a:cubicBezTo>
                  <a:cubicBezTo>
                    <a:pt x="67" y="84"/>
                    <a:pt x="74" y="83"/>
                    <a:pt x="81" y="83"/>
                  </a:cubicBezTo>
                  <a:cubicBezTo>
                    <a:pt x="82" y="82"/>
                    <a:pt x="82" y="81"/>
                    <a:pt x="81" y="81"/>
                  </a:cubicBezTo>
                  <a:cubicBezTo>
                    <a:pt x="75" y="82"/>
                    <a:pt x="68" y="82"/>
                    <a:pt x="61" y="82"/>
                  </a:cubicBezTo>
                  <a:cubicBezTo>
                    <a:pt x="63" y="79"/>
                    <a:pt x="64" y="76"/>
                    <a:pt x="66" y="73"/>
                  </a:cubicBezTo>
                  <a:cubicBezTo>
                    <a:pt x="71" y="73"/>
                    <a:pt x="75" y="73"/>
                    <a:pt x="80" y="73"/>
                  </a:cubicBezTo>
                  <a:cubicBezTo>
                    <a:pt x="81" y="73"/>
                    <a:pt x="81" y="71"/>
                    <a:pt x="80" y="71"/>
                  </a:cubicBezTo>
                  <a:cubicBezTo>
                    <a:pt x="76" y="71"/>
                    <a:pt x="71" y="71"/>
                    <a:pt x="67" y="71"/>
                  </a:cubicBezTo>
                  <a:cubicBezTo>
                    <a:pt x="70" y="64"/>
                    <a:pt x="74" y="58"/>
                    <a:pt x="77" y="51"/>
                  </a:cubicBezTo>
                  <a:cubicBezTo>
                    <a:pt x="83" y="51"/>
                    <a:pt x="89" y="52"/>
                    <a:pt x="95" y="51"/>
                  </a:cubicBezTo>
                  <a:cubicBezTo>
                    <a:pt x="96" y="51"/>
                    <a:pt x="96" y="50"/>
                    <a:pt x="95" y="50"/>
                  </a:cubicBezTo>
                  <a:cubicBezTo>
                    <a:pt x="90" y="50"/>
                    <a:pt x="84" y="50"/>
                    <a:pt x="78" y="50"/>
                  </a:cubicBezTo>
                  <a:cubicBezTo>
                    <a:pt x="79" y="47"/>
                    <a:pt x="81" y="44"/>
                    <a:pt x="82" y="41"/>
                  </a:cubicBezTo>
                  <a:cubicBezTo>
                    <a:pt x="86" y="41"/>
                    <a:pt x="90" y="41"/>
                    <a:pt x="93" y="41"/>
                  </a:cubicBezTo>
                  <a:cubicBezTo>
                    <a:pt x="94" y="41"/>
                    <a:pt x="94" y="39"/>
                    <a:pt x="93" y="39"/>
                  </a:cubicBezTo>
                  <a:cubicBezTo>
                    <a:pt x="90" y="39"/>
                    <a:pt x="86" y="39"/>
                    <a:pt x="83" y="39"/>
                  </a:cubicBezTo>
                  <a:cubicBezTo>
                    <a:pt x="84" y="37"/>
                    <a:pt x="85" y="34"/>
                    <a:pt x="86" y="32"/>
                  </a:cubicBezTo>
                  <a:cubicBezTo>
                    <a:pt x="90" y="31"/>
                    <a:pt x="93" y="31"/>
                    <a:pt x="97" y="31"/>
                  </a:cubicBezTo>
                  <a:cubicBezTo>
                    <a:pt x="98" y="31"/>
                    <a:pt x="98" y="30"/>
                    <a:pt x="97" y="30"/>
                  </a:cubicBezTo>
                  <a:cubicBezTo>
                    <a:pt x="94" y="30"/>
                    <a:pt x="90" y="30"/>
                    <a:pt x="87" y="30"/>
                  </a:cubicBezTo>
                  <a:cubicBezTo>
                    <a:pt x="88" y="28"/>
                    <a:pt x="89" y="26"/>
                    <a:pt x="90" y="23"/>
                  </a:cubicBezTo>
                  <a:cubicBezTo>
                    <a:pt x="90" y="23"/>
                    <a:pt x="90" y="24"/>
                    <a:pt x="91" y="24"/>
                  </a:cubicBezTo>
                  <a:cubicBezTo>
                    <a:pt x="94" y="24"/>
                    <a:pt x="97" y="24"/>
                    <a:pt x="99" y="23"/>
                  </a:cubicBezTo>
                  <a:cubicBezTo>
                    <a:pt x="101" y="23"/>
                    <a:pt x="101" y="22"/>
                    <a:pt x="99" y="22"/>
                  </a:cubicBezTo>
                  <a:cubicBezTo>
                    <a:pt x="97" y="21"/>
                    <a:pt x="94" y="21"/>
                    <a:pt x="91" y="22"/>
                  </a:cubicBezTo>
                  <a:cubicBezTo>
                    <a:pt x="92" y="19"/>
                    <a:pt x="93" y="16"/>
                    <a:pt x="94" y="13"/>
                  </a:cubicBezTo>
                  <a:cubicBezTo>
                    <a:pt x="98" y="7"/>
                    <a:pt x="100" y="5"/>
                    <a:pt x="101" y="17"/>
                  </a:cubicBezTo>
                  <a:cubicBezTo>
                    <a:pt x="102" y="24"/>
                    <a:pt x="101" y="33"/>
                    <a:pt x="101" y="40"/>
                  </a:cubicBezTo>
                  <a:cubicBezTo>
                    <a:pt x="101" y="57"/>
                    <a:pt x="101" y="74"/>
                    <a:pt x="101" y="91"/>
                  </a:cubicBezTo>
                  <a:cubicBezTo>
                    <a:pt x="101" y="127"/>
                    <a:pt x="101" y="162"/>
                    <a:pt x="101" y="197"/>
                  </a:cubicBezTo>
                  <a:cubicBezTo>
                    <a:pt x="69" y="199"/>
                    <a:pt x="36" y="201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lose/>
                  <a:moveTo>
                    <a:pt x="8" y="206"/>
                  </a:moveTo>
                  <a:cubicBezTo>
                    <a:pt x="8" y="206"/>
                    <a:pt x="8" y="206"/>
                    <a:pt x="8" y="206"/>
                  </a:cubicBezTo>
                  <a:cubicBezTo>
                    <a:pt x="7" y="205"/>
                    <a:pt x="6" y="204"/>
                    <a:pt x="5" y="203"/>
                  </a:cubicBezTo>
                  <a:cubicBezTo>
                    <a:pt x="5" y="203"/>
                    <a:pt x="5" y="203"/>
                    <a:pt x="4" y="202"/>
                  </a:cubicBezTo>
                  <a:cubicBezTo>
                    <a:pt x="37" y="206"/>
                    <a:pt x="70" y="202"/>
                    <a:pt x="103" y="200"/>
                  </a:cubicBezTo>
                  <a:cubicBezTo>
                    <a:pt x="104" y="200"/>
                    <a:pt x="104" y="199"/>
                    <a:pt x="104" y="198"/>
                  </a:cubicBezTo>
                  <a:cubicBezTo>
                    <a:pt x="104" y="198"/>
                    <a:pt x="104" y="198"/>
                    <a:pt x="104" y="198"/>
                  </a:cubicBezTo>
                  <a:cubicBezTo>
                    <a:pt x="105" y="199"/>
                    <a:pt x="106" y="201"/>
                    <a:pt x="108" y="202"/>
                  </a:cubicBezTo>
                  <a:cubicBezTo>
                    <a:pt x="74" y="206"/>
                    <a:pt x="42" y="206"/>
                    <a:pt x="8" y="206"/>
                  </a:cubicBezTo>
                  <a:close/>
                  <a:moveTo>
                    <a:pt x="105" y="197"/>
                  </a:moveTo>
                  <a:cubicBezTo>
                    <a:pt x="104" y="133"/>
                    <a:pt x="104" y="68"/>
                    <a:pt x="104" y="4"/>
                  </a:cubicBezTo>
                  <a:cubicBezTo>
                    <a:pt x="105" y="5"/>
                    <a:pt x="105" y="6"/>
                    <a:pt x="106" y="6"/>
                  </a:cubicBezTo>
                  <a:cubicBezTo>
                    <a:pt x="107" y="70"/>
                    <a:pt x="105" y="136"/>
                    <a:pt x="109" y="200"/>
                  </a:cubicBezTo>
                  <a:cubicBezTo>
                    <a:pt x="107" y="199"/>
                    <a:pt x="106" y="198"/>
                    <a:pt x="105" y="19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81"/>
            <p:cNvSpPr>
              <a:spLocks noEditPoints="1"/>
            </p:cNvSpPr>
            <p:nvPr/>
          </p:nvSpPr>
          <p:spPr bwMode="auto">
            <a:xfrm>
              <a:off x="10847388" y="7019925"/>
              <a:ext cx="250825" cy="436563"/>
            </a:xfrm>
            <a:custGeom>
              <a:avLst/>
              <a:gdLst>
                <a:gd name="T0" fmla="*/ 55 w 59"/>
                <a:gd name="T1" fmla="*/ 2 h 103"/>
                <a:gd name="T2" fmla="*/ 53 w 59"/>
                <a:gd name="T3" fmla="*/ 1 h 103"/>
                <a:gd name="T4" fmla="*/ 52 w 59"/>
                <a:gd name="T5" fmla="*/ 1 h 103"/>
                <a:gd name="T6" fmla="*/ 1 w 59"/>
                <a:gd name="T7" fmla="*/ 99 h 103"/>
                <a:gd name="T8" fmla="*/ 1 w 59"/>
                <a:gd name="T9" fmla="*/ 100 h 103"/>
                <a:gd name="T10" fmla="*/ 2 w 59"/>
                <a:gd name="T11" fmla="*/ 101 h 103"/>
                <a:gd name="T12" fmla="*/ 57 w 59"/>
                <a:gd name="T13" fmla="*/ 102 h 103"/>
                <a:gd name="T14" fmla="*/ 58 w 59"/>
                <a:gd name="T15" fmla="*/ 100 h 103"/>
                <a:gd name="T16" fmla="*/ 59 w 59"/>
                <a:gd name="T17" fmla="*/ 99 h 103"/>
                <a:gd name="T18" fmla="*/ 55 w 59"/>
                <a:gd name="T19" fmla="*/ 2 h 103"/>
                <a:gd name="T20" fmla="*/ 53 w 59"/>
                <a:gd name="T21" fmla="*/ 6 h 103"/>
                <a:gd name="T22" fmla="*/ 53 w 59"/>
                <a:gd name="T23" fmla="*/ 16 h 103"/>
                <a:gd name="T24" fmla="*/ 52 w 59"/>
                <a:gd name="T25" fmla="*/ 17 h 103"/>
                <a:gd name="T26" fmla="*/ 7 w 59"/>
                <a:gd name="T27" fmla="*/ 99 h 103"/>
                <a:gd name="T28" fmla="*/ 3 w 59"/>
                <a:gd name="T29" fmla="*/ 100 h 103"/>
                <a:gd name="T30" fmla="*/ 53 w 59"/>
                <a:gd name="T31" fmla="*/ 6 h 103"/>
                <a:gd name="T32" fmla="*/ 8 w 59"/>
                <a:gd name="T33" fmla="*/ 99 h 103"/>
                <a:gd name="T34" fmla="*/ 53 w 59"/>
                <a:gd name="T35" fmla="*/ 19 h 103"/>
                <a:gd name="T36" fmla="*/ 57 w 59"/>
                <a:gd name="T37" fmla="*/ 98 h 103"/>
                <a:gd name="T38" fmla="*/ 8 w 59"/>
                <a:gd name="T39" fmla="*/ 9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103">
                  <a:moveTo>
                    <a:pt x="55" y="2"/>
                  </a:moveTo>
                  <a:cubicBezTo>
                    <a:pt x="55" y="0"/>
                    <a:pt x="53" y="0"/>
                    <a:pt x="53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34" y="34"/>
                    <a:pt x="17" y="66"/>
                    <a:pt x="1" y="99"/>
                  </a:cubicBezTo>
                  <a:cubicBezTo>
                    <a:pt x="0" y="99"/>
                    <a:pt x="1" y="100"/>
                    <a:pt x="1" y="100"/>
                  </a:cubicBezTo>
                  <a:cubicBezTo>
                    <a:pt x="1" y="101"/>
                    <a:pt x="1" y="101"/>
                    <a:pt x="2" y="101"/>
                  </a:cubicBezTo>
                  <a:cubicBezTo>
                    <a:pt x="20" y="103"/>
                    <a:pt x="39" y="102"/>
                    <a:pt x="57" y="102"/>
                  </a:cubicBezTo>
                  <a:cubicBezTo>
                    <a:pt x="58" y="101"/>
                    <a:pt x="58" y="101"/>
                    <a:pt x="58" y="100"/>
                  </a:cubicBezTo>
                  <a:cubicBezTo>
                    <a:pt x="59" y="100"/>
                    <a:pt x="59" y="100"/>
                    <a:pt x="59" y="99"/>
                  </a:cubicBezTo>
                  <a:cubicBezTo>
                    <a:pt x="58" y="66"/>
                    <a:pt x="56" y="34"/>
                    <a:pt x="55" y="2"/>
                  </a:cubicBezTo>
                  <a:close/>
                  <a:moveTo>
                    <a:pt x="53" y="6"/>
                  </a:moveTo>
                  <a:cubicBezTo>
                    <a:pt x="53" y="9"/>
                    <a:pt x="53" y="13"/>
                    <a:pt x="53" y="16"/>
                  </a:cubicBezTo>
                  <a:cubicBezTo>
                    <a:pt x="52" y="16"/>
                    <a:pt x="52" y="16"/>
                    <a:pt x="52" y="17"/>
                  </a:cubicBezTo>
                  <a:cubicBezTo>
                    <a:pt x="37" y="45"/>
                    <a:pt x="22" y="72"/>
                    <a:pt x="7" y="99"/>
                  </a:cubicBezTo>
                  <a:cubicBezTo>
                    <a:pt x="5" y="99"/>
                    <a:pt x="4" y="99"/>
                    <a:pt x="3" y="100"/>
                  </a:cubicBezTo>
                  <a:cubicBezTo>
                    <a:pt x="20" y="69"/>
                    <a:pt x="37" y="37"/>
                    <a:pt x="53" y="6"/>
                  </a:cubicBezTo>
                  <a:close/>
                  <a:moveTo>
                    <a:pt x="8" y="99"/>
                  </a:moveTo>
                  <a:cubicBezTo>
                    <a:pt x="25" y="74"/>
                    <a:pt x="39" y="46"/>
                    <a:pt x="53" y="19"/>
                  </a:cubicBezTo>
                  <a:cubicBezTo>
                    <a:pt x="53" y="46"/>
                    <a:pt x="54" y="72"/>
                    <a:pt x="57" y="98"/>
                  </a:cubicBezTo>
                  <a:cubicBezTo>
                    <a:pt x="40" y="99"/>
                    <a:pt x="24" y="98"/>
                    <a:pt x="8" y="9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82"/>
            <p:cNvSpPr>
              <a:spLocks/>
            </p:cNvSpPr>
            <p:nvPr/>
          </p:nvSpPr>
          <p:spPr bwMode="auto">
            <a:xfrm>
              <a:off x="10750550" y="7469188"/>
              <a:ext cx="58738" cy="12700"/>
            </a:xfrm>
            <a:custGeom>
              <a:avLst/>
              <a:gdLst>
                <a:gd name="T0" fmla="*/ 12 w 14"/>
                <a:gd name="T1" fmla="*/ 0 h 3"/>
                <a:gd name="T2" fmla="*/ 1 w 14"/>
                <a:gd name="T3" fmla="*/ 1 h 3"/>
                <a:gd name="T4" fmla="*/ 1 w 14"/>
                <a:gd name="T5" fmla="*/ 2 h 3"/>
                <a:gd name="T6" fmla="*/ 13 w 14"/>
                <a:gd name="T7" fmla="*/ 2 h 3"/>
                <a:gd name="T8" fmla="*/ 12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12" y="0"/>
                  </a:moveTo>
                  <a:cubicBezTo>
                    <a:pt x="9" y="1"/>
                    <a:pt x="5" y="1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5" y="3"/>
                    <a:pt x="9" y="2"/>
                    <a:pt x="13" y="2"/>
                  </a:cubicBezTo>
                  <a:cubicBezTo>
                    <a:pt x="14" y="1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83"/>
            <p:cNvSpPr>
              <a:spLocks/>
            </p:cNvSpPr>
            <p:nvPr/>
          </p:nvSpPr>
          <p:spPr bwMode="auto">
            <a:xfrm>
              <a:off x="11022013" y="6938963"/>
              <a:ext cx="93663" cy="4763"/>
            </a:xfrm>
            <a:custGeom>
              <a:avLst/>
              <a:gdLst>
                <a:gd name="T0" fmla="*/ 21 w 22"/>
                <a:gd name="T1" fmla="*/ 0 h 1"/>
                <a:gd name="T2" fmla="*/ 1 w 22"/>
                <a:gd name="T3" fmla="*/ 0 h 1"/>
                <a:gd name="T4" fmla="*/ 1 w 22"/>
                <a:gd name="T5" fmla="*/ 1 h 1"/>
                <a:gd name="T6" fmla="*/ 21 w 22"/>
                <a:gd name="T7" fmla="*/ 1 h 1"/>
                <a:gd name="T8" fmla="*/ 21 w 2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">
                  <a:moveTo>
                    <a:pt x="21" y="0"/>
                  </a:moveTo>
                  <a:cubicBezTo>
                    <a:pt x="14" y="0"/>
                    <a:pt x="8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8" y="1"/>
                    <a:pt x="14" y="1"/>
                    <a:pt x="21" y="1"/>
                  </a:cubicBezTo>
                  <a:cubicBezTo>
                    <a:pt x="22" y="1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46204" y="4520206"/>
            <a:ext cx="1238250" cy="1254125"/>
            <a:chOff x="2941638" y="5900738"/>
            <a:chExt cx="1238250" cy="1254125"/>
          </a:xfrm>
        </p:grpSpPr>
        <p:sp>
          <p:nvSpPr>
            <p:cNvPr id="39" name="Freeform 117"/>
            <p:cNvSpPr>
              <a:spLocks noEditPoints="1"/>
            </p:cNvSpPr>
            <p:nvPr/>
          </p:nvSpPr>
          <p:spPr bwMode="auto">
            <a:xfrm>
              <a:off x="2941638" y="5900738"/>
              <a:ext cx="1238250" cy="1254125"/>
            </a:xfrm>
            <a:custGeom>
              <a:avLst/>
              <a:gdLst>
                <a:gd name="T0" fmla="*/ 291 w 292"/>
                <a:gd name="T1" fmla="*/ 113 h 296"/>
                <a:gd name="T2" fmla="*/ 291 w 292"/>
                <a:gd name="T3" fmla="*/ 108 h 296"/>
                <a:gd name="T4" fmla="*/ 159 w 292"/>
                <a:gd name="T5" fmla="*/ 2 h 296"/>
                <a:gd name="T6" fmla="*/ 152 w 292"/>
                <a:gd name="T7" fmla="*/ 9 h 296"/>
                <a:gd name="T8" fmla="*/ 151 w 292"/>
                <a:gd name="T9" fmla="*/ 9 h 296"/>
                <a:gd name="T10" fmla="*/ 83 w 292"/>
                <a:gd name="T11" fmla="*/ 108 h 296"/>
                <a:gd name="T12" fmla="*/ 1 w 292"/>
                <a:gd name="T13" fmla="*/ 130 h 296"/>
                <a:gd name="T14" fmla="*/ 77 w 292"/>
                <a:gd name="T15" fmla="*/ 162 h 296"/>
                <a:gd name="T16" fmla="*/ 227 w 292"/>
                <a:gd name="T17" fmla="*/ 152 h 296"/>
                <a:gd name="T18" fmla="*/ 122 w 292"/>
                <a:gd name="T19" fmla="*/ 209 h 296"/>
                <a:gd name="T20" fmla="*/ 193 w 292"/>
                <a:gd name="T21" fmla="*/ 253 h 296"/>
                <a:gd name="T22" fmla="*/ 119 w 292"/>
                <a:gd name="T23" fmla="*/ 258 h 296"/>
                <a:gd name="T24" fmla="*/ 175 w 292"/>
                <a:gd name="T25" fmla="*/ 219 h 296"/>
                <a:gd name="T26" fmla="*/ 177 w 292"/>
                <a:gd name="T27" fmla="*/ 221 h 296"/>
                <a:gd name="T28" fmla="*/ 229 w 292"/>
                <a:gd name="T29" fmla="*/ 153 h 296"/>
                <a:gd name="T30" fmla="*/ 141 w 292"/>
                <a:gd name="T31" fmla="*/ 73 h 296"/>
                <a:gd name="T32" fmla="*/ 138 w 292"/>
                <a:gd name="T33" fmla="*/ 72 h 296"/>
                <a:gd name="T34" fmla="*/ 8 w 292"/>
                <a:gd name="T35" fmla="*/ 144 h 296"/>
                <a:gd name="T36" fmla="*/ 28 w 292"/>
                <a:gd name="T37" fmla="*/ 161 h 296"/>
                <a:gd name="T38" fmla="*/ 6 w 292"/>
                <a:gd name="T39" fmla="*/ 135 h 296"/>
                <a:gd name="T40" fmla="*/ 30 w 292"/>
                <a:gd name="T41" fmla="*/ 150 h 296"/>
                <a:gd name="T42" fmla="*/ 6 w 292"/>
                <a:gd name="T43" fmla="*/ 128 h 296"/>
                <a:gd name="T44" fmla="*/ 23 w 292"/>
                <a:gd name="T45" fmla="*/ 102 h 296"/>
                <a:gd name="T46" fmla="*/ 46 w 292"/>
                <a:gd name="T47" fmla="*/ 118 h 296"/>
                <a:gd name="T48" fmla="*/ 32 w 292"/>
                <a:gd name="T49" fmla="*/ 98 h 296"/>
                <a:gd name="T50" fmla="*/ 35 w 292"/>
                <a:gd name="T51" fmla="*/ 97 h 296"/>
                <a:gd name="T52" fmla="*/ 65 w 292"/>
                <a:gd name="T53" fmla="*/ 117 h 296"/>
                <a:gd name="T54" fmla="*/ 36 w 292"/>
                <a:gd name="T55" fmla="*/ 96 h 296"/>
                <a:gd name="T56" fmla="*/ 84 w 292"/>
                <a:gd name="T57" fmla="*/ 112 h 296"/>
                <a:gd name="T58" fmla="*/ 93 w 292"/>
                <a:gd name="T59" fmla="*/ 115 h 296"/>
                <a:gd name="T60" fmla="*/ 87 w 292"/>
                <a:gd name="T61" fmla="*/ 110 h 296"/>
                <a:gd name="T62" fmla="*/ 97 w 292"/>
                <a:gd name="T63" fmla="*/ 107 h 296"/>
                <a:gd name="T64" fmla="*/ 93 w 292"/>
                <a:gd name="T65" fmla="*/ 103 h 296"/>
                <a:gd name="T66" fmla="*/ 108 w 292"/>
                <a:gd name="T67" fmla="*/ 101 h 296"/>
                <a:gd name="T68" fmla="*/ 99 w 292"/>
                <a:gd name="T69" fmla="*/ 94 h 296"/>
                <a:gd name="T70" fmla="*/ 112 w 292"/>
                <a:gd name="T71" fmla="*/ 92 h 296"/>
                <a:gd name="T72" fmla="*/ 105 w 292"/>
                <a:gd name="T73" fmla="*/ 87 h 296"/>
                <a:gd name="T74" fmla="*/ 116 w 292"/>
                <a:gd name="T75" fmla="*/ 86 h 296"/>
                <a:gd name="T76" fmla="*/ 110 w 292"/>
                <a:gd name="T77" fmla="*/ 80 h 296"/>
                <a:gd name="T78" fmla="*/ 122 w 292"/>
                <a:gd name="T79" fmla="*/ 79 h 296"/>
                <a:gd name="T80" fmla="*/ 116 w 292"/>
                <a:gd name="T81" fmla="*/ 73 h 296"/>
                <a:gd name="T82" fmla="*/ 126 w 292"/>
                <a:gd name="T83" fmla="*/ 70 h 296"/>
                <a:gd name="T84" fmla="*/ 122 w 292"/>
                <a:gd name="T85" fmla="*/ 65 h 296"/>
                <a:gd name="T86" fmla="*/ 161 w 292"/>
                <a:gd name="T87" fmla="*/ 75 h 296"/>
                <a:gd name="T88" fmla="*/ 131 w 292"/>
                <a:gd name="T89" fmla="*/ 51 h 296"/>
                <a:gd name="T90" fmla="*/ 147 w 292"/>
                <a:gd name="T91" fmla="*/ 50 h 296"/>
                <a:gd name="T92" fmla="*/ 138 w 292"/>
                <a:gd name="T93" fmla="*/ 40 h 296"/>
                <a:gd name="T94" fmla="*/ 152 w 292"/>
                <a:gd name="T95" fmla="*/ 41 h 296"/>
                <a:gd name="T96" fmla="*/ 142 w 292"/>
                <a:gd name="T97" fmla="*/ 32 h 296"/>
                <a:gd name="T98" fmla="*/ 181 w 292"/>
                <a:gd name="T99" fmla="*/ 49 h 296"/>
                <a:gd name="T100" fmla="*/ 148 w 292"/>
                <a:gd name="T101" fmla="*/ 23 h 296"/>
                <a:gd name="T102" fmla="*/ 170 w 292"/>
                <a:gd name="T103" fmla="*/ 25 h 296"/>
                <a:gd name="T104" fmla="*/ 154 w 292"/>
                <a:gd name="T105" fmla="*/ 11 h 296"/>
                <a:gd name="T106" fmla="*/ 158 w 292"/>
                <a:gd name="T107" fmla="*/ 4 h 296"/>
                <a:gd name="T108" fmla="*/ 193 w 292"/>
                <a:gd name="T109" fmla="*/ 243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2" h="296">
                  <a:moveTo>
                    <a:pt x="193" y="253"/>
                  </a:moveTo>
                  <a:cubicBezTo>
                    <a:pt x="221" y="202"/>
                    <a:pt x="251" y="156"/>
                    <a:pt x="291" y="113"/>
                  </a:cubicBezTo>
                  <a:cubicBezTo>
                    <a:pt x="292" y="112"/>
                    <a:pt x="292" y="111"/>
                    <a:pt x="291" y="111"/>
                  </a:cubicBezTo>
                  <a:cubicBezTo>
                    <a:pt x="292" y="110"/>
                    <a:pt x="292" y="109"/>
                    <a:pt x="291" y="108"/>
                  </a:cubicBezTo>
                  <a:cubicBezTo>
                    <a:pt x="247" y="73"/>
                    <a:pt x="203" y="38"/>
                    <a:pt x="160" y="2"/>
                  </a:cubicBezTo>
                  <a:cubicBezTo>
                    <a:pt x="160" y="1"/>
                    <a:pt x="159" y="1"/>
                    <a:pt x="159" y="2"/>
                  </a:cubicBezTo>
                  <a:cubicBezTo>
                    <a:pt x="159" y="1"/>
                    <a:pt x="157" y="0"/>
                    <a:pt x="157" y="1"/>
                  </a:cubicBezTo>
                  <a:cubicBezTo>
                    <a:pt x="155" y="4"/>
                    <a:pt x="154" y="6"/>
                    <a:pt x="152" y="9"/>
                  </a:cubicBezTo>
                  <a:cubicBezTo>
                    <a:pt x="152" y="9"/>
                    <a:pt x="152" y="8"/>
                    <a:pt x="152" y="8"/>
                  </a:cubicBezTo>
                  <a:cubicBezTo>
                    <a:pt x="151" y="8"/>
                    <a:pt x="151" y="9"/>
                    <a:pt x="151" y="9"/>
                  </a:cubicBezTo>
                  <a:cubicBezTo>
                    <a:pt x="151" y="9"/>
                    <a:pt x="151" y="9"/>
                    <a:pt x="151" y="10"/>
                  </a:cubicBezTo>
                  <a:cubicBezTo>
                    <a:pt x="130" y="43"/>
                    <a:pt x="108" y="76"/>
                    <a:pt x="83" y="108"/>
                  </a:cubicBezTo>
                  <a:cubicBezTo>
                    <a:pt x="72" y="90"/>
                    <a:pt x="56" y="86"/>
                    <a:pt x="35" y="92"/>
                  </a:cubicBezTo>
                  <a:cubicBezTo>
                    <a:pt x="17" y="97"/>
                    <a:pt x="2" y="109"/>
                    <a:pt x="1" y="130"/>
                  </a:cubicBezTo>
                  <a:cubicBezTo>
                    <a:pt x="0" y="166"/>
                    <a:pt x="51" y="192"/>
                    <a:pt x="77" y="164"/>
                  </a:cubicBezTo>
                  <a:cubicBezTo>
                    <a:pt x="77" y="163"/>
                    <a:pt x="77" y="163"/>
                    <a:pt x="77" y="162"/>
                  </a:cubicBezTo>
                  <a:cubicBezTo>
                    <a:pt x="100" y="136"/>
                    <a:pt x="122" y="106"/>
                    <a:pt x="139" y="76"/>
                  </a:cubicBezTo>
                  <a:cubicBezTo>
                    <a:pt x="166" y="103"/>
                    <a:pt x="195" y="130"/>
                    <a:pt x="227" y="152"/>
                  </a:cubicBezTo>
                  <a:cubicBezTo>
                    <a:pt x="210" y="173"/>
                    <a:pt x="193" y="194"/>
                    <a:pt x="177" y="215"/>
                  </a:cubicBezTo>
                  <a:cubicBezTo>
                    <a:pt x="166" y="196"/>
                    <a:pt x="139" y="192"/>
                    <a:pt x="122" y="209"/>
                  </a:cubicBezTo>
                  <a:cubicBezTo>
                    <a:pt x="102" y="229"/>
                    <a:pt x="108" y="264"/>
                    <a:pt x="132" y="279"/>
                  </a:cubicBezTo>
                  <a:cubicBezTo>
                    <a:pt x="158" y="296"/>
                    <a:pt x="180" y="277"/>
                    <a:pt x="193" y="253"/>
                  </a:cubicBezTo>
                  <a:close/>
                  <a:moveTo>
                    <a:pt x="164" y="279"/>
                  </a:moveTo>
                  <a:cubicBezTo>
                    <a:pt x="147" y="287"/>
                    <a:pt x="126" y="273"/>
                    <a:pt x="119" y="258"/>
                  </a:cubicBezTo>
                  <a:cubicBezTo>
                    <a:pt x="112" y="245"/>
                    <a:pt x="114" y="227"/>
                    <a:pt x="123" y="215"/>
                  </a:cubicBezTo>
                  <a:cubicBezTo>
                    <a:pt x="136" y="197"/>
                    <a:pt x="164" y="199"/>
                    <a:pt x="175" y="219"/>
                  </a:cubicBezTo>
                  <a:cubicBezTo>
                    <a:pt x="175" y="219"/>
                    <a:pt x="175" y="219"/>
                    <a:pt x="174" y="219"/>
                  </a:cubicBezTo>
                  <a:cubicBezTo>
                    <a:pt x="173" y="221"/>
                    <a:pt x="175" y="222"/>
                    <a:pt x="177" y="221"/>
                  </a:cubicBezTo>
                  <a:cubicBezTo>
                    <a:pt x="178" y="222"/>
                    <a:pt x="180" y="221"/>
                    <a:pt x="179" y="219"/>
                  </a:cubicBezTo>
                  <a:cubicBezTo>
                    <a:pt x="198" y="200"/>
                    <a:pt x="215" y="176"/>
                    <a:pt x="229" y="153"/>
                  </a:cubicBezTo>
                  <a:cubicBezTo>
                    <a:pt x="231" y="153"/>
                    <a:pt x="232" y="151"/>
                    <a:pt x="231" y="150"/>
                  </a:cubicBezTo>
                  <a:cubicBezTo>
                    <a:pt x="201" y="124"/>
                    <a:pt x="170" y="100"/>
                    <a:pt x="141" y="73"/>
                  </a:cubicBezTo>
                  <a:cubicBezTo>
                    <a:pt x="141" y="73"/>
                    <a:pt x="141" y="73"/>
                    <a:pt x="141" y="73"/>
                  </a:cubicBezTo>
                  <a:cubicBezTo>
                    <a:pt x="140" y="71"/>
                    <a:pt x="138" y="71"/>
                    <a:pt x="138" y="72"/>
                  </a:cubicBezTo>
                  <a:cubicBezTo>
                    <a:pt x="117" y="102"/>
                    <a:pt x="96" y="132"/>
                    <a:pt x="74" y="162"/>
                  </a:cubicBezTo>
                  <a:cubicBezTo>
                    <a:pt x="52" y="178"/>
                    <a:pt x="17" y="169"/>
                    <a:pt x="8" y="144"/>
                  </a:cubicBezTo>
                  <a:cubicBezTo>
                    <a:pt x="14" y="150"/>
                    <a:pt x="21" y="156"/>
                    <a:pt x="28" y="162"/>
                  </a:cubicBezTo>
                  <a:cubicBezTo>
                    <a:pt x="28" y="162"/>
                    <a:pt x="29" y="161"/>
                    <a:pt x="28" y="161"/>
                  </a:cubicBezTo>
                  <a:cubicBezTo>
                    <a:pt x="21" y="154"/>
                    <a:pt x="14" y="148"/>
                    <a:pt x="7" y="142"/>
                  </a:cubicBezTo>
                  <a:cubicBezTo>
                    <a:pt x="7" y="139"/>
                    <a:pt x="6" y="137"/>
                    <a:pt x="6" y="135"/>
                  </a:cubicBezTo>
                  <a:cubicBezTo>
                    <a:pt x="6" y="133"/>
                    <a:pt x="6" y="131"/>
                    <a:pt x="6" y="129"/>
                  </a:cubicBezTo>
                  <a:cubicBezTo>
                    <a:pt x="14" y="136"/>
                    <a:pt x="22" y="143"/>
                    <a:pt x="30" y="150"/>
                  </a:cubicBezTo>
                  <a:cubicBezTo>
                    <a:pt x="31" y="151"/>
                    <a:pt x="32" y="150"/>
                    <a:pt x="31" y="149"/>
                  </a:cubicBezTo>
                  <a:cubicBezTo>
                    <a:pt x="23" y="142"/>
                    <a:pt x="14" y="135"/>
                    <a:pt x="6" y="128"/>
                  </a:cubicBezTo>
                  <a:cubicBezTo>
                    <a:pt x="7" y="117"/>
                    <a:pt x="14" y="108"/>
                    <a:pt x="23" y="102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30" y="109"/>
                    <a:pt x="37" y="115"/>
                    <a:pt x="45" y="119"/>
                  </a:cubicBezTo>
                  <a:cubicBezTo>
                    <a:pt x="46" y="120"/>
                    <a:pt x="47" y="119"/>
                    <a:pt x="46" y="118"/>
                  </a:cubicBezTo>
                  <a:cubicBezTo>
                    <a:pt x="39" y="113"/>
                    <a:pt x="31" y="108"/>
                    <a:pt x="24" y="101"/>
                  </a:cubicBezTo>
                  <a:cubicBezTo>
                    <a:pt x="27" y="100"/>
                    <a:pt x="29" y="99"/>
                    <a:pt x="32" y="98"/>
                  </a:cubicBezTo>
                  <a:cubicBezTo>
                    <a:pt x="33" y="97"/>
                    <a:pt x="34" y="97"/>
                    <a:pt x="35" y="96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45" y="104"/>
                    <a:pt x="54" y="111"/>
                    <a:pt x="64" y="118"/>
                  </a:cubicBezTo>
                  <a:cubicBezTo>
                    <a:pt x="65" y="119"/>
                    <a:pt x="66" y="118"/>
                    <a:pt x="65" y="117"/>
                  </a:cubicBezTo>
                  <a:cubicBezTo>
                    <a:pt x="56" y="109"/>
                    <a:pt x="46" y="102"/>
                    <a:pt x="36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54" y="91"/>
                    <a:pt x="69" y="95"/>
                    <a:pt x="82" y="110"/>
                  </a:cubicBezTo>
                  <a:cubicBezTo>
                    <a:pt x="80" y="112"/>
                    <a:pt x="83" y="114"/>
                    <a:pt x="84" y="112"/>
                  </a:cubicBezTo>
                  <a:cubicBezTo>
                    <a:pt x="85" y="112"/>
                    <a:pt x="85" y="111"/>
                    <a:pt x="86" y="111"/>
                  </a:cubicBezTo>
                  <a:cubicBezTo>
                    <a:pt x="88" y="112"/>
                    <a:pt x="91" y="114"/>
                    <a:pt x="93" y="115"/>
                  </a:cubicBezTo>
                  <a:cubicBezTo>
                    <a:pt x="94" y="116"/>
                    <a:pt x="94" y="115"/>
                    <a:pt x="94" y="114"/>
                  </a:cubicBezTo>
                  <a:cubicBezTo>
                    <a:pt x="91" y="113"/>
                    <a:pt x="89" y="111"/>
                    <a:pt x="87" y="110"/>
                  </a:cubicBezTo>
                  <a:cubicBezTo>
                    <a:pt x="88" y="108"/>
                    <a:pt x="90" y="106"/>
                    <a:pt x="92" y="103"/>
                  </a:cubicBezTo>
                  <a:cubicBezTo>
                    <a:pt x="94" y="104"/>
                    <a:pt x="95" y="106"/>
                    <a:pt x="97" y="107"/>
                  </a:cubicBezTo>
                  <a:cubicBezTo>
                    <a:pt x="97" y="107"/>
                    <a:pt x="98" y="106"/>
                    <a:pt x="97" y="106"/>
                  </a:cubicBezTo>
                  <a:cubicBezTo>
                    <a:pt x="96" y="105"/>
                    <a:pt x="94" y="104"/>
                    <a:pt x="93" y="103"/>
                  </a:cubicBezTo>
                  <a:cubicBezTo>
                    <a:pt x="95" y="100"/>
                    <a:pt x="97" y="98"/>
                    <a:pt x="99" y="95"/>
                  </a:cubicBezTo>
                  <a:cubicBezTo>
                    <a:pt x="102" y="97"/>
                    <a:pt x="105" y="100"/>
                    <a:pt x="108" y="101"/>
                  </a:cubicBezTo>
                  <a:cubicBezTo>
                    <a:pt x="109" y="101"/>
                    <a:pt x="109" y="100"/>
                    <a:pt x="109" y="100"/>
                  </a:cubicBezTo>
                  <a:cubicBezTo>
                    <a:pt x="105" y="98"/>
                    <a:pt x="102" y="96"/>
                    <a:pt x="99" y="94"/>
                  </a:cubicBezTo>
                  <a:cubicBezTo>
                    <a:pt x="101" y="92"/>
                    <a:pt x="103" y="90"/>
                    <a:pt x="104" y="88"/>
                  </a:cubicBezTo>
                  <a:cubicBezTo>
                    <a:pt x="107" y="89"/>
                    <a:pt x="109" y="91"/>
                    <a:pt x="112" y="92"/>
                  </a:cubicBezTo>
                  <a:cubicBezTo>
                    <a:pt x="112" y="92"/>
                    <a:pt x="113" y="91"/>
                    <a:pt x="112" y="90"/>
                  </a:cubicBezTo>
                  <a:cubicBezTo>
                    <a:pt x="110" y="89"/>
                    <a:pt x="108" y="88"/>
                    <a:pt x="105" y="87"/>
                  </a:cubicBezTo>
                  <a:cubicBezTo>
                    <a:pt x="107" y="85"/>
                    <a:pt x="108" y="83"/>
                    <a:pt x="109" y="82"/>
                  </a:cubicBezTo>
                  <a:cubicBezTo>
                    <a:pt x="112" y="83"/>
                    <a:pt x="114" y="85"/>
                    <a:pt x="116" y="86"/>
                  </a:cubicBezTo>
                  <a:cubicBezTo>
                    <a:pt x="117" y="86"/>
                    <a:pt x="117" y="85"/>
                    <a:pt x="117" y="85"/>
                  </a:cubicBezTo>
                  <a:cubicBezTo>
                    <a:pt x="115" y="83"/>
                    <a:pt x="113" y="82"/>
                    <a:pt x="110" y="80"/>
                  </a:cubicBezTo>
                  <a:cubicBezTo>
                    <a:pt x="112" y="78"/>
                    <a:pt x="113" y="76"/>
                    <a:pt x="115" y="74"/>
                  </a:cubicBezTo>
                  <a:cubicBezTo>
                    <a:pt x="117" y="76"/>
                    <a:pt x="119" y="78"/>
                    <a:pt x="122" y="79"/>
                  </a:cubicBezTo>
                  <a:cubicBezTo>
                    <a:pt x="122" y="79"/>
                    <a:pt x="123" y="78"/>
                    <a:pt x="122" y="78"/>
                  </a:cubicBezTo>
                  <a:cubicBezTo>
                    <a:pt x="121" y="76"/>
                    <a:pt x="118" y="74"/>
                    <a:pt x="116" y="73"/>
                  </a:cubicBezTo>
                  <a:cubicBezTo>
                    <a:pt x="117" y="71"/>
                    <a:pt x="119" y="68"/>
                    <a:pt x="121" y="66"/>
                  </a:cubicBezTo>
                  <a:cubicBezTo>
                    <a:pt x="122" y="67"/>
                    <a:pt x="124" y="69"/>
                    <a:pt x="126" y="70"/>
                  </a:cubicBezTo>
                  <a:cubicBezTo>
                    <a:pt x="127" y="71"/>
                    <a:pt x="128" y="70"/>
                    <a:pt x="127" y="69"/>
                  </a:cubicBezTo>
                  <a:cubicBezTo>
                    <a:pt x="126" y="67"/>
                    <a:pt x="124" y="66"/>
                    <a:pt x="122" y="65"/>
                  </a:cubicBezTo>
                  <a:cubicBezTo>
                    <a:pt x="125" y="61"/>
                    <a:pt x="127" y="56"/>
                    <a:pt x="130" y="52"/>
                  </a:cubicBezTo>
                  <a:cubicBezTo>
                    <a:pt x="140" y="60"/>
                    <a:pt x="150" y="68"/>
                    <a:pt x="161" y="75"/>
                  </a:cubicBezTo>
                  <a:cubicBezTo>
                    <a:pt x="161" y="76"/>
                    <a:pt x="162" y="75"/>
                    <a:pt x="162" y="74"/>
                  </a:cubicBezTo>
                  <a:cubicBezTo>
                    <a:pt x="152" y="66"/>
                    <a:pt x="141" y="59"/>
                    <a:pt x="131" y="51"/>
                  </a:cubicBezTo>
                  <a:cubicBezTo>
                    <a:pt x="133" y="48"/>
                    <a:pt x="135" y="45"/>
                    <a:pt x="137" y="41"/>
                  </a:cubicBezTo>
                  <a:cubicBezTo>
                    <a:pt x="140" y="44"/>
                    <a:pt x="144" y="47"/>
                    <a:pt x="147" y="50"/>
                  </a:cubicBezTo>
                  <a:cubicBezTo>
                    <a:pt x="148" y="50"/>
                    <a:pt x="148" y="49"/>
                    <a:pt x="148" y="49"/>
                  </a:cubicBezTo>
                  <a:cubicBezTo>
                    <a:pt x="145" y="46"/>
                    <a:pt x="141" y="43"/>
                    <a:pt x="138" y="40"/>
                  </a:cubicBezTo>
                  <a:cubicBezTo>
                    <a:pt x="139" y="38"/>
                    <a:pt x="141" y="35"/>
                    <a:pt x="142" y="33"/>
                  </a:cubicBezTo>
                  <a:cubicBezTo>
                    <a:pt x="145" y="36"/>
                    <a:pt x="148" y="39"/>
                    <a:pt x="152" y="41"/>
                  </a:cubicBezTo>
                  <a:cubicBezTo>
                    <a:pt x="152" y="41"/>
                    <a:pt x="153" y="40"/>
                    <a:pt x="152" y="40"/>
                  </a:cubicBezTo>
                  <a:cubicBezTo>
                    <a:pt x="149" y="38"/>
                    <a:pt x="145" y="36"/>
                    <a:pt x="142" y="32"/>
                  </a:cubicBezTo>
                  <a:cubicBezTo>
                    <a:pt x="144" y="30"/>
                    <a:pt x="146" y="27"/>
                    <a:pt x="147" y="24"/>
                  </a:cubicBezTo>
                  <a:cubicBezTo>
                    <a:pt x="157" y="33"/>
                    <a:pt x="169" y="42"/>
                    <a:pt x="181" y="49"/>
                  </a:cubicBezTo>
                  <a:cubicBezTo>
                    <a:pt x="182" y="50"/>
                    <a:pt x="183" y="48"/>
                    <a:pt x="182" y="48"/>
                  </a:cubicBezTo>
                  <a:cubicBezTo>
                    <a:pt x="170" y="39"/>
                    <a:pt x="159" y="32"/>
                    <a:pt x="148" y="23"/>
                  </a:cubicBezTo>
                  <a:cubicBezTo>
                    <a:pt x="150" y="19"/>
                    <a:pt x="152" y="16"/>
                    <a:pt x="154" y="12"/>
                  </a:cubicBezTo>
                  <a:cubicBezTo>
                    <a:pt x="159" y="17"/>
                    <a:pt x="164" y="21"/>
                    <a:pt x="170" y="25"/>
                  </a:cubicBezTo>
                  <a:cubicBezTo>
                    <a:pt x="170" y="25"/>
                    <a:pt x="171" y="24"/>
                    <a:pt x="170" y="24"/>
                  </a:cubicBezTo>
                  <a:cubicBezTo>
                    <a:pt x="165" y="20"/>
                    <a:pt x="159" y="15"/>
                    <a:pt x="154" y="11"/>
                  </a:cubicBezTo>
                  <a:cubicBezTo>
                    <a:pt x="155" y="8"/>
                    <a:pt x="157" y="6"/>
                    <a:pt x="158" y="4"/>
                  </a:cubicBezTo>
                  <a:cubicBezTo>
                    <a:pt x="158" y="4"/>
                    <a:pt x="158" y="4"/>
                    <a:pt x="158" y="4"/>
                  </a:cubicBezTo>
                  <a:cubicBezTo>
                    <a:pt x="198" y="43"/>
                    <a:pt x="242" y="79"/>
                    <a:pt x="288" y="111"/>
                  </a:cubicBezTo>
                  <a:cubicBezTo>
                    <a:pt x="249" y="150"/>
                    <a:pt x="219" y="195"/>
                    <a:pt x="193" y="243"/>
                  </a:cubicBezTo>
                  <a:cubicBezTo>
                    <a:pt x="186" y="257"/>
                    <a:pt x="179" y="271"/>
                    <a:pt x="164" y="27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8"/>
            <p:cNvSpPr>
              <a:spLocks/>
            </p:cNvSpPr>
            <p:nvPr/>
          </p:nvSpPr>
          <p:spPr bwMode="auto">
            <a:xfrm>
              <a:off x="2984500" y="6392863"/>
              <a:ext cx="85725" cy="71438"/>
            </a:xfrm>
            <a:custGeom>
              <a:avLst/>
              <a:gdLst>
                <a:gd name="T0" fmla="*/ 19 w 20"/>
                <a:gd name="T1" fmla="*/ 16 h 17"/>
                <a:gd name="T2" fmla="*/ 1 w 20"/>
                <a:gd name="T3" fmla="*/ 0 h 17"/>
                <a:gd name="T4" fmla="*/ 0 w 20"/>
                <a:gd name="T5" fmla="*/ 1 h 17"/>
                <a:gd name="T6" fmla="*/ 18 w 20"/>
                <a:gd name="T7" fmla="*/ 17 h 17"/>
                <a:gd name="T8" fmla="*/ 19 w 20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7">
                  <a:moveTo>
                    <a:pt x="19" y="16"/>
                  </a:moveTo>
                  <a:cubicBezTo>
                    <a:pt x="13" y="11"/>
                    <a:pt x="7" y="6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6" y="7"/>
                    <a:pt x="12" y="12"/>
                    <a:pt x="18" y="17"/>
                  </a:cubicBezTo>
                  <a:cubicBezTo>
                    <a:pt x="19" y="17"/>
                    <a:pt x="20" y="16"/>
                    <a:pt x="19" y="1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9"/>
            <p:cNvSpPr>
              <a:spLocks/>
            </p:cNvSpPr>
            <p:nvPr/>
          </p:nvSpPr>
          <p:spPr bwMode="auto">
            <a:xfrm>
              <a:off x="3001963" y="6362700"/>
              <a:ext cx="127000" cy="98425"/>
            </a:xfrm>
            <a:custGeom>
              <a:avLst/>
              <a:gdLst>
                <a:gd name="T0" fmla="*/ 29 w 30"/>
                <a:gd name="T1" fmla="*/ 21 h 23"/>
                <a:gd name="T2" fmla="*/ 2 w 30"/>
                <a:gd name="T3" fmla="*/ 0 h 23"/>
                <a:gd name="T4" fmla="*/ 1 w 30"/>
                <a:gd name="T5" fmla="*/ 1 h 23"/>
                <a:gd name="T6" fmla="*/ 28 w 30"/>
                <a:gd name="T7" fmla="*/ 22 h 23"/>
                <a:gd name="T8" fmla="*/ 29 w 30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3">
                  <a:moveTo>
                    <a:pt x="29" y="21"/>
                  </a:moveTo>
                  <a:cubicBezTo>
                    <a:pt x="20" y="13"/>
                    <a:pt x="11" y="6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10" y="7"/>
                    <a:pt x="19" y="14"/>
                    <a:pt x="28" y="22"/>
                  </a:cubicBezTo>
                  <a:cubicBezTo>
                    <a:pt x="29" y="23"/>
                    <a:pt x="30" y="21"/>
                    <a:pt x="29" y="2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20"/>
            <p:cNvSpPr>
              <a:spLocks/>
            </p:cNvSpPr>
            <p:nvPr/>
          </p:nvSpPr>
          <p:spPr bwMode="auto">
            <a:xfrm>
              <a:off x="3149600" y="6299200"/>
              <a:ext cx="106363" cy="80963"/>
            </a:xfrm>
            <a:custGeom>
              <a:avLst/>
              <a:gdLst>
                <a:gd name="T0" fmla="*/ 25 w 25"/>
                <a:gd name="T1" fmla="*/ 17 h 19"/>
                <a:gd name="T2" fmla="*/ 1 w 25"/>
                <a:gd name="T3" fmla="*/ 0 h 19"/>
                <a:gd name="T4" fmla="*/ 1 w 25"/>
                <a:gd name="T5" fmla="*/ 1 h 19"/>
                <a:gd name="T6" fmla="*/ 24 w 25"/>
                <a:gd name="T7" fmla="*/ 18 h 19"/>
                <a:gd name="T8" fmla="*/ 25 w 25"/>
                <a:gd name="T9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9">
                  <a:moveTo>
                    <a:pt x="25" y="17"/>
                  </a:moveTo>
                  <a:cubicBezTo>
                    <a:pt x="17" y="11"/>
                    <a:pt x="9" y="5"/>
                    <a:pt x="1" y="0"/>
                  </a:cubicBezTo>
                  <a:cubicBezTo>
                    <a:pt x="1" y="0"/>
                    <a:pt x="0" y="0"/>
                    <a:pt x="1" y="1"/>
                  </a:cubicBezTo>
                  <a:cubicBezTo>
                    <a:pt x="8" y="7"/>
                    <a:pt x="16" y="13"/>
                    <a:pt x="24" y="18"/>
                  </a:cubicBezTo>
                  <a:cubicBezTo>
                    <a:pt x="24" y="19"/>
                    <a:pt x="25" y="18"/>
                    <a:pt x="25" y="1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926040" y="1568981"/>
            <a:ext cx="784225" cy="881063"/>
            <a:chOff x="2433638" y="2151063"/>
            <a:chExt cx="784225" cy="881063"/>
          </a:xfrm>
        </p:grpSpPr>
        <p:sp>
          <p:nvSpPr>
            <p:cNvPr id="44" name="Freeform 127"/>
            <p:cNvSpPr>
              <a:spLocks noEditPoints="1"/>
            </p:cNvSpPr>
            <p:nvPr/>
          </p:nvSpPr>
          <p:spPr bwMode="auto">
            <a:xfrm>
              <a:off x="2433638" y="2151063"/>
              <a:ext cx="784225" cy="881063"/>
            </a:xfrm>
            <a:custGeom>
              <a:avLst/>
              <a:gdLst>
                <a:gd name="T0" fmla="*/ 120 w 185"/>
                <a:gd name="T1" fmla="*/ 78 h 208"/>
                <a:gd name="T2" fmla="*/ 96 w 185"/>
                <a:gd name="T3" fmla="*/ 72 h 208"/>
                <a:gd name="T4" fmla="*/ 94 w 185"/>
                <a:gd name="T5" fmla="*/ 67 h 208"/>
                <a:gd name="T6" fmla="*/ 131 w 185"/>
                <a:gd name="T7" fmla="*/ 80 h 208"/>
                <a:gd name="T8" fmla="*/ 116 w 185"/>
                <a:gd name="T9" fmla="*/ 62 h 208"/>
                <a:gd name="T10" fmla="*/ 118 w 185"/>
                <a:gd name="T11" fmla="*/ 55 h 208"/>
                <a:gd name="T12" fmla="*/ 83 w 185"/>
                <a:gd name="T13" fmla="*/ 2 h 208"/>
                <a:gd name="T14" fmla="*/ 2 w 185"/>
                <a:gd name="T15" fmla="*/ 41 h 208"/>
                <a:gd name="T16" fmla="*/ 23 w 185"/>
                <a:gd name="T17" fmla="*/ 90 h 208"/>
                <a:gd name="T18" fmla="*/ 25 w 185"/>
                <a:gd name="T19" fmla="*/ 94 h 208"/>
                <a:gd name="T20" fmla="*/ 41 w 185"/>
                <a:gd name="T21" fmla="*/ 130 h 208"/>
                <a:gd name="T22" fmla="*/ 64 w 185"/>
                <a:gd name="T23" fmla="*/ 176 h 208"/>
                <a:gd name="T24" fmla="*/ 74 w 185"/>
                <a:gd name="T25" fmla="*/ 195 h 208"/>
                <a:gd name="T26" fmla="*/ 100 w 185"/>
                <a:gd name="T27" fmla="*/ 207 h 208"/>
                <a:gd name="T28" fmla="*/ 183 w 185"/>
                <a:gd name="T29" fmla="*/ 161 h 208"/>
                <a:gd name="T30" fmla="*/ 133 w 185"/>
                <a:gd name="T31" fmla="*/ 80 h 208"/>
                <a:gd name="T32" fmla="*/ 115 w 185"/>
                <a:gd name="T33" fmla="*/ 66 h 208"/>
                <a:gd name="T34" fmla="*/ 115 w 185"/>
                <a:gd name="T35" fmla="*/ 66 h 208"/>
                <a:gd name="T36" fmla="*/ 101 w 185"/>
                <a:gd name="T37" fmla="*/ 51 h 208"/>
                <a:gd name="T38" fmla="*/ 81 w 185"/>
                <a:gd name="T39" fmla="*/ 3 h 208"/>
                <a:gd name="T40" fmla="*/ 114 w 185"/>
                <a:gd name="T41" fmla="*/ 54 h 208"/>
                <a:gd name="T42" fmla="*/ 42 w 185"/>
                <a:gd name="T43" fmla="*/ 23 h 208"/>
                <a:gd name="T44" fmla="*/ 135 w 185"/>
                <a:gd name="T45" fmla="*/ 158 h 208"/>
                <a:gd name="T46" fmla="*/ 79 w 185"/>
                <a:gd name="T47" fmla="*/ 4 h 208"/>
                <a:gd name="T48" fmla="*/ 131 w 185"/>
                <a:gd name="T49" fmla="*/ 111 h 208"/>
                <a:gd name="T50" fmla="*/ 112 w 185"/>
                <a:gd name="T51" fmla="*/ 172 h 208"/>
                <a:gd name="T52" fmla="*/ 42 w 185"/>
                <a:gd name="T53" fmla="*/ 23 h 208"/>
                <a:gd name="T54" fmla="*/ 71 w 185"/>
                <a:gd name="T55" fmla="*/ 186 h 208"/>
                <a:gd name="T56" fmla="*/ 66 w 185"/>
                <a:gd name="T57" fmla="*/ 175 h 208"/>
                <a:gd name="T58" fmla="*/ 78 w 185"/>
                <a:gd name="T59" fmla="*/ 153 h 208"/>
                <a:gd name="T60" fmla="*/ 65 w 185"/>
                <a:gd name="T61" fmla="*/ 152 h 208"/>
                <a:gd name="T62" fmla="*/ 62 w 185"/>
                <a:gd name="T63" fmla="*/ 132 h 208"/>
                <a:gd name="T64" fmla="*/ 59 w 185"/>
                <a:gd name="T65" fmla="*/ 121 h 208"/>
                <a:gd name="T66" fmla="*/ 42 w 185"/>
                <a:gd name="T67" fmla="*/ 127 h 208"/>
                <a:gd name="T68" fmla="*/ 59 w 185"/>
                <a:gd name="T69" fmla="*/ 109 h 208"/>
                <a:gd name="T70" fmla="*/ 53 w 185"/>
                <a:gd name="T71" fmla="*/ 97 h 208"/>
                <a:gd name="T72" fmla="*/ 46 w 185"/>
                <a:gd name="T73" fmla="*/ 89 h 208"/>
                <a:gd name="T74" fmla="*/ 25 w 185"/>
                <a:gd name="T75" fmla="*/ 90 h 208"/>
                <a:gd name="T76" fmla="*/ 21 w 185"/>
                <a:gd name="T77" fmla="*/ 82 h 208"/>
                <a:gd name="T78" fmla="*/ 21 w 185"/>
                <a:gd name="T79" fmla="*/ 81 h 208"/>
                <a:gd name="T80" fmla="*/ 27 w 185"/>
                <a:gd name="T81" fmla="*/ 63 h 208"/>
                <a:gd name="T82" fmla="*/ 26 w 185"/>
                <a:gd name="T83" fmla="*/ 54 h 208"/>
                <a:gd name="T84" fmla="*/ 7 w 185"/>
                <a:gd name="T85" fmla="*/ 51 h 208"/>
                <a:gd name="T86" fmla="*/ 3 w 185"/>
                <a:gd name="T87" fmla="*/ 42 h 208"/>
                <a:gd name="T88" fmla="*/ 103 w 185"/>
                <a:gd name="T89" fmla="*/ 177 h 208"/>
                <a:gd name="T90" fmla="*/ 101 w 185"/>
                <a:gd name="T91" fmla="*/ 206 h 208"/>
                <a:gd name="T92" fmla="*/ 95 w 185"/>
                <a:gd name="T93" fmla="*/ 202 h 208"/>
                <a:gd name="T94" fmla="*/ 156 w 185"/>
                <a:gd name="T95" fmla="*/ 152 h 208"/>
                <a:gd name="T96" fmla="*/ 155 w 185"/>
                <a:gd name="T97" fmla="*/ 149 h 208"/>
                <a:gd name="T98" fmla="*/ 118 w 185"/>
                <a:gd name="T99" fmla="*/ 79 h 208"/>
                <a:gd name="T100" fmla="*/ 182 w 185"/>
                <a:gd name="T101" fmla="*/ 15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5" h="208">
                  <a:moveTo>
                    <a:pt x="133" y="80"/>
                  </a:moveTo>
                  <a:cubicBezTo>
                    <a:pt x="132" y="79"/>
                    <a:pt x="131" y="79"/>
                    <a:pt x="131" y="80"/>
                  </a:cubicBezTo>
                  <a:cubicBezTo>
                    <a:pt x="129" y="79"/>
                    <a:pt x="126" y="79"/>
                    <a:pt x="124" y="79"/>
                  </a:cubicBezTo>
                  <a:cubicBezTo>
                    <a:pt x="123" y="79"/>
                    <a:pt x="121" y="78"/>
                    <a:pt x="120" y="78"/>
                  </a:cubicBezTo>
                  <a:cubicBezTo>
                    <a:pt x="122" y="78"/>
                    <a:pt x="123" y="78"/>
                    <a:pt x="124" y="78"/>
                  </a:cubicBezTo>
                  <a:cubicBezTo>
                    <a:pt x="125" y="78"/>
                    <a:pt x="125" y="76"/>
                    <a:pt x="124" y="76"/>
                  </a:cubicBezTo>
                  <a:cubicBezTo>
                    <a:pt x="116" y="75"/>
                    <a:pt x="107" y="76"/>
                    <a:pt x="99" y="75"/>
                  </a:cubicBezTo>
                  <a:cubicBezTo>
                    <a:pt x="98" y="74"/>
                    <a:pt x="97" y="73"/>
                    <a:pt x="96" y="72"/>
                  </a:cubicBezTo>
                  <a:cubicBezTo>
                    <a:pt x="95" y="71"/>
                    <a:pt x="95" y="70"/>
                    <a:pt x="95" y="68"/>
                  </a:cubicBezTo>
                  <a:cubicBezTo>
                    <a:pt x="103" y="70"/>
                    <a:pt x="111" y="73"/>
                    <a:pt x="119" y="74"/>
                  </a:cubicBezTo>
                  <a:cubicBezTo>
                    <a:pt x="120" y="74"/>
                    <a:pt x="120" y="73"/>
                    <a:pt x="119" y="72"/>
                  </a:cubicBezTo>
                  <a:cubicBezTo>
                    <a:pt x="111" y="70"/>
                    <a:pt x="103" y="69"/>
                    <a:pt x="94" y="67"/>
                  </a:cubicBezTo>
                  <a:cubicBezTo>
                    <a:pt x="94" y="66"/>
                    <a:pt x="94" y="64"/>
                    <a:pt x="95" y="63"/>
                  </a:cubicBezTo>
                  <a:cubicBezTo>
                    <a:pt x="101" y="65"/>
                    <a:pt x="109" y="67"/>
                    <a:pt x="116" y="67"/>
                  </a:cubicBezTo>
                  <a:cubicBezTo>
                    <a:pt x="116" y="67"/>
                    <a:pt x="116" y="67"/>
                    <a:pt x="116" y="67"/>
                  </a:cubicBezTo>
                  <a:cubicBezTo>
                    <a:pt x="119" y="73"/>
                    <a:pt x="125" y="78"/>
                    <a:pt x="131" y="80"/>
                  </a:cubicBezTo>
                  <a:cubicBezTo>
                    <a:pt x="132" y="80"/>
                    <a:pt x="133" y="78"/>
                    <a:pt x="132" y="78"/>
                  </a:cubicBezTo>
                  <a:cubicBezTo>
                    <a:pt x="126" y="75"/>
                    <a:pt x="119" y="70"/>
                    <a:pt x="117" y="64"/>
                  </a:cubicBezTo>
                  <a:cubicBezTo>
                    <a:pt x="117" y="63"/>
                    <a:pt x="117" y="63"/>
                    <a:pt x="116" y="63"/>
                  </a:cubicBezTo>
                  <a:cubicBezTo>
                    <a:pt x="116" y="63"/>
                    <a:pt x="116" y="62"/>
                    <a:pt x="116" y="62"/>
                  </a:cubicBezTo>
                  <a:cubicBezTo>
                    <a:pt x="116" y="61"/>
                    <a:pt x="116" y="59"/>
                    <a:pt x="116" y="57"/>
                  </a:cubicBezTo>
                  <a:cubicBezTo>
                    <a:pt x="116" y="57"/>
                    <a:pt x="117" y="57"/>
                    <a:pt x="118" y="57"/>
                  </a:cubicBezTo>
                  <a:cubicBezTo>
                    <a:pt x="119" y="57"/>
                    <a:pt x="119" y="56"/>
                    <a:pt x="118" y="55"/>
                  </a:cubicBezTo>
                  <a:cubicBezTo>
                    <a:pt x="118" y="55"/>
                    <a:pt x="118" y="55"/>
                    <a:pt x="118" y="55"/>
                  </a:cubicBezTo>
                  <a:cubicBezTo>
                    <a:pt x="109" y="37"/>
                    <a:pt x="99" y="20"/>
                    <a:pt x="89" y="3"/>
                  </a:cubicBezTo>
                  <a:cubicBezTo>
                    <a:pt x="88" y="2"/>
                    <a:pt x="87" y="2"/>
                    <a:pt x="87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5" y="2"/>
                    <a:pt x="84" y="2"/>
                    <a:pt x="83" y="2"/>
                  </a:cubicBezTo>
                  <a:cubicBezTo>
                    <a:pt x="81" y="2"/>
                    <a:pt x="80" y="1"/>
                    <a:pt x="78" y="1"/>
                  </a:cubicBezTo>
                  <a:cubicBezTo>
                    <a:pt x="78" y="0"/>
                    <a:pt x="78" y="1"/>
                    <a:pt x="78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51" y="13"/>
                    <a:pt x="26" y="27"/>
                    <a:pt x="2" y="41"/>
                  </a:cubicBezTo>
                  <a:cubicBezTo>
                    <a:pt x="1" y="41"/>
                    <a:pt x="1" y="41"/>
                    <a:pt x="1" y="42"/>
                  </a:cubicBezTo>
                  <a:cubicBezTo>
                    <a:pt x="0" y="42"/>
                    <a:pt x="0" y="43"/>
                    <a:pt x="0" y="44"/>
                  </a:cubicBezTo>
                  <a:cubicBezTo>
                    <a:pt x="8" y="59"/>
                    <a:pt x="15" y="75"/>
                    <a:pt x="23" y="90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3" y="91"/>
                    <a:pt x="23" y="92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2"/>
                    <a:pt x="25" y="93"/>
                    <a:pt x="25" y="93"/>
                  </a:cubicBezTo>
                  <a:cubicBezTo>
                    <a:pt x="25" y="93"/>
                    <a:pt x="25" y="93"/>
                    <a:pt x="25" y="94"/>
                  </a:cubicBezTo>
                  <a:cubicBezTo>
                    <a:pt x="25" y="94"/>
                    <a:pt x="26" y="95"/>
                    <a:pt x="27" y="95"/>
                  </a:cubicBezTo>
                  <a:cubicBezTo>
                    <a:pt x="46" y="87"/>
                    <a:pt x="58" y="118"/>
                    <a:pt x="41" y="125"/>
                  </a:cubicBezTo>
                  <a:cubicBezTo>
                    <a:pt x="41" y="126"/>
                    <a:pt x="41" y="126"/>
                    <a:pt x="41" y="126"/>
                  </a:cubicBezTo>
                  <a:cubicBezTo>
                    <a:pt x="40" y="127"/>
                    <a:pt x="40" y="129"/>
                    <a:pt x="41" y="130"/>
                  </a:cubicBezTo>
                  <a:cubicBezTo>
                    <a:pt x="41" y="130"/>
                    <a:pt x="40" y="130"/>
                    <a:pt x="40" y="131"/>
                  </a:cubicBezTo>
                  <a:cubicBezTo>
                    <a:pt x="39" y="131"/>
                    <a:pt x="40" y="132"/>
                    <a:pt x="40" y="132"/>
                  </a:cubicBezTo>
                  <a:cubicBezTo>
                    <a:pt x="41" y="131"/>
                    <a:pt x="41" y="131"/>
                    <a:pt x="42" y="131"/>
                  </a:cubicBezTo>
                  <a:cubicBezTo>
                    <a:pt x="49" y="146"/>
                    <a:pt x="56" y="161"/>
                    <a:pt x="64" y="176"/>
                  </a:cubicBezTo>
                  <a:cubicBezTo>
                    <a:pt x="64" y="176"/>
                    <a:pt x="63" y="176"/>
                    <a:pt x="63" y="176"/>
                  </a:cubicBezTo>
                  <a:cubicBezTo>
                    <a:pt x="63" y="177"/>
                    <a:pt x="63" y="178"/>
                    <a:pt x="64" y="177"/>
                  </a:cubicBezTo>
                  <a:cubicBezTo>
                    <a:pt x="64" y="177"/>
                    <a:pt x="64" y="177"/>
                    <a:pt x="64" y="177"/>
                  </a:cubicBezTo>
                  <a:cubicBezTo>
                    <a:pt x="67" y="183"/>
                    <a:pt x="71" y="189"/>
                    <a:pt x="74" y="195"/>
                  </a:cubicBezTo>
                  <a:cubicBezTo>
                    <a:pt x="74" y="196"/>
                    <a:pt x="74" y="196"/>
                    <a:pt x="75" y="196"/>
                  </a:cubicBezTo>
                  <a:cubicBezTo>
                    <a:pt x="74" y="196"/>
                    <a:pt x="75" y="197"/>
                    <a:pt x="75" y="197"/>
                  </a:cubicBezTo>
                  <a:cubicBezTo>
                    <a:pt x="80" y="198"/>
                    <a:pt x="84" y="200"/>
                    <a:pt x="89" y="202"/>
                  </a:cubicBezTo>
                  <a:cubicBezTo>
                    <a:pt x="92" y="203"/>
                    <a:pt x="96" y="206"/>
                    <a:pt x="100" y="207"/>
                  </a:cubicBezTo>
                  <a:cubicBezTo>
                    <a:pt x="101" y="208"/>
                    <a:pt x="101" y="207"/>
                    <a:pt x="101" y="207"/>
                  </a:cubicBezTo>
                  <a:cubicBezTo>
                    <a:pt x="101" y="208"/>
                    <a:pt x="102" y="208"/>
                    <a:pt x="102" y="208"/>
                  </a:cubicBezTo>
                  <a:cubicBezTo>
                    <a:pt x="118" y="200"/>
                    <a:pt x="133" y="191"/>
                    <a:pt x="149" y="182"/>
                  </a:cubicBezTo>
                  <a:cubicBezTo>
                    <a:pt x="160" y="176"/>
                    <a:pt x="174" y="170"/>
                    <a:pt x="183" y="161"/>
                  </a:cubicBezTo>
                  <a:cubicBezTo>
                    <a:pt x="184" y="161"/>
                    <a:pt x="184" y="160"/>
                    <a:pt x="184" y="160"/>
                  </a:cubicBezTo>
                  <a:cubicBezTo>
                    <a:pt x="184" y="160"/>
                    <a:pt x="185" y="159"/>
                    <a:pt x="184" y="158"/>
                  </a:cubicBezTo>
                  <a:cubicBezTo>
                    <a:pt x="184" y="158"/>
                    <a:pt x="185" y="158"/>
                    <a:pt x="184" y="157"/>
                  </a:cubicBezTo>
                  <a:cubicBezTo>
                    <a:pt x="167" y="132"/>
                    <a:pt x="149" y="106"/>
                    <a:pt x="133" y="80"/>
                  </a:cubicBezTo>
                  <a:close/>
                  <a:moveTo>
                    <a:pt x="114" y="78"/>
                  </a:moveTo>
                  <a:cubicBezTo>
                    <a:pt x="109" y="79"/>
                    <a:pt x="104" y="79"/>
                    <a:pt x="100" y="76"/>
                  </a:cubicBezTo>
                  <a:cubicBezTo>
                    <a:pt x="105" y="77"/>
                    <a:pt x="110" y="78"/>
                    <a:pt x="114" y="78"/>
                  </a:cubicBezTo>
                  <a:close/>
                  <a:moveTo>
                    <a:pt x="115" y="66"/>
                  </a:moveTo>
                  <a:cubicBezTo>
                    <a:pt x="108" y="65"/>
                    <a:pt x="101" y="64"/>
                    <a:pt x="95" y="62"/>
                  </a:cubicBezTo>
                  <a:cubicBezTo>
                    <a:pt x="95" y="60"/>
                    <a:pt x="96" y="59"/>
                    <a:pt x="96" y="58"/>
                  </a:cubicBezTo>
                  <a:cubicBezTo>
                    <a:pt x="102" y="60"/>
                    <a:pt x="108" y="62"/>
                    <a:pt x="114" y="63"/>
                  </a:cubicBezTo>
                  <a:cubicBezTo>
                    <a:pt x="114" y="64"/>
                    <a:pt x="114" y="65"/>
                    <a:pt x="115" y="66"/>
                  </a:cubicBezTo>
                  <a:close/>
                  <a:moveTo>
                    <a:pt x="113" y="62"/>
                  </a:moveTo>
                  <a:cubicBezTo>
                    <a:pt x="108" y="60"/>
                    <a:pt x="102" y="58"/>
                    <a:pt x="97" y="57"/>
                  </a:cubicBezTo>
                  <a:cubicBezTo>
                    <a:pt x="98" y="55"/>
                    <a:pt x="99" y="53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4" y="52"/>
                    <a:pt x="106" y="54"/>
                    <a:pt x="109" y="55"/>
                  </a:cubicBezTo>
                  <a:cubicBezTo>
                    <a:pt x="110" y="55"/>
                    <a:pt x="112" y="56"/>
                    <a:pt x="113" y="56"/>
                  </a:cubicBezTo>
                  <a:cubicBezTo>
                    <a:pt x="113" y="58"/>
                    <a:pt x="113" y="60"/>
                    <a:pt x="113" y="62"/>
                  </a:cubicBezTo>
                  <a:close/>
                  <a:moveTo>
                    <a:pt x="81" y="3"/>
                  </a:moveTo>
                  <a:cubicBezTo>
                    <a:pt x="83" y="4"/>
                    <a:pt x="85" y="4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96" y="20"/>
                    <a:pt x="106" y="37"/>
                    <a:pt x="116" y="53"/>
                  </a:cubicBezTo>
                  <a:cubicBezTo>
                    <a:pt x="115" y="53"/>
                    <a:pt x="115" y="53"/>
                    <a:pt x="114" y="54"/>
                  </a:cubicBezTo>
                  <a:cubicBezTo>
                    <a:pt x="113" y="53"/>
                    <a:pt x="111" y="53"/>
                    <a:pt x="110" y="53"/>
                  </a:cubicBezTo>
                  <a:cubicBezTo>
                    <a:pt x="107" y="52"/>
                    <a:pt x="104" y="51"/>
                    <a:pt x="102" y="49"/>
                  </a:cubicBezTo>
                  <a:cubicBezTo>
                    <a:pt x="96" y="33"/>
                    <a:pt x="89" y="18"/>
                    <a:pt x="81" y="3"/>
                  </a:cubicBezTo>
                  <a:close/>
                  <a:moveTo>
                    <a:pt x="42" y="23"/>
                  </a:moveTo>
                  <a:cubicBezTo>
                    <a:pt x="44" y="21"/>
                    <a:pt x="47" y="20"/>
                    <a:pt x="49" y="19"/>
                  </a:cubicBezTo>
                  <a:cubicBezTo>
                    <a:pt x="70" y="36"/>
                    <a:pt x="80" y="67"/>
                    <a:pt x="93" y="91"/>
                  </a:cubicBezTo>
                  <a:cubicBezTo>
                    <a:pt x="106" y="114"/>
                    <a:pt x="119" y="137"/>
                    <a:pt x="133" y="159"/>
                  </a:cubicBezTo>
                  <a:cubicBezTo>
                    <a:pt x="134" y="160"/>
                    <a:pt x="136" y="159"/>
                    <a:pt x="135" y="158"/>
                  </a:cubicBezTo>
                  <a:cubicBezTo>
                    <a:pt x="119" y="131"/>
                    <a:pt x="103" y="103"/>
                    <a:pt x="88" y="75"/>
                  </a:cubicBezTo>
                  <a:cubicBezTo>
                    <a:pt x="77" y="55"/>
                    <a:pt x="69" y="33"/>
                    <a:pt x="50" y="18"/>
                  </a:cubicBezTo>
                  <a:cubicBezTo>
                    <a:pt x="60" y="13"/>
                    <a:pt x="69" y="9"/>
                    <a:pt x="78" y="4"/>
                  </a:cubicBezTo>
                  <a:cubicBezTo>
                    <a:pt x="78" y="4"/>
                    <a:pt x="79" y="4"/>
                    <a:pt x="79" y="4"/>
                  </a:cubicBezTo>
                  <a:cubicBezTo>
                    <a:pt x="85" y="19"/>
                    <a:pt x="92" y="35"/>
                    <a:pt x="99" y="50"/>
                  </a:cubicBezTo>
                  <a:cubicBezTo>
                    <a:pt x="92" y="55"/>
                    <a:pt x="89" y="66"/>
                    <a:pt x="94" y="74"/>
                  </a:cubicBezTo>
                  <a:cubicBezTo>
                    <a:pt x="98" y="81"/>
                    <a:pt x="109" y="85"/>
                    <a:pt x="116" y="81"/>
                  </a:cubicBezTo>
                  <a:cubicBezTo>
                    <a:pt x="118" y="91"/>
                    <a:pt x="126" y="102"/>
                    <a:pt x="131" y="111"/>
                  </a:cubicBezTo>
                  <a:cubicBezTo>
                    <a:pt x="138" y="124"/>
                    <a:pt x="145" y="137"/>
                    <a:pt x="152" y="150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51" y="151"/>
                    <a:pt x="152" y="153"/>
                    <a:pt x="153" y="152"/>
                  </a:cubicBezTo>
                  <a:cubicBezTo>
                    <a:pt x="142" y="156"/>
                    <a:pt x="126" y="165"/>
                    <a:pt x="112" y="172"/>
                  </a:cubicBezTo>
                  <a:cubicBezTo>
                    <a:pt x="110" y="173"/>
                    <a:pt x="107" y="175"/>
                    <a:pt x="104" y="176"/>
                  </a:cubicBezTo>
                  <a:cubicBezTo>
                    <a:pt x="92" y="154"/>
                    <a:pt x="79" y="132"/>
                    <a:pt x="68" y="110"/>
                  </a:cubicBezTo>
                  <a:cubicBezTo>
                    <a:pt x="60" y="93"/>
                    <a:pt x="27" y="41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lose/>
                  <a:moveTo>
                    <a:pt x="71" y="187"/>
                  </a:moveTo>
                  <a:cubicBezTo>
                    <a:pt x="75" y="185"/>
                    <a:pt x="79" y="183"/>
                    <a:pt x="83" y="181"/>
                  </a:cubicBezTo>
                  <a:cubicBezTo>
                    <a:pt x="84" y="181"/>
                    <a:pt x="83" y="180"/>
                    <a:pt x="83" y="180"/>
                  </a:cubicBezTo>
                  <a:cubicBezTo>
                    <a:pt x="78" y="182"/>
                    <a:pt x="75" y="184"/>
                    <a:pt x="71" y="186"/>
                  </a:cubicBezTo>
                  <a:cubicBezTo>
                    <a:pt x="69" y="183"/>
                    <a:pt x="68" y="179"/>
                    <a:pt x="66" y="176"/>
                  </a:cubicBezTo>
                  <a:cubicBezTo>
                    <a:pt x="70" y="174"/>
                    <a:pt x="74" y="172"/>
                    <a:pt x="78" y="170"/>
                  </a:cubicBezTo>
                  <a:cubicBezTo>
                    <a:pt x="78" y="169"/>
                    <a:pt x="78" y="168"/>
                    <a:pt x="77" y="169"/>
                  </a:cubicBezTo>
                  <a:cubicBezTo>
                    <a:pt x="73" y="171"/>
                    <a:pt x="69" y="173"/>
                    <a:pt x="66" y="175"/>
                  </a:cubicBezTo>
                  <a:cubicBezTo>
                    <a:pt x="64" y="172"/>
                    <a:pt x="62" y="168"/>
                    <a:pt x="60" y="164"/>
                  </a:cubicBezTo>
                  <a:cubicBezTo>
                    <a:pt x="60" y="164"/>
                    <a:pt x="61" y="164"/>
                    <a:pt x="61" y="164"/>
                  </a:cubicBezTo>
                  <a:cubicBezTo>
                    <a:pt x="67" y="162"/>
                    <a:pt x="74" y="158"/>
                    <a:pt x="79" y="154"/>
                  </a:cubicBezTo>
                  <a:cubicBezTo>
                    <a:pt x="80" y="154"/>
                    <a:pt x="79" y="153"/>
                    <a:pt x="78" y="153"/>
                  </a:cubicBezTo>
                  <a:cubicBezTo>
                    <a:pt x="72" y="157"/>
                    <a:pt x="66" y="160"/>
                    <a:pt x="60" y="163"/>
                  </a:cubicBezTo>
                  <a:cubicBezTo>
                    <a:pt x="60" y="163"/>
                    <a:pt x="60" y="164"/>
                    <a:pt x="60" y="164"/>
                  </a:cubicBezTo>
                  <a:cubicBezTo>
                    <a:pt x="59" y="161"/>
                    <a:pt x="57" y="158"/>
                    <a:pt x="56" y="156"/>
                  </a:cubicBezTo>
                  <a:cubicBezTo>
                    <a:pt x="59" y="155"/>
                    <a:pt x="62" y="154"/>
                    <a:pt x="65" y="152"/>
                  </a:cubicBezTo>
                  <a:cubicBezTo>
                    <a:pt x="65" y="151"/>
                    <a:pt x="65" y="150"/>
                    <a:pt x="64" y="151"/>
                  </a:cubicBezTo>
                  <a:cubicBezTo>
                    <a:pt x="61" y="152"/>
                    <a:pt x="59" y="154"/>
                    <a:pt x="56" y="155"/>
                  </a:cubicBezTo>
                  <a:cubicBezTo>
                    <a:pt x="53" y="149"/>
                    <a:pt x="51" y="144"/>
                    <a:pt x="48" y="139"/>
                  </a:cubicBezTo>
                  <a:cubicBezTo>
                    <a:pt x="53" y="137"/>
                    <a:pt x="58" y="135"/>
                    <a:pt x="62" y="132"/>
                  </a:cubicBezTo>
                  <a:cubicBezTo>
                    <a:pt x="63" y="132"/>
                    <a:pt x="63" y="131"/>
                    <a:pt x="62" y="131"/>
                  </a:cubicBezTo>
                  <a:cubicBezTo>
                    <a:pt x="57" y="133"/>
                    <a:pt x="52" y="135"/>
                    <a:pt x="48" y="138"/>
                  </a:cubicBezTo>
                  <a:cubicBezTo>
                    <a:pt x="46" y="135"/>
                    <a:pt x="45" y="132"/>
                    <a:pt x="44" y="130"/>
                  </a:cubicBezTo>
                  <a:cubicBezTo>
                    <a:pt x="49" y="127"/>
                    <a:pt x="54" y="124"/>
                    <a:pt x="59" y="121"/>
                  </a:cubicBezTo>
                  <a:cubicBezTo>
                    <a:pt x="59" y="121"/>
                    <a:pt x="59" y="120"/>
                    <a:pt x="58" y="120"/>
                  </a:cubicBezTo>
                  <a:cubicBezTo>
                    <a:pt x="53" y="123"/>
                    <a:pt x="48" y="126"/>
                    <a:pt x="43" y="129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43" y="128"/>
                    <a:pt x="42" y="127"/>
                    <a:pt x="42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9" y="125"/>
                    <a:pt x="52" y="119"/>
                    <a:pt x="52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5" y="112"/>
                    <a:pt x="57" y="111"/>
                    <a:pt x="59" y="109"/>
                  </a:cubicBezTo>
                  <a:cubicBezTo>
                    <a:pt x="59" y="108"/>
                    <a:pt x="58" y="107"/>
                    <a:pt x="58" y="108"/>
                  </a:cubicBezTo>
                  <a:cubicBezTo>
                    <a:pt x="56" y="110"/>
                    <a:pt x="54" y="111"/>
                    <a:pt x="52" y="112"/>
                  </a:cubicBezTo>
                  <a:cubicBezTo>
                    <a:pt x="52" y="108"/>
                    <a:pt x="51" y="104"/>
                    <a:pt x="49" y="100"/>
                  </a:cubicBezTo>
                  <a:cubicBezTo>
                    <a:pt x="50" y="99"/>
                    <a:pt x="52" y="98"/>
                    <a:pt x="53" y="97"/>
                  </a:cubicBezTo>
                  <a:cubicBezTo>
                    <a:pt x="54" y="97"/>
                    <a:pt x="53" y="95"/>
                    <a:pt x="53" y="96"/>
                  </a:cubicBezTo>
                  <a:cubicBezTo>
                    <a:pt x="51" y="97"/>
                    <a:pt x="50" y="98"/>
                    <a:pt x="48" y="99"/>
                  </a:cubicBezTo>
                  <a:cubicBezTo>
                    <a:pt x="47" y="96"/>
                    <a:pt x="44" y="93"/>
                    <a:pt x="42" y="92"/>
                  </a:cubicBezTo>
                  <a:cubicBezTo>
                    <a:pt x="43" y="91"/>
                    <a:pt x="45" y="90"/>
                    <a:pt x="46" y="89"/>
                  </a:cubicBezTo>
                  <a:cubicBezTo>
                    <a:pt x="47" y="89"/>
                    <a:pt x="46" y="88"/>
                    <a:pt x="46" y="88"/>
                  </a:cubicBezTo>
                  <a:cubicBezTo>
                    <a:pt x="44" y="89"/>
                    <a:pt x="42" y="90"/>
                    <a:pt x="40" y="91"/>
                  </a:cubicBezTo>
                  <a:cubicBezTo>
                    <a:pt x="36" y="89"/>
                    <a:pt x="31" y="89"/>
                    <a:pt x="26" y="92"/>
                  </a:cubicBezTo>
                  <a:cubicBezTo>
                    <a:pt x="26" y="92"/>
                    <a:pt x="26" y="91"/>
                    <a:pt x="25" y="90"/>
                  </a:cubicBezTo>
                  <a:cubicBezTo>
                    <a:pt x="30" y="88"/>
                    <a:pt x="36" y="86"/>
                    <a:pt x="41" y="83"/>
                  </a:cubicBezTo>
                  <a:cubicBezTo>
                    <a:pt x="42" y="83"/>
                    <a:pt x="41" y="82"/>
                    <a:pt x="40" y="82"/>
                  </a:cubicBezTo>
                  <a:cubicBezTo>
                    <a:pt x="35" y="84"/>
                    <a:pt x="30" y="86"/>
                    <a:pt x="25" y="89"/>
                  </a:cubicBezTo>
                  <a:cubicBezTo>
                    <a:pt x="24" y="87"/>
                    <a:pt x="23" y="84"/>
                    <a:pt x="21" y="82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6" y="80"/>
                    <a:pt x="30" y="78"/>
                    <a:pt x="33" y="76"/>
                  </a:cubicBezTo>
                  <a:cubicBezTo>
                    <a:pt x="34" y="76"/>
                    <a:pt x="34" y="74"/>
                    <a:pt x="33" y="75"/>
                  </a:cubicBezTo>
                  <a:cubicBezTo>
                    <a:pt x="29" y="76"/>
                    <a:pt x="25" y="79"/>
                    <a:pt x="21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9" y="77"/>
                    <a:pt x="18" y="74"/>
                    <a:pt x="16" y="70"/>
                  </a:cubicBezTo>
                  <a:cubicBezTo>
                    <a:pt x="20" y="68"/>
                    <a:pt x="24" y="66"/>
                    <a:pt x="28" y="64"/>
                  </a:cubicBezTo>
                  <a:cubicBezTo>
                    <a:pt x="29" y="63"/>
                    <a:pt x="28" y="62"/>
                    <a:pt x="27" y="63"/>
                  </a:cubicBezTo>
                  <a:cubicBezTo>
                    <a:pt x="23" y="64"/>
                    <a:pt x="19" y="67"/>
                    <a:pt x="15" y="69"/>
                  </a:cubicBezTo>
                  <a:cubicBezTo>
                    <a:pt x="14" y="66"/>
                    <a:pt x="13" y="63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7" y="58"/>
                    <a:pt x="21" y="56"/>
                    <a:pt x="26" y="54"/>
                  </a:cubicBezTo>
                  <a:cubicBezTo>
                    <a:pt x="27" y="53"/>
                    <a:pt x="26" y="52"/>
                    <a:pt x="25" y="52"/>
                  </a:cubicBezTo>
                  <a:cubicBezTo>
                    <a:pt x="21" y="54"/>
                    <a:pt x="16" y="57"/>
                    <a:pt x="11" y="59"/>
                  </a:cubicBezTo>
                  <a:cubicBezTo>
                    <a:pt x="11" y="59"/>
                    <a:pt x="11" y="60"/>
                    <a:pt x="11" y="60"/>
                  </a:cubicBezTo>
                  <a:cubicBezTo>
                    <a:pt x="10" y="57"/>
                    <a:pt x="8" y="54"/>
                    <a:pt x="7" y="51"/>
                  </a:cubicBezTo>
                  <a:cubicBezTo>
                    <a:pt x="11" y="48"/>
                    <a:pt x="16" y="46"/>
                    <a:pt x="21" y="44"/>
                  </a:cubicBezTo>
                  <a:cubicBezTo>
                    <a:pt x="22" y="44"/>
                    <a:pt x="21" y="42"/>
                    <a:pt x="20" y="43"/>
                  </a:cubicBezTo>
                  <a:cubicBezTo>
                    <a:pt x="15" y="44"/>
                    <a:pt x="11" y="47"/>
                    <a:pt x="6" y="49"/>
                  </a:cubicBezTo>
                  <a:cubicBezTo>
                    <a:pt x="5" y="47"/>
                    <a:pt x="4" y="45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15" y="36"/>
                    <a:pt x="26" y="31"/>
                    <a:pt x="38" y="25"/>
                  </a:cubicBezTo>
                  <a:cubicBezTo>
                    <a:pt x="26" y="39"/>
                    <a:pt x="45" y="67"/>
                    <a:pt x="51" y="80"/>
                  </a:cubicBezTo>
                  <a:cubicBezTo>
                    <a:pt x="66" y="113"/>
                    <a:pt x="84" y="146"/>
                    <a:pt x="103" y="177"/>
                  </a:cubicBezTo>
                  <a:cubicBezTo>
                    <a:pt x="93" y="182"/>
                    <a:pt x="83" y="187"/>
                    <a:pt x="75" y="195"/>
                  </a:cubicBezTo>
                  <a:cubicBezTo>
                    <a:pt x="74" y="192"/>
                    <a:pt x="72" y="189"/>
                    <a:pt x="71" y="187"/>
                  </a:cubicBezTo>
                  <a:close/>
                  <a:moveTo>
                    <a:pt x="147" y="179"/>
                  </a:moveTo>
                  <a:cubicBezTo>
                    <a:pt x="132" y="188"/>
                    <a:pt x="117" y="197"/>
                    <a:pt x="101" y="206"/>
                  </a:cubicBezTo>
                  <a:cubicBezTo>
                    <a:pt x="100" y="204"/>
                    <a:pt x="98" y="203"/>
                    <a:pt x="96" y="202"/>
                  </a:cubicBezTo>
                  <a:cubicBezTo>
                    <a:pt x="100" y="201"/>
                    <a:pt x="105" y="199"/>
                    <a:pt x="109" y="197"/>
                  </a:cubicBezTo>
                  <a:cubicBezTo>
                    <a:pt x="109" y="197"/>
                    <a:pt x="109" y="196"/>
                    <a:pt x="108" y="196"/>
                  </a:cubicBezTo>
                  <a:cubicBezTo>
                    <a:pt x="104" y="198"/>
                    <a:pt x="100" y="200"/>
                    <a:pt x="95" y="202"/>
                  </a:cubicBezTo>
                  <a:cubicBezTo>
                    <a:pt x="94" y="201"/>
                    <a:pt x="92" y="200"/>
                    <a:pt x="90" y="199"/>
                  </a:cubicBezTo>
                  <a:cubicBezTo>
                    <a:pt x="86" y="198"/>
                    <a:pt x="82" y="196"/>
                    <a:pt x="77" y="195"/>
                  </a:cubicBezTo>
                  <a:cubicBezTo>
                    <a:pt x="100" y="177"/>
                    <a:pt x="130" y="167"/>
                    <a:pt x="154" y="152"/>
                  </a:cubicBezTo>
                  <a:cubicBezTo>
                    <a:pt x="155" y="152"/>
                    <a:pt x="155" y="152"/>
                    <a:pt x="156" y="152"/>
                  </a:cubicBezTo>
                  <a:cubicBezTo>
                    <a:pt x="158" y="154"/>
                    <a:pt x="162" y="155"/>
                    <a:pt x="165" y="156"/>
                  </a:cubicBezTo>
                  <a:cubicBezTo>
                    <a:pt x="170" y="157"/>
                    <a:pt x="176" y="159"/>
                    <a:pt x="181" y="160"/>
                  </a:cubicBezTo>
                  <a:cubicBezTo>
                    <a:pt x="169" y="164"/>
                    <a:pt x="158" y="173"/>
                    <a:pt x="147" y="179"/>
                  </a:cubicBezTo>
                  <a:close/>
                  <a:moveTo>
                    <a:pt x="155" y="149"/>
                  </a:moveTo>
                  <a:cubicBezTo>
                    <a:pt x="155" y="149"/>
                    <a:pt x="155" y="149"/>
                    <a:pt x="155" y="149"/>
                  </a:cubicBezTo>
                  <a:cubicBezTo>
                    <a:pt x="149" y="137"/>
                    <a:pt x="143" y="126"/>
                    <a:pt x="137" y="115"/>
                  </a:cubicBezTo>
                  <a:cubicBezTo>
                    <a:pt x="131" y="104"/>
                    <a:pt x="121" y="92"/>
                    <a:pt x="118" y="80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20" y="80"/>
                    <a:pt x="122" y="81"/>
                    <a:pt x="124" y="81"/>
                  </a:cubicBezTo>
                  <a:cubicBezTo>
                    <a:pt x="126" y="82"/>
                    <a:pt x="129" y="82"/>
                    <a:pt x="131" y="82"/>
                  </a:cubicBezTo>
                  <a:cubicBezTo>
                    <a:pt x="147" y="107"/>
                    <a:pt x="164" y="133"/>
                    <a:pt x="182" y="157"/>
                  </a:cubicBezTo>
                  <a:cubicBezTo>
                    <a:pt x="173" y="154"/>
                    <a:pt x="162" y="155"/>
                    <a:pt x="155" y="14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28"/>
            <p:cNvSpPr>
              <a:spLocks noEditPoints="1"/>
            </p:cNvSpPr>
            <p:nvPr/>
          </p:nvSpPr>
          <p:spPr bwMode="auto">
            <a:xfrm>
              <a:off x="2895600" y="2825750"/>
              <a:ext cx="152400" cy="130175"/>
            </a:xfrm>
            <a:custGeom>
              <a:avLst/>
              <a:gdLst>
                <a:gd name="T0" fmla="*/ 7 w 36"/>
                <a:gd name="T1" fmla="*/ 17 h 31"/>
                <a:gd name="T2" fmla="*/ 2 w 36"/>
                <a:gd name="T3" fmla="*/ 27 h 31"/>
                <a:gd name="T4" fmla="*/ 12 w 36"/>
                <a:gd name="T5" fmla="*/ 30 h 31"/>
                <a:gd name="T6" fmla="*/ 12 w 36"/>
                <a:gd name="T7" fmla="*/ 30 h 31"/>
                <a:gd name="T8" fmla="*/ 28 w 36"/>
                <a:gd name="T9" fmla="*/ 22 h 31"/>
                <a:gd name="T10" fmla="*/ 35 w 36"/>
                <a:gd name="T11" fmla="*/ 12 h 31"/>
                <a:gd name="T12" fmla="*/ 35 w 36"/>
                <a:gd name="T13" fmla="*/ 11 h 31"/>
                <a:gd name="T14" fmla="*/ 7 w 36"/>
                <a:gd name="T15" fmla="*/ 17 h 31"/>
                <a:gd name="T16" fmla="*/ 33 w 36"/>
                <a:gd name="T17" fmla="*/ 12 h 31"/>
                <a:gd name="T18" fmla="*/ 21 w 36"/>
                <a:gd name="T19" fmla="*/ 24 h 31"/>
                <a:gd name="T20" fmla="*/ 9 w 36"/>
                <a:gd name="T21" fmla="*/ 29 h 31"/>
                <a:gd name="T22" fmla="*/ 8 w 36"/>
                <a:gd name="T23" fmla="*/ 18 h 31"/>
                <a:gd name="T24" fmla="*/ 16 w 36"/>
                <a:gd name="T25" fmla="*/ 13 h 31"/>
                <a:gd name="T26" fmla="*/ 33 w 36"/>
                <a:gd name="T27" fmla="*/ 11 h 31"/>
                <a:gd name="T28" fmla="*/ 33 w 36"/>
                <a:gd name="T29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31">
                  <a:moveTo>
                    <a:pt x="7" y="17"/>
                  </a:moveTo>
                  <a:cubicBezTo>
                    <a:pt x="3" y="19"/>
                    <a:pt x="0" y="23"/>
                    <a:pt x="2" y="27"/>
                  </a:cubicBezTo>
                  <a:cubicBezTo>
                    <a:pt x="4" y="31"/>
                    <a:pt x="8" y="31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8" y="28"/>
                    <a:pt x="23" y="26"/>
                    <a:pt x="28" y="22"/>
                  </a:cubicBezTo>
                  <a:cubicBezTo>
                    <a:pt x="30" y="20"/>
                    <a:pt x="36" y="16"/>
                    <a:pt x="35" y="12"/>
                  </a:cubicBezTo>
                  <a:cubicBezTo>
                    <a:pt x="35" y="12"/>
                    <a:pt x="36" y="12"/>
                    <a:pt x="35" y="11"/>
                  </a:cubicBezTo>
                  <a:cubicBezTo>
                    <a:pt x="30" y="0"/>
                    <a:pt x="13" y="12"/>
                    <a:pt x="7" y="17"/>
                  </a:cubicBezTo>
                  <a:close/>
                  <a:moveTo>
                    <a:pt x="33" y="12"/>
                  </a:moveTo>
                  <a:cubicBezTo>
                    <a:pt x="34" y="16"/>
                    <a:pt x="24" y="22"/>
                    <a:pt x="21" y="24"/>
                  </a:cubicBezTo>
                  <a:cubicBezTo>
                    <a:pt x="17" y="27"/>
                    <a:pt x="13" y="28"/>
                    <a:pt x="9" y="29"/>
                  </a:cubicBezTo>
                  <a:cubicBezTo>
                    <a:pt x="2" y="29"/>
                    <a:pt x="5" y="22"/>
                    <a:pt x="8" y="18"/>
                  </a:cubicBezTo>
                  <a:cubicBezTo>
                    <a:pt x="10" y="16"/>
                    <a:pt x="13" y="15"/>
                    <a:pt x="16" y="13"/>
                  </a:cubicBezTo>
                  <a:cubicBezTo>
                    <a:pt x="21" y="11"/>
                    <a:pt x="28" y="7"/>
                    <a:pt x="33" y="11"/>
                  </a:cubicBezTo>
                  <a:cubicBezTo>
                    <a:pt x="33" y="11"/>
                    <a:pt x="32" y="11"/>
                    <a:pt x="33" y="1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29"/>
            <p:cNvSpPr>
              <a:spLocks noEditPoints="1"/>
            </p:cNvSpPr>
            <p:nvPr/>
          </p:nvSpPr>
          <p:spPr bwMode="auto">
            <a:xfrm>
              <a:off x="2717800" y="2506663"/>
              <a:ext cx="88900" cy="88900"/>
            </a:xfrm>
            <a:custGeom>
              <a:avLst/>
              <a:gdLst>
                <a:gd name="T0" fmla="*/ 17 w 21"/>
                <a:gd name="T1" fmla="*/ 3 h 21"/>
                <a:gd name="T2" fmla="*/ 4 w 21"/>
                <a:gd name="T3" fmla="*/ 5 h 21"/>
                <a:gd name="T4" fmla="*/ 4 w 21"/>
                <a:gd name="T5" fmla="*/ 5 h 21"/>
                <a:gd name="T6" fmla="*/ 3 w 21"/>
                <a:gd name="T7" fmla="*/ 5 h 21"/>
                <a:gd name="T8" fmla="*/ 6 w 21"/>
                <a:gd name="T9" fmla="*/ 18 h 21"/>
                <a:gd name="T10" fmla="*/ 18 w 21"/>
                <a:gd name="T11" fmla="*/ 16 h 21"/>
                <a:gd name="T12" fmla="*/ 17 w 21"/>
                <a:gd name="T13" fmla="*/ 3 h 21"/>
                <a:gd name="T14" fmla="*/ 16 w 21"/>
                <a:gd name="T15" fmla="*/ 15 h 21"/>
                <a:gd name="T16" fmla="*/ 7 w 21"/>
                <a:gd name="T17" fmla="*/ 16 h 21"/>
                <a:gd name="T18" fmla="*/ 5 w 21"/>
                <a:gd name="T19" fmla="*/ 6 h 21"/>
                <a:gd name="T20" fmla="*/ 5 w 21"/>
                <a:gd name="T21" fmla="*/ 5 h 21"/>
                <a:gd name="T22" fmla="*/ 15 w 21"/>
                <a:gd name="T23" fmla="*/ 5 h 21"/>
                <a:gd name="T24" fmla="*/ 16 w 21"/>
                <a:gd name="T25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1">
                  <a:moveTo>
                    <a:pt x="17" y="3"/>
                  </a:moveTo>
                  <a:cubicBezTo>
                    <a:pt x="13" y="0"/>
                    <a:pt x="7" y="1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0" y="9"/>
                    <a:pt x="2" y="15"/>
                    <a:pt x="6" y="18"/>
                  </a:cubicBezTo>
                  <a:cubicBezTo>
                    <a:pt x="9" y="21"/>
                    <a:pt x="16" y="20"/>
                    <a:pt x="18" y="16"/>
                  </a:cubicBezTo>
                  <a:cubicBezTo>
                    <a:pt x="21" y="12"/>
                    <a:pt x="20" y="6"/>
                    <a:pt x="17" y="3"/>
                  </a:cubicBezTo>
                  <a:close/>
                  <a:moveTo>
                    <a:pt x="16" y="15"/>
                  </a:moveTo>
                  <a:cubicBezTo>
                    <a:pt x="14" y="17"/>
                    <a:pt x="10" y="18"/>
                    <a:pt x="7" y="16"/>
                  </a:cubicBezTo>
                  <a:cubicBezTo>
                    <a:pt x="4" y="13"/>
                    <a:pt x="4" y="9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8" y="3"/>
                    <a:pt x="12" y="2"/>
                    <a:pt x="15" y="5"/>
                  </a:cubicBezTo>
                  <a:cubicBezTo>
                    <a:pt x="18" y="7"/>
                    <a:pt x="19" y="12"/>
                    <a:pt x="16" y="1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30"/>
            <p:cNvSpPr>
              <a:spLocks/>
            </p:cNvSpPr>
            <p:nvPr/>
          </p:nvSpPr>
          <p:spPr bwMode="auto">
            <a:xfrm>
              <a:off x="2738438" y="2524125"/>
              <a:ext cx="50800" cy="55563"/>
            </a:xfrm>
            <a:custGeom>
              <a:avLst/>
              <a:gdLst>
                <a:gd name="T0" fmla="*/ 7 w 12"/>
                <a:gd name="T1" fmla="*/ 5 h 13"/>
                <a:gd name="T2" fmla="*/ 8 w 12"/>
                <a:gd name="T3" fmla="*/ 1 h 13"/>
                <a:gd name="T4" fmla="*/ 6 w 12"/>
                <a:gd name="T5" fmla="*/ 1 h 13"/>
                <a:gd name="T6" fmla="*/ 5 w 12"/>
                <a:gd name="T7" fmla="*/ 4 h 13"/>
                <a:gd name="T8" fmla="*/ 2 w 12"/>
                <a:gd name="T9" fmla="*/ 3 h 13"/>
                <a:gd name="T10" fmla="*/ 1 w 12"/>
                <a:gd name="T11" fmla="*/ 4 h 13"/>
                <a:gd name="T12" fmla="*/ 4 w 12"/>
                <a:gd name="T13" fmla="*/ 6 h 13"/>
                <a:gd name="T14" fmla="*/ 3 w 12"/>
                <a:gd name="T15" fmla="*/ 11 h 13"/>
                <a:gd name="T16" fmla="*/ 4 w 12"/>
                <a:gd name="T17" fmla="*/ 12 h 13"/>
                <a:gd name="T18" fmla="*/ 6 w 12"/>
                <a:gd name="T19" fmla="*/ 7 h 13"/>
                <a:gd name="T20" fmla="*/ 10 w 12"/>
                <a:gd name="T21" fmla="*/ 8 h 13"/>
                <a:gd name="T22" fmla="*/ 11 w 12"/>
                <a:gd name="T23" fmla="*/ 6 h 13"/>
                <a:gd name="T24" fmla="*/ 7 w 12"/>
                <a:gd name="T25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">
                  <a:moveTo>
                    <a:pt x="7" y="5"/>
                  </a:moveTo>
                  <a:cubicBezTo>
                    <a:pt x="7" y="4"/>
                    <a:pt x="8" y="3"/>
                    <a:pt x="8" y="1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4" y="4"/>
                    <a:pt x="3" y="3"/>
                    <a:pt x="2" y="3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2" y="5"/>
                    <a:pt x="3" y="5"/>
                    <a:pt x="4" y="6"/>
                  </a:cubicBezTo>
                  <a:cubicBezTo>
                    <a:pt x="3" y="8"/>
                    <a:pt x="3" y="9"/>
                    <a:pt x="3" y="11"/>
                  </a:cubicBezTo>
                  <a:cubicBezTo>
                    <a:pt x="2" y="12"/>
                    <a:pt x="4" y="13"/>
                    <a:pt x="4" y="12"/>
                  </a:cubicBezTo>
                  <a:cubicBezTo>
                    <a:pt x="5" y="10"/>
                    <a:pt x="6" y="8"/>
                    <a:pt x="6" y="7"/>
                  </a:cubicBezTo>
                  <a:cubicBezTo>
                    <a:pt x="7" y="7"/>
                    <a:pt x="9" y="8"/>
                    <a:pt x="10" y="8"/>
                  </a:cubicBezTo>
                  <a:cubicBezTo>
                    <a:pt x="11" y="8"/>
                    <a:pt x="12" y="7"/>
                    <a:pt x="11" y="6"/>
                  </a:cubicBezTo>
                  <a:cubicBezTo>
                    <a:pt x="10" y="6"/>
                    <a:pt x="8" y="5"/>
                    <a:pt x="7" y="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31"/>
            <p:cNvSpPr>
              <a:spLocks/>
            </p:cNvSpPr>
            <p:nvPr/>
          </p:nvSpPr>
          <p:spPr bwMode="auto">
            <a:xfrm>
              <a:off x="2811463" y="2960688"/>
              <a:ext cx="63500" cy="33338"/>
            </a:xfrm>
            <a:custGeom>
              <a:avLst/>
              <a:gdLst>
                <a:gd name="T0" fmla="*/ 14 w 15"/>
                <a:gd name="T1" fmla="*/ 0 h 8"/>
                <a:gd name="T2" fmla="*/ 0 w 15"/>
                <a:gd name="T3" fmla="*/ 7 h 8"/>
                <a:gd name="T4" fmla="*/ 0 w 15"/>
                <a:gd name="T5" fmla="*/ 8 h 8"/>
                <a:gd name="T6" fmla="*/ 15 w 15"/>
                <a:gd name="T7" fmla="*/ 1 h 8"/>
                <a:gd name="T8" fmla="*/ 14 w 1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4" y="0"/>
                  </a:moveTo>
                  <a:cubicBezTo>
                    <a:pt x="9" y="2"/>
                    <a:pt x="4" y="4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5" y="5"/>
                    <a:pt x="9" y="3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132"/>
            <p:cNvSpPr>
              <a:spLocks/>
            </p:cNvSpPr>
            <p:nvPr/>
          </p:nvSpPr>
          <p:spPr bwMode="auto">
            <a:xfrm>
              <a:off x="2763838" y="2940050"/>
              <a:ext cx="85725" cy="38100"/>
            </a:xfrm>
            <a:custGeom>
              <a:avLst/>
              <a:gdLst>
                <a:gd name="T0" fmla="*/ 19 w 20"/>
                <a:gd name="T1" fmla="*/ 0 h 9"/>
                <a:gd name="T2" fmla="*/ 1 w 20"/>
                <a:gd name="T3" fmla="*/ 8 h 9"/>
                <a:gd name="T4" fmla="*/ 1 w 20"/>
                <a:gd name="T5" fmla="*/ 9 h 9"/>
                <a:gd name="T6" fmla="*/ 20 w 20"/>
                <a:gd name="T7" fmla="*/ 1 h 9"/>
                <a:gd name="T8" fmla="*/ 19 w 2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19" y="0"/>
                  </a:moveTo>
                  <a:cubicBezTo>
                    <a:pt x="13" y="3"/>
                    <a:pt x="7" y="6"/>
                    <a:pt x="1" y="8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7" y="7"/>
                    <a:pt x="14" y="5"/>
                    <a:pt x="20" y="1"/>
                  </a:cubicBezTo>
                  <a:cubicBezTo>
                    <a:pt x="20" y="1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133"/>
            <p:cNvSpPr>
              <a:spLocks/>
            </p:cNvSpPr>
            <p:nvPr/>
          </p:nvSpPr>
          <p:spPr bwMode="auto">
            <a:xfrm>
              <a:off x="2659063" y="2752725"/>
              <a:ext cx="46038" cy="30163"/>
            </a:xfrm>
            <a:custGeom>
              <a:avLst/>
              <a:gdLst>
                <a:gd name="T0" fmla="*/ 9 w 11"/>
                <a:gd name="T1" fmla="*/ 1 h 7"/>
                <a:gd name="T2" fmla="*/ 0 w 11"/>
                <a:gd name="T3" fmla="*/ 6 h 7"/>
                <a:gd name="T4" fmla="*/ 1 w 11"/>
                <a:gd name="T5" fmla="*/ 7 h 7"/>
                <a:gd name="T6" fmla="*/ 10 w 11"/>
                <a:gd name="T7" fmla="*/ 2 h 7"/>
                <a:gd name="T8" fmla="*/ 9 w 1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9" y="1"/>
                  </a:moveTo>
                  <a:cubicBezTo>
                    <a:pt x="6" y="2"/>
                    <a:pt x="3" y="4"/>
                    <a:pt x="0" y="6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4" y="5"/>
                    <a:pt x="7" y="3"/>
                    <a:pt x="10" y="2"/>
                  </a:cubicBezTo>
                  <a:cubicBezTo>
                    <a:pt x="11" y="2"/>
                    <a:pt x="10" y="0"/>
                    <a:pt x="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134"/>
            <p:cNvSpPr>
              <a:spLocks/>
            </p:cNvSpPr>
            <p:nvPr/>
          </p:nvSpPr>
          <p:spPr bwMode="auto">
            <a:xfrm>
              <a:off x="2654300" y="2579688"/>
              <a:ext cx="20638" cy="12700"/>
            </a:xfrm>
            <a:custGeom>
              <a:avLst/>
              <a:gdLst>
                <a:gd name="T0" fmla="*/ 3 w 5"/>
                <a:gd name="T1" fmla="*/ 0 h 3"/>
                <a:gd name="T2" fmla="*/ 1 w 5"/>
                <a:gd name="T3" fmla="*/ 1 h 3"/>
                <a:gd name="T4" fmla="*/ 2 w 5"/>
                <a:gd name="T5" fmla="*/ 3 h 3"/>
                <a:gd name="T6" fmla="*/ 4 w 5"/>
                <a:gd name="T7" fmla="*/ 2 h 3"/>
                <a:gd name="T8" fmla="*/ 3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9390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33AA6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dirty="0">
              <a:solidFill>
                <a:srgbClr val="33AA6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997866" y="6659723"/>
            <a:ext cx="151253" cy="151253"/>
          </a:xfrm>
          <a:prstGeom prst="rect">
            <a:avLst/>
          </a:prstGeom>
          <a:solidFill>
            <a:srgbClr val="F09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87303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/>
              <a:t>15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课题研究过程展示</a:t>
            </a:r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6632212" y="5210176"/>
            <a:ext cx="4514850" cy="900112"/>
          </a:xfrm>
          <a:custGeom>
            <a:avLst/>
            <a:gdLst>
              <a:gd name="T0" fmla="*/ 1064 w 1064"/>
              <a:gd name="T1" fmla="*/ 172 h 212"/>
              <a:gd name="T2" fmla="*/ 1024 w 1064"/>
              <a:gd name="T3" fmla="*/ 212 h 212"/>
              <a:gd name="T4" fmla="*/ 41 w 1064"/>
              <a:gd name="T5" fmla="*/ 212 h 212"/>
              <a:gd name="T6" fmla="*/ 0 w 1064"/>
              <a:gd name="T7" fmla="*/ 172 h 212"/>
              <a:gd name="T8" fmla="*/ 0 w 1064"/>
              <a:gd name="T9" fmla="*/ 41 h 212"/>
              <a:gd name="T10" fmla="*/ 41 w 1064"/>
              <a:gd name="T11" fmla="*/ 0 h 212"/>
              <a:gd name="T12" fmla="*/ 1024 w 1064"/>
              <a:gd name="T13" fmla="*/ 0 h 212"/>
              <a:gd name="T14" fmla="*/ 1064 w 1064"/>
              <a:gd name="T15" fmla="*/ 41 h 212"/>
              <a:gd name="T16" fmla="*/ 1064 w 1064"/>
              <a:gd name="T17" fmla="*/ 17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4" h="212">
                <a:moveTo>
                  <a:pt x="1064" y="172"/>
                </a:moveTo>
                <a:cubicBezTo>
                  <a:pt x="1064" y="194"/>
                  <a:pt x="1046" y="212"/>
                  <a:pt x="1024" y="212"/>
                </a:cubicBezTo>
                <a:cubicBezTo>
                  <a:pt x="41" y="212"/>
                  <a:pt x="41" y="212"/>
                  <a:pt x="41" y="212"/>
                </a:cubicBezTo>
                <a:cubicBezTo>
                  <a:pt x="19" y="212"/>
                  <a:pt x="0" y="194"/>
                  <a:pt x="0" y="172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19"/>
                  <a:pt x="19" y="0"/>
                  <a:pt x="41" y="0"/>
                </a:cubicBezTo>
                <a:cubicBezTo>
                  <a:pt x="1024" y="0"/>
                  <a:pt x="1024" y="0"/>
                  <a:pt x="1024" y="0"/>
                </a:cubicBezTo>
                <a:cubicBezTo>
                  <a:pt x="1046" y="0"/>
                  <a:pt x="1064" y="19"/>
                  <a:pt x="1064" y="41"/>
                </a:cubicBezTo>
                <a:lnTo>
                  <a:pt x="1064" y="1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6632212" y="3857626"/>
            <a:ext cx="4514850" cy="900112"/>
          </a:xfrm>
          <a:custGeom>
            <a:avLst/>
            <a:gdLst>
              <a:gd name="T0" fmla="*/ 1064 w 1064"/>
              <a:gd name="T1" fmla="*/ 172 h 212"/>
              <a:gd name="T2" fmla="*/ 1024 w 1064"/>
              <a:gd name="T3" fmla="*/ 212 h 212"/>
              <a:gd name="T4" fmla="*/ 41 w 1064"/>
              <a:gd name="T5" fmla="*/ 212 h 212"/>
              <a:gd name="T6" fmla="*/ 0 w 1064"/>
              <a:gd name="T7" fmla="*/ 172 h 212"/>
              <a:gd name="T8" fmla="*/ 0 w 1064"/>
              <a:gd name="T9" fmla="*/ 41 h 212"/>
              <a:gd name="T10" fmla="*/ 41 w 1064"/>
              <a:gd name="T11" fmla="*/ 0 h 212"/>
              <a:gd name="T12" fmla="*/ 1024 w 1064"/>
              <a:gd name="T13" fmla="*/ 0 h 212"/>
              <a:gd name="T14" fmla="*/ 1064 w 1064"/>
              <a:gd name="T15" fmla="*/ 41 h 212"/>
              <a:gd name="T16" fmla="*/ 1064 w 1064"/>
              <a:gd name="T17" fmla="*/ 17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4" h="212">
                <a:moveTo>
                  <a:pt x="1064" y="172"/>
                </a:moveTo>
                <a:cubicBezTo>
                  <a:pt x="1064" y="194"/>
                  <a:pt x="1046" y="212"/>
                  <a:pt x="1024" y="212"/>
                </a:cubicBezTo>
                <a:cubicBezTo>
                  <a:pt x="41" y="212"/>
                  <a:pt x="41" y="212"/>
                  <a:pt x="41" y="212"/>
                </a:cubicBezTo>
                <a:cubicBezTo>
                  <a:pt x="19" y="212"/>
                  <a:pt x="0" y="194"/>
                  <a:pt x="0" y="172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19"/>
                  <a:pt x="19" y="0"/>
                  <a:pt x="41" y="0"/>
                </a:cubicBezTo>
                <a:cubicBezTo>
                  <a:pt x="1024" y="0"/>
                  <a:pt x="1024" y="0"/>
                  <a:pt x="1024" y="0"/>
                </a:cubicBezTo>
                <a:cubicBezTo>
                  <a:pt x="1046" y="0"/>
                  <a:pt x="1064" y="19"/>
                  <a:pt x="1064" y="41"/>
                </a:cubicBezTo>
                <a:lnTo>
                  <a:pt x="1064" y="1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6625862" y="2522538"/>
            <a:ext cx="4513262" cy="900113"/>
          </a:xfrm>
          <a:custGeom>
            <a:avLst/>
            <a:gdLst>
              <a:gd name="T0" fmla="*/ 1064 w 1064"/>
              <a:gd name="T1" fmla="*/ 172 h 212"/>
              <a:gd name="T2" fmla="*/ 1024 w 1064"/>
              <a:gd name="T3" fmla="*/ 212 h 212"/>
              <a:gd name="T4" fmla="*/ 41 w 1064"/>
              <a:gd name="T5" fmla="*/ 212 h 212"/>
              <a:gd name="T6" fmla="*/ 0 w 1064"/>
              <a:gd name="T7" fmla="*/ 172 h 212"/>
              <a:gd name="T8" fmla="*/ 0 w 1064"/>
              <a:gd name="T9" fmla="*/ 41 h 212"/>
              <a:gd name="T10" fmla="*/ 41 w 1064"/>
              <a:gd name="T11" fmla="*/ 0 h 212"/>
              <a:gd name="T12" fmla="*/ 1024 w 1064"/>
              <a:gd name="T13" fmla="*/ 0 h 212"/>
              <a:gd name="T14" fmla="*/ 1064 w 1064"/>
              <a:gd name="T15" fmla="*/ 41 h 212"/>
              <a:gd name="T16" fmla="*/ 1064 w 1064"/>
              <a:gd name="T17" fmla="*/ 17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4" h="212">
                <a:moveTo>
                  <a:pt x="1064" y="172"/>
                </a:moveTo>
                <a:cubicBezTo>
                  <a:pt x="1064" y="194"/>
                  <a:pt x="1046" y="212"/>
                  <a:pt x="1024" y="212"/>
                </a:cubicBezTo>
                <a:cubicBezTo>
                  <a:pt x="41" y="212"/>
                  <a:pt x="41" y="212"/>
                  <a:pt x="41" y="212"/>
                </a:cubicBezTo>
                <a:cubicBezTo>
                  <a:pt x="19" y="212"/>
                  <a:pt x="0" y="194"/>
                  <a:pt x="0" y="172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19"/>
                  <a:pt x="19" y="0"/>
                  <a:pt x="41" y="0"/>
                </a:cubicBezTo>
                <a:cubicBezTo>
                  <a:pt x="1024" y="0"/>
                  <a:pt x="1024" y="0"/>
                  <a:pt x="1024" y="0"/>
                </a:cubicBezTo>
                <a:cubicBezTo>
                  <a:pt x="1046" y="0"/>
                  <a:pt x="1064" y="19"/>
                  <a:pt x="1064" y="41"/>
                </a:cubicBezTo>
                <a:lnTo>
                  <a:pt x="1064" y="1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6643325" y="1130301"/>
            <a:ext cx="4513262" cy="900112"/>
          </a:xfrm>
          <a:custGeom>
            <a:avLst/>
            <a:gdLst>
              <a:gd name="T0" fmla="*/ 1064 w 1064"/>
              <a:gd name="T1" fmla="*/ 172 h 212"/>
              <a:gd name="T2" fmla="*/ 1024 w 1064"/>
              <a:gd name="T3" fmla="*/ 212 h 212"/>
              <a:gd name="T4" fmla="*/ 41 w 1064"/>
              <a:gd name="T5" fmla="*/ 212 h 212"/>
              <a:gd name="T6" fmla="*/ 0 w 1064"/>
              <a:gd name="T7" fmla="*/ 172 h 212"/>
              <a:gd name="T8" fmla="*/ 0 w 1064"/>
              <a:gd name="T9" fmla="*/ 41 h 212"/>
              <a:gd name="T10" fmla="*/ 41 w 1064"/>
              <a:gd name="T11" fmla="*/ 0 h 212"/>
              <a:gd name="T12" fmla="*/ 1024 w 1064"/>
              <a:gd name="T13" fmla="*/ 0 h 212"/>
              <a:gd name="T14" fmla="*/ 1064 w 1064"/>
              <a:gd name="T15" fmla="*/ 41 h 212"/>
              <a:gd name="T16" fmla="*/ 1064 w 1064"/>
              <a:gd name="T17" fmla="*/ 17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4" h="212">
                <a:moveTo>
                  <a:pt x="1064" y="172"/>
                </a:moveTo>
                <a:cubicBezTo>
                  <a:pt x="1064" y="194"/>
                  <a:pt x="1046" y="212"/>
                  <a:pt x="1024" y="212"/>
                </a:cubicBezTo>
                <a:cubicBezTo>
                  <a:pt x="41" y="212"/>
                  <a:pt x="41" y="212"/>
                  <a:pt x="41" y="212"/>
                </a:cubicBezTo>
                <a:cubicBezTo>
                  <a:pt x="19" y="212"/>
                  <a:pt x="0" y="194"/>
                  <a:pt x="0" y="172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19"/>
                  <a:pt x="19" y="0"/>
                  <a:pt x="41" y="0"/>
                </a:cubicBezTo>
                <a:cubicBezTo>
                  <a:pt x="1024" y="0"/>
                  <a:pt x="1024" y="0"/>
                  <a:pt x="1024" y="0"/>
                </a:cubicBezTo>
                <a:cubicBezTo>
                  <a:pt x="1046" y="0"/>
                  <a:pt x="1064" y="19"/>
                  <a:pt x="1064" y="41"/>
                </a:cubicBezTo>
                <a:lnTo>
                  <a:pt x="1064" y="1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10464438" y="1347673"/>
            <a:ext cx="373063" cy="454026"/>
            <a:chOff x="5969001" y="1333500"/>
            <a:chExt cx="373063" cy="454026"/>
          </a:xfrm>
          <a:solidFill>
            <a:schemeClr val="bg1"/>
          </a:solidFill>
        </p:grpSpPr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6065838" y="1333500"/>
              <a:ext cx="169863" cy="2238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5969001" y="1566863"/>
              <a:ext cx="373063" cy="220663"/>
            </a:xfrm>
            <a:custGeom>
              <a:avLst/>
              <a:gdLst>
                <a:gd name="T0" fmla="*/ 58 w 88"/>
                <a:gd name="T1" fmla="*/ 0 h 52"/>
                <a:gd name="T2" fmla="*/ 48 w 88"/>
                <a:gd name="T3" fmla="*/ 17 h 52"/>
                <a:gd name="T4" fmla="*/ 48 w 88"/>
                <a:gd name="T5" fmla="*/ 17 h 52"/>
                <a:gd name="T6" fmla="*/ 48 w 88"/>
                <a:gd name="T7" fmla="*/ 3 h 52"/>
                <a:gd name="T8" fmla="*/ 49 w 88"/>
                <a:gd name="T9" fmla="*/ 2 h 52"/>
                <a:gd name="T10" fmla="*/ 44 w 88"/>
                <a:gd name="T11" fmla="*/ 0 h 52"/>
                <a:gd name="T12" fmla="*/ 39 w 88"/>
                <a:gd name="T13" fmla="*/ 2 h 52"/>
                <a:gd name="T14" fmla="*/ 41 w 88"/>
                <a:gd name="T15" fmla="*/ 3 h 52"/>
                <a:gd name="T16" fmla="*/ 41 w 88"/>
                <a:gd name="T17" fmla="*/ 17 h 52"/>
                <a:gd name="T18" fmla="*/ 39 w 88"/>
                <a:gd name="T19" fmla="*/ 17 h 52"/>
                <a:gd name="T20" fmla="*/ 30 w 88"/>
                <a:gd name="T21" fmla="*/ 0 h 52"/>
                <a:gd name="T22" fmla="*/ 0 w 88"/>
                <a:gd name="T23" fmla="*/ 22 h 52"/>
                <a:gd name="T24" fmla="*/ 0 w 88"/>
                <a:gd name="T25" fmla="*/ 22 h 52"/>
                <a:gd name="T26" fmla="*/ 0 w 88"/>
                <a:gd name="T27" fmla="*/ 52 h 52"/>
                <a:gd name="T28" fmla="*/ 88 w 88"/>
                <a:gd name="T29" fmla="*/ 52 h 52"/>
                <a:gd name="T30" fmla="*/ 88 w 88"/>
                <a:gd name="T31" fmla="*/ 22 h 52"/>
                <a:gd name="T32" fmla="*/ 88 w 88"/>
                <a:gd name="T33" fmla="*/ 22 h 52"/>
                <a:gd name="T34" fmla="*/ 58 w 88"/>
                <a:gd name="T3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" h="52">
                  <a:moveTo>
                    <a:pt x="58" y="0"/>
                  </a:move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2"/>
                    <a:pt x="49" y="2"/>
                  </a:cubicBezTo>
                  <a:cubicBezTo>
                    <a:pt x="49" y="1"/>
                    <a:pt x="47" y="0"/>
                    <a:pt x="44" y="0"/>
                  </a:cubicBezTo>
                  <a:cubicBezTo>
                    <a:pt x="41" y="0"/>
                    <a:pt x="39" y="1"/>
                    <a:pt x="39" y="2"/>
                  </a:cubicBezTo>
                  <a:cubicBezTo>
                    <a:pt x="39" y="2"/>
                    <a:pt x="40" y="3"/>
                    <a:pt x="41" y="3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4" y="3"/>
                    <a:pt x="3" y="1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5" y="12"/>
                    <a:pt x="73" y="3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0448081" y="2709748"/>
            <a:ext cx="360363" cy="496888"/>
            <a:chOff x="5489576" y="2695575"/>
            <a:chExt cx="360363" cy="496888"/>
          </a:xfrm>
          <a:solidFill>
            <a:schemeClr val="bg1"/>
          </a:solidFill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5489576" y="2959100"/>
              <a:ext cx="93663" cy="233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5624513" y="2911475"/>
              <a:ext cx="93663" cy="280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5756276" y="2852738"/>
              <a:ext cx="93663" cy="339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489576" y="2763838"/>
              <a:ext cx="309563" cy="173038"/>
            </a:xfrm>
            <a:custGeom>
              <a:avLst/>
              <a:gdLst>
                <a:gd name="T0" fmla="*/ 0 w 73"/>
                <a:gd name="T1" fmla="*/ 41 h 41"/>
                <a:gd name="T2" fmla="*/ 0 w 73"/>
                <a:gd name="T3" fmla="*/ 37 h 41"/>
                <a:gd name="T4" fmla="*/ 71 w 73"/>
                <a:gd name="T5" fmla="*/ 0 h 41"/>
                <a:gd name="T6" fmla="*/ 73 w 73"/>
                <a:gd name="T7" fmla="*/ 3 h 41"/>
                <a:gd name="T8" fmla="*/ 0 w 73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41">
                  <a:moveTo>
                    <a:pt x="0" y="41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40" y="37"/>
                    <a:pt x="71" y="0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41" y="40"/>
                    <a:pt x="0" y="41"/>
                    <a:pt x="0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5713413" y="2695575"/>
              <a:ext cx="136525" cy="147638"/>
            </a:xfrm>
            <a:custGeom>
              <a:avLst/>
              <a:gdLst>
                <a:gd name="T0" fmla="*/ 32 w 32"/>
                <a:gd name="T1" fmla="*/ 0 h 35"/>
                <a:gd name="T2" fmla="*/ 27 w 32"/>
                <a:gd name="T3" fmla="*/ 35 h 35"/>
                <a:gd name="T4" fmla="*/ 17 w 32"/>
                <a:gd name="T5" fmla="*/ 20 h 35"/>
                <a:gd name="T6" fmla="*/ 0 w 32"/>
                <a:gd name="T7" fmla="*/ 15 h 35"/>
                <a:gd name="T8" fmla="*/ 32 w 3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32" y="0"/>
                  </a:moveTo>
                  <a:cubicBezTo>
                    <a:pt x="29" y="10"/>
                    <a:pt x="27" y="25"/>
                    <a:pt x="27" y="35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0" y="12"/>
                    <a:pt x="23" y="6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506523" y="4029469"/>
            <a:ext cx="454026" cy="581025"/>
            <a:chOff x="4954588" y="4040188"/>
            <a:chExt cx="454026" cy="581025"/>
          </a:xfrm>
          <a:solidFill>
            <a:schemeClr val="bg1"/>
          </a:solidFill>
        </p:grpSpPr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5018088" y="4146550"/>
              <a:ext cx="309563" cy="373063"/>
            </a:xfrm>
            <a:custGeom>
              <a:avLst/>
              <a:gdLst>
                <a:gd name="T0" fmla="*/ 56 w 73"/>
                <a:gd name="T1" fmla="*/ 88 h 88"/>
                <a:gd name="T2" fmla="*/ 18 w 73"/>
                <a:gd name="T3" fmla="*/ 88 h 88"/>
                <a:gd name="T4" fmla="*/ 18 w 73"/>
                <a:gd name="T5" fmla="*/ 68 h 88"/>
                <a:gd name="T6" fmla="*/ 0 w 73"/>
                <a:gd name="T7" fmla="*/ 36 h 88"/>
                <a:gd name="T8" fmla="*/ 37 w 73"/>
                <a:gd name="T9" fmla="*/ 0 h 88"/>
                <a:gd name="T10" fmla="*/ 73 w 73"/>
                <a:gd name="T11" fmla="*/ 36 h 88"/>
                <a:gd name="T12" fmla="*/ 56 w 73"/>
                <a:gd name="T13" fmla="*/ 68 h 88"/>
                <a:gd name="T14" fmla="*/ 56 w 73"/>
                <a:gd name="T15" fmla="*/ 88 h 88"/>
                <a:gd name="T16" fmla="*/ 23 w 73"/>
                <a:gd name="T17" fmla="*/ 83 h 88"/>
                <a:gd name="T18" fmla="*/ 51 w 73"/>
                <a:gd name="T19" fmla="*/ 83 h 88"/>
                <a:gd name="T20" fmla="*/ 51 w 73"/>
                <a:gd name="T21" fmla="*/ 65 h 88"/>
                <a:gd name="T22" fmla="*/ 52 w 73"/>
                <a:gd name="T23" fmla="*/ 64 h 88"/>
                <a:gd name="T24" fmla="*/ 69 w 73"/>
                <a:gd name="T25" fmla="*/ 36 h 88"/>
                <a:gd name="T26" fmla="*/ 37 w 73"/>
                <a:gd name="T27" fmla="*/ 4 h 88"/>
                <a:gd name="T28" fmla="*/ 5 w 73"/>
                <a:gd name="T29" fmla="*/ 36 h 88"/>
                <a:gd name="T30" fmla="*/ 21 w 73"/>
                <a:gd name="T31" fmla="*/ 64 h 88"/>
                <a:gd name="T32" fmla="*/ 23 w 73"/>
                <a:gd name="T33" fmla="*/ 65 h 88"/>
                <a:gd name="T34" fmla="*/ 23 w 73"/>
                <a:gd name="T35" fmla="*/ 8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88">
                  <a:moveTo>
                    <a:pt x="56" y="88"/>
                  </a:moveTo>
                  <a:cubicBezTo>
                    <a:pt x="18" y="88"/>
                    <a:pt x="18" y="88"/>
                    <a:pt x="18" y="8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7" y="61"/>
                    <a:pt x="0" y="49"/>
                    <a:pt x="0" y="36"/>
                  </a:cubicBezTo>
                  <a:cubicBezTo>
                    <a:pt x="0" y="16"/>
                    <a:pt x="17" y="0"/>
                    <a:pt x="37" y="0"/>
                  </a:cubicBezTo>
                  <a:cubicBezTo>
                    <a:pt x="57" y="0"/>
                    <a:pt x="73" y="16"/>
                    <a:pt x="73" y="36"/>
                  </a:cubicBezTo>
                  <a:cubicBezTo>
                    <a:pt x="73" y="49"/>
                    <a:pt x="67" y="61"/>
                    <a:pt x="56" y="68"/>
                  </a:cubicBezTo>
                  <a:lnTo>
                    <a:pt x="56" y="88"/>
                  </a:lnTo>
                  <a:close/>
                  <a:moveTo>
                    <a:pt x="23" y="83"/>
                  </a:moveTo>
                  <a:cubicBezTo>
                    <a:pt x="51" y="83"/>
                    <a:pt x="51" y="83"/>
                    <a:pt x="51" y="83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62" y="59"/>
                    <a:pt x="69" y="48"/>
                    <a:pt x="69" y="36"/>
                  </a:cubicBezTo>
                  <a:cubicBezTo>
                    <a:pt x="69" y="19"/>
                    <a:pt x="54" y="4"/>
                    <a:pt x="37" y="4"/>
                  </a:cubicBezTo>
                  <a:cubicBezTo>
                    <a:pt x="19" y="4"/>
                    <a:pt x="5" y="19"/>
                    <a:pt x="5" y="36"/>
                  </a:cubicBezTo>
                  <a:cubicBezTo>
                    <a:pt x="5" y="48"/>
                    <a:pt x="11" y="59"/>
                    <a:pt x="21" y="64"/>
                  </a:cubicBezTo>
                  <a:cubicBezTo>
                    <a:pt x="23" y="65"/>
                    <a:pt x="23" y="65"/>
                    <a:pt x="23" y="65"/>
                  </a:cubicBezTo>
                  <a:lnTo>
                    <a:pt x="23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5094288" y="4524375"/>
              <a:ext cx="16192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5094288" y="4554538"/>
              <a:ext cx="16192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5137151" y="4570413"/>
              <a:ext cx="76200" cy="42863"/>
            </a:xfrm>
            <a:custGeom>
              <a:avLst/>
              <a:gdLst>
                <a:gd name="T0" fmla="*/ 18 w 18"/>
                <a:gd name="T1" fmla="*/ 3 h 10"/>
                <a:gd name="T2" fmla="*/ 9 w 18"/>
                <a:gd name="T3" fmla="*/ 10 h 10"/>
                <a:gd name="T4" fmla="*/ 0 w 18"/>
                <a:gd name="T5" fmla="*/ 3 h 10"/>
                <a:gd name="T6" fmla="*/ 1 w 18"/>
                <a:gd name="T7" fmla="*/ 0 h 10"/>
                <a:gd name="T8" fmla="*/ 17 w 18"/>
                <a:gd name="T9" fmla="*/ 0 h 10"/>
                <a:gd name="T10" fmla="*/ 18 w 18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18" y="3"/>
                  </a:moveTo>
                  <a:cubicBezTo>
                    <a:pt x="18" y="7"/>
                    <a:pt x="14" y="10"/>
                    <a:pt x="9" y="10"/>
                  </a:cubicBezTo>
                  <a:cubicBezTo>
                    <a:pt x="4" y="10"/>
                    <a:pt x="0" y="7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1"/>
                    <a:pt x="18" y="2"/>
                    <a:pt x="1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5132388" y="4567238"/>
              <a:ext cx="85725" cy="53975"/>
            </a:xfrm>
            <a:custGeom>
              <a:avLst/>
              <a:gdLst>
                <a:gd name="T0" fmla="*/ 10 w 20"/>
                <a:gd name="T1" fmla="*/ 13 h 13"/>
                <a:gd name="T2" fmla="*/ 0 w 20"/>
                <a:gd name="T3" fmla="*/ 4 h 13"/>
                <a:gd name="T4" fmla="*/ 1 w 20"/>
                <a:gd name="T5" fmla="*/ 0 h 13"/>
                <a:gd name="T6" fmla="*/ 1 w 20"/>
                <a:gd name="T7" fmla="*/ 0 h 13"/>
                <a:gd name="T8" fmla="*/ 19 w 20"/>
                <a:gd name="T9" fmla="*/ 0 h 13"/>
                <a:gd name="T10" fmla="*/ 19 w 20"/>
                <a:gd name="T11" fmla="*/ 0 h 13"/>
                <a:gd name="T12" fmla="*/ 20 w 20"/>
                <a:gd name="T13" fmla="*/ 4 h 13"/>
                <a:gd name="T14" fmla="*/ 10 w 20"/>
                <a:gd name="T15" fmla="*/ 13 h 13"/>
                <a:gd name="T16" fmla="*/ 3 w 20"/>
                <a:gd name="T17" fmla="*/ 3 h 13"/>
                <a:gd name="T18" fmla="*/ 3 w 20"/>
                <a:gd name="T19" fmla="*/ 4 h 13"/>
                <a:gd name="T20" fmla="*/ 10 w 20"/>
                <a:gd name="T21" fmla="*/ 10 h 13"/>
                <a:gd name="T22" fmla="*/ 17 w 20"/>
                <a:gd name="T23" fmla="*/ 4 h 13"/>
                <a:gd name="T24" fmla="*/ 17 w 20"/>
                <a:gd name="T25" fmla="*/ 3 h 13"/>
                <a:gd name="T26" fmla="*/ 3 w 20"/>
                <a:gd name="T2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3">
                  <a:moveTo>
                    <a:pt x="10" y="13"/>
                  </a:moveTo>
                  <a:cubicBezTo>
                    <a:pt x="4" y="13"/>
                    <a:pt x="0" y="9"/>
                    <a:pt x="0" y="4"/>
                  </a:cubicBezTo>
                  <a:cubicBezTo>
                    <a:pt x="0" y="3"/>
                    <a:pt x="0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2"/>
                    <a:pt x="20" y="3"/>
                    <a:pt x="20" y="4"/>
                  </a:cubicBezTo>
                  <a:cubicBezTo>
                    <a:pt x="20" y="9"/>
                    <a:pt x="16" y="13"/>
                    <a:pt x="10" y="13"/>
                  </a:cubicBezTo>
                  <a:close/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7"/>
                    <a:pt x="6" y="10"/>
                    <a:pt x="10" y="10"/>
                  </a:cubicBezTo>
                  <a:cubicBezTo>
                    <a:pt x="14" y="10"/>
                    <a:pt x="17" y="7"/>
                    <a:pt x="17" y="4"/>
                  </a:cubicBezTo>
                  <a:cubicBezTo>
                    <a:pt x="17" y="4"/>
                    <a:pt x="17" y="3"/>
                    <a:pt x="17" y="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5195888" y="4176713"/>
              <a:ext cx="103188" cy="182563"/>
            </a:xfrm>
            <a:custGeom>
              <a:avLst/>
              <a:gdLst>
                <a:gd name="T0" fmla="*/ 19 w 24"/>
                <a:gd name="T1" fmla="*/ 43 h 43"/>
                <a:gd name="T2" fmla="*/ 15 w 24"/>
                <a:gd name="T3" fmla="*/ 43 h 43"/>
                <a:gd name="T4" fmla="*/ 0 w 24"/>
                <a:gd name="T5" fmla="*/ 3 h 43"/>
                <a:gd name="T6" fmla="*/ 1 w 24"/>
                <a:gd name="T7" fmla="*/ 0 h 43"/>
                <a:gd name="T8" fmla="*/ 19 w 24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3">
                  <a:moveTo>
                    <a:pt x="19" y="43"/>
                  </a:moveTo>
                  <a:cubicBezTo>
                    <a:pt x="15" y="43"/>
                    <a:pt x="15" y="43"/>
                    <a:pt x="15" y="43"/>
                  </a:cubicBezTo>
                  <a:cubicBezTo>
                    <a:pt x="20" y="13"/>
                    <a:pt x="0" y="3"/>
                    <a:pt x="0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4" y="11"/>
                    <a:pt x="19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5327651" y="4176713"/>
              <a:ext cx="80963" cy="46038"/>
            </a:xfrm>
            <a:custGeom>
              <a:avLst/>
              <a:gdLst>
                <a:gd name="T0" fmla="*/ 3 w 51"/>
                <a:gd name="T1" fmla="*/ 29 h 29"/>
                <a:gd name="T2" fmla="*/ 0 w 51"/>
                <a:gd name="T3" fmla="*/ 24 h 29"/>
                <a:gd name="T4" fmla="*/ 48 w 51"/>
                <a:gd name="T5" fmla="*/ 0 h 29"/>
                <a:gd name="T6" fmla="*/ 51 w 51"/>
                <a:gd name="T7" fmla="*/ 8 h 29"/>
                <a:gd name="T8" fmla="*/ 3 w 51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9">
                  <a:moveTo>
                    <a:pt x="3" y="29"/>
                  </a:moveTo>
                  <a:lnTo>
                    <a:pt x="0" y="24"/>
                  </a:lnTo>
                  <a:lnTo>
                    <a:pt x="48" y="0"/>
                  </a:lnTo>
                  <a:lnTo>
                    <a:pt x="51" y="8"/>
                  </a:lnTo>
                  <a:lnTo>
                    <a:pt x="3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5281613" y="4090988"/>
              <a:ext cx="63500" cy="73025"/>
            </a:xfrm>
            <a:custGeom>
              <a:avLst/>
              <a:gdLst>
                <a:gd name="T0" fmla="*/ 5 w 40"/>
                <a:gd name="T1" fmla="*/ 46 h 46"/>
                <a:gd name="T2" fmla="*/ 0 w 40"/>
                <a:gd name="T3" fmla="*/ 40 h 46"/>
                <a:gd name="T4" fmla="*/ 35 w 40"/>
                <a:gd name="T5" fmla="*/ 0 h 46"/>
                <a:gd name="T6" fmla="*/ 40 w 40"/>
                <a:gd name="T7" fmla="*/ 6 h 46"/>
                <a:gd name="T8" fmla="*/ 5 w 40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6">
                  <a:moveTo>
                    <a:pt x="5" y="46"/>
                  </a:moveTo>
                  <a:lnTo>
                    <a:pt x="0" y="40"/>
                  </a:lnTo>
                  <a:lnTo>
                    <a:pt x="35" y="0"/>
                  </a:lnTo>
                  <a:lnTo>
                    <a:pt x="40" y="6"/>
                  </a:lnTo>
                  <a:lnTo>
                    <a:pt x="5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5213351" y="4044950"/>
              <a:ext cx="34925" cy="84138"/>
            </a:xfrm>
            <a:custGeom>
              <a:avLst/>
              <a:gdLst>
                <a:gd name="T0" fmla="*/ 8 w 22"/>
                <a:gd name="T1" fmla="*/ 53 h 53"/>
                <a:gd name="T2" fmla="*/ 0 w 22"/>
                <a:gd name="T3" fmla="*/ 51 h 53"/>
                <a:gd name="T4" fmla="*/ 14 w 22"/>
                <a:gd name="T5" fmla="*/ 0 h 53"/>
                <a:gd name="T6" fmla="*/ 22 w 22"/>
                <a:gd name="T7" fmla="*/ 3 h 53"/>
                <a:gd name="T8" fmla="*/ 8 w 2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3">
                  <a:moveTo>
                    <a:pt x="8" y="53"/>
                  </a:moveTo>
                  <a:lnTo>
                    <a:pt x="0" y="51"/>
                  </a:lnTo>
                  <a:lnTo>
                    <a:pt x="14" y="0"/>
                  </a:lnTo>
                  <a:lnTo>
                    <a:pt x="22" y="3"/>
                  </a:lnTo>
                  <a:lnTo>
                    <a:pt x="8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5124451" y="4040188"/>
              <a:ext cx="30163" cy="85725"/>
            </a:xfrm>
            <a:custGeom>
              <a:avLst/>
              <a:gdLst>
                <a:gd name="T0" fmla="*/ 11 w 19"/>
                <a:gd name="T1" fmla="*/ 54 h 54"/>
                <a:gd name="T2" fmla="*/ 0 w 19"/>
                <a:gd name="T3" fmla="*/ 0 h 54"/>
                <a:gd name="T4" fmla="*/ 8 w 19"/>
                <a:gd name="T5" fmla="*/ 0 h 54"/>
                <a:gd name="T6" fmla="*/ 19 w 19"/>
                <a:gd name="T7" fmla="*/ 51 h 54"/>
                <a:gd name="T8" fmla="*/ 11 w 19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4">
                  <a:moveTo>
                    <a:pt x="11" y="54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9" y="51"/>
                  </a:lnTo>
                  <a:lnTo>
                    <a:pt x="1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5027613" y="4078288"/>
              <a:ext cx="53975" cy="76200"/>
            </a:xfrm>
            <a:custGeom>
              <a:avLst/>
              <a:gdLst>
                <a:gd name="T0" fmla="*/ 29 w 34"/>
                <a:gd name="T1" fmla="*/ 48 h 48"/>
                <a:gd name="T2" fmla="*/ 0 w 34"/>
                <a:gd name="T3" fmla="*/ 6 h 48"/>
                <a:gd name="T4" fmla="*/ 5 w 34"/>
                <a:gd name="T5" fmla="*/ 0 h 48"/>
                <a:gd name="T6" fmla="*/ 34 w 34"/>
                <a:gd name="T7" fmla="*/ 43 h 48"/>
                <a:gd name="T8" fmla="*/ 29 w 34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8">
                  <a:moveTo>
                    <a:pt x="29" y="48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34" y="43"/>
                  </a:lnTo>
                  <a:lnTo>
                    <a:pt x="29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4954588" y="4159250"/>
              <a:ext cx="76200" cy="50800"/>
            </a:xfrm>
            <a:custGeom>
              <a:avLst/>
              <a:gdLst>
                <a:gd name="T0" fmla="*/ 46 w 48"/>
                <a:gd name="T1" fmla="*/ 32 h 32"/>
                <a:gd name="T2" fmla="*/ 0 w 48"/>
                <a:gd name="T3" fmla="*/ 5 h 32"/>
                <a:gd name="T4" fmla="*/ 3 w 48"/>
                <a:gd name="T5" fmla="*/ 0 h 32"/>
                <a:gd name="T6" fmla="*/ 48 w 48"/>
                <a:gd name="T7" fmla="*/ 27 h 32"/>
                <a:gd name="T8" fmla="*/ 46 w 48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2">
                  <a:moveTo>
                    <a:pt x="46" y="32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48" y="27"/>
                  </a:lnTo>
                  <a:lnTo>
                    <a:pt x="46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8" name="Freeform 36"/>
          <p:cNvSpPr>
            <a:spLocks/>
          </p:cNvSpPr>
          <p:nvPr/>
        </p:nvSpPr>
        <p:spPr bwMode="auto">
          <a:xfrm>
            <a:off x="10556512" y="5397501"/>
            <a:ext cx="236537" cy="471487"/>
          </a:xfrm>
          <a:custGeom>
            <a:avLst/>
            <a:gdLst>
              <a:gd name="T0" fmla="*/ 2147483646 w 56"/>
              <a:gd name="T1" fmla="*/ 2147483646 h 111"/>
              <a:gd name="T2" fmla="*/ 2147483646 w 56"/>
              <a:gd name="T3" fmla="*/ 2147483646 h 111"/>
              <a:gd name="T4" fmla="*/ 2147483646 w 56"/>
              <a:gd name="T5" fmla="*/ 2147483646 h 111"/>
              <a:gd name="T6" fmla="*/ 2147483646 w 56"/>
              <a:gd name="T7" fmla="*/ 2147483646 h 111"/>
              <a:gd name="T8" fmla="*/ 2147483646 w 56"/>
              <a:gd name="T9" fmla="*/ 2147483646 h 111"/>
              <a:gd name="T10" fmla="*/ 2147483646 w 56"/>
              <a:gd name="T11" fmla="*/ 2147483646 h 111"/>
              <a:gd name="T12" fmla="*/ 2147483646 w 56"/>
              <a:gd name="T13" fmla="*/ 2147483646 h 111"/>
              <a:gd name="T14" fmla="*/ 2147483646 w 56"/>
              <a:gd name="T15" fmla="*/ 0 h 111"/>
              <a:gd name="T16" fmla="*/ 2147483646 w 56"/>
              <a:gd name="T17" fmla="*/ 0 h 111"/>
              <a:gd name="T18" fmla="*/ 2147483646 w 56"/>
              <a:gd name="T19" fmla="*/ 2147483646 h 111"/>
              <a:gd name="T20" fmla="*/ 2147483646 w 56"/>
              <a:gd name="T21" fmla="*/ 2147483646 h 111"/>
              <a:gd name="T22" fmla="*/ 2147483646 w 56"/>
              <a:gd name="T23" fmla="*/ 2147483646 h 111"/>
              <a:gd name="T24" fmla="*/ 2147483646 w 56"/>
              <a:gd name="T25" fmla="*/ 2147483646 h 111"/>
              <a:gd name="T26" fmla="*/ 2147483646 w 56"/>
              <a:gd name="T27" fmla="*/ 2147483646 h 111"/>
              <a:gd name="T28" fmla="*/ 2147483646 w 56"/>
              <a:gd name="T29" fmla="*/ 2147483646 h 111"/>
              <a:gd name="T30" fmla="*/ 0 w 56"/>
              <a:gd name="T31" fmla="*/ 2147483646 h 111"/>
              <a:gd name="T32" fmla="*/ 2147483646 w 56"/>
              <a:gd name="T33" fmla="*/ 2147483646 h 111"/>
              <a:gd name="T34" fmla="*/ 2147483646 w 56"/>
              <a:gd name="T35" fmla="*/ 2147483646 h 111"/>
              <a:gd name="T36" fmla="*/ 2147483646 w 56"/>
              <a:gd name="T37" fmla="*/ 2147483646 h 111"/>
              <a:gd name="T38" fmla="*/ 2147483646 w 56"/>
              <a:gd name="T39" fmla="*/ 2147483646 h 111"/>
              <a:gd name="T40" fmla="*/ 2147483646 w 56"/>
              <a:gd name="T41" fmla="*/ 2147483646 h 111"/>
              <a:gd name="T42" fmla="*/ 2147483646 w 56"/>
              <a:gd name="T43" fmla="*/ 2147483646 h 11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6" h="111">
                <a:moveTo>
                  <a:pt x="56" y="77"/>
                </a:moveTo>
                <a:cubicBezTo>
                  <a:pt x="56" y="64"/>
                  <a:pt x="48" y="56"/>
                  <a:pt x="33" y="50"/>
                </a:cubicBezTo>
                <a:cubicBezTo>
                  <a:pt x="20" y="45"/>
                  <a:pt x="14" y="41"/>
                  <a:pt x="14" y="32"/>
                </a:cubicBezTo>
                <a:cubicBezTo>
                  <a:pt x="14" y="26"/>
                  <a:pt x="19" y="18"/>
                  <a:pt x="32" y="18"/>
                </a:cubicBezTo>
                <a:cubicBezTo>
                  <a:pt x="40" y="18"/>
                  <a:pt x="46" y="21"/>
                  <a:pt x="49" y="23"/>
                </a:cubicBezTo>
                <a:cubicBezTo>
                  <a:pt x="53" y="13"/>
                  <a:pt x="53" y="13"/>
                  <a:pt x="53" y="13"/>
                </a:cubicBezTo>
                <a:cubicBezTo>
                  <a:pt x="49" y="11"/>
                  <a:pt x="42" y="9"/>
                  <a:pt x="34" y="9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9"/>
                  <a:pt x="26" y="9"/>
                  <a:pt x="26" y="9"/>
                </a:cubicBezTo>
                <a:cubicBezTo>
                  <a:pt x="11" y="11"/>
                  <a:pt x="2" y="21"/>
                  <a:pt x="2" y="34"/>
                </a:cubicBezTo>
                <a:cubicBezTo>
                  <a:pt x="2" y="47"/>
                  <a:pt x="12" y="54"/>
                  <a:pt x="27" y="60"/>
                </a:cubicBezTo>
                <a:cubicBezTo>
                  <a:pt x="39" y="65"/>
                  <a:pt x="44" y="69"/>
                  <a:pt x="44" y="78"/>
                </a:cubicBezTo>
                <a:cubicBezTo>
                  <a:pt x="44" y="87"/>
                  <a:pt x="37" y="94"/>
                  <a:pt x="25" y="94"/>
                </a:cubicBezTo>
                <a:cubicBezTo>
                  <a:pt x="16" y="94"/>
                  <a:pt x="9" y="91"/>
                  <a:pt x="3" y="88"/>
                </a:cubicBezTo>
                <a:cubicBezTo>
                  <a:pt x="0" y="98"/>
                  <a:pt x="0" y="98"/>
                  <a:pt x="0" y="98"/>
                </a:cubicBezTo>
                <a:cubicBezTo>
                  <a:pt x="5" y="101"/>
                  <a:pt x="15" y="104"/>
                  <a:pt x="24" y="104"/>
                </a:cubicBezTo>
                <a:cubicBezTo>
                  <a:pt x="25" y="104"/>
                  <a:pt x="25" y="104"/>
                  <a:pt x="26" y="104"/>
                </a:cubicBezTo>
                <a:cubicBezTo>
                  <a:pt x="26" y="111"/>
                  <a:pt x="26" y="111"/>
                  <a:pt x="26" y="111"/>
                </a:cubicBezTo>
                <a:cubicBezTo>
                  <a:pt x="34" y="111"/>
                  <a:pt x="34" y="111"/>
                  <a:pt x="34" y="111"/>
                </a:cubicBezTo>
                <a:cubicBezTo>
                  <a:pt x="34" y="103"/>
                  <a:pt x="34" y="103"/>
                  <a:pt x="34" y="103"/>
                </a:cubicBezTo>
                <a:cubicBezTo>
                  <a:pt x="49" y="99"/>
                  <a:pt x="56" y="89"/>
                  <a:pt x="56" y="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流程图: 手动输入 38"/>
          <p:cNvSpPr/>
          <p:nvPr/>
        </p:nvSpPr>
        <p:spPr>
          <a:xfrm rot="5400000">
            <a:off x="7960949" y="2451101"/>
            <a:ext cx="1052513" cy="3716337"/>
          </a:xfrm>
          <a:prstGeom prst="flowChartManualInp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0" name="流程图: 手动输入 39"/>
          <p:cNvSpPr/>
          <p:nvPr/>
        </p:nvSpPr>
        <p:spPr>
          <a:xfrm rot="5400000">
            <a:off x="7960950" y="3786188"/>
            <a:ext cx="1052512" cy="3716337"/>
          </a:xfrm>
          <a:prstGeom prst="flowChartManualInp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1" name="流程图: 手动输入 40"/>
          <p:cNvSpPr/>
          <p:nvPr/>
        </p:nvSpPr>
        <p:spPr>
          <a:xfrm rot="5400000">
            <a:off x="7956187" y="1116013"/>
            <a:ext cx="1052512" cy="3716338"/>
          </a:xfrm>
          <a:prstGeom prst="flowChartManualInp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2" name="流程图: 手动输入 41"/>
          <p:cNvSpPr/>
          <p:nvPr/>
        </p:nvSpPr>
        <p:spPr>
          <a:xfrm rot="5400000">
            <a:off x="7973650" y="-280987"/>
            <a:ext cx="1052512" cy="3716337"/>
          </a:xfrm>
          <a:prstGeom prst="flowChartManualInp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3" name="矩形 30"/>
          <p:cNvSpPr>
            <a:spLocks noChangeArrowheads="1"/>
          </p:cNvSpPr>
          <p:nvPr/>
        </p:nvSpPr>
        <p:spPr bwMode="auto">
          <a:xfrm>
            <a:off x="6975112" y="1311276"/>
            <a:ext cx="2030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44" name="矩形 30"/>
          <p:cNvSpPr>
            <a:spLocks noChangeArrowheads="1"/>
          </p:cNvSpPr>
          <p:nvPr/>
        </p:nvSpPr>
        <p:spPr bwMode="auto">
          <a:xfrm>
            <a:off x="6975112" y="2719388"/>
            <a:ext cx="203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45" name="矩形 30"/>
          <p:cNvSpPr>
            <a:spLocks noChangeArrowheads="1"/>
          </p:cNvSpPr>
          <p:nvPr/>
        </p:nvSpPr>
        <p:spPr bwMode="auto">
          <a:xfrm>
            <a:off x="6975112" y="4046538"/>
            <a:ext cx="203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46" name="矩形 30"/>
          <p:cNvSpPr>
            <a:spLocks noChangeArrowheads="1"/>
          </p:cNvSpPr>
          <p:nvPr/>
        </p:nvSpPr>
        <p:spPr bwMode="auto">
          <a:xfrm>
            <a:off x="6975112" y="5429251"/>
            <a:ext cx="2030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47" name="矩形 51"/>
          <p:cNvSpPr>
            <a:spLocks noChangeArrowheads="1"/>
          </p:cNvSpPr>
          <p:nvPr/>
        </p:nvSpPr>
        <p:spPr bwMode="auto">
          <a:xfrm>
            <a:off x="1237284" y="1996675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48" name="矩形 52"/>
          <p:cNvSpPr>
            <a:spLocks noChangeArrowheads="1"/>
          </p:cNvSpPr>
          <p:nvPr/>
        </p:nvSpPr>
        <p:spPr bwMode="auto">
          <a:xfrm>
            <a:off x="1237284" y="2628500"/>
            <a:ext cx="3827463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000000"/>
                </a:solidFill>
                <a:latin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rgbClr val="000000"/>
                </a:solidFill>
                <a:latin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rgbClr val="000000"/>
                </a:solidFill>
                <a:latin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rgbClr val="000000"/>
                </a:solidFill>
                <a:latin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cxnSp>
        <p:nvCxnSpPr>
          <p:cNvPr id="49" name="直接连接符 48"/>
          <p:cNvCxnSpPr/>
          <p:nvPr/>
        </p:nvCxnSpPr>
        <p:spPr>
          <a:xfrm>
            <a:off x="1345234" y="2506263"/>
            <a:ext cx="2525713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09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3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33AA6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dirty="0">
              <a:solidFill>
                <a:srgbClr val="33AA6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997866" y="6659723"/>
            <a:ext cx="151253" cy="151253"/>
          </a:xfrm>
          <a:prstGeom prst="rect">
            <a:avLst/>
          </a:prstGeom>
          <a:solidFill>
            <a:srgbClr val="F09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87303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/>
              <a:t>16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课题研究过程展示</a:t>
            </a:r>
          </a:p>
        </p:txBody>
      </p:sp>
      <p:sp>
        <p:nvSpPr>
          <p:cNvPr id="7" name="圆角矩形 1"/>
          <p:cNvSpPr/>
          <p:nvPr/>
        </p:nvSpPr>
        <p:spPr>
          <a:xfrm>
            <a:off x="1962150" y="1556792"/>
            <a:ext cx="2609850" cy="329088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圆角矩形 2"/>
          <p:cNvSpPr/>
          <p:nvPr/>
        </p:nvSpPr>
        <p:spPr>
          <a:xfrm>
            <a:off x="4803775" y="1556792"/>
            <a:ext cx="2611438" cy="39751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圆角矩形 3"/>
          <p:cNvSpPr/>
          <p:nvPr/>
        </p:nvSpPr>
        <p:spPr>
          <a:xfrm>
            <a:off x="7646988" y="1556792"/>
            <a:ext cx="2611437" cy="3290887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2371725" y="1772816"/>
            <a:ext cx="1790700" cy="2062104"/>
            <a:chOff x="2259496" y="1859351"/>
            <a:chExt cx="1789452" cy="2062293"/>
          </a:xfrm>
        </p:grpSpPr>
        <p:sp>
          <p:nvSpPr>
            <p:cNvPr id="16" name="文本框 11"/>
            <p:cNvSpPr txBox="1">
              <a:spLocks noChangeArrowheads="1"/>
            </p:cNvSpPr>
            <p:nvPr/>
          </p:nvSpPr>
          <p:spPr bwMode="auto">
            <a:xfrm>
              <a:off x="2259496" y="1987826"/>
              <a:ext cx="7818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35"/>
            <p:cNvSpPr txBox="1">
              <a:spLocks noChangeArrowheads="1"/>
            </p:cNvSpPr>
            <p:nvPr/>
          </p:nvSpPr>
          <p:spPr bwMode="auto">
            <a:xfrm>
              <a:off x="2307104" y="1859351"/>
              <a:ext cx="1741844" cy="2062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zero</a:t>
              </a:r>
              <a:r>
                <a:rPr lang="zh-CN" altLang="en-US" sz="16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极简主义设计，极致简约风潮流所向，通用设计，完美兼容，打造最实用，最具个性的演示方案，让你的演示卓越非凡。</a:t>
              </a:r>
              <a:endParaRPr lang="zh-CN" altLang="en-US" sz="160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>
            <a:grpSpLocks/>
          </p:cNvGrpSpPr>
          <p:nvPr/>
        </p:nvGrpSpPr>
        <p:grpSpPr bwMode="auto">
          <a:xfrm>
            <a:off x="5145266" y="2204864"/>
            <a:ext cx="1906587" cy="1815882"/>
            <a:chOff x="5036235" y="2291470"/>
            <a:chExt cx="1907087" cy="1816236"/>
          </a:xfrm>
        </p:grpSpPr>
        <p:sp>
          <p:nvSpPr>
            <p:cNvPr id="19" name="文本框 14"/>
            <p:cNvSpPr txBox="1">
              <a:spLocks noChangeArrowheads="1"/>
            </p:cNvSpPr>
            <p:nvPr/>
          </p:nvSpPr>
          <p:spPr bwMode="auto">
            <a:xfrm>
              <a:off x="5102087" y="2323492"/>
              <a:ext cx="7818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35"/>
            <p:cNvSpPr txBox="1">
              <a:spLocks noChangeArrowheads="1"/>
            </p:cNvSpPr>
            <p:nvPr/>
          </p:nvSpPr>
          <p:spPr bwMode="auto">
            <a:xfrm>
              <a:off x="5036235" y="2291470"/>
              <a:ext cx="1907087" cy="1816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zero</a:t>
              </a:r>
              <a:r>
                <a:rPr lang="zh-CN" altLang="en-US" sz="16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极简主义设计，极致简约风潮流所向，通用设计，完美兼容，打造最实用，最具个性的演示方案，让你的演示卓越非凡。</a:t>
              </a:r>
              <a:endParaRPr lang="zh-CN" altLang="en-US" sz="160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>
            <a:grpSpLocks/>
          </p:cNvGrpSpPr>
          <p:nvPr/>
        </p:nvGrpSpPr>
        <p:grpSpPr bwMode="auto">
          <a:xfrm>
            <a:off x="8081962" y="1771244"/>
            <a:ext cx="1741487" cy="2062105"/>
            <a:chOff x="8014660" y="2387936"/>
            <a:chExt cx="1741844" cy="2062293"/>
          </a:xfrm>
        </p:grpSpPr>
        <p:sp>
          <p:nvSpPr>
            <p:cNvPr id="22" name="文本框 17"/>
            <p:cNvSpPr txBox="1">
              <a:spLocks noChangeArrowheads="1"/>
            </p:cNvSpPr>
            <p:nvPr/>
          </p:nvSpPr>
          <p:spPr bwMode="auto">
            <a:xfrm>
              <a:off x="8014660" y="2395429"/>
              <a:ext cx="7818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35"/>
            <p:cNvSpPr txBox="1">
              <a:spLocks noChangeArrowheads="1"/>
            </p:cNvSpPr>
            <p:nvPr/>
          </p:nvSpPr>
          <p:spPr bwMode="auto">
            <a:xfrm>
              <a:off x="8014660" y="2387936"/>
              <a:ext cx="1741844" cy="2062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zero</a:t>
              </a:r>
              <a:r>
                <a:rPr lang="zh-CN" altLang="en-US" sz="16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极简主义设计，极致简约风潮流所向，通用设计，完美兼容，打造最实用，最具个性的演示方案，让你的演示卓越非凡。</a:t>
              </a:r>
              <a:endParaRPr lang="zh-CN" altLang="en-US" sz="160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>
            <a:grpSpLocks/>
          </p:cNvGrpSpPr>
          <p:nvPr/>
        </p:nvGrpSpPr>
        <p:grpSpPr bwMode="auto">
          <a:xfrm>
            <a:off x="2717006" y="4066629"/>
            <a:ext cx="1100138" cy="1100138"/>
            <a:chOff x="2650435" y="4152807"/>
            <a:chExt cx="1099930" cy="1099930"/>
          </a:xfrm>
        </p:grpSpPr>
        <p:sp>
          <p:nvSpPr>
            <p:cNvPr id="25" name="椭圆 24"/>
            <p:cNvSpPr/>
            <p:nvPr/>
          </p:nvSpPr>
          <p:spPr>
            <a:xfrm>
              <a:off x="2650435" y="4152807"/>
              <a:ext cx="1099930" cy="109993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pic>
          <p:nvPicPr>
            <p:cNvPr id="26" name="图片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998" y="4429314"/>
              <a:ext cx="598804" cy="601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5559425" y="4811167"/>
            <a:ext cx="1100138" cy="1100137"/>
            <a:chOff x="5493026" y="4898055"/>
            <a:chExt cx="1099930" cy="1099930"/>
          </a:xfrm>
        </p:grpSpPr>
        <p:sp>
          <p:nvSpPr>
            <p:cNvPr id="28" name="椭圆 27"/>
            <p:cNvSpPr/>
            <p:nvPr/>
          </p:nvSpPr>
          <p:spPr>
            <a:xfrm>
              <a:off x="5493026" y="4898055"/>
              <a:ext cx="1099930" cy="10999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29" name="图片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3427" y="5115969"/>
              <a:ext cx="658735" cy="658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组合 29"/>
          <p:cNvGrpSpPr>
            <a:grpSpLocks/>
          </p:cNvGrpSpPr>
          <p:nvPr/>
        </p:nvGrpSpPr>
        <p:grpSpPr bwMode="auto">
          <a:xfrm>
            <a:off x="8402638" y="4066629"/>
            <a:ext cx="1100137" cy="1100138"/>
            <a:chOff x="8335617" y="4152807"/>
            <a:chExt cx="1099930" cy="1099930"/>
          </a:xfrm>
        </p:grpSpPr>
        <p:sp>
          <p:nvSpPr>
            <p:cNvPr id="31" name="椭圆 30"/>
            <p:cNvSpPr/>
            <p:nvPr/>
          </p:nvSpPr>
          <p:spPr>
            <a:xfrm>
              <a:off x="8335617" y="4152807"/>
              <a:ext cx="1099930" cy="109993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32" name="图片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269" y="4337057"/>
              <a:ext cx="782625" cy="785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026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33AA6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dirty="0">
              <a:solidFill>
                <a:srgbClr val="33AA6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997866" y="6659723"/>
            <a:ext cx="151253" cy="151253"/>
          </a:xfrm>
          <a:prstGeom prst="rect">
            <a:avLst/>
          </a:prstGeom>
          <a:solidFill>
            <a:srgbClr val="F09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87303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/>
              <a:t>17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课题研究过程展示</a:t>
            </a:r>
          </a:p>
        </p:txBody>
      </p:sp>
      <p:sp>
        <p:nvSpPr>
          <p:cNvPr id="7" name="任意多边形 1"/>
          <p:cNvSpPr/>
          <p:nvPr/>
        </p:nvSpPr>
        <p:spPr>
          <a:xfrm flipH="1">
            <a:off x="850010" y="2421809"/>
            <a:ext cx="10358120" cy="45719"/>
          </a:xfrm>
          <a:custGeom>
            <a:avLst/>
            <a:gdLst>
              <a:gd name="connsiteX0" fmla="*/ 7977051 w 7977051"/>
              <a:gd name="connsiteY0" fmla="*/ 0 h 31619"/>
              <a:gd name="connsiteX1" fmla="*/ 0 w 7977051"/>
              <a:gd name="connsiteY1" fmla="*/ 0 h 31619"/>
              <a:gd name="connsiteX2" fmla="*/ 0 w 7977051"/>
              <a:gd name="connsiteY2" fmla="*/ 31619 h 31619"/>
              <a:gd name="connsiteX3" fmla="*/ 7977051 w 7977051"/>
              <a:gd name="connsiteY3" fmla="*/ 31619 h 31619"/>
              <a:gd name="connsiteX4" fmla="*/ 7977051 w 7977051"/>
              <a:gd name="connsiteY4" fmla="*/ 15810 h 3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7051" h="31619">
                <a:moveTo>
                  <a:pt x="7977051" y="0"/>
                </a:moveTo>
                <a:lnTo>
                  <a:pt x="0" y="0"/>
                </a:lnTo>
                <a:lnTo>
                  <a:pt x="0" y="31619"/>
                </a:lnTo>
                <a:lnTo>
                  <a:pt x="7977051" y="31619"/>
                </a:lnTo>
                <a:lnTo>
                  <a:pt x="7977051" y="158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32"/>
          <p:cNvCxnSpPr/>
          <p:nvPr/>
        </p:nvCxnSpPr>
        <p:spPr>
          <a:xfrm flipV="1">
            <a:off x="2648585" y="2437089"/>
            <a:ext cx="0" cy="601663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32"/>
          <p:cNvCxnSpPr/>
          <p:nvPr/>
        </p:nvCxnSpPr>
        <p:spPr>
          <a:xfrm flipV="1">
            <a:off x="4937760" y="2437089"/>
            <a:ext cx="0" cy="601663"/>
          </a:xfrm>
          <a:prstGeom prst="line">
            <a:avLst/>
          </a:prstGeom>
          <a:ln w="19050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2"/>
          <p:cNvCxnSpPr/>
          <p:nvPr/>
        </p:nvCxnSpPr>
        <p:spPr>
          <a:xfrm flipV="1">
            <a:off x="7257098" y="2437089"/>
            <a:ext cx="0" cy="601663"/>
          </a:xfrm>
          <a:prstGeom prst="line">
            <a:avLst/>
          </a:prstGeom>
          <a:ln w="19050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5"/>
          <p:cNvSpPr/>
          <p:nvPr/>
        </p:nvSpPr>
        <p:spPr>
          <a:xfrm>
            <a:off x="1837374" y="3145113"/>
            <a:ext cx="1614487" cy="34448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rgbClr val="2827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7" name="圆角矩形 6"/>
          <p:cNvSpPr/>
          <p:nvPr/>
        </p:nvSpPr>
        <p:spPr>
          <a:xfrm>
            <a:off x="4131310" y="3145113"/>
            <a:ext cx="1612900" cy="34448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rgbClr val="2827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8" name="圆角矩形 7"/>
          <p:cNvSpPr/>
          <p:nvPr/>
        </p:nvSpPr>
        <p:spPr>
          <a:xfrm>
            <a:off x="6425248" y="3145113"/>
            <a:ext cx="1612900" cy="34448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rgbClr val="2827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9" name="Sev01"/>
          <p:cNvSpPr>
            <a:spLocks noChangeAspect="1"/>
          </p:cNvSpPr>
          <p:nvPr/>
        </p:nvSpPr>
        <p:spPr>
          <a:xfrm>
            <a:off x="6971348" y="1702076"/>
            <a:ext cx="520700" cy="520700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0" name="Freeform 105"/>
          <p:cNvSpPr>
            <a:spLocks noEditPoints="1"/>
          </p:cNvSpPr>
          <p:nvPr/>
        </p:nvSpPr>
        <p:spPr bwMode="auto">
          <a:xfrm>
            <a:off x="7087236" y="1819551"/>
            <a:ext cx="290513" cy="285750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Sev01"/>
          <p:cNvSpPr>
            <a:spLocks noChangeAspect="1"/>
          </p:cNvSpPr>
          <p:nvPr/>
        </p:nvSpPr>
        <p:spPr>
          <a:xfrm>
            <a:off x="2388236" y="1702076"/>
            <a:ext cx="519113" cy="520700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2" name="Freeform 62"/>
          <p:cNvSpPr>
            <a:spLocks noEditPoints="1"/>
          </p:cNvSpPr>
          <p:nvPr/>
        </p:nvSpPr>
        <p:spPr bwMode="auto">
          <a:xfrm>
            <a:off x="2500949" y="1814789"/>
            <a:ext cx="293687" cy="295275"/>
          </a:xfrm>
          <a:custGeom>
            <a:avLst/>
            <a:gdLst>
              <a:gd name="T0" fmla="*/ 58 w 58"/>
              <a:gd name="T1" fmla="*/ 33 h 58"/>
              <a:gd name="T2" fmla="*/ 57 w 58"/>
              <a:gd name="T3" fmla="*/ 34 h 58"/>
              <a:gd name="T4" fmla="*/ 50 w 58"/>
              <a:gd name="T5" fmla="*/ 35 h 58"/>
              <a:gd name="T6" fmla="*/ 49 w 58"/>
              <a:gd name="T7" fmla="*/ 39 h 58"/>
              <a:gd name="T8" fmla="*/ 53 w 58"/>
              <a:gd name="T9" fmla="*/ 44 h 58"/>
              <a:gd name="T10" fmla="*/ 53 w 58"/>
              <a:gd name="T11" fmla="*/ 45 h 58"/>
              <a:gd name="T12" fmla="*/ 53 w 58"/>
              <a:gd name="T13" fmla="*/ 46 h 58"/>
              <a:gd name="T14" fmla="*/ 45 w 58"/>
              <a:gd name="T15" fmla="*/ 53 h 58"/>
              <a:gd name="T16" fmla="*/ 44 w 58"/>
              <a:gd name="T17" fmla="*/ 52 h 58"/>
              <a:gd name="T18" fmla="*/ 39 w 58"/>
              <a:gd name="T19" fmla="*/ 48 h 58"/>
              <a:gd name="T20" fmla="*/ 36 w 58"/>
              <a:gd name="T21" fmla="*/ 50 h 58"/>
              <a:gd name="T22" fmla="*/ 34 w 58"/>
              <a:gd name="T23" fmla="*/ 57 h 58"/>
              <a:gd name="T24" fmla="*/ 33 w 58"/>
              <a:gd name="T25" fmla="*/ 58 h 58"/>
              <a:gd name="T26" fmla="*/ 25 w 58"/>
              <a:gd name="T27" fmla="*/ 58 h 58"/>
              <a:gd name="T28" fmla="*/ 23 w 58"/>
              <a:gd name="T29" fmla="*/ 57 h 58"/>
              <a:gd name="T30" fmla="*/ 22 w 58"/>
              <a:gd name="T31" fmla="*/ 50 h 58"/>
              <a:gd name="T32" fmla="*/ 19 w 58"/>
              <a:gd name="T33" fmla="*/ 48 h 58"/>
              <a:gd name="T34" fmla="*/ 14 w 58"/>
              <a:gd name="T35" fmla="*/ 52 h 58"/>
              <a:gd name="T36" fmla="*/ 13 w 58"/>
              <a:gd name="T37" fmla="*/ 53 h 58"/>
              <a:gd name="T38" fmla="*/ 12 w 58"/>
              <a:gd name="T39" fmla="*/ 52 h 58"/>
              <a:gd name="T40" fmla="*/ 5 w 58"/>
              <a:gd name="T41" fmla="*/ 46 h 58"/>
              <a:gd name="T42" fmla="*/ 5 w 58"/>
              <a:gd name="T43" fmla="*/ 45 h 58"/>
              <a:gd name="T44" fmla="*/ 5 w 58"/>
              <a:gd name="T45" fmla="*/ 44 h 58"/>
              <a:gd name="T46" fmla="*/ 9 w 58"/>
              <a:gd name="T47" fmla="*/ 39 h 58"/>
              <a:gd name="T48" fmla="*/ 8 w 58"/>
              <a:gd name="T49" fmla="*/ 35 h 58"/>
              <a:gd name="T50" fmla="*/ 1 w 58"/>
              <a:gd name="T51" fmla="*/ 34 h 58"/>
              <a:gd name="T52" fmla="*/ 0 w 58"/>
              <a:gd name="T53" fmla="*/ 33 h 58"/>
              <a:gd name="T54" fmla="*/ 0 w 58"/>
              <a:gd name="T55" fmla="*/ 24 h 58"/>
              <a:gd name="T56" fmla="*/ 1 w 58"/>
              <a:gd name="T57" fmla="*/ 23 h 58"/>
              <a:gd name="T58" fmla="*/ 8 w 58"/>
              <a:gd name="T59" fmla="*/ 22 h 58"/>
              <a:gd name="T60" fmla="*/ 9 w 58"/>
              <a:gd name="T61" fmla="*/ 18 h 58"/>
              <a:gd name="T62" fmla="*/ 5 w 58"/>
              <a:gd name="T63" fmla="*/ 13 h 58"/>
              <a:gd name="T64" fmla="*/ 5 w 58"/>
              <a:gd name="T65" fmla="*/ 12 h 58"/>
              <a:gd name="T66" fmla="*/ 5 w 58"/>
              <a:gd name="T67" fmla="*/ 11 h 58"/>
              <a:gd name="T68" fmla="*/ 13 w 58"/>
              <a:gd name="T69" fmla="*/ 5 h 58"/>
              <a:gd name="T70" fmla="*/ 14 w 58"/>
              <a:gd name="T71" fmla="*/ 5 h 58"/>
              <a:gd name="T72" fmla="*/ 19 w 58"/>
              <a:gd name="T73" fmla="*/ 9 h 58"/>
              <a:gd name="T74" fmla="*/ 22 w 58"/>
              <a:gd name="T75" fmla="*/ 8 h 58"/>
              <a:gd name="T76" fmla="*/ 23 w 58"/>
              <a:gd name="T77" fmla="*/ 1 h 58"/>
              <a:gd name="T78" fmla="*/ 25 w 58"/>
              <a:gd name="T79" fmla="*/ 0 h 58"/>
              <a:gd name="T80" fmla="*/ 33 w 58"/>
              <a:gd name="T81" fmla="*/ 0 h 58"/>
              <a:gd name="T82" fmla="*/ 34 w 58"/>
              <a:gd name="T83" fmla="*/ 1 h 58"/>
              <a:gd name="T84" fmla="*/ 36 w 58"/>
              <a:gd name="T85" fmla="*/ 8 h 58"/>
              <a:gd name="T86" fmla="*/ 39 w 58"/>
              <a:gd name="T87" fmla="*/ 9 h 58"/>
              <a:gd name="T88" fmla="*/ 44 w 58"/>
              <a:gd name="T89" fmla="*/ 5 h 58"/>
              <a:gd name="T90" fmla="*/ 45 w 58"/>
              <a:gd name="T91" fmla="*/ 5 h 58"/>
              <a:gd name="T92" fmla="*/ 46 w 58"/>
              <a:gd name="T93" fmla="*/ 5 h 58"/>
              <a:gd name="T94" fmla="*/ 52 w 58"/>
              <a:gd name="T95" fmla="*/ 12 h 58"/>
              <a:gd name="T96" fmla="*/ 53 w 58"/>
              <a:gd name="T97" fmla="*/ 12 h 58"/>
              <a:gd name="T98" fmla="*/ 52 w 58"/>
              <a:gd name="T99" fmla="*/ 13 h 58"/>
              <a:gd name="T100" fmla="*/ 48 w 58"/>
              <a:gd name="T101" fmla="*/ 18 h 58"/>
              <a:gd name="T102" fmla="*/ 50 w 58"/>
              <a:gd name="T103" fmla="*/ 22 h 58"/>
              <a:gd name="T104" fmla="*/ 57 w 58"/>
              <a:gd name="T105" fmla="*/ 23 h 58"/>
              <a:gd name="T106" fmla="*/ 58 w 58"/>
              <a:gd name="T107" fmla="*/ 25 h 58"/>
              <a:gd name="T108" fmla="*/ 58 w 58"/>
              <a:gd name="T109" fmla="*/ 33 h 58"/>
              <a:gd name="T110" fmla="*/ 29 w 58"/>
              <a:gd name="T111" fmla="*/ 19 h 58"/>
              <a:gd name="T112" fmla="*/ 19 w 58"/>
              <a:gd name="T113" fmla="*/ 29 h 58"/>
              <a:gd name="T114" fmla="*/ 29 w 58"/>
              <a:gd name="T115" fmla="*/ 38 h 58"/>
              <a:gd name="T116" fmla="*/ 39 w 58"/>
              <a:gd name="T117" fmla="*/ 29 h 58"/>
              <a:gd name="T118" fmla="*/ 29 w 58"/>
              <a:gd name="T119" fmla="*/ 19 h 5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Sev01"/>
          <p:cNvSpPr>
            <a:spLocks noChangeAspect="1"/>
          </p:cNvSpPr>
          <p:nvPr/>
        </p:nvSpPr>
        <p:spPr>
          <a:xfrm>
            <a:off x="4678998" y="1702076"/>
            <a:ext cx="520700" cy="520700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4" name="Freeform 135"/>
          <p:cNvSpPr>
            <a:spLocks noEditPoints="1"/>
          </p:cNvSpPr>
          <p:nvPr/>
        </p:nvSpPr>
        <p:spPr bwMode="auto">
          <a:xfrm>
            <a:off x="4783773" y="1816376"/>
            <a:ext cx="311150" cy="292100"/>
          </a:xfrm>
          <a:custGeom>
            <a:avLst/>
            <a:gdLst>
              <a:gd name="T0" fmla="*/ 13 w 73"/>
              <a:gd name="T1" fmla="*/ 39 h 68"/>
              <a:gd name="T2" fmla="*/ 8 w 73"/>
              <a:gd name="T3" fmla="*/ 39 h 68"/>
              <a:gd name="T4" fmla="*/ 0 w 73"/>
              <a:gd name="T5" fmla="*/ 33 h 68"/>
              <a:gd name="T6" fmla="*/ 5 w 73"/>
              <a:gd name="T7" fmla="*/ 19 h 68"/>
              <a:gd name="T8" fmla="*/ 15 w 73"/>
              <a:gd name="T9" fmla="*/ 22 h 68"/>
              <a:gd name="T10" fmla="*/ 20 w 73"/>
              <a:gd name="T11" fmla="*/ 21 h 68"/>
              <a:gd name="T12" fmla="*/ 20 w 73"/>
              <a:gd name="T13" fmla="*/ 24 h 68"/>
              <a:gd name="T14" fmla="*/ 23 w 73"/>
              <a:gd name="T15" fmla="*/ 34 h 68"/>
              <a:gd name="T16" fmla="*/ 13 w 73"/>
              <a:gd name="T17" fmla="*/ 39 h 68"/>
              <a:gd name="T18" fmla="*/ 15 w 73"/>
              <a:gd name="T19" fmla="*/ 19 h 68"/>
              <a:gd name="T20" fmla="*/ 5 w 73"/>
              <a:gd name="T21" fmla="*/ 9 h 68"/>
              <a:gd name="T22" fmla="*/ 15 w 73"/>
              <a:gd name="T23" fmla="*/ 0 h 68"/>
              <a:gd name="T24" fmla="*/ 25 w 73"/>
              <a:gd name="T25" fmla="*/ 9 h 68"/>
              <a:gd name="T26" fmla="*/ 15 w 73"/>
              <a:gd name="T27" fmla="*/ 19 h 68"/>
              <a:gd name="T28" fmla="*/ 53 w 73"/>
              <a:gd name="T29" fmla="*/ 68 h 68"/>
              <a:gd name="T30" fmla="*/ 20 w 73"/>
              <a:gd name="T31" fmla="*/ 68 h 68"/>
              <a:gd name="T32" fmla="*/ 10 w 73"/>
              <a:gd name="T33" fmla="*/ 58 h 68"/>
              <a:gd name="T34" fmla="*/ 23 w 73"/>
              <a:gd name="T35" fmla="*/ 36 h 68"/>
              <a:gd name="T36" fmla="*/ 37 w 73"/>
              <a:gd name="T37" fmla="*/ 41 h 68"/>
              <a:gd name="T38" fmla="*/ 50 w 73"/>
              <a:gd name="T39" fmla="*/ 36 h 68"/>
              <a:gd name="T40" fmla="*/ 64 w 73"/>
              <a:gd name="T41" fmla="*/ 58 h 68"/>
              <a:gd name="T42" fmla="*/ 53 w 73"/>
              <a:gd name="T43" fmla="*/ 68 h 68"/>
              <a:gd name="T44" fmla="*/ 37 w 73"/>
              <a:gd name="T45" fmla="*/ 39 h 68"/>
              <a:gd name="T46" fmla="*/ 22 w 73"/>
              <a:gd name="T47" fmla="*/ 24 h 68"/>
              <a:gd name="T48" fmla="*/ 37 w 73"/>
              <a:gd name="T49" fmla="*/ 9 h 68"/>
              <a:gd name="T50" fmla="*/ 51 w 73"/>
              <a:gd name="T51" fmla="*/ 24 h 68"/>
              <a:gd name="T52" fmla="*/ 37 w 73"/>
              <a:gd name="T53" fmla="*/ 39 h 68"/>
              <a:gd name="T54" fmla="*/ 59 w 73"/>
              <a:gd name="T55" fmla="*/ 19 h 68"/>
              <a:gd name="T56" fmla="*/ 49 w 73"/>
              <a:gd name="T57" fmla="*/ 9 h 68"/>
              <a:gd name="T58" fmla="*/ 59 w 73"/>
              <a:gd name="T59" fmla="*/ 0 h 68"/>
              <a:gd name="T60" fmla="*/ 68 w 73"/>
              <a:gd name="T61" fmla="*/ 9 h 68"/>
              <a:gd name="T62" fmla="*/ 59 w 73"/>
              <a:gd name="T63" fmla="*/ 19 h 68"/>
              <a:gd name="T64" fmla="*/ 66 w 73"/>
              <a:gd name="T65" fmla="*/ 39 h 68"/>
              <a:gd name="T66" fmla="*/ 61 w 73"/>
              <a:gd name="T67" fmla="*/ 39 h 68"/>
              <a:gd name="T68" fmla="*/ 51 w 73"/>
              <a:gd name="T69" fmla="*/ 34 h 68"/>
              <a:gd name="T70" fmla="*/ 54 w 73"/>
              <a:gd name="T71" fmla="*/ 24 h 68"/>
              <a:gd name="T72" fmla="*/ 54 w 73"/>
              <a:gd name="T73" fmla="*/ 21 h 68"/>
              <a:gd name="T74" fmla="*/ 59 w 73"/>
              <a:gd name="T75" fmla="*/ 22 h 68"/>
              <a:gd name="T76" fmla="*/ 69 w 73"/>
              <a:gd name="T77" fmla="*/ 19 h 68"/>
              <a:gd name="T78" fmla="*/ 73 w 73"/>
              <a:gd name="T79" fmla="*/ 33 h 68"/>
              <a:gd name="T80" fmla="*/ 66 w 73"/>
              <a:gd name="T81" fmla="*/ 39 h 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25" name="Straight Connector 32"/>
          <p:cNvCxnSpPr/>
          <p:nvPr/>
        </p:nvCxnSpPr>
        <p:spPr>
          <a:xfrm flipV="1">
            <a:off x="9550630" y="2437089"/>
            <a:ext cx="0" cy="601663"/>
          </a:xfrm>
          <a:prstGeom prst="line">
            <a:avLst/>
          </a:prstGeom>
          <a:ln w="19050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圆角矩形 15"/>
          <p:cNvSpPr/>
          <p:nvPr/>
        </p:nvSpPr>
        <p:spPr>
          <a:xfrm>
            <a:off x="8769985" y="3145113"/>
            <a:ext cx="1612900" cy="34448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rgbClr val="2827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7" name="Sev01"/>
          <p:cNvSpPr>
            <a:spLocks noChangeAspect="1"/>
          </p:cNvSpPr>
          <p:nvPr/>
        </p:nvSpPr>
        <p:spPr>
          <a:xfrm>
            <a:off x="9264880" y="1702076"/>
            <a:ext cx="520700" cy="520700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8" name="TextBox 15"/>
          <p:cNvSpPr txBox="1"/>
          <p:nvPr/>
        </p:nvSpPr>
        <p:spPr>
          <a:xfrm>
            <a:off x="1681494" y="3585884"/>
            <a:ext cx="19341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CN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" name="TextBox 15"/>
          <p:cNvSpPr txBox="1"/>
          <p:nvPr/>
        </p:nvSpPr>
        <p:spPr>
          <a:xfrm>
            <a:off x="6330499" y="3622027"/>
            <a:ext cx="19341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CN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3955303" y="3585884"/>
            <a:ext cx="19341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CN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8675236" y="3622027"/>
            <a:ext cx="19341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CN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2" name="流程图: 联系 13"/>
          <p:cNvSpPr/>
          <p:nvPr/>
        </p:nvSpPr>
        <p:spPr>
          <a:xfrm>
            <a:off x="9436951" y="2320883"/>
            <a:ext cx="234950" cy="234950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流程图: 联系 35"/>
          <p:cNvSpPr/>
          <p:nvPr/>
        </p:nvSpPr>
        <p:spPr>
          <a:xfrm>
            <a:off x="7143921" y="2320884"/>
            <a:ext cx="234950" cy="234950"/>
          </a:xfrm>
          <a:prstGeom prst="flowChartConnecto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流程图: 联系 36"/>
          <p:cNvSpPr/>
          <p:nvPr/>
        </p:nvSpPr>
        <p:spPr>
          <a:xfrm>
            <a:off x="4817242" y="2320883"/>
            <a:ext cx="234950" cy="23495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流程图: 联系 37"/>
          <p:cNvSpPr/>
          <p:nvPr/>
        </p:nvSpPr>
        <p:spPr>
          <a:xfrm>
            <a:off x="2533466" y="2336556"/>
            <a:ext cx="234950" cy="23495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KSO_Shape"/>
          <p:cNvSpPr>
            <a:spLocks/>
          </p:cNvSpPr>
          <p:nvPr/>
        </p:nvSpPr>
        <p:spPr bwMode="auto">
          <a:xfrm>
            <a:off x="9395531" y="1790350"/>
            <a:ext cx="259397" cy="352921"/>
          </a:xfrm>
          <a:custGeom>
            <a:avLst/>
            <a:gdLst>
              <a:gd name="T0" fmla="*/ 924118 w 4423"/>
              <a:gd name="T1" fmla="*/ 36732 h 6016"/>
              <a:gd name="T2" fmla="*/ 1145021 w 4423"/>
              <a:gd name="T3" fmla="*/ 159911 h 6016"/>
              <a:gd name="T4" fmla="*/ 1298196 w 4423"/>
              <a:gd name="T5" fmla="*/ 337238 h 6016"/>
              <a:gd name="T6" fmla="*/ 1388709 w 4423"/>
              <a:gd name="T7" fmla="*/ 576313 h 6016"/>
              <a:gd name="T8" fmla="*/ 1388709 w 4423"/>
              <a:gd name="T9" fmla="*/ 824571 h 6016"/>
              <a:gd name="T10" fmla="*/ 1298196 w 4423"/>
              <a:gd name="T11" fmla="*/ 1063646 h 6016"/>
              <a:gd name="T12" fmla="*/ 1145021 w 4423"/>
              <a:gd name="T13" fmla="*/ 1240973 h 6016"/>
              <a:gd name="T14" fmla="*/ 924118 w 4423"/>
              <a:gd name="T15" fmla="*/ 1364152 h 6016"/>
              <a:gd name="T16" fmla="*/ 681695 w 4423"/>
              <a:gd name="T17" fmla="*/ 1400568 h 6016"/>
              <a:gd name="T18" fmla="*/ 427246 w 4423"/>
              <a:gd name="T19" fmla="*/ 1345786 h 6016"/>
              <a:gd name="T20" fmla="*/ 216788 w 4423"/>
              <a:gd name="T21" fmla="*/ 1207408 h 6016"/>
              <a:gd name="T22" fmla="*/ 76271 w 4423"/>
              <a:gd name="T23" fmla="*/ 1019314 h 6016"/>
              <a:gd name="T24" fmla="*/ 3165 w 4423"/>
              <a:gd name="T25" fmla="*/ 772006 h 6016"/>
              <a:gd name="T26" fmla="*/ 21837 w 4423"/>
              <a:gd name="T27" fmla="*/ 525648 h 6016"/>
              <a:gd name="T28" fmla="*/ 128807 w 4423"/>
              <a:gd name="T29" fmla="*/ 295123 h 6016"/>
              <a:gd name="T30" fmla="*/ 294642 w 4423"/>
              <a:gd name="T31" fmla="*/ 129195 h 6016"/>
              <a:gd name="T32" fmla="*/ 524722 w 4423"/>
              <a:gd name="T33" fmla="*/ 22166 h 6016"/>
              <a:gd name="T34" fmla="*/ 562066 w 4423"/>
              <a:gd name="T35" fmla="*/ 756490 h 6016"/>
              <a:gd name="T36" fmla="*/ 647199 w 4423"/>
              <a:gd name="T37" fmla="*/ 616528 h 6016"/>
              <a:gd name="T38" fmla="*/ 744675 w 4423"/>
              <a:gd name="T39" fmla="*/ 527232 h 6016"/>
              <a:gd name="T40" fmla="*/ 654795 w 4423"/>
              <a:gd name="T41" fmla="*/ 535781 h 6016"/>
              <a:gd name="T42" fmla="*/ 563016 w 4423"/>
              <a:gd name="T43" fmla="*/ 609245 h 6016"/>
              <a:gd name="T44" fmla="*/ 531052 w 4423"/>
              <a:gd name="T45" fmla="*/ 702025 h 6016"/>
              <a:gd name="T46" fmla="*/ 825693 w 4423"/>
              <a:gd name="T47" fmla="*/ 1480682 h 6016"/>
              <a:gd name="T48" fmla="*/ 683594 w 4423"/>
              <a:gd name="T49" fmla="*/ 1494614 h 6016"/>
              <a:gd name="T50" fmla="*/ 683278 w 4423"/>
              <a:gd name="T51" fmla="*/ 380620 h 6016"/>
              <a:gd name="T52" fmla="*/ 495922 w 4423"/>
              <a:gd name="T53" fmla="*/ 453451 h 6016"/>
              <a:gd name="T54" fmla="*/ 386104 w 4423"/>
              <a:gd name="T55" fmla="*/ 636161 h 6016"/>
              <a:gd name="T56" fmla="*/ 386104 w 4423"/>
              <a:gd name="T57" fmla="*/ 764723 h 6016"/>
              <a:gd name="T58" fmla="*/ 495922 w 4423"/>
              <a:gd name="T59" fmla="*/ 947434 h 6016"/>
              <a:gd name="T60" fmla="*/ 683278 w 4423"/>
              <a:gd name="T61" fmla="*/ 1020264 h 6016"/>
              <a:gd name="T62" fmla="*/ 838669 w 4423"/>
              <a:gd name="T63" fmla="*/ 988915 h 6016"/>
              <a:gd name="T64" fmla="*/ 988047 w 4423"/>
              <a:gd name="T65" fmla="*/ 839454 h 6016"/>
              <a:gd name="T66" fmla="*/ 1019378 w 4423"/>
              <a:gd name="T67" fmla="*/ 683976 h 6016"/>
              <a:gd name="T68" fmla="*/ 946588 w 4423"/>
              <a:gd name="T69" fmla="*/ 496833 h 6016"/>
              <a:gd name="T70" fmla="*/ 764296 w 4423"/>
              <a:gd name="T71" fmla="*/ 386636 h 6016"/>
              <a:gd name="T72" fmla="*/ 814617 w 4423"/>
              <a:gd name="T73" fmla="*/ 511082 h 6016"/>
              <a:gd name="T74" fmla="*/ 666188 w 4423"/>
              <a:gd name="T75" fmla="*/ 481316 h 6016"/>
              <a:gd name="T76" fmla="*/ 535799 w 4423"/>
              <a:gd name="T77" fmla="*/ 551614 h 6016"/>
              <a:gd name="T78" fmla="*/ 478200 w 4423"/>
              <a:gd name="T79" fmla="*/ 700442 h 6016"/>
              <a:gd name="T80" fmla="*/ 528836 w 4423"/>
              <a:gd name="T81" fmla="*/ 841354 h 6016"/>
              <a:gd name="T82" fmla="*/ 655111 w 4423"/>
              <a:gd name="T83" fmla="*/ 917351 h 6016"/>
              <a:gd name="T84" fmla="*/ 805122 w 4423"/>
              <a:gd name="T85" fmla="*/ 895185 h 6016"/>
              <a:gd name="T86" fmla="*/ 903864 w 4423"/>
              <a:gd name="T87" fmla="*/ 786889 h 6016"/>
              <a:gd name="T88" fmla="*/ 911459 w 4423"/>
              <a:gd name="T89" fmla="*/ 634261 h 6016"/>
              <a:gd name="T90" fmla="*/ 993427 w 4423"/>
              <a:gd name="T91" fmla="*/ 376503 h 6016"/>
              <a:gd name="T92" fmla="*/ 860190 w 4423"/>
              <a:gd name="T93" fmla="*/ 293223 h 6016"/>
              <a:gd name="T94" fmla="*/ 699735 w 4423"/>
              <a:gd name="T95" fmla="*/ 263141 h 6016"/>
              <a:gd name="T96" fmla="*/ 549724 w 4423"/>
              <a:gd name="T97" fmla="*/ 289740 h 6016"/>
              <a:gd name="T98" fmla="*/ 413638 w 4423"/>
              <a:gd name="T99" fmla="*/ 369854 h 6016"/>
              <a:gd name="T100" fmla="*/ 320593 w 4423"/>
              <a:gd name="T101" fmla="*/ 482583 h 6016"/>
              <a:gd name="T102" fmla="*/ 267741 w 4423"/>
              <a:gd name="T103" fmla="*/ 633628 h 6016"/>
              <a:gd name="T104" fmla="*/ 271855 w 4423"/>
              <a:gd name="T105" fmla="*/ 788789 h 6016"/>
              <a:gd name="T106" fmla="*/ 331670 w 4423"/>
              <a:gd name="T107" fmla="*/ 936034 h 6016"/>
              <a:gd name="T108" fmla="*/ 430095 w 4423"/>
              <a:gd name="T109" fmla="*/ 1044647 h 6016"/>
              <a:gd name="T110" fmla="*/ 569662 w 4423"/>
              <a:gd name="T111" fmla="*/ 1118111 h 6016"/>
              <a:gd name="T112" fmla="*/ 722521 w 4423"/>
              <a:gd name="T113" fmla="*/ 1137110 h 6016"/>
              <a:gd name="T114" fmla="*/ 879811 w 4423"/>
              <a:gd name="T115" fmla="*/ 1099112 h 6016"/>
              <a:gd name="T116" fmla="*/ 1008618 w 4423"/>
              <a:gd name="T117" fmla="*/ 1009815 h 6016"/>
              <a:gd name="T118" fmla="*/ 1093434 w 4423"/>
              <a:gd name="T119" fmla="*/ 890119 h 6016"/>
              <a:gd name="T120" fmla="*/ 1135526 w 4423"/>
              <a:gd name="T121" fmla="*/ 734008 h 6016"/>
              <a:gd name="T122" fmla="*/ 1120019 w 4423"/>
              <a:gd name="T123" fmla="*/ 580746 h 6016"/>
              <a:gd name="T124" fmla="*/ 1050077 w 4423"/>
              <a:gd name="T125" fmla="*/ 438885 h 601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423" h="6016">
                <a:moveTo>
                  <a:pt x="2211" y="0"/>
                </a:moveTo>
                <a:lnTo>
                  <a:pt x="2211" y="0"/>
                </a:lnTo>
                <a:lnTo>
                  <a:pt x="2268" y="1"/>
                </a:lnTo>
                <a:lnTo>
                  <a:pt x="2325" y="4"/>
                </a:lnTo>
                <a:lnTo>
                  <a:pt x="2382" y="7"/>
                </a:lnTo>
                <a:lnTo>
                  <a:pt x="2437" y="12"/>
                </a:lnTo>
                <a:lnTo>
                  <a:pt x="2492" y="18"/>
                </a:lnTo>
                <a:lnTo>
                  <a:pt x="2548" y="26"/>
                </a:lnTo>
                <a:lnTo>
                  <a:pt x="2603" y="34"/>
                </a:lnTo>
                <a:lnTo>
                  <a:pt x="2657" y="45"/>
                </a:lnTo>
                <a:lnTo>
                  <a:pt x="2710" y="57"/>
                </a:lnTo>
                <a:lnTo>
                  <a:pt x="2764" y="70"/>
                </a:lnTo>
                <a:lnTo>
                  <a:pt x="2817" y="84"/>
                </a:lnTo>
                <a:lnTo>
                  <a:pt x="2869" y="99"/>
                </a:lnTo>
                <a:lnTo>
                  <a:pt x="2920" y="116"/>
                </a:lnTo>
                <a:lnTo>
                  <a:pt x="2971" y="134"/>
                </a:lnTo>
                <a:lnTo>
                  <a:pt x="3022" y="154"/>
                </a:lnTo>
                <a:lnTo>
                  <a:pt x="3072" y="174"/>
                </a:lnTo>
                <a:lnTo>
                  <a:pt x="3121" y="195"/>
                </a:lnTo>
                <a:lnTo>
                  <a:pt x="3170" y="219"/>
                </a:lnTo>
                <a:lnTo>
                  <a:pt x="3218" y="242"/>
                </a:lnTo>
                <a:lnTo>
                  <a:pt x="3265" y="267"/>
                </a:lnTo>
                <a:lnTo>
                  <a:pt x="3312" y="293"/>
                </a:lnTo>
                <a:lnTo>
                  <a:pt x="3357" y="321"/>
                </a:lnTo>
                <a:lnTo>
                  <a:pt x="3403" y="348"/>
                </a:lnTo>
                <a:lnTo>
                  <a:pt x="3448" y="378"/>
                </a:lnTo>
                <a:lnTo>
                  <a:pt x="3492" y="408"/>
                </a:lnTo>
                <a:lnTo>
                  <a:pt x="3534" y="440"/>
                </a:lnTo>
                <a:lnTo>
                  <a:pt x="3577" y="472"/>
                </a:lnTo>
                <a:lnTo>
                  <a:pt x="3618" y="505"/>
                </a:lnTo>
                <a:lnTo>
                  <a:pt x="3659" y="540"/>
                </a:lnTo>
                <a:lnTo>
                  <a:pt x="3698" y="575"/>
                </a:lnTo>
                <a:lnTo>
                  <a:pt x="3736" y="611"/>
                </a:lnTo>
                <a:lnTo>
                  <a:pt x="3775" y="649"/>
                </a:lnTo>
                <a:lnTo>
                  <a:pt x="3812" y="686"/>
                </a:lnTo>
                <a:lnTo>
                  <a:pt x="3848" y="725"/>
                </a:lnTo>
                <a:lnTo>
                  <a:pt x="3883" y="765"/>
                </a:lnTo>
                <a:lnTo>
                  <a:pt x="3917" y="805"/>
                </a:lnTo>
                <a:lnTo>
                  <a:pt x="3951" y="846"/>
                </a:lnTo>
                <a:lnTo>
                  <a:pt x="3983" y="889"/>
                </a:lnTo>
                <a:lnTo>
                  <a:pt x="4014" y="932"/>
                </a:lnTo>
                <a:lnTo>
                  <a:pt x="4045" y="975"/>
                </a:lnTo>
                <a:lnTo>
                  <a:pt x="4074" y="1020"/>
                </a:lnTo>
                <a:lnTo>
                  <a:pt x="4102" y="1065"/>
                </a:lnTo>
                <a:lnTo>
                  <a:pt x="4130" y="1111"/>
                </a:lnTo>
                <a:lnTo>
                  <a:pt x="4156" y="1157"/>
                </a:lnTo>
                <a:lnTo>
                  <a:pt x="4181" y="1205"/>
                </a:lnTo>
                <a:lnTo>
                  <a:pt x="4205" y="1253"/>
                </a:lnTo>
                <a:lnTo>
                  <a:pt x="4227" y="1302"/>
                </a:lnTo>
                <a:lnTo>
                  <a:pt x="4249" y="1351"/>
                </a:lnTo>
                <a:lnTo>
                  <a:pt x="4270" y="1401"/>
                </a:lnTo>
                <a:lnTo>
                  <a:pt x="4289" y="1451"/>
                </a:lnTo>
                <a:lnTo>
                  <a:pt x="4307" y="1502"/>
                </a:lnTo>
                <a:lnTo>
                  <a:pt x="4323" y="1554"/>
                </a:lnTo>
                <a:lnTo>
                  <a:pt x="4339" y="1606"/>
                </a:lnTo>
                <a:lnTo>
                  <a:pt x="4353" y="1660"/>
                </a:lnTo>
                <a:lnTo>
                  <a:pt x="4366" y="1713"/>
                </a:lnTo>
                <a:lnTo>
                  <a:pt x="4378" y="1766"/>
                </a:lnTo>
                <a:lnTo>
                  <a:pt x="4388" y="1820"/>
                </a:lnTo>
                <a:lnTo>
                  <a:pt x="4397" y="1875"/>
                </a:lnTo>
                <a:lnTo>
                  <a:pt x="4405" y="1930"/>
                </a:lnTo>
                <a:lnTo>
                  <a:pt x="4411" y="1985"/>
                </a:lnTo>
                <a:lnTo>
                  <a:pt x="4416" y="2042"/>
                </a:lnTo>
                <a:lnTo>
                  <a:pt x="4420" y="2098"/>
                </a:lnTo>
                <a:lnTo>
                  <a:pt x="4422" y="2155"/>
                </a:lnTo>
                <a:lnTo>
                  <a:pt x="4423" y="2212"/>
                </a:lnTo>
                <a:lnTo>
                  <a:pt x="4422" y="2270"/>
                </a:lnTo>
                <a:lnTo>
                  <a:pt x="4420" y="2326"/>
                </a:lnTo>
                <a:lnTo>
                  <a:pt x="4416" y="2382"/>
                </a:lnTo>
                <a:lnTo>
                  <a:pt x="4411" y="2438"/>
                </a:lnTo>
                <a:lnTo>
                  <a:pt x="4405" y="2494"/>
                </a:lnTo>
                <a:lnTo>
                  <a:pt x="4397" y="2548"/>
                </a:lnTo>
                <a:lnTo>
                  <a:pt x="4388" y="2604"/>
                </a:lnTo>
                <a:lnTo>
                  <a:pt x="4378" y="2658"/>
                </a:lnTo>
                <a:lnTo>
                  <a:pt x="4366" y="2711"/>
                </a:lnTo>
                <a:lnTo>
                  <a:pt x="4353" y="2764"/>
                </a:lnTo>
                <a:lnTo>
                  <a:pt x="4339" y="2818"/>
                </a:lnTo>
                <a:lnTo>
                  <a:pt x="4323" y="2870"/>
                </a:lnTo>
                <a:lnTo>
                  <a:pt x="4307" y="2921"/>
                </a:lnTo>
                <a:lnTo>
                  <a:pt x="4289" y="2972"/>
                </a:lnTo>
                <a:lnTo>
                  <a:pt x="4270" y="3023"/>
                </a:lnTo>
                <a:lnTo>
                  <a:pt x="4249" y="3073"/>
                </a:lnTo>
                <a:lnTo>
                  <a:pt x="4227" y="3122"/>
                </a:lnTo>
                <a:lnTo>
                  <a:pt x="4205" y="3171"/>
                </a:lnTo>
                <a:lnTo>
                  <a:pt x="4181" y="3219"/>
                </a:lnTo>
                <a:lnTo>
                  <a:pt x="4156" y="3267"/>
                </a:lnTo>
                <a:lnTo>
                  <a:pt x="4130" y="3313"/>
                </a:lnTo>
                <a:lnTo>
                  <a:pt x="4102" y="3359"/>
                </a:lnTo>
                <a:lnTo>
                  <a:pt x="4074" y="3404"/>
                </a:lnTo>
                <a:lnTo>
                  <a:pt x="4045" y="3449"/>
                </a:lnTo>
                <a:lnTo>
                  <a:pt x="4014" y="3492"/>
                </a:lnTo>
                <a:lnTo>
                  <a:pt x="3983" y="3535"/>
                </a:lnTo>
                <a:lnTo>
                  <a:pt x="3951" y="3578"/>
                </a:lnTo>
                <a:lnTo>
                  <a:pt x="3917" y="3619"/>
                </a:lnTo>
                <a:lnTo>
                  <a:pt x="3883" y="3660"/>
                </a:lnTo>
                <a:lnTo>
                  <a:pt x="3848" y="3699"/>
                </a:lnTo>
                <a:lnTo>
                  <a:pt x="3812" y="3738"/>
                </a:lnTo>
                <a:lnTo>
                  <a:pt x="3775" y="3776"/>
                </a:lnTo>
                <a:lnTo>
                  <a:pt x="3736" y="3813"/>
                </a:lnTo>
                <a:lnTo>
                  <a:pt x="3698" y="3849"/>
                </a:lnTo>
                <a:lnTo>
                  <a:pt x="3659" y="3884"/>
                </a:lnTo>
                <a:lnTo>
                  <a:pt x="3618" y="3919"/>
                </a:lnTo>
                <a:lnTo>
                  <a:pt x="3577" y="3952"/>
                </a:lnTo>
                <a:lnTo>
                  <a:pt x="3534" y="3984"/>
                </a:lnTo>
                <a:lnTo>
                  <a:pt x="3492" y="4016"/>
                </a:lnTo>
                <a:lnTo>
                  <a:pt x="3448" y="4046"/>
                </a:lnTo>
                <a:lnTo>
                  <a:pt x="3403" y="4076"/>
                </a:lnTo>
                <a:lnTo>
                  <a:pt x="3357" y="4103"/>
                </a:lnTo>
                <a:lnTo>
                  <a:pt x="3312" y="4131"/>
                </a:lnTo>
                <a:lnTo>
                  <a:pt x="3265" y="4157"/>
                </a:lnTo>
                <a:lnTo>
                  <a:pt x="3218" y="4182"/>
                </a:lnTo>
                <a:lnTo>
                  <a:pt x="3170" y="4206"/>
                </a:lnTo>
                <a:lnTo>
                  <a:pt x="3121" y="4229"/>
                </a:lnTo>
                <a:lnTo>
                  <a:pt x="3072" y="4250"/>
                </a:lnTo>
                <a:lnTo>
                  <a:pt x="3022" y="4270"/>
                </a:lnTo>
                <a:lnTo>
                  <a:pt x="2971" y="4290"/>
                </a:lnTo>
                <a:lnTo>
                  <a:pt x="2920" y="4308"/>
                </a:lnTo>
                <a:lnTo>
                  <a:pt x="2869" y="4325"/>
                </a:lnTo>
                <a:lnTo>
                  <a:pt x="2817" y="4340"/>
                </a:lnTo>
                <a:lnTo>
                  <a:pt x="2764" y="4355"/>
                </a:lnTo>
                <a:lnTo>
                  <a:pt x="2710" y="4367"/>
                </a:lnTo>
                <a:lnTo>
                  <a:pt x="2657" y="4379"/>
                </a:lnTo>
                <a:lnTo>
                  <a:pt x="2603" y="4390"/>
                </a:lnTo>
                <a:lnTo>
                  <a:pt x="2548" y="4398"/>
                </a:lnTo>
                <a:lnTo>
                  <a:pt x="2492" y="4406"/>
                </a:lnTo>
                <a:lnTo>
                  <a:pt x="2437" y="4412"/>
                </a:lnTo>
                <a:lnTo>
                  <a:pt x="2382" y="4417"/>
                </a:lnTo>
                <a:lnTo>
                  <a:pt x="2325" y="4421"/>
                </a:lnTo>
                <a:lnTo>
                  <a:pt x="2268" y="4423"/>
                </a:lnTo>
                <a:lnTo>
                  <a:pt x="2211" y="4424"/>
                </a:lnTo>
                <a:lnTo>
                  <a:pt x="2154" y="4423"/>
                </a:lnTo>
                <a:lnTo>
                  <a:pt x="2097" y="4421"/>
                </a:lnTo>
                <a:lnTo>
                  <a:pt x="2041" y="4417"/>
                </a:lnTo>
                <a:lnTo>
                  <a:pt x="1985" y="4412"/>
                </a:lnTo>
                <a:lnTo>
                  <a:pt x="1929" y="4406"/>
                </a:lnTo>
                <a:lnTo>
                  <a:pt x="1874" y="4398"/>
                </a:lnTo>
                <a:lnTo>
                  <a:pt x="1820" y="4390"/>
                </a:lnTo>
                <a:lnTo>
                  <a:pt x="1765" y="4379"/>
                </a:lnTo>
                <a:lnTo>
                  <a:pt x="1711" y="4367"/>
                </a:lnTo>
                <a:lnTo>
                  <a:pt x="1658" y="4355"/>
                </a:lnTo>
                <a:lnTo>
                  <a:pt x="1606" y="4340"/>
                </a:lnTo>
                <a:lnTo>
                  <a:pt x="1554" y="4325"/>
                </a:lnTo>
                <a:lnTo>
                  <a:pt x="1501" y="4308"/>
                </a:lnTo>
                <a:lnTo>
                  <a:pt x="1450" y="4290"/>
                </a:lnTo>
                <a:lnTo>
                  <a:pt x="1400" y="4270"/>
                </a:lnTo>
                <a:lnTo>
                  <a:pt x="1350" y="4250"/>
                </a:lnTo>
                <a:lnTo>
                  <a:pt x="1301" y="4229"/>
                </a:lnTo>
                <a:lnTo>
                  <a:pt x="1252" y="4206"/>
                </a:lnTo>
                <a:lnTo>
                  <a:pt x="1204" y="4182"/>
                </a:lnTo>
                <a:lnTo>
                  <a:pt x="1157" y="4157"/>
                </a:lnTo>
                <a:lnTo>
                  <a:pt x="1110" y="4131"/>
                </a:lnTo>
                <a:lnTo>
                  <a:pt x="1064" y="4103"/>
                </a:lnTo>
                <a:lnTo>
                  <a:pt x="1019" y="4076"/>
                </a:lnTo>
                <a:lnTo>
                  <a:pt x="975" y="4046"/>
                </a:lnTo>
                <a:lnTo>
                  <a:pt x="931" y="4016"/>
                </a:lnTo>
                <a:lnTo>
                  <a:pt x="887" y="3984"/>
                </a:lnTo>
                <a:lnTo>
                  <a:pt x="846" y="3952"/>
                </a:lnTo>
                <a:lnTo>
                  <a:pt x="804" y="3919"/>
                </a:lnTo>
                <a:lnTo>
                  <a:pt x="764" y="3884"/>
                </a:lnTo>
                <a:lnTo>
                  <a:pt x="725" y="3849"/>
                </a:lnTo>
                <a:lnTo>
                  <a:pt x="685" y="3813"/>
                </a:lnTo>
                <a:lnTo>
                  <a:pt x="647" y="3776"/>
                </a:lnTo>
                <a:lnTo>
                  <a:pt x="611" y="3738"/>
                </a:lnTo>
                <a:lnTo>
                  <a:pt x="574" y="3699"/>
                </a:lnTo>
                <a:lnTo>
                  <a:pt x="538" y="3660"/>
                </a:lnTo>
                <a:lnTo>
                  <a:pt x="504" y="3619"/>
                </a:lnTo>
                <a:lnTo>
                  <a:pt x="471" y="3578"/>
                </a:lnTo>
                <a:lnTo>
                  <a:pt x="439" y="3535"/>
                </a:lnTo>
                <a:lnTo>
                  <a:pt x="407" y="3492"/>
                </a:lnTo>
                <a:lnTo>
                  <a:pt x="378" y="3449"/>
                </a:lnTo>
                <a:lnTo>
                  <a:pt x="348" y="3404"/>
                </a:lnTo>
                <a:lnTo>
                  <a:pt x="320" y="3359"/>
                </a:lnTo>
                <a:lnTo>
                  <a:pt x="292" y="3313"/>
                </a:lnTo>
                <a:lnTo>
                  <a:pt x="267" y="3267"/>
                </a:lnTo>
                <a:lnTo>
                  <a:pt x="241" y="3219"/>
                </a:lnTo>
                <a:lnTo>
                  <a:pt x="218" y="3171"/>
                </a:lnTo>
                <a:lnTo>
                  <a:pt x="195" y="3122"/>
                </a:lnTo>
                <a:lnTo>
                  <a:pt x="173" y="3073"/>
                </a:lnTo>
                <a:lnTo>
                  <a:pt x="153" y="3023"/>
                </a:lnTo>
                <a:lnTo>
                  <a:pt x="134" y="2972"/>
                </a:lnTo>
                <a:lnTo>
                  <a:pt x="116" y="2921"/>
                </a:lnTo>
                <a:lnTo>
                  <a:pt x="99" y="2870"/>
                </a:lnTo>
                <a:lnTo>
                  <a:pt x="84" y="2818"/>
                </a:lnTo>
                <a:lnTo>
                  <a:pt x="69" y="2764"/>
                </a:lnTo>
                <a:lnTo>
                  <a:pt x="56" y="2711"/>
                </a:lnTo>
                <a:lnTo>
                  <a:pt x="44" y="2658"/>
                </a:lnTo>
                <a:lnTo>
                  <a:pt x="34" y="2604"/>
                </a:lnTo>
                <a:lnTo>
                  <a:pt x="25" y="2548"/>
                </a:lnTo>
                <a:lnTo>
                  <a:pt x="17" y="2494"/>
                </a:lnTo>
                <a:lnTo>
                  <a:pt x="10" y="2438"/>
                </a:lnTo>
                <a:lnTo>
                  <a:pt x="6" y="2382"/>
                </a:lnTo>
                <a:lnTo>
                  <a:pt x="2" y="2326"/>
                </a:lnTo>
                <a:lnTo>
                  <a:pt x="0" y="2270"/>
                </a:lnTo>
                <a:lnTo>
                  <a:pt x="0" y="2212"/>
                </a:lnTo>
                <a:lnTo>
                  <a:pt x="0" y="2155"/>
                </a:lnTo>
                <a:lnTo>
                  <a:pt x="2" y="2098"/>
                </a:lnTo>
                <a:lnTo>
                  <a:pt x="6" y="2042"/>
                </a:lnTo>
                <a:lnTo>
                  <a:pt x="10" y="1985"/>
                </a:lnTo>
                <a:lnTo>
                  <a:pt x="17" y="1930"/>
                </a:lnTo>
                <a:lnTo>
                  <a:pt x="25" y="1875"/>
                </a:lnTo>
                <a:lnTo>
                  <a:pt x="34" y="1820"/>
                </a:lnTo>
                <a:lnTo>
                  <a:pt x="44" y="1766"/>
                </a:lnTo>
                <a:lnTo>
                  <a:pt x="56" y="1713"/>
                </a:lnTo>
                <a:lnTo>
                  <a:pt x="69" y="1660"/>
                </a:lnTo>
                <a:lnTo>
                  <a:pt x="84" y="1606"/>
                </a:lnTo>
                <a:lnTo>
                  <a:pt x="99" y="1554"/>
                </a:lnTo>
                <a:lnTo>
                  <a:pt x="116" y="1502"/>
                </a:lnTo>
                <a:lnTo>
                  <a:pt x="134" y="1451"/>
                </a:lnTo>
                <a:lnTo>
                  <a:pt x="153" y="1401"/>
                </a:lnTo>
                <a:lnTo>
                  <a:pt x="173" y="1351"/>
                </a:lnTo>
                <a:lnTo>
                  <a:pt x="195" y="1302"/>
                </a:lnTo>
                <a:lnTo>
                  <a:pt x="218" y="1253"/>
                </a:lnTo>
                <a:lnTo>
                  <a:pt x="241" y="1205"/>
                </a:lnTo>
                <a:lnTo>
                  <a:pt x="267" y="1157"/>
                </a:lnTo>
                <a:lnTo>
                  <a:pt x="292" y="1111"/>
                </a:lnTo>
                <a:lnTo>
                  <a:pt x="320" y="1065"/>
                </a:lnTo>
                <a:lnTo>
                  <a:pt x="348" y="1020"/>
                </a:lnTo>
                <a:lnTo>
                  <a:pt x="378" y="975"/>
                </a:lnTo>
                <a:lnTo>
                  <a:pt x="407" y="932"/>
                </a:lnTo>
                <a:lnTo>
                  <a:pt x="439" y="889"/>
                </a:lnTo>
                <a:lnTo>
                  <a:pt x="471" y="846"/>
                </a:lnTo>
                <a:lnTo>
                  <a:pt x="504" y="805"/>
                </a:lnTo>
                <a:lnTo>
                  <a:pt x="538" y="765"/>
                </a:lnTo>
                <a:lnTo>
                  <a:pt x="574" y="725"/>
                </a:lnTo>
                <a:lnTo>
                  <a:pt x="611" y="686"/>
                </a:lnTo>
                <a:lnTo>
                  <a:pt x="647" y="649"/>
                </a:lnTo>
                <a:lnTo>
                  <a:pt x="685" y="611"/>
                </a:lnTo>
                <a:lnTo>
                  <a:pt x="725" y="575"/>
                </a:lnTo>
                <a:lnTo>
                  <a:pt x="764" y="540"/>
                </a:lnTo>
                <a:lnTo>
                  <a:pt x="804" y="505"/>
                </a:lnTo>
                <a:lnTo>
                  <a:pt x="846" y="472"/>
                </a:lnTo>
                <a:lnTo>
                  <a:pt x="887" y="440"/>
                </a:lnTo>
                <a:lnTo>
                  <a:pt x="931" y="408"/>
                </a:lnTo>
                <a:lnTo>
                  <a:pt x="975" y="378"/>
                </a:lnTo>
                <a:lnTo>
                  <a:pt x="1019" y="348"/>
                </a:lnTo>
                <a:lnTo>
                  <a:pt x="1064" y="321"/>
                </a:lnTo>
                <a:lnTo>
                  <a:pt x="1110" y="293"/>
                </a:lnTo>
                <a:lnTo>
                  <a:pt x="1157" y="267"/>
                </a:lnTo>
                <a:lnTo>
                  <a:pt x="1204" y="242"/>
                </a:lnTo>
                <a:lnTo>
                  <a:pt x="1252" y="219"/>
                </a:lnTo>
                <a:lnTo>
                  <a:pt x="1301" y="195"/>
                </a:lnTo>
                <a:lnTo>
                  <a:pt x="1350" y="174"/>
                </a:lnTo>
                <a:lnTo>
                  <a:pt x="1400" y="154"/>
                </a:lnTo>
                <a:lnTo>
                  <a:pt x="1450" y="134"/>
                </a:lnTo>
                <a:lnTo>
                  <a:pt x="1501" y="116"/>
                </a:lnTo>
                <a:lnTo>
                  <a:pt x="1554" y="99"/>
                </a:lnTo>
                <a:lnTo>
                  <a:pt x="1606" y="84"/>
                </a:lnTo>
                <a:lnTo>
                  <a:pt x="1658" y="70"/>
                </a:lnTo>
                <a:lnTo>
                  <a:pt x="1711" y="57"/>
                </a:lnTo>
                <a:lnTo>
                  <a:pt x="1765" y="45"/>
                </a:lnTo>
                <a:lnTo>
                  <a:pt x="1820" y="34"/>
                </a:lnTo>
                <a:lnTo>
                  <a:pt x="1874" y="26"/>
                </a:lnTo>
                <a:lnTo>
                  <a:pt x="1929" y="18"/>
                </a:lnTo>
                <a:lnTo>
                  <a:pt x="1985" y="12"/>
                </a:lnTo>
                <a:lnTo>
                  <a:pt x="2041" y="7"/>
                </a:lnTo>
                <a:lnTo>
                  <a:pt x="2097" y="4"/>
                </a:lnTo>
                <a:lnTo>
                  <a:pt x="2154" y="1"/>
                </a:lnTo>
                <a:lnTo>
                  <a:pt x="2211" y="0"/>
                </a:lnTo>
                <a:close/>
                <a:moveTo>
                  <a:pt x="1730" y="2519"/>
                </a:moveTo>
                <a:lnTo>
                  <a:pt x="1730" y="2519"/>
                </a:lnTo>
                <a:lnTo>
                  <a:pt x="1753" y="2453"/>
                </a:lnTo>
                <a:lnTo>
                  <a:pt x="1776" y="2389"/>
                </a:lnTo>
                <a:lnTo>
                  <a:pt x="1802" y="2327"/>
                </a:lnTo>
                <a:lnTo>
                  <a:pt x="1814" y="2297"/>
                </a:lnTo>
                <a:lnTo>
                  <a:pt x="1828" y="2267"/>
                </a:lnTo>
                <a:lnTo>
                  <a:pt x="1843" y="2238"/>
                </a:lnTo>
                <a:lnTo>
                  <a:pt x="1858" y="2210"/>
                </a:lnTo>
                <a:lnTo>
                  <a:pt x="1874" y="2181"/>
                </a:lnTo>
                <a:lnTo>
                  <a:pt x="1890" y="2153"/>
                </a:lnTo>
                <a:lnTo>
                  <a:pt x="1907" y="2126"/>
                </a:lnTo>
                <a:lnTo>
                  <a:pt x="1924" y="2099"/>
                </a:lnTo>
                <a:lnTo>
                  <a:pt x="1942" y="2073"/>
                </a:lnTo>
                <a:lnTo>
                  <a:pt x="1961" y="2047"/>
                </a:lnTo>
                <a:lnTo>
                  <a:pt x="1981" y="2022"/>
                </a:lnTo>
                <a:lnTo>
                  <a:pt x="2002" y="1996"/>
                </a:lnTo>
                <a:lnTo>
                  <a:pt x="2023" y="1971"/>
                </a:lnTo>
                <a:lnTo>
                  <a:pt x="2045" y="1947"/>
                </a:lnTo>
                <a:lnTo>
                  <a:pt x="2069" y="1923"/>
                </a:lnTo>
                <a:lnTo>
                  <a:pt x="2093" y="1899"/>
                </a:lnTo>
                <a:lnTo>
                  <a:pt x="2118" y="1875"/>
                </a:lnTo>
                <a:lnTo>
                  <a:pt x="2144" y="1852"/>
                </a:lnTo>
                <a:lnTo>
                  <a:pt x="2171" y="1829"/>
                </a:lnTo>
                <a:lnTo>
                  <a:pt x="2198" y="1807"/>
                </a:lnTo>
                <a:lnTo>
                  <a:pt x="2228" y="1784"/>
                </a:lnTo>
                <a:lnTo>
                  <a:pt x="2258" y="1762"/>
                </a:lnTo>
                <a:lnTo>
                  <a:pt x="2290" y="1739"/>
                </a:lnTo>
                <a:lnTo>
                  <a:pt x="2322" y="1718"/>
                </a:lnTo>
                <a:lnTo>
                  <a:pt x="2356" y="1696"/>
                </a:lnTo>
                <a:lnTo>
                  <a:pt x="2391" y="1675"/>
                </a:lnTo>
                <a:lnTo>
                  <a:pt x="2372" y="1669"/>
                </a:lnTo>
                <a:lnTo>
                  <a:pt x="2353" y="1665"/>
                </a:lnTo>
                <a:lnTo>
                  <a:pt x="2334" y="1662"/>
                </a:lnTo>
                <a:lnTo>
                  <a:pt x="2314" y="1660"/>
                </a:lnTo>
                <a:lnTo>
                  <a:pt x="2295" y="1658"/>
                </a:lnTo>
                <a:lnTo>
                  <a:pt x="2276" y="1656"/>
                </a:lnTo>
                <a:lnTo>
                  <a:pt x="2256" y="1655"/>
                </a:lnTo>
                <a:lnTo>
                  <a:pt x="2237" y="1656"/>
                </a:lnTo>
                <a:lnTo>
                  <a:pt x="2218" y="1658"/>
                </a:lnTo>
                <a:lnTo>
                  <a:pt x="2198" y="1659"/>
                </a:lnTo>
                <a:lnTo>
                  <a:pt x="2180" y="1662"/>
                </a:lnTo>
                <a:lnTo>
                  <a:pt x="2161" y="1665"/>
                </a:lnTo>
                <a:lnTo>
                  <a:pt x="2142" y="1669"/>
                </a:lnTo>
                <a:lnTo>
                  <a:pt x="2124" y="1673"/>
                </a:lnTo>
                <a:lnTo>
                  <a:pt x="2105" y="1679"/>
                </a:lnTo>
                <a:lnTo>
                  <a:pt x="2087" y="1684"/>
                </a:lnTo>
                <a:lnTo>
                  <a:pt x="2069" y="1692"/>
                </a:lnTo>
                <a:lnTo>
                  <a:pt x="2051" y="1698"/>
                </a:lnTo>
                <a:lnTo>
                  <a:pt x="2032" y="1706"/>
                </a:lnTo>
                <a:lnTo>
                  <a:pt x="2015" y="1715"/>
                </a:lnTo>
                <a:lnTo>
                  <a:pt x="1997" y="1723"/>
                </a:lnTo>
                <a:lnTo>
                  <a:pt x="1980" y="1733"/>
                </a:lnTo>
                <a:lnTo>
                  <a:pt x="1947" y="1754"/>
                </a:lnTo>
                <a:lnTo>
                  <a:pt x="1915" y="1778"/>
                </a:lnTo>
                <a:lnTo>
                  <a:pt x="1885" y="1802"/>
                </a:lnTo>
                <a:lnTo>
                  <a:pt x="1856" y="1830"/>
                </a:lnTo>
                <a:lnTo>
                  <a:pt x="1842" y="1845"/>
                </a:lnTo>
                <a:lnTo>
                  <a:pt x="1828" y="1860"/>
                </a:lnTo>
                <a:lnTo>
                  <a:pt x="1815" y="1875"/>
                </a:lnTo>
                <a:lnTo>
                  <a:pt x="1803" y="1891"/>
                </a:lnTo>
                <a:lnTo>
                  <a:pt x="1791" y="1907"/>
                </a:lnTo>
                <a:lnTo>
                  <a:pt x="1779" y="1924"/>
                </a:lnTo>
                <a:lnTo>
                  <a:pt x="1769" y="1941"/>
                </a:lnTo>
                <a:lnTo>
                  <a:pt x="1758" y="1958"/>
                </a:lnTo>
                <a:lnTo>
                  <a:pt x="1748" y="1976"/>
                </a:lnTo>
                <a:lnTo>
                  <a:pt x="1739" y="1994"/>
                </a:lnTo>
                <a:lnTo>
                  <a:pt x="1730" y="2013"/>
                </a:lnTo>
                <a:lnTo>
                  <a:pt x="1722" y="2032"/>
                </a:lnTo>
                <a:lnTo>
                  <a:pt x="1714" y="2051"/>
                </a:lnTo>
                <a:lnTo>
                  <a:pt x="1708" y="2070"/>
                </a:lnTo>
                <a:lnTo>
                  <a:pt x="1701" y="2091"/>
                </a:lnTo>
                <a:lnTo>
                  <a:pt x="1695" y="2111"/>
                </a:lnTo>
                <a:lnTo>
                  <a:pt x="1691" y="2132"/>
                </a:lnTo>
                <a:lnTo>
                  <a:pt x="1687" y="2152"/>
                </a:lnTo>
                <a:lnTo>
                  <a:pt x="1683" y="2174"/>
                </a:lnTo>
                <a:lnTo>
                  <a:pt x="1680" y="2195"/>
                </a:lnTo>
                <a:lnTo>
                  <a:pt x="1678" y="2217"/>
                </a:lnTo>
                <a:lnTo>
                  <a:pt x="1677" y="2240"/>
                </a:lnTo>
                <a:lnTo>
                  <a:pt x="1677" y="2261"/>
                </a:lnTo>
                <a:lnTo>
                  <a:pt x="1677" y="2284"/>
                </a:lnTo>
                <a:lnTo>
                  <a:pt x="1679" y="2307"/>
                </a:lnTo>
                <a:lnTo>
                  <a:pt x="1680" y="2329"/>
                </a:lnTo>
                <a:lnTo>
                  <a:pt x="1683" y="2353"/>
                </a:lnTo>
                <a:lnTo>
                  <a:pt x="1688" y="2376"/>
                </a:lnTo>
                <a:lnTo>
                  <a:pt x="1692" y="2399"/>
                </a:lnTo>
                <a:lnTo>
                  <a:pt x="1698" y="2423"/>
                </a:lnTo>
                <a:lnTo>
                  <a:pt x="1705" y="2446"/>
                </a:lnTo>
                <a:lnTo>
                  <a:pt x="1712" y="2471"/>
                </a:lnTo>
                <a:lnTo>
                  <a:pt x="1721" y="2494"/>
                </a:lnTo>
                <a:lnTo>
                  <a:pt x="1730" y="2519"/>
                </a:lnTo>
                <a:close/>
                <a:moveTo>
                  <a:pt x="2609" y="4676"/>
                </a:moveTo>
                <a:lnTo>
                  <a:pt x="2609" y="5036"/>
                </a:lnTo>
                <a:lnTo>
                  <a:pt x="3991" y="5281"/>
                </a:lnTo>
                <a:lnTo>
                  <a:pt x="3991" y="6016"/>
                </a:lnTo>
                <a:lnTo>
                  <a:pt x="501" y="6016"/>
                </a:lnTo>
                <a:lnTo>
                  <a:pt x="501" y="5281"/>
                </a:lnTo>
                <a:lnTo>
                  <a:pt x="1813" y="5036"/>
                </a:lnTo>
                <a:lnTo>
                  <a:pt x="1813" y="4676"/>
                </a:lnTo>
                <a:lnTo>
                  <a:pt x="1861" y="4686"/>
                </a:lnTo>
                <a:lnTo>
                  <a:pt x="1910" y="4695"/>
                </a:lnTo>
                <a:lnTo>
                  <a:pt x="1959" y="4703"/>
                </a:lnTo>
                <a:lnTo>
                  <a:pt x="2009" y="4709"/>
                </a:lnTo>
                <a:lnTo>
                  <a:pt x="2059" y="4713"/>
                </a:lnTo>
                <a:lnTo>
                  <a:pt x="2109" y="4717"/>
                </a:lnTo>
                <a:lnTo>
                  <a:pt x="2160" y="4720"/>
                </a:lnTo>
                <a:lnTo>
                  <a:pt x="2211" y="4720"/>
                </a:lnTo>
                <a:lnTo>
                  <a:pt x="2262" y="4720"/>
                </a:lnTo>
                <a:lnTo>
                  <a:pt x="2312" y="4717"/>
                </a:lnTo>
                <a:lnTo>
                  <a:pt x="2363" y="4713"/>
                </a:lnTo>
                <a:lnTo>
                  <a:pt x="2413" y="4709"/>
                </a:lnTo>
                <a:lnTo>
                  <a:pt x="2462" y="4703"/>
                </a:lnTo>
                <a:lnTo>
                  <a:pt x="2511" y="4695"/>
                </a:lnTo>
                <a:lnTo>
                  <a:pt x="2560" y="4686"/>
                </a:lnTo>
                <a:lnTo>
                  <a:pt x="2609" y="4676"/>
                </a:lnTo>
                <a:close/>
                <a:moveTo>
                  <a:pt x="2211" y="1201"/>
                </a:moveTo>
                <a:lnTo>
                  <a:pt x="2211" y="1201"/>
                </a:lnTo>
                <a:lnTo>
                  <a:pt x="2185" y="1201"/>
                </a:lnTo>
                <a:lnTo>
                  <a:pt x="2159" y="1202"/>
                </a:lnTo>
                <a:lnTo>
                  <a:pt x="2134" y="1204"/>
                </a:lnTo>
                <a:lnTo>
                  <a:pt x="2108" y="1206"/>
                </a:lnTo>
                <a:lnTo>
                  <a:pt x="2082" y="1209"/>
                </a:lnTo>
                <a:lnTo>
                  <a:pt x="2057" y="1213"/>
                </a:lnTo>
                <a:lnTo>
                  <a:pt x="2007" y="1221"/>
                </a:lnTo>
                <a:lnTo>
                  <a:pt x="1958" y="1233"/>
                </a:lnTo>
                <a:lnTo>
                  <a:pt x="1910" y="1247"/>
                </a:lnTo>
                <a:lnTo>
                  <a:pt x="1863" y="1263"/>
                </a:lnTo>
                <a:lnTo>
                  <a:pt x="1817" y="1281"/>
                </a:lnTo>
                <a:lnTo>
                  <a:pt x="1773" y="1301"/>
                </a:lnTo>
                <a:lnTo>
                  <a:pt x="1729" y="1323"/>
                </a:lnTo>
                <a:lnTo>
                  <a:pt x="1687" y="1347"/>
                </a:lnTo>
                <a:lnTo>
                  <a:pt x="1646" y="1373"/>
                </a:lnTo>
                <a:lnTo>
                  <a:pt x="1606" y="1402"/>
                </a:lnTo>
                <a:lnTo>
                  <a:pt x="1567" y="1432"/>
                </a:lnTo>
                <a:lnTo>
                  <a:pt x="1531" y="1464"/>
                </a:lnTo>
                <a:lnTo>
                  <a:pt x="1496" y="1497"/>
                </a:lnTo>
                <a:lnTo>
                  <a:pt x="1463" y="1532"/>
                </a:lnTo>
                <a:lnTo>
                  <a:pt x="1431" y="1569"/>
                </a:lnTo>
                <a:lnTo>
                  <a:pt x="1400" y="1607"/>
                </a:lnTo>
                <a:lnTo>
                  <a:pt x="1373" y="1647"/>
                </a:lnTo>
                <a:lnTo>
                  <a:pt x="1346" y="1687"/>
                </a:lnTo>
                <a:lnTo>
                  <a:pt x="1322" y="1730"/>
                </a:lnTo>
                <a:lnTo>
                  <a:pt x="1299" y="1774"/>
                </a:lnTo>
                <a:lnTo>
                  <a:pt x="1279" y="1818"/>
                </a:lnTo>
                <a:lnTo>
                  <a:pt x="1261" y="1864"/>
                </a:lnTo>
                <a:lnTo>
                  <a:pt x="1245" y="1911"/>
                </a:lnTo>
                <a:lnTo>
                  <a:pt x="1232" y="1960"/>
                </a:lnTo>
                <a:lnTo>
                  <a:pt x="1220" y="2009"/>
                </a:lnTo>
                <a:lnTo>
                  <a:pt x="1212" y="2058"/>
                </a:lnTo>
                <a:lnTo>
                  <a:pt x="1208" y="2083"/>
                </a:lnTo>
                <a:lnTo>
                  <a:pt x="1206" y="2109"/>
                </a:lnTo>
                <a:lnTo>
                  <a:pt x="1202" y="2134"/>
                </a:lnTo>
                <a:lnTo>
                  <a:pt x="1201" y="2160"/>
                </a:lnTo>
                <a:lnTo>
                  <a:pt x="1200" y="2185"/>
                </a:lnTo>
                <a:lnTo>
                  <a:pt x="1200" y="2212"/>
                </a:lnTo>
                <a:lnTo>
                  <a:pt x="1200" y="2238"/>
                </a:lnTo>
                <a:lnTo>
                  <a:pt x="1201" y="2264"/>
                </a:lnTo>
                <a:lnTo>
                  <a:pt x="1202" y="2290"/>
                </a:lnTo>
                <a:lnTo>
                  <a:pt x="1206" y="2315"/>
                </a:lnTo>
                <a:lnTo>
                  <a:pt x="1208" y="2341"/>
                </a:lnTo>
                <a:lnTo>
                  <a:pt x="1212" y="2366"/>
                </a:lnTo>
                <a:lnTo>
                  <a:pt x="1220" y="2415"/>
                </a:lnTo>
                <a:lnTo>
                  <a:pt x="1232" y="2464"/>
                </a:lnTo>
                <a:lnTo>
                  <a:pt x="1245" y="2512"/>
                </a:lnTo>
                <a:lnTo>
                  <a:pt x="1261" y="2560"/>
                </a:lnTo>
                <a:lnTo>
                  <a:pt x="1279" y="2606"/>
                </a:lnTo>
                <a:lnTo>
                  <a:pt x="1299" y="2651"/>
                </a:lnTo>
                <a:lnTo>
                  <a:pt x="1322" y="2694"/>
                </a:lnTo>
                <a:lnTo>
                  <a:pt x="1346" y="2737"/>
                </a:lnTo>
                <a:lnTo>
                  <a:pt x="1373" y="2777"/>
                </a:lnTo>
                <a:lnTo>
                  <a:pt x="1400" y="2817"/>
                </a:lnTo>
                <a:lnTo>
                  <a:pt x="1431" y="2855"/>
                </a:lnTo>
                <a:lnTo>
                  <a:pt x="1463" y="2892"/>
                </a:lnTo>
                <a:lnTo>
                  <a:pt x="1496" y="2927"/>
                </a:lnTo>
                <a:lnTo>
                  <a:pt x="1531" y="2960"/>
                </a:lnTo>
                <a:lnTo>
                  <a:pt x="1567" y="2992"/>
                </a:lnTo>
                <a:lnTo>
                  <a:pt x="1606" y="3022"/>
                </a:lnTo>
                <a:lnTo>
                  <a:pt x="1646" y="3051"/>
                </a:lnTo>
                <a:lnTo>
                  <a:pt x="1687" y="3077"/>
                </a:lnTo>
                <a:lnTo>
                  <a:pt x="1729" y="3101"/>
                </a:lnTo>
                <a:lnTo>
                  <a:pt x="1773" y="3123"/>
                </a:lnTo>
                <a:lnTo>
                  <a:pt x="1817" y="3143"/>
                </a:lnTo>
                <a:lnTo>
                  <a:pt x="1863" y="3161"/>
                </a:lnTo>
                <a:lnTo>
                  <a:pt x="1910" y="3177"/>
                </a:lnTo>
                <a:lnTo>
                  <a:pt x="1958" y="3191"/>
                </a:lnTo>
                <a:lnTo>
                  <a:pt x="2007" y="3203"/>
                </a:lnTo>
                <a:lnTo>
                  <a:pt x="2057" y="3211"/>
                </a:lnTo>
                <a:lnTo>
                  <a:pt x="2082" y="3215"/>
                </a:lnTo>
                <a:lnTo>
                  <a:pt x="2108" y="3218"/>
                </a:lnTo>
                <a:lnTo>
                  <a:pt x="2134" y="3220"/>
                </a:lnTo>
                <a:lnTo>
                  <a:pt x="2159" y="3222"/>
                </a:lnTo>
                <a:lnTo>
                  <a:pt x="2185" y="3223"/>
                </a:lnTo>
                <a:lnTo>
                  <a:pt x="2211" y="3223"/>
                </a:lnTo>
                <a:lnTo>
                  <a:pt x="2237" y="3223"/>
                </a:lnTo>
                <a:lnTo>
                  <a:pt x="2263" y="3222"/>
                </a:lnTo>
                <a:lnTo>
                  <a:pt x="2289" y="3220"/>
                </a:lnTo>
                <a:lnTo>
                  <a:pt x="2314" y="3218"/>
                </a:lnTo>
                <a:lnTo>
                  <a:pt x="2340" y="3215"/>
                </a:lnTo>
                <a:lnTo>
                  <a:pt x="2365" y="3211"/>
                </a:lnTo>
                <a:lnTo>
                  <a:pt x="2415" y="3203"/>
                </a:lnTo>
                <a:lnTo>
                  <a:pt x="2463" y="3191"/>
                </a:lnTo>
                <a:lnTo>
                  <a:pt x="2511" y="3177"/>
                </a:lnTo>
                <a:lnTo>
                  <a:pt x="2558" y="3161"/>
                </a:lnTo>
                <a:lnTo>
                  <a:pt x="2605" y="3143"/>
                </a:lnTo>
                <a:lnTo>
                  <a:pt x="2650" y="3123"/>
                </a:lnTo>
                <a:lnTo>
                  <a:pt x="2693" y="3101"/>
                </a:lnTo>
                <a:lnTo>
                  <a:pt x="2735" y="3077"/>
                </a:lnTo>
                <a:lnTo>
                  <a:pt x="2776" y="3051"/>
                </a:lnTo>
                <a:lnTo>
                  <a:pt x="2816" y="3022"/>
                </a:lnTo>
                <a:lnTo>
                  <a:pt x="2854" y="2992"/>
                </a:lnTo>
                <a:lnTo>
                  <a:pt x="2891" y="2960"/>
                </a:lnTo>
                <a:lnTo>
                  <a:pt x="2926" y="2927"/>
                </a:lnTo>
                <a:lnTo>
                  <a:pt x="2959" y="2892"/>
                </a:lnTo>
                <a:lnTo>
                  <a:pt x="2991" y="2855"/>
                </a:lnTo>
                <a:lnTo>
                  <a:pt x="3021" y="2817"/>
                </a:lnTo>
                <a:lnTo>
                  <a:pt x="3050" y="2777"/>
                </a:lnTo>
                <a:lnTo>
                  <a:pt x="3075" y="2737"/>
                </a:lnTo>
                <a:lnTo>
                  <a:pt x="3100" y="2694"/>
                </a:lnTo>
                <a:lnTo>
                  <a:pt x="3122" y="2651"/>
                </a:lnTo>
                <a:lnTo>
                  <a:pt x="3142" y="2606"/>
                </a:lnTo>
                <a:lnTo>
                  <a:pt x="3161" y="2560"/>
                </a:lnTo>
                <a:lnTo>
                  <a:pt x="3177" y="2512"/>
                </a:lnTo>
                <a:lnTo>
                  <a:pt x="3190" y="2464"/>
                </a:lnTo>
                <a:lnTo>
                  <a:pt x="3202" y="2415"/>
                </a:lnTo>
                <a:lnTo>
                  <a:pt x="3211" y="2366"/>
                </a:lnTo>
                <a:lnTo>
                  <a:pt x="3214" y="2341"/>
                </a:lnTo>
                <a:lnTo>
                  <a:pt x="3217" y="2315"/>
                </a:lnTo>
                <a:lnTo>
                  <a:pt x="3219" y="2290"/>
                </a:lnTo>
                <a:lnTo>
                  <a:pt x="3221" y="2264"/>
                </a:lnTo>
                <a:lnTo>
                  <a:pt x="3221" y="2238"/>
                </a:lnTo>
                <a:lnTo>
                  <a:pt x="3222" y="2212"/>
                </a:lnTo>
                <a:lnTo>
                  <a:pt x="3221" y="2185"/>
                </a:lnTo>
                <a:lnTo>
                  <a:pt x="3221" y="2160"/>
                </a:lnTo>
                <a:lnTo>
                  <a:pt x="3219" y="2134"/>
                </a:lnTo>
                <a:lnTo>
                  <a:pt x="3217" y="2109"/>
                </a:lnTo>
                <a:lnTo>
                  <a:pt x="3214" y="2083"/>
                </a:lnTo>
                <a:lnTo>
                  <a:pt x="3211" y="2058"/>
                </a:lnTo>
                <a:lnTo>
                  <a:pt x="3202" y="2009"/>
                </a:lnTo>
                <a:lnTo>
                  <a:pt x="3190" y="1960"/>
                </a:lnTo>
                <a:lnTo>
                  <a:pt x="3177" y="1911"/>
                </a:lnTo>
                <a:lnTo>
                  <a:pt x="3161" y="1864"/>
                </a:lnTo>
                <a:lnTo>
                  <a:pt x="3142" y="1818"/>
                </a:lnTo>
                <a:lnTo>
                  <a:pt x="3122" y="1774"/>
                </a:lnTo>
                <a:lnTo>
                  <a:pt x="3100" y="1730"/>
                </a:lnTo>
                <a:lnTo>
                  <a:pt x="3075" y="1687"/>
                </a:lnTo>
                <a:lnTo>
                  <a:pt x="3050" y="1647"/>
                </a:lnTo>
                <a:lnTo>
                  <a:pt x="3021" y="1607"/>
                </a:lnTo>
                <a:lnTo>
                  <a:pt x="2991" y="1569"/>
                </a:lnTo>
                <a:lnTo>
                  <a:pt x="2959" y="1532"/>
                </a:lnTo>
                <a:lnTo>
                  <a:pt x="2926" y="1497"/>
                </a:lnTo>
                <a:lnTo>
                  <a:pt x="2891" y="1464"/>
                </a:lnTo>
                <a:lnTo>
                  <a:pt x="2854" y="1432"/>
                </a:lnTo>
                <a:lnTo>
                  <a:pt x="2816" y="1402"/>
                </a:lnTo>
                <a:lnTo>
                  <a:pt x="2776" y="1373"/>
                </a:lnTo>
                <a:lnTo>
                  <a:pt x="2735" y="1347"/>
                </a:lnTo>
                <a:lnTo>
                  <a:pt x="2693" y="1323"/>
                </a:lnTo>
                <a:lnTo>
                  <a:pt x="2650" y="1301"/>
                </a:lnTo>
                <a:lnTo>
                  <a:pt x="2605" y="1281"/>
                </a:lnTo>
                <a:lnTo>
                  <a:pt x="2558" y="1263"/>
                </a:lnTo>
                <a:lnTo>
                  <a:pt x="2511" y="1247"/>
                </a:lnTo>
                <a:lnTo>
                  <a:pt x="2463" y="1233"/>
                </a:lnTo>
                <a:lnTo>
                  <a:pt x="2415" y="1221"/>
                </a:lnTo>
                <a:lnTo>
                  <a:pt x="2365" y="1213"/>
                </a:lnTo>
                <a:lnTo>
                  <a:pt x="2340" y="1209"/>
                </a:lnTo>
                <a:lnTo>
                  <a:pt x="2314" y="1206"/>
                </a:lnTo>
                <a:lnTo>
                  <a:pt x="2289" y="1204"/>
                </a:lnTo>
                <a:lnTo>
                  <a:pt x="2263" y="1202"/>
                </a:lnTo>
                <a:lnTo>
                  <a:pt x="2237" y="1201"/>
                </a:lnTo>
                <a:lnTo>
                  <a:pt x="2211" y="1201"/>
                </a:lnTo>
                <a:close/>
                <a:moveTo>
                  <a:pt x="2706" y="1717"/>
                </a:moveTo>
                <a:lnTo>
                  <a:pt x="2706" y="1717"/>
                </a:lnTo>
                <a:lnTo>
                  <a:pt x="2682" y="1694"/>
                </a:lnTo>
                <a:lnTo>
                  <a:pt x="2656" y="1672"/>
                </a:lnTo>
                <a:lnTo>
                  <a:pt x="2630" y="1651"/>
                </a:lnTo>
                <a:lnTo>
                  <a:pt x="2602" y="1632"/>
                </a:lnTo>
                <a:lnTo>
                  <a:pt x="2574" y="1614"/>
                </a:lnTo>
                <a:lnTo>
                  <a:pt x="2544" y="1597"/>
                </a:lnTo>
                <a:lnTo>
                  <a:pt x="2515" y="1581"/>
                </a:lnTo>
                <a:lnTo>
                  <a:pt x="2484" y="1567"/>
                </a:lnTo>
                <a:lnTo>
                  <a:pt x="2452" y="1554"/>
                </a:lnTo>
                <a:lnTo>
                  <a:pt x="2419" y="1544"/>
                </a:lnTo>
                <a:lnTo>
                  <a:pt x="2386" y="1534"/>
                </a:lnTo>
                <a:lnTo>
                  <a:pt x="2352" y="1527"/>
                </a:lnTo>
                <a:lnTo>
                  <a:pt x="2318" y="1520"/>
                </a:lnTo>
                <a:lnTo>
                  <a:pt x="2283" y="1516"/>
                </a:lnTo>
                <a:lnTo>
                  <a:pt x="2247" y="1513"/>
                </a:lnTo>
                <a:lnTo>
                  <a:pt x="2211" y="1513"/>
                </a:lnTo>
                <a:lnTo>
                  <a:pt x="2175" y="1513"/>
                </a:lnTo>
                <a:lnTo>
                  <a:pt x="2140" y="1516"/>
                </a:lnTo>
                <a:lnTo>
                  <a:pt x="2105" y="1520"/>
                </a:lnTo>
                <a:lnTo>
                  <a:pt x="2070" y="1527"/>
                </a:lnTo>
                <a:lnTo>
                  <a:pt x="2036" y="1534"/>
                </a:lnTo>
                <a:lnTo>
                  <a:pt x="2003" y="1544"/>
                </a:lnTo>
                <a:lnTo>
                  <a:pt x="1971" y="1554"/>
                </a:lnTo>
                <a:lnTo>
                  <a:pt x="1939" y="1567"/>
                </a:lnTo>
                <a:lnTo>
                  <a:pt x="1908" y="1581"/>
                </a:lnTo>
                <a:lnTo>
                  <a:pt x="1877" y="1597"/>
                </a:lnTo>
                <a:lnTo>
                  <a:pt x="1848" y="1614"/>
                </a:lnTo>
                <a:lnTo>
                  <a:pt x="1820" y="1632"/>
                </a:lnTo>
                <a:lnTo>
                  <a:pt x="1792" y="1651"/>
                </a:lnTo>
                <a:lnTo>
                  <a:pt x="1766" y="1672"/>
                </a:lnTo>
                <a:lnTo>
                  <a:pt x="1741" y="1694"/>
                </a:lnTo>
                <a:lnTo>
                  <a:pt x="1716" y="1717"/>
                </a:lnTo>
                <a:lnTo>
                  <a:pt x="1693" y="1742"/>
                </a:lnTo>
                <a:lnTo>
                  <a:pt x="1671" y="1767"/>
                </a:lnTo>
                <a:lnTo>
                  <a:pt x="1650" y="1794"/>
                </a:lnTo>
                <a:lnTo>
                  <a:pt x="1631" y="1820"/>
                </a:lnTo>
                <a:lnTo>
                  <a:pt x="1613" y="1849"/>
                </a:lnTo>
                <a:lnTo>
                  <a:pt x="1596" y="1879"/>
                </a:lnTo>
                <a:lnTo>
                  <a:pt x="1580" y="1909"/>
                </a:lnTo>
                <a:lnTo>
                  <a:pt x="1566" y="1940"/>
                </a:lnTo>
                <a:lnTo>
                  <a:pt x="1554" y="1971"/>
                </a:lnTo>
                <a:lnTo>
                  <a:pt x="1543" y="2003"/>
                </a:lnTo>
                <a:lnTo>
                  <a:pt x="1533" y="2037"/>
                </a:lnTo>
                <a:lnTo>
                  <a:pt x="1526" y="2070"/>
                </a:lnTo>
                <a:lnTo>
                  <a:pt x="1520" y="2106"/>
                </a:lnTo>
                <a:lnTo>
                  <a:pt x="1515" y="2141"/>
                </a:lnTo>
                <a:lnTo>
                  <a:pt x="1512" y="2176"/>
                </a:lnTo>
                <a:lnTo>
                  <a:pt x="1511" y="2212"/>
                </a:lnTo>
                <a:lnTo>
                  <a:pt x="1512" y="2248"/>
                </a:lnTo>
                <a:lnTo>
                  <a:pt x="1515" y="2283"/>
                </a:lnTo>
                <a:lnTo>
                  <a:pt x="1520" y="2318"/>
                </a:lnTo>
                <a:lnTo>
                  <a:pt x="1526" y="2353"/>
                </a:lnTo>
                <a:lnTo>
                  <a:pt x="1533" y="2387"/>
                </a:lnTo>
                <a:lnTo>
                  <a:pt x="1543" y="2420"/>
                </a:lnTo>
                <a:lnTo>
                  <a:pt x="1554" y="2453"/>
                </a:lnTo>
                <a:lnTo>
                  <a:pt x="1566" y="2485"/>
                </a:lnTo>
                <a:lnTo>
                  <a:pt x="1580" y="2515"/>
                </a:lnTo>
                <a:lnTo>
                  <a:pt x="1596" y="2545"/>
                </a:lnTo>
                <a:lnTo>
                  <a:pt x="1613" y="2575"/>
                </a:lnTo>
                <a:lnTo>
                  <a:pt x="1631" y="2604"/>
                </a:lnTo>
                <a:lnTo>
                  <a:pt x="1650" y="2630"/>
                </a:lnTo>
                <a:lnTo>
                  <a:pt x="1671" y="2657"/>
                </a:lnTo>
                <a:lnTo>
                  <a:pt x="1693" y="2682"/>
                </a:lnTo>
                <a:lnTo>
                  <a:pt x="1716" y="2707"/>
                </a:lnTo>
                <a:lnTo>
                  <a:pt x="1741" y="2730"/>
                </a:lnTo>
                <a:lnTo>
                  <a:pt x="1766" y="2752"/>
                </a:lnTo>
                <a:lnTo>
                  <a:pt x="1792" y="2773"/>
                </a:lnTo>
                <a:lnTo>
                  <a:pt x="1820" y="2792"/>
                </a:lnTo>
                <a:lnTo>
                  <a:pt x="1848" y="2810"/>
                </a:lnTo>
                <a:lnTo>
                  <a:pt x="1877" y="2827"/>
                </a:lnTo>
                <a:lnTo>
                  <a:pt x="1908" y="2843"/>
                </a:lnTo>
                <a:lnTo>
                  <a:pt x="1939" y="2857"/>
                </a:lnTo>
                <a:lnTo>
                  <a:pt x="1971" y="2870"/>
                </a:lnTo>
                <a:lnTo>
                  <a:pt x="2003" y="2880"/>
                </a:lnTo>
                <a:lnTo>
                  <a:pt x="2036" y="2890"/>
                </a:lnTo>
                <a:lnTo>
                  <a:pt x="2070" y="2897"/>
                </a:lnTo>
                <a:lnTo>
                  <a:pt x="2105" y="2904"/>
                </a:lnTo>
                <a:lnTo>
                  <a:pt x="2140" y="2908"/>
                </a:lnTo>
                <a:lnTo>
                  <a:pt x="2175" y="2911"/>
                </a:lnTo>
                <a:lnTo>
                  <a:pt x="2211" y="2911"/>
                </a:lnTo>
                <a:lnTo>
                  <a:pt x="2247" y="2911"/>
                </a:lnTo>
                <a:lnTo>
                  <a:pt x="2283" y="2908"/>
                </a:lnTo>
                <a:lnTo>
                  <a:pt x="2318" y="2904"/>
                </a:lnTo>
                <a:lnTo>
                  <a:pt x="2352" y="2897"/>
                </a:lnTo>
                <a:lnTo>
                  <a:pt x="2386" y="2890"/>
                </a:lnTo>
                <a:lnTo>
                  <a:pt x="2419" y="2880"/>
                </a:lnTo>
                <a:lnTo>
                  <a:pt x="2452" y="2870"/>
                </a:lnTo>
                <a:lnTo>
                  <a:pt x="2484" y="2857"/>
                </a:lnTo>
                <a:lnTo>
                  <a:pt x="2515" y="2843"/>
                </a:lnTo>
                <a:lnTo>
                  <a:pt x="2544" y="2827"/>
                </a:lnTo>
                <a:lnTo>
                  <a:pt x="2574" y="2810"/>
                </a:lnTo>
                <a:lnTo>
                  <a:pt x="2602" y="2792"/>
                </a:lnTo>
                <a:lnTo>
                  <a:pt x="2630" y="2773"/>
                </a:lnTo>
                <a:lnTo>
                  <a:pt x="2656" y="2752"/>
                </a:lnTo>
                <a:lnTo>
                  <a:pt x="2682" y="2730"/>
                </a:lnTo>
                <a:lnTo>
                  <a:pt x="2706" y="2707"/>
                </a:lnTo>
                <a:lnTo>
                  <a:pt x="2728" y="2682"/>
                </a:lnTo>
                <a:lnTo>
                  <a:pt x="2751" y="2657"/>
                </a:lnTo>
                <a:lnTo>
                  <a:pt x="2772" y="2630"/>
                </a:lnTo>
                <a:lnTo>
                  <a:pt x="2791" y="2604"/>
                </a:lnTo>
                <a:lnTo>
                  <a:pt x="2809" y="2575"/>
                </a:lnTo>
                <a:lnTo>
                  <a:pt x="2826" y="2545"/>
                </a:lnTo>
                <a:lnTo>
                  <a:pt x="2841" y="2515"/>
                </a:lnTo>
                <a:lnTo>
                  <a:pt x="2856" y="2485"/>
                </a:lnTo>
                <a:lnTo>
                  <a:pt x="2868" y="2453"/>
                </a:lnTo>
                <a:lnTo>
                  <a:pt x="2880" y="2420"/>
                </a:lnTo>
                <a:lnTo>
                  <a:pt x="2888" y="2387"/>
                </a:lnTo>
                <a:lnTo>
                  <a:pt x="2897" y="2353"/>
                </a:lnTo>
                <a:lnTo>
                  <a:pt x="2903" y="2318"/>
                </a:lnTo>
                <a:lnTo>
                  <a:pt x="2907" y="2283"/>
                </a:lnTo>
                <a:lnTo>
                  <a:pt x="2909" y="2248"/>
                </a:lnTo>
                <a:lnTo>
                  <a:pt x="2910" y="2212"/>
                </a:lnTo>
                <a:lnTo>
                  <a:pt x="2909" y="2176"/>
                </a:lnTo>
                <a:lnTo>
                  <a:pt x="2907" y="2141"/>
                </a:lnTo>
                <a:lnTo>
                  <a:pt x="2903" y="2106"/>
                </a:lnTo>
                <a:lnTo>
                  <a:pt x="2897" y="2070"/>
                </a:lnTo>
                <a:lnTo>
                  <a:pt x="2888" y="2037"/>
                </a:lnTo>
                <a:lnTo>
                  <a:pt x="2880" y="2003"/>
                </a:lnTo>
                <a:lnTo>
                  <a:pt x="2868" y="1971"/>
                </a:lnTo>
                <a:lnTo>
                  <a:pt x="2856" y="1940"/>
                </a:lnTo>
                <a:lnTo>
                  <a:pt x="2841" y="1909"/>
                </a:lnTo>
                <a:lnTo>
                  <a:pt x="2826" y="1879"/>
                </a:lnTo>
                <a:lnTo>
                  <a:pt x="2809" y="1849"/>
                </a:lnTo>
                <a:lnTo>
                  <a:pt x="2791" y="1820"/>
                </a:lnTo>
                <a:lnTo>
                  <a:pt x="2772" y="1794"/>
                </a:lnTo>
                <a:lnTo>
                  <a:pt x="2751" y="1767"/>
                </a:lnTo>
                <a:lnTo>
                  <a:pt x="2728" y="1742"/>
                </a:lnTo>
                <a:lnTo>
                  <a:pt x="2706" y="1717"/>
                </a:lnTo>
                <a:close/>
                <a:moveTo>
                  <a:pt x="3187" y="1235"/>
                </a:moveTo>
                <a:lnTo>
                  <a:pt x="3187" y="1235"/>
                </a:lnTo>
                <a:lnTo>
                  <a:pt x="3164" y="1213"/>
                </a:lnTo>
                <a:lnTo>
                  <a:pt x="3139" y="1189"/>
                </a:lnTo>
                <a:lnTo>
                  <a:pt x="3115" y="1168"/>
                </a:lnTo>
                <a:lnTo>
                  <a:pt x="3089" y="1147"/>
                </a:lnTo>
                <a:lnTo>
                  <a:pt x="3064" y="1125"/>
                </a:lnTo>
                <a:lnTo>
                  <a:pt x="3037" y="1105"/>
                </a:lnTo>
                <a:lnTo>
                  <a:pt x="3011" y="1086"/>
                </a:lnTo>
                <a:lnTo>
                  <a:pt x="2983" y="1067"/>
                </a:lnTo>
                <a:lnTo>
                  <a:pt x="2955" y="1049"/>
                </a:lnTo>
                <a:lnTo>
                  <a:pt x="2927" y="1031"/>
                </a:lnTo>
                <a:lnTo>
                  <a:pt x="2899" y="1014"/>
                </a:lnTo>
                <a:lnTo>
                  <a:pt x="2869" y="998"/>
                </a:lnTo>
                <a:lnTo>
                  <a:pt x="2840" y="982"/>
                </a:lnTo>
                <a:lnTo>
                  <a:pt x="2809" y="967"/>
                </a:lnTo>
                <a:lnTo>
                  <a:pt x="2780" y="953"/>
                </a:lnTo>
                <a:lnTo>
                  <a:pt x="2749" y="939"/>
                </a:lnTo>
                <a:lnTo>
                  <a:pt x="2718" y="926"/>
                </a:lnTo>
                <a:lnTo>
                  <a:pt x="2686" y="915"/>
                </a:lnTo>
                <a:lnTo>
                  <a:pt x="2654" y="904"/>
                </a:lnTo>
                <a:lnTo>
                  <a:pt x="2622" y="893"/>
                </a:lnTo>
                <a:lnTo>
                  <a:pt x="2589" y="884"/>
                </a:lnTo>
                <a:lnTo>
                  <a:pt x="2556" y="874"/>
                </a:lnTo>
                <a:lnTo>
                  <a:pt x="2523" y="867"/>
                </a:lnTo>
                <a:lnTo>
                  <a:pt x="2489" y="859"/>
                </a:lnTo>
                <a:lnTo>
                  <a:pt x="2455" y="853"/>
                </a:lnTo>
                <a:lnTo>
                  <a:pt x="2421" y="846"/>
                </a:lnTo>
                <a:lnTo>
                  <a:pt x="2387" y="842"/>
                </a:lnTo>
                <a:lnTo>
                  <a:pt x="2352" y="838"/>
                </a:lnTo>
                <a:lnTo>
                  <a:pt x="2318" y="835"/>
                </a:lnTo>
                <a:lnTo>
                  <a:pt x="2283" y="833"/>
                </a:lnTo>
                <a:lnTo>
                  <a:pt x="2246" y="832"/>
                </a:lnTo>
                <a:lnTo>
                  <a:pt x="2211" y="831"/>
                </a:lnTo>
                <a:lnTo>
                  <a:pt x="2175" y="832"/>
                </a:lnTo>
                <a:lnTo>
                  <a:pt x="2140" y="833"/>
                </a:lnTo>
                <a:lnTo>
                  <a:pt x="2105" y="835"/>
                </a:lnTo>
                <a:lnTo>
                  <a:pt x="2070" y="838"/>
                </a:lnTo>
                <a:lnTo>
                  <a:pt x="2035" y="842"/>
                </a:lnTo>
                <a:lnTo>
                  <a:pt x="2001" y="846"/>
                </a:lnTo>
                <a:lnTo>
                  <a:pt x="1966" y="853"/>
                </a:lnTo>
                <a:lnTo>
                  <a:pt x="1932" y="859"/>
                </a:lnTo>
                <a:lnTo>
                  <a:pt x="1899" y="867"/>
                </a:lnTo>
                <a:lnTo>
                  <a:pt x="1865" y="874"/>
                </a:lnTo>
                <a:lnTo>
                  <a:pt x="1832" y="884"/>
                </a:lnTo>
                <a:lnTo>
                  <a:pt x="1800" y="893"/>
                </a:lnTo>
                <a:lnTo>
                  <a:pt x="1769" y="904"/>
                </a:lnTo>
                <a:lnTo>
                  <a:pt x="1737" y="915"/>
                </a:lnTo>
                <a:lnTo>
                  <a:pt x="1705" y="926"/>
                </a:lnTo>
                <a:lnTo>
                  <a:pt x="1674" y="939"/>
                </a:lnTo>
                <a:lnTo>
                  <a:pt x="1643" y="953"/>
                </a:lnTo>
                <a:lnTo>
                  <a:pt x="1612" y="967"/>
                </a:lnTo>
                <a:lnTo>
                  <a:pt x="1582" y="982"/>
                </a:lnTo>
                <a:lnTo>
                  <a:pt x="1552" y="998"/>
                </a:lnTo>
                <a:lnTo>
                  <a:pt x="1524" y="1014"/>
                </a:lnTo>
                <a:lnTo>
                  <a:pt x="1495" y="1031"/>
                </a:lnTo>
                <a:lnTo>
                  <a:pt x="1466" y="1049"/>
                </a:lnTo>
                <a:lnTo>
                  <a:pt x="1439" y="1067"/>
                </a:lnTo>
                <a:lnTo>
                  <a:pt x="1411" y="1086"/>
                </a:lnTo>
                <a:lnTo>
                  <a:pt x="1384" y="1105"/>
                </a:lnTo>
                <a:lnTo>
                  <a:pt x="1359" y="1125"/>
                </a:lnTo>
                <a:lnTo>
                  <a:pt x="1332" y="1147"/>
                </a:lnTo>
                <a:lnTo>
                  <a:pt x="1307" y="1168"/>
                </a:lnTo>
                <a:lnTo>
                  <a:pt x="1282" y="1189"/>
                </a:lnTo>
                <a:lnTo>
                  <a:pt x="1258" y="1213"/>
                </a:lnTo>
                <a:lnTo>
                  <a:pt x="1234" y="1235"/>
                </a:lnTo>
                <a:lnTo>
                  <a:pt x="1211" y="1259"/>
                </a:lnTo>
                <a:lnTo>
                  <a:pt x="1189" y="1283"/>
                </a:lnTo>
                <a:lnTo>
                  <a:pt x="1167" y="1308"/>
                </a:lnTo>
                <a:lnTo>
                  <a:pt x="1145" y="1334"/>
                </a:lnTo>
                <a:lnTo>
                  <a:pt x="1125" y="1359"/>
                </a:lnTo>
                <a:lnTo>
                  <a:pt x="1104" y="1386"/>
                </a:lnTo>
                <a:lnTo>
                  <a:pt x="1084" y="1413"/>
                </a:lnTo>
                <a:lnTo>
                  <a:pt x="1066" y="1439"/>
                </a:lnTo>
                <a:lnTo>
                  <a:pt x="1048" y="1468"/>
                </a:lnTo>
                <a:lnTo>
                  <a:pt x="1030" y="1496"/>
                </a:lnTo>
                <a:lnTo>
                  <a:pt x="1013" y="1524"/>
                </a:lnTo>
                <a:lnTo>
                  <a:pt x="997" y="1553"/>
                </a:lnTo>
                <a:lnTo>
                  <a:pt x="981" y="1583"/>
                </a:lnTo>
                <a:lnTo>
                  <a:pt x="966" y="1613"/>
                </a:lnTo>
                <a:lnTo>
                  <a:pt x="952" y="1644"/>
                </a:lnTo>
                <a:lnTo>
                  <a:pt x="938" y="1675"/>
                </a:lnTo>
                <a:lnTo>
                  <a:pt x="926" y="1705"/>
                </a:lnTo>
                <a:lnTo>
                  <a:pt x="914" y="1737"/>
                </a:lnTo>
                <a:lnTo>
                  <a:pt x="902" y="1769"/>
                </a:lnTo>
                <a:lnTo>
                  <a:pt x="892" y="1801"/>
                </a:lnTo>
                <a:lnTo>
                  <a:pt x="882" y="1834"/>
                </a:lnTo>
                <a:lnTo>
                  <a:pt x="874" y="1867"/>
                </a:lnTo>
                <a:lnTo>
                  <a:pt x="865" y="1900"/>
                </a:lnTo>
                <a:lnTo>
                  <a:pt x="859" y="1933"/>
                </a:lnTo>
                <a:lnTo>
                  <a:pt x="851" y="1967"/>
                </a:lnTo>
                <a:lnTo>
                  <a:pt x="846" y="2001"/>
                </a:lnTo>
                <a:lnTo>
                  <a:pt x="842" y="2036"/>
                </a:lnTo>
                <a:lnTo>
                  <a:pt x="837" y="2070"/>
                </a:lnTo>
                <a:lnTo>
                  <a:pt x="834" y="2106"/>
                </a:lnTo>
                <a:lnTo>
                  <a:pt x="832" y="2141"/>
                </a:lnTo>
                <a:lnTo>
                  <a:pt x="831" y="2176"/>
                </a:lnTo>
                <a:lnTo>
                  <a:pt x="830" y="2212"/>
                </a:lnTo>
                <a:lnTo>
                  <a:pt x="831" y="2247"/>
                </a:lnTo>
                <a:lnTo>
                  <a:pt x="832" y="2283"/>
                </a:lnTo>
                <a:lnTo>
                  <a:pt x="834" y="2318"/>
                </a:lnTo>
                <a:lnTo>
                  <a:pt x="837" y="2354"/>
                </a:lnTo>
                <a:lnTo>
                  <a:pt x="842" y="2388"/>
                </a:lnTo>
                <a:lnTo>
                  <a:pt x="846" y="2423"/>
                </a:lnTo>
                <a:lnTo>
                  <a:pt x="851" y="2457"/>
                </a:lnTo>
                <a:lnTo>
                  <a:pt x="859" y="2491"/>
                </a:lnTo>
                <a:lnTo>
                  <a:pt x="865" y="2524"/>
                </a:lnTo>
                <a:lnTo>
                  <a:pt x="874" y="2557"/>
                </a:lnTo>
                <a:lnTo>
                  <a:pt x="882" y="2590"/>
                </a:lnTo>
                <a:lnTo>
                  <a:pt x="892" y="2623"/>
                </a:lnTo>
                <a:lnTo>
                  <a:pt x="902" y="2655"/>
                </a:lnTo>
                <a:lnTo>
                  <a:pt x="914" y="2687"/>
                </a:lnTo>
                <a:lnTo>
                  <a:pt x="926" y="2719"/>
                </a:lnTo>
                <a:lnTo>
                  <a:pt x="938" y="2750"/>
                </a:lnTo>
                <a:lnTo>
                  <a:pt x="952" y="2780"/>
                </a:lnTo>
                <a:lnTo>
                  <a:pt x="966" y="2811"/>
                </a:lnTo>
                <a:lnTo>
                  <a:pt x="981" y="2841"/>
                </a:lnTo>
                <a:lnTo>
                  <a:pt x="997" y="2871"/>
                </a:lnTo>
                <a:lnTo>
                  <a:pt x="1013" y="2900"/>
                </a:lnTo>
                <a:lnTo>
                  <a:pt x="1030" y="2928"/>
                </a:lnTo>
                <a:lnTo>
                  <a:pt x="1048" y="2956"/>
                </a:lnTo>
                <a:lnTo>
                  <a:pt x="1066" y="2985"/>
                </a:lnTo>
                <a:lnTo>
                  <a:pt x="1084" y="3011"/>
                </a:lnTo>
                <a:lnTo>
                  <a:pt x="1104" y="3038"/>
                </a:lnTo>
                <a:lnTo>
                  <a:pt x="1125" y="3065"/>
                </a:lnTo>
                <a:lnTo>
                  <a:pt x="1145" y="3090"/>
                </a:lnTo>
                <a:lnTo>
                  <a:pt x="1167" y="3116"/>
                </a:lnTo>
                <a:lnTo>
                  <a:pt x="1189" y="3141"/>
                </a:lnTo>
                <a:lnTo>
                  <a:pt x="1211" y="3165"/>
                </a:lnTo>
                <a:lnTo>
                  <a:pt x="1234" y="3189"/>
                </a:lnTo>
                <a:lnTo>
                  <a:pt x="1258" y="3211"/>
                </a:lnTo>
                <a:lnTo>
                  <a:pt x="1282" y="3235"/>
                </a:lnTo>
                <a:lnTo>
                  <a:pt x="1307" y="3256"/>
                </a:lnTo>
                <a:lnTo>
                  <a:pt x="1332" y="3277"/>
                </a:lnTo>
                <a:lnTo>
                  <a:pt x="1359" y="3299"/>
                </a:lnTo>
                <a:lnTo>
                  <a:pt x="1384" y="3319"/>
                </a:lnTo>
                <a:lnTo>
                  <a:pt x="1411" y="3338"/>
                </a:lnTo>
                <a:lnTo>
                  <a:pt x="1439" y="3357"/>
                </a:lnTo>
                <a:lnTo>
                  <a:pt x="1466" y="3375"/>
                </a:lnTo>
                <a:lnTo>
                  <a:pt x="1495" y="3393"/>
                </a:lnTo>
                <a:lnTo>
                  <a:pt x="1524" y="3410"/>
                </a:lnTo>
                <a:lnTo>
                  <a:pt x="1552" y="3426"/>
                </a:lnTo>
                <a:lnTo>
                  <a:pt x="1582" y="3442"/>
                </a:lnTo>
                <a:lnTo>
                  <a:pt x="1612" y="3457"/>
                </a:lnTo>
                <a:lnTo>
                  <a:pt x="1643" y="3471"/>
                </a:lnTo>
                <a:lnTo>
                  <a:pt x="1674" y="3485"/>
                </a:lnTo>
                <a:lnTo>
                  <a:pt x="1705" y="3498"/>
                </a:lnTo>
                <a:lnTo>
                  <a:pt x="1737" y="3509"/>
                </a:lnTo>
                <a:lnTo>
                  <a:pt x="1769" y="3520"/>
                </a:lnTo>
                <a:lnTo>
                  <a:pt x="1800" y="3531"/>
                </a:lnTo>
                <a:lnTo>
                  <a:pt x="1832" y="3540"/>
                </a:lnTo>
                <a:lnTo>
                  <a:pt x="1865" y="3550"/>
                </a:lnTo>
                <a:lnTo>
                  <a:pt x="1899" y="3557"/>
                </a:lnTo>
                <a:lnTo>
                  <a:pt x="1932" y="3565"/>
                </a:lnTo>
                <a:lnTo>
                  <a:pt x="1966" y="3571"/>
                </a:lnTo>
                <a:lnTo>
                  <a:pt x="2001" y="3578"/>
                </a:lnTo>
                <a:lnTo>
                  <a:pt x="2035" y="3582"/>
                </a:lnTo>
                <a:lnTo>
                  <a:pt x="2070" y="3586"/>
                </a:lnTo>
                <a:lnTo>
                  <a:pt x="2105" y="3589"/>
                </a:lnTo>
                <a:lnTo>
                  <a:pt x="2140" y="3591"/>
                </a:lnTo>
                <a:lnTo>
                  <a:pt x="2175" y="3592"/>
                </a:lnTo>
                <a:lnTo>
                  <a:pt x="2211" y="3594"/>
                </a:lnTo>
                <a:lnTo>
                  <a:pt x="2246" y="3592"/>
                </a:lnTo>
                <a:lnTo>
                  <a:pt x="2283" y="3591"/>
                </a:lnTo>
                <a:lnTo>
                  <a:pt x="2318" y="3589"/>
                </a:lnTo>
                <a:lnTo>
                  <a:pt x="2352" y="3586"/>
                </a:lnTo>
                <a:lnTo>
                  <a:pt x="2387" y="3582"/>
                </a:lnTo>
                <a:lnTo>
                  <a:pt x="2421" y="3578"/>
                </a:lnTo>
                <a:lnTo>
                  <a:pt x="2455" y="3571"/>
                </a:lnTo>
                <a:lnTo>
                  <a:pt x="2489" y="3565"/>
                </a:lnTo>
                <a:lnTo>
                  <a:pt x="2523" y="3557"/>
                </a:lnTo>
                <a:lnTo>
                  <a:pt x="2556" y="3550"/>
                </a:lnTo>
                <a:lnTo>
                  <a:pt x="2589" y="3540"/>
                </a:lnTo>
                <a:lnTo>
                  <a:pt x="2622" y="3531"/>
                </a:lnTo>
                <a:lnTo>
                  <a:pt x="2654" y="3520"/>
                </a:lnTo>
                <a:lnTo>
                  <a:pt x="2686" y="3509"/>
                </a:lnTo>
                <a:lnTo>
                  <a:pt x="2718" y="3498"/>
                </a:lnTo>
                <a:lnTo>
                  <a:pt x="2749" y="3485"/>
                </a:lnTo>
                <a:lnTo>
                  <a:pt x="2780" y="3471"/>
                </a:lnTo>
                <a:lnTo>
                  <a:pt x="2809" y="3457"/>
                </a:lnTo>
                <a:lnTo>
                  <a:pt x="2840" y="3442"/>
                </a:lnTo>
                <a:lnTo>
                  <a:pt x="2869" y="3426"/>
                </a:lnTo>
                <a:lnTo>
                  <a:pt x="2899" y="3410"/>
                </a:lnTo>
                <a:lnTo>
                  <a:pt x="2927" y="3393"/>
                </a:lnTo>
                <a:lnTo>
                  <a:pt x="2955" y="3375"/>
                </a:lnTo>
                <a:lnTo>
                  <a:pt x="2983" y="3357"/>
                </a:lnTo>
                <a:lnTo>
                  <a:pt x="3011" y="3338"/>
                </a:lnTo>
                <a:lnTo>
                  <a:pt x="3037" y="3319"/>
                </a:lnTo>
                <a:lnTo>
                  <a:pt x="3064" y="3299"/>
                </a:lnTo>
                <a:lnTo>
                  <a:pt x="3089" y="3277"/>
                </a:lnTo>
                <a:lnTo>
                  <a:pt x="3115" y="3256"/>
                </a:lnTo>
                <a:lnTo>
                  <a:pt x="3139" y="3235"/>
                </a:lnTo>
                <a:lnTo>
                  <a:pt x="3164" y="3211"/>
                </a:lnTo>
                <a:lnTo>
                  <a:pt x="3187" y="3189"/>
                </a:lnTo>
                <a:lnTo>
                  <a:pt x="3211" y="3165"/>
                </a:lnTo>
                <a:lnTo>
                  <a:pt x="3233" y="3141"/>
                </a:lnTo>
                <a:lnTo>
                  <a:pt x="3255" y="3116"/>
                </a:lnTo>
                <a:lnTo>
                  <a:pt x="3277" y="3090"/>
                </a:lnTo>
                <a:lnTo>
                  <a:pt x="3298" y="3065"/>
                </a:lnTo>
                <a:lnTo>
                  <a:pt x="3318" y="3038"/>
                </a:lnTo>
                <a:lnTo>
                  <a:pt x="3337" y="3011"/>
                </a:lnTo>
                <a:lnTo>
                  <a:pt x="3356" y="2985"/>
                </a:lnTo>
                <a:lnTo>
                  <a:pt x="3374" y="2956"/>
                </a:lnTo>
                <a:lnTo>
                  <a:pt x="3393" y="2928"/>
                </a:lnTo>
                <a:lnTo>
                  <a:pt x="3409" y="2900"/>
                </a:lnTo>
                <a:lnTo>
                  <a:pt x="3426" y="2871"/>
                </a:lnTo>
                <a:lnTo>
                  <a:pt x="3440" y="2841"/>
                </a:lnTo>
                <a:lnTo>
                  <a:pt x="3455" y="2811"/>
                </a:lnTo>
                <a:lnTo>
                  <a:pt x="3470" y="2780"/>
                </a:lnTo>
                <a:lnTo>
                  <a:pt x="3483" y="2750"/>
                </a:lnTo>
                <a:lnTo>
                  <a:pt x="3496" y="2719"/>
                </a:lnTo>
                <a:lnTo>
                  <a:pt x="3509" y="2687"/>
                </a:lnTo>
                <a:lnTo>
                  <a:pt x="3519" y="2655"/>
                </a:lnTo>
                <a:lnTo>
                  <a:pt x="3530" y="2623"/>
                </a:lnTo>
                <a:lnTo>
                  <a:pt x="3539" y="2590"/>
                </a:lnTo>
                <a:lnTo>
                  <a:pt x="3549" y="2557"/>
                </a:lnTo>
                <a:lnTo>
                  <a:pt x="3556" y="2524"/>
                </a:lnTo>
                <a:lnTo>
                  <a:pt x="3564" y="2491"/>
                </a:lnTo>
                <a:lnTo>
                  <a:pt x="3570" y="2457"/>
                </a:lnTo>
                <a:lnTo>
                  <a:pt x="3576" y="2423"/>
                </a:lnTo>
                <a:lnTo>
                  <a:pt x="3581" y="2388"/>
                </a:lnTo>
                <a:lnTo>
                  <a:pt x="3585" y="2354"/>
                </a:lnTo>
                <a:lnTo>
                  <a:pt x="3588" y="2318"/>
                </a:lnTo>
                <a:lnTo>
                  <a:pt x="3591" y="2283"/>
                </a:lnTo>
                <a:lnTo>
                  <a:pt x="3592" y="2247"/>
                </a:lnTo>
                <a:lnTo>
                  <a:pt x="3592" y="2212"/>
                </a:lnTo>
                <a:lnTo>
                  <a:pt x="3592" y="2176"/>
                </a:lnTo>
                <a:lnTo>
                  <a:pt x="3591" y="2141"/>
                </a:lnTo>
                <a:lnTo>
                  <a:pt x="3588" y="2106"/>
                </a:lnTo>
                <a:lnTo>
                  <a:pt x="3585" y="2070"/>
                </a:lnTo>
                <a:lnTo>
                  <a:pt x="3581" y="2036"/>
                </a:lnTo>
                <a:lnTo>
                  <a:pt x="3576" y="2001"/>
                </a:lnTo>
                <a:lnTo>
                  <a:pt x="3570" y="1967"/>
                </a:lnTo>
                <a:lnTo>
                  <a:pt x="3564" y="1933"/>
                </a:lnTo>
                <a:lnTo>
                  <a:pt x="3556" y="1900"/>
                </a:lnTo>
                <a:lnTo>
                  <a:pt x="3549" y="1867"/>
                </a:lnTo>
                <a:lnTo>
                  <a:pt x="3539" y="1834"/>
                </a:lnTo>
                <a:lnTo>
                  <a:pt x="3530" y="1801"/>
                </a:lnTo>
                <a:lnTo>
                  <a:pt x="3519" y="1769"/>
                </a:lnTo>
                <a:lnTo>
                  <a:pt x="3509" y="1737"/>
                </a:lnTo>
                <a:lnTo>
                  <a:pt x="3496" y="1705"/>
                </a:lnTo>
                <a:lnTo>
                  <a:pt x="3483" y="1675"/>
                </a:lnTo>
                <a:lnTo>
                  <a:pt x="3470" y="1644"/>
                </a:lnTo>
                <a:lnTo>
                  <a:pt x="3455" y="1613"/>
                </a:lnTo>
                <a:lnTo>
                  <a:pt x="3440" y="1583"/>
                </a:lnTo>
                <a:lnTo>
                  <a:pt x="3426" y="1553"/>
                </a:lnTo>
                <a:lnTo>
                  <a:pt x="3409" y="1524"/>
                </a:lnTo>
                <a:lnTo>
                  <a:pt x="3393" y="1496"/>
                </a:lnTo>
                <a:lnTo>
                  <a:pt x="3374" y="1468"/>
                </a:lnTo>
                <a:lnTo>
                  <a:pt x="3356" y="1439"/>
                </a:lnTo>
                <a:lnTo>
                  <a:pt x="3337" y="1413"/>
                </a:lnTo>
                <a:lnTo>
                  <a:pt x="3318" y="1386"/>
                </a:lnTo>
                <a:lnTo>
                  <a:pt x="3298" y="1359"/>
                </a:lnTo>
                <a:lnTo>
                  <a:pt x="3277" y="1334"/>
                </a:lnTo>
                <a:lnTo>
                  <a:pt x="3255" y="1308"/>
                </a:lnTo>
                <a:lnTo>
                  <a:pt x="3233" y="1283"/>
                </a:lnTo>
                <a:lnTo>
                  <a:pt x="3211" y="1259"/>
                </a:lnTo>
                <a:lnTo>
                  <a:pt x="3187" y="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37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33AA6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dirty="0">
              <a:solidFill>
                <a:srgbClr val="33AA6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997866" y="6659723"/>
            <a:ext cx="151253" cy="151253"/>
          </a:xfrm>
          <a:prstGeom prst="rect">
            <a:avLst/>
          </a:prstGeom>
          <a:solidFill>
            <a:srgbClr val="F09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87303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/>
              <a:t>18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课题研究过程展示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194423" y="3584724"/>
            <a:ext cx="9372600" cy="127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5400000">
            <a:off x="2461248" y="3578374"/>
            <a:ext cx="34671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rot="5400000">
            <a:off x="5844211" y="3578374"/>
            <a:ext cx="34671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KSO_Shape"/>
          <p:cNvSpPr>
            <a:spLocks/>
          </p:cNvSpPr>
          <p:nvPr/>
        </p:nvSpPr>
        <p:spPr bwMode="auto">
          <a:xfrm>
            <a:off x="1194423" y="2463949"/>
            <a:ext cx="538162" cy="454025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KSO_Shape"/>
          <p:cNvSpPr/>
          <p:nvPr/>
        </p:nvSpPr>
        <p:spPr>
          <a:xfrm>
            <a:off x="4458324" y="2463949"/>
            <a:ext cx="576263" cy="534988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KSO_Shape"/>
          <p:cNvSpPr>
            <a:spLocks/>
          </p:cNvSpPr>
          <p:nvPr/>
        </p:nvSpPr>
        <p:spPr bwMode="auto">
          <a:xfrm>
            <a:off x="7873035" y="2463949"/>
            <a:ext cx="538163" cy="442913"/>
          </a:xfrm>
          <a:custGeom>
            <a:avLst/>
            <a:gdLst/>
            <a:ahLst/>
            <a:cxnLst/>
            <a:rect l="0" t="0" r="r" b="b"/>
            <a:pathLst>
              <a:path w="1903412" h="1563688">
                <a:moveTo>
                  <a:pt x="872180" y="1544638"/>
                </a:moveTo>
                <a:lnTo>
                  <a:pt x="875675" y="1544638"/>
                </a:lnTo>
                <a:lnTo>
                  <a:pt x="1859905" y="1544638"/>
                </a:lnTo>
                <a:lnTo>
                  <a:pt x="1863400" y="1544638"/>
                </a:lnTo>
                <a:lnTo>
                  <a:pt x="1866577" y="1545233"/>
                </a:lnTo>
                <a:lnTo>
                  <a:pt x="1869118" y="1545829"/>
                </a:lnTo>
                <a:lnTo>
                  <a:pt x="1871660" y="1546722"/>
                </a:lnTo>
                <a:lnTo>
                  <a:pt x="1873884" y="1547912"/>
                </a:lnTo>
                <a:lnTo>
                  <a:pt x="1875154" y="1549103"/>
                </a:lnTo>
                <a:lnTo>
                  <a:pt x="1876107" y="1550591"/>
                </a:lnTo>
                <a:lnTo>
                  <a:pt x="1876425" y="1552079"/>
                </a:lnTo>
                <a:lnTo>
                  <a:pt x="1876425" y="1555651"/>
                </a:lnTo>
                <a:lnTo>
                  <a:pt x="1876107" y="1557140"/>
                </a:lnTo>
                <a:lnTo>
                  <a:pt x="1875154" y="1558926"/>
                </a:lnTo>
                <a:lnTo>
                  <a:pt x="1873884" y="1560116"/>
                </a:lnTo>
                <a:lnTo>
                  <a:pt x="1871660" y="1561307"/>
                </a:lnTo>
                <a:lnTo>
                  <a:pt x="1869118" y="1562200"/>
                </a:lnTo>
                <a:lnTo>
                  <a:pt x="1866577" y="1563093"/>
                </a:lnTo>
                <a:lnTo>
                  <a:pt x="1863400" y="1563390"/>
                </a:lnTo>
                <a:lnTo>
                  <a:pt x="1859905" y="1563688"/>
                </a:lnTo>
                <a:lnTo>
                  <a:pt x="875675" y="1563688"/>
                </a:lnTo>
                <a:lnTo>
                  <a:pt x="872180" y="1563390"/>
                </a:lnTo>
                <a:lnTo>
                  <a:pt x="869003" y="1563093"/>
                </a:lnTo>
                <a:lnTo>
                  <a:pt x="866144" y="1562200"/>
                </a:lnTo>
                <a:lnTo>
                  <a:pt x="863603" y="1561307"/>
                </a:lnTo>
                <a:lnTo>
                  <a:pt x="861696" y="1560116"/>
                </a:lnTo>
                <a:lnTo>
                  <a:pt x="860108" y="1558926"/>
                </a:lnTo>
                <a:lnTo>
                  <a:pt x="859155" y="1557140"/>
                </a:lnTo>
                <a:lnTo>
                  <a:pt x="858837" y="1555651"/>
                </a:lnTo>
                <a:lnTo>
                  <a:pt x="858837" y="1552079"/>
                </a:lnTo>
                <a:lnTo>
                  <a:pt x="859155" y="1550591"/>
                </a:lnTo>
                <a:lnTo>
                  <a:pt x="860108" y="1549103"/>
                </a:lnTo>
                <a:lnTo>
                  <a:pt x="861696" y="1547912"/>
                </a:lnTo>
                <a:lnTo>
                  <a:pt x="863603" y="1546722"/>
                </a:lnTo>
                <a:lnTo>
                  <a:pt x="866144" y="1545829"/>
                </a:lnTo>
                <a:lnTo>
                  <a:pt x="869003" y="1545233"/>
                </a:lnTo>
                <a:lnTo>
                  <a:pt x="872180" y="1544638"/>
                </a:lnTo>
                <a:close/>
                <a:moveTo>
                  <a:pt x="1255848" y="1415770"/>
                </a:moveTo>
                <a:lnTo>
                  <a:pt x="1252677" y="1416407"/>
                </a:lnTo>
                <a:lnTo>
                  <a:pt x="1249823" y="1417361"/>
                </a:lnTo>
                <a:lnTo>
                  <a:pt x="1247286" y="1419271"/>
                </a:lnTo>
                <a:lnTo>
                  <a:pt x="1245383" y="1420862"/>
                </a:lnTo>
                <a:lnTo>
                  <a:pt x="1243797" y="1422771"/>
                </a:lnTo>
                <a:lnTo>
                  <a:pt x="1242529" y="1424680"/>
                </a:lnTo>
                <a:lnTo>
                  <a:pt x="1242212" y="1426908"/>
                </a:lnTo>
                <a:lnTo>
                  <a:pt x="1235235" y="1522691"/>
                </a:lnTo>
                <a:lnTo>
                  <a:pt x="1235235" y="1525237"/>
                </a:lnTo>
                <a:lnTo>
                  <a:pt x="1236186" y="1527146"/>
                </a:lnTo>
                <a:lnTo>
                  <a:pt x="1237772" y="1529056"/>
                </a:lnTo>
                <a:lnTo>
                  <a:pt x="1239675" y="1530647"/>
                </a:lnTo>
                <a:lnTo>
                  <a:pt x="1242212" y="1532238"/>
                </a:lnTo>
                <a:lnTo>
                  <a:pt x="1245066" y="1533193"/>
                </a:lnTo>
                <a:lnTo>
                  <a:pt x="1247920" y="1533829"/>
                </a:lnTo>
                <a:lnTo>
                  <a:pt x="1251408" y="1534147"/>
                </a:lnTo>
                <a:lnTo>
                  <a:pt x="1488299" y="1535738"/>
                </a:lnTo>
                <a:lnTo>
                  <a:pt x="1491787" y="1535738"/>
                </a:lnTo>
                <a:lnTo>
                  <a:pt x="1494641" y="1535102"/>
                </a:lnTo>
                <a:lnTo>
                  <a:pt x="1497813" y="1533829"/>
                </a:lnTo>
                <a:lnTo>
                  <a:pt x="1500032" y="1532556"/>
                </a:lnTo>
                <a:lnTo>
                  <a:pt x="1502252" y="1530965"/>
                </a:lnTo>
                <a:lnTo>
                  <a:pt x="1503521" y="1529056"/>
                </a:lnTo>
                <a:lnTo>
                  <a:pt x="1504472" y="1526828"/>
                </a:lnTo>
                <a:lnTo>
                  <a:pt x="1504789" y="1524601"/>
                </a:lnTo>
                <a:lnTo>
                  <a:pt x="1499715" y="1428181"/>
                </a:lnTo>
                <a:lnTo>
                  <a:pt x="1499398" y="1425953"/>
                </a:lnTo>
                <a:lnTo>
                  <a:pt x="1498130" y="1424044"/>
                </a:lnTo>
                <a:lnTo>
                  <a:pt x="1496227" y="1422134"/>
                </a:lnTo>
                <a:lnTo>
                  <a:pt x="1494324" y="1420543"/>
                </a:lnTo>
                <a:lnTo>
                  <a:pt x="1491787" y="1418952"/>
                </a:lnTo>
                <a:lnTo>
                  <a:pt x="1489250" y="1417679"/>
                </a:lnTo>
                <a:lnTo>
                  <a:pt x="1486396" y="1417043"/>
                </a:lnTo>
                <a:lnTo>
                  <a:pt x="1483225" y="1416725"/>
                </a:lnTo>
                <a:lnTo>
                  <a:pt x="1259019" y="1415770"/>
                </a:lnTo>
                <a:lnTo>
                  <a:pt x="1255848" y="1415770"/>
                </a:lnTo>
                <a:close/>
                <a:moveTo>
                  <a:pt x="1699820" y="1377902"/>
                </a:moveTo>
                <a:lnTo>
                  <a:pt x="1703942" y="1405269"/>
                </a:lnTo>
                <a:lnTo>
                  <a:pt x="1750876" y="1405587"/>
                </a:lnTo>
                <a:lnTo>
                  <a:pt x="1746437" y="1378220"/>
                </a:lnTo>
                <a:lnTo>
                  <a:pt x="1699820" y="1377902"/>
                </a:lnTo>
                <a:close/>
                <a:moveTo>
                  <a:pt x="1636078" y="1377902"/>
                </a:moveTo>
                <a:lnTo>
                  <a:pt x="1639249" y="1404951"/>
                </a:lnTo>
                <a:lnTo>
                  <a:pt x="1686183" y="1405269"/>
                </a:lnTo>
                <a:lnTo>
                  <a:pt x="1682378" y="1377902"/>
                </a:lnTo>
                <a:lnTo>
                  <a:pt x="1636078" y="1377902"/>
                </a:lnTo>
                <a:close/>
                <a:moveTo>
                  <a:pt x="1572019" y="1377584"/>
                </a:moveTo>
                <a:lnTo>
                  <a:pt x="1574239" y="1404633"/>
                </a:lnTo>
                <a:lnTo>
                  <a:pt x="1621490" y="1404951"/>
                </a:lnTo>
                <a:lnTo>
                  <a:pt x="1618636" y="1377584"/>
                </a:lnTo>
                <a:lnTo>
                  <a:pt x="1572019" y="1377584"/>
                </a:lnTo>
                <a:close/>
                <a:moveTo>
                  <a:pt x="1507960" y="1377266"/>
                </a:moveTo>
                <a:lnTo>
                  <a:pt x="1509546" y="1404314"/>
                </a:lnTo>
                <a:lnTo>
                  <a:pt x="1556797" y="1404633"/>
                </a:lnTo>
                <a:lnTo>
                  <a:pt x="1554577" y="1377266"/>
                </a:lnTo>
                <a:lnTo>
                  <a:pt x="1507960" y="1377266"/>
                </a:lnTo>
                <a:close/>
                <a:moveTo>
                  <a:pt x="1443902" y="1376948"/>
                </a:moveTo>
                <a:lnTo>
                  <a:pt x="1444853" y="1403996"/>
                </a:lnTo>
                <a:lnTo>
                  <a:pt x="1491787" y="1403996"/>
                </a:lnTo>
                <a:lnTo>
                  <a:pt x="1490519" y="1377266"/>
                </a:lnTo>
                <a:lnTo>
                  <a:pt x="1443902" y="1376948"/>
                </a:lnTo>
                <a:close/>
                <a:moveTo>
                  <a:pt x="1380160" y="1376629"/>
                </a:moveTo>
                <a:lnTo>
                  <a:pt x="1379843" y="1403678"/>
                </a:lnTo>
                <a:lnTo>
                  <a:pt x="1426777" y="1403996"/>
                </a:lnTo>
                <a:lnTo>
                  <a:pt x="1426460" y="1376948"/>
                </a:lnTo>
                <a:lnTo>
                  <a:pt x="1380160" y="1376629"/>
                </a:lnTo>
                <a:close/>
                <a:moveTo>
                  <a:pt x="1316101" y="1376311"/>
                </a:moveTo>
                <a:lnTo>
                  <a:pt x="1315150" y="1403360"/>
                </a:lnTo>
                <a:lnTo>
                  <a:pt x="1362401" y="1403360"/>
                </a:lnTo>
                <a:lnTo>
                  <a:pt x="1362718" y="1376629"/>
                </a:lnTo>
                <a:lnTo>
                  <a:pt x="1316101" y="1376311"/>
                </a:lnTo>
                <a:close/>
                <a:moveTo>
                  <a:pt x="1252043" y="1375993"/>
                </a:moveTo>
                <a:lnTo>
                  <a:pt x="1250140" y="1403041"/>
                </a:lnTo>
                <a:lnTo>
                  <a:pt x="1297391" y="1403041"/>
                </a:lnTo>
                <a:lnTo>
                  <a:pt x="1298660" y="1376311"/>
                </a:lnTo>
                <a:lnTo>
                  <a:pt x="1252043" y="1375993"/>
                </a:lnTo>
                <a:close/>
                <a:moveTo>
                  <a:pt x="1188301" y="1375675"/>
                </a:moveTo>
                <a:lnTo>
                  <a:pt x="1185764" y="1402723"/>
                </a:lnTo>
                <a:lnTo>
                  <a:pt x="1232698" y="1402723"/>
                </a:lnTo>
                <a:lnTo>
                  <a:pt x="1234601" y="1375993"/>
                </a:lnTo>
                <a:lnTo>
                  <a:pt x="1188301" y="1375675"/>
                </a:lnTo>
                <a:close/>
                <a:moveTo>
                  <a:pt x="1124242" y="1375356"/>
                </a:moveTo>
                <a:lnTo>
                  <a:pt x="1120754" y="1402405"/>
                </a:lnTo>
                <a:lnTo>
                  <a:pt x="1167688" y="1402405"/>
                </a:lnTo>
                <a:lnTo>
                  <a:pt x="1170859" y="1375675"/>
                </a:lnTo>
                <a:lnTo>
                  <a:pt x="1124242" y="1375356"/>
                </a:lnTo>
                <a:close/>
                <a:moveTo>
                  <a:pt x="1060183" y="1375038"/>
                </a:moveTo>
                <a:lnTo>
                  <a:pt x="1056061" y="1402087"/>
                </a:lnTo>
                <a:lnTo>
                  <a:pt x="1102995" y="1402087"/>
                </a:lnTo>
                <a:lnTo>
                  <a:pt x="1106800" y="1375356"/>
                </a:lnTo>
                <a:lnTo>
                  <a:pt x="1060183" y="1375038"/>
                </a:lnTo>
                <a:close/>
                <a:moveTo>
                  <a:pt x="996442" y="1374720"/>
                </a:moveTo>
                <a:lnTo>
                  <a:pt x="991051" y="1401769"/>
                </a:lnTo>
                <a:lnTo>
                  <a:pt x="1038302" y="1401769"/>
                </a:lnTo>
                <a:lnTo>
                  <a:pt x="1042742" y="1375038"/>
                </a:lnTo>
                <a:lnTo>
                  <a:pt x="996442" y="1374720"/>
                </a:lnTo>
                <a:close/>
                <a:moveTo>
                  <a:pt x="394079" y="1340803"/>
                </a:moveTo>
                <a:lnTo>
                  <a:pt x="364253" y="1348105"/>
                </a:lnTo>
                <a:lnTo>
                  <a:pt x="354734" y="1351280"/>
                </a:lnTo>
                <a:lnTo>
                  <a:pt x="367743" y="1359853"/>
                </a:lnTo>
                <a:lnTo>
                  <a:pt x="380752" y="1368743"/>
                </a:lnTo>
                <a:lnTo>
                  <a:pt x="393761" y="1376998"/>
                </a:lnTo>
                <a:lnTo>
                  <a:pt x="407088" y="1385571"/>
                </a:lnTo>
                <a:lnTo>
                  <a:pt x="420414" y="1393191"/>
                </a:lnTo>
                <a:lnTo>
                  <a:pt x="434375" y="1400493"/>
                </a:lnTo>
                <a:lnTo>
                  <a:pt x="448336" y="1408113"/>
                </a:lnTo>
                <a:lnTo>
                  <a:pt x="462297" y="1415098"/>
                </a:lnTo>
                <a:lnTo>
                  <a:pt x="453095" y="1406526"/>
                </a:lnTo>
                <a:lnTo>
                  <a:pt x="444528" y="1397636"/>
                </a:lnTo>
                <a:lnTo>
                  <a:pt x="435644" y="1389063"/>
                </a:lnTo>
                <a:lnTo>
                  <a:pt x="427077" y="1379538"/>
                </a:lnTo>
                <a:lnTo>
                  <a:pt x="418510" y="1370331"/>
                </a:lnTo>
                <a:lnTo>
                  <a:pt x="410261" y="1360488"/>
                </a:lnTo>
                <a:lnTo>
                  <a:pt x="402011" y="1350963"/>
                </a:lnTo>
                <a:lnTo>
                  <a:pt x="394079" y="1340803"/>
                </a:lnTo>
                <a:close/>
                <a:moveTo>
                  <a:pt x="1694111" y="1340353"/>
                </a:moveTo>
                <a:lnTo>
                  <a:pt x="1698234" y="1367401"/>
                </a:lnTo>
                <a:lnTo>
                  <a:pt x="1744534" y="1367719"/>
                </a:lnTo>
                <a:lnTo>
                  <a:pt x="1739777" y="1340671"/>
                </a:lnTo>
                <a:lnTo>
                  <a:pt x="1694111" y="1340353"/>
                </a:lnTo>
                <a:close/>
                <a:moveTo>
                  <a:pt x="1631321" y="1340034"/>
                </a:moveTo>
                <a:lnTo>
                  <a:pt x="1634809" y="1367083"/>
                </a:lnTo>
                <a:lnTo>
                  <a:pt x="1680792" y="1367401"/>
                </a:lnTo>
                <a:lnTo>
                  <a:pt x="1676987" y="1340353"/>
                </a:lnTo>
                <a:lnTo>
                  <a:pt x="1631321" y="1340034"/>
                </a:lnTo>
                <a:close/>
                <a:moveTo>
                  <a:pt x="1568531" y="1339716"/>
                </a:moveTo>
                <a:lnTo>
                  <a:pt x="1571068" y="1366765"/>
                </a:lnTo>
                <a:lnTo>
                  <a:pt x="1617051" y="1367083"/>
                </a:lnTo>
                <a:lnTo>
                  <a:pt x="1614196" y="1340034"/>
                </a:lnTo>
                <a:lnTo>
                  <a:pt x="1568531" y="1339716"/>
                </a:lnTo>
                <a:close/>
                <a:moveTo>
                  <a:pt x="1505741" y="1339716"/>
                </a:moveTo>
                <a:lnTo>
                  <a:pt x="1507326" y="1366765"/>
                </a:lnTo>
                <a:lnTo>
                  <a:pt x="1553626" y="1366765"/>
                </a:lnTo>
                <a:lnTo>
                  <a:pt x="1551406" y="1339716"/>
                </a:lnTo>
                <a:lnTo>
                  <a:pt x="1505741" y="1339716"/>
                </a:lnTo>
                <a:close/>
                <a:moveTo>
                  <a:pt x="1442950" y="1339398"/>
                </a:moveTo>
                <a:lnTo>
                  <a:pt x="1443585" y="1366128"/>
                </a:lnTo>
                <a:lnTo>
                  <a:pt x="1489884" y="1366128"/>
                </a:lnTo>
                <a:lnTo>
                  <a:pt x="1488616" y="1339398"/>
                </a:lnTo>
                <a:lnTo>
                  <a:pt x="1442950" y="1339398"/>
                </a:lnTo>
                <a:close/>
                <a:moveTo>
                  <a:pt x="1380160" y="1339080"/>
                </a:moveTo>
                <a:lnTo>
                  <a:pt x="1380160" y="1365810"/>
                </a:lnTo>
                <a:lnTo>
                  <a:pt x="1426143" y="1365810"/>
                </a:lnTo>
                <a:lnTo>
                  <a:pt x="1425826" y="1339398"/>
                </a:lnTo>
                <a:lnTo>
                  <a:pt x="1380160" y="1339080"/>
                </a:lnTo>
                <a:close/>
                <a:moveTo>
                  <a:pt x="1317370" y="1338761"/>
                </a:moveTo>
                <a:lnTo>
                  <a:pt x="1316418" y="1365492"/>
                </a:lnTo>
                <a:lnTo>
                  <a:pt x="1362718" y="1365492"/>
                </a:lnTo>
                <a:lnTo>
                  <a:pt x="1363035" y="1339080"/>
                </a:lnTo>
                <a:lnTo>
                  <a:pt x="1317370" y="1338761"/>
                </a:lnTo>
                <a:close/>
                <a:moveTo>
                  <a:pt x="1254897" y="1338443"/>
                </a:moveTo>
                <a:lnTo>
                  <a:pt x="1252677" y="1365174"/>
                </a:lnTo>
                <a:lnTo>
                  <a:pt x="1298977" y="1365492"/>
                </a:lnTo>
                <a:lnTo>
                  <a:pt x="1300245" y="1338761"/>
                </a:lnTo>
                <a:lnTo>
                  <a:pt x="1254897" y="1338443"/>
                </a:lnTo>
                <a:close/>
                <a:moveTo>
                  <a:pt x="1192106" y="1338443"/>
                </a:moveTo>
                <a:lnTo>
                  <a:pt x="1189252" y="1364855"/>
                </a:lnTo>
                <a:lnTo>
                  <a:pt x="1235235" y="1365174"/>
                </a:lnTo>
                <a:lnTo>
                  <a:pt x="1237772" y="1338443"/>
                </a:lnTo>
                <a:lnTo>
                  <a:pt x="1192106" y="1338443"/>
                </a:lnTo>
                <a:close/>
                <a:moveTo>
                  <a:pt x="1128999" y="1338125"/>
                </a:moveTo>
                <a:lnTo>
                  <a:pt x="1125511" y="1364537"/>
                </a:lnTo>
                <a:lnTo>
                  <a:pt x="1172128" y="1364855"/>
                </a:lnTo>
                <a:lnTo>
                  <a:pt x="1174665" y="1338125"/>
                </a:lnTo>
                <a:lnTo>
                  <a:pt x="1128999" y="1338125"/>
                </a:lnTo>
                <a:close/>
                <a:moveTo>
                  <a:pt x="1066526" y="1337807"/>
                </a:moveTo>
                <a:lnTo>
                  <a:pt x="1061769" y="1364219"/>
                </a:lnTo>
                <a:lnTo>
                  <a:pt x="1108386" y="1364537"/>
                </a:lnTo>
                <a:lnTo>
                  <a:pt x="1111874" y="1338125"/>
                </a:lnTo>
                <a:lnTo>
                  <a:pt x="1066526" y="1337807"/>
                </a:lnTo>
                <a:close/>
                <a:moveTo>
                  <a:pt x="1003419" y="1337489"/>
                </a:moveTo>
                <a:lnTo>
                  <a:pt x="998345" y="1363901"/>
                </a:lnTo>
                <a:lnTo>
                  <a:pt x="1044644" y="1364219"/>
                </a:lnTo>
                <a:lnTo>
                  <a:pt x="1049401" y="1337807"/>
                </a:lnTo>
                <a:lnTo>
                  <a:pt x="1003419" y="1337489"/>
                </a:lnTo>
                <a:close/>
                <a:moveTo>
                  <a:pt x="538764" y="1314450"/>
                </a:moveTo>
                <a:lnTo>
                  <a:pt x="518458" y="1317308"/>
                </a:lnTo>
                <a:lnTo>
                  <a:pt x="498468" y="1320165"/>
                </a:lnTo>
                <a:lnTo>
                  <a:pt x="478479" y="1323340"/>
                </a:lnTo>
                <a:lnTo>
                  <a:pt x="458807" y="1326833"/>
                </a:lnTo>
                <a:lnTo>
                  <a:pt x="467691" y="1336675"/>
                </a:lnTo>
                <a:lnTo>
                  <a:pt x="476258" y="1346200"/>
                </a:lnTo>
                <a:lnTo>
                  <a:pt x="485142" y="1355408"/>
                </a:lnTo>
                <a:lnTo>
                  <a:pt x="494343" y="1364298"/>
                </a:lnTo>
                <a:lnTo>
                  <a:pt x="503228" y="1372871"/>
                </a:lnTo>
                <a:lnTo>
                  <a:pt x="512746" y="1381126"/>
                </a:lnTo>
                <a:lnTo>
                  <a:pt x="521948" y="1389381"/>
                </a:lnTo>
                <a:lnTo>
                  <a:pt x="531784" y="1397001"/>
                </a:lnTo>
                <a:lnTo>
                  <a:pt x="540986" y="1404621"/>
                </a:lnTo>
                <a:lnTo>
                  <a:pt x="551139" y="1411606"/>
                </a:lnTo>
                <a:lnTo>
                  <a:pt x="560658" y="1418273"/>
                </a:lnTo>
                <a:lnTo>
                  <a:pt x="570811" y="1424941"/>
                </a:lnTo>
                <a:lnTo>
                  <a:pt x="580965" y="1430973"/>
                </a:lnTo>
                <a:lnTo>
                  <a:pt x="591118" y="1437323"/>
                </a:lnTo>
                <a:lnTo>
                  <a:pt x="601589" y="1442721"/>
                </a:lnTo>
                <a:lnTo>
                  <a:pt x="611742" y="1447801"/>
                </a:lnTo>
                <a:lnTo>
                  <a:pt x="601589" y="1433831"/>
                </a:lnTo>
                <a:lnTo>
                  <a:pt x="591753" y="1419226"/>
                </a:lnTo>
                <a:lnTo>
                  <a:pt x="582234" y="1403351"/>
                </a:lnTo>
                <a:lnTo>
                  <a:pt x="573032" y="1387158"/>
                </a:lnTo>
                <a:lnTo>
                  <a:pt x="564148" y="1370013"/>
                </a:lnTo>
                <a:lnTo>
                  <a:pt x="555264" y="1352233"/>
                </a:lnTo>
                <a:lnTo>
                  <a:pt x="547014" y="1333500"/>
                </a:lnTo>
                <a:lnTo>
                  <a:pt x="538764" y="1314450"/>
                </a:lnTo>
                <a:close/>
                <a:moveTo>
                  <a:pt x="1688403" y="1302485"/>
                </a:moveTo>
                <a:lnTo>
                  <a:pt x="1692526" y="1329215"/>
                </a:lnTo>
                <a:lnTo>
                  <a:pt x="1737557" y="1329533"/>
                </a:lnTo>
                <a:lnTo>
                  <a:pt x="1733117" y="1302803"/>
                </a:lnTo>
                <a:lnTo>
                  <a:pt x="1688403" y="1302485"/>
                </a:lnTo>
                <a:close/>
                <a:moveTo>
                  <a:pt x="1626881" y="1302166"/>
                </a:moveTo>
                <a:lnTo>
                  <a:pt x="1630053" y="1329215"/>
                </a:lnTo>
                <a:lnTo>
                  <a:pt x="1675401" y="1329215"/>
                </a:lnTo>
                <a:lnTo>
                  <a:pt x="1671596" y="1302485"/>
                </a:lnTo>
                <a:lnTo>
                  <a:pt x="1626881" y="1302166"/>
                </a:lnTo>
                <a:close/>
                <a:moveTo>
                  <a:pt x="1565042" y="1302166"/>
                </a:moveTo>
                <a:lnTo>
                  <a:pt x="1567579" y="1328897"/>
                </a:lnTo>
                <a:lnTo>
                  <a:pt x="1612928" y="1329215"/>
                </a:lnTo>
                <a:lnTo>
                  <a:pt x="1610074" y="1302166"/>
                </a:lnTo>
                <a:lnTo>
                  <a:pt x="1565042" y="1302166"/>
                </a:lnTo>
                <a:close/>
                <a:moveTo>
                  <a:pt x="1503521" y="1301848"/>
                </a:moveTo>
                <a:lnTo>
                  <a:pt x="1505106" y="1328578"/>
                </a:lnTo>
                <a:lnTo>
                  <a:pt x="1550772" y="1328897"/>
                </a:lnTo>
                <a:lnTo>
                  <a:pt x="1548552" y="1302166"/>
                </a:lnTo>
                <a:lnTo>
                  <a:pt x="1503521" y="1301848"/>
                </a:lnTo>
                <a:close/>
                <a:moveTo>
                  <a:pt x="1441999" y="1301848"/>
                </a:moveTo>
                <a:lnTo>
                  <a:pt x="1442633" y="1328260"/>
                </a:lnTo>
                <a:lnTo>
                  <a:pt x="1487982" y="1328578"/>
                </a:lnTo>
                <a:lnTo>
                  <a:pt x="1486713" y="1301848"/>
                </a:lnTo>
                <a:lnTo>
                  <a:pt x="1441999" y="1301848"/>
                </a:lnTo>
                <a:close/>
                <a:moveTo>
                  <a:pt x="1380477" y="1301530"/>
                </a:moveTo>
                <a:lnTo>
                  <a:pt x="1380477" y="1328260"/>
                </a:lnTo>
                <a:lnTo>
                  <a:pt x="1425509" y="1328260"/>
                </a:lnTo>
                <a:lnTo>
                  <a:pt x="1425191" y="1301530"/>
                </a:lnTo>
                <a:lnTo>
                  <a:pt x="1380477" y="1301530"/>
                </a:lnTo>
                <a:close/>
                <a:moveTo>
                  <a:pt x="1318638" y="1301212"/>
                </a:moveTo>
                <a:lnTo>
                  <a:pt x="1317687" y="1327942"/>
                </a:lnTo>
                <a:lnTo>
                  <a:pt x="1363353" y="1328260"/>
                </a:lnTo>
                <a:lnTo>
                  <a:pt x="1363670" y="1301530"/>
                </a:lnTo>
                <a:lnTo>
                  <a:pt x="1318638" y="1301212"/>
                </a:lnTo>
                <a:close/>
                <a:moveTo>
                  <a:pt x="1257434" y="1301212"/>
                </a:moveTo>
                <a:lnTo>
                  <a:pt x="1255531" y="1327624"/>
                </a:lnTo>
                <a:lnTo>
                  <a:pt x="1300879" y="1327942"/>
                </a:lnTo>
                <a:lnTo>
                  <a:pt x="1301831" y="1301212"/>
                </a:lnTo>
                <a:lnTo>
                  <a:pt x="1257434" y="1301212"/>
                </a:lnTo>
                <a:close/>
                <a:moveTo>
                  <a:pt x="1195595" y="1300894"/>
                </a:moveTo>
                <a:lnTo>
                  <a:pt x="1193058" y="1327306"/>
                </a:lnTo>
                <a:lnTo>
                  <a:pt x="1238406" y="1327624"/>
                </a:lnTo>
                <a:lnTo>
                  <a:pt x="1240626" y="1300894"/>
                </a:lnTo>
                <a:lnTo>
                  <a:pt x="1195595" y="1300894"/>
                </a:lnTo>
                <a:close/>
                <a:moveTo>
                  <a:pt x="1134073" y="1300575"/>
                </a:moveTo>
                <a:lnTo>
                  <a:pt x="1130268" y="1327306"/>
                </a:lnTo>
                <a:lnTo>
                  <a:pt x="1175933" y="1327306"/>
                </a:lnTo>
                <a:lnTo>
                  <a:pt x="1178787" y="1300894"/>
                </a:lnTo>
                <a:lnTo>
                  <a:pt x="1134073" y="1300575"/>
                </a:lnTo>
                <a:close/>
                <a:moveTo>
                  <a:pt x="1072551" y="1300575"/>
                </a:moveTo>
                <a:lnTo>
                  <a:pt x="1068112" y="1326987"/>
                </a:lnTo>
                <a:lnTo>
                  <a:pt x="1113460" y="1326987"/>
                </a:lnTo>
                <a:lnTo>
                  <a:pt x="1117266" y="1300575"/>
                </a:lnTo>
                <a:lnTo>
                  <a:pt x="1072551" y="1300575"/>
                </a:lnTo>
                <a:close/>
                <a:moveTo>
                  <a:pt x="1010712" y="1300257"/>
                </a:moveTo>
                <a:lnTo>
                  <a:pt x="1005638" y="1326669"/>
                </a:lnTo>
                <a:lnTo>
                  <a:pt x="1050987" y="1326987"/>
                </a:lnTo>
                <a:lnTo>
                  <a:pt x="1055744" y="1300575"/>
                </a:lnTo>
                <a:lnTo>
                  <a:pt x="1010712" y="1300257"/>
                </a:lnTo>
                <a:close/>
                <a:moveTo>
                  <a:pt x="742467" y="1299528"/>
                </a:moveTo>
                <a:lnTo>
                  <a:pt x="705978" y="1300480"/>
                </a:lnTo>
                <a:lnTo>
                  <a:pt x="670124" y="1302068"/>
                </a:lnTo>
                <a:lnTo>
                  <a:pt x="634587" y="1304290"/>
                </a:lnTo>
                <a:lnTo>
                  <a:pt x="600002" y="1307148"/>
                </a:lnTo>
                <a:lnTo>
                  <a:pt x="608886" y="1327150"/>
                </a:lnTo>
                <a:lnTo>
                  <a:pt x="618088" y="1346518"/>
                </a:lnTo>
                <a:lnTo>
                  <a:pt x="627607" y="1364298"/>
                </a:lnTo>
                <a:lnTo>
                  <a:pt x="632683" y="1373188"/>
                </a:lnTo>
                <a:lnTo>
                  <a:pt x="637760" y="1381126"/>
                </a:lnTo>
                <a:lnTo>
                  <a:pt x="642519" y="1389381"/>
                </a:lnTo>
                <a:lnTo>
                  <a:pt x="647596" y="1397001"/>
                </a:lnTo>
                <a:lnTo>
                  <a:pt x="652673" y="1404621"/>
                </a:lnTo>
                <a:lnTo>
                  <a:pt x="657750" y="1411288"/>
                </a:lnTo>
                <a:lnTo>
                  <a:pt x="662826" y="1417956"/>
                </a:lnTo>
                <a:lnTo>
                  <a:pt x="668220" y="1424623"/>
                </a:lnTo>
                <a:lnTo>
                  <a:pt x="673614" y="1430656"/>
                </a:lnTo>
                <a:lnTo>
                  <a:pt x="678691" y="1436688"/>
                </a:lnTo>
                <a:lnTo>
                  <a:pt x="686941" y="1444626"/>
                </a:lnTo>
                <a:lnTo>
                  <a:pt x="694873" y="1451928"/>
                </a:lnTo>
                <a:lnTo>
                  <a:pt x="703123" y="1458913"/>
                </a:lnTo>
                <a:lnTo>
                  <a:pt x="711055" y="1464628"/>
                </a:lnTo>
                <a:lnTo>
                  <a:pt x="718987" y="1469708"/>
                </a:lnTo>
                <a:lnTo>
                  <a:pt x="726920" y="1474153"/>
                </a:lnTo>
                <a:lnTo>
                  <a:pt x="734535" y="1477963"/>
                </a:lnTo>
                <a:lnTo>
                  <a:pt x="742467" y="1480821"/>
                </a:lnTo>
                <a:lnTo>
                  <a:pt x="742467" y="1299528"/>
                </a:lnTo>
                <a:close/>
                <a:moveTo>
                  <a:pt x="1682695" y="1264935"/>
                </a:moveTo>
                <a:lnTo>
                  <a:pt x="1686818" y="1291665"/>
                </a:lnTo>
                <a:lnTo>
                  <a:pt x="1731215" y="1291665"/>
                </a:lnTo>
                <a:lnTo>
                  <a:pt x="1726775" y="1264935"/>
                </a:lnTo>
                <a:lnTo>
                  <a:pt x="1682695" y="1264935"/>
                </a:lnTo>
                <a:close/>
                <a:moveTo>
                  <a:pt x="1622442" y="1264617"/>
                </a:moveTo>
                <a:lnTo>
                  <a:pt x="1625613" y="1291347"/>
                </a:lnTo>
                <a:lnTo>
                  <a:pt x="1670327" y="1291665"/>
                </a:lnTo>
                <a:lnTo>
                  <a:pt x="1666205" y="1264617"/>
                </a:lnTo>
                <a:lnTo>
                  <a:pt x="1622442" y="1264617"/>
                </a:lnTo>
                <a:close/>
                <a:moveTo>
                  <a:pt x="1561871" y="1264617"/>
                </a:moveTo>
                <a:lnTo>
                  <a:pt x="1564091" y="1291347"/>
                </a:lnTo>
                <a:lnTo>
                  <a:pt x="1608805" y="1291347"/>
                </a:lnTo>
                <a:lnTo>
                  <a:pt x="1605951" y="1264617"/>
                </a:lnTo>
                <a:lnTo>
                  <a:pt x="1561871" y="1264617"/>
                </a:lnTo>
                <a:close/>
                <a:moveTo>
                  <a:pt x="1501618" y="1264298"/>
                </a:moveTo>
                <a:lnTo>
                  <a:pt x="1502886" y="1291029"/>
                </a:lnTo>
                <a:lnTo>
                  <a:pt x="1547284" y="1291029"/>
                </a:lnTo>
                <a:lnTo>
                  <a:pt x="1545381" y="1264298"/>
                </a:lnTo>
                <a:lnTo>
                  <a:pt x="1501618" y="1264298"/>
                </a:lnTo>
                <a:close/>
                <a:moveTo>
                  <a:pt x="1441048" y="1263980"/>
                </a:moveTo>
                <a:lnTo>
                  <a:pt x="1441682" y="1290711"/>
                </a:lnTo>
                <a:lnTo>
                  <a:pt x="1486396" y="1291029"/>
                </a:lnTo>
                <a:lnTo>
                  <a:pt x="1485128" y="1264298"/>
                </a:lnTo>
                <a:lnTo>
                  <a:pt x="1441048" y="1263980"/>
                </a:lnTo>
                <a:close/>
                <a:moveTo>
                  <a:pt x="1380794" y="1263980"/>
                </a:moveTo>
                <a:lnTo>
                  <a:pt x="1380477" y="1290711"/>
                </a:lnTo>
                <a:lnTo>
                  <a:pt x="1424874" y="1290711"/>
                </a:lnTo>
                <a:lnTo>
                  <a:pt x="1424557" y="1263980"/>
                </a:lnTo>
                <a:lnTo>
                  <a:pt x="1380794" y="1263980"/>
                </a:lnTo>
                <a:close/>
                <a:moveTo>
                  <a:pt x="1320224" y="1263662"/>
                </a:moveTo>
                <a:lnTo>
                  <a:pt x="1319273" y="1290392"/>
                </a:lnTo>
                <a:lnTo>
                  <a:pt x="1363670" y="1290711"/>
                </a:lnTo>
                <a:lnTo>
                  <a:pt x="1363987" y="1263980"/>
                </a:lnTo>
                <a:lnTo>
                  <a:pt x="1320224" y="1263662"/>
                </a:lnTo>
                <a:close/>
                <a:moveTo>
                  <a:pt x="1259654" y="1263662"/>
                </a:moveTo>
                <a:lnTo>
                  <a:pt x="1258068" y="1290392"/>
                </a:lnTo>
                <a:lnTo>
                  <a:pt x="1302465" y="1290392"/>
                </a:lnTo>
                <a:lnTo>
                  <a:pt x="1303416" y="1263662"/>
                </a:lnTo>
                <a:lnTo>
                  <a:pt x="1259654" y="1263662"/>
                </a:lnTo>
                <a:close/>
                <a:moveTo>
                  <a:pt x="1199083" y="1263344"/>
                </a:moveTo>
                <a:lnTo>
                  <a:pt x="1196546" y="1290074"/>
                </a:lnTo>
                <a:lnTo>
                  <a:pt x="1241260" y="1290392"/>
                </a:lnTo>
                <a:lnTo>
                  <a:pt x="1243163" y="1263662"/>
                </a:lnTo>
                <a:lnTo>
                  <a:pt x="1199083" y="1263344"/>
                </a:lnTo>
                <a:close/>
                <a:moveTo>
                  <a:pt x="1138830" y="1263344"/>
                </a:moveTo>
                <a:lnTo>
                  <a:pt x="1135659" y="1289756"/>
                </a:lnTo>
                <a:lnTo>
                  <a:pt x="1180056" y="1290074"/>
                </a:lnTo>
                <a:lnTo>
                  <a:pt x="1182593" y="1263344"/>
                </a:lnTo>
                <a:lnTo>
                  <a:pt x="1138830" y="1263344"/>
                </a:lnTo>
                <a:close/>
                <a:moveTo>
                  <a:pt x="1078259" y="1263026"/>
                </a:moveTo>
                <a:lnTo>
                  <a:pt x="1074137" y="1289756"/>
                </a:lnTo>
                <a:lnTo>
                  <a:pt x="1118851" y="1289756"/>
                </a:lnTo>
                <a:lnTo>
                  <a:pt x="1122339" y="1263344"/>
                </a:lnTo>
                <a:lnTo>
                  <a:pt x="1078259" y="1263026"/>
                </a:lnTo>
                <a:close/>
                <a:moveTo>
                  <a:pt x="1018006" y="1263026"/>
                </a:moveTo>
                <a:lnTo>
                  <a:pt x="1012615" y="1289438"/>
                </a:lnTo>
                <a:lnTo>
                  <a:pt x="1057329" y="1289756"/>
                </a:lnTo>
                <a:lnTo>
                  <a:pt x="1061769" y="1263026"/>
                </a:lnTo>
                <a:lnTo>
                  <a:pt x="1018006" y="1263026"/>
                </a:lnTo>
                <a:close/>
                <a:moveTo>
                  <a:pt x="1676987" y="1227067"/>
                </a:moveTo>
                <a:lnTo>
                  <a:pt x="1681109" y="1253797"/>
                </a:lnTo>
                <a:lnTo>
                  <a:pt x="1724872" y="1254115"/>
                </a:lnTo>
                <a:lnTo>
                  <a:pt x="1719798" y="1227067"/>
                </a:lnTo>
                <a:lnTo>
                  <a:pt x="1676987" y="1227067"/>
                </a:lnTo>
                <a:close/>
                <a:moveTo>
                  <a:pt x="1618002" y="1227067"/>
                </a:moveTo>
                <a:lnTo>
                  <a:pt x="1621173" y="1253797"/>
                </a:lnTo>
                <a:lnTo>
                  <a:pt x="1664619" y="1253797"/>
                </a:lnTo>
                <a:lnTo>
                  <a:pt x="1660813" y="1227067"/>
                </a:lnTo>
                <a:lnTo>
                  <a:pt x="1618002" y="1227067"/>
                </a:lnTo>
                <a:close/>
                <a:moveTo>
                  <a:pt x="1558383" y="1226431"/>
                </a:moveTo>
                <a:lnTo>
                  <a:pt x="1560920" y="1253479"/>
                </a:lnTo>
                <a:lnTo>
                  <a:pt x="1604683" y="1253797"/>
                </a:lnTo>
                <a:lnTo>
                  <a:pt x="1601512" y="1226431"/>
                </a:lnTo>
                <a:lnTo>
                  <a:pt x="1558383" y="1226431"/>
                </a:lnTo>
                <a:close/>
                <a:moveTo>
                  <a:pt x="1499398" y="1226431"/>
                </a:moveTo>
                <a:lnTo>
                  <a:pt x="1500984" y="1253479"/>
                </a:lnTo>
                <a:lnTo>
                  <a:pt x="1544430" y="1253479"/>
                </a:lnTo>
                <a:lnTo>
                  <a:pt x="1542210" y="1226431"/>
                </a:lnTo>
                <a:lnTo>
                  <a:pt x="1499398" y="1226431"/>
                </a:lnTo>
                <a:close/>
                <a:moveTo>
                  <a:pt x="1439779" y="1226112"/>
                </a:moveTo>
                <a:lnTo>
                  <a:pt x="1440730" y="1253161"/>
                </a:lnTo>
                <a:lnTo>
                  <a:pt x="1484493" y="1253479"/>
                </a:lnTo>
                <a:lnTo>
                  <a:pt x="1483225" y="1226431"/>
                </a:lnTo>
                <a:lnTo>
                  <a:pt x="1439779" y="1226112"/>
                </a:lnTo>
                <a:close/>
                <a:moveTo>
                  <a:pt x="1380794" y="1226112"/>
                </a:moveTo>
                <a:lnTo>
                  <a:pt x="1380794" y="1253161"/>
                </a:lnTo>
                <a:lnTo>
                  <a:pt x="1424240" y="1253161"/>
                </a:lnTo>
                <a:lnTo>
                  <a:pt x="1423606" y="1226112"/>
                </a:lnTo>
                <a:lnTo>
                  <a:pt x="1380794" y="1226112"/>
                </a:lnTo>
                <a:close/>
                <a:moveTo>
                  <a:pt x="1321492" y="1226112"/>
                </a:moveTo>
                <a:lnTo>
                  <a:pt x="1320541" y="1252843"/>
                </a:lnTo>
                <a:lnTo>
                  <a:pt x="1364304" y="1253161"/>
                </a:lnTo>
                <a:lnTo>
                  <a:pt x="1364621" y="1226112"/>
                </a:lnTo>
                <a:lnTo>
                  <a:pt x="1321492" y="1226112"/>
                </a:lnTo>
                <a:close/>
                <a:moveTo>
                  <a:pt x="1262190" y="1225794"/>
                </a:moveTo>
                <a:lnTo>
                  <a:pt x="1260605" y="1252843"/>
                </a:lnTo>
                <a:lnTo>
                  <a:pt x="1304051" y="1252843"/>
                </a:lnTo>
                <a:lnTo>
                  <a:pt x="1305319" y="1225794"/>
                </a:lnTo>
                <a:lnTo>
                  <a:pt x="1262190" y="1225794"/>
                </a:lnTo>
                <a:close/>
                <a:moveTo>
                  <a:pt x="1203206" y="1225794"/>
                </a:moveTo>
                <a:lnTo>
                  <a:pt x="1200352" y="1252524"/>
                </a:lnTo>
                <a:lnTo>
                  <a:pt x="1244115" y="1252843"/>
                </a:lnTo>
                <a:lnTo>
                  <a:pt x="1246017" y="1225794"/>
                </a:lnTo>
                <a:lnTo>
                  <a:pt x="1203206" y="1225794"/>
                </a:lnTo>
                <a:close/>
                <a:moveTo>
                  <a:pt x="1143904" y="1225476"/>
                </a:moveTo>
                <a:lnTo>
                  <a:pt x="1140415" y="1252524"/>
                </a:lnTo>
                <a:lnTo>
                  <a:pt x="1183861" y="1252524"/>
                </a:lnTo>
                <a:lnTo>
                  <a:pt x="1187032" y="1225794"/>
                </a:lnTo>
                <a:lnTo>
                  <a:pt x="1143904" y="1225476"/>
                </a:lnTo>
                <a:close/>
                <a:moveTo>
                  <a:pt x="1084602" y="1225476"/>
                </a:moveTo>
                <a:lnTo>
                  <a:pt x="1080162" y="1252206"/>
                </a:lnTo>
                <a:lnTo>
                  <a:pt x="1123925" y="1252524"/>
                </a:lnTo>
                <a:lnTo>
                  <a:pt x="1127731" y="1225476"/>
                </a:lnTo>
                <a:lnTo>
                  <a:pt x="1084602" y="1225476"/>
                </a:lnTo>
                <a:close/>
                <a:moveTo>
                  <a:pt x="1025300" y="1225476"/>
                </a:moveTo>
                <a:lnTo>
                  <a:pt x="1020226" y="1252206"/>
                </a:lnTo>
                <a:lnTo>
                  <a:pt x="1063672" y="1252206"/>
                </a:lnTo>
                <a:lnTo>
                  <a:pt x="1068429" y="1225476"/>
                </a:lnTo>
                <a:lnTo>
                  <a:pt x="1025300" y="1225476"/>
                </a:lnTo>
                <a:close/>
                <a:moveTo>
                  <a:pt x="1671279" y="1188881"/>
                </a:moveTo>
                <a:lnTo>
                  <a:pt x="1675401" y="1216248"/>
                </a:lnTo>
                <a:lnTo>
                  <a:pt x="1718213" y="1216248"/>
                </a:lnTo>
                <a:lnTo>
                  <a:pt x="1713456" y="1188881"/>
                </a:lnTo>
                <a:lnTo>
                  <a:pt x="1671279" y="1188881"/>
                </a:lnTo>
                <a:close/>
                <a:moveTo>
                  <a:pt x="1613245" y="1188881"/>
                </a:moveTo>
                <a:lnTo>
                  <a:pt x="1616416" y="1215929"/>
                </a:lnTo>
                <a:lnTo>
                  <a:pt x="1659228" y="1216248"/>
                </a:lnTo>
                <a:lnTo>
                  <a:pt x="1655422" y="1188881"/>
                </a:lnTo>
                <a:lnTo>
                  <a:pt x="1613245" y="1188881"/>
                </a:lnTo>
                <a:close/>
                <a:moveTo>
                  <a:pt x="1555212" y="1188881"/>
                </a:moveTo>
                <a:lnTo>
                  <a:pt x="1557432" y="1215929"/>
                </a:lnTo>
                <a:lnTo>
                  <a:pt x="1600560" y="1215929"/>
                </a:lnTo>
                <a:lnTo>
                  <a:pt x="1597389" y="1188881"/>
                </a:lnTo>
                <a:lnTo>
                  <a:pt x="1555212" y="1188881"/>
                </a:lnTo>
                <a:close/>
                <a:moveTo>
                  <a:pt x="1497178" y="1188881"/>
                </a:moveTo>
                <a:lnTo>
                  <a:pt x="1498764" y="1215929"/>
                </a:lnTo>
                <a:lnTo>
                  <a:pt x="1541575" y="1215929"/>
                </a:lnTo>
                <a:lnTo>
                  <a:pt x="1539356" y="1188881"/>
                </a:lnTo>
                <a:lnTo>
                  <a:pt x="1497178" y="1188881"/>
                </a:lnTo>
                <a:close/>
                <a:moveTo>
                  <a:pt x="1438828" y="1188563"/>
                </a:moveTo>
                <a:lnTo>
                  <a:pt x="1439779" y="1215611"/>
                </a:lnTo>
                <a:lnTo>
                  <a:pt x="1482591" y="1215929"/>
                </a:lnTo>
                <a:lnTo>
                  <a:pt x="1481322" y="1188563"/>
                </a:lnTo>
                <a:lnTo>
                  <a:pt x="1438828" y="1188563"/>
                </a:lnTo>
                <a:close/>
                <a:moveTo>
                  <a:pt x="1381111" y="1188563"/>
                </a:moveTo>
                <a:lnTo>
                  <a:pt x="1380794" y="1215611"/>
                </a:lnTo>
                <a:lnTo>
                  <a:pt x="1423606" y="1215611"/>
                </a:lnTo>
                <a:lnTo>
                  <a:pt x="1422972" y="1188563"/>
                </a:lnTo>
                <a:lnTo>
                  <a:pt x="1381111" y="1188563"/>
                </a:lnTo>
                <a:close/>
                <a:moveTo>
                  <a:pt x="1322761" y="1188563"/>
                </a:moveTo>
                <a:lnTo>
                  <a:pt x="1321810" y="1215611"/>
                </a:lnTo>
                <a:lnTo>
                  <a:pt x="1364621" y="1215611"/>
                </a:lnTo>
                <a:lnTo>
                  <a:pt x="1365255" y="1188563"/>
                </a:lnTo>
                <a:lnTo>
                  <a:pt x="1322761" y="1188563"/>
                </a:lnTo>
                <a:close/>
                <a:moveTo>
                  <a:pt x="1264727" y="1188563"/>
                </a:moveTo>
                <a:lnTo>
                  <a:pt x="1263142" y="1215293"/>
                </a:lnTo>
                <a:lnTo>
                  <a:pt x="1305636" y="1215293"/>
                </a:lnTo>
                <a:lnTo>
                  <a:pt x="1307222" y="1188563"/>
                </a:lnTo>
                <a:lnTo>
                  <a:pt x="1264727" y="1188563"/>
                </a:lnTo>
                <a:close/>
                <a:moveTo>
                  <a:pt x="1206694" y="1188244"/>
                </a:moveTo>
                <a:lnTo>
                  <a:pt x="1204157" y="1215293"/>
                </a:lnTo>
                <a:lnTo>
                  <a:pt x="1246969" y="1215293"/>
                </a:lnTo>
                <a:lnTo>
                  <a:pt x="1248871" y="1188563"/>
                </a:lnTo>
                <a:lnTo>
                  <a:pt x="1206694" y="1188244"/>
                </a:lnTo>
                <a:close/>
                <a:moveTo>
                  <a:pt x="1148661" y="1188244"/>
                </a:moveTo>
                <a:lnTo>
                  <a:pt x="1145172" y="1215293"/>
                </a:lnTo>
                <a:lnTo>
                  <a:pt x="1188301" y="1215293"/>
                </a:lnTo>
                <a:lnTo>
                  <a:pt x="1190838" y="1188244"/>
                </a:lnTo>
                <a:lnTo>
                  <a:pt x="1148661" y="1188244"/>
                </a:lnTo>
                <a:close/>
                <a:moveTo>
                  <a:pt x="1090627" y="1188244"/>
                </a:moveTo>
                <a:lnTo>
                  <a:pt x="1086505" y="1214975"/>
                </a:lnTo>
                <a:lnTo>
                  <a:pt x="1128999" y="1214975"/>
                </a:lnTo>
                <a:lnTo>
                  <a:pt x="1132805" y="1188244"/>
                </a:lnTo>
                <a:lnTo>
                  <a:pt x="1090627" y="1188244"/>
                </a:lnTo>
                <a:close/>
                <a:moveTo>
                  <a:pt x="1032594" y="1187926"/>
                </a:moveTo>
                <a:lnTo>
                  <a:pt x="1027203" y="1214975"/>
                </a:lnTo>
                <a:lnTo>
                  <a:pt x="1070331" y="1214975"/>
                </a:lnTo>
                <a:lnTo>
                  <a:pt x="1074771" y="1188244"/>
                </a:lnTo>
                <a:lnTo>
                  <a:pt x="1032594" y="1187926"/>
                </a:lnTo>
                <a:close/>
                <a:moveTo>
                  <a:pt x="1740728" y="1132875"/>
                </a:moveTo>
                <a:lnTo>
                  <a:pt x="1737874" y="1133193"/>
                </a:lnTo>
                <a:lnTo>
                  <a:pt x="1735337" y="1133829"/>
                </a:lnTo>
                <a:lnTo>
                  <a:pt x="1733117" y="1134784"/>
                </a:lnTo>
                <a:lnTo>
                  <a:pt x="1731532" y="1136057"/>
                </a:lnTo>
                <a:lnTo>
                  <a:pt x="1730263" y="1137648"/>
                </a:lnTo>
                <a:lnTo>
                  <a:pt x="1729312" y="1139875"/>
                </a:lnTo>
                <a:lnTo>
                  <a:pt x="1728995" y="1142103"/>
                </a:lnTo>
                <a:lnTo>
                  <a:pt x="1728995" y="1144330"/>
                </a:lnTo>
                <a:lnTo>
                  <a:pt x="1730263" y="1151649"/>
                </a:lnTo>
                <a:lnTo>
                  <a:pt x="1731215" y="1153877"/>
                </a:lnTo>
                <a:lnTo>
                  <a:pt x="1732166" y="1156104"/>
                </a:lnTo>
                <a:lnTo>
                  <a:pt x="1734069" y="1158332"/>
                </a:lnTo>
                <a:lnTo>
                  <a:pt x="1735971" y="1159923"/>
                </a:lnTo>
                <a:lnTo>
                  <a:pt x="1738508" y="1161514"/>
                </a:lnTo>
                <a:lnTo>
                  <a:pt x="1741045" y="1162469"/>
                </a:lnTo>
                <a:lnTo>
                  <a:pt x="1743582" y="1163105"/>
                </a:lnTo>
                <a:lnTo>
                  <a:pt x="1746437" y="1163423"/>
                </a:lnTo>
                <a:lnTo>
                  <a:pt x="1772123" y="1163423"/>
                </a:lnTo>
                <a:lnTo>
                  <a:pt x="1775295" y="1163105"/>
                </a:lnTo>
                <a:lnTo>
                  <a:pt x="1777832" y="1162469"/>
                </a:lnTo>
                <a:lnTo>
                  <a:pt x="1779734" y="1161514"/>
                </a:lnTo>
                <a:lnTo>
                  <a:pt x="1781637" y="1159923"/>
                </a:lnTo>
                <a:lnTo>
                  <a:pt x="1782906" y="1158332"/>
                </a:lnTo>
                <a:lnTo>
                  <a:pt x="1783857" y="1156104"/>
                </a:lnTo>
                <a:lnTo>
                  <a:pt x="1784174" y="1154195"/>
                </a:lnTo>
                <a:lnTo>
                  <a:pt x="1783857" y="1151968"/>
                </a:lnTo>
                <a:lnTo>
                  <a:pt x="1782271" y="1144330"/>
                </a:lnTo>
                <a:lnTo>
                  <a:pt x="1781637" y="1142103"/>
                </a:lnTo>
                <a:lnTo>
                  <a:pt x="1780369" y="1139875"/>
                </a:lnTo>
                <a:lnTo>
                  <a:pt x="1778783" y="1137648"/>
                </a:lnTo>
                <a:lnTo>
                  <a:pt x="1776563" y="1136057"/>
                </a:lnTo>
                <a:lnTo>
                  <a:pt x="1774343" y="1134784"/>
                </a:lnTo>
                <a:lnTo>
                  <a:pt x="1771489" y="1133829"/>
                </a:lnTo>
                <a:lnTo>
                  <a:pt x="1768635" y="1133193"/>
                </a:lnTo>
                <a:lnTo>
                  <a:pt x="1766098" y="1132875"/>
                </a:lnTo>
                <a:lnTo>
                  <a:pt x="1740728" y="1132875"/>
                </a:lnTo>
                <a:close/>
                <a:moveTo>
                  <a:pt x="1664619" y="1132875"/>
                </a:moveTo>
                <a:lnTo>
                  <a:pt x="1661765" y="1133193"/>
                </a:lnTo>
                <a:lnTo>
                  <a:pt x="1659545" y="1133829"/>
                </a:lnTo>
                <a:lnTo>
                  <a:pt x="1657325" y="1134784"/>
                </a:lnTo>
                <a:lnTo>
                  <a:pt x="1655422" y="1136057"/>
                </a:lnTo>
                <a:lnTo>
                  <a:pt x="1654154" y="1137648"/>
                </a:lnTo>
                <a:lnTo>
                  <a:pt x="1653203" y="1139875"/>
                </a:lnTo>
                <a:lnTo>
                  <a:pt x="1652568" y="1142103"/>
                </a:lnTo>
                <a:lnTo>
                  <a:pt x="1652568" y="1144330"/>
                </a:lnTo>
                <a:lnTo>
                  <a:pt x="1653837" y="1151649"/>
                </a:lnTo>
                <a:lnTo>
                  <a:pt x="1654471" y="1153877"/>
                </a:lnTo>
                <a:lnTo>
                  <a:pt x="1655422" y="1156104"/>
                </a:lnTo>
                <a:lnTo>
                  <a:pt x="1657008" y="1158332"/>
                </a:lnTo>
                <a:lnTo>
                  <a:pt x="1658911" y="1159923"/>
                </a:lnTo>
                <a:lnTo>
                  <a:pt x="1661131" y="1161196"/>
                </a:lnTo>
                <a:lnTo>
                  <a:pt x="1663668" y="1162469"/>
                </a:lnTo>
                <a:lnTo>
                  <a:pt x="1666205" y="1163105"/>
                </a:lnTo>
                <a:lnTo>
                  <a:pt x="1669376" y="1163105"/>
                </a:lnTo>
                <a:lnTo>
                  <a:pt x="1695063" y="1163423"/>
                </a:lnTo>
                <a:lnTo>
                  <a:pt x="1697917" y="1163105"/>
                </a:lnTo>
                <a:lnTo>
                  <a:pt x="1700137" y="1162469"/>
                </a:lnTo>
                <a:lnTo>
                  <a:pt x="1702357" y="1161514"/>
                </a:lnTo>
                <a:lnTo>
                  <a:pt x="1704576" y="1159923"/>
                </a:lnTo>
                <a:lnTo>
                  <a:pt x="1705845" y="1158332"/>
                </a:lnTo>
                <a:lnTo>
                  <a:pt x="1706796" y="1156104"/>
                </a:lnTo>
                <a:lnTo>
                  <a:pt x="1707430" y="1153877"/>
                </a:lnTo>
                <a:lnTo>
                  <a:pt x="1707113" y="1151649"/>
                </a:lnTo>
                <a:lnTo>
                  <a:pt x="1705845" y="1144330"/>
                </a:lnTo>
                <a:lnTo>
                  <a:pt x="1705211" y="1142103"/>
                </a:lnTo>
                <a:lnTo>
                  <a:pt x="1704259" y="1139875"/>
                </a:lnTo>
                <a:lnTo>
                  <a:pt x="1702357" y="1137648"/>
                </a:lnTo>
                <a:lnTo>
                  <a:pt x="1700137" y="1136057"/>
                </a:lnTo>
                <a:lnTo>
                  <a:pt x="1697917" y="1134784"/>
                </a:lnTo>
                <a:lnTo>
                  <a:pt x="1695697" y="1133829"/>
                </a:lnTo>
                <a:lnTo>
                  <a:pt x="1692843" y="1133193"/>
                </a:lnTo>
                <a:lnTo>
                  <a:pt x="1689989" y="1132875"/>
                </a:lnTo>
                <a:lnTo>
                  <a:pt x="1664619" y="1132875"/>
                </a:lnTo>
                <a:close/>
                <a:moveTo>
                  <a:pt x="1586924" y="1132875"/>
                </a:moveTo>
                <a:lnTo>
                  <a:pt x="1584704" y="1133511"/>
                </a:lnTo>
                <a:lnTo>
                  <a:pt x="1582167" y="1134784"/>
                </a:lnTo>
                <a:lnTo>
                  <a:pt x="1580264" y="1136057"/>
                </a:lnTo>
                <a:lnTo>
                  <a:pt x="1578679" y="1137648"/>
                </a:lnTo>
                <a:lnTo>
                  <a:pt x="1577727" y="1139875"/>
                </a:lnTo>
                <a:lnTo>
                  <a:pt x="1577093" y="1142103"/>
                </a:lnTo>
                <a:lnTo>
                  <a:pt x="1577093" y="1144330"/>
                </a:lnTo>
                <a:lnTo>
                  <a:pt x="1578044" y="1151649"/>
                </a:lnTo>
                <a:lnTo>
                  <a:pt x="1578362" y="1153877"/>
                </a:lnTo>
                <a:lnTo>
                  <a:pt x="1579313" y="1156104"/>
                </a:lnTo>
                <a:lnTo>
                  <a:pt x="1580899" y="1158332"/>
                </a:lnTo>
                <a:lnTo>
                  <a:pt x="1583118" y="1159923"/>
                </a:lnTo>
                <a:lnTo>
                  <a:pt x="1585338" y="1161196"/>
                </a:lnTo>
                <a:lnTo>
                  <a:pt x="1587558" y="1162151"/>
                </a:lnTo>
                <a:lnTo>
                  <a:pt x="1590412" y="1162787"/>
                </a:lnTo>
                <a:lnTo>
                  <a:pt x="1593266" y="1163105"/>
                </a:lnTo>
                <a:lnTo>
                  <a:pt x="1618953" y="1163105"/>
                </a:lnTo>
                <a:lnTo>
                  <a:pt x="1621807" y="1163105"/>
                </a:lnTo>
                <a:lnTo>
                  <a:pt x="1624344" y="1162469"/>
                </a:lnTo>
                <a:lnTo>
                  <a:pt x="1626564" y="1161196"/>
                </a:lnTo>
                <a:lnTo>
                  <a:pt x="1628467" y="1159923"/>
                </a:lnTo>
                <a:lnTo>
                  <a:pt x="1629735" y="1158332"/>
                </a:lnTo>
                <a:lnTo>
                  <a:pt x="1631004" y="1156104"/>
                </a:lnTo>
                <a:lnTo>
                  <a:pt x="1631321" y="1153877"/>
                </a:lnTo>
                <a:lnTo>
                  <a:pt x="1631321" y="1151649"/>
                </a:lnTo>
                <a:lnTo>
                  <a:pt x="1630370" y="1144330"/>
                </a:lnTo>
                <a:lnTo>
                  <a:pt x="1629735" y="1142103"/>
                </a:lnTo>
                <a:lnTo>
                  <a:pt x="1628784" y="1139875"/>
                </a:lnTo>
                <a:lnTo>
                  <a:pt x="1627198" y="1137648"/>
                </a:lnTo>
                <a:lnTo>
                  <a:pt x="1625296" y="1136057"/>
                </a:lnTo>
                <a:lnTo>
                  <a:pt x="1623076" y="1134784"/>
                </a:lnTo>
                <a:lnTo>
                  <a:pt x="1620856" y="1133829"/>
                </a:lnTo>
                <a:lnTo>
                  <a:pt x="1618002" y="1132875"/>
                </a:lnTo>
                <a:lnTo>
                  <a:pt x="1615148" y="1132875"/>
                </a:lnTo>
                <a:lnTo>
                  <a:pt x="1589778" y="1132875"/>
                </a:lnTo>
                <a:lnTo>
                  <a:pt x="1586924" y="1132875"/>
                </a:lnTo>
                <a:close/>
                <a:moveTo>
                  <a:pt x="1510815" y="1132875"/>
                </a:moveTo>
                <a:lnTo>
                  <a:pt x="1508278" y="1133511"/>
                </a:lnTo>
                <a:lnTo>
                  <a:pt x="1506058" y="1134784"/>
                </a:lnTo>
                <a:lnTo>
                  <a:pt x="1504155" y="1136057"/>
                </a:lnTo>
                <a:lnTo>
                  <a:pt x="1502569" y="1137648"/>
                </a:lnTo>
                <a:lnTo>
                  <a:pt x="1501618" y="1139875"/>
                </a:lnTo>
                <a:lnTo>
                  <a:pt x="1500984" y="1142103"/>
                </a:lnTo>
                <a:lnTo>
                  <a:pt x="1500667" y="1144330"/>
                </a:lnTo>
                <a:lnTo>
                  <a:pt x="1501301" y="1151649"/>
                </a:lnTo>
                <a:lnTo>
                  <a:pt x="1501618" y="1153877"/>
                </a:lnTo>
                <a:lnTo>
                  <a:pt x="1502569" y="1156104"/>
                </a:lnTo>
                <a:lnTo>
                  <a:pt x="1503838" y="1158332"/>
                </a:lnTo>
                <a:lnTo>
                  <a:pt x="1505741" y="1159923"/>
                </a:lnTo>
                <a:lnTo>
                  <a:pt x="1507960" y="1161196"/>
                </a:lnTo>
                <a:lnTo>
                  <a:pt x="1510180" y="1162151"/>
                </a:lnTo>
                <a:lnTo>
                  <a:pt x="1512717" y="1162787"/>
                </a:lnTo>
                <a:lnTo>
                  <a:pt x="1515888" y="1163105"/>
                </a:lnTo>
                <a:lnTo>
                  <a:pt x="1541575" y="1163105"/>
                </a:lnTo>
                <a:lnTo>
                  <a:pt x="1544430" y="1162787"/>
                </a:lnTo>
                <a:lnTo>
                  <a:pt x="1546966" y="1162151"/>
                </a:lnTo>
                <a:lnTo>
                  <a:pt x="1549503" y="1161196"/>
                </a:lnTo>
                <a:lnTo>
                  <a:pt x="1551406" y="1159923"/>
                </a:lnTo>
                <a:lnTo>
                  <a:pt x="1552992" y="1158332"/>
                </a:lnTo>
                <a:lnTo>
                  <a:pt x="1553943" y="1156104"/>
                </a:lnTo>
                <a:lnTo>
                  <a:pt x="1554577" y="1153877"/>
                </a:lnTo>
                <a:lnTo>
                  <a:pt x="1554577" y="1151649"/>
                </a:lnTo>
                <a:lnTo>
                  <a:pt x="1553943" y="1144330"/>
                </a:lnTo>
                <a:lnTo>
                  <a:pt x="1553626" y="1142103"/>
                </a:lnTo>
                <a:lnTo>
                  <a:pt x="1552675" y="1139875"/>
                </a:lnTo>
                <a:lnTo>
                  <a:pt x="1551089" y="1137648"/>
                </a:lnTo>
                <a:lnTo>
                  <a:pt x="1549186" y="1136057"/>
                </a:lnTo>
                <a:lnTo>
                  <a:pt x="1546966" y="1134784"/>
                </a:lnTo>
                <a:lnTo>
                  <a:pt x="1544430" y="1133511"/>
                </a:lnTo>
                <a:lnTo>
                  <a:pt x="1541893" y="1132875"/>
                </a:lnTo>
                <a:lnTo>
                  <a:pt x="1539038" y="1132875"/>
                </a:lnTo>
                <a:lnTo>
                  <a:pt x="1513986" y="1132875"/>
                </a:lnTo>
                <a:lnTo>
                  <a:pt x="1510815" y="1132875"/>
                </a:lnTo>
                <a:close/>
                <a:moveTo>
                  <a:pt x="981854" y="1117600"/>
                </a:moveTo>
                <a:lnTo>
                  <a:pt x="1765464" y="1117600"/>
                </a:lnTo>
                <a:lnTo>
                  <a:pt x="1769904" y="1117918"/>
                </a:lnTo>
                <a:lnTo>
                  <a:pt x="1774978" y="1118236"/>
                </a:lnTo>
                <a:lnTo>
                  <a:pt x="1779417" y="1119191"/>
                </a:lnTo>
                <a:lnTo>
                  <a:pt x="1783857" y="1120464"/>
                </a:lnTo>
                <a:lnTo>
                  <a:pt x="1787980" y="1122373"/>
                </a:lnTo>
                <a:lnTo>
                  <a:pt x="1792736" y="1124283"/>
                </a:lnTo>
                <a:lnTo>
                  <a:pt x="1796542" y="1126510"/>
                </a:lnTo>
                <a:lnTo>
                  <a:pt x="1800347" y="1129056"/>
                </a:lnTo>
                <a:lnTo>
                  <a:pt x="1803836" y="1131602"/>
                </a:lnTo>
                <a:lnTo>
                  <a:pt x="1807007" y="1134466"/>
                </a:lnTo>
                <a:lnTo>
                  <a:pt x="1810495" y="1137648"/>
                </a:lnTo>
                <a:lnTo>
                  <a:pt x="1813032" y="1141148"/>
                </a:lnTo>
                <a:lnTo>
                  <a:pt x="1815252" y="1144649"/>
                </a:lnTo>
                <a:lnTo>
                  <a:pt x="1817155" y="1148149"/>
                </a:lnTo>
                <a:lnTo>
                  <a:pt x="1818740" y="1151649"/>
                </a:lnTo>
                <a:lnTo>
                  <a:pt x="1820009" y="1155468"/>
                </a:lnTo>
                <a:lnTo>
                  <a:pt x="1903095" y="1502007"/>
                </a:lnTo>
                <a:lnTo>
                  <a:pt x="1903412" y="1506144"/>
                </a:lnTo>
                <a:lnTo>
                  <a:pt x="1903412" y="1509963"/>
                </a:lnTo>
                <a:lnTo>
                  <a:pt x="1903095" y="1513463"/>
                </a:lnTo>
                <a:lnTo>
                  <a:pt x="1901827" y="1516963"/>
                </a:lnTo>
                <a:lnTo>
                  <a:pt x="1900241" y="1520146"/>
                </a:lnTo>
                <a:lnTo>
                  <a:pt x="1898338" y="1523646"/>
                </a:lnTo>
                <a:lnTo>
                  <a:pt x="1895801" y="1526510"/>
                </a:lnTo>
                <a:lnTo>
                  <a:pt x="1892313" y="1529056"/>
                </a:lnTo>
                <a:lnTo>
                  <a:pt x="1889142" y="1531283"/>
                </a:lnTo>
                <a:lnTo>
                  <a:pt x="1885336" y="1533511"/>
                </a:lnTo>
                <a:lnTo>
                  <a:pt x="1881214" y="1535420"/>
                </a:lnTo>
                <a:lnTo>
                  <a:pt x="1876774" y="1537011"/>
                </a:lnTo>
                <a:lnTo>
                  <a:pt x="1871700" y="1538284"/>
                </a:lnTo>
                <a:lnTo>
                  <a:pt x="1866626" y="1538920"/>
                </a:lnTo>
                <a:lnTo>
                  <a:pt x="1861235" y="1539557"/>
                </a:lnTo>
                <a:lnTo>
                  <a:pt x="1855210" y="1539875"/>
                </a:lnTo>
                <a:lnTo>
                  <a:pt x="884498" y="1539875"/>
                </a:lnTo>
                <a:lnTo>
                  <a:pt x="878789" y="1539557"/>
                </a:lnTo>
                <a:lnTo>
                  <a:pt x="873081" y="1538920"/>
                </a:lnTo>
                <a:lnTo>
                  <a:pt x="868007" y="1537966"/>
                </a:lnTo>
                <a:lnTo>
                  <a:pt x="863250" y="1536693"/>
                </a:lnTo>
                <a:lnTo>
                  <a:pt x="858811" y="1535102"/>
                </a:lnTo>
                <a:lnTo>
                  <a:pt x="854371" y="1533193"/>
                </a:lnTo>
                <a:lnTo>
                  <a:pt x="850566" y="1531283"/>
                </a:lnTo>
                <a:lnTo>
                  <a:pt x="847394" y="1528737"/>
                </a:lnTo>
                <a:lnTo>
                  <a:pt x="844223" y="1526192"/>
                </a:lnTo>
                <a:lnTo>
                  <a:pt x="842003" y="1523010"/>
                </a:lnTo>
                <a:lnTo>
                  <a:pt x="839466" y="1519827"/>
                </a:lnTo>
                <a:lnTo>
                  <a:pt x="837881" y="1516645"/>
                </a:lnTo>
                <a:lnTo>
                  <a:pt x="836929" y="1513463"/>
                </a:lnTo>
                <a:lnTo>
                  <a:pt x="836612" y="1509963"/>
                </a:lnTo>
                <a:lnTo>
                  <a:pt x="836612" y="1506144"/>
                </a:lnTo>
                <a:lnTo>
                  <a:pt x="837246" y="1502007"/>
                </a:lnTo>
                <a:lnTo>
                  <a:pt x="926675" y="1154832"/>
                </a:lnTo>
                <a:lnTo>
                  <a:pt x="927943" y="1151331"/>
                </a:lnTo>
                <a:lnTo>
                  <a:pt x="929529" y="1147513"/>
                </a:lnTo>
                <a:lnTo>
                  <a:pt x="931432" y="1144012"/>
                </a:lnTo>
                <a:lnTo>
                  <a:pt x="933969" y="1140830"/>
                </a:lnTo>
                <a:lnTo>
                  <a:pt x="936823" y="1137011"/>
                </a:lnTo>
                <a:lnTo>
                  <a:pt x="939677" y="1134147"/>
                </a:lnTo>
                <a:lnTo>
                  <a:pt x="943165" y="1131283"/>
                </a:lnTo>
                <a:lnTo>
                  <a:pt x="946971" y="1128738"/>
                </a:lnTo>
                <a:lnTo>
                  <a:pt x="950776" y="1126192"/>
                </a:lnTo>
                <a:lnTo>
                  <a:pt x="954582" y="1124283"/>
                </a:lnTo>
                <a:lnTo>
                  <a:pt x="959021" y="1122373"/>
                </a:lnTo>
                <a:lnTo>
                  <a:pt x="963461" y="1120464"/>
                </a:lnTo>
                <a:lnTo>
                  <a:pt x="967901" y="1119191"/>
                </a:lnTo>
                <a:lnTo>
                  <a:pt x="972341" y="1118236"/>
                </a:lnTo>
                <a:lnTo>
                  <a:pt x="977097" y="1117918"/>
                </a:lnTo>
                <a:lnTo>
                  <a:pt x="981854" y="1117600"/>
                </a:lnTo>
                <a:close/>
                <a:moveTo>
                  <a:pt x="268430" y="1104583"/>
                </a:moveTo>
                <a:lnTo>
                  <a:pt x="254469" y="1109980"/>
                </a:lnTo>
                <a:lnTo>
                  <a:pt x="240826" y="1115695"/>
                </a:lnTo>
                <a:lnTo>
                  <a:pt x="227500" y="1121410"/>
                </a:lnTo>
                <a:lnTo>
                  <a:pt x="214808" y="1127443"/>
                </a:lnTo>
                <a:lnTo>
                  <a:pt x="202433" y="1133158"/>
                </a:lnTo>
                <a:lnTo>
                  <a:pt x="190693" y="1139190"/>
                </a:lnTo>
                <a:lnTo>
                  <a:pt x="178954" y="1145858"/>
                </a:lnTo>
                <a:lnTo>
                  <a:pt x="168483" y="1151890"/>
                </a:lnTo>
                <a:lnTo>
                  <a:pt x="178954" y="1168718"/>
                </a:lnTo>
                <a:lnTo>
                  <a:pt x="190376" y="1185228"/>
                </a:lnTo>
                <a:lnTo>
                  <a:pt x="202433" y="1201420"/>
                </a:lnTo>
                <a:lnTo>
                  <a:pt x="214490" y="1217295"/>
                </a:lnTo>
                <a:lnTo>
                  <a:pt x="227182" y="1232535"/>
                </a:lnTo>
                <a:lnTo>
                  <a:pt x="240191" y="1247775"/>
                </a:lnTo>
                <a:lnTo>
                  <a:pt x="253835" y="1262380"/>
                </a:lnTo>
                <a:lnTo>
                  <a:pt x="267479" y="1276668"/>
                </a:lnTo>
                <a:lnTo>
                  <a:pt x="283026" y="1291590"/>
                </a:lnTo>
                <a:lnTo>
                  <a:pt x="299208" y="1306195"/>
                </a:lnTo>
                <a:lnTo>
                  <a:pt x="313486" y="1301750"/>
                </a:lnTo>
                <a:lnTo>
                  <a:pt x="327764" y="1297623"/>
                </a:lnTo>
                <a:lnTo>
                  <a:pt x="357590" y="1289368"/>
                </a:lnTo>
                <a:lnTo>
                  <a:pt x="350609" y="1278890"/>
                </a:lnTo>
                <a:lnTo>
                  <a:pt x="344264" y="1268413"/>
                </a:lnTo>
                <a:lnTo>
                  <a:pt x="337600" y="1257618"/>
                </a:lnTo>
                <a:lnTo>
                  <a:pt x="331572" y="1246823"/>
                </a:lnTo>
                <a:lnTo>
                  <a:pt x="325543" y="1235710"/>
                </a:lnTo>
                <a:lnTo>
                  <a:pt x="319515" y="1224280"/>
                </a:lnTo>
                <a:lnTo>
                  <a:pt x="313803" y="1213168"/>
                </a:lnTo>
                <a:lnTo>
                  <a:pt x="308409" y="1201738"/>
                </a:lnTo>
                <a:lnTo>
                  <a:pt x="302381" y="1189990"/>
                </a:lnTo>
                <a:lnTo>
                  <a:pt x="297304" y="1178243"/>
                </a:lnTo>
                <a:lnTo>
                  <a:pt x="287151" y="1154113"/>
                </a:lnTo>
                <a:lnTo>
                  <a:pt x="277315" y="1129665"/>
                </a:lnTo>
                <a:lnTo>
                  <a:pt x="268430" y="1104583"/>
                </a:lnTo>
                <a:close/>
                <a:moveTo>
                  <a:pt x="469277" y="1050290"/>
                </a:moveTo>
                <a:lnTo>
                  <a:pt x="441990" y="1055688"/>
                </a:lnTo>
                <a:lnTo>
                  <a:pt x="415337" y="1061403"/>
                </a:lnTo>
                <a:lnTo>
                  <a:pt x="389319" y="1067118"/>
                </a:lnTo>
                <a:lnTo>
                  <a:pt x="364253" y="1073785"/>
                </a:lnTo>
                <a:lnTo>
                  <a:pt x="343946" y="1079500"/>
                </a:lnTo>
                <a:lnTo>
                  <a:pt x="324274" y="1085215"/>
                </a:lnTo>
                <a:lnTo>
                  <a:pt x="328716" y="1098550"/>
                </a:lnTo>
                <a:lnTo>
                  <a:pt x="333476" y="1111568"/>
                </a:lnTo>
                <a:lnTo>
                  <a:pt x="338235" y="1124585"/>
                </a:lnTo>
                <a:lnTo>
                  <a:pt x="343629" y="1136968"/>
                </a:lnTo>
                <a:lnTo>
                  <a:pt x="349023" y="1149668"/>
                </a:lnTo>
                <a:lnTo>
                  <a:pt x="354417" y="1162050"/>
                </a:lnTo>
                <a:lnTo>
                  <a:pt x="360446" y="1174115"/>
                </a:lnTo>
                <a:lnTo>
                  <a:pt x="366157" y="1186180"/>
                </a:lnTo>
                <a:lnTo>
                  <a:pt x="371868" y="1197928"/>
                </a:lnTo>
                <a:lnTo>
                  <a:pt x="378531" y="1209358"/>
                </a:lnTo>
                <a:lnTo>
                  <a:pt x="384560" y="1220788"/>
                </a:lnTo>
                <a:lnTo>
                  <a:pt x="391223" y="1232218"/>
                </a:lnTo>
                <a:lnTo>
                  <a:pt x="397886" y="1243013"/>
                </a:lnTo>
                <a:lnTo>
                  <a:pt x="404549" y="1254125"/>
                </a:lnTo>
                <a:lnTo>
                  <a:pt x="411530" y="1264603"/>
                </a:lnTo>
                <a:lnTo>
                  <a:pt x="418510" y="1275080"/>
                </a:lnTo>
                <a:lnTo>
                  <a:pt x="442942" y="1270318"/>
                </a:lnTo>
                <a:lnTo>
                  <a:pt x="467373" y="1265873"/>
                </a:lnTo>
                <a:lnTo>
                  <a:pt x="492440" y="1261428"/>
                </a:lnTo>
                <a:lnTo>
                  <a:pt x="518140" y="1257618"/>
                </a:lnTo>
                <a:lnTo>
                  <a:pt x="510525" y="1234123"/>
                </a:lnTo>
                <a:lnTo>
                  <a:pt x="503545" y="1209993"/>
                </a:lnTo>
                <a:lnTo>
                  <a:pt x="496882" y="1184910"/>
                </a:lnTo>
                <a:lnTo>
                  <a:pt x="490219" y="1159193"/>
                </a:lnTo>
                <a:lnTo>
                  <a:pt x="484507" y="1132840"/>
                </a:lnTo>
                <a:lnTo>
                  <a:pt x="479113" y="1106170"/>
                </a:lnTo>
                <a:lnTo>
                  <a:pt x="473719" y="1078548"/>
                </a:lnTo>
                <a:lnTo>
                  <a:pt x="469277" y="1050290"/>
                </a:lnTo>
                <a:close/>
                <a:moveTo>
                  <a:pt x="742467" y="1024890"/>
                </a:moveTo>
                <a:lnTo>
                  <a:pt x="714228" y="1025525"/>
                </a:lnTo>
                <a:lnTo>
                  <a:pt x="686623" y="1026478"/>
                </a:lnTo>
                <a:lnTo>
                  <a:pt x="659019" y="1028065"/>
                </a:lnTo>
                <a:lnTo>
                  <a:pt x="631731" y="1029653"/>
                </a:lnTo>
                <a:lnTo>
                  <a:pt x="605396" y="1031875"/>
                </a:lnTo>
                <a:lnTo>
                  <a:pt x="578743" y="1034733"/>
                </a:lnTo>
                <a:lnTo>
                  <a:pt x="553043" y="1037908"/>
                </a:lnTo>
                <a:lnTo>
                  <a:pt x="527025" y="1041083"/>
                </a:lnTo>
                <a:lnTo>
                  <a:pt x="530515" y="1059498"/>
                </a:lnTo>
                <a:lnTo>
                  <a:pt x="533688" y="1077595"/>
                </a:lnTo>
                <a:lnTo>
                  <a:pt x="536861" y="1095375"/>
                </a:lnTo>
                <a:lnTo>
                  <a:pt x="540351" y="1112838"/>
                </a:lnTo>
                <a:lnTo>
                  <a:pt x="543841" y="1130300"/>
                </a:lnTo>
                <a:lnTo>
                  <a:pt x="547966" y="1147128"/>
                </a:lnTo>
                <a:lnTo>
                  <a:pt x="552091" y="1163638"/>
                </a:lnTo>
                <a:lnTo>
                  <a:pt x="556216" y="1180148"/>
                </a:lnTo>
                <a:lnTo>
                  <a:pt x="561292" y="1198245"/>
                </a:lnTo>
                <a:lnTo>
                  <a:pt x="566686" y="1216025"/>
                </a:lnTo>
                <a:lnTo>
                  <a:pt x="572080" y="1233488"/>
                </a:lnTo>
                <a:lnTo>
                  <a:pt x="577792" y="1250315"/>
                </a:lnTo>
                <a:lnTo>
                  <a:pt x="597464" y="1248410"/>
                </a:lnTo>
                <a:lnTo>
                  <a:pt x="617771" y="1246823"/>
                </a:lnTo>
                <a:lnTo>
                  <a:pt x="638077" y="1245235"/>
                </a:lnTo>
                <a:lnTo>
                  <a:pt x="658701" y="1243648"/>
                </a:lnTo>
                <a:lnTo>
                  <a:pt x="679326" y="1242378"/>
                </a:lnTo>
                <a:lnTo>
                  <a:pt x="699950" y="1241425"/>
                </a:lnTo>
                <a:lnTo>
                  <a:pt x="721208" y="1240790"/>
                </a:lnTo>
                <a:lnTo>
                  <a:pt x="742467" y="1240473"/>
                </a:lnTo>
                <a:lnTo>
                  <a:pt x="742467" y="1024890"/>
                </a:lnTo>
                <a:close/>
                <a:moveTo>
                  <a:pt x="507035" y="801688"/>
                </a:moveTo>
                <a:lnTo>
                  <a:pt x="507670" y="824865"/>
                </a:lnTo>
                <a:lnTo>
                  <a:pt x="508622" y="848360"/>
                </a:lnTo>
                <a:lnTo>
                  <a:pt x="509573" y="871538"/>
                </a:lnTo>
                <a:lnTo>
                  <a:pt x="510843" y="894080"/>
                </a:lnTo>
                <a:lnTo>
                  <a:pt x="512746" y="916940"/>
                </a:lnTo>
                <a:lnTo>
                  <a:pt x="514650" y="939165"/>
                </a:lnTo>
                <a:lnTo>
                  <a:pt x="516871" y="961073"/>
                </a:lnTo>
                <a:lnTo>
                  <a:pt x="519410" y="982663"/>
                </a:lnTo>
                <a:lnTo>
                  <a:pt x="546062" y="979170"/>
                </a:lnTo>
                <a:lnTo>
                  <a:pt x="572715" y="976313"/>
                </a:lnTo>
                <a:lnTo>
                  <a:pt x="600319" y="973455"/>
                </a:lnTo>
                <a:lnTo>
                  <a:pt x="627924" y="971233"/>
                </a:lnTo>
                <a:lnTo>
                  <a:pt x="656163" y="969328"/>
                </a:lnTo>
                <a:lnTo>
                  <a:pt x="684720" y="967740"/>
                </a:lnTo>
                <a:lnTo>
                  <a:pt x="713276" y="966788"/>
                </a:lnTo>
                <a:lnTo>
                  <a:pt x="742467" y="965835"/>
                </a:lnTo>
                <a:lnTo>
                  <a:pt x="742467" y="801688"/>
                </a:lnTo>
                <a:lnTo>
                  <a:pt x="507035" y="801688"/>
                </a:lnTo>
                <a:close/>
                <a:moveTo>
                  <a:pt x="273824" y="801688"/>
                </a:moveTo>
                <a:lnTo>
                  <a:pt x="274142" y="816610"/>
                </a:lnTo>
                <a:lnTo>
                  <a:pt x="275094" y="831533"/>
                </a:lnTo>
                <a:lnTo>
                  <a:pt x="276045" y="846455"/>
                </a:lnTo>
                <a:lnTo>
                  <a:pt x="276997" y="860743"/>
                </a:lnTo>
                <a:lnTo>
                  <a:pt x="278584" y="875665"/>
                </a:lnTo>
                <a:lnTo>
                  <a:pt x="280170" y="889953"/>
                </a:lnTo>
                <a:lnTo>
                  <a:pt x="281757" y="904558"/>
                </a:lnTo>
                <a:lnTo>
                  <a:pt x="283660" y="918845"/>
                </a:lnTo>
                <a:lnTo>
                  <a:pt x="285882" y="933133"/>
                </a:lnTo>
                <a:lnTo>
                  <a:pt x="288737" y="947103"/>
                </a:lnTo>
                <a:lnTo>
                  <a:pt x="291276" y="961073"/>
                </a:lnTo>
                <a:lnTo>
                  <a:pt x="293814" y="975043"/>
                </a:lnTo>
                <a:lnTo>
                  <a:pt x="296670" y="988695"/>
                </a:lnTo>
                <a:lnTo>
                  <a:pt x="299842" y="1002665"/>
                </a:lnTo>
                <a:lnTo>
                  <a:pt x="303015" y="1015683"/>
                </a:lnTo>
                <a:lnTo>
                  <a:pt x="306823" y="1029335"/>
                </a:lnTo>
                <a:lnTo>
                  <a:pt x="324909" y="1023938"/>
                </a:lnTo>
                <a:lnTo>
                  <a:pt x="343312" y="1018858"/>
                </a:lnTo>
                <a:lnTo>
                  <a:pt x="362032" y="1013778"/>
                </a:lnTo>
                <a:lnTo>
                  <a:pt x="381070" y="1009015"/>
                </a:lnTo>
                <a:lnTo>
                  <a:pt x="400742" y="1004570"/>
                </a:lnTo>
                <a:lnTo>
                  <a:pt x="420414" y="1000125"/>
                </a:lnTo>
                <a:lnTo>
                  <a:pt x="440721" y="995998"/>
                </a:lnTo>
                <a:lnTo>
                  <a:pt x="461345" y="992188"/>
                </a:lnTo>
                <a:lnTo>
                  <a:pt x="458489" y="969328"/>
                </a:lnTo>
                <a:lnTo>
                  <a:pt x="456268" y="945833"/>
                </a:lnTo>
                <a:lnTo>
                  <a:pt x="454047" y="922655"/>
                </a:lnTo>
                <a:lnTo>
                  <a:pt x="452461" y="899160"/>
                </a:lnTo>
                <a:lnTo>
                  <a:pt x="451191" y="874713"/>
                </a:lnTo>
                <a:lnTo>
                  <a:pt x="449922" y="850900"/>
                </a:lnTo>
                <a:lnTo>
                  <a:pt x="448970" y="826135"/>
                </a:lnTo>
                <a:lnTo>
                  <a:pt x="448653" y="801688"/>
                </a:lnTo>
                <a:lnTo>
                  <a:pt x="273824" y="801688"/>
                </a:lnTo>
                <a:close/>
                <a:moveTo>
                  <a:pt x="59334" y="801688"/>
                </a:moveTo>
                <a:lnTo>
                  <a:pt x="60286" y="821690"/>
                </a:lnTo>
                <a:lnTo>
                  <a:pt x="62507" y="841693"/>
                </a:lnTo>
                <a:lnTo>
                  <a:pt x="64411" y="861378"/>
                </a:lnTo>
                <a:lnTo>
                  <a:pt x="67266" y="881380"/>
                </a:lnTo>
                <a:lnTo>
                  <a:pt x="70439" y="900748"/>
                </a:lnTo>
                <a:lnTo>
                  <a:pt x="74247" y="919798"/>
                </a:lnTo>
                <a:lnTo>
                  <a:pt x="78372" y="938848"/>
                </a:lnTo>
                <a:lnTo>
                  <a:pt x="83448" y="957898"/>
                </a:lnTo>
                <a:lnTo>
                  <a:pt x="88525" y="976630"/>
                </a:lnTo>
                <a:lnTo>
                  <a:pt x="94236" y="995045"/>
                </a:lnTo>
                <a:lnTo>
                  <a:pt x="100899" y="1013143"/>
                </a:lnTo>
                <a:lnTo>
                  <a:pt x="107245" y="1031240"/>
                </a:lnTo>
                <a:lnTo>
                  <a:pt x="114860" y="1049020"/>
                </a:lnTo>
                <a:lnTo>
                  <a:pt x="122475" y="1066483"/>
                </a:lnTo>
                <a:lnTo>
                  <a:pt x="130408" y="1083628"/>
                </a:lnTo>
                <a:lnTo>
                  <a:pt x="138975" y="1100773"/>
                </a:lnTo>
                <a:lnTo>
                  <a:pt x="150080" y="1094740"/>
                </a:lnTo>
                <a:lnTo>
                  <a:pt x="161185" y="1088390"/>
                </a:lnTo>
                <a:lnTo>
                  <a:pt x="172925" y="1082358"/>
                </a:lnTo>
                <a:lnTo>
                  <a:pt x="184982" y="1076325"/>
                </a:lnTo>
                <a:lnTo>
                  <a:pt x="197039" y="1070293"/>
                </a:lnTo>
                <a:lnTo>
                  <a:pt x="209731" y="1064895"/>
                </a:lnTo>
                <a:lnTo>
                  <a:pt x="222740" y="1059498"/>
                </a:lnTo>
                <a:lnTo>
                  <a:pt x="236066" y="1054100"/>
                </a:lnTo>
                <a:lnTo>
                  <a:pt x="250979" y="1048385"/>
                </a:lnTo>
                <a:lnTo>
                  <a:pt x="247172" y="1033780"/>
                </a:lnTo>
                <a:lnTo>
                  <a:pt x="243364" y="1019175"/>
                </a:lnTo>
                <a:lnTo>
                  <a:pt x="240191" y="1004570"/>
                </a:lnTo>
                <a:lnTo>
                  <a:pt x="236701" y="989330"/>
                </a:lnTo>
                <a:lnTo>
                  <a:pt x="233528" y="974408"/>
                </a:lnTo>
                <a:lnTo>
                  <a:pt x="230672" y="959168"/>
                </a:lnTo>
                <a:lnTo>
                  <a:pt x="228134" y="943928"/>
                </a:lnTo>
                <a:lnTo>
                  <a:pt x="225913" y="928370"/>
                </a:lnTo>
                <a:lnTo>
                  <a:pt x="223692" y="912813"/>
                </a:lnTo>
                <a:lnTo>
                  <a:pt x="221788" y="897573"/>
                </a:lnTo>
                <a:lnTo>
                  <a:pt x="220202" y="881698"/>
                </a:lnTo>
                <a:lnTo>
                  <a:pt x="218615" y="865823"/>
                </a:lnTo>
                <a:lnTo>
                  <a:pt x="217029" y="849948"/>
                </a:lnTo>
                <a:lnTo>
                  <a:pt x="216077" y="834073"/>
                </a:lnTo>
                <a:lnTo>
                  <a:pt x="215125" y="817880"/>
                </a:lnTo>
                <a:lnTo>
                  <a:pt x="214808" y="801688"/>
                </a:lnTo>
                <a:lnTo>
                  <a:pt x="59334" y="801688"/>
                </a:lnTo>
                <a:close/>
                <a:moveTo>
                  <a:pt x="1734820" y="720725"/>
                </a:moveTo>
                <a:lnTo>
                  <a:pt x="1735138" y="764540"/>
                </a:lnTo>
                <a:lnTo>
                  <a:pt x="1735138" y="861378"/>
                </a:lnTo>
                <a:lnTo>
                  <a:pt x="1735138" y="913765"/>
                </a:lnTo>
                <a:lnTo>
                  <a:pt x="1734503" y="960120"/>
                </a:lnTo>
                <a:lnTo>
                  <a:pt x="1734185" y="979488"/>
                </a:lnTo>
                <a:lnTo>
                  <a:pt x="1733549" y="994728"/>
                </a:lnTo>
                <a:lnTo>
                  <a:pt x="1732914" y="1005840"/>
                </a:lnTo>
                <a:lnTo>
                  <a:pt x="1732596" y="1009333"/>
                </a:lnTo>
                <a:lnTo>
                  <a:pt x="1732278" y="1011238"/>
                </a:lnTo>
                <a:lnTo>
                  <a:pt x="1731642" y="1011873"/>
                </a:lnTo>
                <a:lnTo>
                  <a:pt x="1730689" y="1012190"/>
                </a:lnTo>
                <a:lnTo>
                  <a:pt x="1727511" y="1013143"/>
                </a:lnTo>
                <a:lnTo>
                  <a:pt x="1722744" y="1014095"/>
                </a:lnTo>
                <a:lnTo>
                  <a:pt x="1716071" y="1014730"/>
                </a:lnTo>
                <a:lnTo>
                  <a:pt x="1708443" y="1015365"/>
                </a:lnTo>
                <a:lnTo>
                  <a:pt x="1698910" y="1015683"/>
                </a:lnTo>
                <a:lnTo>
                  <a:pt x="1676982" y="1016000"/>
                </a:lnTo>
                <a:lnTo>
                  <a:pt x="1650923" y="1016000"/>
                </a:lnTo>
                <a:lnTo>
                  <a:pt x="1622321" y="1015683"/>
                </a:lnTo>
                <a:lnTo>
                  <a:pt x="1591496" y="1014730"/>
                </a:lnTo>
                <a:lnTo>
                  <a:pt x="1559716" y="1013778"/>
                </a:lnTo>
                <a:lnTo>
                  <a:pt x="1497746" y="1011555"/>
                </a:lnTo>
                <a:lnTo>
                  <a:pt x="1443404" y="1009333"/>
                </a:lnTo>
                <a:lnTo>
                  <a:pt x="1390650" y="1006793"/>
                </a:lnTo>
                <a:lnTo>
                  <a:pt x="1438319" y="1005205"/>
                </a:lnTo>
                <a:lnTo>
                  <a:pt x="1487259" y="1003300"/>
                </a:lnTo>
                <a:lnTo>
                  <a:pt x="1543509" y="1000443"/>
                </a:lnTo>
                <a:lnTo>
                  <a:pt x="1572428" y="998538"/>
                </a:lnTo>
                <a:lnTo>
                  <a:pt x="1600394" y="996633"/>
                </a:lnTo>
                <a:lnTo>
                  <a:pt x="1626771" y="994410"/>
                </a:lnTo>
                <a:lnTo>
                  <a:pt x="1650605" y="992188"/>
                </a:lnTo>
                <a:lnTo>
                  <a:pt x="1671262" y="989648"/>
                </a:lnTo>
                <a:lnTo>
                  <a:pt x="1679842" y="988378"/>
                </a:lnTo>
                <a:lnTo>
                  <a:pt x="1687787" y="986790"/>
                </a:lnTo>
                <a:lnTo>
                  <a:pt x="1693825" y="985520"/>
                </a:lnTo>
                <a:lnTo>
                  <a:pt x="1698592" y="983933"/>
                </a:lnTo>
                <a:lnTo>
                  <a:pt x="1702088" y="982028"/>
                </a:lnTo>
                <a:lnTo>
                  <a:pt x="1703359" y="981075"/>
                </a:lnTo>
                <a:lnTo>
                  <a:pt x="1704312" y="980440"/>
                </a:lnTo>
                <a:lnTo>
                  <a:pt x="1705266" y="978218"/>
                </a:lnTo>
                <a:lnTo>
                  <a:pt x="1706219" y="974725"/>
                </a:lnTo>
                <a:lnTo>
                  <a:pt x="1707490" y="969963"/>
                </a:lnTo>
                <a:lnTo>
                  <a:pt x="1708443" y="963930"/>
                </a:lnTo>
                <a:lnTo>
                  <a:pt x="1710986" y="949960"/>
                </a:lnTo>
                <a:lnTo>
                  <a:pt x="1713528" y="932498"/>
                </a:lnTo>
                <a:lnTo>
                  <a:pt x="1716071" y="912178"/>
                </a:lnTo>
                <a:lnTo>
                  <a:pt x="1718613" y="890270"/>
                </a:lnTo>
                <a:lnTo>
                  <a:pt x="1723698" y="844233"/>
                </a:lnTo>
                <a:lnTo>
                  <a:pt x="1728147" y="798513"/>
                </a:lnTo>
                <a:lnTo>
                  <a:pt x="1731642" y="759143"/>
                </a:lnTo>
                <a:lnTo>
                  <a:pt x="1734820" y="720725"/>
                </a:lnTo>
                <a:close/>
                <a:moveTo>
                  <a:pt x="519410" y="561340"/>
                </a:moveTo>
                <a:lnTo>
                  <a:pt x="516871" y="583565"/>
                </a:lnTo>
                <a:lnTo>
                  <a:pt x="514650" y="605473"/>
                </a:lnTo>
                <a:lnTo>
                  <a:pt x="512746" y="627698"/>
                </a:lnTo>
                <a:lnTo>
                  <a:pt x="510843" y="650240"/>
                </a:lnTo>
                <a:lnTo>
                  <a:pt x="509573" y="673100"/>
                </a:lnTo>
                <a:lnTo>
                  <a:pt x="508622" y="695960"/>
                </a:lnTo>
                <a:lnTo>
                  <a:pt x="507670" y="719138"/>
                </a:lnTo>
                <a:lnTo>
                  <a:pt x="507352" y="742950"/>
                </a:lnTo>
                <a:lnTo>
                  <a:pt x="742467" y="742950"/>
                </a:lnTo>
                <a:lnTo>
                  <a:pt x="742467" y="578485"/>
                </a:lnTo>
                <a:lnTo>
                  <a:pt x="713276" y="577850"/>
                </a:lnTo>
                <a:lnTo>
                  <a:pt x="684720" y="576580"/>
                </a:lnTo>
                <a:lnTo>
                  <a:pt x="656163" y="575310"/>
                </a:lnTo>
                <a:lnTo>
                  <a:pt x="627924" y="573405"/>
                </a:lnTo>
                <a:lnTo>
                  <a:pt x="600319" y="570865"/>
                </a:lnTo>
                <a:lnTo>
                  <a:pt x="573032" y="568325"/>
                </a:lnTo>
                <a:lnTo>
                  <a:pt x="546062" y="564833"/>
                </a:lnTo>
                <a:lnTo>
                  <a:pt x="519410" y="561340"/>
                </a:lnTo>
                <a:close/>
                <a:moveTo>
                  <a:pt x="1074474" y="554038"/>
                </a:moveTo>
                <a:lnTo>
                  <a:pt x="1100533" y="554038"/>
                </a:lnTo>
                <a:lnTo>
                  <a:pt x="1129135" y="554356"/>
                </a:lnTo>
                <a:lnTo>
                  <a:pt x="1159961" y="555308"/>
                </a:lnTo>
                <a:lnTo>
                  <a:pt x="1191422" y="556261"/>
                </a:lnTo>
                <a:lnTo>
                  <a:pt x="1253392" y="558483"/>
                </a:lnTo>
                <a:lnTo>
                  <a:pt x="1307734" y="560706"/>
                </a:lnTo>
                <a:lnTo>
                  <a:pt x="1360488" y="563246"/>
                </a:lnTo>
                <a:lnTo>
                  <a:pt x="1313137" y="564833"/>
                </a:lnTo>
                <a:lnTo>
                  <a:pt x="1264197" y="567056"/>
                </a:lnTo>
                <a:lnTo>
                  <a:pt x="1207947" y="569913"/>
                </a:lnTo>
                <a:lnTo>
                  <a:pt x="1179028" y="571501"/>
                </a:lnTo>
                <a:lnTo>
                  <a:pt x="1150745" y="573406"/>
                </a:lnTo>
                <a:lnTo>
                  <a:pt x="1124685" y="575628"/>
                </a:lnTo>
                <a:lnTo>
                  <a:pt x="1100851" y="577851"/>
                </a:lnTo>
                <a:lnTo>
                  <a:pt x="1079877" y="580391"/>
                </a:lnTo>
                <a:lnTo>
                  <a:pt x="1071296" y="581661"/>
                </a:lnTo>
                <a:lnTo>
                  <a:pt x="1063669" y="583248"/>
                </a:lnTo>
                <a:lnTo>
                  <a:pt x="1057313" y="584836"/>
                </a:lnTo>
                <a:lnTo>
                  <a:pt x="1052546" y="586423"/>
                </a:lnTo>
                <a:lnTo>
                  <a:pt x="1049051" y="588011"/>
                </a:lnTo>
                <a:lnTo>
                  <a:pt x="1048097" y="588963"/>
                </a:lnTo>
                <a:lnTo>
                  <a:pt x="1046826" y="589598"/>
                </a:lnTo>
                <a:lnTo>
                  <a:pt x="1045873" y="591821"/>
                </a:lnTo>
                <a:lnTo>
                  <a:pt x="1044919" y="595313"/>
                </a:lnTo>
                <a:lnTo>
                  <a:pt x="1042695" y="606108"/>
                </a:lnTo>
                <a:lnTo>
                  <a:pt x="1040152" y="620396"/>
                </a:lnTo>
                <a:lnTo>
                  <a:pt x="1037610" y="637858"/>
                </a:lnTo>
                <a:lnTo>
                  <a:pt x="1035386" y="657861"/>
                </a:lnTo>
                <a:lnTo>
                  <a:pt x="1032843" y="679768"/>
                </a:lnTo>
                <a:lnTo>
                  <a:pt x="1027441" y="726123"/>
                </a:lnTo>
                <a:lnTo>
                  <a:pt x="1022992" y="771526"/>
                </a:lnTo>
                <a:lnTo>
                  <a:pt x="1019496" y="811213"/>
                </a:lnTo>
                <a:lnTo>
                  <a:pt x="1016318" y="849313"/>
                </a:lnTo>
                <a:lnTo>
                  <a:pt x="1016000" y="805498"/>
                </a:lnTo>
                <a:lnTo>
                  <a:pt x="1016000" y="708978"/>
                </a:lnTo>
                <a:lnTo>
                  <a:pt x="1016318" y="656591"/>
                </a:lnTo>
                <a:lnTo>
                  <a:pt x="1016636" y="609918"/>
                </a:lnTo>
                <a:lnTo>
                  <a:pt x="1017271" y="590551"/>
                </a:lnTo>
                <a:lnTo>
                  <a:pt x="1017589" y="575311"/>
                </a:lnTo>
                <a:lnTo>
                  <a:pt x="1018225" y="564198"/>
                </a:lnTo>
                <a:lnTo>
                  <a:pt x="1018860" y="560706"/>
                </a:lnTo>
                <a:lnTo>
                  <a:pt x="1019178" y="558801"/>
                </a:lnTo>
                <a:lnTo>
                  <a:pt x="1019496" y="558166"/>
                </a:lnTo>
                <a:lnTo>
                  <a:pt x="1020449" y="557848"/>
                </a:lnTo>
                <a:lnTo>
                  <a:pt x="1023627" y="556896"/>
                </a:lnTo>
                <a:lnTo>
                  <a:pt x="1028394" y="555943"/>
                </a:lnTo>
                <a:lnTo>
                  <a:pt x="1035068" y="555308"/>
                </a:lnTo>
                <a:lnTo>
                  <a:pt x="1043013" y="554673"/>
                </a:lnTo>
                <a:lnTo>
                  <a:pt x="1052546" y="554356"/>
                </a:lnTo>
                <a:lnTo>
                  <a:pt x="1074474" y="554038"/>
                </a:lnTo>
                <a:close/>
                <a:moveTo>
                  <a:pt x="995680" y="516891"/>
                </a:moveTo>
                <a:lnTo>
                  <a:pt x="992187" y="517208"/>
                </a:lnTo>
                <a:lnTo>
                  <a:pt x="989330" y="518161"/>
                </a:lnTo>
                <a:lnTo>
                  <a:pt x="986790" y="519748"/>
                </a:lnTo>
                <a:lnTo>
                  <a:pt x="984567" y="521971"/>
                </a:lnTo>
                <a:lnTo>
                  <a:pt x="982662" y="524511"/>
                </a:lnTo>
                <a:lnTo>
                  <a:pt x="981075" y="527368"/>
                </a:lnTo>
                <a:lnTo>
                  <a:pt x="980440" y="530543"/>
                </a:lnTo>
                <a:lnTo>
                  <a:pt x="980122" y="534353"/>
                </a:lnTo>
                <a:lnTo>
                  <a:pt x="980122" y="1036638"/>
                </a:lnTo>
                <a:lnTo>
                  <a:pt x="980440" y="1040131"/>
                </a:lnTo>
                <a:lnTo>
                  <a:pt x="981075" y="1043306"/>
                </a:lnTo>
                <a:lnTo>
                  <a:pt x="982662" y="1046163"/>
                </a:lnTo>
                <a:lnTo>
                  <a:pt x="984567" y="1048703"/>
                </a:lnTo>
                <a:lnTo>
                  <a:pt x="986790" y="1050926"/>
                </a:lnTo>
                <a:lnTo>
                  <a:pt x="989330" y="1052196"/>
                </a:lnTo>
                <a:lnTo>
                  <a:pt x="992187" y="1053783"/>
                </a:lnTo>
                <a:lnTo>
                  <a:pt x="995680" y="1054101"/>
                </a:lnTo>
                <a:lnTo>
                  <a:pt x="1752918" y="1054101"/>
                </a:lnTo>
                <a:lnTo>
                  <a:pt x="1756093" y="1053783"/>
                </a:lnTo>
                <a:lnTo>
                  <a:pt x="1759268" y="1052196"/>
                </a:lnTo>
                <a:lnTo>
                  <a:pt x="1761808" y="1050926"/>
                </a:lnTo>
                <a:lnTo>
                  <a:pt x="1764030" y="1048703"/>
                </a:lnTo>
                <a:lnTo>
                  <a:pt x="1765935" y="1046163"/>
                </a:lnTo>
                <a:lnTo>
                  <a:pt x="1767205" y="1043306"/>
                </a:lnTo>
                <a:lnTo>
                  <a:pt x="1768158" y="1040131"/>
                </a:lnTo>
                <a:lnTo>
                  <a:pt x="1768475" y="1036638"/>
                </a:lnTo>
                <a:lnTo>
                  <a:pt x="1768475" y="534353"/>
                </a:lnTo>
                <a:lnTo>
                  <a:pt x="1768158" y="530543"/>
                </a:lnTo>
                <a:lnTo>
                  <a:pt x="1767205" y="527368"/>
                </a:lnTo>
                <a:lnTo>
                  <a:pt x="1765935" y="524511"/>
                </a:lnTo>
                <a:lnTo>
                  <a:pt x="1764030" y="521971"/>
                </a:lnTo>
                <a:lnTo>
                  <a:pt x="1761808" y="519748"/>
                </a:lnTo>
                <a:lnTo>
                  <a:pt x="1759268" y="518161"/>
                </a:lnTo>
                <a:lnTo>
                  <a:pt x="1756093" y="517208"/>
                </a:lnTo>
                <a:lnTo>
                  <a:pt x="1752918" y="516891"/>
                </a:lnTo>
                <a:lnTo>
                  <a:pt x="995680" y="516891"/>
                </a:lnTo>
                <a:close/>
                <a:moveTo>
                  <a:pt x="306823" y="515303"/>
                </a:moveTo>
                <a:lnTo>
                  <a:pt x="303015" y="528320"/>
                </a:lnTo>
                <a:lnTo>
                  <a:pt x="299842" y="541973"/>
                </a:lnTo>
                <a:lnTo>
                  <a:pt x="296670" y="555625"/>
                </a:lnTo>
                <a:lnTo>
                  <a:pt x="293814" y="569595"/>
                </a:lnTo>
                <a:lnTo>
                  <a:pt x="290958" y="583565"/>
                </a:lnTo>
                <a:lnTo>
                  <a:pt x="288420" y="597218"/>
                </a:lnTo>
                <a:lnTo>
                  <a:pt x="285882" y="611505"/>
                </a:lnTo>
                <a:lnTo>
                  <a:pt x="283660" y="625793"/>
                </a:lnTo>
                <a:lnTo>
                  <a:pt x="281757" y="640080"/>
                </a:lnTo>
                <a:lnTo>
                  <a:pt x="280170" y="654368"/>
                </a:lnTo>
                <a:lnTo>
                  <a:pt x="278584" y="668655"/>
                </a:lnTo>
                <a:lnTo>
                  <a:pt x="276997" y="683260"/>
                </a:lnTo>
                <a:lnTo>
                  <a:pt x="276045" y="698183"/>
                </a:lnTo>
                <a:lnTo>
                  <a:pt x="275094" y="713105"/>
                </a:lnTo>
                <a:lnTo>
                  <a:pt x="274142" y="728028"/>
                </a:lnTo>
                <a:lnTo>
                  <a:pt x="273824" y="742950"/>
                </a:lnTo>
                <a:lnTo>
                  <a:pt x="448336" y="742950"/>
                </a:lnTo>
                <a:lnTo>
                  <a:pt x="448970" y="718185"/>
                </a:lnTo>
                <a:lnTo>
                  <a:pt x="449922" y="693738"/>
                </a:lnTo>
                <a:lnTo>
                  <a:pt x="450874" y="669290"/>
                </a:lnTo>
                <a:lnTo>
                  <a:pt x="452461" y="645478"/>
                </a:lnTo>
                <a:lnTo>
                  <a:pt x="454047" y="621983"/>
                </a:lnTo>
                <a:lnTo>
                  <a:pt x="456268" y="598170"/>
                </a:lnTo>
                <a:lnTo>
                  <a:pt x="458489" y="574993"/>
                </a:lnTo>
                <a:lnTo>
                  <a:pt x="461345" y="552450"/>
                </a:lnTo>
                <a:lnTo>
                  <a:pt x="432154" y="546418"/>
                </a:lnTo>
                <a:lnTo>
                  <a:pt x="403597" y="540703"/>
                </a:lnTo>
                <a:lnTo>
                  <a:pt x="376310" y="534353"/>
                </a:lnTo>
                <a:lnTo>
                  <a:pt x="349023" y="527368"/>
                </a:lnTo>
                <a:lnTo>
                  <a:pt x="327764" y="521335"/>
                </a:lnTo>
                <a:lnTo>
                  <a:pt x="306823" y="515303"/>
                </a:lnTo>
                <a:close/>
                <a:moveTo>
                  <a:pt x="956945" y="477838"/>
                </a:moveTo>
                <a:lnTo>
                  <a:pt x="958532" y="477838"/>
                </a:lnTo>
                <a:lnTo>
                  <a:pt x="1789748" y="477838"/>
                </a:lnTo>
                <a:lnTo>
                  <a:pt x="1791653" y="477838"/>
                </a:lnTo>
                <a:lnTo>
                  <a:pt x="1793240" y="478156"/>
                </a:lnTo>
                <a:lnTo>
                  <a:pt x="1796415" y="479743"/>
                </a:lnTo>
                <a:lnTo>
                  <a:pt x="1799273" y="481648"/>
                </a:lnTo>
                <a:lnTo>
                  <a:pt x="1801813" y="483871"/>
                </a:lnTo>
                <a:lnTo>
                  <a:pt x="1803718" y="486728"/>
                </a:lnTo>
                <a:lnTo>
                  <a:pt x="1805305" y="490221"/>
                </a:lnTo>
                <a:lnTo>
                  <a:pt x="1806258" y="493713"/>
                </a:lnTo>
                <a:lnTo>
                  <a:pt x="1806575" y="498158"/>
                </a:lnTo>
                <a:lnTo>
                  <a:pt x="1806575" y="1074103"/>
                </a:lnTo>
                <a:lnTo>
                  <a:pt x="1806258" y="1077913"/>
                </a:lnTo>
                <a:lnTo>
                  <a:pt x="1805305" y="1081406"/>
                </a:lnTo>
                <a:lnTo>
                  <a:pt x="1803718" y="1084898"/>
                </a:lnTo>
                <a:lnTo>
                  <a:pt x="1801813" y="1088073"/>
                </a:lnTo>
                <a:lnTo>
                  <a:pt x="1799273" y="1090613"/>
                </a:lnTo>
                <a:lnTo>
                  <a:pt x="1796415" y="1092201"/>
                </a:lnTo>
                <a:lnTo>
                  <a:pt x="1793240" y="1093471"/>
                </a:lnTo>
                <a:lnTo>
                  <a:pt x="1791653" y="1093788"/>
                </a:lnTo>
                <a:lnTo>
                  <a:pt x="1789748" y="1093788"/>
                </a:lnTo>
                <a:lnTo>
                  <a:pt x="958532" y="1093788"/>
                </a:lnTo>
                <a:lnTo>
                  <a:pt x="956945" y="1093788"/>
                </a:lnTo>
                <a:lnTo>
                  <a:pt x="955040" y="1093471"/>
                </a:lnTo>
                <a:lnTo>
                  <a:pt x="951865" y="1092201"/>
                </a:lnTo>
                <a:lnTo>
                  <a:pt x="949325" y="1090613"/>
                </a:lnTo>
                <a:lnTo>
                  <a:pt x="946785" y="1088073"/>
                </a:lnTo>
                <a:lnTo>
                  <a:pt x="944562" y="1084898"/>
                </a:lnTo>
                <a:lnTo>
                  <a:pt x="942657" y="1081406"/>
                </a:lnTo>
                <a:lnTo>
                  <a:pt x="941705" y="1077913"/>
                </a:lnTo>
                <a:lnTo>
                  <a:pt x="941387" y="1074103"/>
                </a:lnTo>
                <a:lnTo>
                  <a:pt x="941387" y="498158"/>
                </a:lnTo>
                <a:lnTo>
                  <a:pt x="941705" y="493713"/>
                </a:lnTo>
                <a:lnTo>
                  <a:pt x="942657" y="490221"/>
                </a:lnTo>
                <a:lnTo>
                  <a:pt x="944562" y="486728"/>
                </a:lnTo>
                <a:lnTo>
                  <a:pt x="946785" y="483871"/>
                </a:lnTo>
                <a:lnTo>
                  <a:pt x="949325" y="481648"/>
                </a:lnTo>
                <a:lnTo>
                  <a:pt x="951865" y="479743"/>
                </a:lnTo>
                <a:lnTo>
                  <a:pt x="955040" y="478156"/>
                </a:lnTo>
                <a:lnTo>
                  <a:pt x="956945" y="477838"/>
                </a:lnTo>
                <a:close/>
                <a:moveTo>
                  <a:pt x="138975" y="443230"/>
                </a:moveTo>
                <a:lnTo>
                  <a:pt x="130408" y="460375"/>
                </a:lnTo>
                <a:lnTo>
                  <a:pt x="122475" y="477838"/>
                </a:lnTo>
                <a:lnTo>
                  <a:pt x="114860" y="495300"/>
                </a:lnTo>
                <a:lnTo>
                  <a:pt x="107245" y="513080"/>
                </a:lnTo>
                <a:lnTo>
                  <a:pt x="100899" y="531178"/>
                </a:lnTo>
                <a:lnTo>
                  <a:pt x="94236" y="549593"/>
                </a:lnTo>
                <a:lnTo>
                  <a:pt x="88525" y="568008"/>
                </a:lnTo>
                <a:lnTo>
                  <a:pt x="83448" y="586740"/>
                </a:lnTo>
                <a:lnTo>
                  <a:pt x="78372" y="605473"/>
                </a:lnTo>
                <a:lnTo>
                  <a:pt x="74247" y="624523"/>
                </a:lnTo>
                <a:lnTo>
                  <a:pt x="70439" y="643890"/>
                </a:lnTo>
                <a:lnTo>
                  <a:pt x="67266" y="663258"/>
                </a:lnTo>
                <a:lnTo>
                  <a:pt x="64411" y="682943"/>
                </a:lnTo>
                <a:lnTo>
                  <a:pt x="62507" y="702628"/>
                </a:lnTo>
                <a:lnTo>
                  <a:pt x="60286" y="722948"/>
                </a:lnTo>
                <a:lnTo>
                  <a:pt x="59334" y="742950"/>
                </a:lnTo>
                <a:lnTo>
                  <a:pt x="214808" y="742950"/>
                </a:lnTo>
                <a:lnTo>
                  <a:pt x="215125" y="726758"/>
                </a:lnTo>
                <a:lnTo>
                  <a:pt x="216077" y="710565"/>
                </a:lnTo>
                <a:lnTo>
                  <a:pt x="217029" y="694373"/>
                </a:lnTo>
                <a:lnTo>
                  <a:pt x="218615" y="678498"/>
                </a:lnTo>
                <a:lnTo>
                  <a:pt x="220202" y="662623"/>
                </a:lnTo>
                <a:lnTo>
                  <a:pt x="221788" y="647065"/>
                </a:lnTo>
                <a:lnTo>
                  <a:pt x="223692" y="631190"/>
                </a:lnTo>
                <a:lnTo>
                  <a:pt x="225913" y="615950"/>
                </a:lnTo>
                <a:lnTo>
                  <a:pt x="228134" y="600710"/>
                </a:lnTo>
                <a:lnTo>
                  <a:pt x="230672" y="585470"/>
                </a:lnTo>
                <a:lnTo>
                  <a:pt x="233528" y="570230"/>
                </a:lnTo>
                <a:lnTo>
                  <a:pt x="236701" y="554990"/>
                </a:lnTo>
                <a:lnTo>
                  <a:pt x="239874" y="540068"/>
                </a:lnTo>
                <a:lnTo>
                  <a:pt x="243364" y="525145"/>
                </a:lnTo>
                <a:lnTo>
                  <a:pt x="247172" y="510540"/>
                </a:lnTo>
                <a:lnTo>
                  <a:pt x="250979" y="496253"/>
                </a:lnTo>
                <a:lnTo>
                  <a:pt x="235749" y="490220"/>
                </a:lnTo>
                <a:lnTo>
                  <a:pt x="220519" y="484188"/>
                </a:lnTo>
                <a:lnTo>
                  <a:pt x="205924" y="477520"/>
                </a:lnTo>
                <a:lnTo>
                  <a:pt x="191645" y="471170"/>
                </a:lnTo>
                <a:lnTo>
                  <a:pt x="177684" y="464820"/>
                </a:lnTo>
                <a:lnTo>
                  <a:pt x="164358" y="457518"/>
                </a:lnTo>
                <a:lnTo>
                  <a:pt x="151666" y="450850"/>
                </a:lnTo>
                <a:lnTo>
                  <a:pt x="138975" y="443230"/>
                </a:lnTo>
                <a:close/>
                <a:moveTo>
                  <a:pt x="577792" y="294005"/>
                </a:moveTo>
                <a:lnTo>
                  <a:pt x="570177" y="317500"/>
                </a:lnTo>
                <a:lnTo>
                  <a:pt x="562562" y="341630"/>
                </a:lnTo>
                <a:lnTo>
                  <a:pt x="555581" y="366713"/>
                </a:lnTo>
                <a:lnTo>
                  <a:pt x="549235" y="392748"/>
                </a:lnTo>
                <a:lnTo>
                  <a:pt x="542889" y="419100"/>
                </a:lnTo>
                <a:lnTo>
                  <a:pt x="537495" y="446405"/>
                </a:lnTo>
                <a:lnTo>
                  <a:pt x="532101" y="474345"/>
                </a:lnTo>
                <a:lnTo>
                  <a:pt x="527342" y="503238"/>
                </a:lnTo>
                <a:lnTo>
                  <a:pt x="553043" y="506413"/>
                </a:lnTo>
                <a:lnTo>
                  <a:pt x="578743" y="509588"/>
                </a:lnTo>
                <a:lnTo>
                  <a:pt x="605396" y="512128"/>
                </a:lnTo>
                <a:lnTo>
                  <a:pt x="631731" y="514668"/>
                </a:lnTo>
                <a:lnTo>
                  <a:pt x="659019" y="516573"/>
                </a:lnTo>
                <a:lnTo>
                  <a:pt x="686623" y="517843"/>
                </a:lnTo>
                <a:lnTo>
                  <a:pt x="714228" y="519113"/>
                </a:lnTo>
                <a:lnTo>
                  <a:pt x="742467" y="519748"/>
                </a:lnTo>
                <a:lnTo>
                  <a:pt x="742467" y="303848"/>
                </a:lnTo>
                <a:lnTo>
                  <a:pt x="721208" y="303213"/>
                </a:lnTo>
                <a:lnTo>
                  <a:pt x="699950" y="302578"/>
                </a:lnTo>
                <a:lnTo>
                  <a:pt x="679326" y="301625"/>
                </a:lnTo>
                <a:lnTo>
                  <a:pt x="658701" y="300673"/>
                </a:lnTo>
                <a:lnTo>
                  <a:pt x="638077" y="299403"/>
                </a:lnTo>
                <a:lnTo>
                  <a:pt x="618088" y="297815"/>
                </a:lnTo>
                <a:lnTo>
                  <a:pt x="597464" y="295910"/>
                </a:lnTo>
                <a:lnTo>
                  <a:pt x="577792" y="294005"/>
                </a:lnTo>
                <a:close/>
                <a:moveTo>
                  <a:pt x="418510" y="269240"/>
                </a:moveTo>
                <a:lnTo>
                  <a:pt x="411530" y="279718"/>
                </a:lnTo>
                <a:lnTo>
                  <a:pt x="404549" y="290513"/>
                </a:lnTo>
                <a:lnTo>
                  <a:pt x="397886" y="300990"/>
                </a:lnTo>
                <a:lnTo>
                  <a:pt x="391223" y="312103"/>
                </a:lnTo>
                <a:lnTo>
                  <a:pt x="384560" y="323533"/>
                </a:lnTo>
                <a:lnTo>
                  <a:pt x="378531" y="334645"/>
                </a:lnTo>
                <a:lnTo>
                  <a:pt x="371868" y="346393"/>
                </a:lnTo>
                <a:lnTo>
                  <a:pt x="366157" y="358458"/>
                </a:lnTo>
                <a:lnTo>
                  <a:pt x="360446" y="370205"/>
                </a:lnTo>
                <a:lnTo>
                  <a:pt x="354417" y="382270"/>
                </a:lnTo>
                <a:lnTo>
                  <a:pt x="349023" y="394653"/>
                </a:lnTo>
                <a:lnTo>
                  <a:pt x="343946" y="407035"/>
                </a:lnTo>
                <a:lnTo>
                  <a:pt x="338870" y="419735"/>
                </a:lnTo>
                <a:lnTo>
                  <a:pt x="333476" y="432753"/>
                </a:lnTo>
                <a:lnTo>
                  <a:pt x="328716" y="445770"/>
                </a:lnTo>
                <a:lnTo>
                  <a:pt x="324274" y="458788"/>
                </a:lnTo>
                <a:lnTo>
                  <a:pt x="341091" y="463868"/>
                </a:lnTo>
                <a:lnTo>
                  <a:pt x="358224" y="468948"/>
                </a:lnTo>
                <a:lnTo>
                  <a:pt x="375993" y="473393"/>
                </a:lnTo>
                <a:lnTo>
                  <a:pt x="393761" y="477838"/>
                </a:lnTo>
                <a:lnTo>
                  <a:pt x="412164" y="482283"/>
                </a:lnTo>
                <a:lnTo>
                  <a:pt x="430885" y="486410"/>
                </a:lnTo>
                <a:lnTo>
                  <a:pt x="449922" y="490220"/>
                </a:lnTo>
                <a:lnTo>
                  <a:pt x="469277" y="493713"/>
                </a:lnTo>
                <a:lnTo>
                  <a:pt x="472133" y="474663"/>
                </a:lnTo>
                <a:lnTo>
                  <a:pt x="475623" y="455930"/>
                </a:lnTo>
                <a:lnTo>
                  <a:pt x="479113" y="437515"/>
                </a:lnTo>
                <a:lnTo>
                  <a:pt x="482921" y="419418"/>
                </a:lnTo>
                <a:lnTo>
                  <a:pt x="486728" y="401320"/>
                </a:lnTo>
                <a:lnTo>
                  <a:pt x="490536" y="383540"/>
                </a:lnTo>
                <a:lnTo>
                  <a:pt x="495295" y="366395"/>
                </a:lnTo>
                <a:lnTo>
                  <a:pt x="499420" y="349250"/>
                </a:lnTo>
                <a:lnTo>
                  <a:pt x="503862" y="333058"/>
                </a:lnTo>
                <a:lnTo>
                  <a:pt x="508304" y="317183"/>
                </a:lnTo>
                <a:lnTo>
                  <a:pt x="513381" y="301943"/>
                </a:lnTo>
                <a:lnTo>
                  <a:pt x="518140" y="286703"/>
                </a:lnTo>
                <a:lnTo>
                  <a:pt x="492440" y="282893"/>
                </a:lnTo>
                <a:lnTo>
                  <a:pt x="467691" y="278765"/>
                </a:lnTo>
                <a:lnTo>
                  <a:pt x="442942" y="274320"/>
                </a:lnTo>
                <a:lnTo>
                  <a:pt x="418510" y="269240"/>
                </a:lnTo>
                <a:close/>
                <a:moveTo>
                  <a:pt x="299208" y="238125"/>
                </a:moveTo>
                <a:lnTo>
                  <a:pt x="283026" y="252730"/>
                </a:lnTo>
                <a:lnTo>
                  <a:pt x="275411" y="260033"/>
                </a:lnTo>
                <a:lnTo>
                  <a:pt x="267479" y="267653"/>
                </a:lnTo>
                <a:lnTo>
                  <a:pt x="253835" y="281940"/>
                </a:lnTo>
                <a:lnTo>
                  <a:pt x="240191" y="296863"/>
                </a:lnTo>
                <a:lnTo>
                  <a:pt x="227182" y="311785"/>
                </a:lnTo>
                <a:lnTo>
                  <a:pt x="214490" y="327343"/>
                </a:lnTo>
                <a:lnTo>
                  <a:pt x="202433" y="343218"/>
                </a:lnTo>
                <a:lnTo>
                  <a:pt x="190376" y="359093"/>
                </a:lnTo>
                <a:lnTo>
                  <a:pt x="178954" y="375603"/>
                </a:lnTo>
                <a:lnTo>
                  <a:pt x="168483" y="392430"/>
                </a:lnTo>
                <a:lnTo>
                  <a:pt x="178002" y="398145"/>
                </a:lnTo>
                <a:lnTo>
                  <a:pt x="188472" y="403860"/>
                </a:lnTo>
                <a:lnTo>
                  <a:pt x="198943" y="409575"/>
                </a:lnTo>
                <a:lnTo>
                  <a:pt x="210048" y="414973"/>
                </a:lnTo>
                <a:lnTo>
                  <a:pt x="221471" y="420053"/>
                </a:lnTo>
                <a:lnTo>
                  <a:pt x="232894" y="425450"/>
                </a:lnTo>
                <a:lnTo>
                  <a:pt x="245268" y="430848"/>
                </a:lnTo>
                <a:lnTo>
                  <a:pt x="257642" y="435610"/>
                </a:lnTo>
                <a:lnTo>
                  <a:pt x="268430" y="439738"/>
                </a:lnTo>
                <a:lnTo>
                  <a:pt x="277315" y="414655"/>
                </a:lnTo>
                <a:lnTo>
                  <a:pt x="287151" y="390208"/>
                </a:lnTo>
                <a:lnTo>
                  <a:pt x="297304" y="366078"/>
                </a:lnTo>
                <a:lnTo>
                  <a:pt x="302381" y="354330"/>
                </a:lnTo>
                <a:lnTo>
                  <a:pt x="308409" y="342900"/>
                </a:lnTo>
                <a:lnTo>
                  <a:pt x="313803" y="331153"/>
                </a:lnTo>
                <a:lnTo>
                  <a:pt x="319515" y="319723"/>
                </a:lnTo>
                <a:lnTo>
                  <a:pt x="325543" y="308610"/>
                </a:lnTo>
                <a:lnTo>
                  <a:pt x="331572" y="297498"/>
                </a:lnTo>
                <a:lnTo>
                  <a:pt x="337600" y="286703"/>
                </a:lnTo>
                <a:lnTo>
                  <a:pt x="344264" y="275908"/>
                </a:lnTo>
                <a:lnTo>
                  <a:pt x="350609" y="265430"/>
                </a:lnTo>
                <a:lnTo>
                  <a:pt x="357590" y="254953"/>
                </a:lnTo>
                <a:lnTo>
                  <a:pt x="349023" y="253048"/>
                </a:lnTo>
                <a:lnTo>
                  <a:pt x="323957" y="245745"/>
                </a:lnTo>
                <a:lnTo>
                  <a:pt x="299208" y="238125"/>
                </a:lnTo>
                <a:close/>
                <a:moveTo>
                  <a:pt x="1081336" y="129223"/>
                </a:moveTo>
                <a:lnTo>
                  <a:pt x="1090538" y="137795"/>
                </a:lnTo>
                <a:lnTo>
                  <a:pt x="1099422" y="146368"/>
                </a:lnTo>
                <a:lnTo>
                  <a:pt x="1107989" y="155575"/>
                </a:lnTo>
                <a:lnTo>
                  <a:pt x="1116873" y="164465"/>
                </a:lnTo>
                <a:lnTo>
                  <a:pt x="1125123" y="173990"/>
                </a:lnTo>
                <a:lnTo>
                  <a:pt x="1133690" y="183833"/>
                </a:lnTo>
                <a:lnTo>
                  <a:pt x="1141622" y="193358"/>
                </a:lnTo>
                <a:lnTo>
                  <a:pt x="1149555" y="203518"/>
                </a:lnTo>
                <a:lnTo>
                  <a:pt x="1164467" y="199708"/>
                </a:lnTo>
                <a:lnTo>
                  <a:pt x="1179380" y="195898"/>
                </a:lnTo>
                <a:lnTo>
                  <a:pt x="1188899" y="193358"/>
                </a:lnTo>
                <a:lnTo>
                  <a:pt x="1175890" y="184468"/>
                </a:lnTo>
                <a:lnTo>
                  <a:pt x="1162881" y="175578"/>
                </a:lnTo>
                <a:lnTo>
                  <a:pt x="1149872" y="167323"/>
                </a:lnTo>
                <a:lnTo>
                  <a:pt x="1136863" y="159068"/>
                </a:lnTo>
                <a:lnTo>
                  <a:pt x="1123219" y="151130"/>
                </a:lnTo>
                <a:lnTo>
                  <a:pt x="1109258" y="143510"/>
                </a:lnTo>
                <a:lnTo>
                  <a:pt x="1095297" y="136208"/>
                </a:lnTo>
                <a:lnTo>
                  <a:pt x="1081336" y="129223"/>
                </a:lnTo>
                <a:close/>
                <a:moveTo>
                  <a:pt x="462297" y="129223"/>
                </a:moveTo>
                <a:lnTo>
                  <a:pt x="448336" y="136208"/>
                </a:lnTo>
                <a:lnTo>
                  <a:pt x="434375" y="143510"/>
                </a:lnTo>
                <a:lnTo>
                  <a:pt x="420731" y="151130"/>
                </a:lnTo>
                <a:lnTo>
                  <a:pt x="407088" y="159068"/>
                </a:lnTo>
                <a:lnTo>
                  <a:pt x="394079" y="167323"/>
                </a:lnTo>
                <a:lnTo>
                  <a:pt x="380752" y="175578"/>
                </a:lnTo>
                <a:lnTo>
                  <a:pt x="367743" y="184468"/>
                </a:lnTo>
                <a:lnTo>
                  <a:pt x="355052" y="193358"/>
                </a:lnTo>
                <a:lnTo>
                  <a:pt x="374406" y="198438"/>
                </a:lnTo>
                <a:lnTo>
                  <a:pt x="394079" y="203518"/>
                </a:lnTo>
                <a:lnTo>
                  <a:pt x="402011" y="193358"/>
                </a:lnTo>
                <a:lnTo>
                  <a:pt x="410261" y="183833"/>
                </a:lnTo>
                <a:lnTo>
                  <a:pt x="418510" y="173990"/>
                </a:lnTo>
                <a:lnTo>
                  <a:pt x="427077" y="164465"/>
                </a:lnTo>
                <a:lnTo>
                  <a:pt x="435644" y="155575"/>
                </a:lnTo>
                <a:lnTo>
                  <a:pt x="444528" y="146368"/>
                </a:lnTo>
                <a:lnTo>
                  <a:pt x="453095" y="137795"/>
                </a:lnTo>
                <a:lnTo>
                  <a:pt x="462297" y="129223"/>
                </a:lnTo>
                <a:close/>
                <a:moveTo>
                  <a:pt x="931891" y="96838"/>
                </a:moveTo>
                <a:lnTo>
                  <a:pt x="942045" y="110490"/>
                </a:lnTo>
                <a:lnTo>
                  <a:pt x="951881" y="125413"/>
                </a:lnTo>
                <a:lnTo>
                  <a:pt x="961717" y="140970"/>
                </a:lnTo>
                <a:lnTo>
                  <a:pt x="970918" y="157480"/>
                </a:lnTo>
                <a:lnTo>
                  <a:pt x="979803" y="174625"/>
                </a:lnTo>
                <a:lnTo>
                  <a:pt x="988369" y="192405"/>
                </a:lnTo>
                <a:lnTo>
                  <a:pt x="996936" y="210820"/>
                </a:lnTo>
                <a:lnTo>
                  <a:pt x="1004869" y="230188"/>
                </a:lnTo>
                <a:lnTo>
                  <a:pt x="1025176" y="227330"/>
                </a:lnTo>
                <a:lnTo>
                  <a:pt x="1045165" y="224155"/>
                </a:lnTo>
                <a:lnTo>
                  <a:pt x="1065472" y="220980"/>
                </a:lnTo>
                <a:lnTo>
                  <a:pt x="1084827" y="217170"/>
                </a:lnTo>
                <a:lnTo>
                  <a:pt x="1076260" y="207645"/>
                </a:lnTo>
                <a:lnTo>
                  <a:pt x="1067376" y="198120"/>
                </a:lnTo>
                <a:lnTo>
                  <a:pt x="1058491" y="188913"/>
                </a:lnTo>
                <a:lnTo>
                  <a:pt x="1049607" y="180023"/>
                </a:lnTo>
                <a:lnTo>
                  <a:pt x="1040406" y="171450"/>
                </a:lnTo>
                <a:lnTo>
                  <a:pt x="1031204" y="163195"/>
                </a:lnTo>
                <a:lnTo>
                  <a:pt x="1021685" y="155258"/>
                </a:lnTo>
                <a:lnTo>
                  <a:pt x="1011849" y="147320"/>
                </a:lnTo>
                <a:lnTo>
                  <a:pt x="1002648" y="140018"/>
                </a:lnTo>
                <a:lnTo>
                  <a:pt x="992494" y="133033"/>
                </a:lnTo>
                <a:lnTo>
                  <a:pt x="982975" y="126048"/>
                </a:lnTo>
                <a:lnTo>
                  <a:pt x="972822" y="119380"/>
                </a:lnTo>
                <a:lnTo>
                  <a:pt x="962986" y="113348"/>
                </a:lnTo>
                <a:lnTo>
                  <a:pt x="952515" y="107315"/>
                </a:lnTo>
                <a:lnTo>
                  <a:pt x="942045" y="101918"/>
                </a:lnTo>
                <a:lnTo>
                  <a:pt x="931891" y="96838"/>
                </a:lnTo>
                <a:close/>
                <a:moveTo>
                  <a:pt x="611742" y="96838"/>
                </a:moveTo>
                <a:lnTo>
                  <a:pt x="601589" y="101918"/>
                </a:lnTo>
                <a:lnTo>
                  <a:pt x="591118" y="107315"/>
                </a:lnTo>
                <a:lnTo>
                  <a:pt x="580965" y="113348"/>
                </a:lnTo>
                <a:lnTo>
                  <a:pt x="570811" y="119698"/>
                </a:lnTo>
                <a:lnTo>
                  <a:pt x="560658" y="126048"/>
                </a:lnTo>
                <a:lnTo>
                  <a:pt x="551139" y="133033"/>
                </a:lnTo>
                <a:lnTo>
                  <a:pt x="540986" y="140018"/>
                </a:lnTo>
                <a:lnTo>
                  <a:pt x="531784" y="147320"/>
                </a:lnTo>
                <a:lnTo>
                  <a:pt x="521948" y="155258"/>
                </a:lnTo>
                <a:lnTo>
                  <a:pt x="512746" y="163195"/>
                </a:lnTo>
                <a:lnTo>
                  <a:pt x="503228" y="171450"/>
                </a:lnTo>
                <a:lnTo>
                  <a:pt x="494343" y="180023"/>
                </a:lnTo>
                <a:lnTo>
                  <a:pt x="485142" y="189230"/>
                </a:lnTo>
                <a:lnTo>
                  <a:pt x="476258" y="198120"/>
                </a:lnTo>
                <a:lnTo>
                  <a:pt x="467691" y="207645"/>
                </a:lnTo>
                <a:lnTo>
                  <a:pt x="458807" y="217170"/>
                </a:lnTo>
                <a:lnTo>
                  <a:pt x="478479" y="220980"/>
                </a:lnTo>
                <a:lnTo>
                  <a:pt x="498468" y="224155"/>
                </a:lnTo>
                <a:lnTo>
                  <a:pt x="518458" y="227330"/>
                </a:lnTo>
                <a:lnTo>
                  <a:pt x="538764" y="230188"/>
                </a:lnTo>
                <a:lnTo>
                  <a:pt x="547014" y="210820"/>
                </a:lnTo>
                <a:lnTo>
                  <a:pt x="555264" y="192405"/>
                </a:lnTo>
                <a:lnTo>
                  <a:pt x="564148" y="174625"/>
                </a:lnTo>
                <a:lnTo>
                  <a:pt x="573032" y="157480"/>
                </a:lnTo>
                <a:lnTo>
                  <a:pt x="582234" y="140970"/>
                </a:lnTo>
                <a:lnTo>
                  <a:pt x="591753" y="125413"/>
                </a:lnTo>
                <a:lnTo>
                  <a:pt x="601589" y="110490"/>
                </a:lnTo>
                <a:lnTo>
                  <a:pt x="611742" y="96838"/>
                </a:lnTo>
                <a:close/>
                <a:moveTo>
                  <a:pt x="801166" y="63818"/>
                </a:moveTo>
                <a:lnTo>
                  <a:pt x="801166" y="245110"/>
                </a:lnTo>
                <a:lnTo>
                  <a:pt x="837655" y="244158"/>
                </a:lnTo>
                <a:lnTo>
                  <a:pt x="873509" y="242570"/>
                </a:lnTo>
                <a:lnTo>
                  <a:pt x="909363" y="240348"/>
                </a:lnTo>
                <a:lnTo>
                  <a:pt x="944266" y="237173"/>
                </a:lnTo>
                <a:lnTo>
                  <a:pt x="935064" y="216853"/>
                </a:lnTo>
                <a:lnTo>
                  <a:pt x="925545" y="197803"/>
                </a:lnTo>
                <a:lnTo>
                  <a:pt x="916027" y="179705"/>
                </a:lnTo>
                <a:lnTo>
                  <a:pt x="906190" y="162878"/>
                </a:lnTo>
                <a:lnTo>
                  <a:pt x="901114" y="155258"/>
                </a:lnTo>
                <a:lnTo>
                  <a:pt x="896037" y="147320"/>
                </a:lnTo>
                <a:lnTo>
                  <a:pt x="890960" y="140018"/>
                </a:lnTo>
                <a:lnTo>
                  <a:pt x="885884" y="133033"/>
                </a:lnTo>
                <a:lnTo>
                  <a:pt x="880807" y="126048"/>
                </a:lnTo>
                <a:lnTo>
                  <a:pt x="875730" y="119698"/>
                </a:lnTo>
                <a:lnTo>
                  <a:pt x="870019" y="113665"/>
                </a:lnTo>
                <a:lnTo>
                  <a:pt x="864942" y="107633"/>
                </a:lnTo>
                <a:lnTo>
                  <a:pt x="856693" y="99695"/>
                </a:lnTo>
                <a:lnTo>
                  <a:pt x="848760" y="92075"/>
                </a:lnTo>
                <a:lnTo>
                  <a:pt x="840828" y="85725"/>
                </a:lnTo>
                <a:lnTo>
                  <a:pt x="832896" y="79693"/>
                </a:lnTo>
                <a:lnTo>
                  <a:pt x="824963" y="74613"/>
                </a:lnTo>
                <a:lnTo>
                  <a:pt x="817031" y="70168"/>
                </a:lnTo>
                <a:lnTo>
                  <a:pt x="809099" y="66675"/>
                </a:lnTo>
                <a:lnTo>
                  <a:pt x="801166" y="63818"/>
                </a:lnTo>
                <a:close/>
                <a:moveTo>
                  <a:pt x="742467" y="63818"/>
                </a:moveTo>
                <a:lnTo>
                  <a:pt x="734535" y="66675"/>
                </a:lnTo>
                <a:lnTo>
                  <a:pt x="726920" y="70168"/>
                </a:lnTo>
                <a:lnTo>
                  <a:pt x="718987" y="74613"/>
                </a:lnTo>
                <a:lnTo>
                  <a:pt x="711055" y="79693"/>
                </a:lnTo>
                <a:lnTo>
                  <a:pt x="703123" y="85725"/>
                </a:lnTo>
                <a:lnTo>
                  <a:pt x="694873" y="92075"/>
                </a:lnTo>
                <a:lnTo>
                  <a:pt x="686941" y="99695"/>
                </a:lnTo>
                <a:lnTo>
                  <a:pt x="678691" y="107633"/>
                </a:lnTo>
                <a:lnTo>
                  <a:pt x="673614" y="113665"/>
                </a:lnTo>
                <a:lnTo>
                  <a:pt x="668538" y="119698"/>
                </a:lnTo>
                <a:lnTo>
                  <a:pt x="662826" y="126048"/>
                </a:lnTo>
                <a:lnTo>
                  <a:pt x="657750" y="133033"/>
                </a:lnTo>
                <a:lnTo>
                  <a:pt x="652990" y="140018"/>
                </a:lnTo>
                <a:lnTo>
                  <a:pt x="647596" y="147320"/>
                </a:lnTo>
                <a:lnTo>
                  <a:pt x="642519" y="154940"/>
                </a:lnTo>
                <a:lnTo>
                  <a:pt x="637760" y="162878"/>
                </a:lnTo>
                <a:lnTo>
                  <a:pt x="632683" y="171450"/>
                </a:lnTo>
                <a:lnTo>
                  <a:pt x="627607" y="179705"/>
                </a:lnTo>
                <a:lnTo>
                  <a:pt x="618088" y="197803"/>
                </a:lnTo>
                <a:lnTo>
                  <a:pt x="608569" y="216853"/>
                </a:lnTo>
                <a:lnTo>
                  <a:pt x="599685" y="237173"/>
                </a:lnTo>
                <a:lnTo>
                  <a:pt x="634587" y="240030"/>
                </a:lnTo>
                <a:lnTo>
                  <a:pt x="670124" y="242570"/>
                </a:lnTo>
                <a:lnTo>
                  <a:pt x="705978" y="244158"/>
                </a:lnTo>
                <a:lnTo>
                  <a:pt x="742467" y="245110"/>
                </a:lnTo>
                <a:lnTo>
                  <a:pt x="742467" y="63818"/>
                </a:lnTo>
                <a:close/>
                <a:moveTo>
                  <a:pt x="754841" y="0"/>
                </a:moveTo>
                <a:lnTo>
                  <a:pt x="771975" y="0"/>
                </a:lnTo>
                <a:lnTo>
                  <a:pt x="789109" y="0"/>
                </a:lnTo>
                <a:lnTo>
                  <a:pt x="806243" y="635"/>
                </a:lnTo>
                <a:lnTo>
                  <a:pt x="823377" y="1588"/>
                </a:lnTo>
                <a:lnTo>
                  <a:pt x="840193" y="2858"/>
                </a:lnTo>
                <a:lnTo>
                  <a:pt x="856693" y="4445"/>
                </a:lnTo>
                <a:lnTo>
                  <a:pt x="873509" y="6350"/>
                </a:lnTo>
                <a:lnTo>
                  <a:pt x="890008" y="9208"/>
                </a:lnTo>
                <a:lnTo>
                  <a:pt x="906508" y="11748"/>
                </a:lnTo>
                <a:lnTo>
                  <a:pt x="923007" y="14923"/>
                </a:lnTo>
                <a:lnTo>
                  <a:pt x="939189" y="18098"/>
                </a:lnTo>
                <a:lnTo>
                  <a:pt x="955371" y="21908"/>
                </a:lnTo>
                <a:lnTo>
                  <a:pt x="971236" y="25718"/>
                </a:lnTo>
                <a:lnTo>
                  <a:pt x="987100" y="30480"/>
                </a:lnTo>
                <a:lnTo>
                  <a:pt x="1002965" y="35243"/>
                </a:lnTo>
                <a:lnTo>
                  <a:pt x="1018512" y="40005"/>
                </a:lnTo>
                <a:lnTo>
                  <a:pt x="1034060" y="45720"/>
                </a:lnTo>
                <a:lnTo>
                  <a:pt x="1049290" y="51435"/>
                </a:lnTo>
                <a:lnTo>
                  <a:pt x="1064520" y="57150"/>
                </a:lnTo>
                <a:lnTo>
                  <a:pt x="1079115" y="63818"/>
                </a:lnTo>
                <a:lnTo>
                  <a:pt x="1094028" y="70168"/>
                </a:lnTo>
                <a:lnTo>
                  <a:pt x="1108624" y="76835"/>
                </a:lnTo>
                <a:lnTo>
                  <a:pt x="1123219" y="84455"/>
                </a:lnTo>
                <a:lnTo>
                  <a:pt x="1137497" y="91758"/>
                </a:lnTo>
                <a:lnTo>
                  <a:pt x="1151458" y="99695"/>
                </a:lnTo>
                <a:lnTo>
                  <a:pt x="1165419" y="107633"/>
                </a:lnTo>
                <a:lnTo>
                  <a:pt x="1179063" y="116205"/>
                </a:lnTo>
                <a:lnTo>
                  <a:pt x="1192707" y="124778"/>
                </a:lnTo>
                <a:lnTo>
                  <a:pt x="1206033" y="133668"/>
                </a:lnTo>
                <a:lnTo>
                  <a:pt x="1219042" y="142558"/>
                </a:lnTo>
                <a:lnTo>
                  <a:pt x="1232051" y="152400"/>
                </a:lnTo>
                <a:lnTo>
                  <a:pt x="1244743" y="161925"/>
                </a:lnTo>
                <a:lnTo>
                  <a:pt x="1257434" y="171768"/>
                </a:lnTo>
                <a:lnTo>
                  <a:pt x="1270126" y="182245"/>
                </a:lnTo>
                <a:lnTo>
                  <a:pt x="1282818" y="193358"/>
                </a:lnTo>
                <a:lnTo>
                  <a:pt x="1295192" y="204470"/>
                </a:lnTo>
                <a:lnTo>
                  <a:pt x="1307567" y="215900"/>
                </a:lnTo>
                <a:lnTo>
                  <a:pt x="1323749" y="232093"/>
                </a:lnTo>
                <a:lnTo>
                  <a:pt x="1339296" y="248920"/>
                </a:lnTo>
                <a:lnTo>
                  <a:pt x="1354844" y="266065"/>
                </a:lnTo>
                <a:lnTo>
                  <a:pt x="1369756" y="283528"/>
                </a:lnTo>
                <a:lnTo>
                  <a:pt x="1384035" y="301625"/>
                </a:lnTo>
                <a:lnTo>
                  <a:pt x="1397995" y="320358"/>
                </a:lnTo>
                <a:lnTo>
                  <a:pt x="1411322" y="339090"/>
                </a:lnTo>
                <a:lnTo>
                  <a:pt x="1423696" y="358775"/>
                </a:lnTo>
                <a:lnTo>
                  <a:pt x="1431629" y="371158"/>
                </a:lnTo>
                <a:lnTo>
                  <a:pt x="1439244" y="383858"/>
                </a:lnTo>
                <a:lnTo>
                  <a:pt x="1446859" y="396875"/>
                </a:lnTo>
                <a:lnTo>
                  <a:pt x="1453839" y="410210"/>
                </a:lnTo>
                <a:lnTo>
                  <a:pt x="1463675" y="429260"/>
                </a:lnTo>
                <a:lnTo>
                  <a:pt x="1301855" y="429260"/>
                </a:lnTo>
                <a:lnTo>
                  <a:pt x="1321528" y="420370"/>
                </a:lnTo>
                <a:lnTo>
                  <a:pt x="1340565" y="411480"/>
                </a:lnTo>
                <a:lnTo>
                  <a:pt x="1358651" y="401955"/>
                </a:lnTo>
                <a:lnTo>
                  <a:pt x="1375785" y="392430"/>
                </a:lnTo>
                <a:lnTo>
                  <a:pt x="1364680" y="375603"/>
                </a:lnTo>
                <a:lnTo>
                  <a:pt x="1353257" y="359093"/>
                </a:lnTo>
                <a:lnTo>
                  <a:pt x="1341517" y="343218"/>
                </a:lnTo>
                <a:lnTo>
                  <a:pt x="1329143" y="327343"/>
                </a:lnTo>
                <a:lnTo>
                  <a:pt x="1316451" y="311785"/>
                </a:lnTo>
                <a:lnTo>
                  <a:pt x="1303442" y="296863"/>
                </a:lnTo>
                <a:lnTo>
                  <a:pt x="1290116" y="281940"/>
                </a:lnTo>
                <a:lnTo>
                  <a:pt x="1276155" y="267653"/>
                </a:lnTo>
                <a:lnTo>
                  <a:pt x="1268222" y="260033"/>
                </a:lnTo>
                <a:lnTo>
                  <a:pt x="1260607" y="252730"/>
                </a:lnTo>
                <a:lnTo>
                  <a:pt x="1244425" y="238125"/>
                </a:lnTo>
                <a:lnTo>
                  <a:pt x="1215869" y="246698"/>
                </a:lnTo>
                <a:lnTo>
                  <a:pt x="1200956" y="250825"/>
                </a:lnTo>
                <a:lnTo>
                  <a:pt x="1186361" y="254953"/>
                </a:lnTo>
                <a:lnTo>
                  <a:pt x="1198735" y="274955"/>
                </a:lnTo>
                <a:lnTo>
                  <a:pt x="1210792" y="295275"/>
                </a:lnTo>
                <a:lnTo>
                  <a:pt x="1222215" y="316230"/>
                </a:lnTo>
                <a:lnTo>
                  <a:pt x="1233003" y="337820"/>
                </a:lnTo>
                <a:lnTo>
                  <a:pt x="1243473" y="360045"/>
                </a:lnTo>
                <a:lnTo>
                  <a:pt x="1253310" y="382588"/>
                </a:lnTo>
                <a:lnTo>
                  <a:pt x="1262828" y="405448"/>
                </a:lnTo>
                <a:lnTo>
                  <a:pt x="1271395" y="429260"/>
                </a:lnTo>
                <a:lnTo>
                  <a:pt x="1208888" y="429260"/>
                </a:lnTo>
                <a:lnTo>
                  <a:pt x="1200004" y="407353"/>
                </a:lnTo>
                <a:lnTo>
                  <a:pt x="1190803" y="385763"/>
                </a:lnTo>
                <a:lnTo>
                  <a:pt x="1180967" y="365125"/>
                </a:lnTo>
                <a:lnTo>
                  <a:pt x="1170813" y="344805"/>
                </a:lnTo>
                <a:lnTo>
                  <a:pt x="1160025" y="325120"/>
                </a:lnTo>
                <a:lnTo>
                  <a:pt x="1148603" y="306070"/>
                </a:lnTo>
                <a:lnTo>
                  <a:pt x="1137180" y="287020"/>
                </a:lnTo>
                <a:lnTo>
                  <a:pt x="1125123" y="269240"/>
                </a:lnTo>
                <a:lnTo>
                  <a:pt x="1101009" y="274320"/>
                </a:lnTo>
                <a:lnTo>
                  <a:pt x="1076260" y="278765"/>
                </a:lnTo>
                <a:lnTo>
                  <a:pt x="1051194" y="282893"/>
                </a:lnTo>
                <a:lnTo>
                  <a:pt x="1025493" y="286703"/>
                </a:lnTo>
                <a:lnTo>
                  <a:pt x="1031204" y="303213"/>
                </a:lnTo>
                <a:lnTo>
                  <a:pt x="1036281" y="320040"/>
                </a:lnTo>
                <a:lnTo>
                  <a:pt x="1041040" y="337503"/>
                </a:lnTo>
                <a:lnTo>
                  <a:pt x="1045800" y="355283"/>
                </a:lnTo>
                <a:lnTo>
                  <a:pt x="1050559" y="373063"/>
                </a:lnTo>
                <a:lnTo>
                  <a:pt x="1054684" y="391478"/>
                </a:lnTo>
                <a:lnTo>
                  <a:pt x="1058809" y="410528"/>
                </a:lnTo>
                <a:lnTo>
                  <a:pt x="1062616" y="429260"/>
                </a:lnTo>
                <a:lnTo>
                  <a:pt x="1002965" y="429260"/>
                </a:lnTo>
                <a:lnTo>
                  <a:pt x="999475" y="412750"/>
                </a:lnTo>
                <a:lnTo>
                  <a:pt x="995667" y="396240"/>
                </a:lnTo>
                <a:lnTo>
                  <a:pt x="991542" y="380365"/>
                </a:lnTo>
                <a:lnTo>
                  <a:pt x="987418" y="364490"/>
                </a:lnTo>
                <a:lnTo>
                  <a:pt x="982658" y="346075"/>
                </a:lnTo>
                <a:lnTo>
                  <a:pt x="976947" y="328295"/>
                </a:lnTo>
                <a:lnTo>
                  <a:pt x="971553" y="311150"/>
                </a:lnTo>
                <a:lnTo>
                  <a:pt x="966159" y="294005"/>
                </a:lnTo>
                <a:lnTo>
                  <a:pt x="946169" y="295910"/>
                </a:lnTo>
                <a:lnTo>
                  <a:pt x="926180" y="297815"/>
                </a:lnTo>
                <a:lnTo>
                  <a:pt x="905556" y="299403"/>
                </a:lnTo>
                <a:lnTo>
                  <a:pt x="884932" y="300673"/>
                </a:lnTo>
                <a:lnTo>
                  <a:pt x="864308" y="301625"/>
                </a:lnTo>
                <a:lnTo>
                  <a:pt x="843684" y="302578"/>
                </a:lnTo>
                <a:lnTo>
                  <a:pt x="822742" y="303213"/>
                </a:lnTo>
                <a:lnTo>
                  <a:pt x="801166" y="303848"/>
                </a:lnTo>
                <a:lnTo>
                  <a:pt x="801166" y="519748"/>
                </a:lnTo>
                <a:lnTo>
                  <a:pt x="822108" y="519113"/>
                </a:lnTo>
                <a:lnTo>
                  <a:pt x="843366" y="518478"/>
                </a:lnTo>
                <a:lnTo>
                  <a:pt x="864308" y="517525"/>
                </a:lnTo>
                <a:lnTo>
                  <a:pt x="884614" y="516573"/>
                </a:lnTo>
                <a:lnTo>
                  <a:pt x="884614" y="575310"/>
                </a:lnTo>
                <a:lnTo>
                  <a:pt x="864308" y="576263"/>
                </a:lnTo>
                <a:lnTo>
                  <a:pt x="843366" y="577215"/>
                </a:lnTo>
                <a:lnTo>
                  <a:pt x="822108" y="577850"/>
                </a:lnTo>
                <a:lnTo>
                  <a:pt x="801166" y="578168"/>
                </a:lnTo>
                <a:lnTo>
                  <a:pt x="801166" y="742950"/>
                </a:lnTo>
                <a:lnTo>
                  <a:pt x="884614" y="742950"/>
                </a:lnTo>
                <a:lnTo>
                  <a:pt x="884614" y="801688"/>
                </a:lnTo>
                <a:lnTo>
                  <a:pt x="801166" y="801688"/>
                </a:lnTo>
                <a:lnTo>
                  <a:pt x="801166" y="965835"/>
                </a:lnTo>
                <a:lnTo>
                  <a:pt x="822108" y="966470"/>
                </a:lnTo>
                <a:lnTo>
                  <a:pt x="843366" y="967105"/>
                </a:lnTo>
                <a:lnTo>
                  <a:pt x="864308" y="968058"/>
                </a:lnTo>
                <a:lnTo>
                  <a:pt x="884614" y="969010"/>
                </a:lnTo>
                <a:lnTo>
                  <a:pt x="884614" y="1028065"/>
                </a:lnTo>
                <a:lnTo>
                  <a:pt x="864308" y="1026795"/>
                </a:lnTo>
                <a:lnTo>
                  <a:pt x="843366" y="1025843"/>
                </a:lnTo>
                <a:lnTo>
                  <a:pt x="822108" y="1025208"/>
                </a:lnTo>
                <a:lnTo>
                  <a:pt x="801166" y="1024890"/>
                </a:lnTo>
                <a:lnTo>
                  <a:pt x="801166" y="1240473"/>
                </a:lnTo>
                <a:lnTo>
                  <a:pt x="824963" y="1240790"/>
                </a:lnTo>
                <a:lnTo>
                  <a:pt x="848126" y="1241743"/>
                </a:lnTo>
                <a:lnTo>
                  <a:pt x="832896" y="1300163"/>
                </a:lnTo>
                <a:lnTo>
                  <a:pt x="801166" y="1299528"/>
                </a:lnTo>
                <a:lnTo>
                  <a:pt x="801166" y="1423353"/>
                </a:lnTo>
                <a:lnTo>
                  <a:pt x="771658" y="1538606"/>
                </a:lnTo>
                <a:lnTo>
                  <a:pt x="771023" y="1541781"/>
                </a:lnTo>
                <a:lnTo>
                  <a:pt x="771023" y="1544638"/>
                </a:lnTo>
                <a:lnTo>
                  <a:pt x="753890" y="1544321"/>
                </a:lnTo>
                <a:lnTo>
                  <a:pt x="736756" y="1543686"/>
                </a:lnTo>
                <a:lnTo>
                  <a:pt x="719622" y="1542733"/>
                </a:lnTo>
                <a:lnTo>
                  <a:pt x="702805" y="1541463"/>
                </a:lnTo>
                <a:lnTo>
                  <a:pt x="685989" y="1539558"/>
                </a:lnTo>
                <a:lnTo>
                  <a:pt x="669489" y="1537653"/>
                </a:lnTo>
                <a:lnTo>
                  <a:pt x="652673" y="1535431"/>
                </a:lnTo>
                <a:lnTo>
                  <a:pt x="636491" y="1532573"/>
                </a:lnTo>
                <a:lnTo>
                  <a:pt x="619992" y="1529716"/>
                </a:lnTo>
                <a:lnTo>
                  <a:pt x="603810" y="1526223"/>
                </a:lnTo>
                <a:lnTo>
                  <a:pt x="587628" y="1522096"/>
                </a:lnTo>
                <a:lnTo>
                  <a:pt x="571763" y="1518286"/>
                </a:lnTo>
                <a:lnTo>
                  <a:pt x="555898" y="1513841"/>
                </a:lnTo>
                <a:lnTo>
                  <a:pt x="540351" y="1509078"/>
                </a:lnTo>
                <a:lnTo>
                  <a:pt x="524486" y="1503998"/>
                </a:lnTo>
                <a:lnTo>
                  <a:pt x="509256" y="1498601"/>
                </a:lnTo>
                <a:lnTo>
                  <a:pt x="494343" y="1492886"/>
                </a:lnTo>
                <a:lnTo>
                  <a:pt x="479113" y="1486853"/>
                </a:lnTo>
                <a:lnTo>
                  <a:pt x="464200" y="1480503"/>
                </a:lnTo>
                <a:lnTo>
                  <a:pt x="449288" y="1474153"/>
                </a:lnTo>
                <a:lnTo>
                  <a:pt x="434692" y="1467168"/>
                </a:lnTo>
                <a:lnTo>
                  <a:pt x="420414" y="1459866"/>
                </a:lnTo>
                <a:lnTo>
                  <a:pt x="406136" y="1452246"/>
                </a:lnTo>
                <a:lnTo>
                  <a:pt x="392175" y="1444626"/>
                </a:lnTo>
                <a:lnTo>
                  <a:pt x="378214" y="1436688"/>
                </a:lnTo>
                <a:lnTo>
                  <a:pt x="364570" y="1428116"/>
                </a:lnTo>
                <a:lnTo>
                  <a:pt x="350927" y="1419861"/>
                </a:lnTo>
                <a:lnTo>
                  <a:pt x="337600" y="1410653"/>
                </a:lnTo>
                <a:lnTo>
                  <a:pt x="324591" y="1401763"/>
                </a:lnTo>
                <a:lnTo>
                  <a:pt x="311582" y="1392238"/>
                </a:lnTo>
                <a:lnTo>
                  <a:pt x="298891" y="1382396"/>
                </a:lnTo>
                <a:lnTo>
                  <a:pt x="286199" y="1372553"/>
                </a:lnTo>
                <a:lnTo>
                  <a:pt x="273507" y="1361758"/>
                </a:lnTo>
                <a:lnTo>
                  <a:pt x="260815" y="1351280"/>
                </a:lnTo>
                <a:lnTo>
                  <a:pt x="248441" y="1339850"/>
                </a:lnTo>
                <a:lnTo>
                  <a:pt x="236701" y="1328420"/>
                </a:lnTo>
                <a:lnTo>
                  <a:pt x="220202" y="1311910"/>
                </a:lnTo>
                <a:lnTo>
                  <a:pt x="204337" y="1295400"/>
                </a:lnTo>
                <a:lnTo>
                  <a:pt x="188790" y="1278255"/>
                </a:lnTo>
                <a:lnTo>
                  <a:pt x="173877" y="1260475"/>
                </a:lnTo>
                <a:lnTo>
                  <a:pt x="159599" y="1242378"/>
                </a:lnTo>
                <a:lnTo>
                  <a:pt x="145638" y="1223963"/>
                </a:lnTo>
                <a:lnTo>
                  <a:pt x="132629" y="1204913"/>
                </a:lnTo>
                <a:lnTo>
                  <a:pt x="119937" y="1185863"/>
                </a:lnTo>
                <a:lnTo>
                  <a:pt x="112005" y="1173163"/>
                </a:lnTo>
                <a:lnTo>
                  <a:pt x="104390" y="1160463"/>
                </a:lnTo>
                <a:lnTo>
                  <a:pt x="97409" y="1147445"/>
                </a:lnTo>
                <a:lnTo>
                  <a:pt x="90111" y="1134428"/>
                </a:lnTo>
                <a:lnTo>
                  <a:pt x="79641" y="1114108"/>
                </a:lnTo>
                <a:lnTo>
                  <a:pt x="69805" y="1093153"/>
                </a:lnTo>
                <a:lnTo>
                  <a:pt x="60286" y="1072198"/>
                </a:lnTo>
                <a:lnTo>
                  <a:pt x="51719" y="1050608"/>
                </a:lnTo>
                <a:lnTo>
                  <a:pt x="43469" y="1029018"/>
                </a:lnTo>
                <a:lnTo>
                  <a:pt x="36172" y="1006793"/>
                </a:lnTo>
                <a:lnTo>
                  <a:pt x="29826" y="984568"/>
                </a:lnTo>
                <a:lnTo>
                  <a:pt x="23480" y="961708"/>
                </a:lnTo>
                <a:lnTo>
                  <a:pt x="18086" y="939165"/>
                </a:lnTo>
                <a:lnTo>
                  <a:pt x="13326" y="915988"/>
                </a:lnTo>
                <a:lnTo>
                  <a:pt x="9202" y="892493"/>
                </a:lnTo>
                <a:lnTo>
                  <a:pt x="6029" y="868998"/>
                </a:lnTo>
                <a:lnTo>
                  <a:pt x="3490" y="845185"/>
                </a:lnTo>
                <a:lnTo>
                  <a:pt x="1587" y="820738"/>
                </a:lnTo>
                <a:lnTo>
                  <a:pt x="317" y="796608"/>
                </a:lnTo>
                <a:lnTo>
                  <a:pt x="0" y="772160"/>
                </a:lnTo>
                <a:lnTo>
                  <a:pt x="317" y="747713"/>
                </a:lnTo>
                <a:lnTo>
                  <a:pt x="1587" y="723583"/>
                </a:lnTo>
                <a:lnTo>
                  <a:pt x="3490" y="699453"/>
                </a:lnTo>
                <a:lnTo>
                  <a:pt x="6029" y="675640"/>
                </a:lnTo>
                <a:lnTo>
                  <a:pt x="9202" y="651828"/>
                </a:lnTo>
                <a:lnTo>
                  <a:pt x="13326" y="628650"/>
                </a:lnTo>
                <a:lnTo>
                  <a:pt x="18086" y="605473"/>
                </a:lnTo>
                <a:lnTo>
                  <a:pt x="23480" y="582295"/>
                </a:lnTo>
                <a:lnTo>
                  <a:pt x="29826" y="559753"/>
                </a:lnTo>
                <a:lnTo>
                  <a:pt x="36172" y="537528"/>
                </a:lnTo>
                <a:lnTo>
                  <a:pt x="43469" y="515620"/>
                </a:lnTo>
                <a:lnTo>
                  <a:pt x="51719" y="493713"/>
                </a:lnTo>
                <a:lnTo>
                  <a:pt x="60286" y="472440"/>
                </a:lnTo>
                <a:lnTo>
                  <a:pt x="69805" y="451168"/>
                </a:lnTo>
                <a:lnTo>
                  <a:pt x="79641" y="430530"/>
                </a:lnTo>
                <a:lnTo>
                  <a:pt x="90111" y="410210"/>
                </a:lnTo>
                <a:lnTo>
                  <a:pt x="97409" y="396875"/>
                </a:lnTo>
                <a:lnTo>
                  <a:pt x="104390" y="383858"/>
                </a:lnTo>
                <a:lnTo>
                  <a:pt x="112005" y="371158"/>
                </a:lnTo>
                <a:lnTo>
                  <a:pt x="119937" y="358775"/>
                </a:lnTo>
                <a:lnTo>
                  <a:pt x="132629" y="339090"/>
                </a:lnTo>
                <a:lnTo>
                  <a:pt x="145638" y="320040"/>
                </a:lnTo>
                <a:lnTo>
                  <a:pt x="159599" y="301625"/>
                </a:lnTo>
                <a:lnTo>
                  <a:pt x="173877" y="283528"/>
                </a:lnTo>
                <a:lnTo>
                  <a:pt x="188790" y="266065"/>
                </a:lnTo>
                <a:lnTo>
                  <a:pt x="204337" y="248920"/>
                </a:lnTo>
                <a:lnTo>
                  <a:pt x="220202" y="232093"/>
                </a:lnTo>
                <a:lnTo>
                  <a:pt x="236701" y="215900"/>
                </a:lnTo>
                <a:lnTo>
                  <a:pt x="248441" y="204470"/>
                </a:lnTo>
                <a:lnTo>
                  <a:pt x="260815" y="193358"/>
                </a:lnTo>
                <a:lnTo>
                  <a:pt x="273507" y="182245"/>
                </a:lnTo>
                <a:lnTo>
                  <a:pt x="286199" y="171768"/>
                </a:lnTo>
                <a:lnTo>
                  <a:pt x="298891" y="161925"/>
                </a:lnTo>
                <a:lnTo>
                  <a:pt x="311582" y="152400"/>
                </a:lnTo>
                <a:lnTo>
                  <a:pt x="324591" y="142558"/>
                </a:lnTo>
                <a:lnTo>
                  <a:pt x="337600" y="133668"/>
                </a:lnTo>
                <a:lnTo>
                  <a:pt x="350927" y="124460"/>
                </a:lnTo>
                <a:lnTo>
                  <a:pt x="364570" y="116205"/>
                </a:lnTo>
                <a:lnTo>
                  <a:pt x="378531" y="107633"/>
                </a:lnTo>
                <a:lnTo>
                  <a:pt x="392492" y="99695"/>
                </a:lnTo>
                <a:lnTo>
                  <a:pt x="406136" y="91758"/>
                </a:lnTo>
                <a:lnTo>
                  <a:pt x="420731" y="84455"/>
                </a:lnTo>
                <a:lnTo>
                  <a:pt x="435009" y="76835"/>
                </a:lnTo>
                <a:lnTo>
                  <a:pt x="449922" y="70168"/>
                </a:lnTo>
                <a:lnTo>
                  <a:pt x="464518" y="63818"/>
                </a:lnTo>
                <a:lnTo>
                  <a:pt x="479748" y="57150"/>
                </a:lnTo>
                <a:lnTo>
                  <a:pt x="494661" y="51118"/>
                </a:lnTo>
                <a:lnTo>
                  <a:pt x="509573" y="45720"/>
                </a:lnTo>
                <a:lnTo>
                  <a:pt x="525121" y="40005"/>
                </a:lnTo>
                <a:lnTo>
                  <a:pt x="540668" y="35243"/>
                </a:lnTo>
                <a:lnTo>
                  <a:pt x="556533" y="30480"/>
                </a:lnTo>
                <a:lnTo>
                  <a:pt x="572398" y="25718"/>
                </a:lnTo>
                <a:lnTo>
                  <a:pt x="588262" y="21908"/>
                </a:lnTo>
                <a:lnTo>
                  <a:pt x="604444" y="18098"/>
                </a:lnTo>
                <a:lnTo>
                  <a:pt x="620626" y="14605"/>
                </a:lnTo>
                <a:lnTo>
                  <a:pt x="637125" y="11748"/>
                </a:lnTo>
                <a:lnTo>
                  <a:pt x="653625" y="9208"/>
                </a:lnTo>
                <a:lnTo>
                  <a:pt x="670124" y="6350"/>
                </a:lnTo>
                <a:lnTo>
                  <a:pt x="686941" y="4445"/>
                </a:lnTo>
                <a:lnTo>
                  <a:pt x="703757" y="2858"/>
                </a:lnTo>
                <a:lnTo>
                  <a:pt x="720574" y="1588"/>
                </a:lnTo>
                <a:lnTo>
                  <a:pt x="737708" y="635"/>
                </a:lnTo>
                <a:lnTo>
                  <a:pt x="7548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KSO_Shape"/>
          <p:cNvSpPr>
            <a:spLocks/>
          </p:cNvSpPr>
          <p:nvPr/>
        </p:nvSpPr>
        <p:spPr bwMode="auto">
          <a:xfrm>
            <a:off x="1200773" y="4149873"/>
            <a:ext cx="539750" cy="387350"/>
          </a:xfrm>
          <a:custGeom>
            <a:avLst/>
            <a:gdLst>
              <a:gd name="T0" fmla="*/ 1846857 w 5832"/>
              <a:gd name="T1" fmla="*/ 173247 h 4173"/>
              <a:gd name="T2" fmla="*/ 1897814 w 5832"/>
              <a:gd name="T3" fmla="*/ 235354 h 4173"/>
              <a:gd name="T4" fmla="*/ 1901080 w 5832"/>
              <a:gd name="T5" fmla="*/ 1273201 h 4173"/>
              <a:gd name="T6" fmla="*/ 1856330 w 5832"/>
              <a:gd name="T7" fmla="*/ 1339558 h 4173"/>
              <a:gd name="T8" fmla="*/ 120859 w 5832"/>
              <a:gd name="T9" fmla="*/ 1364074 h 4173"/>
              <a:gd name="T10" fmla="*/ 48344 w 5832"/>
              <a:gd name="T11" fmla="*/ 1339558 h 4173"/>
              <a:gd name="T12" fmla="*/ 3593 w 5832"/>
              <a:gd name="T13" fmla="*/ 1273201 h 4173"/>
              <a:gd name="T14" fmla="*/ 7186 w 5832"/>
              <a:gd name="T15" fmla="*/ 235354 h 4173"/>
              <a:gd name="T16" fmla="*/ 58143 w 5832"/>
              <a:gd name="T17" fmla="*/ 173247 h 4173"/>
              <a:gd name="T18" fmla="*/ 556278 w 5832"/>
              <a:gd name="T19" fmla="*/ 0 h 4173"/>
              <a:gd name="T20" fmla="*/ 1221656 w 5832"/>
              <a:gd name="T21" fmla="*/ 582502 h 4173"/>
              <a:gd name="T22" fmla="*/ 1118436 w 5832"/>
              <a:gd name="T23" fmla="*/ 667491 h 4173"/>
              <a:gd name="T24" fmla="*/ 1078912 w 5832"/>
              <a:gd name="T25" fmla="*/ 810665 h 4173"/>
              <a:gd name="T26" fmla="*/ 1139342 w 5832"/>
              <a:gd name="T27" fmla="*/ 955800 h 4173"/>
              <a:gd name="T28" fmla="*/ 1254321 w 5832"/>
              <a:gd name="T29" fmla="*/ 1025425 h 4173"/>
              <a:gd name="T30" fmla="*/ 1403925 w 5832"/>
              <a:gd name="T31" fmla="*/ 1014638 h 4173"/>
              <a:gd name="T32" fmla="*/ 1507145 w 5832"/>
              <a:gd name="T33" fmla="*/ 929322 h 4173"/>
              <a:gd name="T34" fmla="*/ 1546996 w 5832"/>
              <a:gd name="T35" fmla="*/ 786475 h 4173"/>
              <a:gd name="T36" fmla="*/ 1486240 w 5832"/>
              <a:gd name="T37" fmla="*/ 640687 h 4173"/>
              <a:gd name="T38" fmla="*/ 1371260 w 5832"/>
              <a:gd name="T39" fmla="*/ 571061 h 4173"/>
              <a:gd name="T40" fmla="*/ 601355 w 5832"/>
              <a:gd name="T41" fmla="*/ 411870 h 4173"/>
              <a:gd name="T42" fmla="*/ 1217737 w 5832"/>
              <a:gd name="T43" fmla="*/ 337668 h 4173"/>
              <a:gd name="T44" fmla="*/ 1069113 w 5832"/>
              <a:gd name="T45" fmla="*/ 395853 h 4173"/>
              <a:gd name="T46" fmla="*/ 957073 w 5832"/>
              <a:gd name="T47" fmla="*/ 490648 h 4173"/>
              <a:gd name="T48" fmla="*/ 875085 w 5832"/>
              <a:gd name="T49" fmla="*/ 625977 h 4173"/>
              <a:gd name="T50" fmla="*/ 842747 w 5832"/>
              <a:gd name="T51" fmla="*/ 786149 h 4173"/>
              <a:gd name="T52" fmla="*/ 863652 w 5832"/>
              <a:gd name="T53" fmla="*/ 938475 h 4173"/>
              <a:gd name="T54" fmla="*/ 936168 w 5832"/>
              <a:gd name="T55" fmla="*/ 1080341 h 4173"/>
              <a:gd name="T56" fmla="*/ 1040694 w 5832"/>
              <a:gd name="T57" fmla="*/ 1182328 h 4173"/>
              <a:gd name="T58" fmla="*/ 1184092 w 5832"/>
              <a:gd name="T59" fmla="*/ 1250973 h 4173"/>
              <a:gd name="T60" fmla="*/ 1336962 w 5832"/>
              <a:gd name="T61" fmla="*/ 1268625 h 4173"/>
              <a:gd name="T62" fmla="*/ 1495712 w 5832"/>
              <a:gd name="T63" fmla="*/ 1232014 h 4173"/>
              <a:gd name="T64" fmla="*/ 1628984 w 5832"/>
              <a:gd name="T65" fmla="*/ 1146698 h 4173"/>
              <a:gd name="T66" fmla="*/ 1720772 w 5832"/>
              <a:gd name="T67" fmla="*/ 1032944 h 4173"/>
              <a:gd name="T68" fmla="*/ 1775648 w 5832"/>
              <a:gd name="T69" fmla="*/ 881598 h 4173"/>
              <a:gd name="T70" fmla="*/ 1777608 w 5832"/>
              <a:gd name="T71" fmla="*/ 726656 h 4173"/>
              <a:gd name="T72" fmla="*/ 1726325 w 5832"/>
              <a:gd name="T73" fmla="*/ 574003 h 4173"/>
              <a:gd name="T74" fmla="*/ 1637477 w 5832"/>
              <a:gd name="T75" fmla="*/ 457960 h 4173"/>
              <a:gd name="T76" fmla="*/ 1506165 w 5832"/>
              <a:gd name="T77" fmla="*/ 369375 h 4173"/>
              <a:gd name="T78" fmla="*/ 1349048 w 5832"/>
              <a:gd name="T79" fmla="*/ 329169 h 4173"/>
              <a:gd name="T80" fmla="*/ 1436590 w 5832"/>
              <a:gd name="T81" fmla="*/ 505358 h 4173"/>
              <a:gd name="T82" fmla="*/ 1233089 w 5832"/>
              <a:gd name="T83" fmla="*/ 490321 h 4173"/>
              <a:gd name="T84" fmla="*/ 1067153 w 5832"/>
              <a:gd name="T85" fmla="*/ 595904 h 4173"/>
              <a:gd name="T86" fmla="*/ 994637 w 5832"/>
              <a:gd name="T87" fmla="*/ 798570 h 4173"/>
              <a:gd name="T88" fmla="*/ 1058007 w 5832"/>
              <a:gd name="T89" fmla="*/ 989142 h 4173"/>
              <a:gd name="T90" fmla="*/ 1218390 w 5832"/>
              <a:gd name="T91" fmla="*/ 1102569 h 4173"/>
              <a:gd name="T92" fmla="*/ 1422217 w 5832"/>
              <a:gd name="T93" fmla="*/ 1097666 h 4173"/>
              <a:gd name="T94" fmla="*/ 1576394 w 5832"/>
              <a:gd name="T95" fmla="*/ 976393 h 4173"/>
              <a:gd name="T96" fmla="*/ 1630291 w 5832"/>
              <a:gd name="T97" fmla="*/ 782226 h 4173"/>
              <a:gd name="T98" fmla="*/ 1548302 w 5832"/>
              <a:gd name="T99" fmla="*/ 584463 h 4173"/>
              <a:gd name="T100" fmla="*/ 1359828 w 5832"/>
              <a:gd name="T101" fmla="*/ 647224 h 4173"/>
              <a:gd name="T102" fmla="*/ 1258241 w 5832"/>
              <a:gd name="T103" fmla="*/ 649512 h 4173"/>
              <a:gd name="T104" fmla="*/ 1181479 w 5832"/>
              <a:gd name="T105" fmla="*/ 709985 h 4173"/>
              <a:gd name="T106" fmla="*/ 1154367 w 5832"/>
              <a:gd name="T107" fmla="*/ 806415 h 4173"/>
              <a:gd name="T108" fmla="*/ 1195525 w 5832"/>
              <a:gd name="T109" fmla="*/ 904806 h 4173"/>
              <a:gd name="T110" fmla="*/ 1280779 w 5832"/>
              <a:gd name="T111" fmla="*/ 953838 h 4173"/>
              <a:gd name="T112" fmla="*/ 1381386 w 5832"/>
              <a:gd name="T113" fmla="*/ 941417 h 4173"/>
              <a:gd name="T114" fmla="*/ 1451942 w 5832"/>
              <a:gd name="T115" fmla="*/ 874080 h 4173"/>
              <a:gd name="T116" fmla="*/ 1469581 w 5832"/>
              <a:gd name="T117" fmla="*/ 774381 h 4173"/>
              <a:gd name="T118" fmla="*/ 1424830 w 5832"/>
              <a:gd name="T119" fmla="*/ 686450 h 41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832" h="4173">
                <a:moveTo>
                  <a:pt x="370" y="477"/>
                </a:moveTo>
                <a:lnTo>
                  <a:pt x="5462" y="477"/>
                </a:lnTo>
                <a:lnTo>
                  <a:pt x="5481" y="477"/>
                </a:lnTo>
                <a:lnTo>
                  <a:pt x="5500" y="478"/>
                </a:lnTo>
                <a:lnTo>
                  <a:pt x="5518" y="480"/>
                </a:lnTo>
                <a:lnTo>
                  <a:pt x="5537" y="484"/>
                </a:lnTo>
                <a:lnTo>
                  <a:pt x="5554" y="488"/>
                </a:lnTo>
                <a:lnTo>
                  <a:pt x="5571" y="494"/>
                </a:lnTo>
                <a:lnTo>
                  <a:pt x="5589" y="499"/>
                </a:lnTo>
                <a:lnTo>
                  <a:pt x="5606" y="506"/>
                </a:lnTo>
                <a:lnTo>
                  <a:pt x="5622" y="513"/>
                </a:lnTo>
                <a:lnTo>
                  <a:pt x="5638" y="521"/>
                </a:lnTo>
                <a:lnTo>
                  <a:pt x="5654" y="530"/>
                </a:lnTo>
                <a:lnTo>
                  <a:pt x="5668" y="539"/>
                </a:lnTo>
                <a:lnTo>
                  <a:pt x="5683" y="550"/>
                </a:lnTo>
                <a:lnTo>
                  <a:pt x="5697" y="562"/>
                </a:lnTo>
                <a:lnTo>
                  <a:pt x="5710" y="573"/>
                </a:lnTo>
                <a:lnTo>
                  <a:pt x="5723" y="585"/>
                </a:lnTo>
                <a:lnTo>
                  <a:pt x="5735" y="598"/>
                </a:lnTo>
                <a:lnTo>
                  <a:pt x="5747" y="612"/>
                </a:lnTo>
                <a:lnTo>
                  <a:pt x="5758" y="625"/>
                </a:lnTo>
                <a:lnTo>
                  <a:pt x="5768" y="640"/>
                </a:lnTo>
                <a:lnTo>
                  <a:pt x="5778" y="655"/>
                </a:lnTo>
                <a:lnTo>
                  <a:pt x="5787" y="670"/>
                </a:lnTo>
                <a:lnTo>
                  <a:pt x="5795" y="686"/>
                </a:lnTo>
                <a:lnTo>
                  <a:pt x="5803" y="702"/>
                </a:lnTo>
                <a:lnTo>
                  <a:pt x="5810" y="720"/>
                </a:lnTo>
                <a:lnTo>
                  <a:pt x="5815" y="737"/>
                </a:lnTo>
                <a:lnTo>
                  <a:pt x="5820" y="754"/>
                </a:lnTo>
                <a:lnTo>
                  <a:pt x="5824" y="772"/>
                </a:lnTo>
                <a:lnTo>
                  <a:pt x="5828" y="790"/>
                </a:lnTo>
                <a:lnTo>
                  <a:pt x="5830" y="808"/>
                </a:lnTo>
                <a:lnTo>
                  <a:pt x="5831" y="827"/>
                </a:lnTo>
                <a:lnTo>
                  <a:pt x="5832" y="846"/>
                </a:lnTo>
                <a:lnTo>
                  <a:pt x="5832" y="3803"/>
                </a:lnTo>
                <a:lnTo>
                  <a:pt x="5831" y="3822"/>
                </a:lnTo>
                <a:lnTo>
                  <a:pt x="5830" y="3841"/>
                </a:lnTo>
                <a:lnTo>
                  <a:pt x="5828" y="3858"/>
                </a:lnTo>
                <a:lnTo>
                  <a:pt x="5824" y="3877"/>
                </a:lnTo>
                <a:lnTo>
                  <a:pt x="5820" y="3895"/>
                </a:lnTo>
                <a:lnTo>
                  <a:pt x="5815" y="3912"/>
                </a:lnTo>
                <a:lnTo>
                  <a:pt x="5810" y="3930"/>
                </a:lnTo>
                <a:lnTo>
                  <a:pt x="5803" y="3947"/>
                </a:lnTo>
                <a:lnTo>
                  <a:pt x="5795" y="3962"/>
                </a:lnTo>
                <a:lnTo>
                  <a:pt x="5787" y="3979"/>
                </a:lnTo>
                <a:lnTo>
                  <a:pt x="5778" y="3994"/>
                </a:lnTo>
                <a:lnTo>
                  <a:pt x="5768" y="4009"/>
                </a:lnTo>
                <a:lnTo>
                  <a:pt x="5758" y="4023"/>
                </a:lnTo>
                <a:lnTo>
                  <a:pt x="5747" y="4038"/>
                </a:lnTo>
                <a:lnTo>
                  <a:pt x="5735" y="4051"/>
                </a:lnTo>
                <a:lnTo>
                  <a:pt x="5723" y="4064"/>
                </a:lnTo>
                <a:lnTo>
                  <a:pt x="5710" y="4076"/>
                </a:lnTo>
                <a:lnTo>
                  <a:pt x="5697" y="4088"/>
                </a:lnTo>
                <a:lnTo>
                  <a:pt x="5683" y="4098"/>
                </a:lnTo>
                <a:lnTo>
                  <a:pt x="5668" y="4109"/>
                </a:lnTo>
                <a:lnTo>
                  <a:pt x="5654" y="4118"/>
                </a:lnTo>
                <a:lnTo>
                  <a:pt x="5638" y="4127"/>
                </a:lnTo>
                <a:lnTo>
                  <a:pt x="5622" y="4136"/>
                </a:lnTo>
                <a:lnTo>
                  <a:pt x="5606" y="4143"/>
                </a:lnTo>
                <a:lnTo>
                  <a:pt x="5589" y="4149"/>
                </a:lnTo>
                <a:lnTo>
                  <a:pt x="5571" y="4156"/>
                </a:lnTo>
                <a:lnTo>
                  <a:pt x="5554" y="4160"/>
                </a:lnTo>
                <a:lnTo>
                  <a:pt x="5537" y="4165"/>
                </a:lnTo>
                <a:lnTo>
                  <a:pt x="5518" y="4168"/>
                </a:lnTo>
                <a:lnTo>
                  <a:pt x="5500" y="4171"/>
                </a:lnTo>
                <a:lnTo>
                  <a:pt x="5481" y="4172"/>
                </a:lnTo>
                <a:lnTo>
                  <a:pt x="5462" y="4173"/>
                </a:lnTo>
                <a:lnTo>
                  <a:pt x="370" y="4173"/>
                </a:lnTo>
                <a:lnTo>
                  <a:pt x="351" y="4172"/>
                </a:lnTo>
                <a:lnTo>
                  <a:pt x="332" y="4171"/>
                </a:lnTo>
                <a:lnTo>
                  <a:pt x="313" y="4168"/>
                </a:lnTo>
                <a:lnTo>
                  <a:pt x="295" y="4165"/>
                </a:lnTo>
                <a:lnTo>
                  <a:pt x="277" y="4160"/>
                </a:lnTo>
                <a:lnTo>
                  <a:pt x="259" y="4156"/>
                </a:lnTo>
                <a:lnTo>
                  <a:pt x="243" y="4149"/>
                </a:lnTo>
                <a:lnTo>
                  <a:pt x="226" y="4143"/>
                </a:lnTo>
                <a:lnTo>
                  <a:pt x="209" y="4136"/>
                </a:lnTo>
                <a:lnTo>
                  <a:pt x="194" y="4127"/>
                </a:lnTo>
                <a:lnTo>
                  <a:pt x="178" y="4118"/>
                </a:lnTo>
                <a:lnTo>
                  <a:pt x="162" y="4109"/>
                </a:lnTo>
                <a:lnTo>
                  <a:pt x="148" y="4098"/>
                </a:lnTo>
                <a:lnTo>
                  <a:pt x="134" y="4088"/>
                </a:lnTo>
                <a:lnTo>
                  <a:pt x="121" y="4076"/>
                </a:lnTo>
                <a:lnTo>
                  <a:pt x="108" y="4064"/>
                </a:lnTo>
                <a:lnTo>
                  <a:pt x="95" y="4051"/>
                </a:lnTo>
                <a:lnTo>
                  <a:pt x="84" y="4038"/>
                </a:lnTo>
                <a:lnTo>
                  <a:pt x="73" y="4023"/>
                </a:lnTo>
                <a:lnTo>
                  <a:pt x="63" y="4009"/>
                </a:lnTo>
                <a:lnTo>
                  <a:pt x="53" y="3994"/>
                </a:lnTo>
                <a:lnTo>
                  <a:pt x="44" y="3979"/>
                </a:lnTo>
                <a:lnTo>
                  <a:pt x="36" y="3962"/>
                </a:lnTo>
                <a:lnTo>
                  <a:pt x="29" y="3947"/>
                </a:lnTo>
                <a:lnTo>
                  <a:pt x="22" y="3930"/>
                </a:lnTo>
                <a:lnTo>
                  <a:pt x="16" y="3912"/>
                </a:lnTo>
                <a:lnTo>
                  <a:pt x="11" y="3895"/>
                </a:lnTo>
                <a:lnTo>
                  <a:pt x="7" y="3877"/>
                </a:lnTo>
                <a:lnTo>
                  <a:pt x="4" y="3858"/>
                </a:lnTo>
                <a:lnTo>
                  <a:pt x="2" y="3841"/>
                </a:lnTo>
                <a:lnTo>
                  <a:pt x="0" y="3822"/>
                </a:lnTo>
                <a:lnTo>
                  <a:pt x="0" y="3803"/>
                </a:lnTo>
                <a:lnTo>
                  <a:pt x="0" y="846"/>
                </a:lnTo>
                <a:lnTo>
                  <a:pt x="0" y="827"/>
                </a:lnTo>
                <a:lnTo>
                  <a:pt x="2" y="808"/>
                </a:lnTo>
                <a:lnTo>
                  <a:pt x="4" y="790"/>
                </a:lnTo>
                <a:lnTo>
                  <a:pt x="7" y="772"/>
                </a:lnTo>
                <a:lnTo>
                  <a:pt x="11" y="754"/>
                </a:lnTo>
                <a:lnTo>
                  <a:pt x="16" y="737"/>
                </a:lnTo>
                <a:lnTo>
                  <a:pt x="22" y="720"/>
                </a:lnTo>
                <a:lnTo>
                  <a:pt x="29" y="702"/>
                </a:lnTo>
                <a:lnTo>
                  <a:pt x="36" y="686"/>
                </a:lnTo>
                <a:lnTo>
                  <a:pt x="44" y="670"/>
                </a:lnTo>
                <a:lnTo>
                  <a:pt x="53" y="655"/>
                </a:lnTo>
                <a:lnTo>
                  <a:pt x="63" y="640"/>
                </a:lnTo>
                <a:lnTo>
                  <a:pt x="73" y="625"/>
                </a:lnTo>
                <a:lnTo>
                  <a:pt x="84" y="612"/>
                </a:lnTo>
                <a:lnTo>
                  <a:pt x="95" y="598"/>
                </a:lnTo>
                <a:lnTo>
                  <a:pt x="108" y="585"/>
                </a:lnTo>
                <a:lnTo>
                  <a:pt x="121" y="573"/>
                </a:lnTo>
                <a:lnTo>
                  <a:pt x="134" y="562"/>
                </a:lnTo>
                <a:lnTo>
                  <a:pt x="148" y="550"/>
                </a:lnTo>
                <a:lnTo>
                  <a:pt x="162" y="539"/>
                </a:lnTo>
                <a:lnTo>
                  <a:pt x="178" y="530"/>
                </a:lnTo>
                <a:lnTo>
                  <a:pt x="194" y="521"/>
                </a:lnTo>
                <a:lnTo>
                  <a:pt x="209" y="513"/>
                </a:lnTo>
                <a:lnTo>
                  <a:pt x="226" y="506"/>
                </a:lnTo>
                <a:lnTo>
                  <a:pt x="243" y="499"/>
                </a:lnTo>
                <a:lnTo>
                  <a:pt x="259" y="494"/>
                </a:lnTo>
                <a:lnTo>
                  <a:pt x="277" y="488"/>
                </a:lnTo>
                <a:lnTo>
                  <a:pt x="295" y="484"/>
                </a:lnTo>
                <a:lnTo>
                  <a:pt x="313" y="480"/>
                </a:lnTo>
                <a:lnTo>
                  <a:pt x="332" y="478"/>
                </a:lnTo>
                <a:lnTo>
                  <a:pt x="351" y="477"/>
                </a:lnTo>
                <a:lnTo>
                  <a:pt x="370" y="477"/>
                </a:lnTo>
                <a:close/>
                <a:moveTo>
                  <a:pt x="542" y="0"/>
                </a:moveTo>
                <a:lnTo>
                  <a:pt x="1703" y="0"/>
                </a:lnTo>
                <a:lnTo>
                  <a:pt x="1703" y="350"/>
                </a:lnTo>
                <a:lnTo>
                  <a:pt x="542" y="350"/>
                </a:lnTo>
                <a:lnTo>
                  <a:pt x="542" y="0"/>
                </a:lnTo>
                <a:close/>
                <a:moveTo>
                  <a:pt x="4019" y="1725"/>
                </a:moveTo>
                <a:lnTo>
                  <a:pt x="4019" y="1725"/>
                </a:lnTo>
                <a:lnTo>
                  <a:pt x="3983" y="1726"/>
                </a:lnTo>
                <a:lnTo>
                  <a:pt x="3946" y="1729"/>
                </a:lnTo>
                <a:lnTo>
                  <a:pt x="3910" y="1734"/>
                </a:lnTo>
                <a:lnTo>
                  <a:pt x="3874" y="1740"/>
                </a:lnTo>
                <a:lnTo>
                  <a:pt x="3840" y="1747"/>
                </a:lnTo>
                <a:lnTo>
                  <a:pt x="3806" y="1758"/>
                </a:lnTo>
                <a:lnTo>
                  <a:pt x="3773" y="1769"/>
                </a:lnTo>
                <a:lnTo>
                  <a:pt x="3740" y="1782"/>
                </a:lnTo>
                <a:lnTo>
                  <a:pt x="3708" y="1797"/>
                </a:lnTo>
                <a:lnTo>
                  <a:pt x="3677" y="1812"/>
                </a:lnTo>
                <a:lnTo>
                  <a:pt x="3647" y="1829"/>
                </a:lnTo>
                <a:lnTo>
                  <a:pt x="3618" y="1848"/>
                </a:lnTo>
                <a:lnTo>
                  <a:pt x="3590" y="1868"/>
                </a:lnTo>
                <a:lnTo>
                  <a:pt x="3563" y="1889"/>
                </a:lnTo>
                <a:lnTo>
                  <a:pt x="3537" y="1911"/>
                </a:lnTo>
                <a:lnTo>
                  <a:pt x="3512" y="1936"/>
                </a:lnTo>
                <a:lnTo>
                  <a:pt x="3488" y="1960"/>
                </a:lnTo>
                <a:lnTo>
                  <a:pt x="3465" y="1987"/>
                </a:lnTo>
                <a:lnTo>
                  <a:pt x="3444" y="2014"/>
                </a:lnTo>
                <a:lnTo>
                  <a:pt x="3424" y="2042"/>
                </a:lnTo>
                <a:lnTo>
                  <a:pt x="3405" y="2071"/>
                </a:lnTo>
                <a:lnTo>
                  <a:pt x="3388" y="2101"/>
                </a:lnTo>
                <a:lnTo>
                  <a:pt x="3372" y="2132"/>
                </a:lnTo>
                <a:lnTo>
                  <a:pt x="3358" y="2164"/>
                </a:lnTo>
                <a:lnTo>
                  <a:pt x="3345" y="2197"/>
                </a:lnTo>
                <a:lnTo>
                  <a:pt x="3334" y="2230"/>
                </a:lnTo>
                <a:lnTo>
                  <a:pt x="3324" y="2264"/>
                </a:lnTo>
                <a:lnTo>
                  <a:pt x="3316" y="2298"/>
                </a:lnTo>
                <a:lnTo>
                  <a:pt x="3309" y="2334"/>
                </a:lnTo>
                <a:lnTo>
                  <a:pt x="3305" y="2369"/>
                </a:lnTo>
                <a:lnTo>
                  <a:pt x="3303" y="2406"/>
                </a:lnTo>
                <a:lnTo>
                  <a:pt x="3302" y="2443"/>
                </a:lnTo>
                <a:lnTo>
                  <a:pt x="3303" y="2480"/>
                </a:lnTo>
                <a:lnTo>
                  <a:pt x="3305" y="2517"/>
                </a:lnTo>
                <a:lnTo>
                  <a:pt x="3309" y="2552"/>
                </a:lnTo>
                <a:lnTo>
                  <a:pt x="3316" y="2587"/>
                </a:lnTo>
                <a:lnTo>
                  <a:pt x="3324" y="2622"/>
                </a:lnTo>
                <a:lnTo>
                  <a:pt x="3334" y="2656"/>
                </a:lnTo>
                <a:lnTo>
                  <a:pt x="3345" y="2689"/>
                </a:lnTo>
                <a:lnTo>
                  <a:pt x="3358" y="2722"/>
                </a:lnTo>
                <a:lnTo>
                  <a:pt x="3372" y="2754"/>
                </a:lnTo>
                <a:lnTo>
                  <a:pt x="3388" y="2784"/>
                </a:lnTo>
                <a:lnTo>
                  <a:pt x="3405" y="2814"/>
                </a:lnTo>
                <a:lnTo>
                  <a:pt x="3424" y="2843"/>
                </a:lnTo>
                <a:lnTo>
                  <a:pt x="3444" y="2872"/>
                </a:lnTo>
                <a:lnTo>
                  <a:pt x="3465" y="2899"/>
                </a:lnTo>
                <a:lnTo>
                  <a:pt x="3488" y="2924"/>
                </a:lnTo>
                <a:lnTo>
                  <a:pt x="3512" y="2950"/>
                </a:lnTo>
                <a:lnTo>
                  <a:pt x="3537" y="2973"/>
                </a:lnTo>
                <a:lnTo>
                  <a:pt x="3563" y="2997"/>
                </a:lnTo>
                <a:lnTo>
                  <a:pt x="3590" y="3018"/>
                </a:lnTo>
                <a:lnTo>
                  <a:pt x="3618" y="3038"/>
                </a:lnTo>
                <a:lnTo>
                  <a:pt x="3647" y="3056"/>
                </a:lnTo>
                <a:lnTo>
                  <a:pt x="3677" y="3074"/>
                </a:lnTo>
                <a:lnTo>
                  <a:pt x="3708" y="3089"/>
                </a:lnTo>
                <a:lnTo>
                  <a:pt x="3740" y="3104"/>
                </a:lnTo>
                <a:lnTo>
                  <a:pt x="3773" y="3117"/>
                </a:lnTo>
                <a:lnTo>
                  <a:pt x="3806" y="3128"/>
                </a:lnTo>
                <a:lnTo>
                  <a:pt x="3840" y="3137"/>
                </a:lnTo>
                <a:lnTo>
                  <a:pt x="3874" y="3145"/>
                </a:lnTo>
                <a:lnTo>
                  <a:pt x="3910" y="3152"/>
                </a:lnTo>
                <a:lnTo>
                  <a:pt x="3946" y="3156"/>
                </a:lnTo>
                <a:lnTo>
                  <a:pt x="3983" y="3160"/>
                </a:lnTo>
                <a:lnTo>
                  <a:pt x="4019" y="3161"/>
                </a:lnTo>
                <a:lnTo>
                  <a:pt x="4056" y="3160"/>
                </a:lnTo>
                <a:lnTo>
                  <a:pt x="4092" y="3156"/>
                </a:lnTo>
                <a:lnTo>
                  <a:pt x="4129" y="3152"/>
                </a:lnTo>
                <a:lnTo>
                  <a:pt x="4163" y="3145"/>
                </a:lnTo>
                <a:lnTo>
                  <a:pt x="4198" y="3137"/>
                </a:lnTo>
                <a:lnTo>
                  <a:pt x="4232" y="3128"/>
                </a:lnTo>
                <a:lnTo>
                  <a:pt x="4266" y="3117"/>
                </a:lnTo>
                <a:lnTo>
                  <a:pt x="4298" y="3104"/>
                </a:lnTo>
                <a:lnTo>
                  <a:pt x="4329" y="3089"/>
                </a:lnTo>
                <a:lnTo>
                  <a:pt x="4361" y="3074"/>
                </a:lnTo>
                <a:lnTo>
                  <a:pt x="4391" y="3056"/>
                </a:lnTo>
                <a:lnTo>
                  <a:pt x="4420" y="3038"/>
                </a:lnTo>
                <a:lnTo>
                  <a:pt x="4447" y="3018"/>
                </a:lnTo>
                <a:lnTo>
                  <a:pt x="4475" y="2997"/>
                </a:lnTo>
                <a:lnTo>
                  <a:pt x="4501" y="2973"/>
                </a:lnTo>
                <a:lnTo>
                  <a:pt x="4527" y="2950"/>
                </a:lnTo>
                <a:lnTo>
                  <a:pt x="4550" y="2924"/>
                </a:lnTo>
                <a:lnTo>
                  <a:pt x="4572" y="2899"/>
                </a:lnTo>
                <a:lnTo>
                  <a:pt x="4595" y="2872"/>
                </a:lnTo>
                <a:lnTo>
                  <a:pt x="4614" y="2843"/>
                </a:lnTo>
                <a:lnTo>
                  <a:pt x="4633" y="2814"/>
                </a:lnTo>
                <a:lnTo>
                  <a:pt x="4650" y="2784"/>
                </a:lnTo>
                <a:lnTo>
                  <a:pt x="4666" y="2754"/>
                </a:lnTo>
                <a:lnTo>
                  <a:pt x="4680" y="2722"/>
                </a:lnTo>
                <a:lnTo>
                  <a:pt x="4693" y="2689"/>
                </a:lnTo>
                <a:lnTo>
                  <a:pt x="4705" y="2656"/>
                </a:lnTo>
                <a:lnTo>
                  <a:pt x="4714" y="2622"/>
                </a:lnTo>
                <a:lnTo>
                  <a:pt x="4722" y="2587"/>
                </a:lnTo>
                <a:lnTo>
                  <a:pt x="4728" y="2552"/>
                </a:lnTo>
                <a:lnTo>
                  <a:pt x="4733" y="2517"/>
                </a:lnTo>
                <a:lnTo>
                  <a:pt x="4736" y="2480"/>
                </a:lnTo>
                <a:lnTo>
                  <a:pt x="4736" y="2443"/>
                </a:lnTo>
                <a:lnTo>
                  <a:pt x="4736" y="2406"/>
                </a:lnTo>
                <a:lnTo>
                  <a:pt x="4733" y="2369"/>
                </a:lnTo>
                <a:lnTo>
                  <a:pt x="4728" y="2334"/>
                </a:lnTo>
                <a:lnTo>
                  <a:pt x="4722" y="2298"/>
                </a:lnTo>
                <a:lnTo>
                  <a:pt x="4714" y="2264"/>
                </a:lnTo>
                <a:lnTo>
                  <a:pt x="4705" y="2230"/>
                </a:lnTo>
                <a:lnTo>
                  <a:pt x="4693" y="2197"/>
                </a:lnTo>
                <a:lnTo>
                  <a:pt x="4680" y="2164"/>
                </a:lnTo>
                <a:lnTo>
                  <a:pt x="4666" y="2132"/>
                </a:lnTo>
                <a:lnTo>
                  <a:pt x="4650" y="2101"/>
                </a:lnTo>
                <a:lnTo>
                  <a:pt x="4633" y="2071"/>
                </a:lnTo>
                <a:lnTo>
                  <a:pt x="4614" y="2042"/>
                </a:lnTo>
                <a:lnTo>
                  <a:pt x="4595" y="2014"/>
                </a:lnTo>
                <a:lnTo>
                  <a:pt x="4572" y="1987"/>
                </a:lnTo>
                <a:lnTo>
                  <a:pt x="4550" y="1960"/>
                </a:lnTo>
                <a:lnTo>
                  <a:pt x="4527" y="1936"/>
                </a:lnTo>
                <a:lnTo>
                  <a:pt x="4501" y="1911"/>
                </a:lnTo>
                <a:lnTo>
                  <a:pt x="4475" y="1889"/>
                </a:lnTo>
                <a:lnTo>
                  <a:pt x="4447" y="1868"/>
                </a:lnTo>
                <a:lnTo>
                  <a:pt x="4420" y="1848"/>
                </a:lnTo>
                <a:lnTo>
                  <a:pt x="4391" y="1829"/>
                </a:lnTo>
                <a:lnTo>
                  <a:pt x="4361" y="1812"/>
                </a:lnTo>
                <a:lnTo>
                  <a:pt x="4329" y="1797"/>
                </a:lnTo>
                <a:lnTo>
                  <a:pt x="4298" y="1782"/>
                </a:lnTo>
                <a:lnTo>
                  <a:pt x="4266" y="1769"/>
                </a:lnTo>
                <a:lnTo>
                  <a:pt x="4232" y="1758"/>
                </a:lnTo>
                <a:lnTo>
                  <a:pt x="4198" y="1747"/>
                </a:lnTo>
                <a:lnTo>
                  <a:pt x="4163" y="1740"/>
                </a:lnTo>
                <a:lnTo>
                  <a:pt x="4129" y="1734"/>
                </a:lnTo>
                <a:lnTo>
                  <a:pt x="4092" y="1729"/>
                </a:lnTo>
                <a:lnTo>
                  <a:pt x="4056" y="1726"/>
                </a:lnTo>
                <a:lnTo>
                  <a:pt x="4019" y="1725"/>
                </a:lnTo>
                <a:close/>
                <a:moveTo>
                  <a:pt x="1375" y="838"/>
                </a:moveTo>
                <a:lnTo>
                  <a:pt x="1375" y="3754"/>
                </a:lnTo>
                <a:lnTo>
                  <a:pt x="1591" y="3754"/>
                </a:lnTo>
                <a:lnTo>
                  <a:pt x="1591" y="838"/>
                </a:lnTo>
                <a:lnTo>
                  <a:pt x="1375" y="838"/>
                </a:lnTo>
                <a:close/>
                <a:moveTo>
                  <a:pt x="1841" y="690"/>
                </a:moveTo>
                <a:lnTo>
                  <a:pt x="1841" y="1260"/>
                </a:lnTo>
                <a:lnTo>
                  <a:pt x="2899" y="1260"/>
                </a:lnTo>
                <a:lnTo>
                  <a:pt x="2899" y="690"/>
                </a:lnTo>
                <a:lnTo>
                  <a:pt x="1841" y="690"/>
                </a:lnTo>
                <a:close/>
                <a:moveTo>
                  <a:pt x="4019" y="1003"/>
                </a:moveTo>
                <a:lnTo>
                  <a:pt x="4019" y="1003"/>
                </a:lnTo>
                <a:lnTo>
                  <a:pt x="3982" y="1004"/>
                </a:lnTo>
                <a:lnTo>
                  <a:pt x="3945" y="1005"/>
                </a:lnTo>
                <a:lnTo>
                  <a:pt x="3908" y="1007"/>
                </a:lnTo>
                <a:lnTo>
                  <a:pt x="3872" y="1011"/>
                </a:lnTo>
                <a:lnTo>
                  <a:pt x="3835" y="1015"/>
                </a:lnTo>
                <a:lnTo>
                  <a:pt x="3800" y="1020"/>
                </a:lnTo>
                <a:lnTo>
                  <a:pt x="3764" y="1026"/>
                </a:lnTo>
                <a:lnTo>
                  <a:pt x="3728" y="1033"/>
                </a:lnTo>
                <a:lnTo>
                  <a:pt x="3694" y="1040"/>
                </a:lnTo>
                <a:lnTo>
                  <a:pt x="3659" y="1049"/>
                </a:lnTo>
                <a:lnTo>
                  <a:pt x="3625" y="1058"/>
                </a:lnTo>
                <a:lnTo>
                  <a:pt x="3591" y="1068"/>
                </a:lnTo>
                <a:lnTo>
                  <a:pt x="3558" y="1079"/>
                </a:lnTo>
                <a:lnTo>
                  <a:pt x="3524" y="1091"/>
                </a:lnTo>
                <a:lnTo>
                  <a:pt x="3491" y="1103"/>
                </a:lnTo>
                <a:lnTo>
                  <a:pt x="3459" y="1117"/>
                </a:lnTo>
                <a:lnTo>
                  <a:pt x="3426" y="1130"/>
                </a:lnTo>
                <a:lnTo>
                  <a:pt x="3395" y="1146"/>
                </a:lnTo>
                <a:lnTo>
                  <a:pt x="3364" y="1161"/>
                </a:lnTo>
                <a:lnTo>
                  <a:pt x="3333" y="1177"/>
                </a:lnTo>
                <a:lnTo>
                  <a:pt x="3303" y="1194"/>
                </a:lnTo>
                <a:lnTo>
                  <a:pt x="3273" y="1211"/>
                </a:lnTo>
                <a:lnTo>
                  <a:pt x="3244" y="1230"/>
                </a:lnTo>
                <a:lnTo>
                  <a:pt x="3215" y="1249"/>
                </a:lnTo>
                <a:lnTo>
                  <a:pt x="3186" y="1269"/>
                </a:lnTo>
                <a:lnTo>
                  <a:pt x="3158" y="1289"/>
                </a:lnTo>
                <a:lnTo>
                  <a:pt x="3130" y="1311"/>
                </a:lnTo>
                <a:lnTo>
                  <a:pt x="3103" y="1332"/>
                </a:lnTo>
                <a:lnTo>
                  <a:pt x="3077" y="1354"/>
                </a:lnTo>
                <a:lnTo>
                  <a:pt x="3051" y="1377"/>
                </a:lnTo>
                <a:lnTo>
                  <a:pt x="3026" y="1401"/>
                </a:lnTo>
                <a:lnTo>
                  <a:pt x="3001" y="1425"/>
                </a:lnTo>
                <a:lnTo>
                  <a:pt x="2977" y="1450"/>
                </a:lnTo>
                <a:lnTo>
                  <a:pt x="2954" y="1474"/>
                </a:lnTo>
                <a:lnTo>
                  <a:pt x="2930" y="1501"/>
                </a:lnTo>
                <a:lnTo>
                  <a:pt x="2908" y="1527"/>
                </a:lnTo>
                <a:lnTo>
                  <a:pt x="2887" y="1554"/>
                </a:lnTo>
                <a:lnTo>
                  <a:pt x="2866" y="1581"/>
                </a:lnTo>
                <a:lnTo>
                  <a:pt x="2844" y="1609"/>
                </a:lnTo>
                <a:lnTo>
                  <a:pt x="2826" y="1638"/>
                </a:lnTo>
                <a:lnTo>
                  <a:pt x="2807" y="1667"/>
                </a:lnTo>
                <a:lnTo>
                  <a:pt x="2788" y="1696"/>
                </a:lnTo>
                <a:lnTo>
                  <a:pt x="2770" y="1726"/>
                </a:lnTo>
                <a:lnTo>
                  <a:pt x="2753" y="1756"/>
                </a:lnTo>
                <a:lnTo>
                  <a:pt x="2737" y="1788"/>
                </a:lnTo>
                <a:lnTo>
                  <a:pt x="2722" y="1819"/>
                </a:lnTo>
                <a:lnTo>
                  <a:pt x="2706" y="1850"/>
                </a:lnTo>
                <a:lnTo>
                  <a:pt x="2693" y="1882"/>
                </a:lnTo>
                <a:lnTo>
                  <a:pt x="2679" y="1915"/>
                </a:lnTo>
                <a:lnTo>
                  <a:pt x="2667" y="1948"/>
                </a:lnTo>
                <a:lnTo>
                  <a:pt x="2655" y="1982"/>
                </a:lnTo>
                <a:lnTo>
                  <a:pt x="2644" y="2015"/>
                </a:lnTo>
                <a:lnTo>
                  <a:pt x="2634" y="2048"/>
                </a:lnTo>
                <a:lnTo>
                  <a:pt x="2625" y="2083"/>
                </a:lnTo>
                <a:lnTo>
                  <a:pt x="2616" y="2118"/>
                </a:lnTo>
                <a:lnTo>
                  <a:pt x="2609" y="2153"/>
                </a:lnTo>
                <a:lnTo>
                  <a:pt x="2601" y="2188"/>
                </a:lnTo>
                <a:lnTo>
                  <a:pt x="2596" y="2223"/>
                </a:lnTo>
                <a:lnTo>
                  <a:pt x="2591" y="2259"/>
                </a:lnTo>
                <a:lnTo>
                  <a:pt x="2587" y="2296"/>
                </a:lnTo>
                <a:lnTo>
                  <a:pt x="2584" y="2332"/>
                </a:lnTo>
                <a:lnTo>
                  <a:pt x="2581" y="2368"/>
                </a:lnTo>
                <a:lnTo>
                  <a:pt x="2580" y="2405"/>
                </a:lnTo>
                <a:lnTo>
                  <a:pt x="2579" y="2443"/>
                </a:lnTo>
                <a:lnTo>
                  <a:pt x="2580" y="2480"/>
                </a:lnTo>
                <a:lnTo>
                  <a:pt x="2581" y="2517"/>
                </a:lnTo>
                <a:lnTo>
                  <a:pt x="2584" y="2553"/>
                </a:lnTo>
                <a:lnTo>
                  <a:pt x="2587" y="2590"/>
                </a:lnTo>
                <a:lnTo>
                  <a:pt x="2591" y="2626"/>
                </a:lnTo>
                <a:lnTo>
                  <a:pt x="2596" y="2661"/>
                </a:lnTo>
                <a:lnTo>
                  <a:pt x="2601" y="2697"/>
                </a:lnTo>
                <a:lnTo>
                  <a:pt x="2609" y="2733"/>
                </a:lnTo>
                <a:lnTo>
                  <a:pt x="2616" y="2767"/>
                </a:lnTo>
                <a:lnTo>
                  <a:pt x="2625" y="2803"/>
                </a:lnTo>
                <a:lnTo>
                  <a:pt x="2634" y="2836"/>
                </a:lnTo>
                <a:lnTo>
                  <a:pt x="2644" y="2871"/>
                </a:lnTo>
                <a:lnTo>
                  <a:pt x="2655" y="2904"/>
                </a:lnTo>
                <a:lnTo>
                  <a:pt x="2667" y="2938"/>
                </a:lnTo>
                <a:lnTo>
                  <a:pt x="2679" y="2970"/>
                </a:lnTo>
                <a:lnTo>
                  <a:pt x="2693" y="3004"/>
                </a:lnTo>
                <a:lnTo>
                  <a:pt x="2706" y="3035"/>
                </a:lnTo>
                <a:lnTo>
                  <a:pt x="2722" y="3067"/>
                </a:lnTo>
                <a:lnTo>
                  <a:pt x="2737" y="3098"/>
                </a:lnTo>
                <a:lnTo>
                  <a:pt x="2753" y="3128"/>
                </a:lnTo>
                <a:lnTo>
                  <a:pt x="2770" y="3160"/>
                </a:lnTo>
                <a:lnTo>
                  <a:pt x="2788" y="3189"/>
                </a:lnTo>
                <a:lnTo>
                  <a:pt x="2807" y="3219"/>
                </a:lnTo>
                <a:lnTo>
                  <a:pt x="2826" y="3248"/>
                </a:lnTo>
                <a:lnTo>
                  <a:pt x="2844" y="3276"/>
                </a:lnTo>
                <a:lnTo>
                  <a:pt x="2866" y="3305"/>
                </a:lnTo>
                <a:lnTo>
                  <a:pt x="2887" y="3331"/>
                </a:lnTo>
                <a:lnTo>
                  <a:pt x="2908" y="3358"/>
                </a:lnTo>
                <a:lnTo>
                  <a:pt x="2930" y="3385"/>
                </a:lnTo>
                <a:lnTo>
                  <a:pt x="2954" y="3410"/>
                </a:lnTo>
                <a:lnTo>
                  <a:pt x="2977" y="3436"/>
                </a:lnTo>
                <a:lnTo>
                  <a:pt x="3001" y="3461"/>
                </a:lnTo>
                <a:lnTo>
                  <a:pt x="3026" y="3485"/>
                </a:lnTo>
                <a:lnTo>
                  <a:pt x="3051" y="3508"/>
                </a:lnTo>
                <a:lnTo>
                  <a:pt x="3077" y="3531"/>
                </a:lnTo>
                <a:lnTo>
                  <a:pt x="3103" y="3553"/>
                </a:lnTo>
                <a:lnTo>
                  <a:pt x="3130" y="3575"/>
                </a:lnTo>
                <a:lnTo>
                  <a:pt x="3158" y="3597"/>
                </a:lnTo>
                <a:lnTo>
                  <a:pt x="3186" y="3617"/>
                </a:lnTo>
                <a:lnTo>
                  <a:pt x="3215" y="3637"/>
                </a:lnTo>
                <a:lnTo>
                  <a:pt x="3244" y="3656"/>
                </a:lnTo>
                <a:lnTo>
                  <a:pt x="3273" y="3673"/>
                </a:lnTo>
                <a:lnTo>
                  <a:pt x="3303" y="3691"/>
                </a:lnTo>
                <a:lnTo>
                  <a:pt x="3333" y="3708"/>
                </a:lnTo>
                <a:lnTo>
                  <a:pt x="3364" y="3725"/>
                </a:lnTo>
                <a:lnTo>
                  <a:pt x="3395" y="3740"/>
                </a:lnTo>
                <a:lnTo>
                  <a:pt x="3426" y="3755"/>
                </a:lnTo>
                <a:lnTo>
                  <a:pt x="3459" y="3769"/>
                </a:lnTo>
                <a:lnTo>
                  <a:pt x="3491" y="3783"/>
                </a:lnTo>
                <a:lnTo>
                  <a:pt x="3524" y="3795"/>
                </a:lnTo>
                <a:lnTo>
                  <a:pt x="3558" y="3806"/>
                </a:lnTo>
                <a:lnTo>
                  <a:pt x="3591" y="3817"/>
                </a:lnTo>
                <a:lnTo>
                  <a:pt x="3625" y="3827"/>
                </a:lnTo>
                <a:lnTo>
                  <a:pt x="3659" y="3837"/>
                </a:lnTo>
                <a:lnTo>
                  <a:pt x="3694" y="3845"/>
                </a:lnTo>
                <a:lnTo>
                  <a:pt x="3728" y="3853"/>
                </a:lnTo>
                <a:lnTo>
                  <a:pt x="3764" y="3860"/>
                </a:lnTo>
                <a:lnTo>
                  <a:pt x="3800" y="3865"/>
                </a:lnTo>
                <a:lnTo>
                  <a:pt x="3835" y="3871"/>
                </a:lnTo>
                <a:lnTo>
                  <a:pt x="3872" y="3875"/>
                </a:lnTo>
                <a:lnTo>
                  <a:pt x="3908" y="3879"/>
                </a:lnTo>
                <a:lnTo>
                  <a:pt x="3945" y="3881"/>
                </a:lnTo>
                <a:lnTo>
                  <a:pt x="3982" y="3882"/>
                </a:lnTo>
                <a:lnTo>
                  <a:pt x="4019" y="3882"/>
                </a:lnTo>
                <a:lnTo>
                  <a:pt x="4056" y="3882"/>
                </a:lnTo>
                <a:lnTo>
                  <a:pt x="4093" y="3881"/>
                </a:lnTo>
                <a:lnTo>
                  <a:pt x="4130" y="3879"/>
                </a:lnTo>
                <a:lnTo>
                  <a:pt x="4167" y="3875"/>
                </a:lnTo>
                <a:lnTo>
                  <a:pt x="4202" y="3871"/>
                </a:lnTo>
                <a:lnTo>
                  <a:pt x="4238" y="3865"/>
                </a:lnTo>
                <a:lnTo>
                  <a:pt x="4274" y="3860"/>
                </a:lnTo>
                <a:lnTo>
                  <a:pt x="4309" y="3853"/>
                </a:lnTo>
                <a:lnTo>
                  <a:pt x="4344" y="3845"/>
                </a:lnTo>
                <a:lnTo>
                  <a:pt x="4378" y="3837"/>
                </a:lnTo>
                <a:lnTo>
                  <a:pt x="4413" y="3827"/>
                </a:lnTo>
                <a:lnTo>
                  <a:pt x="4447" y="3817"/>
                </a:lnTo>
                <a:lnTo>
                  <a:pt x="4481" y="3806"/>
                </a:lnTo>
                <a:lnTo>
                  <a:pt x="4514" y="3795"/>
                </a:lnTo>
                <a:lnTo>
                  <a:pt x="4547" y="3783"/>
                </a:lnTo>
                <a:lnTo>
                  <a:pt x="4579" y="3769"/>
                </a:lnTo>
                <a:lnTo>
                  <a:pt x="4611" y="3755"/>
                </a:lnTo>
                <a:lnTo>
                  <a:pt x="4644" y="3740"/>
                </a:lnTo>
                <a:lnTo>
                  <a:pt x="4675" y="3725"/>
                </a:lnTo>
                <a:lnTo>
                  <a:pt x="4705" y="3708"/>
                </a:lnTo>
                <a:lnTo>
                  <a:pt x="4736" y="3691"/>
                </a:lnTo>
                <a:lnTo>
                  <a:pt x="4765" y="3673"/>
                </a:lnTo>
                <a:lnTo>
                  <a:pt x="4795" y="3656"/>
                </a:lnTo>
                <a:lnTo>
                  <a:pt x="4824" y="3637"/>
                </a:lnTo>
                <a:lnTo>
                  <a:pt x="4852" y="3617"/>
                </a:lnTo>
                <a:lnTo>
                  <a:pt x="4880" y="3597"/>
                </a:lnTo>
                <a:lnTo>
                  <a:pt x="4908" y="3575"/>
                </a:lnTo>
                <a:lnTo>
                  <a:pt x="4935" y="3553"/>
                </a:lnTo>
                <a:lnTo>
                  <a:pt x="4961" y="3531"/>
                </a:lnTo>
                <a:lnTo>
                  <a:pt x="4987" y="3508"/>
                </a:lnTo>
                <a:lnTo>
                  <a:pt x="5013" y="3485"/>
                </a:lnTo>
                <a:lnTo>
                  <a:pt x="5037" y="3461"/>
                </a:lnTo>
                <a:lnTo>
                  <a:pt x="5061" y="3436"/>
                </a:lnTo>
                <a:lnTo>
                  <a:pt x="5085" y="3410"/>
                </a:lnTo>
                <a:lnTo>
                  <a:pt x="5107" y="3385"/>
                </a:lnTo>
                <a:lnTo>
                  <a:pt x="5130" y="3358"/>
                </a:lnTo>
                <a:lnTo>
                  <a:pt x="5152" y="3331"/>
                </a:lnTo>
                <a:lnTo>
                  <a:pt x="5173" y="3305"/>
                </a:lnTo>
                <a:lnTo>
                  <a:pt x="5193" y="3276"/>
                </a:lnTo>
                <a:lnTo>
                  <a:pt x="5213" y="3248"/>
                </a:lnTo>
                <a:lnTo>
                  <a:pt x="5232" y="3219"/>
                </a:lnTo>
                <a:lnTo>
                  <a:pt x="5250" y="3189"/>
                </a:lnTo>
                <a:lnTo>
                  <a:pt x="5268" y="3160"/>
                </a:lnTo>
                <a:lnTo>
                  <a:pt x="5285" y="3128"/>
                </a:lnTo>
                <a:lnTo>
                  <a:pt x="5301" y="3098"/>
                </a:lnTo>
                <a:lnTo>
                  <a:pt x="5317" y="3067"/>
                </a:lnTo>
                <a:lnTo>
                  <a:pt x="5331" y="3035"/>
                </a:lnTo>
                <a:lnTo>
                  <a:pt x="5346" y="3004"/>
                </a:lnTo>
                <a:lnTo>
                  <a:pt x="5359" y="2970"/>
                </a:lnTo>
                <a:lnTo>
                  <a:pt x="5372" y="2938"/>
                </a:lnTo>
                <a:lnTo>
                  <a:pt x="5383" y="2904"/>
                </a:lnTo>
                <a:lnTo>
                  <a:pt x="5394" y="2871"/>
                </a:lnTo>
                <a:lnTo>
                  <a:pt x="5404" y="2836"/>
                </a:lnTo>
                <a:lnTo>
                  <a:pt x="5414" y="2803"/>
                </a:lnTo>
                <a:lnTo>
                  <a:pt x="5422" y="2767"/>
                </a:lnTo>
                <a:lnTo>
                  <a:pt x="5430" y="2733"/>
                </a:lnTo>
                <a:lnTo>
                  <a:pt x="5436" y="2697"/>
                </a:lnTo>
                <a:lnTo>
                  <a:pt x="5442" y="2661"/>
                </a:lnTo>
                <a:lnTo>
                  <a:pt x="5447" y="2626"/>
                </a:lnTo>
                <a:lnTo>
                  <a:pt x="5452" y="2590"/>
                </a:lnTo>
                <a:lnTo>
                  <a:pt x="5454" y="2553"/>
                </a:lnTo>
                <a:lnTo>
                  <a:pt x="5457" y="2517"/>
                </a:lnTo>
                <a:lnTo>
                  <a:pt x="5459" y="2480"/>
                </a:lnTo>
                <a:lnTo>
                  <a:pt x="5459" y="2443"/>
                </a:lnTo>
                <a:lnTo>
                  <a:pt x="5459" y="2405"/>
                </a:lnTo>
                <a:lnTo>
                  <a:pt x="5457" y="2368"/>
                </a:lnTo>
                <a:lnTo>
                  <a:pt x="5454" y="2332"/>
                </a:lnTo>
                <a:lnTo>
                  <a:pt x="5452" y="2296"/>
                </a:lnTo>
                <a:lnTo>
                  <a:pt x="5447" y="2259"/>
                </a:lnTo>
                <a:lnTo>
                  <a:pt x="5442" y="2223"/>
                </a:lnTo>
                <a:lnTo>
                  <a:pt x="5436" y="2188"/>
                </a:lnTo>
                <a:lnTo>
                  <a:pt x="5430" y="2153"/>
                </a:lnTo>
                <a:lnTo>
                  <a:pt x="5422" y="2118"/>
                </a:lnTo>
                <a:lnTo>
                  <a:pt x="5414" y="2083"/>
                </a:lnTo>
                <a:lnTo>
                  <a:pt x="5404" y="2048"/>
                </a:lnTo>
                <a:lnTo>
                  <a:pt x="5394" y="2015"/>
                </a:lnTo>
                <a:lnTo>
                  <a:pt x="5383" y="1982"/>
                </a:lnTo>
                <a:lnTo>
                  <a:pt x="5372" y="1948"/>
                </a:lnTo>
                <a:lnTo>
                  <a:pt x="5359" y="1915"/>
                </a:lnTo>
                <a:lnTo>
                  <a:pt x="5346" y="1882"/>
                </a:lnTo>
                <a:lnTo>
                  <a:pt x="5331" y="1850"/>
                </a:lnTo>
                <a:lnTo>
                  <a:pt x="5317" y="1819"/>
                </a:lnTo>
                <a:lnTo>
                  <a:pt x="5301" y="1788"/>
                </a:lnTo>
                <a:lnTo>
                  <a:pt x="5285" y="1756"/>
                </a:lnTo>
                <a:lnTo>
                  <a:pt x="5268" y="1726"/>
                </a:lnTo>
                <a:lnTo>
                  <a:pt x="5250" y="1696"/>
                </a:lnTo>
                <a:lnTo>
                  <a:pt x="5232" y="1667"/>
                </a:lnTo>
                <a:lnTo>
                  <a:pt x="5213" y="1638"/>
                </a:lnTo>
                <a:lnTo>
                  <a:pt x="5193" y="1609"/>
                </a:lnTo>
                <a:lnTo>
                  <a:pt x="5173" y="1581"/>
                </a:lnTo>
                <a:lnTo>
                  <a:pt x="5152" y="1554"/>
                </a:lnTo>
                <a:lnTo>
                  <a:pt x="5130" y="1527"/>
                </a:lnTo>
                <a:lnTo>
                  <a:pt x="5107" y="1501"/>
                </a:lnTo>
                <a:lnTo>
                  <a:pt x="5085" y="1474"/>
                </a:lnTo>
                <a:lnTo>
                  <a:pt x="5061" y="1450"/>
                </a:lnTo>
                <a:lnTo>
                  <a:pt x="5037" y="1425"/>
                </a:lnTo>
                <a:lnTo>
                  <a:pt x="5013" y="1401"/>
                </a:lnTo>
                <a:lnTo>
                  <a:pt x="4987" y="1377"/>
                </a:lnTo>
                <a:lnTo>
                  <a:pt x="4961" y="1354"/>
                </a:lnTo>
                <a:lnTo>
                  <a:pt x="4935" y="1332"/>
                </a:lnTo>
                <a:lnTo>
                  <a:pt x="4908" y="1311"/>
                </a:lnTo>
                <a:lnTo>
                  <a:pt x="4880" y="1289"/>
                </a:lnTo>
                <a:lnTo>
                  <a:pt x="4852" y="1269"/>
                </a:lnTo>
                <a:lnTo>
                  <a:pt x="4824" y="1249"/>
                </a:lnTo>
                <a:lnTo>
                  <a:pt x="4795" y="1230"/>
                </a:lnTo>
                <a:lnTo>
                  <a:pt x="4765" y="1211"/>
                </a:lnTo>
                <a:lnTo>
                  <a:pt x="4736" y="1194"/>
                </a:lnTo>
                <a:lnTo>
                  <a:pt x="4705" y="1177"/>
                </a:lnTo>
                <a:lnTo>
                  <a:pt x="4675" y="1161"/>
                </a:lnTo>
                <a:lnTo>
                  <a:pt x="4644" y="1146"/>
                </a:lnTo>
                <a:lnTo>
                  <a:pt x="4611" y="1130"/>
                </a:lnTo>
                <a:lnTo>
                  <a:pt x="4579" y="1117"/>
                </a:lnTo>
                <a:lnTo>
                  <a:pt x="4547" y="1103"/>
                </a:lnTo>
                <a:lnTo>
                  <a:pt x="4514" y="1091"/>
                </a:lnTo>
                <a:lnTo>
                  <a:pt x="4481" y="1079"/>
                </a:lnTo>
                <a:lnTo>
                  <a:pt x="4447" y="1068"/>
                </a:lnTo>
                <a:lnTo>
                  <a:pt x="4413" y="1058"/>
                </a:lnTo>
                <a:lnTo>
                  <a:pt x="4378" y="1049"/>
                </a:lnTo>
                <a:lnTo>
                  <a:pt x="4344" y="1040"/>
                </a:lnTo>
                <a:lnTo>
                  <a:pt x="4309" y="1033"/>
                </a:lnTo>
                <a:lnTo>
                  <a:pt x="4274" y="1026"/>
                </a:lnTo>
                <a:lnTo>
                  <a:pt x="4238" y="1020"/>
                </a:lnTo>
                <a:lnTo>
                  <a:pt x="4202" y="1015"/>
                </a:lnTo>
                <a:lnTo>
                  <a:pt x="4167" y="1011"/>
                </a:lnTo>
                <a:lnTo>
                  <a:pt x="4130" y="1007"/>
                </a:lnTo>
                <a:lnTo>
                  <a:pt x="4093" y="1005"/>
                </a:lnTo>
                <a:lnTo>
                  <a:pt x="4056" y="1004"/>
                </a:lnTo>
                <a:lnTo>
                  <a:pt x="4019" y="1003"/>
                </a:lnTo>
                <a:close/>
                <a:moveTo>
                  <a:pt x="4708" y="1754"/>
                </a:moveTo>
                <a:lnTo>
                  <a:pt x="4708" y="1754"/>
                </a:lnTo>
                <a:lnTo>
                  <a:pt x="4674" y="1722"/>
                </a:lnTo>
                <a:lnTo>
                  <a:pt x="4639" y="1692"/>
                </a:lnTo>
                <a:lnTo>
                  <a:pt x="4602" y="1663"/>
                </a:lnTo>
                <a:lnTo>
                  <a:pt x="4563" y="1635"/>
                </a:lnTo>
                <a:lnTo>
                  <a:pt x="4524" y="1610"/>
                </a:lnTo>
                <a:lnTo>
                  <a:pt x="4483" y="1587"/>
                </a:lnTo>
                <a:lnTo>
                  <a:pt x="4442" y="1565"/>
                </a:lnTo>
                <a:lnTo>
                  <a:pt x="4398" y="1546"/>
                </a:lnTo>
                <a:lnTo>
                  <a:pt x="4354" y="1528"/>
                </a:lnTo>
                <a:lnTo>
                  <a:pt x="4309" y="1512"/>
                </a:lnTo>
                <a:lnTo>
                  <a:pt x="4262" y="1500"/>
                </a:lnTo>
                <a:lnTo>
                  <a:pt x="4216" y="1489"/>
                </a:lnTo>
                <a:lnTo>
                  <a:pt x="4168" y="1480"/>
                </a:lnTo>
                <a:lnTo>
                  <a:pt x="4119" y="1474"/>
                </a:lnTo>
                <a:lnTo>
                  <a:pt x="4070" y="1470"/>
                </a:lnTo>
                <a:lnTo>
                  <a:pt x="4019" y="1469"/>
                </a:lnTo>
                <a:lnTo>
                  <a:pt x="3969" y="1470"/>
                </a:lnTo>
                <a:lnTo>
                  <a:pt x="3919" y="1474"/>
                </a:lnTo>
                <a:lnTo>
                  <a:pt x="3871" y="1480"/>
                </a:lnTo>
                <a:lnTo>
                  <a:pt x="3823" y="1489"/>
                </a:lnTo>
                <a:lnTo>
                  <a:pt x="3775" y="1500"/>
                </a:lnTo>
                <a:lnTo>
                  <a:pt x="3730" y="1512"/>
                </a:lnTo>
                <a:lnTo>
                  <a:pt x="3684" y="1528"/>
                </a:lnTo>
                <a:lnTo>
                  <a:pt x="3640" y="1546"/>
                </a:lnTo>
                <a:lnTo>
                  <a:pt x="3597" y="1565"/>
                </a:lnTo>
                <a:lnTo>
                  <a:pt x="3555" y="1587"/>
                </a:lnTo>
                <a:lnTo>
                  <a:pt x="3514" y="1610"/>
                </a:lnTo>
                <a:lnTo>
                  <a:pt x="3474" y="1635"/>
                </a:lnTo>
                <a:lnTo>
                  <a:pt x="3436" y="1663"/>
                </a:lnTo>
                <a:lnTo>
                  <a:pt x="3400" y="1692"/>
                </a:lnTo>
                <a:lnTo>
                  <a:pt x="3364" y="1722"/>
                </a:lnTo>
                <a:lnTo>
                  <a:pt x="3330" y="1754"/>
                </a:lnTo>
                <a:lnTo>
                  <a:pt x="3298" y="1788"/>
                </a:lnTo>
                <a:lnTo>
                  <a:pt x="3267" y="1823"/>
                </a:lnTo>
                <a:lnTo>
                  <a:pt x="3239" y="1860"/>
                </a:lnTo>
                <a:lnTo>
                  <a:pt x="3211" y="1898"/>
                </a:lnTo>
                <a:lnTo>
                  <a:pt x="3186" y="1938"/>
                </a:lnTo>
                <a:lnTo>
                  <a:pt x="3162" y="1978"/>
                </a:lnTo>
                <a:lnTo>
                  <a:pt x="3141" y="2021"/>
                </a:lnTo>
                <a:lnTo>
                  <a:pt x="3122" y="2064"/>
                </a:lnTo>
                <a:lnTo>
                  <a:pt x="3104" y="2107"/>
                </a:lnTo>
                <a:lnTo>
                  <a:pt x="3089" y="2153"/>
                </a:lnTo>
                <a:lnTo>
                  <a:pt x="3075" y="2199"/>
                </a:lnTo>
                <a:lnTo>
                  <a:pt x="3065" y="2247"/>
                </a:lnTo>
                <a:lnTo>
                  <a:pt x="3056" y="2295"/>
                </a:lnTo>
                <a:lnTo>
                  <a:pt x="3050" y="2344"/>
                </a:lnTo>
                <a:lnTo>
                  <a:pt x="3046" y="2393"/>
                </a:lnTo>
                <a:lnTo>
                  <a:pt x="3045" y="2443"/>
                </a:lnTo>
                <a:lnTo>
                  <a:pt x="3046" y="2493"/>
                </a:lnTo>
                <a:lnTo>
                  <a:pt x="3050" y="2542"/>
                </a:lnTo>
                <a:lnTo>
                  <a:pt x="3056" y="2591"/>
                </a:lnTo>
                <a:lnTo>
                  <a:pt x="3065" y="2639"/>
                </a:lnTo>
                <a:lnTo>
                  <a:pt x="3075" y="2686"/>
                </a:lnTo>
                <a:lnTo>
                  <a:pt x="3089" y="2733"/>
                </a:lnTo>
                <a:lnTo>
                  <a:pt x="3104" y="2777"/>
                </a:lnTo>
                <a:lnTo>
                  <a:pt x="3122" y="2822"/>
                </a:lnTo>
                <a:lnTo>
                  <a:pt x="3141" y="2865"/>
                </a:lnTo>
                <a:lnTo>
                  <a:pt x="3162" y="2907"/>
                </a:lnTo>
                <a:lnTo>
                  <a:pt x="3186" y="2948"/>
                </a:lnTo>
                <a:lnTo>
                  <a:pt x="3211" y="2987"/>
                </a:lnTo>
                <a:lnTo>
                  <a:pt x="3239" y="3026"/>
                </a:lnTo>
                <a:lnTo>
                  <a:pt x="3267" y="3063"/>
                </a:lnTo>
                <a:lnTo>
                  <a:pt x="3298" y="3097"/>
                </a:lnTo>
                <a:lnTo>
                  <a:pt x="3330" y="3132"/>
                </a:lnTo>
                <a:lnTo>
                  <a:pt x="3364" y="3164"/>
                </a:lnTo>
                <a:lnTo>
                  <a:pt x="3400" y="3194"/>
                </a:lnTo>
                <a:lnTo>
                  <a:pt x="3436" y="3223"/>
                </a:lnTo>
                <a:lnTo>
                  <a:pt x="3474" y="3250"/>
                </a:lnTo>
                <a:lnTo>
                  <a:pt x="3514" y="3276"/>
                </a:lnTo>
                <a:lnTo>
                  <a:pt x="3555" y="3299"/>
                </a:lnTo>
                <a:lnTo>
                  <a:pt x="3597" y="3320"/>
                </a:lnTo>
                <a:lnTo>
                  <a:pt x="3640" y="3340"/>
                </a:lnTo>
                <a:lnTo>
                  <a:pt x="3684" y="3358"/>
                </a:lnTo>
                <a:lnTo>
                  <a:pt x="3730" y="3373"/>
                </a:lnTo>
                <a:lnTo>
                  <a:pt x="3775" y="3386"/>
                </a:lnTo>
                <a:lnTo>
                  <a:pt x="3823" y="3397"/>
                </a:lnTo>
                <a:lnTo>
                  <a:pt x="3871" y="3405"/>
                </a:lnTo>
                <a:lnTo>
                  <a:pt x="3919" y="3412"/>
                </a:lnTo>
                <a:lnTo>
                  <a:pt x="3969" y="3415"/>
                </a:lnTo>
                <a:lnTo>
                  <a:pt x="4019" y="3417"/>
                </a:lnTo>
                <a:lnTo>
                  <a:pt x="4070" y="3415"/>
                </a:lnTo>
                <a:lnTo>
                  <a:pt x="4119" y="3412"/>
                </a:lnTo>
                <a:lnTo>
                  <a:pt x="4168" y="3405"/>
                </a:lnTo>
                <a:lnTo>
                  <a:pt x="4216" y="3397"/>
                </a:lnTo>
                <a:lnTo>
                  <a:pt x="4262" y="3386"/>
                </a:lnTo>
                <a:lnTo>
                  <a:pt x="4309" y="3373"/>
                </a:lnTo>
                <a:lnTo>
                  <a:pt x="4354" y="3358"/>
                </a:lnTo>
                <a:lnTo>
                  <a:pt x="4398" y="3340"/>
                </a:lnTo>
                <a:lnTo>
                  <a:pt x="4442" y="3320"/>
                </a:lnTo>
                <a:lnTo>
                  <a:pt x="4483" y="3299"/>
                </a:lnTo>
                <a:lnTo>
                  <a:pt x="4524" y="3276"/>
                </a:lnTo>
                <a:lnTo>
                  <a:pt x="4563" y="3250"/>
                </a:lnTo>
                <a:lnTo>
                  <a:pt x="4602" y="3223"/>
                </a:lnTo>
                <a:lnTo>
                  <a:pt x="4639" y="3194"/>
                </a:lnTo>
                <a:lnTo>
                  <a:pt x="4674" y="3164"/>
                </a:lnTo>
                <a:lnTo>
                  <a:pt x="4708" y="3132"/>
                </a:lnTo>
                <a:lnTo>
                  <a:pt x="4740" y="3097"/>
                </a:lnTo>
                <a:lnTo>
                  <a:pt x="4771" y="3063"/>
                </a:lnTo>
                <a:lnTo>
                  <a:pt x="4800" y="3026"/>
                </a:lnTo>
                <a:lnTo>
                  <a:pt x="4826" y="2987"/>
                </a:lnTo>
                <a:lnTo>
                  <a:pt x="4852" y="2948"/>
                </a:lnTo>
                <a:lnTo>
                  <a:pt x="4876" y="2907"/>
                </a:lnTo>
                <a:lnTo>
                  <a:pt x="4897" y="2865"/>
                </a:lnTo>
                <a:lnTo>
                  <a:pt x="4917" y="2822"/>
                </a:lnTo>
                <a:lnTo>
                  <a:pt x="4934" y="2777"/>
                </a:lnTo>
                <a:lnTo>
                  <a:pt x="4949" y="2733"/>
                </a:lnTo>
                <a:lnTo>
                  <a:pt x="4962" y="2686"/>
                </a:lnTo>
                <a:lnTo>
                  <a:pt x="4974" y="2639"/>
                </a:lnTo>
                <a:lnTo>
                  <a:pt x="4981" y="2591"/>
                </a:lnTo>
                <a:lnTo>
                  <a:pt x="4988" y="2542"/>
                </a:lnTo>
                <a:lnTo>
                  <a:pt x="4991" y="2493"/>
                </a:lnTo>
                <a:lnTo>
                  <a:pt x="4993" y="2443"/>
                </a:lnTo>
                <a:lnTo>
                  <a:pt x="4991" y="2393"/>
                </a:lnTo>
                <a:lnTo>
                  <a:pt x="4988" y="2344"/>
                </a:lnTo>
                <a:lnTo>
                  <a:pt x="4981" y="2295"/>
                </a:lnTo>
                <a:lnTo>
                  <a:pt x="4974" y="2247"/>
                </a:lnTo>
                <a:lnTo>
                  <a:pt x="4962" y="2199"/>
                </a:lnTo>
                <a:lnTo>
                  <a:pt x="4949" y="2153"/>
                </a:lnTo>
                <a:lnTo>
                  <a:pt x="4934" y="2107"/>
                </a:lnTo>
                <a:lnTo>
                  <a:pt x="4917" y="2064"/>
                </a:lnTo>
                <a:lnTo>
                  <a:pt x="4897" y="2021"/>
                </a:lnTo>
                <a:lnTo>
                  <a:pt x="4876" y="1978"/>
                </a:lnTo>
                <a:lnTo>
                  <a:pt x="4852" y="1938"/>
                </a:lnTo>
                <a:lnTo>
                  <a:pt x="4826" y="1898"/>
                </a:lnTo>
                <a:lnTo>
                  <a:pt x="4800" y="1860"/>
                </a:lnTo>
                <a:lnTo>
                  <a:pt x="4771" y="1823"/>
                </a:lnTo>
                <a:lnTo>
                  <a:pt x="4740" y="1788"/>
                </a:lnTo>
                <a:lnTo>
                  <a:pt x="4708" y="1754"/>
                </a:lnTo>
                <a:close/>
                <a:moveTo>
                  <a:pt x="4362" y="2100"/>
                </a:moveTo>
                <a:lnTo>
                  <a:pt x="4362" y="2100"/>
                </a:lnTo>
                <a:lnTo>
                  <a:pt x="4345" y="2084"/>
                </a:lnTo>
                <a:lnTo>
                  <a:pt x="4328" y="2068"/>
                </a:lnTo>
                <a:lnTo>
                  <a:pt x="4309" y="2054"/>
                </a:lnTo>
                <a:lnTo>
                  <a:pt x="4290" y="2041"/>
                </a:lnTo>
                <a:lnTo>
                  <a:pt x="4270" y="2028"/>
                </a:lnTo>
                <a:lnTo>
                  <a:pt x="4250" y="2016"/>
                </a:lnTo>
                <a:lnTo>
                  <a:pt x="4229" y="2006"/>
                </a:lnTo>
                <a:lnTo>
                  <a:pt x="4208" y="1996"/>
                </a:lnTo>
                <a:lnTo>
                  <a:pt x="4186" y="1987"/>
                </a:lnTo>
                <a:lnTo>
                  <a:pt x="4163" y="1980"/>
                </a:lnTo>
                <a:lnTo>
                  <a:pt x="4141" y="1974"/>
                </a:lnTo>
                <a:lnTo>
                  <a:pt x="4116" y="1968"/>
                </a:lnTo>
                <a:lnTo>
                  <a:pt x="4093" y="1964"/>
                </a:lnTo>
                <a:lnTo>
                  <a:pt x="4068" y="1960"/>
                </a:lnTo>
                <a:lnTo>
                  <a:pt x="4044" y="1959"/>
                </a:lnTo>
                <a:lnTo>
                  <a:pt x="4019" y="1958"/>
                </a:lnTo>
                <a:lnTo>
                  <a:pt x="3994" y="1959"/>
                </a:lnTo>
                <a:lnTo>
                  <a:pt x="3969" y="1960"/>
                </a:lnTo>
                <a:lnTo>
                  <a:pt x="3945" y="1964"/>
                </a:lnTo>
                <a:lnTo>
                  <a:pt x="3921" y="1968"/>
                </a:lnTo>
                <a:lnTo>
                  <a:pt x="3898" y="1974"/>
                </a:lnTo>
                <a:lnTo>
                  <a:pt x="3874" y="1980"/>
                </a:lnTo>
                <a:lnTo>
                  <a:pt x="3852" y="1987"/>
                </a:lnTo>
                <a:lnTo>
                  <a:pt x="3830" y="1996"/>
                </a:lnTo>
                <a:lnTo>
                  <a:pt x="3809" y="2006"/>
                </a:lnTo>
                <a:lnTo>
                  <a:pt x="3788" y="2016"/>
                </a:lnTo>
                <a:lnTo>
                  <a:pt x="3767" y="2028"/>
                </a:lnTo>
                <a:lnTo>
                  <a:pt x="3747" y="2041"/>
                </a:lnTo>
                <a:lnTo>
                  <a:pt x="3728" y="2054"/>
                </a:lnTo>
                <a:lnTo>
                  <a:pt x="3711" y="2068"/>
                </a:lnTo>
                <a:lnTo>
                  <a:pt x="3693" y="2084"/>
                </a:lnTo>
                <a:lnTo>
                  <a:pt x="3676" y="2100"/>
                </a:lnTo>
                <a:lnTo>
                  <a:pt x="3660" y="2116"/>
                </a:lnTo>
                <a:lnTo>
                  <a:pt x="3645" y="2134"/>
                </a:lnTo>
                <a:lnTo>
                  <a:pt x="3630" y="2152"/>
                </a:lnTo>
                <a:lnTo>
                  <a:pt x="3617" y="2172"/>
                </a:lnTo>
                <a:lnTo>
                  <a:pt x="3605" y="2191"/>
                </a:lnTo>
                <a:lnTo>
                  <a:pt x="3592" y="2211"/>
                </a:lnTo>
                <a:lnTo>
                  <a:pt x="3582" y="2232"/>
                </a:lnTo>
                <a:lnTo>
                  <a:pt x="3572" y="2253"/>
                </a:lnTo>
                <a:lnTo>
                  <a:pt x="3563" y="2276"/>
                </a:lnTo>
                <a:lnTo>
                  <a:pt x="3556" y="2298"/>
                </a:lnTo>
                <a:lnTo>
                  <a:pt x="3550" y="2321"/>
                </a:lnTo>
                <a:lnTo>
                  <a:pt x="3545" y="2345"/>
                </a:lnTo>
                <a:lnTo>
                  <a:pt x="3540" y="2369"/>
                </a:lnTo>
                <a:lnTo>
                  <a:pt x="3537" y="2393"/>
                </a:lnTo>
                <a:lnTo>
                  <a:pt x="3534" y="2417"/>
                </a:lnTo>
                <a:lnTo>
                  <a:pt x="3534" y="2443"/>
                </a:lnTo>
                <a:lnTo>
                  <a:pt x="3534" y="2467"/>
                </a:lnTo>
                <a:lnTo>
                  <a:pt x="3537" y="2492"/>
                </a:lnTo>
                <a:lnTo>
                  <a:pt x="3540" y="2517"/>
                </a:lnTo>
                <a:lnTo>
                  <a:pt x="3545" y="2541"/>
                </a:lnTo>
                <a:lnTo>
                  <a:pt x="3550" y="2564"/>
                </a:lnTo>
                <a:lnTo>
                  <a:pt x="3556" y="2587"/>
                </a:lnTo>
                <a:lnTo>
                  <a:pt x="3563" y="2610"/>
                </a:lnTo>
                <a:lnTo>
                  <a:pt x="3572" y="2631"/>
                </a:lnTo>
                <a:lnTo>
                  <a:pt x="3582" y="2654"/>
                </a:lnTo>
                <a:lnTo>
                  <a:pt x="3592" y="2674"/>
                </a:lnTo>
                <a:lnTo>
                  <a:pt x="3605" y="2695"/>
                </a:lnTo>
                <a:lnTo>
                  <a:pt x="3617" y="2714"/>
                </a:lnTo>
                <a:lnTo>
                  <a:pt x="3630" y="2733"/>
                </a:lnTo>
                <a:lnTo>
                  <a:pt x="3645" y="2752"/>
                </a:lnTo>
                <a:lnTo>
                  <a:pt x="3660" y="2768"/>
                </a:lnTo>
                <a:lnTo>
                  <a:pt x="3676" y="2786"/>
                </a:lnTo>
                <a:lnTo>
                  <a:pt x="3693" y="2802"/>
                </a:lnTo>
                <a:lnTo>
                  <a:pt x="3711" y="2817"/>
                </a:lnTo>
                <a:lnTo>
                  <a:pt x="3728" y="2831"/>
                </a:lnTo>
                <a:lnTo>
                  <a:pt x="3747" y="2845"/>
                </a:lnTo>
                <a:lnTo>
                  <a:pt x="3767" y="2858"/>
                </a:lnTo>
                <a:lnTo>
                  <a:pt x="3788" y="2869"/>
                </a:lnTo>
                <a:lnTo>
                  <a:pt x="3809" y="2880"/>
                </a:lnTo>
                <a:lnTo>
                  <a:pt x="3830" y="2890"/>
                </a:lnTo>
                <a:lnTo>
                  <a:pt x="3852" y="2898"/>
                </a:lnTo>
                <a:lnTo>
                  <a:pt x="3874" y="2906"/>
                </a:lnTo>
                <a:lnTo>
                  <a:pt x="3898" y="2912"/>
                </a:lnTo>
                <a:lnTo>
                  <a:pt x="3921" y="2918"/>
                </a:lnTo>
                <a:lnTo>
                  <a:pt x="3945" y="2922"/>
                </a:lnTo>
                <a:lnTo>
                  <a:pt x="3969" y="2924"/>
                </a:lnTo>
                <a:lnTo>
                  <a:pt x="3994" y="2927"/>
                </a:lnTo>
                <a:lnTo>
                  <a:pt x="4019" y="2928"/>
                </a:lnTo>
                <a:lnTo>
                  <a:pt x="4044" y="2927"/>
                </a:lnTo>
                <a:lnTo>
                  <a:pt x="4068" y="2924"/>
                </a:lnTo>
                <a:lnTo>
                  <a:pt x="4093" y="2922"/>
                </a:lnTo>
                <a:lnTo>
                  <a:pt x="4116" y="2918"/>
                </a:lnTo>
                <a:lnTo>
                  <a:pt x="4141" y="2912"/>
                </a:lnTo>
                <a:lnTo>
                  <a:pt x="4163" y="2906"/>
                </a:lnTo>
                <a:lnTo>
                  <a:pt x="4186" y="2898"/>
                </a:lnTo>
                <a:lnTo>
                  <a:pt x="4208" y="2890"/>
                </a:lnTo>
                <a:lnTo>
                  <a:pt x="4229" y="2880"/>
                </a:lnTo>
                <a:lnTo>
                  <a:pt x="4250" y="2869"/>
                </a:lnTo>
                <a:lnTo>
                  <a:pt x="4270" y="2858"/>
                </a:lnTo>
                <a:lnTo>
                  <a:pt x="4290" y="2845"/>
                </a:lnTo>
                <a:lnTo>
                  <a:pt x="4309" y="2831"/>
                </a:lnTo>
                <a:lnTo>
                  <a:pt x="4328" y="2817"/>
                </a:lnTo>
                <a:lnTo>
                  <a:pt x="4345" y="2802"/>
                </a:lnTo>
                <a:lnTo>
                  <a:pt x="4362" y="2786"/>
                </a:lnTo>
                <a:lnTo>
                  <a:pt x="4378" y="2768"/>
                </a:lnTo>
                <a:lnTo>
                  <a:pt x="4393" y="2752"/>
                </a:lnTo>
                <a:lnTo>
                  <a:pt x="4407" y="2733"/>
                </a:lnTo>
                <a:lnTo>
                  <a:pt x="4421" y="2714"/>
                </a:lnTo>
                <a:lnTo>
                  <a:pt x="4434" y="2695"/>
                </a:lnTo>
                <a:lnTo>
                  <a:pt x="4445" y="2674"/>
                </a:lnTo>
                <a:lnTo>
                  <a:pt x="4456" y="2654"/>
                </a:lnTo>
                <a:lnTo>
                  <a:pt x="4465" y="2631"/>
                </a:lnTo>
                <a:lnTo>
                  <a:pt x="4474" y="2610"/>
                </a:lnTo>
                <a:lnTo>
                  <a:pt x="4482" y="2587"/>
                </a:lnTo>
                <a:lnTo>
                  <a:pt x="4489" y="2564"/>
                </a:lnTo>
                <a:lnTo>
                  <a:pt x="4494" y="2541"/>
                </a:lnTo>
                <a:lnTo>
                  <a:pt x="4499" y="2517"/>
                </a:lnTo>
                <a:lnTo>
                  <a:pt x="4501" y="2492"/>
                </a:lnTo>
                <a:lnTo>
                  <a:pt x="4503" y="2467"/>
                </a:lnTo>
                <a:lnTo>
                  <a:pt x="4504" y="2443"/>
                </a:lnTo>
                <a:lnTo>
                  <a:pt x="4503" y="2417"/>
                </a:lnTo>
                <a:lnTo>
                  <a:pt x="4501" y="2393"/>
                </a:lnTo>
                <a:lnTo>
                  <a:pt x="4499" y="2369"/>
                </a:lnTo>
                <a:lnTo>
                  <a:pt x="4494" y="2345"/>
                </a:lnTo>
                <a:lnTo>
                  <a:pt x="4489" y="2321"/>
                </a:lnTo>
                <a:lnTo>
                  <a:pt x="4482" y="2298"/>
                </a:lnTo>
                <a:lnTo>
                  <a:pt x="4474" y="2276"/>
                </a:lnTo>
                <a:lnTo>
                  <a:pt x="4465" y="2253"/>
                </a:lnTo>
                <a:lnTo>
                  <a:pt x="4456" y="2232"/>
                </a:lnTo>
                <a:lnTo>
                  <a:pt x="4445" y="2211"/>
                </a:lnTo>
                <a:lnTo>
                  <a:pt x="4434" y="2191"/>
                </a:lnTo>
                <a:lnTo>
                  <a:pt x="4421" y="2172"/>
                </a:lnTo>
                <a:lnTo>
                  <a:pt x="4407" y="2152"/>
                </a:lnTo>
                <a:lnTo>
                  <a:pt x="4393" y="2134"/>
                </a:lnTo>
                <a:lnTo>
                  <a:pt x="4378" y="2116"/>
                </a:lnTo>
                <a:lnTo>
                  <a:pt x="4362" y="21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KSO_Shape"/>
          <p:cNvSpPr>
            <a:spLocks/>
          </p:cNvSpPr>
          <p:nvPr/>
        </p:nvSpPr>
        <p:spPr bwMode="auto">
          <a:xfrm>
            <a:off x="4480548" y="4176862"/>
            <a:ext cx="547688" cy="379412"/>
          </a:xfrm>
          <a:custGeom>
            <a:avLst/>
            <a:gdLst>
              <a:gd name="T0" fmla="*/ 1239327 w 6190"/>
              <a:gd name="T1" fmla="*/ 156252 h 4291"/>
              <a:gd name="T2" fmla="*/ 1294415 w 6190"/>
              <a:gd name="T3" fmla="*/ 211617 h 4291"/>
              <a:gd name="T4" fmla="*/ 1294415 w 6190"/>
              <a:gd name="T5" fmla="*/ 1106686 h 4291"/>
              <a:gd name="T6" fmla="*/ 790313 w 6190"/>
              <a:gd name="T7" fmla="*/ 1106686 h 4291"/>
              <a:gd name="T8" fmla="*/ 790313 w 6190"/>
              <a:gd name="T9" fmla="*/ 1144518 h 4291"/>
              <a:gd name="T10" fmla="*/ 830321 w 6190"/>
              <a:gd name="T11" fmla="*/ 1150362 h 4291"/>
              <a:gd name="T12" fmla="*/ 870637 w 6190"/>
              <a:gd name="T13" fmla="*/ 1158052 h 4291"/>
              <a:gd name="T14" fmla="*/ 911261 w 6190"/>
              <a:gd name="T15" fmla="*/ 1166972 h 4291"/>
              <a:gd name="T16" fmla="*/ 951577 w 6190"/>
              <a:gd name="T17" fmla="*/ 1177737 h 4291"/>
              <a:gd name="T18" fmla="*/ 991893 w 6190"/>
              <a:gd name="T19" fmla="*/ 1189733 h 4291"/>
              <a:gd name="T20" fmla="*/ 1032208 w 6190"/>
              <a:gd name="T21" fmla="*/ 1203882 h 4291"/>
              <a:gd name="T22" fmla="*/ 1072524 w 6190"/>
              <a:gd name="T23" fmla="*/ 1219569 h 4291"/>
              <a:gd name="T24" fmla="*/ 1112840 w 6190"/>
              <a:gd name="T25" fmla="*/ 1236793 h 4291"/>
              <a:gd name="T26" fmla="*/ 1112840 w 6190"/>
              <a:gd name="T27" fmla="*/ 1319841 h 4291"/>
              <a:gd name="T28" fmla="*/ 194501 w 6190"/>
              <a:gd name="T29" fmla="*/ 1319841 h 4291"/>
              <a:gd name="T30" fmla="*/ 194501 w 6190"/>
              <a:gd name="T31" fmla="*/ 1236793 h 4291"/>
              <a:gd name="T32" fmla="*/ 214197 w 6190"/>
              <a:gd name="T33" fmla="*/ 1228796 h 4291"/>
              <a:gd name="T34" fmla="*/ 252974 w 6190"/>
              <a:gd name="T35" fmla="*/ 1213725 h 4291"/>
              <a:gd name="T36" fmla="*/ 292059 w 6190"/>
              <a:gd name="T37" fmla="*/ 1199883 h 4291"/>
              <a:gd name="T38" fmla="*/ 330836 w 6190"/>
              <a:gd name="T39" fmla="*/ 1187580 h 4291"/>
              <a:gd name="T40" fmla="*/ 370229 w 6190"/>
              <a:gd name="T41" fmla="*/ 1176507 h 4291"/>
              <a:gd name="T42" fmla="*/ 409313 w 6190"/>
              <a:gd name="T43" fmla="*/ 1166664 h 4291"/>
              <a:gd name="T44" fmla="*/ 448090 w 6190"/>
              <a:gd name="T45" fmla="*/ 1158052 h 4291"/>
              <a:gd name="T46" fmla="*/ 487483 w 6190"/>
              <a:gd name="T47" fmla="*/ 1151285 h 4291"/>
              <a:gd name="T48" fmla="*/ 506872 w 6190"/>
              <a:gd name="T49" fmla="*/ 1106686 h 4291"/>
              <a:gd name="T50" fmla="*/ 0 w 6190"/>
              <a:gd name="T51" fmla="*/ 1106686 h 4291"/>
              <a:gd name="T52" fmla="*/ 0 w 6190"/>
              <a:gd name="T53" fmla="*/ 211617 h 4291"/>
              <a:gd name="T54" fmla="*/ 55088 w 6190"/>
              <a:gd name="T55" fmla="*/ 156252 h 4291"/>
              <a:gd name="T56" fmla="*/ 1365814 w 6190"/>
              <a:gd name="T57" fmla="*/ 1319841 h 4291"/>
              <a:gd name="T58" fmla="*/ 1905000 w 6190"/>
              <a:gd name="T59" fmla="*/ 0 h 4291"/>
              <a:gd name="T60" fmla="*/ 1365814 w 6190"/>
              <a:gd name="T61" fmla="*/ 1319841 h 4291"/>
              <a:gd name="T62" fmla="*/ 1433828 w 6190"/>
              <a:gd name="T63" fmla="*/ 115036 h 4291"/>
              <a:gd name="T64" fmla="*/ 1846527 w 6190"/>
              <a:gd name="T65" fmla="*/ 243299 h 4291"/>
              <a:gd name="T66" fmla="*/ 1433828 w 6190"/>
              <a:gd name="T67" fmla="*/ 115036 h 4291"/>
              <a:gd name="T68" fmla="*/ 1433828 w 6190"/>
              <a:gd name="T69" fmla="*/ 315273 h 4291"/>
              <a:gd name="T70" fmla="*/ 1846527 w 6190"/>
              <a:gd name="T71" fmla="*/ 444151 h 4291"/>
              <a:gd name="T72" fmla="*/ 1433828 w 6190"/>
              <a:gd name="T73" fmla="*/ 315273 h 4291"/>
              <a:gd name="T74" fmla="*/ 1431674 w 6190"/>
              <a:gd name="T75" fmla="*/ 553035 h 4291"/>
              <a:gd name="T76" fmla="*/ 1570163 w 6190"/>
              <a:gd name="T77" fmla="*/ 652385 h 4291"/>
              <a:gd name="T78" fmla="*/ 1431674 w 6190"/>
              <a:gd name="T79" fmla="*/ 553035 h 4291"/>
              <a:gd name="T80" fmla="*/ 1431674 w 6190"/>
              <a:gd name="T81" fmla="*/ 712671 h 4291"/>
              <a:gd name="T82" fmla="*/ 1570163 w 6190"/>
              <a:gd name="T83" fmla="*/ 812021 h 4291"/>
              <a:gd name="T84" fmla="*/ 1431674 w 6190"/>
              <a:gd name="T85" fmla="*/ 712671 h 4291"/>
              <a:gd name="T86" fmla="*/ 1183931 w 6190"/>
              <a:gd name="T87" fmla="*/ 266983 h 4291"/>
              <a:gd name="T88" fmla="*/ 110484 w 6190"/>
              <a:gd name="T89" fmla="*/ 995956 h 4291"/>
              <a:gd name="T90" fmla="*/ 1183931 w 6190"/>
              <a:gd name="T91" fmla="*/ 266983 h 429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190" h="4291">
                <a:moveTo>
                  <a:pt x="179" y="508"/>
                </a:moveTo>
                <a:lnTo>
                  <a:pt x="4027" y="508"/>
                </a:lnTo>
                <a:lnTo>
                  <a:pt x="4206" y="508"/>
                </a:lnTo>
                <a:lnTo>
                  <a:pt x="4206" y="688"/>
                </a:lnTo>
                <a:lnTo>
                  <a:pt x="4206" y="3418"/>
                </a:lnTo>
                <a:lnTo>
                  <a:pt x="4206" y="3598"/>
                </a:lnTo>
                <a:lnTo>
                  <a:pt x="4027" y="3598"/>
                </a:lnTo>
                <a:lnTo>
                  <a:pt x="2568" y="3598"/>
                </a:lnTo>
                <a:lnTo>
                  <a:pt x="2568" y="3721"/>
                </a:lnTo>
                <a:lnTo>
                  <a:pt x="2634" y="3731"/>
                </a:lnTo>
                <a:lnTo>
                  <a:pt x="2698" y="3740"/>
                </a:lnTo>
                <a:lnTo>
                  <a:pt x="2764" y="3752"/>
                </a:lnTo>
                <a:lnTo>
                  <a:pt x="2829" y="3765"/>
                </a:lnTo>
                <a:lnTo>
                  <a:pt x="2895" y="3779"/>
                </a:lnTo>
                <a:lnTo>
                  <a:pt x="2961" y="3794"/>
                </a:lnTo>
                <a:lnTo>
                  <a:pt x="3026" y="3811"/>
                </a:lnTo>
                <a:lnTo>
                  <a:pt x="3092" y="3829"/>
                </a:lnTo>
                <a:lnTo>
                  <a:pt x="3157" y="3848"/>
                </a:lnTo>
                <a:lnTo>
                  <a:pt x="3223" y="3868"/>
                </a:lnTo>
                <a:lnTo>
                  <a:pt x="3288" y="3891"/>
                </a:lnTo>
                <a:lnTo>
                  <a:pt x="3354" y="3914"/>
                </a:lnTo>
                <a:lnTo>
                  <a:pt x="3419" y="3938"/>
                </a:lnTo>
                <a:lnTo>
                  <a:pt x="3485" y="3965"/>
                </a:lnTo>
                <a:lnTo>
                  <a:pt x="3550" y="3993"/>
                </a:lnTo>
                <a:lnTo>
                  <a:pt x="3616" y="4021"/>
                </a:lnTo>
                <a:lnTo>
                  <a:pt x="3616" y="4291"/>
                </a:lnTo>
                <a:lnTo>
                  <a:pt x="632" y="4291"/>
                </a:lnTo>
                <a:lnTo>
                  <a:pt x="632" y="4021"/>
                </a:lnTo>
                <a:lnTo>
                  <a:pt x="696" y="3995"/>
                </a:lnTo>
                <a:lnTo>
                  <a:pt x="758" y="3970"/>
                </a:lnTo>
                <a:lnTo>
                  <a:pt x="822" y="3946"/>
                </a:lnTo>
                <a:lnTo>
                  <a:pt x="885" y="3924"/>
                </a:lnTo>
                <a:lnTo>
                  <a:pt x="949" y="3901"/>
                </a:lnTo>
                <a:lnTo>
                  <a:pt x="1013" y="3881"/>
                </a:lnTo>
                <a:lnTo>
                  <a:pt x="1075" y="3861"/>
                </a:lnTo>
                <a:lnTo>
                  <a:pt x="1139" y="3843"/>
                </a:lnTo>
                <a:lnTo>
                  <a:pt x="1203" y="3825"/>
                </a:lnTo>
                <a:lnTo>
                  <a:pt x="1266" y="3809"/>
                </a:lnTo>
                <a:lnTo>
                  <a:pt x="1330" y="3793"/>
                </a:lnTo>
                <a:lnTo>
                  <a:pt x="1394" y="3779"/>
                </a:lnTo>
                <a:lnTo>
                  <a:pt x="1456" y="3765"/>
                </a:lnTo>
                <a:lnTo>
                  <a:pt x="1520" y="3753"/>
                </a:lnTo>
                <a:lnTo>
                  <a:pt x="1584" y="3743"/>
                </a:lnTo>
                <a:lnTo>
                  <a:pt x="1647" y="3733"/>
                </a:lnTo>
                <a:lnTo>
                  <a:pt x="1647" y="3598"/>
                </a:lnTo>
                <a:lnTo>
                  <a:pt x="179" y="3598"/>
                </a:lnTo>
                <a:lnTo>
                  <a:pt x="0" y="3598"/>
                </a:lnTo>
                <a:lnTo>
                  <a:pt x="0" y="3418"/>
                </a:lnTo>
                <a:lnTo>
                  <a:pt x="0" y="688"/>
                </a:lnTo>
                <a:lnTo>
                  <a:pt x="0" y="508"/>
                </a:lnTo>
                <a:lnTo>
                  <a:pt x="179" y="508"/>
                </a:lnTo>
                <a:close/>
                <a:moveTo>
                  <a:pt x="4438" y="4291"/>
                </a:moveTo>
                <a:lnTo>
                  <a:pt x="6190" y="4291"/>
                </a:lnTo>
                <a:lnTo>
                  <a:pt x="6190" y="0"/>
                </a:lnTo>
                <a:lnTo>
                  <a:pt x="4438" y="0"/>
                </a:lnTo>
                <a:lnTo>
                  <a:pt x="4438" y="4291"/>
                </a:lnTo>
                <a:close/>
                <a:moveTo>
                  <a:pt x="4659" y="374"/>
                </a:moveTo>
                <a:lnTo>
                  <a:pt x="6000" y="374"/>
                </a:lnTo>
                <a:lnTo>
                  <a:pt x="6000" y="791"/>
                </a:lnTo>
                <a:lnTo>
                  <a:pt x="4659" y="791"/>
                </a:lnTo>
                <a:lnTo>
                  <a:pt x="4659" y="374"/>
                </a:lnTo>
                <a:close/>
                <a:moveTo>
                  <a:pt x="4659" y="1025"/>
                </a:moveTo>
                <a:lnTo>
                  <a:pt x="6000" y="1025"/>
                </a:lnTo>
                <a:lnTo>
                  <a:pt x="6000" y="1444"/>
                </a:lnTo>
                <a:lnTo>
                  <a:pt x="4659" y="1444"/>
                </a:lnTo>
                <a:lnTo>
                  <a:pt x="4659" y="1025"/>
                </a:lnTo>
                <a:close/>
                <a:moveTo>
                  <a:pt x="4652" y="1798"/>
                </a:moveTo>
                <a:lnTo>
                  <a:pt x="5102" y="1798"/>
                </a:lnTo>
                <a:lnTo>
                  <a:pt x="5102" y="2121"/>
                </a:lnTo>
                <a:lnTo>
                  <a:pt x="4652" y="2121"/>
                </a:lnTo>
                <a:lnTo>
                  <a:pt x="4652" y="1798"/>
                </a:lnTo>
                <a:close/>
                <a:moveTo>
                  <a:pt x="4652" y="2317"/>
                </a:moveTo>
                <a:lnTo>
                  <a:pt x="5102" y="2317"/>
                </a:lnTo>
                <a:lnTo>
                  <a:pt x="5102" y="2640"/>
                </a:lnTo>
                <a:lnTo>
                  <a:pt x="4652" y="2640"/>
                </a:lnTo>
                <a:lnTo>
                  <a:pt x="4652" y="2317"/>
                </a:lnTo>
                <a:close/>
                <a:moveTo>
                  <a:pt x="3847" y="868"/>
                </a:moveTo>
                <a:lnTo>
                  <a:pt x="359" y="868"/>
                </a:lnTo>
                <a:lnTo>
                  <a:pt x="359" y="3238"/>
                </a:lnTo>
                <a:lnTo>
                  <a:pt x="3847" y="3238"/>
                </a:lnTo>
                <a:lnTo>
                  <a:pt x="3847" y="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KSO_Shape"/>
          <p:cNvSpPr>
            <a:spLocks/>
          </p:cNvSpPr>
          <p:nvPr/>
        </p:nvSpPr>
        <p:spPr bwMode="auto">
          <a:xfrm>
            <a:off x="7860335" y="4122887"/>
            <a:ext cx="517525" cy="509587"/>
          </a:xfrm>
          <a:custGeom>
            <a:avLst/>
            <a:gdLst>
              <a:gd name="T0" fmla="*/ 2147483646 w 6140"/>
              <a:gd name="T1" fmla="*/ 2147483646 h 6040"/>
              <a:gd name="T2" fmla="*/ 2147483646 w 6140"/>
              <a:gd name="T3" fmla="*/ 2147483646 h 6040"/>
              <a:gd name="T4" fmla="*/ 2147483646 w 6140"/>
              <a:gd name="T5" fmla="*/ 2147483646 h 6040"/>
              <a:gd name="T6" fmla="*/ 2147483646 w 6140"/>
              <a:gd name="T7" fmla="*/ 2147483646 h 6040"/>
              <a:gd name="T8" fmla="*/ 2147483646 w 6140"/>
              <a:gd name="T9" fmla="*/ 2147483646 h 6040"/>
              <a:gd name="T10" fmla="*/ 2147483646 w 6140"/>
              <a:gd name="T11" fmla="*/ 2147483646 h 6040"/>
              <a:gd name="T12" fmla="*/ 2147483646 w 6140"/>
              <a:gd name="T13" fmla="*/ 2147483646 h 6040"/>
              <a:gd name="T14" fmla="*/ 2147483646 w 6140"/>
              <a:gd name="T15" fmla="*/ 2147483646 h 6040"/>
              <a:gd name="T16" fmla="*/ 2147483646 w 6140"/>
              <a:gd name="T17" fmla="*/ 2147483646 h 6040"/>
              <a:gd name="T18" fmla="*/ 2147483646 w 6140"/>
              <a:gd name="T19" fmla="*/ 2147483646 h 6040"/>
              <a:gd name="T20" fmla="*/ 2147483646 w 6140"/>
              <a:gd name="T21" fmla="*/ 2147483646 h 6040"/>
              <a:gd name="T22" fmla="*/ 2147483646 w 6140"/>
              <a:gd name="T23" fmla="*/ 2147483646 h 6040"/>
              <a:gd name="T24" fmla="*/ 2147483646 w 6140"/>
              <a:gd name="T25" fmla="*/ 2147483646 h 6040"/>
              <a:gd name="T26" fmla="*/ 2147483646 w 6140"/>
              <a:gd name="T27" fmla="*/ 2147483646 h 6040"/>
              <a:gd name="T28" fmla="*/ 298699967 w 6140"/>
              <a:gd name="T29" fmla="*/ 2147483646 h 6040"/>
              <a:gd name="T30" fmla="*/ 836224881 w 6140"/>
              <a:gd name="T31" fmla="*/ 2147483646 h 6040"/>
              <a:gd name="T32" fmla="*/ 2147483646 w 6140"/>
              <a:gd name="T33" fmla="*/ 89854040 h 6040"/>
              <a:gd name="T34" fmla="*/ 2147483646 w 6140"/>
              <a:gd name="T35" fmla="*/ 1707904638 h 6040"/>
              <a:gd name="T36" fmla="*/ 2147483646 w 6140"/>
              <a:gd name="T37" fmla="*/ 2147483646 h 6040"/>
              <a:gd name="T38" fmla="*/ 2147483646 w 6140"/>
              <a:gd name="T39" fmla="*/ 2147483646 h 6040"/>
              <a:gd name="T40" fmla="*/ 2147483646 w 6140"/>
              <a:gd name="T41" fmla="*/ 2147483646 h 6040"/>
              <a:gd name="T42" fmla="*/ 2147483646 w 6140"/>
              <a:gd name="T43" fmla="*/ 2147483646 h 6040"/>
              <a:gd name="T44" fmla="*/ 2147483646 w 6140"/>
              <a:gd name="T45" fmla="*/ 2147483646 h 6040"/>
              <a:gd name="T46" fmla="*/ 2147483646 w 6140"/>
              <a:gd name="T47" fmla="*/ 2147483646 h 6040"/>
              <a:gd name="T48" fmla="*/ 2147483646 w 6140"/>
              <a:gd name="T49" fmla="*/ 2147483646 h 6040"/>
              <a:gd name="T50" fmla="*/ 2147483646 w 6140"/>
              <a:gd name="T51" fmla="*/ 2147483646 h 6040"/>
              <a:gd name="T52" fmla="*/ 2147483646 w 6140"/>
              <a:gd name="T53" fmla="*/ 2147483646 h 6040"/>
              <a:gd name="T54" fmla="*/ 2147483646 w 6140"/>
              <a:gd name="T55" fmla="*/ 2147483646 h 6040"/>
              <a:gd name="T56" fmla="*/ 2147483646 w 6140"/>
              <a:gd name="T57" fmla="*/ 2147483646 h 6040"/>
              <a:gd name="T58" fmla="*/ 2147483646 w 6140"/>
              <a:gd name="T59" fmla="*/ 2147483646 h 6040"/>
              <a:gd name="T60" fmla="*/ 2147483646 w 6140"/>
              <a:gd name="T61" fmla="*/ 2147483646 h 6040"/>
              <a:gd name="T62" fmla="*/ 2147483646 w 6140"/>
              <a:gd name="T63" fmla="*/ 2147483646 h 6040"/>
              <a:gd name="T64" fmla="*/ 2147483646 w 6140"/>
              <a:gd name="T65" fmla="*/ 2147483646 h 6040"/>
              <a:gd name="T66" fmla="*/ 2147483646 w 6140"/>
              <a:gd name="T67" fmla="*/ 2147483646 h 6040"/>
              <a:gd name="T68" fmla="*/ 2147483646 w 6140"/>
              <a:gd name="T69" fmla="*/ 2147483646 h 6040"/>
              <a:gd name="T70" fmla="*/ 2147483646 w 6140"/>
              <a:gd name="T71" fmla="*/ 2147483646 h 6040"/>
              <a:gd name="T72" fmla="*/ 2147483646 w 6140"/>
              <a:gd name="T73" fmla="*/ 2147483646 h 6040"/>
              <a:gd name="T74" fmla="*/ 2147483646 w 6140"/>
              <a:gd name="T75" fmla="*/ 2147483646 h 6040"/>
              <a:gd name="T76" fmla="*/ 2147483646 w 6140"/>
              <a:gd name="T77" fmla="*/ 2147483646 h 6040"/>
              <a:gd name="T78" fmla="*/ 2147483646 w 6140"/>
              <a:gd name="T79" fmla="*/ 2147483646 h 6040"/>
              <a:gd name="T80" fmla="*/ 2147483646 w 6140"/>
              <a:gd name="T81" fmla="*/ 2147483646 h 6040"/>
              <a:gd name="T82" fmla="*/ 2147483646 w 6140"/>
              <a:gd name="T83" fmla="*/ 2147483646 h 6040"/>
              <a:gd name="T84" fmla="*/ 2147483646 w 6140"/>
              <a:gd name="T85" fmla="*/ 2147483646 h 6040"/>
              <a:gd name="T86" fmla="*/ 2147483646 w 6140"/>
              <a:gd name="T87" fmla="*/ 2147483646 h 6040"/>
              <a:gd name="T88" fmla="*/ 2147483646 w 6140"/>
              <a:gd name="T89" fmla="*/ 2147483646 h 6040"/>
              <a:gd name="T90" fmla="*/ 2147483646 w 6140"/>
              <a:gd name="T91" fmla="*/ 2147483646 h 6040"/>
              <a:gd name="T92" fmla="*/ 2147483646 w 6140"/>
              <a:gd name="T93" fmla="*/ 2147483646 h 6040"/>
              <a:gd name="T94" fmla="*/ 2147483646 w 6140"/>
              <a:gd name="T95" fmla="*/ 2147483646 h 6040"/>
              <a:gd name="T96" fmla="*/ 2147483646 w 6140"/>
              <a:gd name="T97" fmla="*/ 2147483646 h 6040"/>
              <a:gd name="T98" fmla="*/ 2147483646 w 6140"/>
              <a:gd name="T99" fmla="*/ 2147483646 h 6040"/>
              <a:gd name="T100" fmla="*/ 2147483646 w 6140"/>
              <a:gd name="T101" fmla="*/ 2147483646 h 6040"/>
              <a:gd name="T102" fmla="*/ 2147483646 w 6140"/>
              <a:gd name="T103" fmla="*/ 2147483646 h 6040"/>
              <a:gd name="T104" fmla="*/ 2147483646 w 6140"/>
              <a:gd name="T105" fmla="*/ 2147483646 h 6040"/>
              <a:gd name="T106" fmla="*/ 2147483646 w 6140"/>
              <a:gd name="T107" fmla="*/ 2147483646 h 6040"/>
              <a:gd name="T108" fmla="*/ 2147483646 w 6140"/>
              <a:gd name="T109" fmla="*/ 2147483646 h 6040"/>
              <a:gd name="T110" fmla="*/ 2147483646 w 6140"/>
              <a:gd name="T111" fmla="*/ 2147483646 h 6040"/>
              <a:gd name="T112" fmla="*/ 2147483646 w 6140"/>
              <a:gd name="T113" fmla="*/ 2147483646 h 6040"/>
              <a:gd name="T114" fmla="*/ 2147483646 w 6140"/>
              <a:gd name="T115" fmla="*/ 2147483646 h 6040"/>
              <a:gd name="T116" fmla="*/ 2147483646 w 6140"/>
              <a:gd name="T117" fmla="*/ 2147483646 h 6040"/>
              <a:gd name="T118" fmla="*/ 2147483646 w 6140"/>
              <a:gd name="T119" fmla="*/ 2147483646 h 604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140" h="6040">
                <a:moveTo>
                  <a:pt x="3011" y="554"/>
                </a:moveTo>
                <a:lnTo>
                  <a:pt x="5433" y="554"/>
                </a:lnTo>
                <a:lnTo>
                  <a:pt x="5469" y="555"/>
                </a:lnTo>
                <a:lnTo>
                  <a:pt x="5505" y="557"/>
                </a:lnTo>
                <a:lnTo>
                  <a:pt x="5540" y="562"/>
                </a:lnTo>
                <a:lnTo>
                  <a:pt x="5575" y="567"/>
                </a:lnTo>
                <a:lnTo>
                  <a:pt x="5608" y="576"/>
                </a:lnTo>
                <a:lnTo>
                  <a:pt x="5642" y="586"/>
                </a:lnTo>
                <a:lnTo>
                  <a:pt x="5676" y="597"/>
                </a:lnTo>
                <a:lnTo>
                  <a:pt x="5707" y="609"/>
                </a:lnTo>
                <a:lnTo>
                  <a:pt x="5738" y="623"/>
                </a:lnTo>
                <a:lnTo>
                  <a:pt x="5768" y="639"/>
                </a:lnTo>
                <a:lnTo>
                  <a:pt x="5799" y="656"/>
                </a:lnTo>
                <a:lnTo>
                  <a:pt x="5828" y="674"/>
                </a:lnTo>
                <a:lnTo>
                  <a:pt x="5854" y="694"/>
                </a:lnTo>
                <a:lnTo>
                  <a:pt x="5881" y="716"/>
                </a:lnTo>
                <a:lnTo>
                  <a:pt x="5908" y="738"/>
                </a:lnTo>
                <a:lnTo>
                  <a:pt x="5932" y="761"/>
                </a:lnTo>
                <a:lnTo>
                  <a:pt x="5955" y="786"/>
                </a:lnTo>
                <a:lnTo>
                  <a:pt x="5977" y="811"/>
                </a:lnTo>
                <a:lnTo>
                  <a:pt x="5998" y="838"/>
                </a:lnTo>
                <a:lnTo>
                  <a:pt x="6018" y="866"/>
                </a:lnTo>
                <a:lnTo>
                  <a:pt x="6037" y="895"/>
                </a:lnTo>
                <a:lnTo>
                  <a:pt x="6054" y="924"/>
                </a:lnTo>
                <a:lnTo>
                  <a:pt x="6069" y="955"/>
                </a:lnTo>
                <a:lnTo>
                  <a:pt x="6084" y="987"/>
                </a:lnTo>
                <a:lnTo>
                  <a:pt x="6097" y="1018"/>
                </a:lnTo>
                <a:lnTo>
                  <a:pt x="6107" y="1051"/>
                </a:lnTo>
                <a:lnTo>
                  <a:pt x="6117" y="1084"/>
                </a:lnTo>
                <a:lnTo>
                  <a:pt x="6125" y="1119"/>
                </a:lnTo>
                <a:lnTo>
                  <a:pt x="6132" y="1154"/>
                </a:lnTo>
                <a:lnTo>
                  <a:pt x="6136" y="1189"/>
                </a:lnTo>
                <a:lnTo>
                  <a:pt x="6139" y="1225"/>
                </a:lnTo>
                <a:lnTo>
                  <a:pt x="6140" y="1261"/>
                </a:lnTo>
                <a:lnTo>
                  <a:pt x="6140" y="5331"/>
                </a:lnTo>
                <a:lnTo>
                  <a:pt x="6139" y="5369"/>
                </a:lnTo>
                <a:lnTo>
                  <a:pt x="6136" y="5405"/>
                </a:lnTo>
                <a:lnTo>
                  <a:pt x="6132" y="5439"/>
                </a:lnTo>
                <a:lnTo>
                  <a:pt x="6125" y="5474"/>
                </a:lnTo>
                <a:lnTo>
                  <a:pt x="6117" y="5508"/>
                </a:lnTo>
                <a:lnTo>
                  <a:pt x="6107" y="5542"/>
                </a:lnTo>
                <a:lnTo>
                  <a:pt x="6097" y="5574"/>
                </a:lnTo>
                <a:lnTo>
                  <a:pt x="6084" y="5607"/>
                </a:lnTo>
                <a:lnTo>
                  <a:pt x="6069" y="5638"/>
                </a:lnTo>
                <a:lnTo>
                  <a:pt x="6054" y="5668"/>
                </a:lnTo>
                <a:lnTo>
                  <a:pt x="6037" y="5698"/>
                </a:lnTo>
                <a:lnTo>
                  <a:pt x="6018" y="5726"/>
                </a:lnTo>
                <a:lnTo>
                  <a:pt x="5998" y="5754"/>
                </a:lnTo>
                <a:lnTo>
                  <a:pt x="5977" y="5781"/>
                </a:lnTo>
                <a:lnTo>
                  <a:pt x="5955" y="5806"/>
                </a:lnTo>
                <a:lnTo>
                  <a:pt x="5932" y="5832"/>
                </a:lnTo>
                <a:lnTo>
                  <a:pt x="5908" y="5855"/>
                </a:lnTo>
                <a:lnTo>
                  <a:pt x="5881" y="5877"/>
                </a:lnTo>
                <a:lnTo>
                  <a:pt x="5854" y="5898"/>
                </a:lnTo>
                <a:lnTo>
                  <a:pt x="5828" y="5918"/>
                </a:lnTo>
                <a:lnTo>
                  <a:pt x="5799" y="5936"/>
                </a:lnTo>
                <a:lnTo>
                  <a:pt x="5768" y="5954"/>
                </a:lnTo>
                <a:lnTo>
                  <a:pt x="5738" y="5969"/>
                </a:lnTo>
                <a:lnTo>
                  <a:pt x="5707" y="5983"/>
                </a:lnTo>
                <a:lnTo>
                  <a:pt x="5676" y="5996"/>
                </a:lnTo>
                <a:lnTo>
                  <a:pt x="5642" y="6007"/>
                </a:lnTo>
                <a:lnTo>
                  <a:pt x="5608" y="6016"/>
                </a:lnTo>
                <a:lnTo>
                  <a:pt x="5575" y="6025"/>
                </a:lnTo>
                <a:lnTo>
                  <a:pt x="5540" y="6030"/>
                </a:lnTo>
                <a:lnTo>
                  <a:pt x="5505" y="6035"/>
                </a:lnTo>
                <a:lnTo>
                  <a:pt x="5469" y="6039"/>
                </a:lnTo>
                <a:lnTo>
                  <a:pt x="5433" y="6040"/>
                </a:lnTo>
                <a:lnTo>
                  <a:pt x="3011" y="6040"/>
                </a:lnTo>
                <a:lnTo>
                  <a:pt x="2981" y="6039"/>
                </a:lnTo>
                <a:lnTo>
                  <a:pt x="2951" y="6036"/>
                </a:lnTo>
                <a:lnTo>
                  <a:pt x="2921" y="6033"/>
                </a:lnTo>
                <a:lnTo>
                  <a:pt x="2892" y="6029"/>
                </a:lnTo>
                <a:lnTo>
                  <a:pt x="2863" y="6023"/>
                </a:lnTo>
                <a:lnTo>
                  <a:pt x="2834" y="6016"/>
                </a:lnTo>
                <a:lnTo>
                  <a:pt x="2806" y="6008"/>
                </a:lnTo>
                <a:lnTo>
                  <a:pt x="2778" y="5999"/>
                </a:lnTo>
                <a:lnTo>
                  <a:pt x="2750" y="5989"/>
                </a:lnTo>
                <a:lnTo>
                  <a:pt x="2723" y="5978"/>
                </a:lnTo>
                <a:lnTo>
                  <a:pt x="2698" y="5965"/>
                </a:lnTo>
                <a:lnTo>
                  <a:pt x="2672" y="5951"/>
                </a:lnTo>
                <a:lnTo>
                  <a:pt x="2647" y="5938"/>
                </a:lnTo>
                <a:lnTo>
                  <a:pt x="2623" y="5922"/>
                </a:lnTo>
                <a:lnTo>
                  <a:pt x="2599" y="5906"/>
                </a:lnTo>
                <a:lnTo>
                  <a:pt x="2577" y="5889"/>
                </a:lnTo>
                <a:lnTo>
                  <a:pt x="2554" y="5870"/>
                </a:lnTo>
                <a:lnTo>
                  <a:pt x="2533" y="5852"/>
                </a:lnTo>
                <a:lnTo>
                  <a:pt x="2512" y="5832"/>
                </a:lnTo>
                <a:lnTo>
                  <a:pt x="2492" y="5811"/>
                </a:lnTo>
                <a:lnTo>
                  <a:pt x="2474" y="5790"/>
                </a:lnTo>
                <a:lnTo>
                  <a:pt x="2455" y="5768"/>
                </a:lnTo>
                <a:lnTo>
                  <a:pt x="2438" y="5745"/>
                </a:lnTo>
                <a:lnTo>
                  <a:pt x="2421" y="5722"/>
                </a:lnTo>
                <a:lnTo>
                  <a:pt x="2406" y="5697"/>
                </a:lnTo>
                <a:lnTo>
                  <a:pt x="2392" y="5672"/>
                </a:lnTo>
                <a:lnTo>
                  <a:pt x="2378" y="5646"/>
                </a:lnTo>
                <a:lnTo>
                  <a:pt x="2366" y="5621"/>
                </a:lnTo>
                <a:lnTo>
                  <a:pt x="2355" y="5594"/>
                </a:lnTo>
                <a:lnTo>
                  <a:pt x="2345" y="5567"/>
                </a:lnTo>
                <a:lnTo>
                  <a:pt x="2336" y="5539"/>
                </a:lnTo>
                <a:lnTo>
                  <a:pt x="2327" y="5510"/>
                </a:lnTo>
                <a:lnTo>
                  <a:pt x="2315" y="5509"/>
                </a:lnTo>
                <a:lnTo>
                  <a:pt x="2259" y="5501"/>
                </a:lnTo>
                <a:lnTo>
                  <a:pt x="2203" y="5493"/>
                </a:lnTo>
                <a:lnTo>
                  <a:pt x="2147" y="5484"/>
                </a:lnTo>
                <a:lnTo>
                  <a:pt x="2092" y="5474"/>
                </a:lnTo>
                <a:lnTo>
                  <a:pt x="2037" y="5463"/>
                </a:lnTo>
                <a:lnTo>
                  <a:pt x="1983" y="5451"/>
                </a:lnTo>
                <a:lnTo>
                  <a:pt x="1929" y="5439"/>
                </a:lnTo>
                <a:lnTo>
                  <a:pt x="1876" y="5427"/>
                </a:lnTo>
                <a:lnTo>
                  <a:pt x="1824" y="5413"/>
                </a:lnTo>
                <a:lnTo>
                  <a:pt x="1771" y="5398"/>
                </a:lnTo>
                <a:lnTo>
                  <a:pt x="1719" y="5383"/>
                </a:lnTo>
                <a:lnTo>
                  <a:pt x="1668" y="5366"/>
                </a:lnTo>
                <a:lnTo>
                  <a:pt x="1618" y="5350"/>
                </a:lnTo>
                <a:lnTo>
                  <a:pt x="1568" y="5333"/>
                </a:lnTo>
                <a:lnTo>
                  <a:pt x="1519" y="5314"/>
                </a:lnTo>
                <a:lnTo>
                  <a:pt x="1471" y="5295"/>
                </a:lnTo>
                <a:lnTo>
                  <a:pt x="1423" y="5276"/>
                </a:lnTo>
                <a:lnTo>
                  <a:pt x="1375" y="5255"/>
                </a:lnTo>
                <a:lnTo>
                  <a:pt x="1329" y="5234"/>
                </a:lnTo>
                <a:lnTo>
                  <a:pt x="1283" y="5213"/>
                </a:lnTo>
                <a:lnTo>
                  <a:pt x="1237" y="5190"/>
                </a:lnTo>
                <a:lnTo>
                  <a:pt x="1193" y="5167"/>
                </a:lnTo>
                <a:lnTo>
                  <a:pt x="1150" y="5143"/>
                </a:lnTo>
                <a:lnTo>
                  <a:pt x="1107" y="5119"/>
                </a:lnTo>
                <a:lnTo>
                  <a:pt x="1064" y="5093"/>
                </a:lnTo>
                <a:lnTo>
                  <a:pt x="1024" y="5067"/>
                </a:lnTo>
                <a:lnTo>
                  <a:pt x="983" y="5041"/>
                </a:lnTo>
                <a:lnTo>
                  <a:pt x="944" y="5013"/>
                </a:lnTo>
                <a:lnTo>
                  <a:pt x="905" y="4985"/>
                </a:lnTo>
                <a:lnTo>
                  <a:pt x="867" y="4956"/>
                </a:lnTo>
                <a:lnTo>
                  <a:pt x="830" y="4927"/>
                </a:lnTo>
                <a:lnTo>
                  <a:pt x="794" y="4897"/>
                </a:lnTo>
                <a:lnTo>
                  <a:pt x="757" y="4866"/>
                </a:lnTo>
                <a:lnTo>
                  <a:pt x="721" y="4832"/>
                </a:lnTo>
                <a:lnTo>
                  <a:pt x="686" y="4800"/>
                </a:lnTo>
                <a:lnTo>
                  <a:pt x="652" y="4765"/>
                </a:lnTo>
                <a:lnTo>
                  <a:pt x="620" y="4730"/>
                </a:lnTo>
                <a:lnTo>
                  <a:pt x="588" y="4695"/>
                </a:lnTo>
                <a:lnTo>
                  <a:pt x="557" y="4658"/>
                </a:lnTo>
                <a:lnTo>
                  <a:pt x="528" y="4622"/>
                </a:lnTo>
                <a:lnTo>
                  <a:pt x="500" y="4584"/>
                </a:lnTo>
                <a:lnTo>
                  <a:pt x="472" y="4547"/>
                </a:lnTo>
                <a:lnTo>
                  <a:pt x="447" y="4507"/>
                </a:lnTo>
                <a:lnTo>
                  <a:pt x="422" y="4468"/>
                </a:lnTo>
                <a:lnTo>
                  <a:pt x="398" y="4428"/>
                </a:lnTo>
                <a:lnTo>
                  <a:pt x="376" y="4386"/>
                </a:lnTo>
                <a:lnTo>
                  <a:pt x="355" y="4346"/>
                </a:lnTo>
                <a:lnTo>
                  <a:pt x="335" y="4304"/>
                </a:lnTo>
                <a:lnTo>
                  <a:pt x="317" y="4261"/>
                </a:lnTo>
                <a:lnTo>
                  <a:pt x="299" y="4218"/>
                </a:lnTo>
                <a:lnTo>
                  <a:pt x="283" y="4174"/>
                </a:lnTo>
                <a:lnTo>
                  <a:pt x="269" y="4130"/>
                </a:lnTo>
                <a:lnTo>
                  <a:pt x="255" y="4084"/>
                </a:lnTo>
                <a:lnTo>
                  <a:pt x="243" y="4038"/>
                </a:lnTo>
                <a:lnTo>
                  <a:pt x="233" y="3993"/>
                </a:lnTo>
                <a:lnTo>
                  <a:pt x="224" y="3945"/>
                </a:lnTo>
                <a:lnTo>
                  <a:pt x="217" y="3897"/>
                </a:lnTo>
                <a:lnTo>
                  <a:pt x="210" y="3850"/>
                </a:lnTo>
                <a:lnTo>
                  <a:pt x="205" y="3801"/>
                </a:lnTo>
                <a:lnTo>
                  <a:pt x="203" y="3752"/>
                </a:lnTo>
                <a:lnTo>
                  <a:pt x="201" y="3702"/>
                </a:lnTo>
                <a:lnTo>
                  <a:pt x="201" y="3651"/>
                </a:lnTo>
                <a:lnTo>
                  <a:pt x="202" y="3601"/>
                </a:lnTo>
                <a:lnTo>
                  <a:pt x="204" y="3549"/>
                </a:lnTo>
                <a:lnTo>
                  <a:pt x="209" y="3500"/>
                </a:lnTo>
                <a:lnTo>
                  <a:pt x="216" y="3445"/>
                </a:lnTo>
                <a:lnTo>
                  <a:pt x="221" y="3403"/>
                </a:lnTo>
                <a:lnTo>
                  <a:pt x="228" y="3360"/>
                </a:lnTo>
                <a:lnTo>
                  <a:pt x="235" y="3317"/>
                </a:lnTo>
                <a:lnTo>
                  <a:pt x="245" y="3274"/>
                </a:lnTo>
                <a:lnTo>
                  <a:pt x="255" y="3231"/>
                </a:lnTo>
                <a:lnTo>
                  <a:pt x="267" y="3187"/>
                </a:lnTo>
                <a:lnTo>
                  <a:pt x="278" y="3143"/>
                </a:lnTo>
                <a:lnTo>
                  <a:pt x="292" y="3099"/>
                </a:lnTo>
                <a:lnTo>
                  <a:pt x="306" y="3053"/>
                </a:lnTo>
                <a:lnTo>
                  <a:pt x="322" y="3009"/>
                </a:lnTo>
                <a:lnTo>
                  <a:pt x="339" y="2964"/>
                </a:lnTo>
                <a:lnTo>
                  <a:pt x="356" y="2919"/>
                </a:lnTo>
                <a:lnTo>
                  <a:pt x="376" y="2872"/>
                </a:lnTo>
                <a:lnTo>
                  <a:pt x="396" y="2826"/>
                </a:lnTo>
                <a:lnTo>
                  <a:pt x="416" y="2779"/>
                </a:lnTo>
                <a:lnTo>
                  <a:pt x="440" y="2733"/>
                </a:lnTo>
                <a:lnTo>
                  <a:pt x="398" y="2695"/>
                </a:lnTo>
                <a:lnTo>
                  <a:pt x="357" y="2654"/>
                </a:lnTo>
                <a:lnTo>
                  <a:pt x="319" y="2614"/>
                </a:lnTo>
                <a:lnTo>
                  <a:pt x="282" y="2573"/>
                </a:lnTo>
                <a:lnTo>
                  <a:pt x="247" y="2531"/>
                </a:lnTo>
                <a:lnTo>
                  <a:pt x="214" y="2489"/>
                </a:lnTo>
                <a:lnTo>
                  <a:pt x="184" y="2445"/>
                </a:lnTo>
                <a:lnTo>
                  <a:pt x="155" y="2401"/>
                </a:lnTo>
                <a:lnTo>
                  <a:pt x="129" y="2356"/>
                </a:lnTo>
                <a:lnTo>
                  <a:pt x="104" y="2310"/>
                </a:lnTo>
                <a:lnTo>
                  <a:pt x="82" y="2263"/>
                </a:lnTo>
                <a:lnTo>
                  <a:pt x="62" y="2215"/>
                </a:lnTo>
                <a:lnTo>
                  <a:pt x="46" y="2165"/>
                </a:lnTo>
                <a:lnTo>
                  <a:pt x="38" y="2141"/>
                </a:lnTo>
                <a:lnTo>
                  <a:pt x="31" y="2115"/>
                </a:lnTo>
                <a:lnTo>
                  <a:pt x="25" y="2090"/>
                </a:lnTo>
                <a:lnTo>
                  <a:pt x="19" y="2064"/>
                </a:lnTo>
                <a:lnTo>
                  <a:pt x="14" y="2037"/>
                </a:lnTo>
                <a:lnTo>
                  <a:pt x="10" y="2011"/>
                </a:lnTo>
                <a:lnTo>
                  <a:pt x="7" y="1984"/>
                </a:lnTo>
                <a:lnTo>
                  <a:pt x="3" y="1957"/>
                </a:lnTo>
                <a:lnTo>
                  <a:pt x="1" y="1929"/>
                </a:lnTo>
                <a:lnTo>
                  <a:pt x="0" y="1902"/>
                </a:lnTo>
                <a:lnTo>
                  <a:pt x="0" y="1874"/>
                </a:lnTo>
                <a:lnTo>
                  <a:pt x="0" y="1846"/>
                </a:lnTo>
                <a:lnTo>
                  <a:pt x="0" y="1817"/>
                </a:lnTo>
                <a:lnTo>
                  <a:pt x="2" y="1788"/>
                </a:lnTo>
                <a:lnTo>
                  <a:pt x="4" y="1758"/>
                </a:lnTo>
                <a:lnTo>
                  <a:pt x="7" y="1729"/>
                </a:lnTo>
                <a:lnTo>
                  <a:pt x="11" y="1698"/>
                </a:lnTo>
                <a:lnTo>
                  <a:pt x="16" y="1667"/>
                </a:lnTo>
                <a:lnTo>
                  <a:pt x="21" y="1637"/>
                </a:lnTo>
                <a:lnTo>
                  <a:pt x="28" y="1606"/>
                </a:lnTo>
                <a:lnTo>
                  <a:pt x="35" y="1573"/>
                </a:lnTo>
                <a:lnTo>
                  <a:pt x="43" y="1542"/>
                </a:lnTo>
                <a:lnTo>
                  <a:pt x="51" y="1509"/>
                </a:lnTo>
                <a:lnTo>
                  <a:pt x="61" y="1475"/>
                </a:lnTo>
                <a:lnTo>
                  <a:pt x="72" y="1443"/>
                </a:lnTo>
                <a:lnTo>
                  <a:pt x="83" y="1409"/>
                </a:lnTo>
                <a:lnTo>
                  <a:pt x="109" y="1340"/>
                </a:lnTo>
                <a:lnTo>
                  <a:pt x="138" y="1270"/>
                </a:lnTo>
                <a:lnTo>
                  <a:pt x="170" y="1198"/>
                </a:lnTo>
                <a:lnTo>
                  <a:pt x="207" y="1124"/>
                </a:lnTo>
                <a:lnTo>
                  <a:pt x="247" y="1048"/>
                </a:lnTo>
                <a:lnTo>
                  <a:pt x="291" y="970"/>
                </a:lnTo>
                <a:lnTo>
                  <a:pt x="232" y="930"/>
                </a:lnTo>
                <a:lnTo>
                  <a:pt x="966" y="3"/>
                </a:lnTo>
                <a:lnTo>
                  <a:pt x="977" y="2"/>
                </a:lnTo>
                <a:lnTo>
                  <a:pt x="1011" y="1"/>
                </a:lnTo>
                <a:lnTo>
                  <a:pt x="1062" y="0"/>
                </a:lnTo>
                <a:lnTo>
                  <a:pt x="1092" y="1"/>
                </a:lnTo>
                <a:lnTo>
                  <a:pt x="1126" y="2"/>
                </a:lnTo>
                <a:lnTo>
                  <a:pt x="1161" y="4"/>
                </a:lnTo>
                <a:lnTo>
                  <a:pt x="1198" y="9"/>
                </a:lnTo>
                <a:lnTo>
                  <a:pt x="1236" y="14"/>
                </a:lnTo>
                <a:lnTo>
                  <a:pt x="1276" y="22"/>
                </a:lnTo>
                <a:lnTo>
                  <a:pt x="1314" y="31"/>
                </a:lnTo>
                <a:lnTo>
                  <a:pt x="1352" y="43"/>
                </a:lnTo>
                <a:lnTo>
                  <a:pt x="1372" y="48"/>
                </a:lnTo>
                <a:lnTo>
                  <a:pt x="1390" y="57"/>
                </a:lnTo>
                <a:lnTo>
                  <a:pt x="1408" y="65"/>
                </a:lnTo>
                <a:lnTo>
                  <a:pt x="1426" y="73"/>
                </a:lnTo>
                <a:lnTo>
                  <a:pt x="1461" y="93"/>
                </a:lnTo>
                <a:lnTo>
                  <a:pt x="1495" y="114"/>
                </a:lnTo>
                <a:lnTo>
                  <a:pt x="1527" y="136"/>
                </a:lnTo>
                <a:lnTo>
                  <a:pt x="1559" y="159"/>
                </a:lnTo>
                <a:lnTo>
                  <a:pt x="1588" y="182"/>
                </a:lnTo>
                <a:lnTo>
                  <a:pt x="1616" y="205"/>
                </a:lnTo>
                <a:lnTo>
                  <a:pt x="1642" y="230"/>
                </a:lnTo>
                <a:lnTo>
                  <a:pt x="1666" y="252"/>
                </a:lnTo>
                <a:lnTo>
                  <a:pt x="1707" y="293"/>
                </a:lnTo>
                <a:lnTo>
                  <a:pt x="1739" y="327"/>
                </a:lnTo>
                <a:lnTo>
                  <a:pt x="1759" y="350"/>
                </a:lnTo>
                <a:lnTo>
                  <a:pt x="1765" y="359"/>
                </a:lnTo>
                <a:lnTo>
                  <a:pt x="1153" y="1011"/>
                </a:lnTo>
                <a:lnTo>
                  <a:pt x="985" y="843"/>
                </a:lnTo>
                <a:lnTo>
                  <a:pt x="714" y="1251"/>
                </a:lnTo>
                <a:lnTo>
                  <a:pt x="630" y="1196"/>
                </a:lnTo>
                <a:lnTo>
                  <a:pt x="603" y="1246"/>
                </a:lnTo>
                <a:lnTo>
                  <a:pt x="578" y="1294"/>
                </a:lnTo>
                <a:lnTo>
                  <a:pt x="556" y="1342"/>
                </a:lnTo>
                <a:lnTo>
                  <a:pt x="535" y="1390"/>
                </a:lnTo>
                <a:lnTo>
                  <a:pt x="516" y="1435"/>
                </a:lnTo>
                <a:lnTo>
                  <a:pt x="500" y="1480"/>
                </a:lnTo>
                <a:lnTo>
                  <a:pt x="485" y="1524"/>
                </a:lnTo>
                <a:lnTo>
                  <a:pt x="472" y="1567"/>
                </a:lnTo>
                <a:lnTo>
                  <a:pt x="462" y="1609"/>
                </a:lnTo>
                <a:lnTo>
                  <a:pt x="452" y="1650"/>
                </a:lnTo>
                <a:lnTo>
                  <a:pt x="445" y="1690"/>
                </a:lnTo>
                <a:lnTo>
                  <a:pt x="440" y="1729"/>
                </a:lnTo>
                <a:lnTo>
                  <a:pt x="436" y="1768"/>
                </a:lnTo>
                <a:lnTo>
                  <a:pt x="435" y="1805"/>
                </a:lnTo>
                <a:lnTo>
                  <a:pt x="434" y="1842"/>
                </a:lnTo>
                <a:lnTo>
                  <a:pt x="436" y="1878"/>
                </a:lnTo>
                <a:lnTo>
                  <a:pt x="439" y="1913"/>
                </a:lnTo>
                <a:lnTo>
                  <a:pt x="443" y="1948"/>
                </a:lnTo>
                <a:lnTo>
                  <a:pt x="450" y="1982"/>
                </a:lnTo>
                <a:lnTo>
                  <a:pt x="457" y="2014"/>
                </a:lnTo>
                <a:lnTo>
                  <a:pt x="466" y="2047"/>
                </a:lnTo>
                <a:lnTo>
                  <a:pt x="477" y="2079"/>
                </a:lnTo>
                <a:lnTo>
                  <a:pt x="488" y="2111"/>
                </a:lnTo>
                <a:lnTo>
                  <a:pt x="502" y="2141"/>
                </a:lnTo>
                <a:lnTo>
                  <a:pt x="516" y="2171"/>
                </a:lnTo>
                <a:lnTo>
                  <a:pt x="533" y="2200"/>
                </a:lnTo>
                <a:lnTo>
                  <a:pt x="550" y="2229"/>
                </a:lnTo>
                <a:lnTo>
                  <a:pt x="569" y="2257"/>
                </a:lnTo>
                <a:lnTo>
                  <a:pt x="587" y="2285"/>
                </a:lnTo>
                <a:lnTo>
                  <a:pt x="608" y="2313"/>
                </a:lnTo>
                <a:lnTo>
                  <a:pt x="630" y="2339"/>
                </a:lnTo>
                <a:lnTo>
                  <a:pt x="652" y="2366"/>
                </a:lnTo>
                <a:lnTo>
                  <a:pt x="682" y="2322"/>
                </a:lnTo>
                <a:lnTo>
                  <a:pt x="713" y="2278"/>
                </a:lnTo>
                <a:lnTo>
                  <a:pt x="745" y="2234"/>
                </a:lnTo>
                <a:lnTo>
                  <a:pt x="778" y="2188"/>
                </a:lnTo>
                <a:lnTo>
                  <a:pt x="811" y="2144"/>
                </a:lnTo>
                <a:lnTo>
                  <a:pt x="846" y="2099"/>
                </a:lnTo>
                <a:lnTo>
                  <a:pt x="883" y="2054"/>
                </a:lnTo>
                <a:lnTo>
                  <a:pt x="920" y="2007"/>
                </a:lnTo>
                <a:lnTo>
                  <a:pt x="957" y="1962"/>
                </a:lnTo>
                <a:lnTo>
                  <a:pt x="997" y="1916"/>
                </a:lnTo>
                <a:lnTo>
                  <a:pt x="1038" y="1870"/>
                </a:lnTo>
                <a:lnTo>
                  <a:pt x="1079" y="1824"/>
                </a:lnTo>
                <a:lnTo>
                  <a:pt x="1166" y="1730"/>
                </a:lnTo>
                <a:lnTo>
                  <a:pt x="1257" y="1636"/>
                </a:lnTo>
                <a:lnTo>
                  <a:pt x="1247" y="1611"/>
                </a:lnTo>
                <a:lnTo>
                  <a:pt x="1237" y="1586"/>
                </a:lnTo>
                <a:lnTo>
                  <a:pt x="1230" y="1560"/>
                </a:lnTo>
                <a:lnTo>
                  <a:pt x="1223" y="1534"/>
                </a:lnTo>
                <a:lnTo>
                  <a:pt x="1219" y="1507"/>
                </a:lnTo>
                <a:lnTo>
                  <a:pt x="1215" y="1479"/>
                </a:lnTo>
                <a:lnTo>
                  <a:pt x="1213" y="1451"/>
                </a:lnTo>
                <a:lnTo>
                  <a:pt x="1212" y="1423"/>
                </a:lnTo>
                <a:lnTo>
                  <a:pt x="1213" y="1397"/>
                </a:lnTo>
                <a:lnTo>
                  <a:pt x="1214" y="1370"/>
                </a:lnTo>
                <a:lnTo>
                  <a:pt x="1218" y="1344"/>
                </a:lnTo>
                <a:lnTo>
                  <a:pt x="1222" y="1319"/>
                </a:lnTo>
                <a:lnTo>
                  <a:pt x="1228" y="1293"/>
                </a:lnTo>
                <a:lnTo>
                  <a:pt x="1235" y="1269"/>
                </a:lnTo>
                <a:lnTo>
                  <a:pt x="1243" y="1244"/>
                </a:lnTo>
                <a:lnTo>
                  <a:pt x="1252" y="1221"/>
                </a:lnTo>
                <a:lnTo>
                  <a:pt x="1263" y="1198"/>
                </a:lnTo>
                <a:lnTo>
                  <a:pt x="1274" y="1175"/>
                </a:lnTo>
                <a:lnTo>
                  <a:pt x="1287" y="1154"/>
                </a:lnTo>
                <a:lnTo>
                  <a:pt x="1301" y="1132"/>
                </a:lnTo>
                <a:lnTo>
                  <a:pt x="1315" y="1112"/>
                </a:lnTo>
                <a:lnTo>
                  <a:pt x="1331" y="1092"/>
                </a:lnTo>
                <a:lnTo>
                  <a:pt x="1348" y="1073"/>
                </a:lnTo>
                <a:lnTo>
                  <a:pt x="1365" y="1055"/>
                </a:lnTo>
                <a:lnTo>
                  <a:pt x="1365" y="1054"/>
                </a:lnTo>
                <a:lnTo>
                  <a:pt x="1384" y="1037"/>
                </a:lnTo>
                <a:lnTo>
                  <a:pt x="1402" y="1020"/>
                </a:lnTo>
                <a:lnTo>
                  <a:pt x="1422" y="1005"/>
                </a:lnTo>
                <a:lnTo>
                  <a:pt x="1443" y="990"/>
                </a:lnTo>
                <a:lnTo>
                  <a:pt x="1464" y="977"/>
                </a:lnTo>
                <a:lnTo>
                  <a:pt x="1486" y="965"/>
                </a:lnTo>
                <a:lnTo>
                  <a:pt x="1508" y="953"/>
                </a:lnTo>
                <a:lnTo>
                  <a:pt x="1531" y="943"/>
                </a:lnTo>
                <a:lnTo>
                  <a:pt x="1554" y="933"/>
                </a:lnTo>
                <a:lnTo>
                  <a:pt x="1579" y="925"/>
                </a:lnTo>
                <a:lnTo>
                  <a:pt x="1603" y="918"/>
                </a:lnTo>
                <a:lnTo>
                  <a:pt x="1628" y="912"/>
                </a:lnTo>
                <a:lnTo>
                  <a:pt x="1654" y="908"/>
                </a:lnTo>
                <a:lnTo>
                  <a:pt x="1681" y="904"/>
                </a:lnTo>
                <a:lnTo>
                  <a:pt x="1706" y="902"/>
                </a:lnTo>
                <a:lnTo>
                  <a:pt x="1733" y="902"/>
                </a:lnTo>
                <a:lnTo>
                  <a:pt x="1760" y="902"/>
                </a:lnTo>
                <a:lnTo>
                  <a:pt x="1786" y="904"/>
                </a:lnTo>
                <a:lnTo>
                  <a:pt x="1813" y="908"/>
                </a:lnTo>
                <a:lnTo>
                  <a:pt x="1839" y="912"/>
                </a:lnTo>
                <a:lnTo>
                  <a:pt x="1863" y="918"/>
                </a:lnTo>
                <a:lnTo>
                  <a:pt x="1889" y="925"/>
                </a:lnTo>
                <a:lnTo>
                  <a:pt x="1913" y="933"/>
                </a:lnTo>
                <a:lnTo>
                  <a:pt x="1936" y="943"/>
                </a:lnTo>
                <a:lnTo>
                  <a:pt x="1959" y="953"/>
                </a:lnTo>
                <a:lnTo>
                  <a:pt x="1981" y="965"/>
                </a:lnTo>
                <a:lnTo>
                  <a:pt x="2003" y="977"/>
                </a:lnTo>
                <a:lnTo>
                  <a:pt x="2024" y="990"/>
                </a:lnTo>
                <a:lnTo>
                  <a:pt x="2045" y="1005"/>
                </a:lnTo>
                <a:lnTo>
                  <a:pt x="2065" y="1020"/>
                </a:lnTo>
                <a:lnTo>
                  <a:pt x="2084" y="1037"/>
                </a:lnTo>
                <a:lnTo>
                  <a:pt x="2102" y="1054"/>
                </a:lnTo>
                <a:lnTo>
                  <a:pt x="2102" y="1055"/>
                </a:lnTo>
                <a:lnTo>
                  <a:pt x="2118" y="1073"/>
                </a:lnTo>
                <a:lnTo>
                  <a:pt x="2136" y="1091"/>
                </a:lnTo>
                <a:lnTo>
                  <a:pt x="2151" y="1111"/>
                </a:lnTo>
                <a:lnTo>
                  <a:pt x="2165" y="1132"/>
                </a:lnTo>
                <a:lnTo>
                  <a:pt x="2179" y="1153"/>
                </a:lnTo>
                <a:lnTo>
                  <a:pt x="2192" y="1175"/>
                </a:lnTo>
                <a:lnTo>
                  <a:pt x="2203" y="1197"/>
                </a:lnTo>
                <a:lnTo>
                  <a:pt x="2214" y="1220"/>
                </a:lnTo>
                <a:lnTo>
                  <a:pt x="2223" y="1244"/>
                </a:lnTo>
                <a:lnTo>
                  <a:pt x="2231" y="1269"/>
                </a:lnTo>
                <a:lnTo>
                  <a:pt x="2238" y="1293"/>
                </a:lnTo>
                <a:lnTo>
                  <a:pt x="2244" y="1319"/>
                </a:lnTo>
                <a:lnTo>
                  <a:pt x="2248" y="1344"/>
                </a:lnTo>
                <a:lnTo>
                  <a:pt x="2252" y="1370"/>
                </a:lnTo>
                <a:lnTo>
                  <a:pt x="2254" y="1397"/>
                </a:lnTo>
                <a:lnTo>
                  <a:pt x="2254" y="1423"/>
                </a:lnTo>
                <a:lnTo>
                  <a:pt x="2254" y="1450"/>
                </a:lnTo>
                <a:lnTo>
                  <a:pt x="2252" y="1477"/>
                </a:lnTo>
                <a:lnTo>
                  <a:pt x="2248" y="1502"/>
                </a:lnTo>
                <a:lnTo>
                  <a:pt x="2244" y="1528"/>
                </a:lnTo>
                <a:lnTo>
                  <a:pt x="2238" y="1553"/>
                </a:lnTo>
                <a:lnTo>
                  <a:pt x="2231" y="1578"/>
                </a:lnTo>
                <a:lnTo>
                  <a:pt x="2223" y="1602"/>
                </a:lnTo>
                <a:lnTo>
                  <a:pt x="2214" y="1626"/>
                </a:lnTo>
                <a:lnTo>
                  <a:pt x="2203" y="1648"/>
                </a:lnTo>
                <a:lnTo>
                  <a:pt x="2192" y="1672"/>
                </a:lnTo>
                <a:lnTo>
                  <a:pt x="2179" y="1694"/>
                </a:lnTo>
                <a:lnTo>
                  <a:pt x="2166" y="1715"/>
                </a:lnTo>
                <a:lnTo>
                  <a:pt x="2151" y="1734"/>
                </a:lnTo>
                <a:lnTo>
                  <a:pt x="2136" y="1754"/>
                </a:lnTo>
                <a:lnTo>
                  <a:pt x="2120" y="1774"/>
                </a:lnTo>
                <a:lnTo>
                  <a:pt x="2102" y="1791"/>
                </a:lnTo>
                <a:lnTo>
                  <a:pt x="2084" y="1809"/>
                </a:lnTo>
                <a:lnTo>
                  <a:pt x="2065" y="1825"/>
                </a:lnTo>
                <a:lnTo>
                  <a:pt x="2045" y="1841"/>
                </a:lnTo>
                <a:lnTo>
                  <a:pt x="2024" y="1855"/>
                </a:lnTo>
                <a:lnTo>
                  <a:pt x="2003" y="1869"/>
                </a:lnTo>
                <a:lnTo>
                  <a:pt x="1981" y="1882"/>
                </a:lnTo>
                <a:lnTo>
                  <a:pt x="1959" y="1893"/>
                </a:lnTo>
                <a:lnTo>
                  <a:pt x="1936" y="1904"/>
                </a:lnTo>
                <a:lnTo>
                  <a:pt x="1913" y="1913"/>
                </a:lnTo>
                <a:lnTo>
                  <a:pt x="1889" y="1921"/>
                </a:lnTo>
                <a:lnTo>
                  <a:pt x="1863" y="1928"/>
                </a:lnTo>
                <a:lnTo>
                  <a:pt x="1839" y="1934"/>
                </a:lnTo>
                <a:lnTo>
                  <a:pt x="1813" y="1939"/>
                </a:lnTo>
                <a:lnTo>
                  <a:pt x="1786" y="1942"/>
                </a:lnTo>
                <a:lnTo>
                  <a:pt x="1760" y="1943"/>
                </a:lnTo>
                <a:lnTo>
                  <a:pt x="1733" y="1945"/>
                </a:lnTo>
                <a:lnTo>
                  <a:pt x="1710" y="1943"/>
                </a:lnTo>
                <a:lnTo>
                  <a:pt x="1685" y="1942"/>
                </a:lnTo>
                <a:lnTo>
                  <a:pt x="1662" y="1940"/>
                </a:lnTo>
                <a:lnTo>
                  <a:pt x="1640" y="1936"/>
                </a:lnTo>
                <a:lnTo>
                  <a:pt x="1617" y="1932"/>
                </a:lnTo>
                <a:lnTo>
                  <a:pt x="1595" y="1926"/>
                </a:lnTo>
                <a:lnTo>
                  <a:pt x="1573" y="1919"/>
                </a:lnTo>
                <a:lnTo>
                  <a:pt x="1552" y="1912"/>
                </a:lnTo>
                <a:lnTo>
                  <a:pt x="1465" y="2000"/>
                </a:lnTo>
                <a:lnTo>
                  <a:pt x="1384" y="2089"/>
                </a:lnTo>
                <a:lnTo>
                  <a:pt x="1306" y="2177"/>
                </a:lnTo>
                <a:lnTo>
                  <a:pt x="1233" y="2263"/>
                </a:lnTo>
                <a:lnTo>
                  <a:pt x="1164" y="2349"/>
                </a:lnTo>
                <a:lnTo>
                  <a:pt x="1099" y="2433"/>
                </a:lnTo>
                <a:lnTo>
                  <a:pt x="1069" y="2475"/>
                </a:lnTo>
                <a:lnTo>
                  <a:pt x="1039" y="2517"/>
                </a:lnTo>
                <a:lnTo>
                  <a:pt x="1011" y="2558"/>
                </a:lnTo>
                <a:lnTo>
                  <a:pt x="983" y="2599"/>
                </a:lnTo>
                <a:lnTo>
                  <a:pt x="961" y="2633"/>
                </a:lnTo>
                <a:lnTo>
                  <a:pt x="1020" y="2674"/>
                </a:lnTo>
                <a:lnTo>
                  <a:pt x="1081" y="2714"/>
                </a:lnTo>
                <a:lnTo>
                  <a:pt x="1143" y="2755"/>
                </a:lnTo>
                <a:lnTo>
                  <a:pt x="1207" y="2796"/>
                </a:lnTo>
                <a:lnTo>
                  <a:pt x="1341" y="2878"/>
                </a:lnTo>
                <a:lnTo>
                  <a:pt x="1479" y="2962"/>
                </a:lnTo>
                <a:lnTo>
                  <a:pt x="1583" y="3026"/>
                </a:lnTo>
                <a:lnTo>
                  <a:pt x="1689" y="3089"/>
                </a:lnTo>
                <a:lnTo>
                  <a:pt x="1795" y="3156"/>
                </a:lnTo>
                <a:lnTo>
                  <a:pt x="1900" y="3223"/>
                </a:lnTo>
                <a:lnTo>
                  <a:pt x="2003" y="3293"/>
                </a:lnTo>
                <a:lnTo>
                  <a:pt x="2056" y="3329"/>
                </a:lnTo>
                <a:lnTo>
                  <a:pt x="2107" y="3365"/>
                </a:lnTo>
                <a:lnTo>
                  <a:pt x="2157" y="3402"/>
                </a:lnTo>
                <a:lnTo>
                  <a:pt x="2207" y="3439"/>
                </a:lnTo>
                <a:lnTo>
                  <a:pt x="2255" y="3477"/>
                </a:lnTo>
                <a:lnTo>
                  <a:pt x="2304" y="3517"/>
                </a:lnTo>
                <a:lnTo>
                  <a:pt x="2304" y="1261"/>
                </a:lnTo>
                <a:lnTo>
                  <a:pt x="2305" y="1225"/>
                </a:lnTo>
                <a:lnTo>
                  <a:pt x="2308" y="1189"/>
                </a:lnTo>
                <a:lnTo>
                  <a:pt x="2312" y="1154"/>
                </a:lnTo>
                <a:lnTo>
                  <a:pt x="2319" y="1119"/>
                </a:lnTo>
                <a:lnTo>
                  <a:pt x="2326" y="1084"/>
                </a:lnTo>
                <a:lnTo>
                  <a:pt x="2337" y="1051"/>
                </a:lnTo>
                <a:lnTo>
                  <a:pt x="2347" y="1018"/>
                </a:lnTo>
                <a:lnTo>
                  <a:pt x="2360" y="987"/>
                </a:lnTo>
                <a:lnTo>
                  <a:pt x="2374" y="955"/>
                </a:lnTo>
                <a:lnTo>
                  <a:pt x="2390" y="924"/>
                </a:lnTo>
                <a:lnTo>
                  <a:pt x="2407" y="895"/>
                </a:lnTo>
                <a:lnTo>
                  <a:pt x="2425" y="866"/>
                </a:lnTo>
                <a:lnTo>
                  <a:pt x="2445" y="838"/>
                </a:lnTo>
                <a:lnTo>
                  <a:pt x="2467" y="811"/>
                </a:lnTo>
                <a:lnTo>
                  <a:pt x="2489" y="786"/>
                </a:lnTo>
                <a:lnTo>
                  <a:pt x="2512" y="761"/>
                </a:lnTo>
                <a:lnTo>
                  <a:pt x="2536" y="738"/>
                </a:lnTo>
                <a:lnTo>
                  <a:pt x="2562" y="716"/>
                </a:lnTo>
                <a:lnTo>
                  <a:pt x="2589" y="694"/>
                </a:lnTo>
                <a:lnTo>
                  <a:pt x="2616" y="674"/>
                </a:lnTo>
                <a:lnTo>
                  <a:pt x="2645" y="656"/>
                </a:lnTo>
                <a:lnTo>
                  <a:pt x="2674" y="639"/>
                </a:lnTo>
                <a:lnTo>
                  <a:pt x="2706" y="623"/>
                </a:lnTo>
                <a:lnTo>
                  <a:pt x="2737" y="609"/>
                </a:lnTo>
                <a:lnTo>
                  <a:pt x="2769" y="597"/>
                </a:lnTo>
                <a:lnTo>
                  <a:pt x="2802" y="586"/>
                </a:lnTo>
                <a:lnTo>
                  <a:pt x="2835" y="576"/>
                </a:lnTo>
                <a:lnTo>
                  <a:pt x="2870" y="567"/>
                </a:lnTo>
                <a:lnTo>
                  <a:pt x="2904" y="562"/>
                </a:lnTo>
                <a:lnTo>
                  <a:pt x="2939" y="557"/>
                </a:lnTo>
                <a:lnTo>
                  <a:pt x="2975" y="555"/>
                </a:lnTo>
                <a:lnTo>
                  <a:pt x="3011" y="554"/>
                </a:lnTo>
                <a:close/>
                <a:moveTo>
                  <a:pt x="1887" y="1269"/>
                </a:moveTo>
                <a:lnTo>
                  <a:pt x="1887" y="1269"/>
                </a:lnTo>
                <a:lnTo>
                  <a:pt x="1871" y="1255"/>
                </a:lnTo>
                <a:lnTo>
                  <a:pt x="1855" y="1242"/>
                </a:lnTo>
                <a:lnTo>
                  <a:pt x="1837" y="1232"/>
                </a:lnTo>
                <a:lnTo>
                  <a:pt x="1818" y="1222"/>
                </a:lnTo>
                <a:lnTo>
                  <a:pt x="1798" y="1215"/>
                </a:lnTo>
                <a:lnTo>
                  <a:pt x="1777" y="1210"/>
                </a:lnTo>
                <a:lnTo>
                  <a:pt x="1755" y="1206"/>
                </a:lnTo>
                <a:lnTo>
                  <a:pt x="1733" y="1205"/>
                </a:lnTo>
                <a:lnTo>
                  <a:pt x="1711" y="1206"/>
                </a:lnTo>
                <a:lnTo>
                  <a:pt x="1689" y="1210"/>
                </a:lnTo>
                <a:lnTo>
                  <a:pt x="1668" y="1215"/>
                </a:lnTo>
                <a:lnTo>
                  <a:pt x="1648" y="1222"/>
                </a:lnTo>
                <a:lnTo>
                  <a:pt x="1630" y="1232"/>
                </a:lnTo>
                <a:lnTo>
                  <a:pt x="1611" y="1242"/>
                </a:lnTo>
                <a:lnTo>
                  <a:pt x="1595" y="1255"/>
                </a:lnTo>
                <a:lnTo>
                  <a:pt x="1580" y="1269"/>
                </a:lnTo>
                <a:lnTo>
                  <a:pt x="1579" y="1269"/>
                </a:lnTo>
                <a:lnTo>
                  <a:pt x="1565" y="1284"/>
                </a:lnTo>
                <a:lnTo>
                  <a:pt x="1552" y="1301"/>
                </a:lnTo>
                <a:lnTo>
                  <a:pt x="1541" y="1319"/>
                </a:lnTo>
                <a:lnTo>
                  <a:pt x="1532" y="1338"/>
                </a:lnTo>
                <a:lnTo>
                  <a:pt x="1525" y="1358"/>
                </a:lnTo>
                <a:lnTo>
                  <a:pt x="1519" y="1379"/>
                </a:lnTo>
                <a:lnTo>
                  <a:pt x="1517" y="1401"/>
                </a:lnTo>
                <a:lnTo>
                  <a:pt x="1516" y="1423"/>
                </a:lnTo>
                <a:lnTo>
                  <a:pt x="1517" y="1445"/>
                </a:lnTo>
                <a:lnTo>
                  <a:pt x="1519" y="1467"/>
                </a:lnTo>
                <a:lnTo>
                  <a:pt x="1525" y="1488"/>
                </a:lnTo>
                <a:lnTo>
                  <a:pt x="1532" y="1508"/>
                </a:lnTo>
                <a:lnTo>
                  <a:pt x="1541" y="1527"/>
                </a:lnTo>
                <a:lnTo>
                  <a:pt x="1553" y="1545"/>
                </a:lnTo>
                <a:lnTo>
                  <a:pt x="1565" y="1561"/>
                </a:lnTo>
                <a:lnTo>
                  <a:pt x="1580" y="1576"/>
                </a:lnTo>
                <a:lnTo>
                  <a:pt x="1580" y="1578"/>
                </a:lnTo>
                <a:lnTo>
                  <a:pt x="1595" y="1592"/>
                </a:lnTo>
                <a:lnTo>
                  <a:pt x="1611" y="1604"/>
                </a:lnTo>
                <a:lnTo>
                  <a:pt x="1630" y="1615"/>
                </a:lnTo>
                <a:lnTo>
                  <a:pt x="1648" y="1624"/>
                </a:lnTo>
                <a:lnTo>
                  <a:pt x="1668" y="1631"/>
                </a:lnTo>
                <a:lnTo>
                  <a:pt x="1689" y="1637"/>
                </a:lnTo>
                <a:lnTo>
                  <a:pt x="1711" y="1639"/>
                </a:lnTo>
                <a:lnTo>
                  <a:pt x="1733" y="1640"/>
                </a:lnTo>
                <a:lnTo>
                  <a:pt x="1755" y="1639"/>
                </a:lnTo>
                <a:lnTo>
                  <a:pt x="1777" y="1637"/>
                </a:lnTo>
                <a:lnTo>
                  <a:pt x="1798" y="1631"/>
                </a:lnTo>
                <a:lnTo>
                  <a:pt x="1818" y="1624"/>
                </a:lnTo>
                <a:lnTo>
                  <a:pt x="1837" y="1615"/>
                </a:lnTo>
                <a:lnTo>
                  <a:pt x="1855" y="1603"/>
                </a:lnTo>
                <a:lnTo>
                  <a:pt x="1871" y="1592"/>
                </a:lnTo>
                <a:lnTo>
                  <a:pt x="1887" y="1576"/>
                </a:lnTo>
                <a:lnTo>
                  <a:pt x="1901" y="1561"/>
                </a:lnTo>
                <a:lnTo>
                  <a:pt x="1914" y="1545"/>
                </a:lnTo>
                <a:lnTo>
                  <a:pt x="1925" y="1527"/>
                </a:lnTo>
                <a:lnTo>
                  <a:pt x="1934" y="1508"/>
                </a:lnTo>
                <a:lnTo>
                  <a:pt x="1941" y="1488"/>
                </a:lnTo>
                <a:lnTo>
                  <a:pt x="1947" y="1467"/>
                </a:lnTo>
                <a:lnTo>
                  <a:pt x="1950" y="1445"/>
                </a:lnTo>
                <a:lnTo>
                  <a:pt x="1951" y="1423"/>
                </a:lnTo>
                <a:lnTo>
                  <a:pt x="1950" y="1401"/>
                </a:lnTo>
                <a:lnTo>
                  <a:pt x="1947" y="1379"/>
                </a:lnTo>
                <a:lnTo>
                  <a:pt x="1941" y="1358"/>
                </a:lnTo>
                <a:lnTo>
                  <a:pt x="1934" y="1338"/>
                </a:lnTo>
                <a:lnTo>
                  <a:pt x="1925" y="1319"/>
                </a:lnTo>
                <a:lnTo>
                  <a:pt x="1914" y="1301"/>
                </a:lnTo>
                <a:lnTo>
                  <a:pt x="1901" y="1284"/>
                </a:lnTo>
                <a:lnTo>
                  <a:pt x="1887" y="1269"/>
                </a:lnTo>
                <a:close/>
                <a:moveTo>
                  <a:pt x="2304" y="5100"/>
                </a:moveTo>
                <a:lnTo>
                  <a:pt x="2304" y="4074"/>
                </a:lnTo>
                <a:lnTo>
                  <a:pt x="2277" y="4045"/>
                </a:lnTo>
                <a:lnTo>
                  <a:pt x="2251" y="4017"/>
                </a:lnTo>
                <a:lnTo>
                  <a:pt x="2224" y="3989"/>
                </a:lnTo>
                <a:lnTo>
                  <a:pt x="2195" y="3961"/>
                </a:lnTo>
                <a:lnTo>
                  <a:pt x="2138" y="3908"/>
                </a:lnTo>
                <a:lnTo>
                  <a:pt x="2078" y="3856"/>
                </a:lnTo>
                <a:lnTo>
                  <a:pt x="2016" y="3805"/>
                </a:lnTo>
                <a:lnTo>
                  <a:pt x="1952" y="3755"/>
                </a:lnTo>
                <a:lnTo>
                  <a:pt x="1887" y="3706"/>
                </a:lnTo>
                <a:lnTo>
                  <a:pt x="1821" y="3659"/>
                </a:lnTo>
                <a:lnTo>
                  <a:pt x="1754" y="3613"/>
                </a:lnTo>
                <a:lnTo>
                  <a:pt x="1687" y="3567"/>
                </a:lnTo>
                <a:lnTo>
                  <a:pt x="1617" y="3522"/>
                </a:lnTo>
                <a:lnTo>
                  <a:pt x="1548" y="3478"/>
                </a:lnTo>
                <a:lnTo>
                  <a:pt x="1409" y="3392"/>
                </a:lnTo>
                <a:lnTo>
                  <a:pt x="1270" y="3308"/>
                </a:lnTo>
                <a:lnTo>
                  <a:pt x="1140" y="3230"/>
                </a:lnTo>
                <a:lnTo>
                  <a:pt x="1012" y="3151"/>
                </a:lnTo>
                <a:lnTo>
                  <a:pt x="949" y="3111"/>
                </a:lnTo>
                <a:lnTo>
                  <a:pt x="888" y="3071"/>
                </a:lnTo>
                <a:lnTo>
                  <a:pt x="826" y="3030"/>
                </a:lnTo>
                <a:lnTo>
                  <a:pt x="765" y="2988"/>
                </a:lnTo>
                <a:lnTo>
                  <a:pt x="737" y="3056"/>
                </a:lnTo>
                <a:lnTo>
                  <a:pt x="710" y="3122"/>
                </a:lnTo>
                <a:lnTo>
                  <a:pt x="687" y="3186"/>
                </a:lnTo>
                <a:lnTo>
                  <a:pt x="667" y="3250"/>
                </a:lnTo>
                <a:lnTo>
                  <a:pt x="650" y="3313"/>
                </a:lnTo>
                <a:lnTo>
                  <a:pt x="636" y="3375"/>
                </a:lnTo>
                <a:lnTo>
                  <a:pt x="624" y="3435"/>
                </a:lnTo>
                <a:lnTo>
                  <a:pt x="615" y="3496"/>
                </a:lnTo>
                <a:lnTo>
                  <a:pt x="612" y="3533"/>
                </a:lnTo>
                <a:lnTo>
                  <a:pt x="608" y="3577"/>
                </a:lnTo>
                <a:lnTo>
                  <a:pt x="606" y="3615"/>
                </a:lnTo>
                <a:lnTo>
                  <a:pt x="605" y="3652"/>
                </a:lnTo>
                <a:lnTo>
                  <a:pt x="605" y="3691"/>
                </a:lnTo>
                <a:lnTo>
                  <a:pt x="606" y="3728"/>
                </a:lnTo>
                <a:lnTo>
                  <a:pt x="609" y="3765"/>
                </a:lnTo>
                <a:lnTo>
                  <a:pt x="613" y="3801"/>
                </a:lnTo>
                <a:lnTo>
                  <a:pt x="617" y="3837"/>
                </a:lnTo>
                <a:lnTo>
                  <a:pt x="623" y="3873"/>
                </a:lnTo>
                <a:lnTo>
                  <a:pt x="630" y="3908"/>
                </a:lnTo>
                <a:lnTo>
                  <a:pt x="638" y="3943"/>
                </a:lnTo>
                <a:lnTo>
                  <a:pt x="646" y="3976"/>
                </a:lnTo>
                <a:lnTo>
                  <a:pt x="657" y="4010"/>
                </a:lnTo>
                <a:lnTo>
                  <a:pt x="668" y="4044"/>
                </a:lnTo>
                <a:lnTo>
                  <a:pt x="680" y="4076"/>
                </a:lnTo>
                <a:lnTo>
                  <a:pt x="693" y="4109"/>
                </a:lnTo>
                <a:lnTo>
                  <a:pt x="707" y="4141"/>
                </a:lnTo>
                <a:lnTo>
                  <a:pt x="722" y="4173"/>
                </a:lnTo>
                <a:lnTo>
                  <a:pt x="738" y="4204"/>
                </a:lnTo>
                <a:lnTo>
                  <a:pt x="755" y="4234"/>
                </a:lnTo>
                <a:lnTo>
                  <a:pt x="773" y="4264"/>
                </a:lnTo>
                <a:lnTo>
                  <a:pt x="791" y="4295"/>
                </a:lnTo>
                <a:lnTo>
                  <a:pt x="811" y="4324"/>
                </a:lnTo>
                <a:lnTo>
                  <a:pt x="832" y="4353"/>
                </a:lnTo>
                <a:lnTo>
                  <a:pt x="853" y="4380"/>
                </a:lnTo>
                <a:lnTo>
                  <a:pt x="875" y="4408"/>
                </a:lnTo>
                <a:lnTo>
                  <a:pt x="898" y="4436"/>
                </a:lnTo>
                <a:lnTo>
                  <a:pt x="923" y="4463"/>
                </a:lnTo>
                <a:lnTo>
                  <a:pt x="947" y="4488"/>
                </a:lnTo>
                <a:lnTo>
                  <a:pt x="973" y="4515"/>
                </a:lnTo>
                <a:lnTo>
                  <a:pt x="999" y="4540"/>
                </a:lnTo>
                <a:lnTo>
                  <a:pt x="1027" y="4565"/>
                </a:lnTo>
                <a:lnTo>
                  <a:pt x="1055" y="4589"/>
                </a:lnTo>
                <a:lnTo>
                  <a:pt x="1084" y="4614"/>
                </a:lnTo>
                <a:lnTo>
                  <a:pt x="1114" y="4637"/>
                </a:lnTo>
                <a:lnTo>
                  <a:pt x="1144" y="4660"/>
                </a:lnTo>
                <a:lnTo>
                  <a:pt x="1176" y="4684"/>
                </a:lnTo>
                <a:lnTo>
                  <a:pt x="1208" y="4706"/>
                </a:lnTo>
                <a:lnTo>
                  <a:pt x="1242" y="4728"/>
                </a:lnTo>
                <a:lnTo>
                  <a:pt x="1276" y="4749"/>
                </a:lnTo>
                <a:lnTo>
                  <a:pt x="1309" y="4769"/>
                </a:lnTo>
                <a:lnTo>
                  <a:pt x="1344" y="4789"/>
                </a:lnTo>
                <a:lnTo>
                  <a:pt x="1380" y="4809"/>
                </a:lnTo>
                <a:lnTo>
                  <a:pt x="1416" y="4829"/>
                </a:lnTo>
                <a:lnTo>
                  <a:pt x="1453" y="4847"/>
                </a:lnTo>
                <a:lnTo>
                  <a:pt x="1490" y="4865"/>
                </a:lnTo>
                <a:lnTo>
                  <a:pt x="1529" y="4882"/>
                </a:lnTo>
                <a:lnTo>
                  <a:pt x="1568" y="4899"/>
                </a:lnTo>
                <a:lnTo>
                  <a:pt x="1608" y="4916"/>
                </a:lnTo>
                <a:lnTo>
                  <a:pt x="1647" y="4931"/>
                </a:lnTo>
                <a:lnTo>
                  <a:pt x="1688" y="4947"/>
                </a:lnTo>
                <a:lnTo>
                  <a:pt x="1728" y="4961"/>
                </a:lnTo>
                <a:lnTo>
                  <a:pt x="1770" y="4975"/>
                </a:lnTo>
                <a:lnTo>
                  <a:pt x="1855" y="5002"/>
                </a:lnTo>
                <a:lnTo>
                  <a:pt x="1941" y="5026"/>
                </a:lnTo>
                <a:lnTo>
                  <a:pt x="2029" y="5048"/>
                </a:lnTo>
                <a:lnTo>
                  <a:pt x="2120" y="5068"/>
                </a:lnTo>
                <a:lnTo>
                  <a:pt x="2211" y="5085"/>
                </a:lnTo>
                <a:lnTo>
                  <a:pt x="2304" y="5100"/>
                </a:lnTo>
                <a:close/>
                <a:moveTo>
                  <a:pt x="2991" y="1292"/>
                </a:moveTo>
                <a:lnTo>
                  <a:pt x="2991" y="3627"/>
                </a:lnTo>
                <a:lnTo>
                  <a:pt x="5477" y="3627"/>
                </a:lnTo>
                <a:lnTo>
                  <a:pt x="5477" y="1292"/>
                </a:lnTo>
                <a:lnTo>
                  <a:pt x="2991" y="1292"/>
                </a:lnTo>
                <a:close/>
                <a:moveTo>
                  <a:pt x="4212" y="3997"/>
                </a:moveTo>
                <a:lnTo>
                  <a:pt x="4212" y="3997"/>
                </a:lnTo>
                <a:lnTo>
                  <a:pt x="4181" y="3998"/>
                </a:lnTo>
                <a:lnTo>
                  <a:pt x="4150" y="4000"/>
                </a:lnTo>
                <a:lnTo>
                  <a:pt x="4120" y="4003"/>
                </a:lnTo>
                <a:lnTo>
                  <a:pt x="4090" y="4007"/>
                </a:lnTo>
                <a:lnTo>
                  <a:pt x="4060" y="4012"/>
                </a:lnTo>
                <a:lnTo>
                  <a:pt x="4030" y="4018"/>
                </a:lnTo>
                <a:lnTo>
                  <a:pt x="4001" y="4026"/>
                </a:lnTo>
                <a:lnTo>
                  <a:pt x="3974" y="4034"/>
                </a:lnTo>
                <a:lnTo>
                  <a:pt x="3946" y="4044"/>
                </a:lnTo>
                <a:lnTo>
                  <a:pt x="3918" y="4054"/>
                </a:lnTo>
                <a:lnTo>
                  <a:pt x="3891" y="4066"/>
                </a:lnTo>
                <a:lnTo>
                  <a:pt x="3864" y="4079"/>
                </a:lnTo>
                <a:lnTo>
                  <a:pt x="3839" y="4091"/>
                </a:lnTo>
                <a:lnTo>
                  <a:pt x="3813" y="4105"/>
                </a:lnTo>
                <a:lnTo>
                  <a:pt x="3789" y="4120"/>
                </a:lnTo>
                <a:lnTo>
                  <a:pt x="3765" y="4137"/>
                </a:lnTo>
                <a:lnTo>
                  <a:pt x="4227" y="4599"/>
                </a:lnTo>
                <a:lnTo>
                  <a:pt x="4676" y="4149"/>
                </a:lnTo>
                <a:lnTo>
                  <a:pt x="4652" y="4132"/>
                </a:lnTo>
                <a:lnTo>
                  <a:pt x="4626" y="4116"/>
                </a:lnTo>
                <a:lnTo>
                  <a:pt x="4599" y="4100"/>
                </a:lnTo>
                <a:lnTo>
                  <a:pt x="4573" y="4086"/>
                </a:lnTo>
                <a:lnTo>
                  <a:pt x="4546" y="4072"/>
                </a:lnTo>
                <a:lnTo>
                  <a:pt x="4518" y="4059"/>
                </a:lnTo>
                <a:lnTo>
                  <a:pt x="4489" y="4048"/>
                </a:lnTo>
                <a:lnTo>
                  <a:pt x="4460" y="4038"/>
                </a:lnTo>
                <a:lnTo>
                  <a:pt x="4431" y="4029"/>
                </a:lnTo>
                <a:lnTo>
                  <a:pt x="4401" y="4021"/>
                </a:lnTo>
                <a:lnTo>
                  <a:pt x="4371" y="4014"/>
                </a:lnTo>
                <a:lnTo>
                  <a:pt x="4339" y="4008"/>
                </a:lnTo>
                <a:lnTo>
                  <a:pt x="4308" y="4003"/>
                </a:lnTo>
                <a:lnTo>
                  <a:pt x="4277" y="4000"/>
                </a:lnTo>
                <a:lnTo>
                  <a:pt x="4244" y="3998"/>
                </a:lnTo>
                <a:lnTo>
                  <a:pt x="4212" y="3997"/>
                </a:lnTo>
                <a:close/>
                <a:moveTo>
                  <a:pt x="4858" y="4335"/>
                </a:moveTo>
                <a:lnTo>
                  <a:pt x="4411" y="4783"/>
                </a:lnTo>
                <a:lnTo>
                  <a:pt x="4859" y="5233"/>
                </a:lnTo>
                <a:lnTo>
                  <a:pt x="4876" y="5208"/>
                </a:lnTo>
                <a:lnTo>
                  <a:pt x="4891" y="5184"/>
                </a:lnTo>
                <a:lnTo>
                  <a:pt x="4906" y="5158"/>
                </a:lnTo>
                <a:lnTo>
                  <a:pt x="4919" y="5133"/>
                </a:lnTo>
                <a:lnTo>
                  <a:pt x="4931" y="5106"/>
                </a:lnTo>
                <a:lnTo>
                  <a:pt x="4943" y="5079"/>
                </a:lnTo>
                <a:lnTo>
                  <a:pt x="4953" y="5052"/>
                </a:lnTo>
                <a:lnTo>
                  <a:pt x="4963" y="5024"/>
                </a:lnTo>
                <a:lnTo>
                  <a:pt x="4971" y="4995"/>
                </a:lnTo>
                <a:lnTo>
                  <a:pt x="4978" y="4967"/>
                </a:lnTo>
                <a:lnTo>
                  <a:pt x="4985" y="4937"/>
                </a:lnTo>
                <a:lnTo>
                  <a:pt x="4989" y="4908"/>
                </a:lnTo>
                <a:lnTo>
                  <a:pt x="4994" y="4877"/>
                </a:lnTo>
                <a:lnTo>
                  <a:pt x="4996" y="4847"/>
                </a:lnTo>
                <a:lnTo>
                  <a:pt x="4999" y="4816"/>
                </a:lnTo>
                <a:lnTo>
                  <a:pt x="5000" y="4786"/>
                </a:lnTo>
                <a:lnTo>
                  <a:pt x="4999" y="4754"/>
                </a:lnTo>
                <a:lnTo>
                  <a:pt x="4996" y="4723"/>
                </a:lnTo>
                <a:lnTo>
                  <a:pt x="4994" y="4693"/>
                </a:lnTo>
                <a:lnTo>
                  <a:pt x="4989" y="4663"/>
                </a:lnTo>
                <a:lnTo>
                  <a:pt x="4985" y="4632"/>
                </a:lnTo>
                <a:lnTo>
                  <a:pt x="4978" y="4603"/>
                </a:lnTo>
                <a:lnTo>
                  <a:pt x="4971" y="4574"/>
                </a:lnTo>
                <a:lnTo>
                  <a:pt x="4963" y="4545"/>
                </a:lnTo>
                <a:lnTo>
                  <a:pt x="4952" y="4517"/>
                </a:lnTo>
                <a:lnTo>
                  <a:pt x="4942" y="4490"/>
                </a:lnTo>
                <a:lnTo>
                  <a:pt x="4930" y="4463"/>
                </a:lnTo>
                <a:lnTo>
                  <a:pt x="4917" y="4436"/>
                </a:lnTo>
                <a:lnTo>
                  <a:pt x="4905" y="4411"/>
                </a:lnTo>
                <a:lnTo>
                  <a:pt x="4890" y="4385"/>
                </a:lnTo>
                <a:lnTo>
                  <a:pt x="4874" y="4360"/>
                </a:lnTo>
                <a:lnTo>
                  <a:pt x="4858" y="4335"/>
                </a:lnTo>
                <a:close/>
                <a:moveTo>
                  <a:pt x="4678" y="5420"/>
                </a:moveTo>
                <a:lnTo>
                  <a:pt x="4227" y="4968"/>
                </a:lnTo>
                <a:lnTo>
                  <a:pt x="3762" y="5431"/>
                </a:lnTo>
                <a:lnTo>
                  <a:pt x="3787" y="5448"/>
                </a:lnTo>
                <a:lnTo>
                  <a:pt x="3811" y="5464"/>
                </a:lnTo>
                <a:lnTo>
                  <a:pt x="3837" y="5478"/>
                </a:lnTo>
                <a:lnTo>
                  <a:pt x="3863" y="5492"/>
                </a:lnTo>
                <a:lnTo>
                  <a:pt x="3890" y="5503"/>
                </a:lnTo>
                <a:lnTo>
                  <a:pt x="3917" y="5515"/>
                </a:lnTo>
                <a:lnTo>
                  <a:pt x="3945" y="5526"/>
                </a:lnTo>
                <a:lnTo>
                  <a:pt x="3972" y="5536"/>
                </a:lnTo>
                <a:lnTo>
                  <a:pt x="4000" y="5544"/>
                </a:lnTo>
                <a:lnTo>
                  <a:pt x="4029" y="5552"/>
                </a:lnTo>
                <a:lnTo>
                  <a:pt x="4060" y="5558"/>
                </a:lnTo>
                <a:lnTo>
                  <a:pt x="4089" y="5564"/>
                </a:lnTo>
                <a:lnTo>
                  <a:pt x="4119" y="5567"/>
                </a:lnTo>
                <a:lnTo>
                  <a:pt x="4150" y="5571"/>
                </a:lnTo>
                <a:lnTo>
                  <a:pt x="4180" y="5572"/>
                </a:lnTo>
                <a:lnTo>
                  <a:pt x="4212" y="5573"/>
                </a:lnTo>
                <a:lnTo>
                  <a:pt x="4244" y="5572"/>
                </a:lnTo>
                <a:lnTo>
                  <a:pt x="4277" y="5569"/>
                </a:lnTo>
                <a:lnTo>
                  <a:pt x="4308" y="5567"/>
                </a:lnTo>
                <a:lnTo>
                  <a:pt x="4340" y="5562"/>
                </a:lnTo>
                <a:lnTo>
                  <a:pt x="4371" y="5557"/>
                </a:lnTo>
                <a:lnTo>
                  <a:pt x="4402" y="5550"/>
                </a:lnTo>
                <a:lnTo>
                  <a:pt x="4432" y="5542"/>
                </a:lnTo>
                <a:lnTo>
                  <a:pt x="4461" y="5532"/>
                </a:lnTo>
                <a:lnTo>
                  <a:pt x="4490" y="5522"/>
                </a:lnTo>
                <a:lnTo>
                  <a:pt x="4519" y="5510"/>
                </a:lnTo>
                <a:lnTo>
                  <a:pt x="4547" y="5497"/>
                </a:lnTo>
                <a:lnTo>
                  <a:pt x="4575" y="5485"/>
                </a:lnTo>
                <a:lnTo>
                  <a:pt x="4602" y="5470"/>
                </a:lnTo>
                <a:lnTo>
                  <a:pt x="4627" y="5454"/>
                </a:lnTo>
                <a:lnTo>
                  <a:pt x="4653" y="5437"/>
                </a:lnTo>
                <a:lnTo>
                  <a:pt x="4678" y="5420"/>
                </a:lnTo>
                <a:close/>
                <a:moveTo>
                  <a:pt x="3575" y="5249"/>
                </a:moveTo>
                <a:lnTo>
                  <a:pt x="4042" y="4783"/>
                </a:lnTo>
                <a:lnTo>
                  <a:pt x="3578" y="4319"/>
                </a:lnTo>
                <a:lnTo>
                  <a:pt x="3560" y="4343"/>
                </a:lnTo>
                <a:lnTo>
                  <a:pt x="3543" y="4369"/>
                </a:lnTo>
                <a:lnTo>
                  <a:pt x="3528" y="4396"/>
                </a:lnTo>
                <a:lnTo>
                  <a:pt x="3513" y="4422"/>
                </a:lnTo>
                <a:lnTo>
                  <a:pt x="3499" y="4450"/>
                </a:lnTo>
                <a:lnTo>
                  <a:pt x="3487" y="4478"/>
                </a:lnTo>
                <a:lnTo>
                  <a:pt x="3476" y="4506"/>
                </a:lnTo>
                <a:lnTo>
                  <a:pt x="3465" y="4536"/>
                </a:lnTo>
                <a:lnTo>
                  <a:pt x="3456" y="4565"/>
                </a:lnTo>
                <a:lnTo>
                  <a:pt x="3448" y="4595"/>
                </a:lnTo>
                <a:lnTo>
                  <a:pt x="3441" y="4625"/>
                </a:lnTo>
                <a:lnTo>
                  <a:pt x="3435" y="4657"/>
                </a:lnTo>
                <a:lnTo>
                  <a:pt x="3430" y="4688"/>
                </a:lnTo>
                <a:lnTo>
                  <a:pt x="3427" y="4721"/>
                </a:lnTo>
                <a:lnTo>
                  <a:pt x="3426" y="4752"/>
                </a:lnTo>
                <a:lnTo>
                  <a:pt x="3424" y="4786"/>
                </a:lnTo>
                <a:lnTo>
                  <a:pt x="3426" y="4817"/>
                </a:lnTo>
                <a:lnTo>
                  <a:pt x="3427" y="4850"/>
                </a:lnTo>
                <a:lnTo>
                  <a:pt x="3430" y="4881"/>
                </a:lnTo>
                <a:lnTo>
                  <a:pt x="3435" y="4912"/>
                </a:lnTo>
                <a:lnTo>
                  <a:pt x="3441" y="4944"/>
                </a:lnTo>
                <a:lnTo>
                  <a:pt x="3448" y="4974"/>
                </a:lnTo>
                <a:lnTo>
                  <a:pt x="3456" y="5004"/>
                </a:lnTo>
                <a:lnTo>
                  <a:pt x="3464" y="5033"/>
                </a:lnTo>
                <a:lnTo>
                  <a:pt x="3474" y="5062"/>
                </a:lnTo>
                <a:lnTo>
                  <a:pt x="3486" y="5091"/>
                </a:lnTo>
                <a:lnTo>
                  <a:pt x="3499" y="5119"/>
                </a:lnTo>
                <a:lnTo>
                  <a:pt x="3512" y="5147"/>
                </a:lnTo>
                <a:lnTo>
                  <a:pt x="3527" y="5174"/>
                </a:lnTo>
                <a:lnTo>
                  <a:pt x="3542" y="5199"/>
                </a:lnTo>
                <a:lnTo>
                  <a:pt x="3558" y="5225"/>
                </a:lnTo>
                <a:lnTo>
                  <a:pt x="3575" y="52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863023" y="1955379"/>
            <a:ext cx="23533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863023" y="3634827"/>
            <a:ext cx="23533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189931" y="1958978"/>
            <a:ext cx="23533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189931" y="3638425"/>
            <a:ext cx="23533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551281" y="1946633"/>
            <a:ext cx="23533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551281" y="3626079"/>
            <a:ext cx="23533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0175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2543616" y="2132604"/>
            <a:ext cx="1766777" cy="1816549"/>
            <a:chOff x="4492626" y="5900738"/>
            <a:chExt cx="901699" cy="927100"/>
          </a:xfrm>
          <a:solidFill>
            <a:srgbClr val="33AA6C"/>
          </a:solidFill>
        </p:grpSpPr>
        <p:sp>
          <p:nvSpPr>
            <p:cNvPr id="53" name="Freeform 11"/>
            <p:cNvSpPr>
              <a:spLocks noEditPoints="1"/>
            </p:cNvSpPr>
            <p:nvPr/>
          </p:nvSpPr>
          <p:spPr bwMode="auto">
            <a:xfrm>
              <a:off x="4492626" y="5900738"/>
              <a:ext cx="544512" cy="927100"/>
            </a:xfrm>
            <a:custGeom>
              <a:avLst/>
              <a:gdLst>
                <a:gd name="T0" fmla="*/ 104 w 144"/>
                <a:gd name="T1" fmla="*/ 16 h 247"/>
                <a:gd name="T2" fmla="*/ 99 w 144"/>
                <a:gd name="T3" fmla="*/ 9 h 247"/>
                <a:gd name="T4" fmla="*/ 81 w 144"/>
                <a:gd name="T5" fmla="*/ 234 h 247"/>
                <a:gd name="T6" fmla="*/ 144 w 144"/>
                <a:gd name="T7" fmla="*/ 105 h 247"/>
                <a:gd name="T8" fmla="*/ 104 w 144"/>
                <a:gd name="T9" fmla="*/ 16 h 247"/>
                <a:gd name="T10" fmla="*/ 118 w 144"/>
                <a:gd name="T11" fmla="*/ 171 h 247"/>
                <a:gd name="T12" fmla="*/ 50 w 144"/>
                <a:gd name="T13" fmla="*/ 194 h 247"/>
                <a:gd name="T14" fmla="*/ 97 w 144"/>
                <a:gd name="T15" fmla="*/ 21 h 247"/>
                <a:gd name="T16" fmla="*/ 106 w 144"/>
                <a:gd name="T17" fmla="*/ 31 h 247"/>
                <a:gd name="T18" fmla="*/ 124 w 144"/>
                <a:gd name="T19" fmla="*/ 58 h 247"/>
                <a:gd name="T20" fmla="*/ 129 w 144"/>
                <a:gd name="T21" fmla="*/ 86 h 247"/>
                <a:gd name="T22" fmla="*/ 129 w 144"/>
                <a:gd name="T23" fmla="*/ 125 h 247"/>
                <a:gd name="T24" fmla="*/ 118 w 144"/>
                <a:gd name="T25" fmla="*/ 17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247">
                  <a:moveTo>
                    <a:pt x="104" y="16"/>
                  </a:moveTo>
                  <a:cubicBezTo>
                    <a:pt x="104" y="12"/>
                    <a:pt x="102" y="9"/>
                    <a:pt x="99" y="9"/>
                  </a:cubicBezTo>
                  <a:cubicBezTo>
                    <a:pt x="0" y="9"/>
                    <a:pt x="1" y="247"/>
                    <a:pt x="81" y="234"/>
                  </a:cubicBezTo>
                  <a:cubicBezTo>
                    <a:pt x="131" y="225"/>
                    <a:pt x="144" y="145"/>
                    <a:pt x="144" y="105"/>
                  </a:cubicBezTo>
                  <a:cubicBezTo>
                    <a:pt x="144" y="91"/>
                    <a:pt x="135" y="0"/>
                    <a:pt x="104" y="16"/>
                  </a:cubicBezTo>
                  <a:close/>
                  <a:moveTo>
                    <a:pt x="118" y="171"/>
                  </a:moveTo>
                  <a:cubicBezTo>
                    <a:pt x="109" y="196"/>
                    <a:pt x="76" y="246"/>
                    <a:pt x="50" y="194"/>
                  </a:cubicBezTo>
                  <a:cubicBezTo>
                    <a:pt x="26" y="146"/>
                    <a:pt x="33" y="36"/>
                    <a:pt x="97" y="21"/>
                  </a:cubicBezTo>
                  <a:cubicBezTo>
                    <a:pt x="93" y="26"/>
                    <a:pt x="99" y="35"/>
                    <a:pt x="106" y="31"/>
                  </a:cubicBezTo>
                  <a:cubicBezTo>
                    <a:pt x="110" y="28"/>
                    <a:pt x="123" y="54"/>
                    <a:pt x="124" y="58"/>
                  </a:cubicBezTo>
                  <a:cubicBezTo>
                    <a:pt x="127" y="67"/>
                    <a:pt x="128" y="77"/>
                    <a:pt x="129" y="86"/>
                  </a:cubicBezTo>
                  <a:cubicBezTo>
                    <a:pt x="130" y="99"/>
                    <a:pt x="130" y="112"/>
                    <a:pt x="129" y="125"/>
                  </a:cubicBezTo>
                  <a:cubicBezTo>
                    <a:pt x="127" y="141"/>
                    <a:pt x="123" y="156"/>
                    <a:pt x="118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2"/>
            <p:cNvSpPr>
              <a:spLocks/>
            </p:cNvSpPr>
            <p:nvPr/>
          </p:nvSpPr>
          <p:spPr bwMode="auto">
            <a:xfrm>
              <a:off x="5083175" y="5903913"/>
              <a:ext cx="311150" cy="866775"/>
            </a:xfrm>
            <a:custGeom>
              <a:avLst/>
              <a:gdLst>
                <a:gd name="T0" fmla="*/ 74 w 82"/>
                <a:gd name="T1" fmla="*/ 118 h 231"/>
                <a:gd name="T2" fmla="*/ 72 w 82"/>
                <a:gd name="T3" fmla="*/ 12 h 231"/>
                <a:gd name="T4" fmla="*/ 68 w 82"/>
                <a:gd name="T5" fmla="*/ 9 h 231"/>
                <a:gd name="T6" fmla="*/ 66 w 82"/>
                <a:gd name="T7" fmla="*/ 5 h 231"/>
                <a:gd name="T8" fmla="*/ 57 w 82"/>
                <a:gd name="T9" fmla="*/ 8 h 231"/>
                <a:gd name="T10" fmla="*/ 57 w 82"/>
                <a:gd name="T11" fmla="*/ 46 h 231"/>
                <a:gd name="T12" fmla="*/ 27 w 82"/>
                <a:gd name="T13" fmla="*/ 66 h 231"/>
                <a:gd name="T14" fmla="*/ 12 w 82"/>
                <a:gd name="T15" fmla="*/ 18 h 231"/>
                <a:gd name="T16" fmla="*/ 4 w 82"/>
                <a:gd name="T17" fmla="*/ 16 h 231"/>
                <a:gd name="T18" fmla="*/ 31 w 82"/>
                <a:gd name="T19" fmla="*/ 81 h 231"/>
                <a:gd name="T20" fmla="*/ 61 w 82"/>
                <a:gd name="T21" fmla="*/ 67 h 231"/>
                <a:gd name="T22" fmla="*/ 69 w 82"/>
                <a:gd name="T23" fmla="*/ 225 h 231"/>
                <a:gd name="T24" fmla="*/ 80 w 82"/>
                <a:gd name="T25" fmla="*/ 224 h 231"/>
                <a:gd name="T26" fmla="*/ 74 w 82"/>
                <a:gd name="T27" fmla="*/ 11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231">
                  <a:moveTo>
                    <a:pt x="74" y="118"/>
                  </a:moveTo>
                  <a:cubicBezTo>
                    <a:pt x="73" y="83"/>
                    <a:pt x="72" y="48"/>
                    <a:pt x="72" y="12"/>
                  </a:cubicBezTo>
                  <a:cubicBezTo>
                    <a:pt x="72" y="10"/>
                    <a:pt x="70" y="9"/>
                    <a:pt x="68" y="9"/>
                  </a:cubicBezTo>
                  <a:cubicBezTo>
                    <a:pt x="67" y="8"/>
                    <a:pt x="67" y="6"/>
                    <a:pt x="66" y="5"/>
                  </a:cubicBezTo>
                  <a:cubicBezTo>
                    <a:pt x="64" y="0"/>
                    <a:pt x="57" y="3"/>
                    <a:pt x="57" y="8"/>
                  </a:cubicBezTo>
                  <a:cubicBezTo>
                    <a:pt x="56" y="21"/>
                    <a:pt x="61" y="33"/>
                    <a:pt x="57" y="46"/>
                  </a:cubicBezTo>
                  <a:cubicBezTo>
                    <a:pt x="54" y="58"/>
                    <a:pt x="41" y="72"/>
                    <a:pt x="27" y="66"/>
                  </a:cubicBezTo>
                  <a:cubicBezTo>
                    <a:pt x="10" y="60"/>
                    <a:pt x="11" y="32"/>
                    <a:pt x="12" y="18"/>
                  </a:cubicBezTo>
                  <a:cubicBezTo>
                    <a:pt x="12" y="13"/>
                    <a:pt x="5" y="12"/>
                    <a:pt x="4" y="16"/>
                  </a:cubicBezTo>
                  <a:cubicBezTo>
                    <a:pt x="0" y="39"/>
                    <a:pt x="0" y="78"/>
                    <a:pt x="31" y="81"/>
                  </a:cubicBezTo>
                  <a:cubicBezTo>
                    <a:pt x="44" y="82"/>
                    <a:pt x="54" y="76"/>
                    <a:pt x="61" y="67"/>
                  </a:cubicBezTo>
                  <a:cubicBezTo>
                    <a:pt x="57" y="120"/>
                    <a:pt x="57" y="176"/>
                    <a:pt x="69" y="225"/>
                  </a:cubicBezTo>
                  <a:cubicBezTo>
                    <a:pt x="71" y="231"/>
                    <a:pt x="79" y="229"/>
                    <a:pt x="80" y="224"/>
                  </a:cubicBezTo>
                  <a:cubicBezTo>
                    <a:pt x="82" y="189"/>
                    <a:pt x="76" y="153"/>
                    <a:pt x="74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468779" y="3129042"/>
            <a:ext cx="5109091" cy="83099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课题研究结果报告</a:t>
            </a:r>
          </a:p>
        </p:txBody>
      </p:sp>
      <p:sp>
        <p:nvSpPr>
          <p:cNvPr id="6" name="图文框 5"/>
          <p:cNvSpPr/>
          <p:nvPr/>
        </p:nvSpPr>
        <p:spPr>
          <a:xfrm>
            <a:off x="123920" y="100360"/>
            <a:ext cx="11973598" cy="6657278"/>
          </a:xfrm>
          <a:prstGeom prst="frame">
            <a:avLst>
              <a:gd name="adj1" fmla="val 60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4689134" y="629298"/>
            <a:ext cx="1144588" cy="800100"/>
          </a:xfrm>
          <a:custGeom>
            <a:avLst/>
            <a:gdLst>
              <a:gd name="T0" fmla="*/ 251 w 270"/>
              <a:gd name="T1" fmla="*/ 102 h 189"/>
              <a:gd name="T2" fmla="*/ 50 w 270"/>
              <a:gd name="T3" fmla="*/ 0 h 189"/>
              <a:gd name="T4" fmla="*/ 0 w 270"/>
              <a:gd name="T5" fmla="*/ 55 h 189"/>
              <a:gd name="T6" fmla="*/ 109 w 270"/>
              <a:gd name="T7" fmla="*/ 109 h 189"/>
              <a:gd name="T8" fmla="*/ 67 w 270"/>
              <a:gd name="T9" fmla="*/ 156 h 189"/>
              <a:gd name="T10" fmla="*/ 69 w 270"/>
              <a:gd name="T11" fmla="*/ 159 h 189"/>
              <a:gd name="T12" fmla="*/ 81 w 270"/>
              <a:gd name="T13" fmla="*/ 175 h 189"/>
              <a:gd name="T14" fmla="*/ 224 w 270"/>
              <a:gd name="T15" fmla="*/ 178 h 189"/>
              <a:gd name="T16" fmla="*/ 92 w 270"/>
              <a:gd name="T17" fmla="*/ 81 h 189"/>
              <a:gd name="T18" fmla="*/ 24 w 270"/>
              <a:gd name="T19" fmla="*/ 59 h 189"/>
              <a:gd name="T20" fmla="*/ 20 w 270"/>
              <a:gd name="T21" fmla="*/ 58 h 189"/>
              <a:gd name="T22" fmla="*/ 34 w 270"/>
              <a:gd name="T23" fmla="*/ 50 h 189"/>
              <a:gd name="T24" fmla="*/ 7 w 270"/>
              <a:gd name="T25" fmla="*/ 38 h 189"/>
              <a:gd name="T26" fmla="*/ 7 w 270"/>
              <a:gd name="T27" fmla="*/ 37 h 189"/>
              <a:gd name="T28" fmla="*/ 36 w 270"/>
              <a:gd name="T29" fmla="*/ 23 h 189"/>
              <a:gd name="T30" fmla="*/ 24 w 270"/>
              <a:gd name="T31" fmla="*/ 14 h 189"/>
              <a:gd name="T32" fmla="*/ 44 w 270"/>
              <a:gd name="T33" fmla="*/ 13 h 189"/>
              <a:gd name="T34" fmla="*/ 48 w 270"/>
              <a:gd name="T35" fmla="*/ 9 h 189"/>
              <a:gd name="T36" fmla="*/ 49 w 270"/>
              <a:gd name="T37" fmla="*/ 2 h 189"/>
              <a:gd name="T38" fmla="*/ 92 w 270"/>
              <a:gd name="T39" fmla="*/ 79 h 189"/>
              <a:gd name="T40" fmla="*/ 88 w 270"/>
              <a:gd name="T41" fmla="*/ 166 h 189"/>
              <a:gd name="T42" fmla="*/ 86 w 270"/>
              <a:gd name="T43" fmla="*/ 165 h 189"/>
              <a:gd name="T44" fmla="*/ 87 w 270"/>
              <a:gd name="T45" fmla="*/ 161 h 189"/>
              <a:gd name="T46" fmla="*/ 83 w 270"/>
              <a:gd name="T47" fmla="*/ 157 h 189"/>
              <a:gd name="T48" fmla="*/ 78 w 270"/>
              <a:gd name="T49" fmla="*/ 154 h 189"/>
              <a:gd name="T50" fmla="*/ 80 w 270"/>
              <a:gd name="T51" fmla="*/ 152 h 189"/>
              <a:gd name="T52" fmla="*/ 97 w 270"/>
              <a:gd name="T53" fmla="*/ 145 h 189"/>
              <a:gd name="T54" fmla="*/ 102 w 270"/>
              <a:gd name="T55" fmla="*/ 139 h 189"/>
              <a:gd name="T56" fmla="*/ 100 w 270"/>
              <a:gd name="T57" fmla="*/ 133 h 189"/>
              <a:gd name="T58" fmla="*/ 101 w 270"/>
              <a:gd name="T59" fmla="*/ 131 h 189"/>
              <a:gd name="T60" fmla="*/ 111 w 270"/>
              <a:gd name="T61" fmla="*/ 124 h 189"/>
              <a:gd name="T62" fmla="*/ 114 w 270"/>
              <a:gd name="T63" fmla="*/ 119 h 189"/>
              <a:gd name="T64" fmla="*/ 111 w 270"/>
              <a:gd name="T65" fmla="*/ 110 h 189"/>
              <a:gd name="T66" fmla="*/ 112 w 270"/>
              <a:gd name="T67" fmla="*/ 109 h 189"/>
              <a:gd name="T68" fmla="*/ 123 w 270"/>
              <a:gd name="T69" fmla="*/ 104 h 189"/>
              <a:gd name="T70" fmla="*/ 100 w 270"/>
              <a:gd name="T71" fmla="*/ 87 h 189"/>
              <a:gd name="T72" fmla="*/ 98 w 270"/>
              <a:gd name="T73" fmla="*/ 86 h 189"/>
              <a:gd name="T74" fmla="*/ 95 w 270"/>
              <a:gd name="T75" fmla="*/ 81 h 189"/>
              <a:gd name="T76" fmla="*/ 96 w 270"/>
              <a:gd name="T77" fmla="*/ 80 h 189"/>
              <a:gd name="T78" fmla="*/ 108 w 270"/>
              <a:gd name="T79" fmla="*/ 73 h 189"/>
              <a:gd name="T80" fmla="*/ 107 w 270"/>
              <a:gd name="T81" fmla="*/ 69 h 189"/>
              <a:gd name="T82" fmla="*/ 104 w 270"/>
              <a:gd name="T83" fmla="*/ 66 h 189"/>
              <a:gd name="T84" fmla="*/ 128 w 270"/>
              <a:gd name="T85" fmla="*/ 89 h 189"/>
              <a:gd name="T86" fmla="*/ 126 w 270"/>
              <a:gd name="T87" fmla="*/ 101 h 189"/>
              <a:gd name="T88" fmla="*/ 138 w 270"/>
              <a:gd name="T89" fmla="*/ 82 h 189"/>
              <a:gd name="T90" fmla="*/ 228 w 270"/>
              <a:gd name="T91" fmla="*/ 176 h 189"/>
              <a:gd name="T92" fmla="*/ 250 w 270"/>
              <a:gd name="T93" fmla="*/ 144 h 189"/>
              <a:gd name="T94" fmla="*/ 244 w 270"/>
              <a:gd name="T95" fmla="*/ 139 h 189"/>
              <a:gd name="T96" fmla="*/ 236 w 270"/>
              <a:gd name="T97" fmla="*/ 164 h 189"/>
              <a:gd name="T98" fmla="*/ 252 w 270"/>
              <a:gd name="T99" fmla="*/ 123 h 189"/>
              <a:gd name="T100" fmla="*/ 226 w 270"/>
              <a:gd name="T101" fmla="*/ 176 h 189"/>
              <a:gd name="T102" fmla="*/ 224 w 270"/>
              <a:gd name="T103" fmla="*/ 175 h 189"/>
              <a:gd name="T104" fmla="*/ 228 w 270"/>
              <a:gd name="T105" fmla="*/ 176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0" h="189">
                <a:moveTo>
                  <a:pt x="254" y="104"/>
                </a:moveTo>
                <a:cubicBezTo>
                  <a:pt x="254" y="103"/>
                  <a:pt x="253" y="103"/>
                  <a:pt x="253" y="103"/>
                </a:cubicBezTo>
                <a:cubicBezTo>
                  <a:pt x="253" y="103"/>
                  <a:pt x="252" y="102"/>
                  <a:pt x="251" y="102"/>
                </a:cubicBezTo>
                <a:cubicBezTo>
                  <a:pt x="213" y="98"/>
                  <a:pt x="174" y="93"/>
                  <a:pt x="138" y="79"/>
                </a:cubicBezTo>
                <a:cubicBezTo>
                  <a:pt x="104" y="66"/>
                  <a:pt x="58" y="39"/>
                  <a:pt x="50" y="1"/>
                </a:cubicBezTo>
                <a:cubicBezTo>
                  <a:pt x="50" y="1"/>
                  <a:pt x="50" y="1"/>
                  <a:pt x="50" y="0"/>
                </a:cubicBezTo>
                <a:cubicBezTo>
                  <a:pt x="50" y="0"/>
                  <a:pt x="50" y="0"/>
                  <a:pt x="49" y="0"/>
                </a:cubicBezTo>
                <a:cubicBezTo>
                  <a:pt x="23" y="1"/>
                  <a:pt x="2" y="28"/>
                  <a:pt x="0" y="53"/>
                </a:cubicBezTo>
                <a:cubicBezTo>
                  <a:pt x="0" y="53"/>
                  <a:pt x="0" y="54"/>
                  <a:pt x="0" y="55"/>
                </a:cubicBezTo>
                <a:cubicBezTo>
                  <a:pt x="38" y="69"/>
                  <a:pt x="76" y="81"/>
                  <a:pt x="112" y="99"/>
                </a:cubicBezTo>
                <a:cubicBezTo>
                  <a:pt x="111" y="102"/>
                  <a:pt x="110" y="106"/>
                  <a:pt x="109" y="109"/>
                </a:cubicBezTo>
                <a:cubicBezTo>
                  <a:pt x="109" y="109"/>
                  <a:pt x="109" y="109"/>
                  <a:pt x="109" y="109"/>
                </a:cubicBezTo>
                <a:cubicBezTo>
                  <a:pt x="102" y="128"/>
                  <a:pt x="90" y="141"/>
                  <a:pt x="74" y="152"/>
                </a:cubicBezTo>
                <a:cubicBezTo>
                  <a:pt x="74" y="152"/>
                  <a:pt x="74" y="152"/>
                  <a:pt x="74" y="152"/>
                </a:cubicBezTo>
                <a:cubicBezTo>
                  <a:pt x="72" y="154"/>
                  <a:pt x="70" y="155"/>
                  <a:pt x="67" y="156"/>
                </a:cubicBezTo>
                <a:cubicBezTo>
                  <a:pt x="66" y="157"/>
                  <a:pt x="67" y="159"/>
                  <a:pt x="68" y="158"/>
                </a:cubicBezTo>
                <a:cubicBezTo>
                  <a:pt x="68" y="158"/>
                  <a:pt x="68" y="158"/>
                  <a:pt x="69" y="158"/>
                </a:cubicBezTo>
                <a:cubicBezTo>
                  <a:pt x="69" y="159"/>
                  <a:pt x="69" y="159"/>
                  <a:pt x="69" y="159"/>
                </a:cubicBezTo>
                <a:cubicBezTo>
                  <a:pt x="74" y="159"/>
                  <a:pt x="78" y="157"/>
                  <a:pt x="80" y="161"/>
                </a:cubicBezTo>
                <a:cubicBezTo>
                  <a:pt x="82" y="163"/>
                  <a:pt x="79" y="172"/>
                  <a:pt x="79" y="174"/>
                </a:cubicBezTo>
                <a:cubicBezTo>
                  <a:pt x="79" y="176"/>
                  <a:pt x="81" y="176"/>
                  <a:pt x="81" y="175"/>
                </a:cubicBezTo>
                <a:cubicBezTo>
                  <a:pt x="103" y="157"/>
                  <a:pt x="118" y="133"/>
                  <a:pt x="125" y="105"/>
                </a:cubicBezTo>
                <a:cubicBezTo>
                  <a:pt x="161" y="125"/>
                  <a:pt x="193" y="149"/>
                  <a:pt x="222" y="178"/>
                </a:cubicBezTo>
                <a:cubicBezTo>
                  <a:pt x="222" y="179"/>
                  <a:pt x="223" y="178"/>
                  <a:pt x="224" y="178"/>
                </a:cubicBezTo>
                <a:cubicBezTo>
                  <a:pt x="224" y="178"/>
                  <a:pt x="224" y="178"/>
                  <a:pt x="224" y="178"/>
                </a:cubicBezTo>
                <a:cubicBezTo>
                  <a:pt x="260" y="189"/>
                  <a:pt x="270" y="124"/>
                  <a:pt x="254" y="104"/>
                </a:cubicBezTo>
                <a:close/>
                <a:moveTo>
                  <a:pt x="92" y="81"/>
                </a:moveTo>
                <a:cubicBezTo>
                  <a:pt x="92" y="81"/>
                  <a:pt x="92" y="81"/>
                  <a:pt x="92" y="81"/>
                </a:cubicBezTo>
                <a:cubicBezTo>
                  <a:pt x="92" y="82"/>
                  <a:pt x="92" y="83"/>
                  <a:pt x="92" y="84"/>
                </a:cubicBezTo>
                <a:cubicBezTo>
                  <a:pt x="70" y="73"/>
                  <a:pt x="47" y="65"/>
                  <a:pt x="24" y="59"/>
                </a:cubicBezTo>
                <a:cubicBezTo>
                  <a:pt x="29" y="59"/>
                  <a:pt x="35" y="60"/>
                  <a:pt x="41" y="61"/>
                </a:cubicBezTo>
                <a:cubicBezTo>
                  <a:pt x="41" y="61"/>
                  <a:pt x="41" y="61"/>
                  <a:pt x="41" y="60"/>
                </a:cubicBezTo>
                <a:cubicBezTo>
                  <a:pt x="34" y="58"/>
                  <a:pt x="27" y="58"/>
                  <a:pt x="20" y="58"/>
                </a:cubicBezTo>
                <a:cubicBezTo>
                  <a:pt x="15" y="56"/>
                  <a:pt x="9" y="55"/>
                  <a:pt x="3" y="54"/>
                </a:cubicBezTo>
                <a:cubicBezTo>
                  <a:pt x="3" y="51"/>
                  <a:pt x="4" y="49"/>
                  <a:pt x="4" y="47"/>
                </a:cubicBezTo>
                <a:cubicBezTo>
                  <a:pt x="14" y="49"/>
                  <a:pt x="24" y="50"/>
                  <a:pt x="34" y="50"/>
                </a:cubicBezTo>
                <a:cubicBezTo>
                  <a:pt x="35" y="50"/>
                  <a:pt x="35" y="49"/>
                  <a:pt x="34" y="49"/>
                </a:cubicBezTo>
                <a:cubicBezTo>
                  <a:pt x="24" y="48"/>
                  <a:pt x="14" y="48"/>
                  <a:pt x="5" y="46"/>
                </a:cubicBezTo>
                <a:cubicBezTo>
                  <a:pt x="5" y="44"/>
                  <a:pt x="6" y="41"/>
                  <a:pt x="7" y="38"/>
                </a:cubicBezTo>
                <a:cubicBezTo>
                  <a:pt x="14" y="38"/>
                  <a:pt x="21" y="38"/>
                  <a:pt x="28" y="39"/>
                </a:cubicBezTo>
                <a:cubicBezTo>
                  <a:pt x="29" y="39"/>
                  <a:pt x="29" y="38"/>
                  <a:pt x="28" y="37"/>
                </a:cubicBezTo>
                <a:cubicBezTo>
                  <a:pt x="21" y="37"/>
                  <a:pt x="14" y="37"/>
                  <a:pt x="7" y="37"/>
                </a:cubicBezTo>
                <a:cubicBezTo>
                  <a:pt x="9" y="33"/>
                  <a:pt x="11" y="29"/>
                  <a:pt x="14" y="25"/>
                </a:cubicBezTo>
                <a:cubicBezTo>
                  <a:pt x="22" y="25"/>
                  <a:pt x="29" y="25"/>
                  <a:pt x="36" y="25"/>
                </a:cubicBezTo>
                <a:cubicBezTo>
                  <a:pt x="37" y="25"/>
                  <a:pt x="37" y="24"/>
                  <a:pt x="36" y="23"/>
                </a:cubicBezTo>
                <a:cubicBezTo>
                  <a:pt x="29" y="23"/>
                  <a:pt x="22" y="24"/>
                  <a:pt x="15" y="24"/>
                </a:cubicBezTo>
                <a:cubicBezTo>
                  <a:pt x="16" y="22"/>
                  <a:pt x="17" y="20"/>
                  <a:pt x="19" y="19"/>
                </a:cubicBezTo>
                <a:cubicBezTo>
                  <a:pt x="21" y="17"/>
                  <a:pt x="23" y="15"/>
                  <a:pt x="24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31" y="14"/>
                  <a:pt x="38" y="15"/>
                  <a:pt x="44" y="15"/>
                </a:cubicBezTo>
                <a:cubicBezTo>
                  <a:pt x="45" y="15"/>
                  <a:pt x="45" y="13"/>
                  <a:pt x="44" y="13"/>
                </a:cubicBezTo>
                <a:cubicBezTo>
                  <a:pt x="38" y="13"/>
                  <a:pt x="32" y="13"/>
                  <a:pt x="26" y="13"/>
                </a:cubicBezTo>
                <a:cubicBezTo>
                  <a:pt x="29" y="11"/>
                  <a:pt x="32" y="9"/>
                  <a:pt x="35" y="7"/>
                </a:cubicBezTo>
                <a:cubicBezTo>
                  <a:pt x="40" y="8"/>
                  <a:pt x="44" y="8"/>
                  <a:pt x="48" y="9"/>
                </a:cubicBezTo>
                <a:cubicBezTo>
                  <a:pt x="49" y="9"/>
                  <a:pt x="49" y="8"/>
                  <a:pt x="48" y="8"/>
                </a:cubicBezTo>
                <a:cubicBezTo>
                  <a:pt x="45" y="7"/>
                  <a:pt x="41" y="7"/>
                  <a:pt x="37" y="6"/>
                </a:cubicBezTo>
                <a:cubicBezTo>
                  <a:pt x="41" y="5"/>
                  <a:pt x="45" y="3"/>
                  <a:pt x="49" y="2"/>
                </a:cubicBezTo>
                <a:cubicBezTo>
                  <a:pt x="51" y="28"/>
                  <a:pt x="77" y="50"/>
                  <a:pt x="102" y="65"/>
                </a:cubicBezTo>
                <a:cubicBezTo>
                  <a:pt x="97" y="68"/>
                  <a:pt x="94" y="73"/>
                  <a:pt x="92" y="7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9"/>
                  <a:pt x="91" y="81"/>
                  <a:pt x="92" y="81"/>
                </a:cubicBezTo>
                <a:close/>
                <a:moveTo>
                  <a:pt x="103" y="147"/>
                </a:moveTo>
                <a:cubicBezTo>
                  <a:pt x="99" y="154"/>
                  <a:pt x="93" y="160"/>
                  <a:pt x="88" y="166"/>
                </a:cubicBezTo>
                <a:cubicBezTo>
                  <a:pt x="83" y="171"/>
                  <a:pt x="82" y="170"/>
                  <a:pt x="82" y="166"/>
                </a:cubicBezTo>
                <a:cubicBezTo>
                  <a:pt x="83" y="166"/>
                  <a:pt x="85" y="166"/>
                  <a:pt x="86" y="166"/>
                </a:cubicBezTo>
                <a:cubicBezTo>
                  <a:pt x="87" y="166"/>
                  <a:pt x="87" y="165"/>
                  <a:pt x="86" y="165"/>
                </a:cubicBezTo>
                <a:cubicBezTo>
                  <a:pt x="85" y="164"/>
                  <a:pt x="83" y="165"/>
                  <a:pt x="82" y="165"/>
                </a:cubicBezTo>
                <a:cubicBezTo>
                  <a:pt x="82" y="164"/>
                  <a:pt x="83" y="162"/>
                  <a:pt x="83" y="161"/>
                </a:cubicBezTo>
                <a:cubicBezTo>
                  <a:pt x="84" y="161"/>
                  <a:pt x="85" y="161"/>
                  <a:pt x="87" y="161"/>
                </a:cubicBezTo>
                <a:cubicBezTo>
                  <a:pt x="87" y="161"/>
                  <a:pt x="87" y="161"/>
                  <a:pt x="87" y="160"/>
                </a:cubicBezTo>
                <a:cubicBezTo>
                  <a:pt x="86" y="160"/>
                  <a:pt x="84" y="160"/>
                  <a:pt x="83" y="160"/>
                </a:cubicBezTo>
                <a:cubicBezTo>
                  <a:pt x="83" y="159"/>
                  <a:pt x="83" y="158"/>
                  <a:pt x="83" y="157"/>
                </a:cubicBezTo>
                <a:cubicBezTo>
                  <a:pt x="83" y="156"/>
                  <a:pt x="82" y="155"/>
                  <a:pt x="82" y="155"/>
                </a:cubicBezTo>
                <a:cubicBezTo>
                  <a:pt x="78" y="156"/>
                  <a:pt x="75" y="156"/>
                  <a:pt x="71" y="157"/>
                </a:cubicBezTo>
                <a:cubicBezTo>
                  <a:pt x="73" y="156"/>
                  <a:pt x="76" y="155"/>
                  <a:pt x="78" y="154"/>
                </a:cubicBezTo>
                <a:cubicBezTo>
                  <a:pt x="83" y="154"/>
                  <a:pt x="87" y="154"/>
                  <a:pt x="92" y="154"/>
                </a:cubicBezTo>
                <a:cubicBezTo>
                  <a:pt x="93" y="154"/>
                  <a:pt x="93" y="153"/>
                  <a:pt x="92" y="153"/>
                </a:cubicBezTo>
                <a:cubicBezTo>
                  <a:pt x="88" y="152"/>
                  <a:pt x="84" y="152"/>
                  <a:pt x="80" y="152"/>
                </a:cubicBezTo>
                <a:cubicBezTo>
                  <a:pt x="83" y="150"/>
                  <a:pt x="85" y="148"/>
                  <a:pt x="88" y="146"/>
                </a:cubicBezTo>
                <a:cubicBezTo>
                  <a:pt x="91" y="146"/>
                  <a:pt x="94" y="146"/>
                  <a:pt x="97" y="146"/>
                </a:cubicBezTo>
                <a:cubicBezTo>
                  <a:pt x="98" y="146"/>
                  <a:pt x="98" y="145"/>
                  <a:pt x="97" y="145"/>
                </a:cubicBezTo>
                <a:cubicBezTo>
                  <a:pt x="94" y="145"/>
                  <a:pt x="92" y="145"/>
                  <a:pt x="89" y="145"/>
                </a:cubicBezTo>
                <a:cubicBezTo>
                  <a:pt x="91" y="143"/>
                  <a:pt x="93" y="142"/>
                  <a:pt x="94" y="140"/>
                </a:cubicBezTo>
                <a:cubicBezTo>
                  <a:pt x="97" y="140"/>
                  <a:pt x="100" y="139"/>
                  <a:pt x="102" y="139"/>
                </a:cubicBezTo>
                <a:cubicBezTo>
                  <a:pt x="103" y="139"/>
                  <a:pt x="103" y="138"/>
                  <a:pt x="102" y="138"/>
                </a:cubicBezTo>
                <a:cubicBezTo>
                  <a:pt x="100" y="138"/>
                  <a:pt x="98" y="138"/>
                  <a:pt x="95" y="139"/>
                </a:cubicBezTo>
                <a:cubicBezTo>
                  <a:pt x="97" y="137"/>
                  <a:pt x="98" y="135"/>
                  <a:pt x="100" y="133"/>
                </a:cubicBezTo>
                <a:cubicBezTo>
                  <a:pt x="102" y="133"/>
                  <a:pt x="104" y="133"/>
                  <a:pt x="105" y="133"/>
                </a:cubicBezTo>
                <a:cubicBezTo>
                  <a:pt x="106" y="133"/>
                  <a:pt x="106" y="131"/>
                  <a:pt x="105" y="131"/>
                </a:cubicBezTo>
                <a:cubicBezTo>
                  <a:pt x="104" y="131"/>
                  <a:pt x="102" y="131"/>
                  <a:pt x="101" y="131"/>
                </a:cubicBezTo>
                <a:cubicBezTo>
                  <a:pt x="102" y="129"/>
                  <a:pt x="103" y="127"/>
                  <a:pt x="104" y="126"/>
                </a:cubicBezTo>
                <a:cubicBezTo>
                  <a:pt x="107" y="125"/>
                  <a:pt x="109" y="125"/>
                  <a:pt x="111" y="125"/>
                </a:cubicBezTo>
                <a:cubicBezTo>
                  <a:pt x="111" y="124"/>
                  <a:pt x="111" y="123"/>
                  <a:pt x="111" y="124"/>
                </a:cubicBezTo>
                <a:cubicBezTo>
                  <a:pt x="109" y="124"/>
                  <a:pt x="107" y="124"/>
                  <a:pt x="105" y="124"/>
                </a:cubicBezTo>
                <a:cubicBezTo>
                  <a:pt x="106" y="122"/>
                  <a:pt x="107" y="121"/>
                  <a:pt x="108" y="119"/>
                </a:cubicBezTo>
                <a:cubicBezTo>
                  <a:pt x="110" y="119"/>
                  <a:pt x="112" y="119"/>
                  <a:pt x="114" y="119"/>
                </a:cubicBezTo>
                <a:cubicBezTo>
                  <a:pt x="115" y="119"/>
                  <a:pt x="115" y="117"/>
                  <a:pt x="114" y="117"/>
                </a:cubicBezTo>
                <a:cubicBezTo>
                  <a:pt x="112" y="117"/>
                  <a:pt x="110" y="117"/>
                  <a:pt x="108" y="117"/>
                </a:cubicBezTo>
                <a:cubicBezTo>
                  <a:pt x="109" y="115"/>
                  <a:pt x="110" y="113"/>
                  <a:pt x="111" y="110"/>
                </a:cubicBezTo>
                <a:cubicBezTo>
                  <a:pt x="113" y="110"/>
                  <a:pt x="115" y="110"/>
                  <a:pt x="117" y="110"/>
                </a:cubicBezTo>
                <a:cubicBezTo>
                  <a:pt x="118" y="110"/>
                  <a:pt x="118" y="109"/>
                  <a:pt x="117" y="109"/>
                </a:cubicBezTo>
                <a:cubicBezTo>
                  <a:pt x="115" y="108"/>
                  <a:pt x="113" y="109"/>
                  <a:pt x="112" y="109"/>
                </a:cubicBezTo>
                <a:cubicBezTo>
                  <a:pt x="112" y="106"/>
                  <a:pt x="113" y="102"/>
                  <a:pt x="114" y="99"/>
                </a:cubicBezTo>
                <a:cubicBezTo>
                  <a:pt x="116" y="100"/>
                  <a:pt x="118" y="101"/>
                  <a:pt x="120" y="102"/>
                </a:cubicBezTo>
                <a:cubicBezTo>
                  <a:pt x="121" y="103"/>
                  <a:pt x="122" y="103"/>
                  <a:pt x="123" y="104"/>
                </a:cubicBezTo>
                <a:cubicBezTo>
                  <a:pt x="119" y="119"/>
                  <a:pt x="112" y="134"/>
                  <a:pt x="103" y="147"/>
                </a:cubicBezTo>
                <a:close/>
                <a:moveTo>
                  <a:pt x="124" y="100"/>
                </a:moveTo>
                <a:cubicBezTo>
                  <a:pt x="116" y="95"/>
                  <a:pt x="108" y="91"/>
                  <a:pt x="100" y="87"/>
                </a:cubicBezTo>
                <a:cubicBezTo>
                  <a:pt x="103" y="88"/>
                  <a:pt x="107" y="88"/>
                  <a:pt x="110" y="88"/>
                </a:cubicBezTo>
                <a:cubicBezTo>
                  <a:pt x="111" y="88"/>
                  <a:pt x="111" y="88"/>
                  <a:pt x="110" y="88"/>
                </a:cubicBezTo>
                <a:cubicBezTo>
                  <a:pt x="106" y="87"/>
                  <a:pt x="102" y="87"/>
                  <a:pt x="98" y="86"/>
                </a:cubicBezTo>
                <a:cubicBezTo>
                  <a:pt x="98" y="86"/>
                  <a:pt x="98" y="86"/>
                  <a:pt x="98" y="86"/>
                </a:cubicBezTo>
                <a:cubicBezTo>
                  <a:pt x="97" y="86"/>
                  <a:pt x="96" y="85"/>
                  <a:pt x="95" y="85"/>
                </a:cubicBezTo>
                <a:cubicBezTo>
                  <a:pt x="95" y="84"/>
                  <a:pt x="95" y="82"/>
                  <a:pt x="95" y="81"/>
                </a:cubicBezTo>
                <a:cubicBezTo>
                  <a:pt x="100" y="81"/>
                  <a:pt x="104" y="82"/>
                  <a:pt x="109" y="82"/>
                </a:cubicBezTo>
                <a:cubicBezTo>
                  <a:pt x="110" y="82"/>
                  <a:pt x="110" y="81"/>
                  <a:pt x="109" y="81"/>
                </a:cubicBezTo>
                <a:cubicBezTo>
                  <a:pt x="104" y="80"/>
                  <a:pt x="100" y="80"/>
                  <a:pt x="96" y="80"/>
                </a:cubicBezTo>
                <a:cubicBezTo>
                  <a:pt x="96" y="78"/>
                  <a:pt x="97" y="76"/>
                  <a:pt x="98" y="74"/>
                </a:cubicBezTo>
                <a:cubicBezTo>
                  <a:pt x="101" y="74"/>
                  <a:pt x="105" y="75"/>
                  <a:pt x="108" y="75"/>
                </a:cubicBezTo>
                <a:cubicBezTo>
                  <a:pt x="109" y="74"/>
                  <a:pt x="109" y="73"/>
                  <a:pt x="108" y="73"/>
                </a:cubicBezTo>
                <a:cubicBezTo>
                  <a:pt x="105" y="73"/>
                  <a:pt x="102" y="73"/>
                  <a:pt x="98" y="73"/>
                </a:cubicBezTo>
                <a:cubicBezTo>
                  <a:pt x="99" y="71"/>
                  <a:pt x="100" y="70"/>
                  <a:pt x="101" y="69"/>
                </a:cubicBezTo>
                <a:cubicBezTo>
                  <a:pt x="103" y="69"/>
                  <a:pt x="105" y="69"/>
                  <a:pt x="107" y="69"/>
                </a:cubicBezTo>
                <a:cubicBezTo>
                  <a:pt x="108" y="70"/>
                  <a:pt x="109" y="68"/>
                  <a:pt x="108" y="68"/>
                </a:cubicBezTo>
                <a:cubicBezTo>
                  <a:pt x="106" y="67"/>
                  <a:pt x="104" y="67"/>
                  <a:pt x="103" y="67"/>
                </a:cubicBezTo>
                <a:cubicBezTo>
                  <a:pt x="103" y="67"/>
                  <a:pt x="104" y="66"/>
                  <a:pt x="104" y="66"/>
                </a:cubicBezTo>
                <a:cubicBezTo>
                  <a:pt x="110" y="70"/>
                  <a:pt x="117" y="73"/>
                  <a:pt x="122" y="75"/>
                </a:cubicBezTo>
                <a:cubicBezTo>
                  <a:pt x="127" y="78"/>
                  <a:pt x="132" y="80"/>
                  <a:pt x="137" y="82"/>
                </a:cubicBezTo>
                <a:cubicBezTo>
                  <a:pt x="133" y="83"/>
                  <a:pt x="130" y="86"/>
                  <a:pt x="128" y="89"/>
                </a:cubicBezTo>
                <a:cubicBezTo>
                  <a:pt x="126" y="92"/>
                  <a:pt x="124" y="96"/>
                  <a:pt x="124" y="100"/>
                </a:cubicBezTo>
                <a:close/>
                <a:moveTo>
                  <a:pt x="221" y="173"/>
                </a:moveTo>
                <a:cubicBezTo>
                  <a:pt x="194" y="145"/>
                  <a:pt x="162" y="121"/>
                  <a:pt x="126" y="101"/>
                </a:cubicBezTo>
                <a:cubicBezTo>
                  <a:pt x="128" y="98"/>
                  <a:pt x="128" y="94"/>
                  <a:pt x="130" y="91"/>
                </a:cubicBezTo>
                <a:cubicBezTo>
                  <a:pt x="132" y="88"/>
                  <a:pt x="135" y="85"/>
                  <a:pt x="138" y="82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73" y="95"/>
                  <a:pt x="211" y="101"/>
                  <a:pt x="247" y="105"/>
                </a:cubicBezTo>
                <a:cubicBezTo>
                  <a:pt x="224" y="114"/>
                  <a:pt x="216" y="150"/>
                  <a:pt x="221" y="173"/>
                </a:cubicBezTo>
                <a:close/>
                <a:moveTo>
                  <a:pt x="228" y="176"/>
                </a:moveTo>
                <a:cubicBezTo>
                  <a:pt x="228" y="167"/>
                  <a:pt x="229" y="158"/>
                  <a:pt x="232" y="150"/>
                </a:cubicBezTo>
                <a:cubicBezTo>
                  <a:pt x="234" y="143"/>
                  <a:pt x="241" y="124"/>
                  <a:pt x="250" y="124"/>
                </a:cubicBezTo>
                <a:cubicBezTo>
                  <a:pt x="252" y="131"/>
                  <a:pt x="252" y="137"/>
                  <a:pt x="250" y="144"/>
                </a:cubicBezTo>
                <a:cubicBezTo>
                  <a:pt x="248" y="150"/>
                  <a:pt x="244" y="160"/>
                  <a:pt x="238" y="163"/>
                </a:cubicBezTo>
                <a:cubicBezTo>
                  <a:pt x="237" y="159"/>
                  <a:pt x="237" y="155"/>
                  <a:pt x="238" y="151"/>
                </a:cubicBezTo>
                <a:cubicBezTo>
                  <a:pt x="239" y="146"/>
                  <a:pt x="242" y="143"/>
                  <a:pt x="244" y="139"/>
                </a:cubicBezTo>
                <a:cubicBezTo>
                  <a:pt x="245" y="138"/>
                  <a:pt x="244" y="138"/>
                  <a:pt x="243" y="138"/>
                </a:cubicBezTo>
                <a:cubicBezTo>
                  <a:pt x="235" y="142"/>
                  <a:pt x="233" y="156"/>
                  <a:pt x="236" y="164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36" y="165"/>
                  <a:pt x="237" y="165"/>
                  <a:pt x="237" y="165"/>
                </a:cubicBezTo>
                <a:cubicBezTo>
                  <a:pt x="245" y="165"/>
                  <a:pt x="249" y="156"/>
                  <a:pt x="251" y="150"/>
                </a:cubicBezTo>
                <a:cubicBezTo>
                  <a:pt x="255" y="141"/>
                  <a:pt x="256" y="131"/>
                  <a:pt x="252" y="123"/>
                </a:cubicBezTo>
                <a:cubicBezTo>
                  <a:pt x="252" y="123"/>
                  <a:pt x="252" y="122"/>
                  <a:pt x="251" y="122"/>
                </a:cubicBezTo>
                <a:cubicBezTo>
                  <a:pt x="242" y="119"/>
                  <a:pt x="236" y="133"/>
                  <a:pt x="233" y="139"/>
                </a:cubicBezTo>
                <a:cubicBezTo>
                  <a:pt x="228" y="151"/>
                  <a:pt x="225" y="163"/>
                  <a:pt x="226" y="176"/>
                </a:cubicBezTo>
                <a:cubicBezTo>
                  <a:pt x="225" y="176"/>
                  <a:pt x="225" y="176"/>
                  <a:pt x="225" y="176"/>
                </a:cubicBezTo>
                <a:cubicBezTo>
                  <a:pt x="224" y="176"/>
                  <a:pt x="224" y="176"/>
                  <a:pt x="224" y="175"/>
                </a:cubicBezTo>
                <a:cubicBezTo>
                  <a:pt x="224" y="175"/>
                  <a:pt x="224" y="175"/>
                  <a:pt x="224" y="175"/>
                </a:cubicBezTo>
                <a:cubicBezTo>
                  <a:pt x="220" y="153"/>
                  <a:pt x="226" y="114"/>
                  <a:pt x="252" y="107"/>
                </a:cubicBezTo>
                <a:cubicBezTo>
                  <a:pt x="253" y="107"/>
                  <a:pt x="253" y="107"/>
                  <a:pt x="253" y="106"/>
                </a:cubicBezTo>
                <a:cubicBezTo>
                  <a:pt x="264" y="129"/>
                  <a:pt x="259" y="176"/>
                  <a:pt x="228" y="176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0620457" y="5113573"/>
            <a:ext cx="960438" cy="704850"/>
            <a:chOff x="3108325" y="1993900"/>
            <a:chExt cx="960438" cy="704850"/>
          </a:xfrm>
        </p:grpSpPr>
        <p:sp>
          <p:nvSpPr>
            <p:cNvPr id="12" name="Freeform 24"/>
            <p:cNvSpPr>
              <a:spLocks noEditPoints="1"/>
            </p:cNvSpPr>
            <p:nvPr/>
          </p:nvSpPr>
          <p:spPr bwMode="auto">
            <a:xfrm>
              <a:off x="3108325" y="1993900"/>
              <a:ext cx="960438" cy="704850"/>
            </a:xfrm>
            <a:custGeom>
              <a:avLst/>
              <a:gdLst>
                <a:gd name="T0" fmla="*/ 190 w 227"/>
                <a:gd name="T1" fmla="*/ 2 h 166"/>
                <a:gd name="T2" fmla="*/ 136 w 227"/>
                <a:gd name="T3" fmla="*/ 3 h 166"/>
                <a:gd name="T4" fmla="*/ 75 w 227"/>
                <a:gd name="T5" fmla="*/ 9 h 166"/>
                <a:gd name="T6" fmla="*/ 1 w 227"/>
                <a:gd name="T7" fmla="*/ 85 h 166"/>
                <a:gd name="T8" fmla="*/ 43 w 227"/>
                <a:gd name="T9" fmla="*/ 92 h 166"/>
                <a:gd name="T10" fmla="*/ 78 w 227"/>
                <a:gd name="T11" fmla="*/ 156 h 166"/>
                <a:gd name="T12" fmla="*/ 184 w 227"/>
                <a:gd name="T13" fmla="*/ 107 h 166"/>
                <a:gd name="T14" fmla="*/ 169 w 227"/>
                <a:gd name="T15" fmla="*/ 38 h 166"/>
                <a:gd name="T16" fmla="*/ 214 w 227"/>
                <a:gd name="T17" fmla="*/ 121 h 166"/>
                <a:gd name="T18" fmla="*/ 214 w 227"/>
                <a:gd name="T19" fmla="*/ 85 h 166"/>
                <a:gd name="T20" fmla="*/ 195 w 227"/>
                <a:gd name="T21" fmla="*/ 3 h 166"/>
                <a:gd name="T22" fmla="*/ 65 w 227"/>
                <a:gd name="T23" fmla="*/ 92 h 166"/>
                <a:gd name="T24" fmla="*/ 47 w 227"/>
                <a:gd name="T25" fmla="*/ 92 h 166"/>
                <a:gd name="T26" fmla="*/ 180 w 227"/>
                <a:gd name="T27" fmla="*/ 108 h 166"/>
                <a:gd name="T28" fmla="*/ 108 w 227"/>
                <a:gd name="T29" fmla="*/ 151 h 166"/>
                <a:gd name="T30" fmla="*/ 80 w 227"/>
                <a:gd name="T31" fmla="*/ 153 h 166"/>
                <a:gd name="T32" fmla="*/ 79 w 227"/>
                <a:gd name="T33" fmla="*/ 152 h 166"/>
                <a:gd name="T34" fmla="*/ 100 w 227"/>
                <a:gd name="T35" fmla="*/ 137 h 166"/>
                <a:gd name="T36" fmla="*/ 96 w 227"/>
                <a:gd name="T37" fmla="*/ 128 h 166"/>
                <a:gd name="T38" fmla="*/ 67 w 227"/>
                <a:gd name="T39" fmla="*/ 128 h 166"/>
                <a:gd name="T40" fmla="*/ 67 w 227"/>
                <a:gd name="T41" fmla="*/ 126 h 166"/>
                <a:gd name="T42" fmla="*/ 92 w 227"/>
                <a:gd name="T43" fmla="*/ 105 h 166"/>
                <a:gd name="T44" fmla="*/ 73 w 227"/>
                <a:gd name="T45" fmla="*/ 93 h 166"/>
                <a:gd name="T46" fmla="*/ 117 w 227"/>
                <a:gd name="T47" fmla="*/ 93 h 166"/>
                <a:gd name="T48" fmla="*/ 120 w 227"/>
                <a:gd name="T49" fmla="*/ 91 h 166"/>
                <a:gd name="T50" fmla="*/ 159 w 227"/>
                <a:gd name="T51" fmla="*/ 50 h 166"/>
                <a:gd name="T52" fmla="*/ 206 w 227"/>
                <a:gd name="T53" fmla="*/ 105 h 166"/>
                <a:gd name="T54" fmla="*/ 217 w 227"/>
                <a:gd name="T55" fmla="*/ 114 h 166"/>
                <a:gd name="T56" fmla="*/ 171 w 227"/>
                <a:gd name="T57" fmla="*/ 36 h 166"/>
                <a:gd name="T58" fmla="*/ 119 w 227"/>
                <a:gd name="T59" fmla="*/ 88 h 166"/>
                <a:gd name="T60" fmla="*/ 111 w 227"/>
                <a:gd name="T61" fmla="*/ 83 h 166"/>
                <a:gd name="T62" fmla="*/ 96 w 227"/>
                <a:gd name="T63" fmla="*/ 88 h 166"/>
                <a:gd name="T64" fmla="*/ 94 w 227"/>
                <a:gd name="T65" fmla="*/ 81 h 166"/>
                <a:gd name="T66" fmla="*/ 77 w 227"/>
                <a:gd name="T67" fmla="*/ 81 h 166"/>
                <a:gd name="T68" fmla="*/ 40 w 227"/>
                <a:gd name="T69" fmla="*/ 88 h 166"/>
                <a:gd name="T70" fmla="*/ 37 w 227"/>
                <a:gd name="T71" fmla="*/ 88 h 166"/>
                <a:gd name="T72" fmla="*/ 40 w 227"/>
                <a:gd name="T73" fmla="*/ 76 h 166"/>
                <a:gd name="T74" fmla="*/ 5 w 227"/>
                <a:gd name="T75" fmla="*/ 87 h 166"/>
                <a:gd name="T76" fmla="*/ 35 w 227"/>
                <a:gd name="T77" fmla="*/ 64 h 166"/>
                <a:gd name="T78" fmla="*/ 57 w 227"/>
                <a:gd name="T79" fmla="*/ 48 h 166"/>
                <a:gd name="T80" fmla="*/ 48 w 227"/>
                <a:gd name="T81" fmla="*/ 43 h 166"/>
                <a:gd name="T82" fmla="*/ 52 w 227"/>
                <a:gd name="T83" fmla="*/ 39 h 166"/>
                <a:gd name="T84" fmla="*/ 83 w 227"/>
                <a:gd name="T85" fmla="*/ 15 h 166"/>
                <a:gd name="T86" fmla="*/ 144 w 227"/>
                <a:gd name="T87" fmla="*/ 7 h 166"/>
                <a:gd name="T88" fmla="*/ 119 w 227"/>
                <a:gd name="T89" fmla="*/ 8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7" h="166">
                  <a:moveTo>
                    <a:pt x="194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2" y="0"/>
                    <a:pt x="191" y="1"/>
                    <a:pt x="190" y="2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84" y="1"/>
                    <a:pt x="169" y="2"/>
                    <a:pt x="167" y="2"/>
                  </a:cubicBezTo>
                  <a:cubicBezTo>
                    <a:pt x="157" y="2"/>
                    <a:pt x="146" y="2"/>
                    <a:pt x="136" y="3"/>
                  </a:cubicBezTo>
                  <a:cubicBezTo>
                    <a:pt x="116" y="4"/>
                    <a:pt x="95" y="4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4" y="9"/>
                    <a:pt x="74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49" y="34"/>
                    <a:pt x="25" y="60"/>
                    <a:pt x="1" y="85"/>
                  </a:cubicBezTo>
                  <a:cubicBezTo>
                    <a:pt x="0" y="86"/>
                    <a:pt x="1" y="87"/>
                    <a:pt x="2" y="88"/>
                  </a:cubicBezTo>
                  <a:cubicBezTo>
                    <a:pt x="1" y="89"/>
                    <a:pt x="2" y="90"/>
                    <a:pt x="3" y="90"/>
                  </a:cubicBezTo>
                  <a:cubicBezTo>
                    <a:pt x="16" y="91"/>
                    <a:pt x="30" y="92"/>
                    <a:pt x="43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53" y="113"/>
                    <a:pt x="64" y="136"/>
                    <a:pt x="77" y="155"/>
                  </a:cubicBezTo>
                  <a:cubicBezTo>
                    <a:pt x="77" y="155"/>
                    <a:pt x="77" y="156"/>
                    <a:pt x="78" y="156"/>
                  </a:cubicBezTo>
                  <a:cubicBezTo>
                    <a:pt x="100" y="166"/>
                    <a:pt x="122" y="159"/>
                    <a:pt x="143" y="149"/>
                  </a:cubicBezTo>
                  <a:cubicBezTo>
                    <a:pt x="162" y="141"/>
                    <a:pt x="180" y="131"/>
                    <a:pt x="185" y="109"/>
                  </a:cubicBezTo>
                  <a:cubicBezTo>
                    <a:pt x="185" y="108"/>
                    <a:pt x="184" y="108"/>
                    <a:pt x="184" y="107"/>
                  </a:cubicBezTo>
                  <a:cubicBezTo>
                    <a:pt x="184" y="107"/>
                    <a:pt x="184" y="107"/>
                    <a:pt x="184" y="107"/>
                  </a:cubicBezTo>
                  <a:cubicBezTo>
                    <a:pt x="175" y="87"/>
                    <a:pt x="168" y="68"/>
                    <a:pt x="162" y="47"/>
                  </a:cubicBezTo>
                  <a:cubicBezTo>
                    <a:pt x="165" y="44"/>
                    <a:pt x="167" y="41"/>
                    <a:pt x="169" y="38"/>
                  </a:cubicBezTo>
                  <a:cubicBezTo>
                    <a:pt x="187" y="52"/>
                    <a:pt x="197" y="69"/>
                    <a:pt x="205" y="90"/>
                  </a:cubicBezTo>
                  <a:cubicBezTo>
                    <a:pt x="205" y="91"/>
                    <a:pt x="205" y="91"/>
                    <a:pt x="205" y="91"/>
                  </a:cubicBezTo>
                  <a:cubicBezTo>
                    <a:pt x="199" y="101"/>
                    <a:pt x="203" y="115"/>
                    <a:pt x="214" y="121"/>
                  </a:cubicBezTo>
                  <a:cubicBezTo>
                    <a:pt x="215" y="121"/>
                    <a:pt x="216" y="121"/>
                    <a:pt x="216" y="121"/>
                  </a:cubicBezTo>
                  <a:cubicBezTo>
                    <a:pt x="227" y="112"/>
                    <a:pt x="226" y="94"/>
                    <a:pt x="214" y="86"/>
                  </a:cubicBezTo>
                  <a:cubicBezTo>
                    <a:pt x="214" y="86"/>
                    <a:pt x="214" y="85"/>
                    <a:pt x="214" y="85"/>
                  </a:cubicBezTo>
                  <a:cubicBezTo>
                    <a:pt x="212" y="62"/>
                    <a:pt x="196" y="41"/>
                    <a:pt x="175" y="32"/>
                  </a:cubicBezTo>
                  <a:cubicBezTo>
                    <a:pt x="182" y="23"/>
                    <a:pt x="188" y="14"/>
                    <a:pt x="195" y="5"/>
                  </a:cubicBezTo>
                  <a:cubicBezTo>
                    <a:pt x="195" y="4"/>
                    <a:pt x="195" y="4"/>
                    <a:pt x="195" y="3"/>
                  </a:cubicBezTo>
                  <a:cubicBezTo>
                    <a:pt x="195" y="2"/>
                    <a:pt x="195" y="1"/>
                    <a:pt x="194" y="0"/>
                  </a:cubicBezTo>
                  <a:close/>
                  <a:moveTo>
                    <a:pt x="47" y="92"/>
                  </a:moveTo>
                  <a:cubicBezTo>
                    <a:pt x="53" y="92"/>
                    <a:pt x="59" y="92"/>
                    <a:pt x="65" y="92"/>
                  </a:cubicBezTo>
                  <a:cubicBezTo>
                    <a:pt x="66" y="92"/>
                    <a:pt x="67" y="92"/>
                    <a:pt x="69" y="92"/>
                  </a:cubicBezTo>
                  <a:cubicBezTo>
                    <a:pt x="63" y="94"/>
                    <a:pt x="57" y="97"/>
                    <a:pt x="51" y="99"/>
                  </a:cubicBezTo>
                  <a:cubicBezTo>
                    <a:pt x="50" y="97"/>
                    <a:pt x="49" y="94"/>
                    <a:pt x="47" y="92"/>
                  </a:cubicBezTo>
                  <a:close/>
                  <a:moveTo>
                    <a:pt x="180" y="108"/>
                  </a:moveTo>
                  <a:cubicBezTo>
                    <a:pt x="180" y="108"/>
                    <a:pt x="180" y="108"/>
                    <a:pt x="180" y="108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75" y="131"/>
                    <a:pt x="154" y="140"/>
                    <a:pt x="135" y="148"/>
                  </a:cubicBezTo>
                  <a:cubicBezTo>
                    <a:pt x="121" y="154"/>
                    <a:pt x="108" y="158"/>
                    <a:pt x="94" y="156"/>
                  </a:cubicBezTo>
                  <a:cubicBezTo>
                    <a:pt x="99" y="155"/>
                    <a:pt x="104" y="154"/>
                    <a:pt x="108" y="151"/>
                  </a:cubicBezTo>
                  <a:cubicBezTo>
                    <a:pt x="109" y="151"/>
                    <a:pt x="109" y="150"/>
                    <a:pt x="108" y="150"/>
                  </a:cubicBezTo>
                  <a:cubicBezTo>
                    <a:pt x="102" y="152"/>
                    <a:pt x="96" y="154"/>
                    <a:pt x="90" y="156"/>
                  </a:cubicBezTo>
                  <a:cubicBezTo>
                    <a:pt x="87" y="155"/>
                    <a:pt x="83" y="154"/>
                    <a:pt x="80" y="153"/>
                  </a:cubicBezTo>
                  <a:cubicBezTo>
                    <a:pt x="90" y="151"/>
                    <a:pt x="101" y="147"/>
                    <a:pt x="111" y="143"/>
                  </a:cubicBezTo>
                  <a:cubicBezTo>
                    <a:pt x="112" y="143"/>
                    <a:pt x="112" y="142"/>
                    <a:pt x="111" y="142"/>
                  </a:cubicBezTo>
                  <a:cubicBezTo>
                    <a:pt x="100" y="145"/>
                    <a:pt x="89" y="148"/>
                    <a:pt x="79" y="152"/>
                  </a:cubicBezTo>
                  <a:cubicBezTo>
                    <a:pt x="78" y="150"/>
                    <a:pt x="77" y="148"/>
                    <a:pt x="77" y="147"/>
                  </a:cubicBezTo>
                  <a:cubicBezTo>
                    <a:pt x="85" y="145"/>
                    <a:pt x="93" y="142"/>
                    <a:pt x="101" y="138"/>
                  </a:cubicBezTo>
                  <a:cubicBezTo>
                    <a:pt x="101" y="138"/>
                    <a:pt x="101" y="137"/>
                    <a:pt x="100" y="137"/>
                  </a:cubicBezTo>
                  <a:cubicBezTo>
                    <a:pt x="92" y="140"/>
                    <a:pt x="84" y="143"/>
                    <a:pt x="76" y="145"/>
                  </a:cubicBezTo>
                  <a:cubicBezTo>
                    <a:pt x="75" y="143"/>
                    <a:pt x="74" y="140"/>
                    <a:pt x="73" y="138"/>
                  </a:cubicBezTo>
                  <a:cubicBezTo>
                    <a:pt x="80" y="134"/>
                    <a:pt x="88" y="132"/>
                    <a:pt x="96" y="128"/>
                  </a:cubicBezTo>
                  <a:cubicBezTo>
                    <a:pt x="96" y="128"/>
                    <a:pt x="96" y="127"/>
                    <a:pt x="95" y="127"/>
                  </a:cubicBezTo>
                  <a:cubicBezTo>
                    <a:pt x="87" y="129"/>
                    <a:pt x="79" y="133"/>
                    <a:pt x="72" y="137"/>
                  </a:cubicBezTo>
                  <a:cubicBezTo>
                    <a:pt x="71" y="134"/>
                    <a:pt x="69" y="131"/>
                    <a:pt x="67" y="128"/>
                  </a:cubicBezTo>
                  <a:cubicBezTo>
                    <a:pt x="73" y="126"/>
                    <a:pt x="79" y="124"/>
                    <a:pt x="85" y="121"/>
                  </a:cubicBezTo>
                  <a:cubicBezTo>
                    <a:pt x="85" y="121"/>
                    <a:pt x="85" y="120"/>
                    <a:pt x="84" y="120"/>
                  </a:cubicBezTo>
                  <a:cubicBezTo>
                    <a:pt x="78" y="122"/>
                    <a:pt x="73" y="124"/>
                    <a:pt x="67" y="126"/>
                  </a:cubicBezTo>
                  <a:cubicBezTo>
                    <a:pt x="65" y="124"/>
                    <a:pt x="64" y="121"/>
                    <a:pt x="62" y="118"/>
                  </a:cubicBezTo>
                  <a:cubicBezTo>
                    <a:pt x="72" y="114"/>
                    <a:pt x="82" y="110"/>
                    <a:pt x="92" y="106"/>
                  </a:cubicBezTo>
                  <a:cubicBezTo>
                    <a:pt x="93" y="106"/>
                    <a:pt x="92" y="104"/>
                    <a:pt x="92" y="105"/>
                  </a:cubicBezTo>
                  <a:cubicBezTo>
                    <a:pt x="81" y="108"/>
                    <a:pt x="71" y="112"/>
                    <a:pt x="62" y="117"/>
                  </a:cubicBezTo>
                  <a:cubicBezTo>
                    <a:pt x="58" y="111"/>
                    <a:pt x="55" y="106"/>
                    <a:pt x="52" y="100"/>
                  </a:cubicBezTo>
                  <a:cubicBezTo>
                    <a:pt x="59" y="98"/>
                    <a:pt x="66" y="95"/>
                    <a:pt x="73" y="93"/>
                  </a:cubicBezTo>
                  <a:cubicBezTo>
                    <a:pt x="83" y="93"/>
                    <a:pt x="97" y="95"/>
                    <a:pt x="107" y="93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10" y="94"/>
                    <a:pt x="114" y="93"/>
                    <a:pt x="117" y="93"/>
                  </a:cubicBezTo>
                  <a:cubicBezTo>
                    <a:pt x="118" y="93"/>
                    <a:pt x="118" y="92"/>
                    <a:pt x="118" y="92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20" y="92"/>
                    <a:pt x="120" y="92"/>
                    <a:pt x="120" y="91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0" y="91"/>
                    <a:pt x="121" y="91"/>
                  </a:cubicBezTo>
                  <a:cubicBezTo>
                    <a:pt x="134" y="78"/>
                    <a:pt x="147" y="65"/>
                    <a:pt x="159" y="50"/>
                  </a:cubicBezTo>
                  <a:cubicBezTo>
                    <a:pt x="163" y="70"/>
                    <a:pt x="170" y="90"/>
                    <a:pt x="180" y="108"/>
                  </a:cubicBezTo>
                  <a:close/>
                  <a:moveTo>
                    <a:pt x="217" y="114"/>
                  </a:moveTo>
                  <a:cubicBezTo>
                    <a:pt x="213" y="121"/>
                    <a:pt x="207" y="109"/>
                    <a:pt x="206" y="105"/>
                  </a:cubicBezTo>
                  <a:cubicBezTo>
                    <a:pt x="205" y="99"/>
                    <a:pt x="207" y="93"/>
                    <a:pt x="212" y="88"/>
                  </a:cubicBezTo>
                  <a:cubicBezTo>
                    <a:pt x="212" y="88"/>
                    <a:pt x="212" y="89"/>
                    <a:pt x="212" y="89"/>
                  </a:cubicBezTo>
                  <a:cubicBezTo>
                    <a:pt x="220" y="94"/>
                    <a:pt x="222" y="106"/>
                    <a:pt x="217" y="114"/>
                  </a:cubicBezTo>
                  <a:close/>
                  <a:moveTo>
                    <a:pt x="211" y="85"/>
                  </a:moveTo>
                  <a:cubicBezTo>
                    <a:pt x="210" y="86"/>
                    <a:pt x="209" y="87"/>
                    <a:pt x="208" y="88"/>
                  </a:cubicBezTo>
                  <a:cubicBezTo>
                    <a:pt x="204" y="67"/>
                    <a:pt x="189" y="48"/>
                    <a:pt x="171" y="36"/>
                  </a:cubicBezTo>
                  <a:cubicBezTo>
                    <a:pt x="172" y="35"/>
                    <a:pt x="173" y="34"/>
                    <a:pt x="173" y="33"/>
                  </a:cubicBezTo>
                  <a:cubicBezTo>
                    <a:pt x="194" y="45"/>
                    <a:pt x="206" y="62"/>
                    <a:pt x="211" y="85"/>
                  </a:cubicBezTo>
                  <a:close/>
                  <a:moveTo>
                    <a:pt x="119" y="88"/>
                  </a:moveTo>
                  <a:cubicBezTo>
                    <a:pt x="119" y="88"/>
                    <a:pt x="119" y="88"/>
                    <a:pt x="119" y="88"/>
                  </a:cubicBezTo>
                  <a:cubicBezTo>
                    <a:pt x="112" y="88"/>
                    <a:pt x="105" y="88"/>
                    <a:pt x="99" y="88"/>
                  </a:cubicBezTo>
                  <a:cubicBezTo>
                    <a:pt x="103" y="87"/>
                    <a:pt x="107" y="85"/>
                    <a:pt x="111" y="83"/>
                  </a:cubicBezTo>
                  <a:cubicBezTo>
                    <a:pt x="111" y="83"/>
                    <a:pt x="111" y="82"/>
                    <a:pt x="110" y="82"/>
                  </a:cubicBezTo>
                  <a:cubicBezTo>
                    <a:pt x="106" y="84"/>
                    <a:pt x="101" y="86"/>
                    <a:pt x="96" y="87"/>
                  </a:cubicBezTo>
                  <a:cubicBezTo>
                    <a:pt x="96" y="87"/>
                    <a:pt x="96" y="88"/>
                    <a:pt x="96" y="88"/>
                  </a:cubicBezTo>
                  <a:cubicBezTo>
                    <a:pt x="91" y="88"/>
                    <a:pt x="86" y="88"/>
                    <a:pt x="80" y="88"/>
                  </a:cubicBezTo>
                  <a:cubicBezTo>
                    <a:pt x="85" y="87"/>
                    <a:pt x="90" y="85"/>
                    <a:pt x="94" y="82"/>
                  </a:cubicBezTo>
                  <a:cubicBezTo>
                    <a:pt x="95" y="82"/>
                    <a:pt x="95" y="81"/>
                    <a:pt x="94" y="81"/>
                  </a:cubicBezTo>
                  <a:cubicBezTo>
                    <a:pt x="89" y="83"/>
                    <a:pt x="84" y="86"/>
                    <a:pt x="78" y="88"/>
                  </a:cubicBezTo>
                  <a:cubicBezTo>
                    <a:pt x="73" y="88"/>
                    <a:pt x="67" y="88"/>
                    <a:pt x="61" y="88"/>
                  </a:cubicBezTo>
                  <a:cubicBezTo>
                    <a:pt x="66" y="86"/>
                    <a:pt x="71" y="84"/>
                    <a:pt x="77" y="81"/>
                  </a:cubicBezTo>
                  <a:cubicBezTo>
                    <a:pt x="77" y="81"/>
                    <a:pt x="77" y="80"/>
                    <a:pt x="76" y="81"/>
                  </a:cubicBezTo>
                  <a:cubicBezTo>
                    <a:pt x="70" y="83"/>
                    <a:pt x="63" y="86"/>
                    <a:pt x="57" y="88"/>
                  </a:cubicBezTo>
                  <a:cubicBezTo>
                    <a:pt x="51" y="88"/>
                    <a:pt x="46" y="88"/>
                    <a:pt x="40" y="88"/>
                  </a:cubicBezTo>
                  <a:cubicBezTo>
                    <a:pt x="52" y="83"/>
                    <a:pt x="64" y="79"/>
                    <a:pt x="75" y="73"/>
                  </a:cubicBezTo>
                  <a:cubicBezTo>
                    <a:pt x="76" y="73"/>
                    <a:pt x="76" y="72"/>
                    <a:pt x="75" y="72"/>
                  </a:cubicBezTo>
                  <a:cubicBezTo>
                    <a:pt x="62" y="78"/>
                    <a:pt x="50" y="83"/>
                    <a:pt x="37" y="88"/>
                  </a:cubicBezTo>
                  <a:cubicBezTo>
                    <a:pt x="30" y="88"/>
                    <a:pt x="23" y="87"/>
                    <a:pt x="16" y="87"/>
                  </a:cubicBezTo>
                  <a:cubicBezTo>
                    <a:pt x="24" y="84"/>
                    <a:pt x="32" y="81"/>
                    <a:pt x="40" y="77"/>
                  </a:cubicBezTo>
                  <a:cubicBezTo>
                    <a:pt x="41" y="77"/>
                    <a:pt x="40" y="76"/>
                    <a:pt x="40" y="76"/>
                  </a:cubicBezTo>
                  <a:cubicBezTo>
                    <a:pt x="31" y="80"/>
                    <a:pt x="22" y="84"/>
                    <a:pt x="13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7"/>
                    <a:pt x="8" y="87"/>
                    <a:pt x="5" y="87"/>
                  </a:cubicBezTo>
                  <a:cubicBezTo>
                    <a:pt x="9" y="83"/>
                    <a:pt x="14" y="78"/>
                    <a:pt x="18" y="74"/>
                  </a:cubicBezTo>
                  <a:cubicBezTo>
                    <a:pt x="24" y="71"/>
                    <a:pt x="30" y="69"/>
                    <a:pt x="36" y="65"/>
                  </a:cubicBezTo>
                  <a:cubicBezTo>
                    <a:pt x="36" y="65"/>
                    <a:pt x="36" y="64"/>
                    <a:pt x="35" y="64"/>
                  </a:cubicBezTo>
                  <a:cubicBezTo>
                    <a:pt x="30" y="67"/>
                    <a:pt x="25" y="69"/>
                    <a:pt x="20" y="71"/>
                  </a:cubicBezTo>
                  <a:cubicBezTo>
                    <a:pt x="24" y="68"/>
                    <a:pt x="28" y="64"/>
                    <a:pt x="32" y="60"/>
                  </a:cubicBezTo>
                  <a:cubicBezTo>
                    <a:pt x="40" y="56"/>
                    <a:pt x="49" y="52"/>
                    <a:pt x="57" y="48"/>
                  </a:cubicBezTo>
                  <a:cubicBezTo>
                    <a:pt x="58" y="47"/>
                    <a:pt x="57" y="46"/>
                    <a:pt x="57" y="47"/>
                  </a:cubicBezTo>
                  <a:cubicBezTo>
                    <a:pt x="49" y="50"/>
                    <a:pt x="42" y="54"/>
                    <a:pt x="34" y="57"/>
                  </a:cubicBezTo>
                  <a:cubicBezTo>
                    <a:pt x="39" y="52"/>
                    <a:pt x="44" y="47"/>
                    <a:pt x="48" y="43"/>
                  </a:cubicBezTo>
                  <a:cubicBezTo>
                    <a:pt x="54" y="39"/>
                    <a:pt x="60" y="36"/>
                    <a:pt x="65" y="32"/>
                  </a:cubicBezTo>
                  <a:cubicBezTo>
                    <a:pt x="66" y="32"/>
                    <a:pt x="65" y="31"/>
                    <a:pt x="65" y="31"/>
                  </a:cubicBezTo>
                  <a:cubicBezTo>
                    <a:pt x="60" y="34"/>
                    <a:pt x="56" y="36"/>
                    <a:pt x="52" y="39"/>
                  </a:cubicBezTo>
                  <a:cubicBezTo>
                    <a:pt x="56" y="34"/>
                    <a:pt x="61" y="30"/>
                    <a:pt x="65" y="25"/>
                  </a:cubicBezTo>
                  <a:cubicBezTo>
                    <a:pt x="71" y="23"/>
                    <a:pt x="78" y="20"/>
                    <a:pt x="84" y="16"/>
                  </a:cubicBezTo>
                  <a:cubicBezTo>
                    <a:pt x="84" y="16"/>
                    <a:pt x="84" y="15"/>
                    <a:pt x="83" y="15"/>
                  </a:cubicBezTo>
                  <a:cubicBezTo>
                    <a:pt x="78" y="18"/>
                    <a:pt x="73" y="20"/>
                    <a:pt x="68" y="22"/>
                  </a:cubicBezTo>
                  <a:cubicBezTo>
                    <a:pt x="71" y="19"/>
                    <a:pt x="74" y="16"/>
                    <a:pt x="77" y="12"/>
                  </a:cubicBezTo>
                  <a:cubicBezTo>
                    <a:pt x="99" y="9"/>
                    <a:pt x="122" y="8"/>
                    <a:pt x="144" y="7"/>
                  </a:cubicBezTo>
                  <a:cubicBezTo>
                    <a:pt x="155" y="7"/>
                    <a:pt x="165" y="6"/>
                    <a:pt x="176" y="6"/>
                  </a:cubicBezTo>
                  <a:cubicBezTo>
                    <a:pt x="180" y="6"/>
                    <a:pt x="184" y="7"/>
                    <a:pt x="188" y="6"/>
                  </a:cubicBezTo>
                  <a:cubicBezTo>
                    <a:pt x="166" y="34"/>
                    <a:pt x="143" y="61"/>
                    <a:pt x="119" y="8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25"/>
            <p:cNvSpPr>
              <a:spLocks/>
            </p:cNvSpPr>
            <p:nvPr/>
          </p:nvSpPr>
          <p:spPr bwMode="auto">
            <a:xfrm>
              <a:off x="3344863" y="2427288"/>
              <a:ext cx="80963" cy="28575"/>
            </a:xfrm>
            <a:custGeom>
              <a:avLst/>
              <a:gdLst>
                <a:gd name="T0" fmla="*/ 18 w 19"/>
                <a:gd name="T1" fmla="*/ 0 h 7"/>
                <a:gd name="T2" fmla="*/ 1 w 19"/>
                <a:gd name="T3" fmla="*/ 5 h 7"/>
                <a:gd name="T4" fmla="*/ 2 w 19"/>
                <a:gd name="T5" fmla="*/ 6 h 7"/>
                <a:gd name="T6" fmla="*/ 18 w 19"/>
                <a:gd name="T7" fmla="*/ 1 h 7"/>
                <a:gd name="T8" fmla="*/ 18 w 1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8" y="0"/>
                  </a:moveTo>
                  <a:cubicBezTo>
                    <a:pt x="12" y="1"/>
                    <a:pt x="6" y="2"/>
                    <a:pt x="1" y="5"/>
                  </a:cubicBezTo>
                  <a:cubicBezTo>
                    <a:pt x="0" y="5"/>
                    <a:pt x="1" y="7"/>
                    <a:pt x="2" y="6"/>
                  </a:cubicBezTo>
                  <a:cubicBezTo>
                    <a:pt x="7" y="4"/>
                    <a:pt x="12" y="2"/>
                    <a:pt x="18" y="1"/>
                  </a:cubicBezTo>
                  <a:cubicBezTo>
                    <a:pt x="19" y="1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766349" y="5058743"/>
            <a:ext cx="771525" cy="915988"/>
            <a:chOff x="9729788" y="11133138"/>
            <a:chExt cx="771525" cy="915988"/>
          </a:xfrm>
        </p:grpSpPr>
        <p:sp>
          <p:nvSpPr>
            <p:cNvPr id="15" name="Freeform 26"/>
            <p:cNvSpPr>
              <a:spLocks noEditPoints="1"/>
            </p:cNvSpPr>
            <p:nvPr/>
          </p:nvSpPr>
          <p:spPr bwMode="auto">
            <a:xfrm>
              <a:off x="9729788" y="11133138"/>
              <a:ext cx="771525" cy="915988"/>
            </a:xfrm>
            <a:custGeom>
              <a:avLst/>
              <a:gdLst>
                <a:gd name="T0" fmla="*/ 181 w 182"/>
                <a:gd name="T1" fmla="*/ 103 h 216"/>
                <a:gd name="T2" fmla="*/ 171 w 182"/>
                <a:gd name="T3" fmla="*/ 46 h 216"/>
                <a:gd name="T4" fmla="*/ 102 w 182"/>
                <a:gd name="T5" fmla="*/ 1 h 216"/>
                <a:gd name="T6" fmla="*/ 17 w 182"/>
                <a:gd name="T7" fmla="*/ 124 h 216"/>
                <a:gd name="T8" fmla="*/ 15 w 182"/>
                <a:gd name="T9" fmla="*/ 125 h 216"/>
                <a:gd name="T10" fmla="*/ 1 w 182"/>
                <a:gd name="T11" fmla="*/ 146 h 216"/>
                <a:gd name="T12" fmla="*/ 44 w 182"/>
                <a:gd name="T13" fmla="*/ 177 h 216"/>
                <a:gd name="T14" fmla="*/ 107 w 182"/>
                <a:gd name="T15" fmla="*/ 213 h 216"/>
                <a:gd name="T16" fmla="*/ 176 w 182"/>
                <a:gd name="T17" fmla="*/ 97 h 216"/>
                <a:gd name="T18" fmla="*/ 157 w 182"/>
                <a:gd name="T19" fmla="*/ 85 h 216"/>
                <a:gd name="T20" fmla="*/ 151 w 182"/>
                <a:gd name="T21" fmla="*/ 80 h 216"/>
                <a:gd name="T22" fmla="*/ 161 w 182"/>
                <a:gd name="T23" fmla="*/ 64 h 216"/>
                <a:gd name="T24" fmla="*/ 176 w 182"/>
                <a:gd name="T25" fmla="*/ 97 h 216"/>
                <a:gd name="T26" fmla="*/ 31 w 182"/>
                <a:gd name="T27" fmla="*/ 163 h 216"/>
                <a:gd name="T28" fmla="*/ 7 w 182"/>
                <a:gd name="T29" fmla="*/ 144 h 216"/>
                <a:gd name="T30" fmla="*/ 35 w 182"/>
                <a:gd name="T31" fmla="*/ 158 h 216"/>
                <a:gd name="T32" fmla="*/ 13 w 182"/>
                <a:gd name="T33" fmla="*/ 136 h 216"/>
                <a:gd name="T34" fmla="*/ 25 w 182"/>
                <a:gd name="T35" fmla="*/ 142 h 216"/>
                <a:gd name="T36" fmla="*/ 19 w 182"/>
                <a:gd name="T37" fmla="*/ 127 h 216"/>
                <a:gd name="T38" fmla="*/ 50 w 182"/>
                <a:gd name="T39" fmla="*/ 142 h 216"/>
                <a:gd name="T40" fmla="*/ 26 w 182"/>
                <a:gd name="T41" fmla="*/ 118 h 216"/>
                <a:gd name="T42" fmla="*/ 41 w 182"/>
                <a:gd name="T43" fmla="*/ 126 h 216"/>
                <a:gd name="T44" fmla="*/ 33 w 182"/>
                <a:gd name="T45" fmla="*/ 108 h 216"/>
                <a:gd name="T46" fmla="*/ 70 w 182"/>
                <a:gd name="T47" fmla="*/ 129 h 216"/>
                <a:gd name="T48" fmla="*/ 39 w 182"/>
                <a:gd name="T49" fmla="*/ 100 h 216"/>
                <a:gd name="T50" fmla="*/ 58 w 182"/>
                <a:gd name="T51" fmla="*/ 110 h 216"/>
                <a:gd name="T52" fmla="*/ 47 w 182"/>
                <a:gd name="T53" fmla="*/ 88 h 216"/>
                <a:gd name="T54" fmla="*/ 78 w 182"/>
                <a:gd name="T55" fmla="*/ 110 h 216"/>
                <a:gd name="T56" fmla="*/ 48 w 182"/>
                <a:gd name="T57" fmla="*/ 88 h 216"/>
                <a:gd name="T58" fmla="*/ 61 w 182"/>
                <a:gd name="T59" fmla="*/ 68 h 216"/>
                <a:gd name="T60" fmla="*/ 78 w 182"/>
                <a:gd name="T61" fmla="*/ 77 h 216"/>
                <a:gd name="T62" fmla="*/ 68 w 182"/>
                <a:gd name="T63" fmla="*/ 59 h 216"/>
                <a:gd name="T64" fmla="*/ 94 w 182"/>
                <a:gd name="T65" fmla="*/ 72 h 216"/>
                <a:gd name="T66" fmla="*/ 75 w 182"/>
                <a:gd name="T67" fmla="*/ 48 h 216"/>
                <a:gd name="T68" fmla="*/ 93 w 182"/>
                <a:gd name="T69" fmla="*/ 57 h 216"/>
                <a:gd name="T70" fmla="*/ 82 w 182"/>
                <a:gd name="T71" fmla="*/ 37 h 216"/>
                <a:gd name="T72" fmla="*/ 104 w 182"/>
                <a:gd name="T73" fmla="*/ 49 h 216"/>
                <a:gd name="T74" fmla="*/ 88 w 182"/>
                <a:gd name="T75" fmla="*/ 27 h 216"/>
                <a:gd name="T76" fmla="*/ 104 w 182"/>
                <a:gd name="T77" fmla="*/ 36 h 216"/>
                <a:gd name="T78" fmla="*/ 94 w 182"/>
                <a:gd name="T79" fmla="*/ 17 h 216"/>
                <a:gd name="T80" fmla="*/ 115 w 182"/>
                <a:gd name="T81" fmla="*/ 28 h 216"/>
                <a:gd name="T82" fmla="*/ 101 w 182"/>
                <a:gd name="T83" fmla="*/ 4 h 216"/>
                <a:gd name="T84" fmla="*/ 156 w 182"/>
                <a:gd name="T85" fmla="*/ 65 h 216"/>
                <a:gd name="T86" fmla="*/ 147 w 182"/>
                <a:gd name="T87" fmla="*/ 83 h 216"/>
                <a:gd name="T88" fmla="*/ 175 w 182"/>
                <a:gd name="T89" fmla="*/ 101 h 216"/>
                <a:gd name="T90" fmla="*/ 177 w 182"/>
                <a:gd name="T91" fmla="*/ 101 h 216"/>
                <a:gd name="T92" fmla="*/ 177 w 182"/>
                <a:gd name="T93" fmla="*/ 103 h 216"/>
                <a:gd name="T94" fmla="*/ 56 w 182"/>
                <a:gd name="T95" fmla="*/ 17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2" h="216">
                  <a:moveTo>
                    <a:pt x="179" y="105"/>
                  </a:moveTo>
                  <a:cubicBezTo>
                    <a:pt x="180" y="105"/>
                    <a:pt x="182" y="104"/>
                    <a:pt x="181" y="103"/>
                  </a:cubicBezTo>
                  <a:cubicBezTo>
                    <a:pt x="177" y="85"/>
                    <a:pt x="174" y="66"/>
                    <a:pt x="173" y="47"/>
                  </a:cubicBezTo>
                  <a:cubicBezTo>
                    <a:pt x="173" y="46"/>
                    <a:pt x="172" y="46"/>
                    <a:pt x="171" y="46"/>
                  </a:cubicBezTo>
                  <a:cubicBezTo>
                    <a:pt x="171" y="46"/>
                    <a:pt x="171" y="45"/>
                    <a:pt x="170" y="45"/>
                  </a:cubicBezTo>
                  <a:cubicBezTo>
                    <a:pt x="147" y="31"/>
                    <a:pt x="123" y="18"/>
                    <a:pt x="102" y="1"/>
                  </a:cubicBezTo>
                  <a:cubicBezTo>
                    <a:pt x="101" y="0"/>
                    <a:pt x="99" y="2"/>
                    <a:pt x="100" y="3"/>
                  </a:cubicBezTo>
                  <a:cubicBezTo>
                    <a:pt x="72" y="43"/>
                    <a:pt x="46" y="84"/>
                    <a:pt x="17" y="124"/>
                  </a:cubicBezTo>
                  <a:cubicBezTo>
                    <a:pt x="17" y="124"/>
                    <a:pt x="16" y="124"/>
                    <a:pt x="16" y="124"/>
                  </a:cubicBezTo>
                  <a:cubicBezTo>
                    <a:pt x="15" y="123"/>
                    <a:pt x="15" y="124"/>
                    <a:pt x="15" y="125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11" y="132"/>
                    <a:pt x="6" y="139"/>
                    <a:pt x="1" y="146"/>
                  </a:cubicBezTo>
                  <a:cubicBezTo>
                    <a:pt x="0" y="147"/>
                    <a:pt x="1" y="149"/>
                    <a:pt x="3" y="149"/>
                  </a:cubicBezTo>
                  <a:cubicBezTo>
                    <a:pt x="10" y="160"/>
                    <a:pt x="33" y="169"/>
                    <a:pt x="44" y="177"/>
                  </a:cubicBezTo>
                  <a:cubicBezTo>
                    <a:pt x="64" y="189"/>
                    <a:pt x="85" y="202"/>
                    <a:pt x="105" y="215"/>
                  </a:cubicBezTo>
                  <a:cubicBezTo>
                    <a:pt x="106" y="216"/>
                    <a:pt x="107" y="215"/>
                    <a:pt x="107" y="213"/>
                  </a:cubicBezTo>
                  <a:cubicBezTo>
                    <a:pt x="133" y="179"/>
                    <a:pt x="156" y="141"/>
                    <a:pt x="179" y="105"/>
                  </a:cubicBezTo>
                  <a:close/>
                  <a:moveTo>
                    <a:pt x="176" y="97"/>
                  </a:moveTo>
                  <a:cubicBezTo>
                    <a:pt x="172" y="94"/>
                    <a:pt x="168" y="91"/>
                    <a:pt x="164" y="89"/>
                  </a:cubicBezTo>
                  <a:cubicBezTo>
                    <a:pt x="162" y="87"/>
                    <a:pt x="160" y="86"/>
                    <a:pt x="157" y="85"/>
                  </a:cubicBezTo>
                  <a:cubicBezTo>
                    <a:pt x="156" y="84"/>
                    <a:pt x="154" y="83"/>
                    <a:pt x="153" y="82"/>
                  </a:cubicBezTo>
                  <a:cubicBezTo>
                    <a:pt x="150" y="82"/>
                    <a:pt x="149" y="81"/>
                    <a:pt x="151" y="80"/>
                  </a:cubicBezTo>
                  <a:cubicBezTo>
                    <a:pt x="151" y="78"/>
                    <a:pt x="154" y="75"/>
                    <a:pt x="155" y="73"/>
                  </a:cubicBezTo>
                  <a:cubicBezTo>
                    <a:pt x="157" y="70"/>
                    <a:pt x="159" y="67"/>
                    <a:pt x="161" y="64"/>
                  </a:cubicBezTo>
                  <a:cubicBezTo>
                    <a:pt x="164" y="59"/>
                    <a:pt x="167" y="54"/>
                    <a:pt x="170" y="48"/>
                  </a:cubicBezTo>
                  <a:cubicBezTo>
                    <a:pt x="170" y="65"/>
                    <a:pt x="172" y="81"/>
                    <a:pt x="176" y="97"/>
                  </a:cubicBezTo>
                  <a:close/>
                  <a:moveTo>
                    <a:pt x="56" y="179"/>
                  </a:moveTo>
                  <a:cubicBezTo>
                    <a:pt x="48" y="174"/>
                    <a:pt x="39" y="169"/>
                    <a:pt x="31" y="163"/>
                  </a:cubicBezTo>
                  <a:cubicBezTo>
                    <a:pt x="27" y="161"/>
                    <a:pt x="7" y="152"/>
                    <a:pt x="5" y="147"/>
                  </a:cubicBezTo>
                  <a:cubicBezTo>
                    <a:pt x="5" y="146"/>
                    <a:pt x="6" y="145"/>
                    <a:pt x="7" y="144"/>
                  </a:cubicBezTo>
                  <a:cubicBezTo>
                    <a:pt x="15" y="150"/>
                    <a:pt x="25" y="155"/>
                    <a:pt x="34" y="159"/>
                  </a:cubicBezTo>
                  <a:cubicBezTo>
                    <a:pt x="35" y="160"/>
                    <a:pt x="36" y="158"/>
                    <a:pt x="35" y="158"/>
                  </a:cubicBezTo>
                  <a:cubicBezTo>
                    <a:pt x="26" y="153"/>
                    <a:pt x="17" y="148"/>
                    <a:pt x="8" y="142"/>
                  </a:cubicBezTo>
                  <a:cubicBezTo>
                    <a:pt x="9" y="140"/>
                    <a:pt x="11" y="138"/>
                    <a:pt x="13" y="136"/>
                  </a:cubicBezTo>
                  <a:cubicBezTo>
                    <a:pt x="16" y="139"/>
                    <a:pt x="20" y="141"/>
                    <a:pt x="25" y="143"/>
                  </a:cubicBezTo>
                  <a:cubicBezTo>
                    <a:pt x="26" y="144"/>
                    <a:pt x="26" y="143"/>
                    <a:pt x="25" y="142"/>
                  </a:cubicBezTo>
                  <a:cubicBezTo>
                    <a:pt x="21" y="140"/>
                    <a:pt x="17" y="138"/>
                    <a:pt x="13" y="135"/>
                  </a:cubicBezTo>
                  <a:cubicBezTo>
                    <a:pt x="15" y="132"/>
                    <a:pt x="17" y="130"/>
                    <a:pt x="19" y="127"/>
                  </a:cubicBezTo>
                  <a:cubicBezTo>
                    <a:pt x="29" y="132"/>
                    <a:pt x="39" y="138"/>
                    <a:pt x="49" y="143"/>
                  </a:cubicBezTo>
                  <a:cubicBezTo>
                    <a:pt x="50" y="144"/>
                    <a:pt x="50" y="143"/>
                    <a:pt x="50" y="142"/>
                  </a:cubicBezTo>
                  <a:cubicBezTo>
                    <a:pt x="40" y="137"/>
                    <a:pt x="30" y="131"/>
                    <a:pt x="20" y="126"/>
                  </a:cubicBezTo>
                  <a:cubicBezTo>
                    <a:pt x="22" y="123"/>
                    <a:pt x="24" y="121"/>
                    <a:pt x="26" y="118"/>
                  </a:cubicBezTo>
                  <a:cubicBezTo>
                    <a:pt x="30" y="122"/>
                    <a:pt x="36" y="125"/>
                    <a:pt x="40" y="127"/>
                  </a:cubicBezTo>
                  <a:cubicBezTo>
                    <a:pt x="41" y="128"/>
                    <a:pt x="42" y="127"/>
                    <a:pt x="41" y="126"/>
                  </a:cubicBezTo>
                  <a:cubicBezTo>
                    <a:pt x="37" y="123"/>
                    <a:pt x="31" y="119"/>
                    <a:pt x="26" y="118"/>
                  </a:cubicBezTo>
                  <a:cubicBezTo>
                    <a:pt x="29" y="115"/>
                    <a:pt x="31" y="111"/>
                    <a:pt x="33" y="108"/>
                  </a:cubicBezTo>
                  <a:cubicBezTo>
                    <a:pt x="45" y="115"/>
                    <a:pt x="57" y="123"/>
                    <a:pt x="69" y="130"/>
                  </a:cubicBezTo>
                  <a:cubicBezTo>
                    <a:pt x="70" y="130"/>
                    <a:pt x="71" y="129"/>
                    <a:pt x="70" y="129"/>
                  </a:cubicBezTo>
                  <a:cubicBezTo>
                    <a:pt x="58" y="121"/>
                    <a:pt x="46" y="114"/>
                    <a:pt x="34" y="108"/>
                  </a:cubicBezTo>
                  <a:cubicBezTo>
                    <a:pt x="36" y="105"/>
                    <a:pt x="37" y="102"/>
                    <a:pt x="39" y="100"/>
                  </a:cubicBezTo>
                  <a:cubicBezTo>
                    <a:pt x="46" y="103"/>
                    <a:pt x="51" y="107"/>
                    <a:pt x="57" y="111"/>
                  </a:cubicBezTo>
                  <a:cubicBezTo>
                    <a:pt x="58" y="112"/>
                    <a:pt x="59" y="111"/>
                    <a:pt x="58" y="110"/>
                  </a:cubicBezTo>
                  <a:cubicBezTo>
                    <a:pt x="52" y="106"/>
                    <a:pt x="46" y="102"/>
                    <a:pt x="40" y="99"/>
                  </a:cubicBezTo>
                  <a:cubicBezTo>
                    <a:pt x="42" y="95"/>
                    <a:pt x="45" y="92"/>
                    <a:pt x="47" y="88"/>
                  </a:cubicBezTo>
                  <a:cubicBezTo>
                    <a:pt x="47" y="89"/>
                    <a:pt x="47" y="89"/>
                    <a:pt x="48" y="89"/>
                  </a:cubicBezTo>
                  <a:cubicBezTo>
                    <a:pt x="58" y="96"/>
                    <a:pt x="68" y="103"/>
                    <a:pt x="78" y="110"/>
                  </a:cubicBezTo>
                  <a:cubicBezTo>
                    <a:pt x="79" y="110"/>
                    <a:pt x="80" y="109"/>
                    <a:pt x="79" y="108"/>
                  </a:cubicBezTo>
                  <a:cubicBezTo>
                    <a:pt x="69" y="101"/>
                    <a:pt x="59" y="94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52" y="81"/>
                    <a:pt x="57" y="75"/>
                    <a:pt x="61" y="68"/>
                  </a:cubicBezTo>
                  <a:cubicBezTo>
                    <a:pt x="67" y="71"/>
                    <a:pt x="72" y="75"/>
                    <a:pt x="77" y="78"/>
                  </a:cubicBezTo>
                  <a:cubicBezTo>
                    <a:pt x="78" y="78"/>
                    <a:pt x="79" y="77"/>
                    <a:pt x="78" y="77"/>
                  </a:cubicBezTo>
                  <a:cubicBezTo>
                    <a:pt x="73" y="73"/>
                    <a:pt x="68" y="70"/>
                    <a:pt x="62" y="67"/>
                  </a:cubicBezTo>
                  <a:cubicBezTo>
                    <a:pt x="64" y="64"/>
                    <a:pt x="66" y="62"/>
                    <a:pt x="68" y="59"/>
                  </a:cubicBezTo>
                  <a:cubicBezTo>
                    <a:pt x="76" y="64"/>
                    <a:pt x="84" y="69"/>
                    <a:pt x="93" y="74"/>
                  </a:cubicBezTo>
                  <a:cubicBezTo>
                    <a:pt x="94" y="74"/>
                    <a:pt x="95" y="73"/>
                    <a:pt x="94" y="72"/>
                  </a:cubicBezTo>
                  <a:cubicBezTo>
                    <a:pt x="85" y="68"/>
                    <a:pt x="77" y="63"/>
                    <a:pt x="68" y="58"/>
                  </a:cubicBezTo>
                  <a:cubicBezTo>
                    <a:pt x="70" y="55"/>
                    <a:pt x="73" y="51"/>
                    <a:pt x="75" y="48"/>
                  </a:cubicBezTo>
                  <a:cubicBezTo>
                    <a:pt x="80" y="52"/>
                    <a:pt x="86" y="55"/>
                    <a:pt x="92" y="58"/>
                  </a:cubicBezTo>
                  <a:cubicBezTo>
                    <a:pt x="93" y="59"/>
                    <a:pt x="93" y="58"/>
                    <a:pt x="93" y="57"/>
                  </a:cubicBezTo>
                  <a:cubicBezTo>
                    <a:pt x="87" y="54"/>
                    <a:pt x="81" y="50"/>
                    <a:pt x="75" y="47"/>
                  </a:cubicBezTo>
                  <a:cubicBezTo>
                    <a:pt x="77" y="44"/>
                    <a:pt x="80" y="41"/>
                    <a:pt x="82" y="37"/>
                  </a:cubicBezTo>
                  <a:cubicBezTo>
                    <a:pt x="89" y="42"/>
                    <a:pt x="96" y="46"/>
                    <a:pt x="103" y="50"/>
                  </a:cubicBezTo>
                  <a:cubicBezTo>
                    <a:pt x="104" y="51"/>
                    <a:pt x="105" y="50"/>
                    <a:pt x="104" y="49"/>
                  </a:cubicBezTo>
                  <a:cubicBezTo>
                    <a:pt x="97" y="45"/>
                    <a:pt x="90" y="40"/>
                    <a:pt x="82" y="36"/>
                  </a:cubicBezTo>
                  <a:cubicBezTo>
                    <a:pt x="84" y="33"/>
                    <a:pt x="86" y="30"/>
                    <a:pt x="88" y="27"/>
                  </a:cubicBezTo>
                  <a:cubicBezTo>
                    <a:pt x="93" y="30"/>
                    <a:pt x="98" y="34"/>
                    <a:pt x="103" y="37"/>
                  </a:cubicBezTo>
                  <a:cubicBezTo>
                    <a:pt x="104" y="37"/>
                    <a:pt x="104" y="36"/>
                    <a:pt x="104" y="36"/>
                  </a:cubicBezTo>
                  <a:cubicBezTo>
                    <a:pt x="99" y="32"/>
                    <a:pt x="94" y="29"/>
                    <a:pt x="88" y="26"/>
                  </a:cubicBezTo>
                  <a:cubicBezTo>
                    <a:pt x="90" y="23"/>
                    <a:pt x="92" y="20"/>
                    <a:pt x="94" y="17"/>
                  </a:cubicBezTo>
                  <a:cubicBezTo>
                    <a:pt x="101" y="21"/>
                    <a:pt x="108" y="25"/>
                    <a:pt x="114" y="30"/>
                  </a:cubicBezTo>
                  <a:cubicBezTo>
                    <a:pt x="115" y="30"/>
                    <a:pt x="116" y="29"/>
                    <a:pt x="115" y="28"/>
                  </a:cubicBezTo>
                  <a:cubicBezTo>
                    <a:pt x="109" y="23"/>
                    <a:pt x="102" y="19"/>
                    <a:pt x="95" y="15"/>
                  </a:cubicBezTo>
                  <a:cubicBezTo>
                    <a:pt x="97" y="12"/>
                    <a:pt x="99" y="8"/>
                    <a:pt x="101" y="4"/>
                  </a:cubicBezTo>
                  <a:cubicBezTo>
                    <a:pt x="121" y="22"/>
                    <a:pt x="144" y="35"/>
                    <a:pt x="168" y="47"/>
                  </a:cubicBezTo>
                  <a:cubicBezTo>
                    <a:pt x="164" y="53"/>
                    <a:pt x="160" y="59"/>
                    <a:pt x="156" y="65"/>
                  </a:cubicBezTo>
                  <a:cubicBezTo>
                    <a:pt x="152" y="70"/>
                    <a:pt x="148" y="75"/>
                    <a:pt x="146" y="81"/>
                  </a:cubicBezTo>
                  <a:cubicBezTo>
                    <a:pt x="146" y="82"/>
                    <a:pt x="146" y="83"/>
                    <a:pt x="147" y="83"/>
                  </a:cubicBezTo>
                  <a:cubicBezTo>
                    <a:pt x="151" y="87"/>
                    <a:pt x="156" y="89"/>
                    <a:pt x="160" y="91"/>
                  </a:cubicBezTo>
                  <a:cubicBezTo>
                    <a:pt x="165" y="94"/>
                    <a:pt x="170" y="98"/>
                    <a:pt x="175" y="101"/>
                  </a:cubicBezTo>
                  <a:cubicBezTo>
                    <a:pt x="176" y="101"/>
                    <a:pt x="176" y="101"/>
                    <a:pt x="177" y="101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6" y="101"/>
                    <a:pt x="176" y="102"/>
                    <a:pt x="177" y="102"/>
                  </a:cubicBezTo>
                  <a:cubicBezTo>
                    <a:pt x="177" y="103"/>
                    <a:pt x="177" y="103"/>
                    <a:pt x="177" y="103"/>
                  </a:cubicBezTo>
                  <a:cubicBezTo>
                    <a:pt x="153" y="139"/>
                    <a:pt x="127" y="174"/>
                    <a:pt x="106" y="211"/>
                  </a:cubicBezTo>
                  <a:cubicBezTo>
                    <a:pt x="89" y="201"/>
                    <a:pt x="73" y="190"/>
                    <a:pt x="56" y="17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auto">
            <a:xfrm>
              <a:off x="9966325" y="11452225"/>
              <a:ext cx="88900" cy="50800"/>
            </a:xfrm>
            <a:custGeom>
              <a:avLst/>
              <a:gdLst>
                <a:gd name="T0" fmla="*/ 21 w 21"/>
                <a:gd name="T1" fmla="*/ 11 h 12"/>
                <a:gd name="T2" fmla="*/ 1 w 21"/>
                <a:gd name="T3" fmla="*/ 1 h 12"/>
                <a:gd name="T4" fmla="*/ 0 w 21"/>
                <a:gd name="T5" fmla="*/ 2 h 12"/>
                <a:gd name="T6" fmla="*/ 20 w 21"/>
                <a:gd name="T7" fmla="*/ 12 h 12"/>
                <a:gd name="T8" fmla="*/ 21 w 21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21" y="11"/>
                  </a:moveTo>
                  <a:cubicBezTo>
                    <a:pt x="14" y="8"/>
                    <a:pt x="7" y="5"/>
                    <a:pt x="1" y="1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6" y="7"/>
                    <a:pt x="13" y="10"/>
                    <a:pt x="20" y="12"/>
                  </a:cubicBezTo>
                  <a:cubicBezTo>
                    <a:pt x="21" y="12"/>
                    <a:pt x="21" y="11"/>
                    <a:pt x="21" y="1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70905" y="5174342"/>
            <a:ext cx="863600" cy="962025"/>
            <a:chOff x="4090988" y="1389063"/>
            <a:chExt cx="863600" cy="962025"/>
          </a:xfrm>
        </p:grpSpPr>
        <p:sp>
          <p:nvSpPr>
            <p:cNvPr id="18" name="Freeform 28"/>
            <p:cNvSpPr>
              <a:spLocks noEditPoints="1"/>
            </p:cNvSpPr>
            <p:nvPr/>
          </p:nvSpPr>
          <p:spPr bwMode="auto">
            <a:xfrm>
              <a:off x="4090988" y="1389063"/>
              <a:ext cx="863600" cy="962025"/>
            </a:xfrm>
            <a:custGeom>
              <a:avLst/>
              <a:gdLst>
                <a:gd name="T0" fmla="*/ 137 w 204"/>
                <a:gd name="T1" fmla="*/ 23 h 227"/>
                <a:gd name="T2" fmla="*/ 94 w 204"/>
                <a:gd name="T3" fmla="*/ 37 h 227"/>
                <a:gd name="T4" fmla="*/ 71 w 204"/>
                <a:gd name="T5" fmla="*/ 43 h 227"/>
                <a:gd name="T6" fmla="*/ 43 w 204"/>
                <a:gd name="T7" fmla="*/ 41 h 227"/>
                <a:gd name="T8" fmla="*/ 44 w 204"/>
                <a:gd name="T9" fmla="*/ 50 h 227"/>
                <a:gd name="T10" fmla="*/ 0 w 204"/>
                <a:gd name="T11" fmla="*/ 43 h 227"/>
                <a:gd name="T12" fmla="*/ 65 w 204"/>
                <a:gd name="T13" fmla="*/ 183 h 227"/>
                <a:gd name="T14" fmla="*/ 106 w 204"/>
                <a:gd name="T15" fmla="*/ 181 h 227"/>
                <a:gd name="T16" fmla="*/ 168 w 204"/>
                <a:gd name="T17" fmla="*/ 146 h 227"/>
                <a:gd name="T18" fmla="*/ 33 w 204"/>
                <a:gd name="T19" fmla="*/ 109 h 227"/>
                <a:gd name="T20" fmla="*/ 17 w 204"/>
                <a:gd name="T21" fmla="*/ 92 h 227"/>
                <a:gd name="T22" fmla="*/ 14 w 204"/>
                <a:gd name="T23" fmla="*/ 80 h 227"/>
                <a:gd name="T24" fmla="*/ 17 w 204"/>
                <a:gd name="T25" fmla="*/ 56 h 227"/>
                <a:gd name="T26" fmla="*/ 5 w 204"/>
                <a:gd name="T27" fmla="*/ 50 h 227"/>
                <a:gd name="T28" fmla="*/ 40 w 204"/>
                <a:gd name="T29" fmla="*/ 172 h 227"/>
                <a:gd name="T30" fmla="*/ 37 w 204"/>
                <a:gd name="T31" fmla="*/ 162 h 227"/>
                <a:gd name="T32" fmla="*/ 40 w 204"/>
                <a:gd name="T33" fmla="*/ 138 h 227"/>
                <a:gd name="T34" fmla="*/ 28 w 204"/>
                <a:gd name="T35" fmla="*/ 131 h 227"/>
                <a:gd name="T36" fmla="*/ 55 w 204"/>
                <a:gd name="T37" fmla="*/ 225 h 227"/>
                <a:gd name="T38" fmla="*/ 62 w 204"/>
                <a:gd name="T39" fmla="*/ 204 h 227"/>
                <a:gd name="T40" fmla="*/ 62 w 204"/>
                <a:gd name="T41" fmla="*/ 184 h 227"/>
                <a:gd name="T42" fmla="*/ 106 w 204"/>
                <a:gd name="T43" fmla="*/ 54 h 227"/>
                <a:gd name="T44" fmla="*/ 85 w 204"/>
                <a:gd name="T45" fmla="*/ 45 h 227"/>
                <a:gd name="T46" fmla="*/ 81 w 204"/>
                <a:gd name="T47" fmla="*/ 41 h 227"/>
                <a:gd name="T48" fmla="*/ 72 w 204"/>
                <a:gd name="T49" fmla="*/ 36 h 227"/>
                <a:gd name="T50" fmla="*/ 72 w 204"/>
                <a:gd name="T51" fmla="*/ 45 h 227"/>
                <a:gd name="T52" fmla="*/ 28 w 204"/>
                <a:gd name="T53" fmla="*/ 56 h 227"/>
                <a:gd name="T54" fmla="*/ 108 w 204"/>
                <a:gd name="T55" fmla="*/ 100 h 227"/>
                <a:gd name="T56" fmla="*/ 88 w 204"/>
                <a:gd name="T57" fmla="*/ 170 h 227"/>
                <a:gd name="T58" fmla="*/ 87 w 204"/>
                <a:gd name="T59" fmla="*/ 156 h 227"/>
                <a:gd name="T60" fmla="*/ 96 w 204"/>
                <a:gd name="T61" fmla="*/ 153 h 227"/>
                <a:gd name="T62" fmla="*/ 109 w 204"/>
                <a:gd name="T63" fmla="*/ 101 h 227"/>
                <a:gd name="T64" fmla="*/ 121 w 204"/>
                <a:gd name="T65" fmla="*/ 96 h 227"/>
                <a:gd name="T66" fmla="*/ 148 w 204"/>
                <a:gd name="T67" fmla="*/ 103 h 227"/>
                <a:gd name="T68" fmla="*/ 115 w 204"/>
                <a:gd name="T69" fmla="*/ 114 h 227"/>
                <a:gd name="T70" fmla="*/ 130 w 204"/>
                <a:gd name="T71" fmla="*/ 88 h 227"/>
                <a:gd name="T72" fmla="*/ 130 w 204"/>
                <a:gd name="T73" fmla="*/ 78 h 227"/>
                <a:gd name="T74" fmla="*/ 138 w 204"/>
                <a:gd name="T75" fmla="*/ 105 h 227"/>
                <a:gd name="T76" fmla="*/ 145 w 204"/>
                <a:gd name="T77" fmla="*/ 88 h 227"/>
                <a:gd name="T78" fmla="*/ 146 w 204"/>
                <a:gd name="T79" fmla="*/ 82 h 227"/>
                <a:gd name="T80" fmla="*/ 128 w 204"/>
                <a:gd name="T81" fmla="*/ 77 h 227"/>
                <a:gd name="T82" fmla="*/ 106 w 204"/>
                <a:gd name="T83" fmla="*/ 84 h 227"/>
                <a:gd name="T84" fmla="*/ 30 w 204"/>
                <a:gd name="T85" fmla="*/ 62 h 227"/>
                <a:gd name="T86" fmla="*/ 59 w 204"/>
                <a:gd name="T87" fmla="*/ 68 h 227"/>
                <a:gd name="T88" fmla="*/ 79 w 204"/>
                <a:gd name="T89" fmla="*/ 63 h 227"/>
                <a:gd name="T90" fmla="*/ 102 w 204"/>
                <a:gd name="T91" fmla="*/ 56 h 227"/>
                <a:gd name="T92" fmla="*/ 138 w 204"/>
                <a:gd name="T93" fmla="*/ 29 h 227"/>
                <a:gd name="T94" fmla="*/ 153 w 204"/>
                <a:gd name="T95" fmla="*/ 67 h 227"/>
                <a:gd name="T96" fmla="*/ 180 w 204"/>
                <a:gd name="T97" fmla="*/ 174 h 227"/>
                <a:gd name="T98" fmla="*/ 178 w 204"/>
                <a:gd name="T99" fmla="*/ 164 h 227"/>
                <a:gd name="T100" fmla="*/ 180 w 204"/>
                <a:gd name="T101" fmla="*/ 140 h 227"/>
                <a:gd name="T102" fmla="*/ 167 w 204"/>
                <a:gd name="T103" fmla="*/ 89 h 227"/>
                <a:gd name="T104" fmla="*/ 145 w 204"/>
                <a:gd name="T105" fmla="*/ 45 h 227"/>
                <a:gd name="T106" fmla="*/ 152 w 204"/>
                <a:gd name="T107" fmla="*/ 31 h 227"/>
                <a:gd name="T108" fmla="*/ 139 w 204"/>
                <a:gd name="T109" fmla="*/ 21 h 227"/>
                <a:gd name="T110" fmla="*/ 137 w 204"/>
                <a:gd name="T111" fmla="*/ 1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4" h="227">
                  <a:moveTo>
                    <a:pt x="202" y="183"/>
                  </a:moveTo>
                  <a:cubicBezTo>
                    <a:pt x="186" y="122"/>
                    <a:pt x="171" y="61"/>
                    <a:pt x="153" y="1"/>
                  </a:cubicBezTo>
                  <a:cubicBezTo>
                    <a:pt x="153" y="0"/>
                    <a:pt x="152" y="0"/>
                    <a:pt x="151" y="1"/>
                  </a:cubicBezTo>
                  <a:cubicBezTo>
                    <a:pt x="151" y="0"/>
                    <a:pt x="151" y="0"/>
                    <a:pt x="150" y="0"/>
                  </a:cubicBezTo>
                  <a:cubicBezTo>
                    <a:pt x="144" y="0"/>
                    <a:pt x="138" y="2"/>
                    <a:pt x="133" y="4"/>
                  </a:cubicBezTo>
                  <a:cubicBezTo>
                    <a:pt x="132" y="5"/>
                    <a:pt x="132" y="6"/>
                    <a:pt x="133" y="6"/>
                  </a:cubicBezTo>
                  <a:cubicBezTo>
                    <a:pt x="134" y="12"/>
                    <a:pt x="135" y="18"/>
                    <a:pt x="137" y="23"/>
                  </a:cubicBezTo>
                  <a:cubicBezTo>
                    <a:pt x="126" y="25"/>
                    <a:pt x="115" y="28"/>
                    <a:pt x="105" y="31"/>
                  </a:cubicBezTo>
                  <a:cubicBezTo>
                    <a:pt x="104" y="29"/>
                    <a:pt x="103" y="27"/>
                    <a:pt x="102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99" y="24"/>
                    <a:pt x="98" y="24"/>
                    <a:pt x="96" y="24"/>
                  </a:cubicBezTo>
                  <a:cubicBezTo>
                    <a:pt x="94" y="25"/>
                    <a:pt x="93" y="27"/>
                    <a:pt x="93" y="29"/>
                  </a:cubicBezTo>
                  <a:cubicBezTo>
                    <a:pt x="92" y="29"/>
                    <a:pt x="93" y="29"/>
                    <a:pt x="93" y="29"/>
                  </a:cubicBezTo>
                  <a:cubicBezTo>
                    <a:pt x="93" y="32"/>
                    <a:pt x="94" y="34"/>
                    <a:pt x="94" y="37"/>
                  </a:cubicBezTo>
                  <a:cubicBezTo>
                    <a:pt x="91" y="37"/>
                    <a:pt x="87" y="38"/>
                    <a:pt x="83" y="39"/>
                  </a:cubicBezTo>
                  <a:cubicBezTo>
                    <a:pt x="82" y="38"/>
                    <a:pt x="82" y="36"/>
                    <a:pt x="81" y="34"/>
                  </a:cubicBezTo>
                  <a:cubicBezTo>
                    <a:pt x="82" y="34"/>
                    <a:pt x="83" y="34"/>
                    <a:pt x="82" y="33"/>
                  </a:cubicBezTo>
                  <a:cubicBezTo>
                    <a:pt x="79" y="29"/>
                    <a:pt x="73" y="32"/>
                    <a:pt x="71" y="35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0" y="34"/>
                    <a:pt x="69" y="35"/>
                    <a:pt x="69" y="36"/>
                  </a:cubicBezTo>
                  <a:cubicBezTo>
                    <a:pt x="70" y="38"/>
                    <a:pt x="71" y="40"/>
                    <a:pt x="71" y="43"/>
                  </a:cubicBezTo>
                  <a:cubicBezTo>
                    <a:pt x="66" y="45"/>
                    <a:pt x="60" y="46"/>
                    <a:pt x="55" y="47"/>
                  </a:cubicBezTo>
                  <a:cubicBezTo>
                    <a:pt x="54" y="44"/>
                    <a:pt x="53" y="42"/>
                    <a:pt x="52" y="40"/>
                  </a:cubicBezTo>
                  <a:cubicBezTo>
                    <a:pt x="52" y="39"/>
                    <a:pt x="52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48" y="38"/>
                    <a:pt x="45" y="38"/>
                    <a:pt x="42" y="39"/>
                  </a:cubicBezTo>
                  <a:cubicBezTo>
                    <a:pt x="41" y="39"/>
                    <a:pt x="42" y="41"/>
                    <a:pt x="43" y="41"/>
                  </a:cubicBezTo>
                  <a:cubicBezTo>
                    <a:pt x="45" y="40"/>
                    <a:pt x="48" y="40"/>
                    <a:pt x="50" y="40"/>
                  </a:cubicBezTo>
                  <a:cubicBezTo>
                    <a:pt x="53" y="49"/>
                    <a:pt x="55" y="58"/>
                    <a:pt x="58" y="67"/>
                  </a:cubicBezTo>
                  <a:cubicBezTo>
                    <a:pt x="57" y="68"/>
                    <a:pt x="56" y="69"/>
                    <a:pt x="55" y="69"/>
                  </a:cubicBezTo>
                  <a:cubicBezTo>
                    <a:pt x="54" y="70"/>
                    <a:pt x="53" y="69"/>
                    <a:pt x="52" y="69"/>
                  </a:cubicBezTo>
                  <a:cubicBezTo>
                    <a:pt x="49" y="60"/>
                    <a:pt x="47" y="50"/>
                    <a:pt x="44" y="41"/>
                  </a:cubicBezTo>
                  <a:cubicBezTo>
                    <a:pt x="43" y="40"/>
                    <a:pt x="42" y="41"/>
                    <a:pt x="42" y="42"/>
                  </a:cubicBezTo>
                  <a:cubicBezTo>
                    <a:pt x="43" y="44"/>
                    <a:pt x="44" y="47"/>
                    <a:pt x="44" y="50"/>
                  </a:cubicBezTo>
                  <a:cubicBezTo>
                    <a:pt x="39" y="51"/>
                    <a:pt x="33" y="53"/>
                    <a:pt x="27" y="54"/>
                  </a:cubicBezTo>
                  <a:cubicBezTo>
                    <a:pt x="26" y="48"/>
                    <a:pt x="24" y="42"/>
                    <a:pt x="22" y="36"/>
                  </a:cubicBezTo>
                  <a:cubicBezTo>
                    <a:pt x="22" y="35"/>
                    <a:pt x="20" y="36"/>
                    <a:pt x="20" y="37"/>
                  </a:cubicBezTo>
                  <a:cubicBezTo>
                    <a:pt x="20" y="37"/>
                    <a:pt x="20" y="37"/>
                    <a:pt x="21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4" y="37"/>
                    <a:pt x="8" y="40"/>
                    <a:pt x="3" y="42"/>
                  </a:cubicBezTo>
                  <a:cubicBezTo>
                    <a:pt x="2" y="41"/>
                    <a:pt x="0" y="42"/>
                    <a:pt x="0" y="43"/>
                  </a:cubicBezTo>
                  <a:cubicBezTo>
                    <a:pt x="15" y="105"/>
                    <a:pt x="34" y="165"/>
                    <a:pt x="52" y="226"/>
                  </a:cubicBezTo>
                  <a:cubicBezTo>
                    <a:pt x="52" y="227"/>
                    <a:pt x="53" y="227"/>
                    <a:pt x="54" y="227"/>
                  </a:cubicBezTo>
                  <a:cubicBezTo>
                    <a:pt x="54" y="227"/>
                    <a:pt x="54" y="227"/>
                    <a:pt x="54" y="227"/>
                  </a:cubicBezTo>
                  <a:cubicBezTo>
                    <a:pt x="61" y="226"/>
                    <a:pt x="67" y="225"/>
                    <a:pt x="74" y="223"/>
                  </a:cubicBezTo>
                  <a:cubicBezTo>
                    <a:pt x="75" y="222"/>
                    <a:pt x="75" y="221"/>
                    <a:pt x="74" y="220"/>
                  </a:cubicBezTo>
                  <a:cubicBezTo>
                    <a:pt x="75" y="220"/>
                    <a:pt x="75" y="220"/>
                    <a:pt x="75" y="219"/>
                  </a:cubicBezTo>
                  <a:cubicBezTo>
                    <a:pt x="71" y="207"/>
                    <a:pt x="68" y="195"/>
                    <a:pt x="65" y="183"/>
                  </a:cubicBezTo>
                  <a:cubicBezTo>
                    <a:pt x="73" y="181"/>
                    <a:pt x="81" y="178"/>
                    <a:pt x="89" y="175"/>
                  </a:cubicBezTo>
                  <a:cubicBezTo>
                    <a:pt x="90" y="179"/>
                    <a:pt x="92" y="183"/>
                    <a:pt x="93" y="187"/>
                  </a:cubicBezTo>
                  <a:cubicBezTo>
                    <a:pt x="93" y="188"/>
                    <a:pt x="95" y="188"/>
                    <a:pt x="95" y="187"/>
                  </a:cubicBezTo>
                  <a:cubicBezTo>
                    <a:pt x="99" y="188"/>
                    <a:pt x="103" y="186"/>
                    <a:pt x="106" y="183"/>
                  </a:cubicBezTo>
                  <a:cubicBezTo>
                    <a:pt x="106" y="183"/>
                    <a:pt x="106" y="183"/>
                    <a:pt x="106" y="183"/>
                  </a:cubicBezTo>
                  <a:cubicBezTo>
                    <a:pt x="106" y="183"/>
                    <a:pt x="106" y="183"/>
                    <a:pt x="106" y="183"/>
                  </a:cubicBezTo>
                  <a:cubicBezTo>
                    <a:pt x="107" y="182"/>
                    <a:pt x="107" y="181"/>
                    <a:pt x="106" y="181"/>
                  </a:cubicBezTo>
                  <a:cubicBezTo>
                    <a:pt x="105" y="178"/>
                    <a:pt x="104" y="175"/>
                    <a:pt x="104" y="172"/>
                  </a:cubicBezTo>
                  <a:cubicBezTo>
                    <a:pt x="125" y="164"/>
                    <a:pt x="147" y="158"/>
                    <a:pt x="170" y="153"/>
                  </a:cubicBezTo>
                  <a:cubicBezTo>
                    <a:pt x="171" y="153"/>
                    <a:pt x="170" y="151"/>
                    <a:pt x="169" y="151"/>
                  </a:cubicBezTo>
                  <a:cubicBezTo>
                    <a:pt x="147" y="155"/>
                    <a:pt x="124" y="162"/>
                    <a:pt x="103" y="170"/>
                  </a:cubicBezTo>
                  <a:cubicBezTo>
                    <a:pt x="103" y="169"/>
                    <a:pt x="102" y="167"/>
                    <a:pt x="102" y="166"/>
                  </a:cubicBezTo>
                  <a:cubicBezTo>
                    <a:pt x="124" y="160"/>
                    <a:pt x="146" y="154"/>
                    <a:pt x="168" y="147"/>
                  </a:cubicBezTo>
                  <a:cubicBezTo>
                    <a:pt x="168" y="146"/>
                    <a:pt x="168" y="146"/>
                    <a:pt x="168" y="146"/>
                  </a:cubicBezTo>
                  <a:cubicBezTo>
                    <a:pt x="173" y="161"/>
                    <a:pt x="178" y="176"/>
                    <a:pt x="182" y="192"/>
                  </a:cubicBezTo>
                  <a:cubicBezTo>
                    <a:pt x="183" y="192"/>
                    <a:pt x="183" y="192"/>
                    <a:pt x="184" y="192"/>
                  </a:cubicBezTo>
                  <a:cubicBezTo>
                    <a:pt x="184" y="193"/>
                    <a:pt x="184" y="193"/>
                    <a:pt x="185" y="193"/>
                  </a:cubicBezTo>
                  <a:cubicBezTo>
                    <a:pt x="192" y="194"/>
                    <a:pt x="199" y="191"/>
                    <a:pt x="203" y="185"/>
                  </a:cubicBezTo>
                  <a:cubicBezTo>
                    <a:pt x="204" y="185"/>
                    <a:pt x="203" y="183"/>
                    <a:pt x="202" y="183"/>
                  </a:cubicBezTo>
                  <a:close/>
                  <a:moveTo>
                    <a:pt x="23" y="112"/>
                  </a:moveTo>
                  <a:cubicBezTo>
                    <a:pt x="26" y="111"/>
                    <a:pt x="30" y="110"/>
                    <a:pt x="33" y="109"/>
                  </a:cubicBezTo>
                  <a:cubicBezTo>
                    <a:pt x="34" y="109"/>
                    <a:pt x="33" y="108"/>
                    <a:pt x="33" y="108"/>
                  </a:cubicBezTo>
                  <a:cubicBezTo>
                    <a:pt x="29" y="109"/>
                    <a:pt x="26" y="110"/>
                    <a:pt x="23" y="111"/>
                  </a:cubicBezTo>
                  <a:cubicBezTo>
                    <a:pt x="22" y="109"/>
                    <a:pt x="21" y="106"/>
                    <a:pt x="20" y="104"/>
                  </a:cubicBezTo>
                  <a:cubicBezTo>
                    <a:pt x="24" y="103"/>
                    <a:pt x="28" y="102"/>
                    <a:pt x="31" y="101"/>
                  </a:cubicBezTo>
                  <a:cubicBezTo>
                    <a:pt x="32" y="100"/>
                    <a:pt x="32" y="99"/>
                    <a:pt x="31" y="100"/>
                  </a:cubicBezTo>
                  <a:cubicBezTo>
                    <a:pt x="27" y="101"/>
                    <a:pt x="24" y="102"/>
                    <a:pt x="20" y="103"/>
                  </a:cubicBezTo>
                  <a:cubicBezTo>
                    <a:pt x="19" y="99"/>
                    <a:pt x="18" y="96"/>
                    <a:pt x="17" y="92"/>
                  </a:cubicBezTo>
                  <a:cubicBezTo>
                    <a:pt x="21" y="91"/>
                    <a:pt x="24" y="90"/>
                    <a:pt x="28" y="88"/>
                  </a:cubicBezTo>
                  <a:cubicBezTo>
                    <a:pt x="28" y="88"/>
                    <a:pt x="28" y="86"/>
                    <a:pt x="27" y="87"/>
                  </a:cubicBezTo>
                  <a:cubicBezTo>
                    <a:pt x="24" y="89"/>
                    <a:pt x="20" y="90"/>
                    <a:pt x="17" y="91"/>
                  </a:cubicBezTo>
                  <a:cubicBezTo>
                    <a:pt x="16" y="88"/>
                    <a:pt x="15" y="85"/>
                    <a:pt x="14" y="81"/>
                  </a:cubicBezTo>
                  <a:cubicBezTo>
                    <a:pt x="18" y="80"/>
                    <a:pt x="21" y="79"/>
                    <a:pt x="25" y="78"/>
                  </a:cubicBezTo>
                  <a:cubicBezTo>
                    <a:pt x="25" y="78"/>
                    <a:pt x="25" y="77"/>
                    <a:pt x="25" y="77"/>
                  </a:cubicBezTo>
                  <a:cubicBezTo>
                    <a:pt x="21" y="78"/>
                    <a:pt x="17" y="79"/>
                    <a:pt x="14" y="80"/>
                  </a:cubicBezTo>
                  <a:cubicBezTo>
                    <a:pt x="13" y="77"/>
                    <a:pt x="12" y="74"/>
                    <a:pt x="11" y="70"/>
                  </a:cubicBezTo>
                  <a:cubicBezTo>
                    <a:pt x="15" y="70"/>
                    <a:pt x="19" y="69"/>
                    <a:pt x="23" y="68"/>
                  </a:cubicBezTo>
                  <a:cubicBezTo>
                    <a:pt x="24" y="67"/>
                    <a:pt x="24" y="67"/>
                    <a:pt x="23" y="67"/>
                  </a:cubicBezTo>
                  <a:cubicBezTo>
                    <a:pt x="19" y="68"/>
                    <a:pt x="15" y="69"/>
                    <a:pt x="11" y="70"/>
                  </a:cubicBezTo>
                  <a:cubicBezTo>
                    <a:pt x="10" y="66"/>
                    <a:pt x="9" y="62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11" y="58"/>
                    <a:pt x="14" y="58"/>
                    <a:pt x="17" y="56"/>
                  </a:cubicBezTo>
                  <a:cubicBezTo>
                    <a:pt x="17" y="56"/>
                    <a:pt x="17" y="55"/>
                    <a:pt x="16" y="55"/>
                  </a:cubicBezTo>
                  <a:cubicBezTo>
                    <a:pt x="13" y="56"/>
                    <a:pt x="11" y="57"/>
                    <a:pt x="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55"/>
                    <a:pt x="6" y="53"/>
                    <a:pt x="5" y="51"/>
                  </a:cubicBezTo>
                  <a:cubicBezTo>
                    <a:pt x="9" y="50"/>
                    <a:pt x="12" y="49"/>
                    <a:pt x="15" y="49"/>
                  </a:cubicBezTo>
                  <a:cubicBezTo>
                    <a:pt x="16" y="48"/>
                    <a:pt x="16" y="47"/>
                    <a:pt x="15" y="47"/>
                  </a:cubicBezTo>
                  <a:cubicBezTo>
                    <a:pt x="12" y="48"/>
                    <a:pt x="8" y="49"/>
                    <a:pt x="5" y="50"/>
                  </a:cubicBezTo>
                  <a:cubicBezTo>
                    <a:pt x="4" y="48"/>
                    <a:pt x="4" y="46"/>
                    <a:pt x="3" y="44"/>
                  </a:cubicBezTo>
                  <a:cubicBezTo>
                    <a:pt x="9" y="43"/>
                    <a:pt x="16" y="42"/>
                    <a:pt x="21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7" y="64"/>
                    <a:pt x="35" y="90"/>
                    <a:pt x="42" y="115"/>
                  </a:cubicBezTo>
                  <a:cubicBezTo>
                    <a:pt x="36" y="116"/>
                    <a:pt x="31" y="118"/>
                    <a:pt x="25" y="120"/>
                  </a:cubicBezTo>
                  <a:cubicBezTo>
                    <a:pt x="24" y="118"/>
                    <a:pt x="24" y="115"/>
                    <a:pt x="23" y="112"/>
                  </a:cubicBezTo>
                  <a:close/>
                  <a:moveTo>
                    <a:pt x="40" y="172"/>
                  </a:moveTo>
                  <a:cubicBezTo>
                    <a:pt x="44" y="171"/>
                    <a:pt x="48" y="170"/>
                    <a:pt x="52" y="168"/>
                  </a:cubicBezTo>
                  <a:cubicBezTo>
                    <a:pt x="53" y="168"/>
                    <a:pt x="52" y="167"/>
                    <a:pt x="52" y="167"/>
                  </a:cubicBezTo>
                  <a:cubicBezTo>
                    <a:pt x="48" y="168"/>
                    <a:pt x="43" y="170"/>
                    <a:pt x="39" y="171"/>
                  </a:cubicBezTo>
                  <a:cubicBezTo>
                    <a:pt x="39" y="168"/>
                    <a:pt x="38" y="166"/>
                    <a:pt x="37" y="163"/>
                  </a:cubicBezTo>
                  <a:cubicBezTo>
                    <a:pt x="40" y="162"/>
                    <a:pt x="43" y="161"/>
                    <a:pt x="46" y="160"/>
                  </a:cubicBezTo>
                  <a:cubicBezTo>
                    <a:pt x="47" y="159"/>
                    <a:pt x="46" y="159"/>
                    <a:pt x="46" y="159"/>
                  </a:cubicBezTo>
                  <a:cubicBezTo>
                    <a:pt x="43" y="160"/>
                    <a:pt x="40" y="161"/>
                    <a:pt x="37" y="162"/>
                  </a:cubicBezTo>
                  <a:cubicBezTo>
                    <a:pt x="36" y="159"/>
                    <a:pt x="35" y="156"/>
                    <a:pt x="34" y="153"/>
                  </a:cubicBezTo>
                  <a:cubicBezTo>
                    <a:pt x="39" y="151"/>
                    <a:pt x="44" y="150"/>
                    <a:pt x="49" y="148"/>
                  </a:cubicBezTo>
                  <a:cubicBezTo>
                    <a:pt x="50" y="148"/>
                    <a:pt x="50" y="147"/>
                    <a:pt x="49" y="147"/>
                  </a:cubicBezTo>
                  <a:cubicBezTo>
                    <a:pt x="44" y="148"/>
                    <a:pt x="39" y="150"/>
                    <a:pt x="34" y="152"/>
                  </a:cubicBezTo>
                  <a:cubicBezTo>
                    <a:pt x="33" y="148"/>
                    <a:pt x="32" y="145"/>
                    <a:pt x="31" y="141"/>
                  </a:cubicBezTo>
                  <a:cubicBezTo>
                    <a:pt x="34" y="141"/>
                    <a:pt x="37" y="140"/>
                    <a:pt x="40" y="139"/>
                  </a:cubicBezTo>
                  <a:cubicBezTo>
                    <a:pt x="41" y="139"/>
                    <a:pt x="41" y="138"/>
                    <a:pt x="40" y="138"/>
                  </a:cubicBezTo>
                  <a:cubicBezTo>
                    <a:pt x="37" y="139"/>
                    <a:pt x="34" y="140"/>
                    <a:pt x="31" y="141"/>
                  </a:cubicBezTo>
                  <a:cubicBezTo>
                    <a:pt x="30" y="138"/>
                    <a:pt x="29" y="135"/>
                    <a:pt x="28" y="131"/>
                  </a:cubicBezTo>
                  <a:cubicBezTo>
                    <a:pt x="28" y="132"/>
                    <a:pt x="29" y="132"/>
                    <a:pt x="29" y="132"/>
                  </a:cubicBezTo>
                  <a:cubicBezTo>
                    <a:pt x="32" y="130"/>
                    <a:pt x="35" y="129"/>
                    <a:pt x="38" y="129"/>
                  </a:cubicBezTo>
                  <a:cubicBezTo>
                    <a:pt x="39" y="128"/>
                    <a:pt x="39" y="127"/>
                    <a:pt x="38" y="128"/>
                  </a:cubicBezTo>
                  <a:cubicBezTo>
                    <a:pt x="35" y="128"/>
                    <a:pt x="31" y="129"/>
                    <a:pt x="28" y="131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27" y="128"/>
                    <a:pt x="26" y="125"/>
                    <a:pt x="25" y="121"/>
                  </a:cubicBezTo>
                  <a:cubicBezTo>
                    <a:pt x="31" y="119"/>
                    <a:pt x="37" y="118"/>
                    <a:pt x="42" y="116"/>
                  </a:cubicBezTo>
                  <a:cubicBezTo>
                    <a:pt x="49" y="138"/>
                    <a:pt x="55" y="160"/>
                    <a:pt x="61" y="183"/>
                  </a:cubicBezTo>
                  <a:cubicBezTo>
                    <a:pt x="55" y="184"/>
                    <a:pt x="50" y="186"/>
                    <a:pt x="44" y="188"/>
                  </a:cubicBezTo>
                  <a:cubicBezTo>
                    <a:pt x="43" y="183"/>
                    <a:pt x="41" y="178"/>
                    <a:pt x="40" y="172"/>
                  </a:cubicBezTo>
                  <a:close/>
                  <a:moveTo>
                    <a:pt x="55" y="226"/>
                  </a:moveTo>
                  <a:cubicBezTo>
                    <a:pt x="55" y="226"/>
                    <a:pt x="55" y="225"/>
                    <a:pt x="55" y="225"/>
                  </a:cubicBezTo>
                  <a:cubicBezTo>
                    <a:pt x="54" y="222"/>
                    <a:pt x="53" y="219"/>
                    <a:pt x="52" y="216"/>
                  </a:cubicBezTo>
                  <a:cubicBezTo>
                    <a:pt x="55" y="216"/>
                    <a:pt x="57" y="216"/>
                    <a:pt x="60" y="215"/>
                  </a:cubicBezTo>
                  <a:cubicBezTo>
                    <a:pt x="60" y="215"/>
                    <a:pt x="60" y="213"/>
                    <a:pt x="59" y="213"/>
                  </a:cubicBezTo>
                  <a:cubicBezTo>
                    <a:pt x="57" y="214"/>
                    <a:pt x="54" y="215"/>
                    <a:pt x="52" y="215"/>
                  </a:cubicBezTo>
                  <a:cubicBezTo>
                    <a:pt x="51" y="213"/>
                    <a:pt x="50" y="210"/>
                    <a:pt x="50" y="208"/>
                  </a:cubicBezTo>
                  <a:cubicBezTo>
                    <a:pt x="54" y="207"/>
                    <a:pt x="58" y="206"/>
                    <a:pt x="62" y="205"/>
                  </a:cubicBezTo>
                  <a:cubicBezTo>
                    <a:pt x="63" y="205"/>
                    <a:pt x="63" y="204"/>
                    <a:pt x="62" y="204"/>
                  </a:cubicBezTo>
                  <a:cubicBezTo>
                    <a:pt x="58" y="205"/>
                    <a:pt x="54" y="206"/>
                    <a:pt x="49" y="207"/>
                  </a:cubicBezTo>
                  <a:cubicBezTo>
                    <a:pt x="49" y="204"/>
                    <a:pt x="48" y="201"/>
                    <a:pt x="47" y="199"/>
                  </a:cubicBezTo>
                  <a:cubicBezTo>
                    <a:pt x="51" y="198"/>
                    <a:pt x="54" y="197"/>
                    <a:pt x="58" y="196"/>
                  </a:cubicBezTo>
                  <a:cubicBezTo>
                    <a:pt x="58" y="196"/>
                    <a:pt x="58" y="195"/>
                    <a:pt x="57" y="195"/>
                  </a:cubicBezTo>
                  <a:cubicBezTo>
                    <a:pt x="54" y="196"/>
                    <a:pt x="50" y="197"/>
                    <a:pt x="47" y="198"/>
                  </a:cubicBezTo>
                  <a:cubicBezTo>
                    <a:pt x="46" y="195"/>
                    <a:pt x="45" y="192"/>
                    <a:pt x="44" y="189"/>
                  </a:cubicBezTo>
                  <a:cubicBezTo>
                    <a:pt x="50" y="187"/>
                    <a:pt x="56" y="185"/>
                    <a:pt x="62" y="184"/>
                  </a:cubicBezTo>
                  <a:cubicBezTo>
                    <a:pt x="65" y="196"/>
                    <a:pt x="69" y="208"/>
                    <a:pt x="72" y="220"/>
                  </a:cubicBezTo>
                  <a:cubicBezTo>
                    <a:pt x="72" y="220"/>
                    <a:pt x="72" y="220"/>
                    <a:pt x="72" y="220"/>
                  </a:cubicBezTo>
                  <a:cubicBezTo>
                    <a:pt x="66" y="222"/>
                    <a:pt x="60" y="223"/>
                    <a:pt x="55" y="226"/>
                  </a:cubicBezTo>
                  <a:close/>
                  <a:moveTo>
                    <a:pt x="97" y="26"/>
                  </a:moveTo>
                  <a:cubicBezTo>
                    <a:pt x="99" y="26"/>
                    <a:pt x="100" y="27"/>
                    <a:pt x="101" y="27"/>
                  </a:cubicBezTo>
                  <a:cubicBezTo>
                    <a:pt x="103" y="35"/>
                    <a:pt x="105" y="44"/>
                    <a:pt x="108" y="52"/>
                  </a:cubicBezTo>
                  <a:cubicBezTo>
                    <a:pt x="107" y="53"/>
                    <a:pt x="107" y="54"/>
                    <a:pt x="106" y="54"/>
                  </a:cubicBezTo>
                  <a:cubicBezTo>
                    <a:pt x="104" y="55"/>
                    <a:pt x="103" y="55"/>
                    <a:pt x="102" y="55"/>
                  </a:cubicBezTo>
                  <a:cubicBezTo>
                    <a:pt x="100" y="46"/>
                    <a:pt x="97" y="37"/>
                    <a:pt x="94" y="29"/>
                  </a:cubicBezTo>
                  <a:cubicBezTo>
                    <a:pt x="95" y="27"/>
                    <a:pt x="96" y="26"/>
                    <a:pt x="97" y="26"/>
                  </a:cubicBezTo>
                  <a:close/>
                  <a:moveTo>
                    <a:pt x="95" y="39"/>
                  </a:moveTo>
                  <a:cubicBezTo>
                    <a:pt x="95" y="39"/>
                    <a:pt x="95" y="39"/>
                    <a:pt x="95" y="39"/>
                  </a:cubicBezTo>
                  <a:cubicBezTo>
                    <a:pt x="95" y="40"/>
                    <a:pt x="95" y="41"/>
                    <a:pt x="96" y="41"/>
                  </a:cubicBezTo>
                  <a:cubicBezTo>
                    <a:pt x="92" y="43"/>
                    <a:pt x="88" y="44"/>
                    <a:pt x="85" y="45"/>
                  </a:cubicBezTo>
                  <a:cubicBezTo>
                    <a:pt x="84" y="44"/>
                    <a:pt x="84" y="42"/>
                    <a:pt x="83" y="41"/>
                  </a:cubicBezTo>
                  <a:cubicBezTo>
                    <a:pt x="87" y="41"/>
                    <a:pt x="91" y="40"/>
                    <a:pt x="95" y="39"/>
                  </a:cubicBezTo>
                  <a:close/>
                  <a:moveTo>
                    <a:pt x="72" y="36"/>
                  </a:moveTo>
                  <a:cubicBezTo>
                    <a:pt x="74" y="34"/>
                    <a:pt x="75" y="34"/>
                    <a:pt x="77" y="34"/>
                  </a:cubicBezTo>
                  <a:cubicBezTo>
                    <a:pt x="78" y="33"/>
                    <a:pt x="79" y="34"/>
                    <a:pt x="80" y="34"/>
                  </a:cubicBezTo>
                  <a:cubicBezTo>
                    <a:pt x="80" y="36"/>
                    <a:pt x="81" y="38"/>
                    <a:pt x="81" y="40"/>
                  </a:cubicBezTo>
                  <a:cubicBezTo>
                    <a:pt x="81" y="40"/>
                    <a:pt x="81" y="41"/>
                    <a:pt x="81" y="41"/>
                  </a:cubicBezTo>
                  <a:cubicBezTo>
                    <a:pt x="83" y="48"/>
                    <a:pt x="85" y="54"/>
                    <a:pt x="87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6" y="60"/>
                    <a:pt x="85" y="61"/>
                    <a:pt x="84" y="61"/>
                  </a:cubicBezTo>
                  <a:cubicBezTo>
                    <a:pt x="82" y="62"/>
                    <a:pt x="81" y="62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78" y="53"/>
                    <a:pt x="74" y="44"/>
                    <a:pt x="71" y="36"/>
                  </a:cubicBezTo>
                  <a:cubicBezTo>
                    <a:pt x="72" y="36"/>
                    <a:pt x="72" y="36"/>
                    <a:pt x="72" y="36"/>
                  </a:cubicBezTo>
                  <a:close/>
                  <a:moveTo>
                    <a:pt x="72" y="45"/>
                  </a:moveTo>
                  <a:cubicBezTo>
                    <a:pt x="72" y="46"/>
                    <a:pt x="73" y="47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0" y="49"/>
                    <a:pt x="67" y="50"/>
                    <a:pt x="64" y="51"/>
                  </a:cubicBezTo>
                  <a:cubicBezTo>
                    <a:pt x="62" y="52"/>
                    <a:pt x="59" y="52"/>
                    <a:pt x="57" y="53"/>
                  </a:cubicBezTo>
                  <a:cubicBezTo>
                    <a:pt x="56" y="51"/>
                    <a:pt x="56" y="50"/>
                    <a:pt x="55" y="48"/>
                  </a:cubicBezTo>
                  <a:cubicBezTo>
                    <a:pt x="61" y="48"/>
                    <a:pt x="67" y="47"/>
                    <a:pt x="72" y="45"/>
                  </a:cubicBezTo>
                  <a:close/>
                  <a:moveTo>
                    <a:pt x="28" y="56"/>
                  </a:moveTo>
                  <a:cubicBezTo>
                    <a:pt x="34" y="55"/>
                    <a:pt x="40" y="54"/>
                    <a:pt x="45" y="52"/>
                  </a:cubicBezTo>
                  <a:cubicBezTo>
                    <a:pt x="45" y="53"/>
                    <a:pt x="46" y="54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0" y="56"/>
                    <a:pt x="35" y="59"/>
                    <a:pt x="30" y="60"/>
                  </a:cubicBezTo>
                  <a:cubicBezTo>
                    <a:pt x="30" y="60"/>
                    <a:pt x="29" y="60"/>
                    <a:pt x="29" y="61"/>
                  </a:cubicBezTo>
                  <a:cubicBezTo>
                    <a:pt x="29" y="59"/>
                    <a:pt x="28" y="57"/>
                    <a:pt x="28" y="56"/>
                  </a:cubicBezTo>
                  <a:close/>
                  <a:moveTo>
                    <a:pt x="44" y="112"/>
                  </a:moveTo>
                  <a:cubicBezTo>
                    <a:pt x="65" y="107"/>
                    <a:pt x="87" y="102"/>
                    <a:pt x="107" y="94"/>
                  </a:cubicBezTo>
                  <a:cubicBezTo>
                    <a:pt x="107" y="94"/>
                    <a:pt x="107" y="94"/>
                    <a:pt x="107" y="94"/>
                  </a:cubicBezTo>
                  <a:cubicBezTo>
                    <a:pt x="108" y="95"/>
                    <a:pt x="108" y="97"/>
                    <a:pt x="108" y="98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08" y="98"/>
                    <a:pt x="107" y="98"/>
                    <a:pt x="107" y="98"/>
                  </a:cubicBezTo>
                  <a:cubicBezTo>
                    <a:pt x="106" y="98"/>
                    <a:pt x="106" y="100"/>
                    <a:pt x="108" y="100"/>
                  </a:cubicBezTo>
                  <a:cubicBezTo>
                    <a:pt x="98" y="99"/>
                    <a:pt x="86" y="104"/>
                    <a:pt x="76" y="107"/>
                  </a:cubicBezTo>
                  <a:cubicBezTo>
                    <a:pt x="66" y="110"/>
                    <a:pt x="56" y="113"/>
                    <a:pt x="46" y="116"/>
                  </a:cubicBezTo>
                  <a:cubicBezTo>
                    <a:pt x="45" y="115"/>
                    <a:pt x="45" y="113"/>
                    <a:pt x="44" y="112"/>
                  </a:cubicBezTo>
                  <a:close/>
                  <a:moveTo>
                    <a:pt x="89" y="173"/>
                  </a:moveTo>
                  <a:cubicBezTo>
                    <a:pt x="80" y="176"/>
                    <a:pt x="72" y="179"/>
                    <a:pt x="64" y="182"/>
                  </a:cubicBezTo>
                  <a:cubicBezTo>
                    <a:pt x="64" y="180"/>
                    <a:pt x="63" y="179"/>
                    <a:pt x="63" y="177"/>
                  </a:cubicBezTo>
                  <a:cubicBezTo>
                    <a:pt x="71" y="176"/>
                    <a:pt x="80" y="173"/>
                    <a:pt x="88" y="170"/>
                  </a:cubicBezTo>
                  <a:cubicBezTo>
                    <a:pt x="88" y="171"/>
                    <a:pt x="88" y="172"/>
                    <a:pt x="89" y="173"/>
                  </a:cubicBezTo>
                  <a:close/>
                  <a:moveTo>
                    <a:pt x="104" y="182"/>
                  </a:moveTo>
                  <a:cubicBezTo>
                    <a:pt x="101" y="184"/>
                    <a:pt x="99" y="185"/>
                    <a:pt x="95" y="185"/>
                  </a:cubicBezTo>
                  <a:cubicBezTo>
                    <a:pt x="93" y="180"/>
                    <a:pt x="92" y="174"/>
                    <a:pt x="90" y="169"/>
                  </a:cubicBezTo>
                  <a:cubicBezTo>
                    <a:pt x="91" y="168"/>
                    <a:pt x="90" y="167"/>
                    <a:pt x="90" y="167"/>
                  </a:cubicBezTo>
                  <a:cubicBezTo>
                    <a:pt x="89" y="164"/>
                    <a:pt x="88" y="160"/>
                    <a:pt x="87" y="156"/>
                  </a:cubicBezTo>
                  <a:cubicBezTo>
                    <a:pt x="87" y="156"/>
                    <a:pt x="87" y="156"/>
                    <a:pt x="87" y="156"/>
                  </a:cubicBezTo>
                  <a:cubicBezTo>
                    <a:pt x="90" y="156"/>
                    <a:pt x="93" y="156"/>
                    <a:pt x="97" y="156"/>
                  </a:cubicBezTo>
                  <a:cubicBezTo>
                    <a:pt x="99" y="164"/>
                    <a:pt x="101" y="173"/>
                    <a:pt x="104" y="182"/>
                  </a:cubicBezTo>
                  <a:close/>
                  <a:moveTo>
                    <a:pt x="168" y="146"/>
                  </a:moveTo>
                  <a:cubicBezTo>
                    <a:pt x="168" y="145"/>
                    <a:pt x="168" y="145"/>
                    <a:pt x="167" y="145"/>
                  </a:cubicBezTo>
                  <a:cubicBezTo>
                    <a:pt x="145" y="150"/>
                    <a:pt x="123" y="157"/>
                    <a:pt x="101" y="164"/>
                  </a:cubicBezTo>
                  <a:cubicBezTo>
                    <a:pt x="100" y="161"/>
                    <a:pt x="99" y="157"/>
                    <a:pt x="98" y="154"/>
                  </a:cubicBezTo>
                  <a:cubicBezTo>
                    <a:pt x="97" y="153"/>
                    <a:pt x="97" y="153"/>
                    <a:pt x="96" y="153"/>
                  </a:cubicBezTo>
                  <a:cubicBezTo>
                    <a:pt x="93" y="153"/>
                    <a:pt x="90" y="154"/>
                    <a:pt x="86" y="155"/>
                  </a:cubicBezTo>
                  <a:cubicBezTo>
                    <a:pt x="86" y="155"/>
                    <a:pt x="86" y="155"/>
                    <a:pt x="86" y="156"/>
                  </a:cubicBezTo>
                  <a:cubicBezTo>
                    <a:pt x="86" y="156"/>
                    <a:pt x="85" y="156"/>
                    <a:pt x="85" y="156"/>
                  </a:cubicBezTo>
                  <a:cubicBezTo>
                    <a:pt x="86" y="160"/>
                    <a:pt x="87" y="164"/>
                    <a:pt x="87" y="168"/>
                  </a:cubicBezTo>
                  <a:cubicBezTo>
                    <a:pt x="79" y="171"/>
                    <a:pt x="71" y="174"/>
                    <a:pt x="63" y="176"/>
                  </a:cubicBezTo>
                  <a:cubicBezTo>
                    <a:pt x="57" y="157"/>
                    <a:pt x="52" y="137"/>
                    <a:pt x="46" y="118"/>
                  </a:cubicBezTo>
                  <a:cubicBezTo>
                    <a:pt x="67" y="112"/>
                    <a:pt x="88" y="106"/>
                    <a:pt x="109" y="101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0" y="105"/>
                    <a:pt x="112" y="109"/>
                    <a:pt x="113" y="114"/>
                  </a:cubicBezTo>
                  <a:cubicBezTo>
                    <a:pt x="113" y="114"/>
                    <a:pt x="113" y="114"/>
                    <a:pt x="113" y="115"/>
                  </a:cubicBezTo>
                  <a:cubicBezTo>
                    <a:pt x="116" y="116"/>
                    <a:pt x="120" y="115"/>
                    <a:pt x="122" y="114"/>
                  </a:cubicBezTo>
                  <a:cubicBezTo>
                    <a:pt x="124" y="113"/>
                    <a:pt x="126" y="111"/>
                    <a:pt x="125" y="108"/>
                  </a:cubicBezTo>
                  <a:cubicBezTo>
                    <a:pt x="125" y="107"/>
                    <a:pt x="125" y="107"/>
                    <a:pt x="124" y="107"/>
                  </a:cubicBezTo>
                  <a:cubicBezTo>
                    <a:pt x="123" y="103"/>
                    <a:pt x="122" y="100"/>
                    <a:pt x="121" y="96"/>
                  </a:cubicBezTo>
                  <a:cubicBezTo>
                    <a:pt x="125" y="96"/>
                    <a:pt x="129" y="95"/>
                    <a:pt x="132" y="93"/>
                  </a:cubicBezTo>
                  <a:cubicBezTo>
                    <a:pt x="132" y="95"/>
                    <a:pt x="132" y="96"/>
                    <a:pt x="133" y="97"/>
                  </a:cubicBezTo>
                  <a:cubicBezTo>
                    <a:pt x="133" y="100"/>
                    <a:pt x="134" y="107"/>
                    <a:pt x="137" y="108"/>
                  </a:cubicBezTo>
                  <a:cubicBezTo>
                    <a:pt x="137" y="108"/>
                    <a:pt x="137" y="108"/>
                    <a:pt x="138" y="108"/>
                  </a:cubicBezTo>
                  <a:cubicBezTo>
                    <a:pt x="141" y="108"/>
                    <a:pt x="145" y="108"/>
                    <a:pt x="147" y="105"/>
                  </a:cubicBezTo>
                  <a:cubicBezTo>
                    <a:pt x="147" y="105"/>
                    <a:pt x="148" y="104"/>
                    <a:pt x="148" y="104"/>
                  </a:cubicBezTo>
                  <a:cubicBezTo>
                    <a:pt x="148" y="104"/>
                    <a:pt x="148" y="103"/>
                    <a:pt x="148" y="103"/>
                  </a:cubicBezTo>
                  <a:cubicBezTo>
                    <a:pt x="147" y="98"/>
                    <a:pt x="146" y="94"/>
                    <a:pt x="144" y="89"/>
                  </a:cubicBezTo>
                  <a:cubicBezTo>
                    <a:pt x="144" y="89"/>
                    <a:pt x="145" y="89"/>
                    <a:pt x="145" y="89"/>
                  </a:cubicBezTo>
                  <a:cubicBezTo>
                    <a:pt x="147" y="89"/>
                    <a:pt x="150" y="89"/>
                    <a:pt x="152" y="87"/>
                  </a:cubicBezTo>
                  <a:cubicBezTo>
                    <a:pt x="157" y="107"/>
                    <a:pt x="163" y="126"/>
                    <a:pt x="168" y="146"/>
                  </a:cubicBezTo>
                  <a:close/>
                  <a:moveTo>
                    <a:pt x="122" y="109"/>
                  </a:moveTo>
                  <a:cubicBezTo>
                    <a:pt x="123" y="109"/>
                    <a:pt x="123" y="109"/>
                    <a:pt x="123" y="109"/>
                  </a:cubicBezTo>
                  <a:cubicBezTo>
                    <a:pt x="123" y="112"/>
                    <a:pt x="118" y="114"/>
                    <a:pt x="115" y="114"/>
                  </a:cubicBezTo>
                  <a:cubicBezTo>
                    <a:pt x="115" y="114"/>
                    <a:pt x="115" y="114"/>
                    <a:pt x="115" y="113"/>
                  </a:cubicBezTo>
                  <a:cubicBezTo>
                    <a:pt x="113" y="104"/>
                    <a:pt x="110" y="95"/>
                    <a:pt x="106" y="86"/>
                  </a:cubicBezTo>
                  <a:cubicBezTo>
                    <a:pt x="106" y="86"/>
                    <a:pt x="107" y="86"/>
                    <a:pt x="107" y="85"/>
                  </a:cubicBezTo>
                  <a:cubicBezTo>
                    <a:pt x="110" y="83"/>
                    <a:pt x="113" y="83"/>
                    <a:pt x="116" y="83"/>
                  </a:cubicBezTo>
                  <a:cubicBezTo>
                    <a:pt x="117" y="91"/>
                    <a:pt x="119" y="101"/>
                    <a:pt x="122" y="109"/>
                  </a:cubicBezTo>
                  <a:close/>
                  <a:moveTo>
                    <a:pt x="120" y="91"/>
                  </a:moveTo>
                  <a:cubicBezTo>
                    <a:pt x="123" y="91"/>
                    <a:pt x="127" y="90"/>
                    <a:pt x="130" y="88"/>
                  </a:cubicBezTo>
                  <a:cubicBezTo>
                    <a:pt x="131" y="89"/>
                    <a:pt x="131" y="90"/>
                    <a:pt x="131" y="92"/>
                  </a:cubicBezTo>
                  <a:cubicBezTo>
                    <a:pt x="129" y="92"/>
                    <a:pt x="128" y="93"/>
                    <a:pt x="126" y="94"/>
                  </a:cubicBezTo>
                  <a:cubicBezTo>
                    <a:pt x="124" y="94"/>
                    <a:pt x="123" y="95"/>
                    <a:pt x="121" y="95"/>
                  </a:cubicBezTo>
                  <a:cubicBezTo>
                    <a:pt x="121" y="94"/>
                    <a:pt x="120" y="92"/>
                    <a:pt x="120" y="91"/>
                  </a:cubicBezTo>
                  <a:close/>
                  <a:moveTo>
                    <a:pt x="134" y="91"/>
                  </a:moveTo>
                  <a:cubicBezTo>
                    <a:pt x="132" y="87"/>
                    <a:pt x="131" y="83"/>
                    <a:pt x="130" y="78"/>
                  </a:cubicBezTo>
                  <a:cubicBezTo>
                    <a:pt x="130" y="78"/>
                    <a:pt x="130" y="78"/>
                    <a:pt x="130" y="78"/>
                  </a:cubicBezTo>
                  <a:cubicBezTo>
                    <a:pt x="131" y="77"/>
                    <a:pt x="130" y="77"/>
                    <a:pt x="130" y="77"/>
                  </a:cubicBezTo>
                  <a:cubicBezTo>
                    <a:pt x="131" y="76"/>
                    <a:pt x="133" y="76"/>
                    <a:pt x="134" y="75"/>
                  </a:cubicBezTo>
                  <a:cubicBezTo>
                    <a:pt x="135" y="75"/>
                    <a:pt x="137" y="75"/>
                    <a:pt x="138" y="75"/>
                  </a:cubicBezTo>
                  <a:cubicBezTo>
                    <a:pt x="140" y="84"/>
                    <a:pt x="143" y="94"/>
                    <a:pt x="146" y="103"/>
                  </a:cubicBezTo>
                  <a:cubicBezTo>
                    <a:pt x="146" y="103"/>
                    <a:pt x="145" y="103"/>
                    <a:pt x="145" y="103"/>
                  </a:cubicBezTo>
                  <a:cubicBezTo>
                    <a:pt x="144" y="105"/>
                    <a:pt x="141" y="106"/>
                    <a:pt x="139" y="106"/>
                  </a:cubicBezTo>
                  <a:cubicBezTo>
                    <a:pt x="138" y="106"/>
                    <a:pt x="138" y="105"/>
                    <a:pt x="138" y="105"/>
                  </a:cubicBezTo>
                  <a:cubicBezTo>
                    <a:pt x="137" y="105"/>
                    <a:pt x="137" y="105"/>
                    <a:pt x="137" y="105"/>
                  </a:cubicBezTo>
                  <a:cubicBezTo>
                    <a:pt x="137" y="105"/>
                    <a:pt x="137" y="105"/>
                    <a:pt x="137" y="105"/>
                  </a:cubicBezTo>
                  <a:cubicBezTo>
                    <a:pt x="137" y="103"/>
                    <a:pt x="136" y="100"/>
                    <a:pt x="136" y="99"/>
                  </a:cubicBezTo>
                  <a:cubicBezTo>
                    <a:pt x="135" y="96"/>
                    <a:pt x="134" y="94"/>
                    <a:pt x="134" y="91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  <a:cubicBezTo>
                    <a:pt x="149" y="86"/>
                    <a:pt x="147" y="87"/>
                    <a:pt x="145" y="88"/>
                  </a:cubicBezTo>
                  <a:cubicBezTo>
                    <a:pt x="144" y="88"/>
                    <a:pt x="144" y="88"/>
                    <a:pt x="144" y="88"/>
                  </a:cubicBezTo>
                  <a:cubicBezTo>
                    <a:pt x="144" y="87"/>
                    <a:pt x="143" y="86"/>
                    <a:pt x="143" y="84"/>
                  </a:cubicBezTo>
                  <a:cubicBezTo>
                    <a:pt x="144" y="84"/>
                    <a:pt x="146" y="83"/>
                    <a:pt x="147" y="83"/>
                  </a:cubicBezTo>
                  <a:cubicBezTo>
                    <a:pt x="148" y="83"/>
                    <a:pt x="150" y="82"/>
                    <a:pt x="151" y="82"/>
                  </a:cubicBezTo>
                  <a:cubicBezTo>
                    <a:pt x="151" y="83"/>
                    <a:pt x="151" y="84"/>
                    <a:pt x="152" y="85"/>
                  </a:cubicBezTo>
                  <a:close/>
                  <a:moveTo>
                    <a:pt x="150" y="80"/>
                  </a:moveTo>
                  <a:cubicBezTo>
                    <a:pt x="149" y="80"/>
                    <a:pt x="147" y="81"/>
                    <a:pt x="146" y="82"/>
                  </a:cubicBezTo>
                  <a:cubicBezTo>
                    <a:pt x="145" y="82"/>
                    <a:pt x="143" y="83"/>
                    <a:pt x="142" y="83"/>
                  </a:cubicBezTo>
                  <a:cubicBezTo>
                    <a:pt x="141" y="80"/>
                    <a:pt x="140" y="77"/>
                    <a:pt x="139" y="74"/>
                  </a:cubicBezTo>
                  <a:cubicBezTo>
                    <a:pt x="139" y="73"/>
                    <a:pt x="139" y="73"/>
                    <a:pt x="138" y="73"/>
                  </a:cubicBezTo>
                  <a:cubicBezTo>
                    <a:pt x="137" y="72"/>
                    <a:pt x="135" y="73"/>
                    <a:pt x="133" y="73"/>
                  </a:cubicBezTo>
                  <a:cubicBezTo>
                    <a:pt x="132" y="74"/>
                    <a:pt x="130" y="74"/>
                    <a:pt x="128" y="76"/>
                  </a:cubicBezTo>
                  <a:cubicBezTo>
                    <a:pt x="128" y="76"/>
                    <a:pt x="128" y="76"/>
                    <a:pt x="128" y="77"/>
                  </a:cubicBezTo>
                  <a:cubicBezTo>
                    <a:pt x="128" y="77"/>
                    <a:pt x="128" y="77"/>
                    <a:pt x="128" y="77"/>
                  </a:cubicBezTo>
                  <a:cubicBezTo>
                    <a:pt x="128" y="80"/>
                    <a:pt x="129" y="83"/>
                    <a:pt x="130" y="86"/>
                  </a:cubicBezTo>
                  <a:cubicBezTo>
                    <a:pt x="128" y="87"/>
                    <a:pt x="127" y="88"/>
                    <a:pt x="125" y="88"/>
                  </a:cubicBezTo>
                  <a:cubicBezTo>
                    <a:pt x="123" y="89"/>
                    <a:pt x="121" y="89"/>
                    <a:pt x="119" y="90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87"/>
                    <a:pt x="118" y="85"/>
                    <a:pt x="117" y="83"/>
                  </a:cubicBezTo>
                  <a:cubicBezTo>
                    <a:pt x="118" y="82"/>
                    <a:pt x="118" y="81"/>
                    <a:pt x="117" y="81"/>
                  </a:cubicBezTo>
                  <a:cubicBezTo>
                    <a:pt x="113" y="80"/>
                    <a:pt x="109" y="81"/>
                    <a:pt x="106" y="84"/>
                  </a:cubicBezTo>
                  <a:cubicBezTo>
                    <a:pt x="106" y="84"/>
                    <a:pt x="106" y="84"/>
                    <a:pt x="106" y="85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6" y="88"/>
                    <a:pt x="106" y="90"/>
                    <a:pt x="107" y="93"/>
                  </a:cubicBezTo>
                  <a:cubicBezTo>
                    <a:pt x="107" y="93"/>
                    <a:pt x="107" y="93"/>
                    <a:pt x="106" y="93"/>
                  </a:cubicBezTo>
                  <a:cubicBezTo>
                    <a:pt x="85" y="97"/>
                    <a:pt x="65" y="104"/>
                    <a:pt x="44" y="110"/>
                  </a:cubicBezTo>
                  <a:cubicBezTo>
                    <a:pt x="39" y="94"/>
                    <a:pt x="35" y="78"/>
                    <a:pt x="30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5" y="61"/>
                    <a:pt x="41" y="60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61"/>
                    <a:pt x="49" y="65"/>
                    <a:pt x="50" y="69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71"/>
                    <a:pt x="51" y="71"/>
                    <a:pt x="51" y="71"/>
                  </a:cubicBezTo>
                  <a:cubicBezTo>
                    <a:pt x="54" y="72"/>
                    <a:pt x="58" y="71"/>
                    <a:pt x="59" y="68"/>
                  </a:cubicBezTo>
                  <a:cubicBezTo>
                    <a:pt x="60" y="68"/>
                    <a:pt x="60" y="68"/>
                    <a:pt x="60" y="67"/>
                  </a:cubicBezTo>
                  <a:cubicBezTo>
                    <a:pt x="59" y="63"/>
                    <a:pt x="58" y="59"/>
                    <a:pt x="57" y="54"/>
                  </a:cubicBezTo>
                  <a:cubicBezTo>
                    <a:pt x="62" y="55"/>
                    <a:pt x="69" y="53"/>
                    <a:pt x="74" y="51"/>
                  </a:cubicBezTo>
                  <a:cubicBezTo>
                    <a:pt x="74" y="51"/>
                    <a:pt x="74" y="51"/>
                    <a:pt x="74" y="50"/>
                  </a:cubicBezTo>
                  <a:cubicBezTo>
                    <a:pt x="75" y="54"/>
                    <a:pt x="76" y="58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8" y="63"/>
                    <a:pt x="79" y="63"/>
                    <a:pt x="79" y="63"/>
                  </a:cubicBezTo>
                  <a:cubicBezTo>
                    <a:pt x="82" y="64"/>
                    <a:pt x="86" y="64"/>
                    <a:pt x="88" y="62"/>
                  </a:cubicBezTo>
                  <a:cubicBezTo>
                    <a:pt x="88" y="61"/>
                    <a:pt x="88" y="61"/>
                    <a:pt x="88" y="60"/>
                  </a:cubicBezTo>
                  <a:cubicBezTo>
                    <a:pt x="88" y="60"/>
                    <a:pt x="89" y="60"/>
                    <a:pt x="88" y="59"/>
                  </a:cubicBezTo>
                  <a:cubicBezTo>
                    <a:pt x="88" y="55"/>
                    <a:pt x="86" y="51"/>
                    <a:pt x="85" y="47"/>
                  </a:cubicBezTo>
                  <a:cubicBezTo>
                    <a:pt x="89" y="47"/>
                    <a:pt x="93" y="46"/>
                    <a:pt x="96" y="44"/>
                  </a:cubicBezTo>
                  <a:cubicBezTo>
                    <a:pt x="97" y="48"/>
                    <a:pt x="99" y="52"/>
                    <a:pt x="100" y="56"/>
                  </a:cubicBezTo>
                  <a:cubicBezTo>
                    <a:pt x="100" y="57"/>
                    <a:pt x="101" y="57"/>
                    <a:pt x="102" y="56"/>
                  </a:cubicBezTo>
                  <a:cubicBezTo>
                    <a:pt x="105" y="57"/>
                    <a:pt x="109" y="57"/>
                    <a:pt x="110" y="53"/>
                  </a:cubicBezTo>
                  <a:cubicBezTo>
                    <a:pt x="111" y="53"/>
                    <a:pt x="111" y="53"/>
                    <a:pt x="111" y="52"/>
                  </a:cubicBezTo>
                  <a:cubicBezTo>
                    <a:pt x="110" y="48"/>
                    <a:pt x="109" y="44"/>
                    <a:pt x="108" y="40"/>
                  </a:cubicBezTo>
                  <a:cubicBezTo>
                    <a:pt x="118" y="37"/>
                    <a:pt x="129" y="35"/>
                    <a:pt x="138" y="31"/>
                  </a:cubicBezTo>
                  <a:cubicBezTo>
                    <a:pt x="138" y="31"/>
                    <a:pt x="138" y="31"/>
                    <a:pt x="138" y="31"/>
                  </a:cubicBezTo>
                  <a:cubicBezTo>
                    <a:pt x="142" y="47"/>
                    <a:pt x="146" y="64"/>
                    <a:pt x="150" y="80"/>
                  </a:cubicBezTo>
                  <a:close/>
                  <a:moveTo>
                    <a:pt x="138" y="29"/>
                  </a:moveTo>
                  <a:cubicBezTo>
                    <a:pt x="138" y="29"/>
                    <a:pt x="138" y="29"/>
                    <a:pt x="138" y="29"/>
                  </a:cubicBezTo>
                  <a:cubicBezTo>
                    <a:pt x="128" y="31"/>
                    <a:pt x="117" y="35"/>
                    <a:pt x="107" y="38"/>
                  </a:cubicBezTo>
                  <a:cubicBezTo>
                    <a:pt x="106" y="36"/>
                    <a:pt x="106" y="35"/>
                    <a:pt x="105" y="33"/>
                  </a:cubicBezTo>
                  <a:cubicBezTo>
                    <a:pt x="116" y="30"/>
                    <a:pt x="127" y="29"/>
                    <a:pt x="137" y="26"/>
                  </a:cubicBezTo>
                  <a:cubicBezTo>
                    <a:pt x="138" y="27"/>
                    <a:pt x="138" y="28"/>
                    <a:pt x="138" y="29"/>
                  </a:cubicBezTo>
                  <a:close/>
                  <a:moveTo>
                    <a:pt x="167" y="63"/>
                  </a:moveTo>
                  <a:cubicBezTo>
                    <a:pt x="162" y="63"/>
                    <a:pt x="157" y="65"/>
                    <a:pt x="153" y="67"/>
                  </a:cubicBezTo>
                  <a:cubicBezTo>
                    <a:pt x="152" y="67"/>
                    <a:pt x="153" y="68"/>
                    <a:pt x="154" y="68"/>
                  </a:cubicBezTo>
                  <a:cubicBezTo>
                    <a:pt x="158" y="66"/>
                    <a:pt x="162" y="65"/>
                    <a:pt x="167" y="64"/>
                  </a:cubicBezTo>
                  <a:cubicBezTo>
                    <a:pt x="178" y="104"/>
                    <a:pt x="189" y="144"/>
                    <a:pt x="200" y="184"/>
                  </a:cubicBezTo>
                  <a:cubicBezTo>
                    <a:pt x="200" y="184"/>
                    <a:pt x="200" y="184"/>
                    <a:pt x="200" y="185"/>
                  </a:cubicBezTo>
                  <a:cubicBezTo>
                    <a:pt x="196" y="188"/>
                    <a:pt x="191" y="191"/>
                    <a:pt x="185" y="191"/>
                  </a:cubicBezTo>
                  <a:cubicBezTo>
                    <a:pt x="185" y="191"/>
                    <a:pt x="185" y="191"/>
                    <a:pt x="185" y="191"/>
                  </a:cubicBezTo>
                  <a:cubicBezTo>
                    <a:pt x="183" y="185"/>
                    <a:pt x="182" y="180"/>
                    <a:pt x="180" y="174"/>
                  </a:cubicBezTo>
                  <a:cubicBezTo>
                    <a:pt x="185" y="174"/>
                    <a:pt x="189" y="173"/>
                    <a:pt x="193" y="171"/>
                  </a:cubicBezTo>
                  <a:cubicBezTo>
                    <a:pt x="193" y="170"/>
                    <a:pt x="193" y="170"/>
                    <a:pt x="192" y="170"/>
                  </a:cubicBezTo>
                  <a:cubicBezTo>
                    <a:pt x="188" y="172"/>
                    <a:pt x="184" y="173"/>
                    <a:pt x="180" y="173"/>
                  </a:cubicBezTo>
                  <a:cubicBezTo>
                    <a:pt x="179" y="170"/>
                    <a:pt x="179" y="167"/>
                    <a:pt x="178" y="164"/>
                  </a:cubicBezTo>
                  <a:cubicBezTo>
                    <a:pt x="180" y="164"/>
                    <a:pt x="182" y="163"/>
                    <a:pt x="183" y="163"/>
                  </a:cubicBezTo>
                  <a:cubicBezTo>
                    <a:pt x="184" y="163"/>
                    <a:pt x="184" y="162"/>
                    <a:pt x="183" y="162"/>
                  </a:cubicBezTo>
                  <a:cubicBezTo>
                    <a:pt x="181" y="162"/>
                    <a:pt x="179" y="163"/>
                    <a:pt x="178" y="164"/>
                  </a:cubicBezTo>
                  <a:cubicBezTo>
                    <a:pt x="177" y="160"/>
                    <a:pt x="176" y="157"/>
                    <a:pt x="175" y="153"/>
                  </a:cubicBezTo>
                  <a:cubicBezTo>
                    <a:pt x="179" y="152"/>
                    <a:pt x="183" y="151"/>
                    <a:pt x="187" y="150"/>
                  </a:cubicBezTo>
                  <a:cubicBezTo>
                    <a:pt x="188" y="150"/>
                    <a:pt x="188" y="149"/>
                    <a:pt x="187" y="149"/>
                  </a:cubicBezTo>
                  <a:cubicBezTo>
                    <a:pt x="183" y="150"/>
                    <a:pt x="179" y="151"/>
                    <a:pt x="175" y="152"/>
                  </a:cubicBezTo>
                  <a:cubicBezTo>
                    <a:pt x="174" y="149"/>
                    <a:pt x="173" y="146"/>
                    <a:pt x="172" y="143"/>
                  </a:cubicBezTo>
                  <a:cubicBezTo>
                    <a:pt x="175" y="142"/>
                    <a:pt x="177" y="142"/>
                    <a:pt x="180" y="141"/>
                  </a:cubicBezTo>
                  <a:cubicBezTo>
                    <a:pt x="181" y="141"/>
                    <a:pt x="180" y="140"/>
                    <a:pt x="180" y="140"/>
                  </a:cubicBezTo>
                  <a:cubicBezTo>
                    <a:pt x="177" y="141"/>
                    <a:pt x="175" y="142"/>
                    <a:pt x="172" y="142"/>
                  </a:cubicBezTo>
                  <a:cubicBezTo>
                    <a:pt x="171" y="139"/>
                    <a:pt x="170" y="135"/>
                    <a:pt x="169" y="131"/>
                  </a:cubicBezTo>
                  <a:cubicBezTo>
                    <a:pt x="173" y="130"/>
                    <a:pt x="177" y="129"/>
                    <a:pt x="181" y="128"/>
                  </a:cubicBezTo>
                  <a:cubicBezTo>
                    <a:pt x="182" y="128"/>
                    <a:pt x="182" y="127"/>
                    <a:pt x="181" y="127"/>
                  </a:cubicBezTo>
                  <a:cubicBezTo>
                    <a:pt x="177" y="128"/>
                    <a:pt x="173" y="129"/>
                    <a:pt x="169" y="131"/>
                  </a:cubicBezTo>
                  <a:cubicBezTo>
                    <a:pt x="165" y="118"/>
                    <a:pt x="162" y="105"/>
                    <a:pt x="158" y="92"/>
                  </a:cubicBezTo>
                  <a:cubicBezTo>
                    <a:pt x="161" y="91"/>
                    <a:pt x="164" y="90"/>
                    <a:pt x="167" y="89"/>
                  </a:cubicBezTo>
                  <a:cubicBezTo>
                    <a:pt x="167" y="88"/>
                    <a:pt x="167" y="88"/>
                    <a:pt x="167" y="88"/>
                  </a:cubicBezTo>
                  <a:cubicBezTo>
                    <a:pt x="164" y="89"/>
                    <a:pt x="161" y="90"/>
                    <a:pt x="158" y="91"/>
                  </a:cubicBezTo>
                  <a:cubicBezTo>
                    <a:pt x="155" y="80"/>
                    <a:pt x="152" y="69"/>
                    <a:pt x="149" y="58"/>
                  </a:cubicBezTo>
                  <a:cubicBezTo>
                    <a:pt x="153" y="57"/>
                    <a:pt x="156" y="56"/>
                    <a:pt x="160" y="54"/>
                  </a:cubicBezTo>
                  <a:cubicBezTo>
                    <a:pt x="160" y="54"/>
                    <a:pt x="160" y="53"/>
                    <a:pt x="159" y="53"/>
                  </a:cubicBezTo>
                  <a:cubicBezTo>
                    <a:pt x="156" y="54"/>
                    <a:pt x="152" y="56"/>
                    <a:pt x="149" y="56"/>
                  </a:cubicBezTo>
                  <a:cubicBezTo>
                    <a:pt x="148" y="53"/>
                    <a:pt x="147" y="49"/>
                    <a:pt x="145" y="45"/>
                  </a:cubicBezTo>
                  <a:cubicBezTo>
                    <a:pt x="149" y="45"/>
                    <a:pt x="152" y="44"/>
                    <a:pt x="156" y="43"/>
                  </a:cubicBezTo>
                  <a:cubicBezTo>
                    <a:pt x="156" y="43"/>
                    <a:pt x="156" y="42"/>
                    <a:pt x="155" y="42"/>
                  </a:cubicBezTo>
                  <a:cubicBezTo>
                    <a:pt x="152" y="43"/>
                    <a:pt x="149" y="44"/>
                    <a:pt x="145" y="45"/>
                  </a:cubicBezTo>
                  <a:cubicBezTo>
                    <a:pt x="144" y="41"/>
                    <a:pt x="143" y="37"/>
                    <a:pt x="142" y="34"/>
                  </a:cubicBezTo>
                  <a:cubicBezTo>
                    <a:pt x="142" y="34"/>
                    <a:pt x="142" y="34"/>
                    <a:pt x="142" y="34"/>
                  </a:cubicBezTo>
                  <a:cubicBezTo>
                    <a:pt x="146" y="33"/>
                    <a:pt x="149" y="33"/>
                    <a:pt x="152" y="31"/>
                  </a:cubicBezTo>
                  <a:cubicBezTo>
                    <a:pt x="153" y="31"/>
                    <a:pt x="153" y="31"/>
                    <a:pt x="152" y="31"/>
                  </a:cubicBezTo>
                  <a:cubicBezTo>
                    <a:pt x="149" y="32"/>
                    <a:pt x="146" y="33"/>
                    <a:pt x="142" y="33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1" y="30"/>
                    <a:pt x="140" y="26"/>
                    <a:pt x="139" y="22"/>
                  </a:cubicBezTo>
                  <a:cubicBezTo>
                    <a:pt x="139" y="22"/>
                    <a:pt x="139" y="22"/>
                    <a:pt x="139" y="22"/>
                  </a:cubicBezTo>
                  <a:cubicBezTo>
                    <a:pt x="143" y="22"/>
                    <a:pt x="146" y="21"/>
                    <a:pt x="149" y="20"/>
                  </a:cubicBezTo>
                  <a:cubicBezTo>
                    <a:pt x="150" y="20"/>
                    <a:pt x="150" y="19"/>
                    <a:pt x="149" y="19"/>
                  </a:cubicBezTo>
                  <a:cubicBezTo>
                    <a:pt x="146" y="20"/>
                    <a:pt x="142" y="20"/>
                    <a:pt x="139" y="21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38" y="19"/>
                    <a:pt x="138" y="16"/>
                    <a:pt x="137" y="14"/>
                  </a:cubicBezTo>
                  <a:cubicBezTo>
                    <a:pt x="137" y="14"/>
                    <a:pt x="137" y="14"/>
                    <a:pt x="137" y="14"/>
                  </a:cubicBezTo>
                  <a:cubicBezTo>
                    <a:pt x="140" y="13"/>
                    <a:pt x="143" y="12"/>
                    <a:pt x="146" y="11"/>
                  </a:cubicBezTo>
                  <a:cubicBezTo>
                    <a:pt x="147" y="11"/>
                    <a:pt x="146" y="10"/>
                    <a:pt x="146" y="10"/>
                  </a:cubicBezTo>
                  <a:cubicBezTo>
                    <a:pt x="143" y="11"/>
                    <a:pt x="140" y="12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6" y="11"/>
                    <a:pt x="135" y="8"/>
                    <a:pt x="135" y="6"/>
                  </a:cubicBezTo>
                  <a:cubicBezTo>
                    <a:pt x="140" y="5"/>
                    <a:pt x="145" y="4"/>
                    <a:pt x="151" y="3"/>
                  </a:cubicBezTo>
                  <a:cubicBezTo>
                    <a:pt x="151" y="3"/>
                    <a:pt x="151" y="2"/>
                    <a:pt x="151" y="2"/>
                  </a:cubicBezTo>
                  <a:cubicBezTo>
                    <a:pt x="156" y="22"/>
                    <a:pt x="161" y="42"/>
                    <a:pt x="167" y="6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auto">
            <a:xfrm>
              <a:off x="4268788" y="2138363"/>
              <a:ext cx="41275" cy="12700"/>
            </a:xfrm>
            <a:custGeom>
              <a:avLst/>
              <a:gdLst>
                <a:gd name="T0" fmla="*/ 9 w 10"/>
                <a:gd name="T1" fmla="*/ 0 h 3"/>
                <a:gd name="T2" fmla="*/ 1 w 10"/>
                <a:gd name="T3" fmla="*/ 3 h 3"/>
                <a:gd name="T4" fmla="*/ 1 w 10"/>
                <a:gd name="T5" fmla="*/ 3 h 3"/>
                <a:gd name="T6" fmla="*/ 9 w 10"/>
                <a:gd name="T7" fmla="*/ 1 h 3"/>
                <a:gd name="T8" fmla="*/ 9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9" y="0"/>
                  </a:moveTo>
                  <a:cubicBezTo>
                    <a:pt x="6" y="1"/>
                    <a:pt x="4" y="2"/>
                    <a:pt x="1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4" y="3"/>
                    <a:pt x="7" y="2"/>
                    <a:pt x="9" y="1"/>
                  </a:cubicBezTo>
                  <a:cubicBezTo>
                    <a:pt x="10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30"/>
            <p:cNvSpPr>
              <a:spLocks/>
            </p:cNvSpPr>
            <p:nvPr/>
          </p:nvSpPr>
          <p:spPr bwMode="auto">
            <a:xfrm>
              <a:off x="4865688" y="2147888"/>
              <a:ext cx="50800" cy="20638"/>
            </a:xfrm>
            <a:custGeom>
              <a:avLst/>
              <a:gdLst>
                <a:gd name="T0" fmla="*/ 10 w 12"/>
                <a:gd name="T1" fmla="*/ 1 h 5"/>
                <a:gd name="T2" fmla="*/ 1 w 12"/>
                <a:gd name="T3" fmla="*/ 3 h 5"/>
                <a:gd name="T4" fmla="*/ 1 w 12"/>
                <a:gd name="T5" fmla="*/ 4 h 5"/>
                <a:gd name="T6" fmla="*/ 11 w 12"/>
                <a:gd name="T7" fmla="*/ 2 h 5"/>
                <a:gd name="T8" fmla="*/ 10 w 12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10" y="1"/>
                  </a:moveTo>
                  <a:cubicBezTo>
                    <a:pt x="8" y="2"/>
                    <a:pt x="5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5" y="5"/>
                    <a:pt x="8" y="4"/>
                    <a:pt x="11" y="2"/>
                  </a:cubicBezTo>
                  <a:cubicBezTo>
                    <a:pt x="12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4794250" y="1876425"/>
              <a:ext cx="46038" cy="20638"/>
            </a:xfrm>
            <a:custGeom>
              <a:avLst/>
              <a:gdLst>
                <a:gd name="T0" fmla="*/ 10 w 11"/>
                <a:gd name="T1" fmla="*/ 1 h 5"/>
                <a:gd name="T2" fmla="*/ 0 w 11"/>
                <a:gd name="T3" fmla="*/ 4 h 5"/>
                <a:gd name="T4" fmla="*/ 1 w 11"/>
                <a:gd name="T5" fmla="*/ 5 h 5"/>
                <a:gd name="T6" fmla="*/ 10 w 11"/>
                <a:gd name="T7" fmla="*/ 1 h 5"/>
                <a:gd name="T8" fmla="*/ 10 w 11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1"/>
                  </a:moveTo>
                  <a:cubicBezTo>
                    <a:pt x="7" y="2"/>
                    <a:pt x="4" y="3"/>
                    <a:pt x="0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4" y="4"/>
                    <a:pt x="7" y="3"/>
                    <a:pt x="10" y="1"/>
                  </a:cubicBezTo>
                  <a:cubicBezTo>
                    <a:pt x="11" y="1"/>
                    <a:pt x="10" y="0"/>
                    <a:pt x="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4776788" y="1812925"/>
              <a:ext cx="55563" cy="20638"/>
            </a:xfrm>
            <a:custGeom>
              <a:avLst/>
              <a:gdLst>
                <a:gd name="T0" fmla="*/ 12 w 13"/>
                <a:gd name="T1" fmla="*/ 0 h 5"/>
                <a:gd name="T2" fmla="*/ 0 w 13"/>
                <a:gd name="T3" fmla="*/ 4 h 5"/>
                <a:gd name="T4" fmla="*/ 0 w 13"/>
                <a:gd name="T5" fmla="*/ 5 h 5"/>
                <a:gd name="T6" fmla="*/ 13 w 13"/>
                <a:gd name="T7" fmla="*/ 1 h 5"/>
                <a:gd name="T8" fmla="*/ 12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8" y="2"/>
                    <a:pt x="4" y="3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5" y="4"/>
                    <a:pt x="9" y="3"/>
                    <a:pt x="13" y="1"/>
                  </a:cubicBezTo>
                  <a:cubicBezTo>
                    <a:pt x="13" y="1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4746625" y="1711325"/>
              <a:ext cx="42863" cy="15875"/>
            </a:xfrm>
            <a:custGeom>
              <a:avLst/>
              <a:gdLst>
                <a:gd name="T0" fmla="*/ 9 w 10"/>
                <a:gd name="T1" fmla="*/ 0 h 4"/>
                <a:gd name="T2" fmla="*/ 0 w 10"/>
                <a:gd name="T3" fmla="*/ 3 h 4"/>
                <a:gd name="T4" fmla="*/ 0 w 10"/>
                <a:gd name="T5" fmla="*/ 4 h 4"/>
                <a:gd name="T6" fmla="*/ 9 w 10"/>
                <a:gd name="T7" fmla="*/ 1 h 4"/>
                <a:gd name="T8" fmla="*/ 9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0"/>
                  </a:moveTo>
                  <a:cubicBezTo>
                    <a:pt x="6" y="1"/>
                    <a:pt x="3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3" y="3"/>
                    <a:pt x="7" y="2"/>
                    <a:pt x="9" y="1"/>
                  </a:cubicBezTo>
                  <a:cubicBezTo>
                    <a:pt x="10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509976" y="1321710"/>
            <a:ext cx="792163" cy="842963"/>
            <a:chOff x="10526713" y="7969250"/>
            <a:chExt cx="792163" cy="842963"/>
          </a:xfrm>
        </p:grpSpPr>
        <p:sp>
          <p:nvSpPr>
            <p:cNvPr id="25" name="Freeform 47"/>
            <p:cNvSpPr>
              <a:spLocks noEditPoints="1"/>
            </p:cNvSpPr>
            <p:nvPr/>
          </p:nvSpPr>
          <p:spPr bwMode="auto">
            <a:xfrm>
              <a:off x="10742613" y="8040688"/>
              <a:ext cx="274638" cy="174625"/>
            </a:xfrm>
            <a:custGeom>
              <a:avLst/>
              <a:gdLst>
                <a:gd name="T0" fmla="*/ 64 w 65"/>
                <a:gd name="T1" fmla="*/ 11 h 41"/>
                <a:gd name="T2" fmla="*/ 48 w 65"/>
                <a:gd name="T3" fmla="*/ 1 h 41"/>
                <a:gd name="T4" fmla="*/ 46 w 65"/>
                <a:gd name="T5" fmla="*/ 1 h 41"/>
                <a:gd name="T6" fmla="*/ 45 w 65"/>
                <a:gd name="T7" fmla="*/ 1 h 41"/>
                <a:gd name="T8" fmla="*/ 1 w 65"/>
                <a:gd name="T9" fmla="*/ 27 h 41"/>
                <a:gd name="T10" fmla="*/ 1 w 65"/>
                <a:gd name="T11" fmla="*/ 29 h 41"/>
                <a:gd name="T12" fmla="*/ 1 w 65"/>
                <a:gd name="T13" fmla="*/ 31 h 41"/>
                <a:gd name="T14" fmla="*/ 8 w 65"/>
                <a:gd name="T15" fmla="*/ 37 h 41"/>
                <a:gd name="T16" fmla="*/ 16 w 65"/>
                <a:gd name="T17" fmla="*/ 41 h 41"/>
                <a:gd name="T18" fmla="*/ 17 w 65"/>
                <a:gd name="T19" fmla="*/ 40 h 41"/>
                <a:gd name="T20" fmla="*/ 18 w 65"/>
                <a:gd name="T21" fmla="*/ 40 h 41"/>
                <a:gd name="T22" fmla="*/ 64 w 65"/>
                <a:gd name="T23" fmla="*/ 13 h 41"/>
                <a:gd name="T24" fmla="*/ 64 w 65"/>
                <a:gd name="T25" fmla="*/ 12 h 41"/>
                <a:gd name="T26" fmla="*/ 64 w 65"/>
                <a:gd name="T27" fmla="*/ 11 h 41"/>
                <a:gd name="T28" fmla="*/ 17 w 65"/>
                <a:gd name="T29" fmla="*/ 39 h 41"/>
                <a:gd name="T30" fmla="*/ 17 w 65"/>
                <a:gd name="T31" fmla="*/ 40 h 41"/>
                <a:gd name="T32" fmla="*/ 10 w 65"/>
                <a:gd name="T33" fmla="*/ 35 h 41"/>
                <a:gd name="T34" fmla="*/ 2 w 65"/>
                <a:gd name="T35" fmla="*/ 29 h 41"/>
                <a:gd name="T36" fmla="*/ 2 w 65"/>
                <a:gd name="T37" fmla="*/ 29 h 41"/>
                <a:gd name="T38" fmla="*/ 47 w 65"/>
                <a:gd name="T39" fmla="*/ 3 h 41"/>
                <a:gd name="T40" fmla="*/ 47 w 65"/>
                <a:gd name="T41" fmla="*/ 3 h 41"/>
                <a:gd name="T42" fmla="*/ 61 w 65"/>
                <a:gd name="T43" fmla="*/ 12 h 41"/>
                <a:gd name="T44" fmla="*/ 17 w 65"/>
                <a:gd name="T45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41">
                  <a:moveTo>
                    <a:pt x="64" y="11"/>
                  </a:moveTo>
                  <a:cubicBezTo>
                    <a:pt x="59" y="7"/>
                    <a:pt x="54" y="3"/>
                    <a:pt x="48" y="1"/>
                  </a:cubicBezTo>
                  <a:cubicBezTo>
                    <a:pt x="47" y="0"/>
                    <a:pt x="47" y="1"/>
                    <a:pt x="46" y="1"/>
                  </a:cubicBezTo>
                  <a:cubicBezTo>
                    <a:pt x="46" y="1"/>
                    <a:pt x="46" y="1"/>
                    <a:pt x="45" y="1"/>
                  </a:cubicBezTo>
                  <a:cubicBezTo>
                    <a:pt x="31" y="11"/>
                    <a:pt x="16" y="19"/>
                    <a:pt x="1" y="27"/>
                  </a:cubicBezTo>
                  <a:cubicBezTo>
                    <a:pt x="0" y="28"/>
                    <a:pt x="1" y="29"/>
                    <a:pt x="1" y="29"/>
                  </a:cubicBezTo>
                  <a:cubicBezTo>
                    <a:pt x="0" y="29"/>
                    <a:pt x="0" y="31"/>
                    <a:pt x="1" y="31"/>
                  </a:cubicBezTo>
                  <a:cubicBezTo>
                    <a:pt x="3" y="33"/>
                    <a:pt x="6" y="35"/>
                    <a:pt x="8" y="37"/>
                  </a:cubicBezTo>
                  <a:cubicBezTo>
                    <a:pt x="11" y="38"/>
                    <a:pt x="13" y="41"/>
                    <a:pt x="16" y="41"/>
                  </a:cubicBezTo>
                  <a:cubicBezTo>
                    <a:pt x="17" y="41"/>
                    <a:pt x="17" y="41"/>
                    <a:pt x="17" y="40"/>
                  </a:cubicBezTo>
                  <a:cubicBezTo>
                    <a:pt x="17" y="40"/>
                    <a:pt x="18" y="41"/>
                    <a:pt x="18" y="40"/>
                  </a:cubicBezTo>
                  <a:cubicBezTo>
                    <a:pt x="34" y="33"/>
                    <a:pt x="49" y="23"/>
                    <a:pt x="64" y="13"/>
                  </a:cubicBezTo>
                  <a:cubicBezTo>
                    <a:pt x="64" y="13"/>
                    <a:pt x="64" y="13"/>
                    <a:pt x="64" y="12"/>
                  </a:cubicBezTo>
                  <a:cubicBezTo>
                    <a:pt x="65" y="12"/>
                    <a:pt x="65" y="11"/>
                    <a:pt x="64" y="11"/>
                  </a:cubicBezTo>
                  <a:close/>
                  <a:moveTo>
                    <a:pt x="17" y="39"/>
                  </a:moveTo>
                  <a:cubicBezTo>
                    <a:pt x="17" y="39"/>
                    <a:pt x="17" y="39"/>
                    <a:pt x="17" y="40"/>
                  </a:cubicBezTo>
                  <a:cubicBezTo>
                    <a:pt x="15" y="37"/>
                    <a:pt x="13" y="36"/>
                    <a:pt x="10" y="35"/>
                  </a:cubicBezTo>
                  <a:cubicBezTo>
                    <a:pt x="8" y="33"/>
                    <a:pt x="5" y="31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8" y="22"/>
                    <a:pt x="33" y="13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2" y="6"/>
                    <a:pt x="56" y="9"/>
                    <a:pt x="61" y="12"/>
                  </a:cubicBezTo>
                  <a:cubicBezTo>
                    <a:pt x="47" y="21"/>
                    <a:pt x="32" y="30"/>
                    <a:pt x="17" y="3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48"/>
            <p:cNvSpPr>
              <a:spLocks noEditPoints="1"/>
            </p:cNvSpPr>
            <p:nvPr/>
          </p:nvSpPr>
          <p:spPr bwMode="auto">
            <a:xfrm>
              <a:off x="10526713" y="7969250"/>
              <a:ext cx="792163" cy="842963"/>
            </a:xfrm>
            <a:custGeom>
              <a:avLst/>
              <a:gdLst>
                <a:gd name="T0" fmla="*/ 94 w 187"/>
                <a:gd name="T1" fmla="*/ 0 h 199"/>
                <a:gd name="T2" fmla="*/ 13 w 187"/>
                <a:gd name="T3" fmla="*/ 45 h 199"/>
                <a:gd name="T4" fmla="*/ 8 w 187"/>
                <a:gd name="T5" fmla="*/ 80 h 199"/>
                <a:gd name="T6" fmla="*/ 22 w 187"/>
                <a:gd name="T7" fmla="*/ 100 h 199"/>
                <a:gd name="T8" fmla="*/ 23 w 187"/>
                <a:gd name="T9" fmla="*/ 140 h 199"/>
                <a:gd name="T10" fmla="*/ 57 w 187"/>
                <a:gd name="T11" fmla="*/ 164 h 199"/>
                <a:gd name="T12" fmla="*/ 107 w 187"/>
                <a:gd name="T13" fmla="*/ 197 h 199"/>
                <a:gd name="T14" fmla="*/ 183 w 187"/>
                <a:gd name="T15" fmla="*/ 151 h 199"/>
                <a:gd name="T16" fmla="*/ 172 w 187"/>
                <a:gd name="T17" fmla="*/ 138 h 199"/>
                <a:gd name="T18" fmla="*/ 177 w 187"/>
                <a:gd name="T19" fmla="*/ 122 h 199"/>
                <a:gd name="T20" fmla="*/ 160 w 187"/>
                <a:gd name="T21" fmla="*/ 112 h 199"/>
                <a:gd name="T22" fmla="*/ 181 w 187"/>
                <a:gd name="T23" fmla="*/ 95 h 199"/>
                <a:gd name="T24" fmla="*/ 29 w 187"/>
                <a:gd name="T25" fmla="*/ 91 h 199"/>
                <a:gd name="T26" fmla="*/ 28 w 187"/>
                <a:gd name="T27" fmla="*/ 91 h 199"/>
                <a:gd name="T28" fmla="*/ 36 w 187"/>
                <a:gd name="T29" fmla="*/ 80 h 199"/>
                <a:gd name="T30" fmla="*/ 11 w 187"/>
                <a:gd name="T31" fmla="*/ 78 h 199"/>
                <a:gd name="T32" fmla="*/ 18 w 187"/>
                <a:gd name="T33" fmla="*/ 72 h 199"/>
                <a:gd name="T34" fmla="*/ 7 w 187"/>
                <a:gd name="T35" fmla="*/ 61 h 199"/>
                <a:gd name="T36" fmla="*/ 7 w 187"/>
                <a:gd name="T37" fmla="*/ 60 h 199"/>
                <a:gd name="T38" fmla="*/ 15 w 187"/>
                <a:gd name="T39" fmla="*/ 53 h 199"/>
                <a:gd name="T40" fmla="*/ 102 w 187"/>
                <a:gd name="T41" fmla="*/ 109 h 199"/>
                <a:gd name="T42" fmla="*/ 79 w 187"/>
                <a:gd name="T43" fmla="*/ 124 h 199"/>
                <a:gd name="T44" fmla="*/ 78 w 187"/>
                <a:gd name="T45" fmla="*/ 123 h 199"/>
                <a:gd name="T46" fmla="*/ 88 w 187"/>
                <a:gd name="T47" fmla="*/ 117 h 199"/>
                <a:gd name="T48" fmla="*/ 43 w 187"/>
                <a:gd name="T49" fmla="*/ 101 h 199"/>
                <a:gd name="T50" fmla="*/ 42 w 187"/>
                <a:gd name="T51" fmla="*/ 100 h 199"/>
                <a:gd name="T52" fmla="*/ 95 w 187"/>
                <a:gd name="T53" fmla="*/ 182 h 199"/>
                <a:gd name="T54" fmla="*/ 82 w 187"/>
                <a:gd name="T55" fmla="*/ 178 h 199"/>
                <a:gd name="T56" fmla="*/ 81 w 187"/>
                <a:gd name="T57" fmla="*/ 177 h 199"/>
                <a:gd name="T58" fmla="*/ 82 w 187"/>
                <a:gd name="T59" fmla="*/ 170 h 199"/>
                <a:gd name="T60" fmla="*/ 62 w 187"/>
                <a:gd name="T61" fmla="*/ 164 h 199"/>
                <a:gd name="T62" fmla="*/ 61 w 187"/>
                <a:gd name="T63" fmla="*/ 163 h 199"/>
                <a:gd name="T64" fmla="*/ 56 w 187"/>
                <a:gd name="T65" fmla="*/ 146 h 199"/>
                <a:gd name="T66" fmla="*/ 38 w 187"/>
                <a:gd name="T67" fmla="*/ 139 h 199"/>
                <a:gd name="T68" fmla="*/ 18 w 187"/>
                <a:gd name="T69" fmla="*/ 134 h 199"/>
                <a:gd name="T70" fmla="*/ 32 w 187"/>
                <a:gd name="T71" fmla="*/ 131 h 199"/>
                <a:gd name="T72" fmla="*/ 25 w 187"/>
                <a:gd name="T73" fmla="*/ 122 h 199"/>
                <a:gd name="T74" fmla="*/ 14 w 187"/>
                <a:gd name="T75" fmla="*/ 116 h 199"/>
                <a:gd name="T76" fmla="*/ 15 w 187"/>
                <a:gd name="T77" fmla="*/ 115 h 199"/>
                <a:gd name="T78" fmla="*/ 104 w 187"/>
                <a:gd name="T79" fmla="*/ 194 h 199"/>
                <a:gd name="T80" fmla="*/ 108 w 187"/>
                <a:gd name="T81" fmla="*/ 195 h 199"/>
                <a:gd name="T82" fmla="*/ 108 w 187"/>
                <a:gd name="T83" fmla="*/ 163 h 199"/>
                <a:gd name="T84" fmla="*/ 171 w 187"/>
                <a:gd name="T85" fmla="*/ 127 h 199"/>
                <a:gd name="T86" fmla="*/ 133 w 187"/>
                <a:gd name="T87" fmla="*/ 145 h 199"/>
                <a:gd name="T88" fmla="*/ 24 w 187"/>
                <a:gd name="T89" fmla="*/ 102 h 199"/>
                <a:gd name="T90" fmla="*/ 103 w 187"/>
                <a:gd name="T91" fmla="*/ 141 h 199"/>
                <a:gd name="T92" fmla="*/ 105 w 187"/>
                <a:gd name="T93" fmla="*/ 141 h 199"/>
                <a:gd name="T94" fmla="*/ 158 w 187"/>
                <a:gd name="T95" fmla="*/ 112 h 199"/>
                <a:gd name="T96" fmla="*/ 179 w 187"/>
                <a:gd name="T97" fmla="*/ 96 h 199"/>
                <a:gd name="T98" fmla="*/ 182 w 187"/>
                <a:gd name="T99" fmla="*/ 67 h 199"/>
                <a:gd name="T100" fmla="*/ 138 w 187"/>
                <a:gd name="T101" fmla="*/ 88 h 199"/>
                <a:gd name="T102" fmla="*/ 17 w 187"/>
                <a:gd name="T103" fmla="*/ 46 h 199"/>
                <a:gd name="T104" fmla="*/ 94 w 187"/>
                <a:gd name="T105" fmla="*/ 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7" h="199">
                  <a:moveTo>
                    <a:pt x="186" y="61"/>
                  </a:moveTo>
                  <a:cubicBezTo>
                    <a:pt x="186" y="61"/>
                    <a:pt x="186" y="61"/>
                    <a:pt x="185" y="61"/>
                  </a:cubicBezTo>
                  <a:cubicBezTo>
                    <a:pt x="154" y="42"/>
                    <a:pt x="123" y="23"/>
                    <a:pt x="94" y="0"/>
                  </a:cubicBezTo>
                  <a:cubicBezTo>
                    <a:pt x="93" y="0"/>
                    <a:pt x="92" y="1"/>
                    <a:pt x="92" y="1"/>
                  </a:cubicBezTo>
                  <a:cubicBezTo>
                    <a:pt x="66" y="15"/>
                    <a:pt x="37" y="26"/>
                    <a:pt x="14" y="44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3" y="46"/>
                  </a:cubicBezTo>
                  <a:cubicBezTo>
                    <a:pt x="2" y="53"/>
                    <a:pt x="0" y="68"/>
                    <a:pt x="8" y="78"/>
                  </a:cubicBezTo>
                  <a:cubicBezTo>
                    <a:pt x="8" y="78"/>
                    <a:pt x="7" y="80"/>
                    <a:pt x="8" y="80"/>
                  </a:cubicBezTo>
                  <a:cubicBezTo>
                    <a:pt x="16" y="86"/>
                    <a:pt x="23" y="92"/>
                    <a:pt x="31" y="97"/>
                  </a:cubicBezTo>
                  <a:cubicBezTo>
                    <a:pt x="28" y="98"/>
                    <a:pt x="26" y="99"/>
                    <a:pt x="23" y="100"/>
                  </a:cubicBezTo>
                  <a:cubicBezTo>
                    <a:pt x="23" y="100"/>
                    <a:pt x="22" y="100"/>
                    <a:pt x="22" y="100"/>
                  </a:cubicBezTo>
                  <a:cubicBezTo>
                    <a:pt x="9" y="107"/>
                    <a:pt x="7" y="126"/>
                    <a:pt x="17" y="136"/>
                  </a:cubicBezTo>
                  <a:cubicBezTo>
                    <a:pt x="17" y="137"/>
                    <a:pt x="17" y="137"/>
                    <a:pt x="18" y="137"/>
                  </a:cubicBezTo>
                  <a:cubicBezTo>
                    <a:pt x="19" y="138"/>
                    <a:pt x="21" y="139"/>
                    <a:pt x="23" y="140"/>
                  </a:cubicBezTo>
                  <a:cubicBezTo>
                    <a:pt x="23" y="140"/>
                    <a:pt x="23" y="140"/>
                    <a:pt x="23" y="140"/>
                  </a:cubicBezTo>
                  <a:cubicBezTo>
                    <a:pt x="34" y="148"/>
                    <a:pt x="45" y="156"/>
                    <a:pt x="57" y="164"/>
                  </a:cubicBezTo>
                  <a:cubicBezTo>
                    <a:pt x="56" y="164"/>
                    <a:pt x="57" y="164"/>
                    <a:pt x="57" y="164"/>
                  </a:cubicBezTo>
                  <a:cubicBezTo>
                    <a:pt x="57" y="164"/>
                    <a:pt x="57" y="164"/>
                    <a:pt x="58" y="164"/>
                  </a:cubicBezTo>
                  <a:cubicBezTo>
                    <a:pt x="74" y="176"/>
                    <a:pt x="90" y="187"/>
                    <a:pt x="105" y="198"/>
                  </a:cubicBezTo>
                  <a:cubicBezTo>
                    <a:pt x="106" y="199"/>
                    <a:pt x="107" y="198"/>
                    <a:pt x="107" y="197"/>
                  </a:cubicBezTo>
                  <a:cubicBezTo>
                    <a:pt x="108" y="197"/>
                    <a:pt x="108" y="197"/>
                    <a:pt x="108" y="197"/>
                  </a:cubicBezTo>
                  <a:cubicBezTo>
                    <a:pt x="108" y="197"/>
                    <a:pt x="109" y="198"/>
                    <a:pt x="109" y="197"/>
                  </a:cubicBezTo>
                  <a:cubicBezTo>
                    <a:pt x="134" y="182"/>
                    <a:pt x="158" y="167"/>
                    <a:pt x="183" y="151"/>
                  </a:cubicBezTo>
                  <a:cubicBezTo>
                    <a:pt x="185" y="150"/>
                    <a:pt x="184" y="148"/>
                    <a:pt x="182" y="149"/>
                  </a:cubicBezTo>
                  <a:cubicBezTo>
                    <a:pt x="182" y="148"/>
                    <a:pt x="182" y="148"/>
                    <a:pt x="182" y="148"/>
                  </a:cubicBezTo>
                  <a:cubicBezTo>
                    <a:pt x="177" y="147"/>
                    <a:pt x="173" y="143"/>
                    <a:pt x="172" y="138"/>
                  </a:cubicBezTo>
                  <a:cubicBezTo>
                    <a:pt x="172" y="132"/>
                    <a:pt x="175" y="129"/>
                    <a:pt x="178" y="124"/>
                  </a:cubicBezTo>
                  <a:cubicBezTo>
                    <a:pt x="178" y="124"/>
                    <a:pt x="178" y="123"/>
                    <a:pt x="178" y="123"/>
                  </a:cubicBezTo>
                  <a:cubicBezTo>
                    <a:pt x="177" y="122"/>
                    <a:pt x="177" y="122"/>
                    <a:pt x="177" y="122"/>
                  </a:cubicBezTo>
                  <a:cubicBezTo>
                    <a:pt x="178" y="122"/>
                    <a:pt x="178" y="122"/>
                    <a:pt x="178" y="122"/>
                  </a:cubicBezTo>
                  <a:cubicBezTo>
                    <a:pt x="179" y="123"/>
                    <a:pt x="180" y="121"/>
                    <a:pt x="179" y="121"/>
                  </a:cubicBezTo>
                  <a:cubicBezTo>
                    <a:pt x="172" y="119"/>
                    <a:pt x="166" y="115"/>
                    <a:pt x="160" y="11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67" y="107"/>
                    <a:pt x="175" y="102"/>
                    <a:pt x="183" y="98"/>
                  </a:cubicBezTo>
                  <a:cubicBezTo>
                    <a:pt x="185" y="97"/>
                    <a:pt x="183" y="94"/>
                    <a:pt x="181" y="95"/>
                  </a:cubicBezTo>
                  <a:cubicBezTo>
                    <a:pt x="173" y="86"/>
                    <a:pt x="183" y="71"/>
                    <a:pt x="186" y="62"/>
                  </a:cubicBezTo>
                  <a:cubicBezTo>
                    <a:pt x="187" y="62"/>
                    <a:pt x="186" y="61"/>
                    <a:pt x="186" y="61"/>
                  </a:cubicBezTo>
                  <a:close/>
                  <a:moveTo>
                    <a:pt x="29" y="91"/>
                  </a:moveTo>
                  <a:cubicBezTo>
                    <a:pt x="35" y="91"/>
                    <a:pt x="41" y="91"/>
                    <a:pt x="48" y="91"/>
                  </a:cubicBezTo>
                  <a:cubicBezTo>
                    <a:pt x="49" y="91"/>
                    <a:pt x="49" y="89"/>
                    <a:pt x="48" y="89"/>
                  </a:cubicBezTo>
                  <a:cubicBezTo>
                    <a:pt x="41" y="89"/>
                    <a:pt x="34" y="90"/>
                    <a:pt x="28" y="91"/>
                  </a:cubicBezTo>
                  <a:cubicBezTo>
                    <a:pt x="24" y="88"/>
                    <a:pt x="20" y="85"/>
                    <a:pt x="17" y="82"/>
                  </a:cubicBezTo>
                  <a:cubicBezTo>
                    <a:pt x="23" y="82"/>
                    <a:pt x="29" y="82"/>
                    <a:pt x="36" y="82"/>
                  </a:cubicBezTo>
                  <a:cubicBezTo>
                    <a:pt x="36" y="82"/>
                    <a:pt x="36" y="80"/>
                    <a:pt x="36" y="80"/>
                  </a:cubicBezTo>
                  <a:cubicBezTo>
                    <a:pt x="29" y="80"/>
                    <a:pt x="22" y="81"/>
                    <a:pt x="16" y="81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14" y="80"/>
                    <a:pt x="12" y="79"/>
                    <a:pt x="11" y="78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9" y="76"/>
                    <a:pt x="9" y="74"/>
                    <a:pt x="8" y="73"/>
                  </a:cubicBezTo>
                  <a:cubicBezTo>
                    <a:pt x="11" y="72"/>
                    <a:pt x="15" y="72"/>
                    <a:pt x="18" y="72"/>
                  </a:cubicBezTo>
                  <a:cubicBezTo>
                    <a:pt x="19" y="72"/>
                    <a:pt x="19" y="71"/>
                    <a:pt x="18" y="71"/>
                  </a:cubicBezTo>
                  <a:cubicBezTo>
                    <a:pt x="15" y="71"/>
                    <a:pt x="11" y="71"/>
                    <a:pt x="8" y="71"/>
                  </a:cubicBezTo>
                  <a:cubicBezTo>
                    <a:pt x="7" y="68"/>
                    <a:pt x="6" y="65"/>
                    <a:pt x="7" y="61"/>
                  </a:cubicBezTo>
                  <a:cubicBezTo>
                    <a:pt x="12" y="61"/>
                    <a:pt x="17" y="61"/>
                    <a:pt x="22" y="61"/>
                  </a:cubicBezTo>
                  <a:cubicBezTo>
                    <a:pt x="23" y="61"/>
                    <a:pt x="23" y="60"/>
                    <a:pt x="22" y="60"/>
                  </a:cubicBezTo>
                  <a:cubicBezTo>
                    <a:pt x="17" y="60"/>
                    <a:pt x="12" y="60"/>
                    <a:pt x="7" y="60"/>
                  </a:cubicBezTo>
                  <a:cubicBezTo>
                    <a:pt x="8" y="58"/>
                    <a:pt x="8" y="56"/>
                    <a:pt x="10" y="54"/>
                  </a:cubicBezTo>
                  <a:cubicBezTo>
                    <a:pt x="11" y="54"/>
                    <a:pt x="13" y="54"/>
                    <a:pt x="15" y="54"/>
                  </a:cubicBezTo>
                  <a:cubicBezTo>
                    <a:pt x="16" y="54"/>
                    <a:pt x="16" y="53"/>
                    <a:pt x="15" y="53"/>
                  </a:cubicBezTo>
                  <a:cubicBezTo>
                    <a:pt x="13" y="53"/>
                    <a:pt x="12" y="53"/>
                    <a:pt x="10" y="53"/>
                  </a:cubicBezTo>
                  <a:cubicBezTo>
                    <a:pt x="12" y="51"/>
                    <a:pt x="13" y="50"/>
                    <a:pt x="15" y="48"/>
                  </a:cubicBezTo>
                  <a:cubicBezTo>
                    <a:pt x="42" y="71"/>
                    <a:pt x="71" y="91"/>
                    <a:pt x="102" y="109"/>
                  </a:cubicBezTo>
                  <a:cubicBezTo>
                    <a:pt x="102" y="109"/>
                    <a:pt x="102" y="109"/>
                    <a:pt x="102" y="109"/>
                  </a:cubicBezTo>
                  <a:cubicBezTo>
                    <a:pt x="96" y="116"/>
                    <a:pt x="92" y="127"/>
                    <a:pt x="97" y="135"/>
                  </a:cubicBezTo>
                  <a:cubicBezTo>
                    <a:pt x="91" y="131"/>
                    <a:pt x="85" y="128"/>
                    <a:pt x="79" y="124"/>
                  </a:cubicBezTo>
                  <a:cubicBezTo>
                    <a:pt x="83" y="124"/>
                    <a:pt x="86" y="124"/>
                    <a:pt x="90" y="123"/>
                  </a:cubicBezTo>
                  <a:cubicBezTo>
                    <a:pt x="90" y="123"/>
                    <a:pt x="90" y="122"/>
                    <a:pt x="90" y="122"/>
                  </a:cubicBezTo>
                  <a:cubicBezTo>
                    <a:pt x="86" y="123"/>
                    <a:pt x="82" y="123"/>
                    <a:pt x="78" y="123"/>
                  </a:cubicBezTo>
                  <a:cubicBezTo>
                    <a:pt x="78" y="123"/>
                    <a:pt x="78" y="124"/>
                    <a:pt x="78" y="124"/>
                  </a:cubicBezTo>
                  <a:cubicBezTo>
                    <a:pt x="75" y="122"/>
                    <a:pt x="72" y="120"/>
                    <a:pt x="69" y="118"/>
                  </a:cubicBezTo>
                  <a:cubicBezTo>
                    <a:pt x="75" y="117"/>
                    <a:pt x="81" y="117"/>
                    <a:pt x="88" y="117"/>
                  </a:cubicBezTo>
                  <a:cubicBezTo>
                    <a:pt x="88" y="117"/>
                    <a:pt x="89" y="115"/>
                    <a:pt x="88" y="115"/>
                  </a:cubicBezTo>
                  <a:cubicBezTo>
                    <a:pt x="81" y="116"/>
                    <a:pt x="74" y="116"/>
                    <a:pt x="67" y="117"/>
                  </a:cubicBezTo>
                  <a:cubicBezTo>
                    <a:pt x="59" y="112"/>
                    <a:pt x="51" y="106"/>
                    <a:pt x="43" y="101"/>
                  </a:cubicBezTo>
                  <a:cubicBezTo>
                    <a:pt x="48" y="100"/>
                    <a:pt x="53" y="100"/>
                    <a:pt x="58" y="99"/>
                  </a:cubicBezTo>
                  <a:cubicBezTo>
                    <a:pt x="59" y="99"/>
                    <a:pt x="59" y="98"/>
                    <a:pt x="58" y="98"/>
                  </a:cubicBezTo>
                  <a:cubicBezTo>
                    <a:pt x="53" y="99"/>
                    <a:pt x="47" y="100"/>
                    <a:pt x="42" y="100"/>
                  </a:cubicBezTo>
                  <a:cubicBezTo>
                    <a:pt x="38" y="97"/>
                    <a:pt x="33" y="94"/>
                    <a:pt x="29" y="91"/>
                  </a:cubicBezTo>
                  <a:close/>
                  <a:moveTo>
                    <a:pt x="89" y="183"/>
                  </a:moveTo>
                  <a:cubicBezTo>
                    <a:pt x="91" y="183"/>
                    <a:pt x="93" y="182"/>
                    <a:pt x="95" y="182"/>
                  </a:cubicBezTo>
                  <a:cubicBezTo>
                    <a:pt x="95" y="182"/>
                    <a:pt x="95" y="182"/>
                    <a:pt x="95" y="182"/>
                  </a:cubicBezTo>
                  <a:cubicBezTo>
                    <a:pt x="93" y="182"/>
                    <a:pt x="91" y="182"/>
                    <a:pt x="88" y="183"/>
                  </a:cubicBezTo>
                  <a:cubicBezTo>
                    <a:pt x="86" y="181"/>
                    <a:pt x="84" y="180"/>
                    <a:pt x="82" y="178"/>
                  </a:cubicBezTo>
                  <a:cubicBezTo>
                    <a:pt x="87" y="178"/>
                    <a:pt x="92" y="178"/>
                    <a:pt x="98" y="178"/>
                  </a:cubicBezTo>
                  <a:cubicBezTo>
                    <a:pt x="98" y="178"/>
                    <a:pt x="98" y="177"/>
                    <a:pt x="98" y="177"/>
                  </a:cubicBezTo>
                  <a:cubicBezTo>
                    <a:pt x="92" y="176"/>
                    <a:pt x="86" y="177"/>
                    <a:pt x="81" y="177"/>
                  </a:cubicBezTo>
                  <a:cubicBezTo>
                    <a:pt x="78" y="175"/>
                    <a:pt x="75" y="173"/>
                    <a:pt x="72" y="171"/>
                  </a:cubicBezTo>
                  <a:cubicBezTo>
                    <a:pt x="75" y="171"/>
                    <a:pt x="79" y="171"/>
                    <a:pt x="82" y="171"/>
                  </a:cubicBezTo>
                  <a:cubicBezTo>
                    <a:pt x="83" y="171"/>
                    <a:pt x="83" y="170"/>
                    <a:pt x="82" y="170"/>
                  </a:cubicBezTo>
                  <a:cubicBezTo>
                    <a:pt x="79" y="170"/>
                    <a:pt x="75" y="170"/>
                    <a:pt x="72" y="170"/>
                  </a:cubicBezTo>
                  <a:cubicBezTo>
                    <a:pt x="71" y="170"/>
                    <a:pt x="71" y="170"/>
                    <a:pt x="71" y="171"/>
                  </a:cubicBezTo>
                  <a:cubicBezTo>
                    <a:pt x="68" y="168"/>
                    <a:pt x="65" y="166"/>
                    <a:pt x="62" y="164"/>
                  </a:cubicBezTo>
                  <a:cubicBezTo>
                    <a:pt x="68" y="164"/>
                    <a:pt x="74" y="164"/>
                    <a:pt x="80" y="164"/>
                  </a:cubicBezTo>
                  <a:cubicBezTo>
                    <a:pt x="80" y="164"/>
                    <a:pt x="80" y="163"/>
                    <a:pt x="80" y="163"/>
                  </a:cubicBezTo>
                  <a:cubicBezTo>
                    <a:pt x="73" y="163"/>
                    <a:pt x="67" y="163"/>
                    <a:pt x="61" y="163"/>
                  </a:cubicBezTo>
                  <a:cubicBezTo>
                    <a:pt x="54" y="158"/>
                    <a:pt x="46" y="153"/>
                    <a:pt x="39" y="149"/>
                  </a:cubicBezTo>
                  <a:cubicBezTo>
                    <a:pt x="45" y="148"/>
                    <a:pt x="50" y="148"/>
                    <a:pt x="56" y="147"/>
                  </a:cubicBezTo>
                  <a:cubicBezTo>
                    <a:pt x="56" y="147"/>
                    <a:pt x="56" y="146"/>
                    <a:pt x="56" y="146"/>
                  </a:cubicBezTo>
                  <a:cubicBezTo>
                    <a:pt x="50" y="146"/>
                    <a:pt x="44" y="147"/>
                    <a:pt x="37" y="147"/>
                  </a:cubicBezTo>
                  <a:cubicBezTo>
                    <a:pt x="34" y="145"/>
                    <a:pt x="30" y="142"/>
                    <a:pt x="26" y="140"/>
                  </a:cubicBezTo>
                  <a:cubicBezTo>
                    <a:pt x="30" y="140"/>
                    <a:pt x="34" y="140"/>
                    <a:pt x="38" y="139"/>
                  </a:cubicBezTo>
                  <a:cubicBezTo>
                    <a:pt x="39" y="139"/>
                    <a:pt x="39" y="138"/>
                    <a:pt x="38" y="138"/>
                  </a:cubicBezTo>
                  <a:cubicBezTo>
                    <a:pt x="34" y="138"/>
                    <a:pt x="29" y="138"/>
                    <a:pt x="24" y="139"/>
                  </a:cubicBezTo>
                  <a:cubicBezTo>
                    <a:pt x="22" y="137"/>
                    <a:pt x="20" y="136"/>
                    <a:pt x="18" y="134"/>
                  </a:cubicBezTo>
                  <a:cubicBezTo>
                    <a:pt x="17" y="134"/>
                    <a:pt x="17" y="133"/>
                    <a:pt x="17" y="132"/>
                  </a:cubicBezTo>
                  <a:cubicBezTo>
                    <a:pt x="22" y="132"/>
                    <a:pt x="27" y="132"/>
                    <a:pt x="32" y="132"/>
                  </a:cubicBezTo>
                  <a:cubicBezTo>
                    <a:pt x="32" y="132"/>
                    <a:pt x="32" y="131"/>
                    <a:pt x="32" y="131"/>
                  </a:cubicBezTo>
                  <a:cubicBezTo>
                    <a:pt x="27" y="131"/>
                    <a:pt x="21" y="131"/>
                    <a:pt x="16" y="131"/>
                  </a:cubicBezTo>
                  <a:cubicBezTo>
                    <a:pt x="15" y="129"/>
                    <a:pt x="14" y="126"/>
                    <a:pt x="14" y="123"/>
                  </a:cubicBezTo>
                  <a:cubicBezTo>
                    <a:pt x="18" y="123"/>
                    <a:pt x="21" y="122"/>
                    <a:pt x="25" y="122"/>
                  </a:cubicBezTo>
                  <a:cubicBezTo>
                    <a:pt x="26" y="122"/>
                    <a:pt x="26" y="121"/>
                    <a:pt x="25" y="121"/>
                  </a:cubicBezTo>
                  <a:cubicBezTo>
                    <a:pt x="21" y="121"/>
                    <a:pt x="17" y="122"/>
                    <a:pt x="14" y="122"/>
                  </a:cubicBezTo>
                  <a:cubicBezTo>
                    <a:pt x="14" y="120"/>
                    <a:pt x="14" y="118"/>
                    <a:pt x="14" y="116"/>
                  </a:cubicBezTo>
                  <a:cubicBezTo>
                    <a:pt x="17" y="116"/>
                    <a:pt x="19" y="116"/>
                    <a:pt x="22" y="115"/>
                  </a:cubicBezTo>
                  <a:cubicBezTo>
                    <a:pt x="23" y="115"/>
                    <a:pt x="22" y="114"/>
                    <a:pt x="22" y="114"/>
                  </a:cubicBezTo>
                  <a:cubicBezTo>
                    <a:pt x="19" y="114"/>
                    <a:pt x="17" y="115"/>
                    <a:pt x="15" y="115"/>
                  </a:cubicBezTo>
                  <a:cubicBezTo>
                    <a:pt x="16" y="111"/>
                    <a:pt x="18" y="107"/>
                    <a:pt x="22" y="104"/>
                  </a:cubicBezTo>
                  <a:cubicBezTo>
                    <a:pt x="48" y="126"/>
                    <a:pt x="76" y="146"/>
                    <a:pt x="106" y="164"/>
                  </a:cubicBezTo>
                  <a:cubicBezTo>
                    <a:pt x="99" y="172"/>
                    <a:pt x="99" y="185"/>
                    <a:pt x="104" y="194"/>
                  </a:cubicBezTo>
                  <a:cubicBezTo>
                    <a:pt x="99" y="190"/>
                    <a:pt x="94" y="187"/>
                    <a:pt x="89" y="183"/>
                  </a:cubicBezTo>
                  <a:close/>
                  <a:moveTo>
                    <a:pt x="180" y="150"/>
                  </a:moveTo>
                  <a:cubicBezTo>
                    <a:pt x="155" y="164"/>
                    <a:pt x="131" y="179"/>
                    <a:pt x="108" y="195"/>
                  </a:cubicBezTo>
                  <a:cubicBezTo>
                    <a:pt x="108" y="195"/>
                    <a:pt x="108" y="196"/>
                    <a:pt x="108" y="196"/>
                  </a:cubicBezTo>
                  <a:cubicBezTo>
                    <a:pt x="102" y="185"/>
                    <a:pt x="103" y="175"/>
                    <a:pt x="108" y="164"/>
                  </a:cubicBezTo>
                  <a:cubicBezTo>
                    <a:pt x="109" y="164"/>
                    <a:pt x="108" y="164"/>
                    <a:pt x="108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18" y="155"/>
                    <a:pt x="131" y="150"/>
                    <a:pt x="141" y="144"/>
                  </a:cubicBezTo>
                  <a:cubicBezTo>
                    <a:pt x="151" y="138"/>
                    <a:pt x="161" y="133"/>
                    <a:pt x="171" y="127"/>
                  </a:cubicBezTo>
                  <a:cubicBezTo>
                    <a:pt x="167" y="135"/>
                    <a:pt x="171" y="147"/>
                    <a:pt x="180" y="150"/>
                  </a:cubicBezTo>
                  <a:close/>
                  <a:moveTo>
                    <a:pt x="176" y="122"/>
                  </a:moveTo>
                  <a:cubicBezTo>
                    <a:pt x="161" y="129"/>
                    <a:pt x="147" y="137"/>
                    <a:pt x="133" y="145"/>
                  </a:cubicBezTo>
                  <a:cubicBezTo>
                    <a:pt x="124" y="150"/>
                    <a:pt x="114" y="154"/>
                    <a:pt x="108" y="162"/>
                  </a:cubicBezTo>
                  <a:cubicBezTo>
                    <a:pt x="79" y="143"/>
                    <a:pt x="51" y="124"/>
                    <a:pt x="23" y="103"/>
                  </a:cubicBezTo>
                  <a:cubicBezTo>
                    <a:pt x="23" y="103"/>
                    <a:pt x="23" y="102"/>
                    <a:pt x="24" y="102"/>
                  </a:cubicBezTo>
                  <a:cubicBezTo>
                    <a:pt x="24" y="102"/>
                    <a:pt x="24" y="102"/>
                    <a:pt x="24" y="102"/>
                  </a:cubicBezTo>
                  <a:cubicBezTo>
                    <a:pt x="27" y="101"/>
                    <a:pt x="31" y="100"/>
                    <a:pt x="34" y="99"/>
                  </a:cubicBezTo>
                  <a:cubicBezTo>
                    <a:pt x="56" y="115"/>
                    <a:pt x="79" y="129"/>
                    <a:pt x="103" y="141"/>
                  </a:cubicBezTo>
                  <a:cubicBezTo>
                    <a:pt x="103" y="141"/>
                    <a:pt x="103" y="141"/>
                    <a:pt x="103" y="141"/>
                  </a:cubicBezTo>
                  <a:cubicBezTo>
                    <a:pt x="103" y="142"/>
                    <a:pt x="104" y="142"/>
                    <a:pt x="104" y="142"/>
                  </a:cubicBezTo>
                  <a:cubicBezTo>
                    <a:pt x="105" y="141"/>
                    <a:pt x="105" y="141"/>
                    <a:pt x="105" y="141"/>
                  </a:cubicBezTo>
                  <a:cubicBezTo>
                    <a:pt x="105" y="141"/>
                    <a:pt x="105" y="141"/>
                    <a:pt x="105" y="141"/>
                  </a:cubicBezTo>
                  <a:cubicBezTo>
                    <a:pt x="106" y="141"/>
                    <a:pt x="106" y="141"/>
                    <a:pt x="106" y="140"/>
                  </a:cubicBezTo>
                  <a:cubicBezTo>
                    <a:pt x="124" y="132"/>
                    <a:pt x="141" y="122"/>
                    <a:pt x="158" y="112"/>
                  </a:cubicBezTo>
                  <a:cubicBezTo>
                    <a:pt x="157" y="113"/>
                    <a:pt x="158" y="114"/>
                    <a:pt x="158" y="114"/>
                  </a:cubicBezTo>
                  <a:cubicBezTo>
                    <a:pt x="163" y="118"/>
                    <a:pt x="170" y="120"/>
                    <a:pt x="176" y="122"/>
                  </a:cubicBezTo>
                  <a:close/>
                  <a:moveTo>
                    <a:pt x="179" y="96"/>
                  </a:moveTo>
                  <a:cubicBezTo>
                    <a:pt x="155" y="110"/>
                    <a:pt x="129" y="123"/>
                    <a:pt x="105" y="139"/>
                  </a:cubicBezTo>
                  <a:cubicBezTo>
                    <a:pt x="76" y="118"/>
                    <a:pt x="129" y="97"/>
                    <a:pt x="140" y="91"/>
                  </a:cubicBezTo>
                  <a:cubicBezTo>
                    <a:pt x="154" y="84"/>
                    <a:pt x="168" y="76"/>
                    <a:pt x="182" y="67"/>
                  </a:cubicBezTo>
                  <a:cubicBezTo>
                    <a:pt x="177" y="76"/>
                    <a:pt x="171" y="89"/>
                    <a:pt x="179" y="96"/>
                  </a:cubicBezTo>
                  <a:close/>
                  <a:moveTo>
                    <a:pt x="183" y="63"/>
                  </a:moveTo>
                  <a:cubicBezTo>
                    <a:pt x="168" y="72"/>
                    <a:pt x="154" y="80"/>
                    <a:pt x="138" y="88"/>
                  </a:cubicBezTo>
                  <a:cubicBezTo>
                    <a:pt x="127" y="95"/>
                    <a:pt x="113" y="99"/>
                    <a:pt x="103" y="108"/>
                  </a:cubicBezTo>
                  <a:cubicBezTo>
                    <a:pt x="103" y="108"/>
                    <a:pt x="103" y="108"/>
                    <a:pt x="103" y="107"/>
                  </a:cubicBezTo>
                  <a:cubicBezTo>
                    <a:pt x="73" y="88"/>
                    <a:pt x="45" y="67"/>
                    <a:pt x="17" y="46"/>
                  </a:cubicBezTo>
                  <a:cubicBezTo>
                    <a:pt x="17" y="46"/>
                    <a:pt x="17" y="45"/>
                    <a:pt x="16" y="45"/>
                  </a:cubicBezTo>
                  <a:cubicBezTo>
                    <a:pt x="41" y="29"/>
                    <a:pt x="68" y="17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122" y="26"/>
                    <a:pt x="152" y="47"/>
                    <a:pt x="183" y="63"/>
                  </a:cubicBezTo>
                  <a:cubicBezTo>
                    <a:pt x="183" y="63"/>
                    <a:pt x="183" y="63"/>
                    <a:pt x="183" y="6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49"/>
            <p:cNvSpPr>
              <a:spLocks/>
            </p:cNvSpPr>
            <p:nvPr/>
          </p:nvSpPr>
          <p:spPr bwMode="auto">
            <a:xfrm>
              <a:off x="10742613" y="8624888"/>
              <a:ext cx="58738" cy="4763"/>
            </a:xfrm>
            <a:custGeom>
              <a:avLst/>
              <a:gdLst>
                <a:gd name="T0" fmla="*/ 13 w 14"/>
                <a:gd name="T1" fmla="*/ 0 h 1"/>
                <a:gd name="T2" fmla="*/ 1 w 14"/>
                <a:gd name="T3" fmla="*/ 1 h 1"/>
                <a:gd name="T4" fmla="*/ 1 w 14"/>
                <a:gd name="T5" fmla="*/ 1 h 1"/>
                <a:gd name="T6" fmla="*/ 13 w 14"/>
                <a:gd name="T7" fmla="*/ 1 h 1"/>
                <a:gd name="T8" fmla="*/ 13 w 1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">
                  <a:moveTo>
                    <a:pt x="13" y="0"/>
                  </a:moveTo>
                  <a:cubicBezTo>
                    <a:pt x="9" y="0"/>
                    <a:pt x="5" y="0"/>
                    <a:pt x="1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5" y="1"/>
                    <a:pt x="9" y="1"/>
                    <a:pt x="13" y="1"/>
                  </a:cubicBezTo>
                  <a:cubicBezTo>
                    <a:pt x="14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50"/>
            <p:cNvSpPr>
              <a:spLocks/>
            </p:cNvSpPr>
            <p:nvPr/>
          </p:nvSpPr>
          <p:spPr bwMode="auto">
            <a:xfrm>
              <a:off x="10758488" y="8421688"/>
              <a:ext cx="80963" cy="9525"/>
            </a:xfrm>
            <a:custGeom>
              <a:avLst/>
              <a:gdLst>
                <a:gd name="T0" fmla="*/ 18 w 19"/>
                <a:gd name="T1" fmla="*/ 0 h 2"/>
                <a:gd name="T2" fmla="*/ 1 w 19"/>
                <a:gd name="T3" fmla="*/ 1 h 2"/>
                <a:gd name="T4" fmla="*/ 1 w 19"/>
                <a:gd name="T5" fmla="*/ 2 h 2"/>
                <a:gd name="T6" fmla="*/ 18 w 19"/>
                <a:gd name="T7" fmla="*/ 1 h 2"/>
                <a:gd name="T8" fmla="*/ 18 w 1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">
                  <a:moveTo>
                    <a:pt x="18" y="0"/>
                  </a:moveTo>
                  <a:cubicBezTo>
                    <a:pt x="12" y="1"/>
                    <a:pt x="6" y="1"/>
                    <a:pt x="1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6" y="2"/>
                    <a:pt x="12" y="2"/>
                    <a:pt x="18" y="1"/>
                  </a:cubicBezTo>
                  <a:cubicBezTo>
                    <a:pt x="19" y="1"/>
                    <a:pt x="19" y="0"/>
                    <a:pt x="1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727299" y="1073798"/>
            <a:ext cx="779463" cy="711200"/>
            <a:chOff x="7400925" y="811935"/>
            <a:chExt cx="779463" cy="711200"/>
          </a:xfrm>
        </p:grpSpPr>
        <p:sp>
          <p:nvSpPr>
            <p:cNvPr id="30" name="Freeform 65"/>
            <p:cNvSpPr>
              <a:spLocks noEditPoints="1"/>
            </p:cNvSpPr>
            <p:nvPr/>
          </p:nvSpPr>
          <p:spPr bwMode="auto">
            <a:xfrm>
              <a:off x="7400925" y="811935"/>
              <a:ext cx="779463" cy="711200"/>
            </a:xfrm>
            <a:custGeom>
              <a:avLst/>
              <a:gdLst>
                <a:gd name="T0" fmla="*/ 149 w 184"/>
                <a:gd name="T1" fmla="*/ 0 h 168"/>
                <a:gd name="T2" fmla="*/ 141 w 184"/>
                <a:gd name="T3" fmla="*/ 8 h 168"/>
                <a:gd name="T4" fmla="*/ 126 w 184"/>
                <a:gd name="T5" fmla="*/ 20 h 168"/>
                <a:gd name="T6" fmla="*/ 112 w 184"/>
                <a:gd name="T7" fmla="*/ 30 h 168"/>
                <a:gd name="T8" fmla="*/ 103 w 184"/>
                <a:gd name="T9" fmla="*/ 43 h 168"/>
                <a:gd name="T10" fmla="*/ 32 w 184"/>
                <a:gd name="T11" fmla="*/ 115 h 168"/>
                <a:gd name="T12" fmla="*/ 67 w 184"/>
                <a:gd name="T13" fmla="*/ 150 h 168"/>
                <a:gd name="T14" fmla="*/ 145 w 184"/>
                <a:gd name="T15" fmla="*/ 70 h 168"/>
                <a:gd name="T16" fmla="*/ 164 w 184"/>
                <a:gd name="T17" fmla="*/ 58 h 168"/>
                <a:gd name="T18" fmla="*/ 170 w 184"/>
                <a:gd name="T19" fmla="*/ 48 h 168"/>
                <a:gd name="T20" fmla="*/ 183 w 184"/>
                <a:gd name="T21" fmla="*/ 31 h 168"/>
                <a:gd name="T22" fmla="*/ 114 w 184"/>
                <a:gd name="T23" fmla="*/ 38 h 168"/>
                <a:gd name="T24" fmla="*/ 121 w 184"/>
                <a:gd name="T25" fmla="*/ 49 h 168"/>
                <a:gd name="T26" fmla="*/ 51 w 184"/>
                <a:gd name="T27" fmla="*/ 119 h 168"/>
                <a:gd name="T28" fmla="*/ 45 w 184"/>
                <a:gd name="T29" fmla="*/ 126 h 168"/>
                <a:gd name="T30" fmla="*/ 74 w 184"/>
                <a:gd name="T31" fmla="*/ 76 h 168"/>
                <a:gd name="T32" fmla="*/ 53 w 184"/>
                <a:gd name="T33" fmla="*/ 137 h 168"/>
                <a:gd name="T34" fmla="*/ 46 w 184"/>
                <a:gd name="T35" fmla="*/ 127 h 168"/>
                <a:gd name="T36" fmla="*/ 47 w 184"/>
                <a:gd name="T37" fmla="*/ 126 h 168"/>
                <a:gd name="T38" fmla="*/ 65 w 184"/>
                <a:gd name="T39" fmla="*/ 118 h 168"/>
                <a:gd name="T40" fmla="*/ 73 w 184"/>
                <a:gd name="T41" fmla="*/ 112 h 168"/>
                <a:gd name="T42" fmla="*/ 67 w 184"/>
                <a:gd name="T43" fmla="*/ 106 h 168"/>
                <a:gd name="T44" fmla="*/ 68 w 184"/>
                <a:gd name="T45" fmla="*/ 105 h 168"/>
                <a:gd name="T46" fmla="*/ 82 w 184"/>
                <a:gd name="T47" fmla="*/ 99 h 168"/>
                <a:gd name="T48" fmla="*/ 80 w 184"/>
                <a:gd name="T49" fmla="*/ 93 h 168"/>
                <a:gd name="T50" fmla="*/ 81 w 184"/>
                <a:gd name="T51" fmla="*/ 92 h 168"/>
                <a:gd name="T52" fmla="*/ 53 w 184"/>
                <a:gd name="T53" fmla="*/ 138 h 168"/>
                <a:gd name="T54" fmla="*/ 105 w 184"/>
                <a:gd name="T55" fmla="*/ 68 h 168"/>
                <a:gd name="T56" fmla="*/ 106 w 184"/>
                <a:gd name="T57" fmla="*/ 67 h 168"/>
                <a:gd name="T58" fmla="*/ 126 w 184"/>
                <a:gd name="T59" fmla="*/ 60 h 168"/>
                <a:gd name="T60" fmla="*/ 126 w 184"/>
                <a:gd name="T61" fmla="*/ 56 h 168"/>
                <a:gd name="T62" fmla="*/ 122 w 184"/>
                <a:gd name="T63" fmla="*/ 50 h 168"/>
                <a:gd name="T64" fmla="*/ 133 w 184"/>
                <a:gd name="T65" fmla="*/ 61 h 168"/>
                <a:gd name="T66" fmla="*/ 8 w 184"/>
                <a:gd name="T67" fmla="*/ 164 h 168"/>
                <a:gd name="T68" fmla="*/ 15 w 184"/>
                <a:gd name="T69" fmla="*/ 161 h 168"/>
                <a:gd name="T70" fmla="*/ 10 w 184"/>
                <a:gd name="T71" fmla="*/ 158 h 168"/>
                <a:gd name="T72" fmla="*/ 11 w 184"/>
                <a:gd name="T73" fmla="*/ 156 h 168"/>
                <a:gd name="T74" fmla="*/ 20 w 184"/>
                <a:gd name="T75" fmla="*/ 153 h 168"/>
                <a:gd name="T76" fmla="*/ 8 w 184"/>
                <a:gd name="T77" fmla="*/ 164 h 168"/>
                <a:gd name="T78" fmla="*/ 17 w 184"/>
                <a:gd name="T79" fmla="*/ 148 h 168"/>
                <a:gd name="T80" fmla="*/ 34 w 184"/>
                <a:gd name="T81" fmla="*/ 117 h 168"/>
                <a:gd name="T82" fmla="*/ 41 w 184"/>
                <a:gd name="T83" fmla="*/ 130 h 168"/>
                <a:gd name="T84" fmla="*/ 43 w 184"/>
                <a:gd name="T85" fmla="*/ 131 h 168"/>
                <a:gd name="T86" fmla="*/ 49 w 184"/>
                <a:gd name="T87" fmla="*/ 141 h 168"/>
                <a:gd name="T88" fmla="*/ 61 w 184"/>
                <a:gd name="T89" fmla="*/ 142 h 168"/>
                <a:gd name="T90" fmla="*/ 68 w 184"/>
                <a:gd name="T91" fmla="*/ 145 h 168"/>
                <a:gd name="T92" fmla="*/ 135 w 184"/>
                <a:gd name="T93" fmla="*/ 63 h 168"/>
                <a:gd name="T94" fmla="*/ 147 w 184"/>
                <a:gd name="T95" fmla="*/ 68 h 168"/>
                <a:gd name="T96" fmla="*/ 115 w 184"/>
                <a:gd name="T97" fmla="*/ 36 h 168"/>
                <a:gd name="T98" fmla="*/ 145 w 184"/>
                <a:gd name="T99" fmla="*/ 56 h 168"/>
                <a:gd name="T100" fmla="*/ 155 w 184"/>
                <a:gd name="T101" fmla="*/ 64 h 168"/>
                <a:gd name="T102" fmla="*/ 121 w 184"/>
                <a:gd name="T103" fmla="*/ 27 h 168"/>
                <a:gd name="T104" fmla="*/ 144 w 184"/>
                <a:gd name="T105" fmla="*/ 38 h 168"/>
                <a:gd name="T106" fmla="*/ 156 w 184"/>
                <a:gd name="T107" fmla="*/ 64 h 168"/>
                <a:gd name="T108" fmla="*/ 127 w 184"/>
                <a:gd name="T109" fmla="*/ 20 h 168"/>
                <a:gd name="T110" fmla="*/ 163 w 184"/>
                <a:gd name="T111" fmla="*/ 43 h 168"/>
                <a:gd name="T112" fmla="*/ 157 w 184"/>
                <a:gd name="T113" fmla="*/ 32 h 168"/>
                <a:gd name="T114" fmla="*/ 148 w 184"/>
                <a:gd name="T115" fmla="*/ 4 h 168"/>
                <a:gd name="T116" fmla="*/ 150 w 184"/>
                <a:gd name="T117" fmla="*/ 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4" h="168">
                  <a:moveTo>
                    <a:pt x="184" y="30"/>
                  </a:moveTo>
                  <a:cubicBezTo>
                    <a:pt x="182" y="22"/>
                    <a:pt x="176" y="16"/>
                    <a:pt x="170" y="12"/>
                  </a:cubicBezTo>
                  <a:cubicBezTo>
                    <a:pt x="164" y="7"/>
                    <a:pt x="157" y="1"/>
                    <a:pt x="149" y="0"/>
                  </a:cubicBezTo>
                  <a:cubicBezTo>
                    <a:pt x="149" y="0"/>
                    <a:pt x="148" y="1"/>
                    <a:pt x="148" y="1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45" y="3"/>
                    <a:pt x="143" y="6"/>
                    <a:pt x="141" y="8"/>
                  </a:cubicBezTo>
                  <a:cubicBezTo>
                    <a:pt x="138" y="10"/>
                    <a:pt x="136" y="12"/>
                    <a:pt x="135" y="14"/>
                  </a:cubicBezTo>
                  <a:cubicBezTo>
                    <a:pt x="130" y="13"/>
                    <a:pt x="127" y="14"/>
                    <a:pt x="126" y="20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5" y="20"/>
                    <a:pt x="125" y="20"/>
                    <a:pt x="124" y="20"/>
                  </a:cubicBezTo>
                  <a:cubicBezTo>
                    <a:pt x="120" y="19"/>
                    <a:pt x="117" y="23"/>
                    <a:pt x="118" y="26"/>
                  </a:cubicBezTo>
                  <a:cubicBezTo>
                    <a:pt x="116" y="27"/>
                    <a:pt x="114" y="27"/>
                    <a:pt x="112" y="30"/>
                  </a:cubicBezTo>
                  <a:cubicBezTo>
                    <a:pt x="112" y="30"/>
                    <a:pt x="112" y="31"/>
                    <a:pt x="113" y="31"/>
                  </a:cubicBezTo>
                  <a:cubicBezTo>
                    <a:pt x="112" y="33"/>
                    <a:pt x="113" y="35"/>
                    <a:pt x="113" y="36"/>
                  </a:cubicBezTo>
                  <a:cubicBezTo>
                    <a:pt x="109" y="38"/>
                    <a:pt x="107" y="40"/>
                    <a:pt x="103" y="43"/>
                  </a:cubicBezTo>
                  <a:cubicBezTo>
                    <a:pt x="95" y="51"/>
                    <a:pt x="86" y="59"/>
                    <a:pt x="78" y="67"/>
                  </a:cubicBezTo>
                  <a:cubicBezTo>
                    <a:pt x="63" y="82"/>
                    <a:pt x="47" y="98"/>
                    <a:pt x="32" y="114"/>
                  </a:cubicBezTo>
                  <a:cubicBezTo>
                    <a:pt x="32" y="114"/>
                    <a:pt x="32" y="114"/>
                    <a:pt x="32" y="115"/>
                  </a:cubicBezTo>
                  <a:cubicBezTo>
                    <a:pt x="23" y="132"/>
                    <a:pt x="13" y="150"/>
                    <a:pt x="1" y="166"/>
                  </a:cubicBezTo>
                  <a:cubicBezTo>
                    <a:pt x="0" y="167"/>
                    <a:pt x="1" y="168"/>
                    <a:pt x="2" y="168"/>
                  </a:cubicBezTo>
                  <a:cubicBezTo>
                    <a:pt x="23" y="167"/>
                    <a:pt x="47" y="156"/>
                    <a:pt x="67" y="150"/>
                  </a:cubicBezTo>
                  <a:cubicBezTo>
                    <a:pt x="67" y="150"/>
                    <a:pt x="67" y="150"/>
                    <a:pt x="67" y="150"/>
                  </a:cubicBezTo>
                  <a:cubicBezTo>
                    <a:pt x="67" y="150"/>
                    <a:pt x="68" y="150"/>
                    <a:pt x="68" y="149"/>
                  </a:cubicBezTo>
                  <a:cubicBezTo>
                    <a:pt x="93" y="122"/>
                    <a:pt x="119" y="96"/>
                    <a:pt x="145" y="70"/>
                  </a:cubicBezTo>
                  <a:cubicBezTo>
                    <a:pt x="149" y="72"/>
                    <a:pt x="153" y="73"/>
                    <a:pt x="155" y="70"/>
                  </a:cubicBezTo>
                  <a:cubicBezTo>
                    <a:pt x="156" y="69"/>
                    <a:pt x="156" y="68"/>
                    <a:pt x="156" y="67"/>
                  </a:cubicBezTo>
                  <a:cubicBezTo>
                    <a:pt x="161" y="68"/>
                    <a:pt x="165" y="64"/>
                    <a:pt x="164" y="58"/>
                  </a:cubicBezTo>
                  <a:cubicBezTo>
                    <a:pt x="168" y="58"/>
                    <a:pt x="171" y="55"/>
                    <a:pt x="171" y="51"/>
                  </a:cubicBezTo>
                  <a:cubicBezTo>
                    <a:pt x="171" y="50"/>
                    <a:pt x="170" y="49"/>
                    <a:pt x="170" y="48"/>
                  </a:cubicBezTo>
                  <a:cubicBezTo>
                    <a:pt x="170" y="48"/>
                    <a:pt x="170" y="48"/>
                    <a:pt x="170" y="48"/>
                  </a:cubicBezTo>
                  <a:cubicBezTo>
                    <a:pt x="175" y="43"/>
                    <a:pt x="179" y="39"/>
                    <a:pt x="183" y="34"/>
                  </a:cubicBezTo>
                  <a:cubicBezTo>
                    <a:pt x="183" y="33"/>
                    <a:pt x="183" y="33"/>
                    <a:pt x="183" y="32"/>
                  </a:cubicBezTo>
                  <a:cubicBezTo>
                    <a:pt x="183" y="32"/>
                    <a:pt x="183" y="32"/>
                    <a:pt x="183" y="31"/>
                  </a:cubicBezTo>
                  <a:cubicBezTo>
                    <a:pt x="183" y="31"/>
                    <a:pt x="184" y="31"/>
                    <a:pt x="184" y="30"/>
                  </a:cubicBezTo>
                  <a:close/>
                  <a:moveTo>
                    <a:pt x="74" y="76"/>
                  </a:moveTo>
                  <a:cubicBezTo>
                    <a:pt x="86" y="64"/>
                    <a:pt x="99" y="48"/>
                    <a:pt x="114" y="38"/>
                  </a:cubicBezTo>
                  <a:cubicBezTo>
                    <a:pt x="115" y="39"/>
                    <a:pt x="115" y="40"/>
                    <a:pt x="116" y="42"/>
                  </a:cubicBezTo>
                  <a:cubicBezTo>
                    <a:pt x="118" y="44"/>
                    <a:pt x="120" y="46"/>
                    <a:pt x="122" y="48"/>
                  </a:cubicBezTo>
                  <a:cubicBezTo>
                    <a:pt x="122" y="48"/>
                    <a:pt x="121" y="48"/>
                    <a:pt x="121" y="49"/>
                  </a:cubicBezTo>
                  <a:cubicBezTo>
                    <a:pt x="97" y="71"/>
                    <a:pt x="74" y="94"/>
                    <a:pt x="52" y="118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51" y="118"/>
                    <a:pt x="51" y="119"/>
                    <a:pt x="51" y="119"/>
                  </a:cubicBezTo>
                  <a:cubicBezTo>
                    <a:pt x="49" y="121"/>
                    <a:pt x="47" y="124"/>
                    <a:pt x="45" y="126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5" y="124"/>
                    <a:pt x="44" y="122"/>
                    <a:pt x="44" y="121"/>
                  </a:cubicBezTo>
                  <a:cubicBezTo>
                    <a:pt x="42" y="118"/>
                    <a:pt x="39" y="116"/>
                    <a:pt x="35" y="115"/>
                  </a:cubicBezTo>
                  <a:cubicBezTo>
                    <a:pt x="48" y="102"/>
                    <a:pt x="61" y="89"/>
                    <a:pt x="74" y="76"/>
                  </a:cubicBezTo>
                  <a:close/>
                  <a:moveTo>
                    <a:pt x="53" y="139"/>
                  </a:moveTo>
                  <a:cubicBezTo>
                    <a:pt x="53" y="139"/>
                    <a:pt x="53" y="139"/>
                    <a:pt x="53" y="139"/>
                  </a:cubicBezTo>
                  <a:cubicBezTo>
                    <a:pt x="53" y="138"/>
                    <a:pt x="53" y="138"/>
                    <a:pt x="53" y="137"/>
                  </a:cubicBezTo>
                  <a:cubicBezTo>
                    <a:pt x="53" y="135"/>
                    <a:pt x="53" y="133"/>
                    <a:pt x="52" y="132"/>
                  </a:cubicBezTo>
                  <a:cubicBezTo>
                    <a:pt x="50" y="130"/>
                    <a:pt x="47" y="129"/>
                    <a:pt x="45" y="129"/>
                  </a:cubicBezTo>
                  <a:cubicBezTo>
                    <a:pt x="45" y="128"/>
                    <a:pt x="46" y="128"/>
                    <a:pt x="46" y="127"/>
                  </a:cubicBezTo>
                  <a:cubicBezTo>
                    <a:pt x="50" y="128"/>
                    <a:pt x="54" y="128"/>
                    <a:pt x="57" y="128"/>
                  </a:cubicBezTo>
                  <a:cubicBezTo>
                    <a:pt x="58" y="128"/>
                    <a:pt x="58" y="126"/>
                    <a:pt x="57" y="126"/>
                  </a:cubicBezTo>
                  <a:cubicBezTo>
                    <a:pt x="54" y="127"/>
                    <a:pt x="51" y="126"/>
                    <a:pt x="47" y="126"/>
                  </a:cubicBezTo>
                  <a:cubicBezTo>
                    <a:pt x="50" y="124"/>
                    <a:pt x="52" y="122"/>
                    <a:pt x="54" y="120"/>
                  </a:cubicBezTo>
                  <a:cubicBezTo>
                    <a:pt x="58" y="120"/>
                    <a:pt x="61" y="120"/>
                    <a:pt x="65" y="120"/>
                  </a:cubicBezTo>
                  <a:cubicBezTo>
                    <a:pt x="66" y="120"/>
                    <a:pt x="66" y="118"/>
                    <a:pt x="65" y="118"/>
                  </a:cubicBezTo>
                  <a:cubicBezTo>
                    <a:pt x="62" y="118"/>
                    <a:pt x="59" y="118"/>
                    <a:pt x="55" y="118"/>
                  </a:cubicBezTo>
                  <a:cubicBezTo>
                    <a:pt x="57" y="116"/>
                    <a:pt x="59" y="114"/>
                    <a:pt x="61" y="112"/>
                  </a:cubicBezTo>
                  <a:cubicBezTo>
                    <a:pt x="65" y="112"/>
                    <a:pt x="69" y="112"/>
                    <a:pt x="73" y="112"/>
                  </a:cubicBezTo>
                  <a:cubicBezTo>
                    <a:pt x="74" y="112"/>
                    <a:pt x="74" y="111"/>
                    <a:pt x="73" y="111"/>
                  </a:cubicBezTo>
                  <a:cubicBezTo>
                    <a:pt x="70" y="111"/>
                    <a:pt x="66" y="111"/>
                    <a:pt x="63" y="111"/>
                  </a:cubicBezTo>
                  <a:cubicBezTo>
                    <a:pt x="64" y="109"/>
                    <a:pt x="66" y="108"/>
                    <a:pt x="67" y="106"/>
                  </a:cubicBezTo>
                  <a:cubicBezTo>
                    <a:pt x="71" y="106"/>
                    <a:pt x="75" y="106"/>
                    <a:pt x="78" y="106"/>
                  </a:cubicBezTo>
                  <a:cubicBezTo>
                    <a:pt x="79" y="106"/>
                    <a:pt x="79" y="105"/>
                    <a:pt x="78" y="105"/>
                  </a:cubicBezTo>
                  <a:cubicBezTo>
                    <a:pt x="75" y="105"/>
                    <a:pt x="72" y="105"/>
                    <a:pt x="68" y="105"/>
                  </a:cubicBezTo>
                  <a:cubicBezTo>
                    <a:pt x="70" y="103"/>
                    <a:pt x="73" y="101"/>
                    <a:pt x="75" y="99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78" y="99"/>
                    <a:pt x="80" y="99"/>
                    <a:pt x="82" y="99"/>
                  </a:cubicBezTo>
                  <a:cubicBezTo>
                    <a:pt x="83" y="99"/>
                    <a:pt x="83" y="98"/>
                    <a:pt x="82" y="98"/>
                  </a:cubicBezTo>
                  <a:cubicBezTo>
                    <a:pt x="80" y="98"/>
                    <a:pt x="78" y="98"/>
                    <a:pt x="76" y="98"/>
                  </a:cubicBezTo>
                  <a:cubicBezTo>
                    <a:pt x="77" y="96"/>
                    <a:pt x="78" y="95"/>
                    <a:pt x="80" y="93"/>
                  </a:cubicBezTo>
                  <a:cubicBezTo>
                    <a:pt x="85" y="93"/>
                    <a:pt x="90" y="93"/>
                    <a:pt x="95" y="93"/>
                  </a:cubicBezTo>
                  <a:cubicBezTo>
                    <a:pt x="96" y="93"/>
                    <a:pt x="96" y="92"/>
                    <a:pt x="95" y="92"/>
                  </a:cubicBezTo>
                  <a:cubicBezTo>
                    <a:pt x="90" y="91"/>
                    <a:pt x="86" y="91"/>
                    <a:pt x="81" y="92"/>
                  </a:cubicBezTo>
                  <a:cubicBezTo>
                    <a:pt x="86" y="87"/>
                    <a:pt x="91" y="82"/>
                    <a:pt x="95" y="78"/>
                  </a:cubicBezTo>
                  <a:cubicBezTo>
                    <a:pt x="101" y="78"/>
                    <a:pt x="107" y="78"/>
                    <a:pt x="113" y="78"/>
                  </a:cubicBezTo>
                  <a:cubicBezTo>
                    <a:pt x="92" y="97"/>
                    <a:pt x="72" y="117"/>
                    <a:pt x="53" y="138"/>
                  </a:cubicBezTo>
                  <a:cubicBezTo>
                    <a:pt x="53" y="138"/>
                    <a:pt x="53" y="138"/>
                    <a:pt x="53" y="139"/>
                  </a:cubicBezTo>
                  <a:close/>
                  <a:moveTo>
                    <a:pt x="97" y="76"/>
                  </a:moveTo>
                  <a:cubicBezTo>
                    <a:pt x="100" y="73"/>
                    <a:pt x="102" y="71"/>
                    <a:pt x="105" y="68"/>
                  </a:cubicBezTo>
                  <a:cubicBezTo>
                    <a:pt x="109" y="69"/>
                    <a:pt x="113" y="69"/>
                    <a:pt x="117" y="69"/>
                  </a:cubicBezTo>
                  <a:cubicBezTo>
                    <a:pt x="118" y="68"/>
                    <a:pt x="118" y="67"/>
                    <a:pt x="117" y="67"/>
                  </a:cubicBezTo>
                  <a:cubicBezTo>
                    <a:pt x="113" y="67"/>
                    <a:pt x="110" y="67"/>
                    <a:pt x="106" y="67"/>
                  </a:cubicBezTo>
                  <a:cubicBezTo>
                    <a:pt x="108" y="65"/>
                    <a:pt x="110" y="63"/>
                    <a:pt x="112" y="61"/>
                  </a:cubicBezTo>
                  <a:cubicBezTo>
                    <a:pt x="116" y="62"/>
                    <a:pt x="121" y="62"/>
                    <a:pt x="126" y="62"/>
                  </a:cubicBezTo>
                  <a:cubicBezTo>
                    <a:pt x="127" y="62"/>
                    <a:pt x="127" y="60"/>
                    <a:pt x="126" y="60"/>
                  </a:cubicBezTo>
                  <a:cubicBezTo>
                    <a:pt x="122" y="60"/>
                    <a:pt x="117" y="60"/>
                    <a:pt x="113" y="60"/>
                  </a:cubicBezTo>
                  <a:cubicBezTo>
                    <a:pt x="115" y="58"/>
                    <a:pt x="116" y="57"/>
                    <a:pt x="118" y="55"/>
                  </a:cubicBezTo>
                  <a:cubicBezTo>
                    <a:pt x="120" y="56"/>
                    <a:pt x="123" y="56"/>
                    <a:pt x="126" y="56"/>
                  </a:cubicBezTo>
                  <a:cubicBezTo>
                    <a:pt x="127" y="56"/>
                    <a:pt x="127" y="55"/>
                    <a:pt x="126" y="55"/>
                  </a:cubicBezTo>
                  <a:cubicBezTo>
                    <a:pt x="123" y="55"/>
                    <a:pt x="121" y="54"/>
                    <a:pt x="119" y="54"/>
                  </a:cubicBezTo>
                  <a:cubicBezTo>
                    <a:pt x="120" y="53"/>
                    <a:pt x="121" y="52"/>
                    <a:pt x="122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6" y="53"/>
                    <a:pt x="129" y="57"/>
                    <a:pt x="133" y="61"/>
                  </a:cubicBezTo>
                  <a:cubicBezTo>
                    <a:pt x="133" y="61"/>
                    <a:pt x="133" y="61"/>
                    <a:pt x="133" y="61"/>
                  </a:cubicBezTo>
                  <a:cubicBezTo>
                    <a:pt x="127" y="66"/>
                    <a:pt x="121" y="71"/>
                    <a:pt x="115" y="76"/>
                  </a:cubicBezTo>
                  <a:cubicBezTo>
                    <a:pt x="109" y="76"/>
                    <a:pt x="103" y="76"/>
                    <a:pt x="97" y="76"/>
                  </a:cubicBezTo>
                  <a:close/>
                  <a:moveTo>
                    <a:pt x="8" y="164"/>
                  </a:moveTo>
                  <a:cubicBezTo>
                    <a:pt x="6" y="164"/>
                    <a:pt x="5" y="163"/>
                    <a:pt x="6" y="162"/>
                  </a:cubicBezTo>
                  <a:cubicBezTo>
                    <a:pt x="9" y="162"/>
                    <a:pt x="12" y="162"/>
                    <a:pt x="14" y="162"/>
                  </a:cubicBezTo>
                  <a:cubicBezTo>
                    <a:pt x="15" y="162"/>
                    <a:pt x="15" y="161"/>
                    <a:pt x="15" y="161"/>
                  </a:cubicBezTo>
                  <a:cubicBezTo>
                    <a:pt x="12" y="161"/>
                    <a:pt x="10" y="160"/>
                    <a:pt x="8" y="160"/>
                  </a:cubicBezTo>
                  <a:cubicBezTo>
                    <a:pt x="8" y="160"/>
                    <a:pt x="8" y="160"/>
                    <a:pt x="9" y="160"/>
                  </a:cubicBezTo>
                  <a:cubicBezTo>
                    <a:pt x="9" y="159"/>
                    <a:pt x="10" y="158"/>
                    <a:pt x="10" y="158"/>
                  </a:cubicBezTo>
                  <a:cubicBezTo>
                    <a:pt x="13" y="158"/>
                    <a:pt x="16" y="158"/>
                    <a:pt x="19" y="158"/>
                  </a:cubicBezTo>
                  <a:cubicBezTo>
                    <a:pt x="20" y="158"/>
                    <a:pt x="20" y="156"/>
                    <a:pt x="19" y="156"/>
                  </a:cubicBezTo>
                  <a:cubicBezTo>
                    <a:pt x="16" y="156"/>
                    <a:pt x="14" y="156"/>
                    <a:pt x="11" y="156"/>
                  </a:cubicBezTo>
                  <a:cubicBezTo>
                    <a:pt x="12" y="155"/>
                    <a:pt x="12" y="155"/>
                    <a:pt x="13" y="154"/>
                  </a:cubicBezTo>
                  <a:cubicBezTo>
                    <a:pt x="13" y="153"/>
                    <a:pt x="13" y="153"/>
                    <a:pt x="14" y="152"/>
                  </a:cubicBezTo>
                  <a:cubicBezTo>
                    <a:pt x="16" y="153"/>
                    <a:pt x="18" y="153"/>
                    <a:pt x="20" y="153"/>
                  </a:cubicBezTo>
                  <a:cubicBezTo>
                    <a:pt x="22" y="155"/>
                    <a:pt x="23" y="158"/>
                    <a:pt x="23" y="160"/>
                  </a:cubicBezTo>
                  <a:cubicBezTo>
                    <a:pt x="23" y="161"/>
                    <a:pt x="23" y="161"/>
                    <a:pt x="24" y="161"/>
                  </a:cubicBezTo>
                  <a:cubicBezTo>
                    <a:pt x="17" y="163"/>
                    <a:pt x="11" y="165"/>
                    <a:pt x="8" y="164"/>
                  </a:cubicBezTo>
                  <a:close/>
                  <a:moveTo>
                    <a:pt x="37" y="156"/>
                  </a:moveTo>
                  <a:cubicBezTo>
                    <a:pt x="35" y="157"/>
                    <a:pt x="31" y="158"/>
                    <a:pt x="26" y="160"/>
                  </a:cubicBezTo>
                  <a:cubicBezTo>
                    <a:pt x="25" y="155"/>
                    <a:pt x="22" y="150"/>
                    <a:pt x="17" y="148"/>
                  </a:cubicBezTo>
                  <a:cubicBezTo>
                    <a:pt x="18" y="146"/>
                    <a:pt x="19" y="144"/>
                    <a:pt x="20" y="142"/>
                  </a:cubicBezTo>
                  <a:cubicBezTo>
                    <a:pt x="25" y="134"/>
                    <a:pt x="29" y="126"/>
                    <a:pt x="33" y="117"/>
                  </a:cubicBezTo>
                  <a:cubicBezTo>
                    <a:pt x="33" y="117"/>
                    <a:pt x="33" y="117"/>
                    <a:pt x="34" y="117"/>
                  </a:cubicBezTo>
                  <a:cubicBezTo>
                    <a:pt x="37" y="118"/>
                    <a:pt x="40" y="119"/>
                    <a:pt x="41" y="123"/>
                  </a:cubicBezTo>
                  <a:cubicBezTo>
                    <a:pt x="43" y="125"/>
                    <a:pt x="42" y="127"/>
                    <a:pt x="41" y="130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41" y="131"/>
                    <a:pt x="41" y="131"/>
                  </a:cubicBezTo>
                  <a:cubicBezTo>
                    <a:pt x="41" y="132"/>
                    <a:pt x="42" y="133"/>
                    <a:pt x="43" y="132"/>
                  </a:cubicBezTo>
                  <a:cubicBezTo>
                    <a:pt x="43" y="132"/>
                    <a:pt x="43" y="132"/>
                    <a:pt x="43" y="131"/>
                  </a:cubicBezTo>
                  <a:cubicBezTo>
                    <a:pt x="46" y="131"/>
                    <a:pt x="48" y="132"/>
                    <a:pt x="50" y="134"/>
                  </a:cubicBezTo>
                  <a:cubicBezTo>
                    <a:pt x="50" y="135"/>
                    <a:pt x="50" y="136"/>
                    <a:pt x="50" y="138"/>
                  </a:cubicBezTo>
                  <a:cubicBezTo>
                    <a:pt x="50" y="139"/>
                    <a:pt x="49" y="140"/>
                    <a:pt x="49" y="141"/>
                  </a:cubicBezTo>
                  <a:cubicBezTo>
                    <a:pt x="49" y="142"/>
                    <a:pt x="50" y="142"/>
                    <a:pt x="51" y="142"/>
                  </a:cubicBezTo>
                  <a:cubicBezTo>
                    <a:pt x="51" y="142"/>
                    <a:pt x="51" y="142"/>
                    <a:pt x="52" y="141"/>
                  </a:cubicBezTo>
                  <a:cubicBezTo>
                    <a:pt x="55" y="140"/>
                    <a:pt x="58" y="140"/>
                    <a:pt x="61" y="142"/>
                  </a:cubicBezTo>
                  <a:cubicBezTo>
                    <a:pt x="63" y="143"/>
                    <a:pt x="64" y="145"/>
                    <a:pt x="65" y="147"/>
                  </a:cubicBezTo>
                  <a:cubicBezTo>
                    <a:pt x="56" y="150"/>
                    <a:pt x="47" y="153"/>
                    <a:pt x="37" y="156"/>
                  </a:cubicBezTo>
                  <a:close/>
                  <a:moveTo>
                    <a:pt x="68" y="145"/>
                  </a:moveTo>
                  <a:cubicBezTo>
                    <a:pt x="67" y="142"/>
                    <a:pt x="64" y="140"/>
                    <a:pt x="62" y="139"/>
                  </a:cubicBezTo>
                  <a:cubicBezTo>
                    <a:pt x="60" y="138"/>
                    <a:pt x="57" y="138"/>
                    <a:pt x="55" y="138"/>
                  </a:cubicBezTo>
                  <a:cubicBezTo>
                    <a:pt x="81" y="113"/>
                    <a:pt x="107" y="87"/>
                    <a:pt x="135" y="63"/>
                  </a:cubicBezTo>
                  <a:cubicBezTo>
                    <a:pt x="137" y="65"/>
                    <a:pt x="140" y="67"/>
                    <a:pt x="144" y="69"/>
                  </a:cubicBezTo>
                  <a:cubicBezTo>
                    <a:pt x="117" y="93"/>
                    <a:pt x="92" y="119"/>
                    <a:pt x="68" y="145"/>
                  </a:cubicBezTo>
                  <a:close/>
                  <a:moveTo>
                    <a:pt x="147" y="68"/>
                  </a:moveTo>
                  <a:cubicBezTo>
                    <a:pt x="140" y="67"/>
                    <a:pt x="134" y="59"/>
                    <a:pt x="130" y="54"/>
                  </a:cubicBezTo>
                  <a:cubicBezTo>
                    <a:pt x="126" y="50"/>
                    <a:pt x="119" y="43"/>
                    <a:pt x="116" y="37"/>
                  </a:cubicBezTo>
                  <a:cubicBezTo>
                    <a:pt x="116" y="36"/>
                    <a:pt x="116" y="36"/>
                    <a:pt x="115" y="36"/>
                  </a:cubicBezTo>
                  <a:cubicBezTo>
                    <a:pt x="115" y="34"/>
                    <a:pt x="114" y="33"/>
                    <a:pt x="114" y="31"/>
                  </a:cubicBezTo>
                  <a:cubicBezTo>
                    <a:pt x="122" y="26"/>
                    <a:pt x="135" y="45"/>
                    <a:pt x="139" y="49"/>
                  </a:cubicBezTo>
                  <a:cubicBezTo>
                    <a:pt x="141" y="51"/>
                    <a:pt x="143" y="54"/>
                    <a:pt x="145" y="56"/>
                  </a:cubicBezTo>
                  <a:cubicBezTo>
                    <a:pt x="148" y="59"/>
                    <a:pt x="155" y="69"/>
                    <a:pt x="147" y="68"/>
                  </a:cubicBezTo>
                  <a:close/>
                  <a:moveTo>
                    <a:pt x="156" y="64"/>
                  </a:moveTo>
                  <a:cubicBezTo>
                    <a:pt x="156" y="64"/>
                    <a:pt x="155" y="64"/>
                    <a:pt x="155" y="64"/>
                  </a:cubicBezTo>
                  <a:cubicBezTo>
                    <a:pt x="154" y="63"/>
                    <a:pt x="154" y="62"/>
                    <a:pt x="153" y="61"/>
                  </a:cubicBezTo>
                  <a:cubicBezTo>
                    <a:pt x="149" y="54"/>
                    <a:pt x="142" y="48"/>
                    <a:pt x="136" y="42"/>
                  </a:cubicBezTo>
                  <a:cubicBezTo>
                    <a:pt x="133" y="39"/>
                    <a:pt x="127" y="29"/>
                    <a:pt x="121" y="27"/>
                  </a:cubicBezTo>
                  <a:cubicBezTo>
                    <a:pt x="125" y="23"/>
                    <a:pt x="128" y="22"/>
                    <a:pt x="131" y="26"/>
                  </a:cubicBezTo>
                  <a:cubicBezTo>
                    <a:pt x="133" y="28"/>
                    <a:pt x="135" y="29"/>
                    <a:pt x="136" y="31"/>
                  </a:cubicBezTo>
                  <a:cubicBezTo>
                    <a:pt x="139" y="33"/>
                    <a:pt x="142" y="35"/>
                    <a:pt x="144" y="38"/>
                  </a:cubicBezTo>
                  <a:cubicBezTo>
                    <a:pt x="147" y="40"/>
                    <a:pt x="150" y="43"/>
                    <a:pt x="152" y="46"/>
                  </a:cubicBezTo>
                  <a:cubicBezTo>
                    <a:pt x="154" y="47"/>
                    <a:pt x="155" y="49"/>
                    <a:pt x="157" y="50"/>
                  </a:cubicBezTo>
                  <a:cubicBezTo>
                    <a:pt x="161" y="53"/>
                    <a:pt x="161" y="58"/>
                    <a:pt x="156" y="64"/>
                  </a:cubicBezTo>
                  <a:close/>
                  <a:moveTo>
                    <a:pt x="164" y="55"/>
                  </a:moveTo>
                  <a:cubicBezTo>
                    <a:pt x="161" y="47"/>
                    <a:pt x="151" y="41"/>
                    <a:pt x="146" y="36"/>
                  </a:cubicBezTo>
                  <a:cubicBezTo>
                    <a:pt x="141" y="32"/>
                    <a:pt x="134" y="22"/>
                    <a:pt x="127" y="20"/>
                  </a:cubicBezTo>
                  <a:cubicBezTo>
                    <a:pt x="135" y="12"/>
                    <a:pt x="146" y="26"/>
                    <a:pt x="151" y="31"/>
                  </a:cubicBezTo>
                  <a:cubicBezTo>
                    <a:pt x="154" y="34"/>
                    <a:pt x="157" y="36"/>
                    <a:pt x="159" y="39"/>
                  </a:cubicBezTo>
                  <a:cubicBezTo>
                    <a:pt x="160" y="40"/>
                    <a:pt x="162" y="42"/>
                    <a:pt x="163" y="43"/>
                  </a:cubicBezTo>
                  <a:cubicBezTo>
                    <a:pt x="168" y="46"/>
                    <a:pt x="168" y="50"/>
                    <a:pt x="164" y="55"/>
                  </a:cubicBezTo>
                  <a:close/>
                  <a:moveTo>
                    <a:pt x="169" y="46"/>
                  </a:moveTo>
                  <a:cubicBezTo>
                    <a:pt x="166" y="41"/>
                    <a:pt x="160" y="36"/>
                    <a:pt x="157" y="32"/>
                  </a:cubicBezTo>
                  <a:cubicBezTo>
                    <a:pt x="154" y="30"/>
                    <a:pt x="145" y="19"/>
                    <a:pt x="137" y="15"/>
                  </a:cubicBezTo>
                  <a:cubicBezTo>
                    <a:pt x="139" y="13"/>
                    <a:pt x="141" y="11"/>
                    <a:pt x="143" y="9"/>
                  </a:cubicBezTo>
                  <a:cubicBezTo>
                    <a:pt x="145" y="8"/>
                    <a:pt x="147" y="6"/>
                    <a:pt x="148" y="4"/>
                  </a:cubicBezTo>
                  <a:cubicBezTo>
                    <a:pt x="154" y="18"/>
                    <a:pt x="166" y="29"/>
                    <a:pt x="180" y="33"/>
                  </a:cubicBezTo>
                  <a:cubicBezTo>
                    <a:pt x="177" y="37"/>
                    <a:pt x="173" y="41"/>
                    <a:pt x="169" y="46"/>
                  </a:cubicBezTo>
                  <a:close/>
                  <a:moveTo>
                    <a:pt x="150" y="2"/>
                  </a:moveTo>
                  <a:cubicBezTo>
                    <a:pt x="163" y="7"/>
                    <a:pt x="175" y="18"/>
                    <a:pt x="181" y="30"/>
                  </a:cubicBezTo>
                  <a:cubicBezTo>
                    <a:pt x="167" y="26"/>
                    <a:pt x="156" y="16"/>
                    <a:pt x="150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66"/>
            <p:cNvSpPr>
              <a:spLocks/>
            </p:cNvSpPr>
            <p:nvPr/>
          </p:nvSpPr>
          <p:spPr bwMode="auto">
            <a:xfrm>
              <a:off x="7777162" y="1167535"/>
              <a:ext cx="42863" cy="4763"/>
            </a:xfrm>
            <a:custGeom>
              <a:avLst/>
              <a:gdLst>
                <a:gd name="T0" fmla="*/ 9 w 10"/>
                <a:gd name="T1" fmla="*/ 0 h 1"/>
                <a:gd name="T2" fmla="*/ 1 w 10"/>
                <a:gd name="T3" fmla="*/ 0 h 1"/>
                <a:gd name="T4" fmla="*/ 1 w 10"/>
                <a:gd name="T5" fmla="*/ 1 h 1"/>
                <a:gd name="T6" fmla="*/ 9 w 10"/>
                <a:gd name="T7" fmla="*/ 1 h 1"/>
                <a:gd name="T8" fmla="*/ 9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9" y="0"/>
                  </a:moveTo>
                  <a:cubicBezTo>
                    <a:pt x="6" y="0"/>
                    <a:pt x="3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10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2" name="Freeform 76"/>
          <p:cNvSpPr>
            <a:spLocks noEditPoints="1"/>
          </p:cNvSpPr>
          <p:nvPr/>
        </p:nvSpPr>
        <p:spPr bwMode="auto">
          <a:xfrm>
            <a:off x="10504570" y="2601198"/>
            <a:ext cx="1076325" cy="1055688"/>
          </a:xfrm>
          <a:custGeom>
            <a:avLst/>
            <a:gdLst>
              <a:gd name="T0" fmla="*/ 234 w 254"/>
              <a:gd name="T1" fmla="*/ 0 h 249"/>
              <a:gd name="T2" fmla="*/ 177 w 254"/>
              <a:gd name="T3" fmla="*/ 42 h 249"/>
              <a:gd name="T4" fmla="*/ 175 w 254"/>
              <a:gd name="T5" fmla="*/ 43 h 249"/>
              <a:gd name="T6" fmla="*/ 154 w 254"/>
              <a:gd name="T7" fmla="*/ 51 h 249"/>
              <a:gd name="T8" fmla="*/ 94 w 254"/>
              <a:gd name="T9" fmla="*/ 75 h 249"/>
              <a:gd name="T10" fmla="*/ 89 w 254"/>
              <a:gd name="T11" fmla="*/ 77 h 249"/>
              <a:gd name="T12" fmla="*/ 68 w 254"/>
              <a:gd name="T13" fmla="*/ 90 h 249"/>
              <a:gd name="T14" fmla="*/ 67 w 254"/>
              <a:gd name="T15" fmla="*/ 90 h 249"/>
              <a:gd name="T16" fmla="*/ 40 w 254"/>
              <a:gd name="T17" fmla="*/ 115 h 249"/>
              <a:gd name="T18" fmla="*/ 22 w 254"/>
              <a:gd name="T19" fmla="*/ 164 h 249"/>
              <a:gd name="T20" fmla="*/ 31 w 254"/>
              <a:gd name="T21" fmla="*/ 202 h 249"/>
              <a:gd name="T22" fmla="*/ 41 w 254"/>
              <a:gd name="T23" fmla="*/ 216 h 249"/>
              <a:gd name="T24" fmla="*/ 2 w 254"/>
              <a:gd name="T25" fmla="*/ 245 h 249"/>
              <a:gd name="T26" fmla="*/ 96 w 254"/>
              <a:gd name="T27" fmla="*/ 242 h 249"/>
              <a:gd name="T28" fmla="*/ 236 w 254"/>
              <a:gd name="T29" fmla="*/ 2 h 249"/>
              <a:gd name="T30" fmla="*/ 51 w 254"/>
              <a:gd name="T31" fmla="*/ 206 h 249"/>
              <a:gd name="T32" fmla="*/ 35 w 254"/>
              <a:gd name="T33" fmla="*/ 201 h 249"/>
              <a:gd name="T34" fmla="*/ 34 w 254"/>
              <a:gd name="T35" fmla="*/ 190 h 249"/>
              <a:gd name="T36" fmla="*/ 52 w 254"/>
              <a:gd name="T37" fmla="*/ 193 h 249"/>
              <a:gd name="T38" fmla="*/ 32 w 254"/>
              <a:gd name="T39" fmla="*/ 188 h 249"/>
              <a:gd name="T40" fmla="*/ 30 w 254"/>
              <a:gd name="T41" fmla="*/ 188 h 249"/>
              <a:gd name="T42" fmla="*/ 29 w 254"/>
              <a:gd name="T43" fmla="*/ 187 h 249"/>
              <a:gd name="T44" fmla="*/ 61 w 254"/>
              <a:gd name="T45" fmla="*/ 181 h 249"/>
              <a:gd name="T46" fmla="*/ 27 w 254"/>
              <a:gd name="T47" fmla="*/ 174 h 249"/>
              <a:gd name="T48" fmla="*/ 26 w 254"/>
              <a:gd name="T49" fmla="*/ 163 h 249"/>
              <a:gd name="T50" fmla="*/ 85 w 254"/>
              <a:gd name="T51" fmla="*/ 169 h 249"/>
              <a:gd name="T52" fmla="*/ 27 w 254"/>
              <a:gd name="T53" fmla="*/ 161 h 249"/>
              <a:gd name="T54" fmla="*/ 26 w 254"/>
              <a:gd name="T55" fmla="*/ 161 h 249"/>
              <a:gd name="T56" fmla="*/ 61 w 254"/>
              <a:gd name="T57" fmla="*/ 150 h 249"/>
              <a:gd name="T58" fmla="*/ 28 w 254"/>
              <a:gd name="T59" fmla="*/ 147 h 249"/>
              <a:gd name="T60" fmla="*/ 77 w 254"/>
              <a:gd name="T61" fmla="*/ 135 h 249"/>
              <a:gd name="T62" fmla="*/ 33 w 254"/>
              <a:gd name="T63" fmla="*/ 133 h 249"/>
              <a:gd name="T64" fmla="*/ 43 w 254"/>
              <a:gd name="T65" fmla="*/ 117 h 249"/>
              <a:gd name="T66" fmla="*/ 74 w 254"/>
              <a:gd name="T67" fmla="*/ 118 h 249"/>
              <a:gd name="T68" fmla="*/ 56 w 254"/>
              <a:gd name="T69" fmla="*/ 103 h 249"/>
              <a:gd name="T70" fmla="*/ 120 w 254"/>
              <a:gd name="T71" fmla="*/ 112 h 249"/>
              <a:gd name="T72" fmla="*/ 71 w 254"/>
              <a:gd name="T73" fmla="*/ 91 h 249"/>
              <a:gd name="T74" fmla="*/ 109 w 254"/>
              <a:gd name="T75" fmla="*/ 93 h 249"/>
              <a:gd name="T76" fmla="*/ 93 w 254"/>
              <a:gd name="T77" fmla="*/ 79 h 249"/>
              <a:gd name="T78" fmla="*/ 141 w 254"/>
              <a:gd name="T79" fmla="*/ 82 h 249"/>
              <a:gd name="T80" fmla="*/ 117 w 254"/>
              <a:gd name="T81" fmla="*/ 69 h 249"/>
              <a:gd name="T82" fmla="*/ 159 w 254"/>
              <a:gd name="T83" fmla="*/ 72 h 249"/>
              <a:gd name="T84" fmla="*/ 139 w 254"/>
              <a:gd name="T85" fmla="*/ 61 h 249"/>
              <a:gd name="T86" fmla="*/ 170 w 254"/>
              <a:gd name="T87" fmla="*/ 63 h 249"/>
              <a:gd name="T88" fmla="*/ 159 w 254"/>
              <a:gd name="T89" fmla="*/ 53 h 249"/>
              <a:gd name="T90" fmla="*/ 184 w 254"/>
              <a:gd name="T91" fmla="*/ 54 h 249"/>
              <a:gd name="T92" fmla="*/ 182 w 254"/>
              <a:gd name="T93" fmla="*/ 44 h 249"/>
              <a:gd name="T94" fmla="*/ 199 w 254"/>
              <a:gd name="T95" fmla="*/ 43 h 249"/>
              <a:gd name="T96" fmla="*/ 189 w 254"/>
              <a:gd name="T97" fmla="*/ 40 h 249"/>
              <a:gd name="T98" fmla="*/ 197 w 254"/>
              <a:gd name="T99" fmla="*/ 36 h 249"/>
              <a:gd name="T100" fmla="*/ 204 w 254"/>
              <a:gd name="T101" fmla="*/ 34 h 249"/>
              <a:gd name="T102" fmla="*/ 218 w 254"/>
              <a:gd name="T103" fmla="*/ 20 h 249"/>
              <a:gd name="T104" fmla="*/ 220 w 254"/>
              <a:gd name="T105" fmla="*/ 20 h 249"/>
              <a:gd name="T106" fmla="*/ 44 w 254"/>
              <a:gd name="T107" fmla="*/ 214 h 249"/>
              <a:gd name="T108" fmla="*/ 166 w 254"/>
              <a:gd name="T109" fmla="*/ 203 h 249"/>
              <a:gd name="T110" fmla="*/ 46 w 254"/>
              <a:gd name="T111" fmla="*/ 216 h 249"/>
              <a:gd name="T112" fmla="*/ 166 w 254"/>
              <a:gd name="T113" fmla="*/ 203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54" h="249">
                <a:moveTo>
                  <a:pt x="236" y="2"/>
                </a:moveTo>
                <a:cubicBezTo>
                  <a:pt x="236" y="0"/>
                  <a:pt x="235" y="0"/>
                  <a:pt x="234" y="0"/>
                </a:cubicBezTo>
                <a:cubicBezTo>
                  <a:pt x="233" y="0"/>
                  <a:pt x="232" y="0"/>
                  <a:pt x="231" y="1"/>
                </a:cubicBezTo>
                <a:cubicBezTo>
                  <a:pt x="217" y="20"/>
                  <a:pt x="198" y="32"/>
                  <a:pt x="177" y="42"/>
                </a:cubicBezTo>
                <a:cubicBezTo>
                  <a:pt x="177" y="42"/>
                  <a:pt x="177" y="42"/>
                  <a:pt x="176" y="42"/>
                </a:cubicBezTo>
                <a:cubicBezTo>
                  <a:pt x="175" y="42"/>
                  <a:pt x="175" y="42"/>
                  <a:pt x="175" y="43"/>
                </a:cubicBezTo>
                <a:cubicBezTo>
                  <a:pt x="169" y="46"/>
                  <a:pt x="162" y="48"/>
                  <a:pt x="156" y="51"/>
                </a:cubicBezTo>
                <a:cubicBezTo>
                  <a:pt x="155" y="51"/>
                  <a:pt x="155" y="51"/>
                  <a:pt x="154" y="51"/>
                </a:cubicBezTo>
                <a:cubicBezTo>
                  <a:pt x="153" y="51"/>
                  <a:pt x="153" y="51"/>
                  <a:pt x="153" y="52"/>
                </a:cubicBezTo>
                <a:cubicBezTo>
                  <a:pt x="133" y="59"/>
                  <a:pt x="113" y="66"/>
                  <a:pt x="94" y="75"/>
                </a:cubicBezTo>
                <a:cubicBezTo>
                  <a:pt x="93" y="76"/>
                  <a:pt x="91" y="76"/>
                  <a:pt x="90" y="77"/>
                </a:cubicBezTo>
                <a:cubicBezTo>
                  <a:pt x="89" y="77"/>
                  <a:pt x="89" y="77"/>
                  <a:pt x="89" y="77"/>
                </a:cubicBezTo>
                <a:cubicBezTo>
                  <a:pt x="88" y="77"/>
                  <a:pt x="88" y="78"/>
                  <a:pt x="88" y="78"/>
                </a:cubicBezTo>
                <a:cubicBezTo>
                  <a:pt x="81" y="81"/>
                  <a:pt x="75" y="85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7" y="90"/>
                  <a:pt x="67" y="90"/>
                </a:cubicBezTo>
                <a:cubicBezTo>
                  <a:pt x="57" y="97"/>
                  <a:pt x="47" y="106"/>
                  <a:pt x="40" y="115"/>
                </a:cubicBezTo>
                <a:cubicBezTo>
                  <a:pt x="40" y="115"/>
                  <a:pt x="40" y="115"/>
                  <a:pt x="40" y="115"/>
                </a:cubicBezTo>
                <a:cubicBezTo>
                  <a:pt x="39" y="115"/>
                  <a:pt x="39" y="116"/>
                  <a:pt x="39" y="116"/>
                </a:cubicBezTo>
                <a:cubicBezTo>
                  <a:pt x="29" y="130"/>
                  <a:pt x="22" y="146"/>
                  <a:pt x="22" y="164"/>
                </a:cubicBezTo>
                <a:cubicBezTo>
                  <a:pt x="22" y="177"/>
                  <a:pt x="25" y="190"/>
                  <a:pt x="31" y="201"/>
                </a:cubicBezTo>
                <a:cubicBezTo>
                  <a:pt x="30" y="200"/>
                  <a:pt x="30" y="201"/>
                  <a:pt x="31" y="202"/>
                </a:cubicBezTo>
                <a:cubicBezTo>
                  <a:pt x="31" y="202"/>
                  <a:pt x="31" y="202"/>
                  <a:pt x="32" y="202"/>
                </a:cubicBezTo>
                <a:cubicBezTo>
                  <a:pt x="34" y="207"/>
                  <a:pt x="38" y="212"/>
                  <a:pt x="41" y="216"/>
                </a:cubicBezTo>
                <a:cubicBezTo>
                  <a:pt x="28" y="225"/>
                  <a:pt x="15" y="234"/>
                  <a:pt x="1" y="243"/>
                </a:cubicBezTo>
                <a:cubicBezTo>
                  <a:pt x="0" y="244"/>
                  <a:pt x="1" y="245"/>
                  <a:pt x="2" y="245"/>
                </a:cubicBezTo>
                <a:cubicBezTo>
                  <a:pt x="16" y="236"/>
                  <a:pt x="30" y="227"/>
                  <a:pt x="43" y="218"/>
                </a:cubicBezTo>
                <a:cubicBezTo>
                  <a:pt x="57" y="232"/>
                  <a:pt x="75" y="241"/>
                  <a:pt x="96" y="242"/>
                </a:cubicBezTo>
                <a:cubicBezTo>
                  <a:pt x="142" y="243"/>
                  <a:pt x="176" y="203"/>
                  <a:pt x="199" y="167"/>
                </a:cubicBezTo>
                <a:cubicBezTo>
                  <a:pt x="228" y="122"/>
                  <a:pt x="254" y="56"/>
                  <a:pt x="236" y="2"/>
                </a:cubicBezTo>
                <a:close/>
                <a:moveTo>
                  <a:pt x="36" y="203"/>
                </a:moveTo>
                <a:cubicBezTo>
                  <a:pt x="41" y="204"/>
                  <a:pt x="46" y="205"/>
                  <a:pt x="51" y="206"/>
                </a:cubicBezTo>
                <a:cubicBezTo>
                  <a:pt x="51" y="206"/>
                  <a:pt x="52" y="205"/>
                  <a:pt x="51" y="205"/>
                </a:cubicBezTo>
                <a:cubicBezTo>
                  <a:pt x="46" y="204"/>
                  <a:pt x="40" y="203"/>
                  <a:pt x="35" y="201"/>
                </a:cubicBezTo>
                <a:cubicBezTo>
                  <a:pt x="33" y="198"/>
                  <a:pt x="31" y="193"/>
                  <a:pt x="30" y="189"/>
                </a:cubicBezTo>
                <a:cubicBezTo>
                  <a:pt x="31" y="190"/>
                  <a:pt x="33" y="190"/>
                  <a:pt x="34" y="190"/>
                </a:cubicBezTo>
                <a:cubicBezTo>
                  <a:pt x="40" y="192"/>
                  <a:pt x="46" y="193"/>
                  <a:pt x="51" y="195"/>
                </a:cubicBezTo>
                <a:cubicBezTo>
                  <a:pt x="52" y="195"/>
                  <a:pt x="53" y="193"/>
                  <a:pt x="52" y="193"/>
                </a:cubicBezTo>
                <a:cubicBezTo>
                  <a:pt x="47" y="192"/>
                  <a:pt x="42" y="191"/>
                  <a:pt x="37" y="190"/>
                </a:cubicBezTo>
                <a:cubicBezTo>
                  <a:pt x="35" y="189"/>
                  <a:pt x="34" y="189"/>
                  <a:pt x="32" y="188"/>
                </a:cubicBezTo>
                <a:cubicBezTo>
                  <a:pt x="32" y="188"/>
                  <a:pt x="31" y="188"/>
                  <a:pt x="31" y="188"/>
                </a:cubicBezTo>
                <a:cubicBezTo>
                  <a:pt x="30" y="188"/>
                  <a:pt x="30" y="188"/>
                  <a:pt x="30" y="188"/>
                </a:cubicBezTo>
                <a:cubicBezTo>
                  <a:pt x="30" y="188"/>
                  <a:pt x="30" y="187"/>
                  <a:pt x="29" y="187"/>
                </a:cubicBezTo>
                <a:cubicBezTo>
                  <a:pt x="29" y="187"/>
                  <a:pt x="29" y="187"/>
                  <a:pt x="29" y="187"/>
                </a:cubicBezTo>
                <a:cubicBezTo>
                  <a:pt x="28" y="184"/>
                  <a:pt x="27" y="180"/>
                  <a:pt x="27" y="176"/>
                </a:cubicBezTo>
                <a:cubicBezTo>
                  <a:pt x="38" y="178"/>
                  <a:pt x="49" y="179"/>
                  <a:pt x="61" y="181"/>
                </a:cubicBezTo>
                <a:cubicBezTo>
                  <a:pt x="62" y="181"/>
                  <a:pt x="62" y="179"/>
                  <a:pt x="61" y="179"/>
                </a:cubicBezTo>
                <a:cubicBezTo>
                  <a:pt x="50" y="177"/>
                  <a:pt x="38" y="176"/>
                  <a:pt x="27" y="174"/>
                </a:cubicBezTo>
                <a:cubicBezTo>
                  <a:pt x="27" y="174"/>
                  <a:pt x="27" y="174"/>
                  <a:pt x="27" y="174"/>
                </a:cubicBezTo>
                <a:cubicBezTo>
                  <a:pt x="26" y="171"/>
                  <a:pt x="26" y="167"/>
                  <a:pt x="26" y="163"/>
                </a:cubicBezTo>
                <a:cubicBezTo>
                  <a:pt x="28" y="163"/>
                  <a:pt x="30" y="163"/>
                  <a:pt x="31" y="162"/>
                </a:cubicBezTo>
                <a:cubicBezTo>
                  <a:pt x="49" y="165"/>
                  <a:pt x="67" y="166"/>
                  <a:pt x="85" y="169"/>
                </a:cubicBezTo>
                <a:cubicBezTo>
                  <a:pt x="86" y="169"/>
                  <a:pt x="86" y="167"/>
                  <a:pt x="85" y="167"/>
                </a:cubicBezTo>
                <a:cubicBezTo>
                  <a:pt x="66" y="164"/>
                  <a:pt x="47" y="161"/>
                  <a:pt x="27" y="161"/>
                </a:cubicBezTo>
                <a:cubicBezTo>
                  <a:pt x="27" y="161"/>
                  <a:pt x="27" y="161"/>
                  <a:pt x="27" y="161"/>
                </a:cubicBezTo>
                <a:cubicBezTo>
                  <a:pt x="27" y="161"/>
                  <a:pt x="26" y="161"/>
                  <a:pt x="26" y="161"/>
                </a:cubicBezTo>
                <a:cubicBezTo>
                  <a:pt x="26" y="157"/>
                  <a:pt x="27" y="153"/>
                  <a:pt x="28" y="149"/>
                </a:cubicBezTo>
                <a:cubicBezTo>
                  <a:pt x="39" y="149"/>
                  <a:pt x="50" y="150"/>
                  <a:pt x="61" y="150"/>
                </a:cubicBezTo>
                <a:cubicBezTo>
                  <a:pt x="62" y="150"/>
                  <a:pt x="62" y="148"/>
                  <a:pt x="61" y="148"/>
                </a:cubicBezTo>
                <a:cubicBezTo>
                  <a:pt x="50" y="148"/>
                  <a:pt x="39" y="148"/>
                  <a:pt x="28" y="147"/>
                </a:cubicBezTo>
                <a:cubicBezTo>
                  <a:pt x="29" y="143"/>
                  <a:pt x="31" y="138"/>
                  <a:pt x="32" y="134"/>
                </a:cubicBezTo>
                <a:cubicBezTo>
                  <a:pt x="47" y="136"/>
                  <a:pt x="62" y="136"/>
                  <a:pt x="77" y="135"/>
                </a:cubicBezTo>
                <a:cubicBezTo>
                  <a:pt x="78" y="135"/>
                  <a:pt x="78" y="134"/>
                  <a:pt x="77" y="134"/>
                </a:cubicBezTo>
                <a:cubicBezTo>
                  <a:pt x="63" y="134"/>
                  <a:pt x="48" y="134"/>
                  <a:pt x="33" y="133"/>
                </a:cubicBezTo>
                <a:cubicBezTo>
                  <a:pt x="34" y="131"/>
                  <a:pt x="35" y="129"/>
                  <a:pt x="36" y="127"/>
                </a:cubicBezTo>
                <a:cubicBezTo>
                  <a:pt x="38" y="123"/>
                  <a:pt x="40" y="120"/>
                  <a:pt x="43" y="117"/>
                </a:cubicBezTo>
                <a:cubicBezTo>
                  <a:pt x="53" y="119"/>
                  <a:pt x="63" y="120"/>
                  <a:pt x="74" y="120"/>
                </a:cubicBezTo>
                <a:cubicBezTo>
                  <a:pt x="75" y="120"/>
                  <a:pt x="75" y="118"/>
                  <a:pt x="74" y="118"/>
                </a:cubicBezTo>
                <a:cubicBezTo>
                  <a:pt x="64" y="118"/>
                  <a:pt x="54" y="117"/>
                  <a:pt x="44" y="116"/>
                </a:cubicBezTo>
                <a:cubicBezTo>
                  <a:pt x="47" y="111"/>
                  <a:pt x="52" y="107"/>
                  <a:pt x="56" y="103"/>
                </a:cubicBezTo>
                <a:cubicBezTo>
                  <a:pt x="77" y="107"/>
                  <a:pt x="98" y="110"/>
                  <a:pt x="119" y="114"/>
                </a:cubicBezTo>
                <a:cubicBezTo>
                  <a:pt x="120" y="114"/>
                  <a:pt x="121" y="112"/>
                  <a:pt x="120" y="112"/>
                </a:cubicBezTo>
                <a:cubicBezTo>
                  <a:pt x="99" y="108"/>
                  <a:pt x="78" y="104"/>
                  <a:pt x="58" y="101"/>
                </a:cubicBezTo>
                <a:cubicBezTo>
                  <a:pt x="62" y="98"/>
                  <a:pt x="66" y="94"/>
                  <a:pt x="71" y="91"/>
                </a:cubicBezTo>
                <a:cubicBezTo>
                  <a:pt x="84" y="93"/>
                  <a:pt x="96" y="94"/>
                  <a:pt x="109" y="95"/>
                </a:cubicBezTo>
                <a:cubicBezTo>
                  <a:pt x="110" y="95"/>
                  <a:pt x="110" y="93"/>
                  <a:pt x="109" y="93"/>
                </a:cubicBezTo>
                <a:cubicBezTo>
                  <a:pt x="97" y="92"/>
                  <a:pt x="85" y="91"/>
                  <a:pt x="73" y="90"/>
                </a:cubicBezTo>
                <a:cubicBezTo>
                  <a:pt x="79" y="86"/>
                  <a:pt x="86" y="82"/>
                  <a:pt x="93" y="79"/>
                </a:cubicBezTo>
                <a:cubicBezTo>
                  <a:pt x="109" y="81"/>
                  <a:pt x="125" y="83"/>
                  <a:pt x="141" y="84"/>
                </a:cubicBezTo>
                <a:cubicBezTo>
                  <a:pt x="143" y="84"/>
                  <a:pt x="142" y="82"/>
                  <a:pt x="141" y="82"/>
                </a:cubicBezTo>
                <a:cubicBezTo>
                  <a:pt x="126" y="80"/>
                  <a:pt x="111" y="79"/>
                  <a:pt x="96" y="78"/>
                </a:cubicBezTo>
                <a:cubicBezTo>
                  <a:pt x="103" y="74"/>
                  <a:pt x="110" y="72"/>
                  <a:pt x="117" y="69"/>
                </a:cubicBezTo>
                <a:cubicBezTo>
                  <a:pt x="131" y="71"/>
                  <a:pt x="145" y="72"/>
                  <a:pt x="159" y="73"/>
                </a:cubicBezTo>
                <a:cubicBezTo>
                  <a:pt x="160" y="73"/>
                  <a:pt x="160" y="72"/>
                  <a:pt x="159" y="72"/>
                </a:cubicBezTo>
                <a:cubicBezTo>
                  <a:pt x="146" y="70"/>
                  <a:pt x="133" y="69"/>
                  <a:pt x="119" y="68"/>
                </a:cubicBezTo>
                <a:cubicBezTo>
                  <a:pt x="126" y="66"/>
                  <a:pt x="132" y="63"/>
                  <a:pt x="139" y="61"/>
                </a:cubicBezTo>
                <a:cubicBezTo>
                  <a:pt x="149" y="62"/>
                  <a:pt x="159" y="63"/>
                  <a:pt x="169" y="65"/>
                </a:cubicBezTo>
                <a:cubicBezTo>
                  <a:pt x="170" y="65"/>
                  <a:pt x="171" y="63"/>
                  <a:pt x="170" y="63"/>
                </a:cubicBezTo>
                <a:cubicBezTo>
                  <a:pt x="161" y="61"/>
                  <a:pt x="152" y="60"/>
                  <a:pt x="143" y="59"/>
                </a:cubicBezTo>
                <a:cubicBezTo>
                  <a:pt x="148" y="57"/>
                  <a:pt x="154" y="55"/>
                  <a:pt x="159" y="53"/>
                </a:cubicBezTo>
                <a:cubicBezTo>
                  <a:pt x="167" y="55"/>
                  <a:pt x="176" y="55"/>
                  <a:pt x="184" y="55"/>
                </a:cubicBezTo>
                <a:cubicBezTo>
                  <a:pt x="185" y="55"/>
                  <a:pt x="185" y="54"/>
                  <a:pt x="184" y="54"/>
                </a:cubicBezTo>
                <a:cubicBezTo>
                  <a:pt x="177" y="53"/>
                  <a:pt x="170" y="53"/>
                  <a:pt x="163" y="52"/>
                </a:cubicBezTo>
                <a:cubicBezTo>
                  <a:pt x="169" y="49"/>
                  <a:pt x="176" y="47"/>
                  <a:pt x="182" y="44"/>
                </a:cubicBezTo>
                <a:cubicBezTo>
                  <a:pt x="187" y="44"/>
                  <a:pt x="193" y="44"/>
                  <a:pt x="199" y="45"/>
                </a:cubicBezTo>
                <a:cubicBezTo>
                  <a:pt x="200" y="45"/>
                  <a:pt x="200" y="43"/>
                  <a:pt x="199" y="43"/>
                </a:cubicBezTo>
                <a:cubicBezTo>
                  <a:pt x="195" y="42"/>
                  <a:pt x="190" y="42"/>
                  <a:pt x="186" y="42"/>
                </a:cubicBezTo>
                <a:cubicBezTo>
                  <a:pt x="187" y="41"/>
                  <a:pt x="188" y="41"/>
                  <a:pt x="189" y="40"/>
                </a:cubicBezTo>
                <a:cubicBezTo>
                  <a:pt x="192" y="38"/>
                  <a:pt x="194" y="37"/>
                  <a:pt x="197" y="35"/>
                </a:cubicBezTo>
                <a:cubicBezTo>
                  <a:pt x="197" y="35"/>
                  <a:pt x="197" y="36"/>
                  <a:pt x="197" y="36"/>
                </a:cubicBezTo>
                <a:cubicBezTo>
                  <a:pt x="200" y="35"/>
                  <a:pt x="202" y="35"/>
                  <a:pt x="204" y="36"/>
                </a:cubicBezTo>
                <a:cubicBezTo>
                  <a:pt x="205" y="36"/>
                  <a:pt x="205" y="35"/>
                  <a:pt x="204" y="34"/>
                </a:cubicBezTo>
                <a:cubicBezTo>
                  <a:pt x="203" y="34"/>
                  <a:pt x="201" y="33"/>
                  <a:pt x="200" y="33"/>
                </a:cubicBezTo>
                <a:cubicBezTo>
                  <a:pt x="206" y="29"/>
                  <a:pt x="213" y="25"/>
                  <a:pt x="218" y="20"/>
                </a:cubicBezTo>
                <a:cubicBezTo>
                  <a:pt x="219" y="19"/>
                  <a:pt x="220" y="18"/>
                  <a:pt x="222" y="16"/>
                </a:cubicBezTo>
                <a:cubicBezTo>
                  <a:pt x="222" y="18"/>
                  <a:pt x="221" y="19"/>
                  <a:pt x="220" y="20"/>
                </a:cubicBezTo>
                <a:cubicBezTo>
                  <a:pt x="204" y="49"/>
                  <a:pt x="185" y="76"/>
                  <a:pt x="164" y="101"/>
                </a:cubicBezTo>
                <a:cubicBezTo>
                  <a:pt x="129" y="144"/>
                  <a:pt x="89" y="182"/>
                  <a:pt x="44" y="214"/>
                </a:cubicBezTo>
                <a:cubicBezTo>
                  <a:pt x="41" y="211"/>
                  <a:pt x="38" y="207"/>
                  <a:pt x="36" y="203"/>
                </a:cubicBezTo>
                <a:close/>
                <a:moveTo>
                  <a:pt x="166" y="203"/>
                </a:moveTo>
                <a:cubicBezTo>
                  <a:pt x="139" y="232"/>
                  <a:pt x="101" y="249"/>
                  <a:pt x="63" y="229"/>
                </a:cubicBezTo>
                <a:cubicBezTo>
                  <a:pt x="56" y="225"/>
                  <a:pt x="51" y="221"/>
                  <a:pt x="46" y="216"/>
                </a:cubicBezTo>
                <a:cubicBezTo>
                  <a:pt x="123" y="160"/>
                  <a:pt x="187" y="88"/>
                  <a:pt x="233" y="4"/>
                </a:cubicBezTo>
                <a:cubicBezTo>
                  <a:pt x="253" y="70"/>
                  <a:pt x="211" y="156"/>
                  <a:pt x="166" y="203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6065118" y="4864780"/>
            <a:ext cx="482600" cy="893763"/>
            <a:chOff x="10712450" y="6684963"/>
            <a:chExt cx="482600" cy="893763"/>
          </a:xfrm>
        </p:grpSpPr>
        <p:sp>
          <p:nvSpPr>
            <p:cNvPr id="34" name="Freeform 80"/>
            <p:cNvSpPr>
              <a:spLocks noEditPoints="1"/>
            </p:cNvSpPr>
            <p:nvPr/>
          </p:nvSpPr>
          <p:spPr bwMode="auto">
            <a:xfrm>
              <a:off x="10712450" y="6684963"/>
              <a:ext cx="482600" cy="893763"/>
            </a:xfrm>
            <a:custGeom>
              <a:avLst/>
              <a:gdLst>
                <a:gd name="T0" fmla="*/ 108 w 114"/>
                <a:gd name="T1" fmla="*/ 6 h 211"/>
                <a:gd name="T2" fmla="*/ 104 w 114"/>
                <a:gd name="T3" fmla="*/ 1 h 211"/>
                <a:gd name="T4" fmla="*/ 101 w 114"/>
                <a:gd name="T5" fmla="*/ 0 h 211"/>
                <a:gd name="T6" fmla="*/ 100 w 114"/>
                <a:gd name="T7" fmla="*/ 1 h 211"/>
                <a:gd name="T8" fmla="*/ 98 w 114"/>
                <a:gd name="T9" fmla="*/ 4 h 211"/>
                <a:gd name="T10" fmla="*/ 95 w 114"/>
                <a:gd name="T11" fmla="*/ 7 h 211"/>
                <a:gd name="T12" fmla="*/ 49 w 114"/>
                <a:gd name="T13" fmla="*/ 100 h 211"/>
                <a:gd name="T14" fmla="*/ 29 w 114"/>
                <a:gd name="T15" fmla="*/ 140 h 211"/>
                <a:gd name="T16" fmla="*/ 1 w 114"/>
                <a:gd name="T17" fmla="*/ 199 h 211"/>
                <a:gd name="T18" fmla="*/ 7 w 114"/>
                <a:gd name="T19" fmla="*/ 208 h 211"/>
                <a:gd name="T20" fmla="*/ 108 w 114"/>
                <a:gd name="T21" fmla="*/ 204 h 211"/>
                <a:gd name="T22" fmla="*/ 110 w 114"/>
                <a:gd name="T23" fmla="*/ 201 h 211"/>
                <a:gd name="T24" fmla="*/ 3 w 114"/>
                <a:gd name="T25" fmla="*/ 200 h 211"/>
                <a:gd name="T26" fmla="*/ 3 w 114"/>
                <a:gd name="T27" fmla="*/ 199 h 211"/>
                <a:gd name="T28" fmla="*/ 31 w 114"/>
                <a:gd name="T29" fmla="*/ 192 h 211"/>
                <a:gd name="T30" fmla="*/ 6 w 114"/>
                <a:gd name="T31" fmla="*/ 194 h 211"/>
                <a:gd name="T32" fmla="*/ 25 w 114"/>
                <a:gd name="T33" fmla="*/ 179 h 211"/>
                <a:gd name="T34" fmla="*/ 13 w 114"/>
                <a:gd name="T35" fmla="*/ 178 h 211"/>
                <a:gd name="T36" fmla="*/ 26 w 114"/>
                <a:gd name="T37" fmla="*/ 168 h 211"/>
                <a:gd name="T38" fmla="*/ 19 w 114"/>
                <a:gd name="T39" fmla="*/ 167 h 211"/>
                <a:gd name="T40" fmla="*/ 32 w 114"/>
                <a:gd name="T41" fmla="*/ 160 h 211"/>
                <a:gd name="T42" fmla="*/ 23 w 114"/>
                <a:gd name="T43" fmla="*/ 159 h 211"/>
                <a:gd name="T44" fmla="*/ 43 w 114"/>
                <a:gd name="T45" fmla="*/ 152 h 211"/>
                <a:gd name="T46" fmla="*/ 27 w 114"/>
                <a:gd name="T47" fmla="*/ 150 h 211"/>
                <a:gd name="T48" fmla="*/ 40 w 114"/>
                <a:gd name="T49" fmla="*/ 141 h 211"/>
                <a:gd name="T50" fmla="*/ 33 w 114"/>
                <a:gd name="T51" fmla="*/ 139 h 211"/>
                <a:gd name="T52" fmla="*/ 52 w 114"/>
                <a:gd name="T53" fmla="*/ 133 h 211"/>
                <a:gd name="T54" fmla="*/ 37 w 114"/>
                <a:gd name="T55" fmla="*/ 129 h 211"/>
                <a:gd name="T56" fmla="*/ 41 w 114"/>
                <a:gd name="T57" fmla="*/ 123 h 211"/>
                <a:gd name="T58" fmla="*/ 52 w 114"/>
                <a:gd name="T59" fmla="*/ 122 h 211"/>
                <a:gd name="T60" fmla="*/ 41 w 114"/>
                <a:gd name="T61" fmla="*/ 122 h 211"/>
                <a:gd name="T62" fmla="*/ 61 w 114"/>
                <a:gd name="T63" fmla="*/ 110 h 211"/>
                <a:gd name="T64" fmla="*/ 47 w 114"/>
                <a:gd name="T65" fmla="*/ 109 h 211"/>
                <a:gd name="T66" fmla="*/ 66 w 114"/>
                <a:gd name="T67" fmla="*/ 101 h 211"/>
                <a:gd name="T68" fmla="*/ 52 w 114"/>
                <a:gd name="T69" fmla="*/ 99 h 211"/>
                <a:gd name="T70" fmla="*/ 55 w 114"/>
                <a:gd name="T71" fmla="*/ 94 h 211"/>
                <a:gd name="T72" fmla="*/ 65 w 114"/>
                <a:gd name="T73" fmla="*/ 94 h 211"/>
                <a:gd name="T74" fmla="*/ 56 w 114"/>
                <a:gd name="T75" fmla="*/ 93 h 211"/>
                <a:gd name="T76" fmla="*/ 81 w 114"/>
                <a:gd name="T77" fmla="*/ 83 h 211"/>
                <a:gd name="T78" fmla="*/ 61 w 114"/>
                <a:gd name="T79" fmla="*/ 82 h 211"/>
                <a:gd name="T80" fmla="*/ 80 w 114"/>
                <a:gd name="T81" fmla="*/ 73 h 211"/>
                <a:gd name="T82" fmla="*/ 67 w 114"/>
                <a:gd name="T83" fmla="*/ 71 h 211"/>
                <a:gd name="T84" fmla="*/ 95 w 114"/>
                <a:gd name="T85" fmla="*/ 51 h 211"/>
                <a:gd name="T86" fmla="*/ 78 w 114"/>
                <a:gd name="T87" fmla="*/ 50 h 211"/>
                <a:gd name="T88" fmla="*/ 93 w 114"/>
                <a:gd name="T89" fmla="*/ 41 h 211"/>
                <a:gd name="T90" fmla="*/ 83 w 114"/>
                <a:gd name="T91" fmla="*/ 39 h 211"/>
                <a:gd name="T92" fmla="*/ 97 w 114"/>
                <a:gd name="T93" fmla="*/ 31 h 211"/>
                <a:gd name="T94" fmla="*/ 87 w 114"/>
                <a:gd name="T95" fmla="*/ 30 h 211"/>
                <a:gd name="T96" fmla="*/ 91 w 114"/>
                <a:gd name="T97" fmla="*/ 24 h 211"/>
                <a:gd name="T98" fmla="*/ 99 w 114"/>
                <a:gd name="T99" fmla="*/ 22 h 211"/>
                <a:gd name="T100" fmla="*/ 94 w 114"/>
                <a:gd name="T101" fmla="*/ 13 h 211"/>
                <a:gd name="T102" fmla="*/ 101 w 114"/>
                <a:gd name="T103" fmla="*/ 40 h 211"/>
                <a:gd name="T104" fmla="*/ 101 w 114"/>
                <a:gd name="T105" fmla="*/ 197 h 211"/>
                <a:gd name="T106" fmla="*/ 3 w 114"/>
                <a:gd name="T107" fmla="*/ 200 h 211"/>
                <a:gd name="T108" fmla="*/ 8 w 114"/>
                <a:gd name="T109" fmla="*/ 206 h 211"/>
                <a:gd name="T110" fmla="*/ 4 w 114"/>
                <a:gd name="T111" fmla="*/ 202 h 211"/>
                <a:gd name="T112" fmla="*/ 104 w 114"/>
                <a:gd name="T113" fmla="*/ 198 h 211"/>
                <a:gd name="T114" fmla="*/ 108 w 114"/>
                <a:gd name="T115" fmla="*/ 202 h 211"/>
                <a:gd name="T116" fmla="*/ 105 w 114"/>
                <a:gd name="T117" fmla="*/ 197 h 211"/>
                <a:gd name="T118" fmla="*/ 106 w 114"/>
                <a:gd name="T119" fmla="*/ 6 h 211"/>
                <a:gd name="T120" fmla="*/ 105 w 114"/>
                <a:gd name="T121" fmla="*/ 19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4" h="211">
                  <a:moveTo>
                    <a:pt x="110" y="201"/>
                  </a:moveTo>
                  <a:cubicBezTo>
                    <a:pt x="114" y="137"/>
                    <a:pt x="110" y="71"/>
                    <a:pt x="108" y="6"/>
                  </a:cubicBezTo>
                  <a:cubicBezTo>
                    <a:pt x="108" y="6"/>
                    <a:pt x="108" y="6"/>
                    <a:pt x="108" y="5"/>
                  </a:cubicBezTo>
                  <a:cubicBezTo>
                    <a:pt x="106" y="4"/>
                    <a:pt x="105" y="3"/>
                    <a:pt x="104" y="1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3" y="0"/>
                    <a:pt x="102" y="0"/>
                    <a:pt x="101" y="0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01" y="1"/>
                    <a:pt x="100" y="1"/>
                    <a:pt x="100" y="1"/>
                  </a:cubicBezTo>
                  <a:cubicBezTo>
                    <a:pt x="99" y="2"/>
                    <a:pt x="98" y="3"/>
                    <a:pt x="97" y="4"/>
                  </a:cubicBezTo>
                  <a:cubicBezTo>
                    <a:pt x="97" y="4"/>
                    <a:pt x="97" y="4"/>
                    <a:pt x="98" y="4"/>
                  </a:cubicBezTo>
                  <a:cubicBezTo>
                    <a:pt x="98" y="3"/>
                    <a:pt x="97" y="3"/>
                    <a:pt x="97" y="3"/>
                  </a:cubicBezTo>
                  <a:cubicBezTo>
                    <a:pt x="97" y="4"/>
                    <a:pt x="96" y="6"/>
                    <a:pt x="95" y="7"/>
                  </a:cubicBezTo>
                  <a:cubicBezTo>
                    <a:pt x="94" y="9"/>
                    <a:pt x="92" y="11"/>
                    <a:pt x="91" y="13"/>
                  </a:cubicBezTo>
                  <a:cubicBezTo>
                    <a:pt x="75" y="40"/>
                    <a:pt x="62" y="72"/>
                    <a:pt x="49" y="100"/>
                  </a:cubicBezTo>
                  <a:cubicBezTo>
                    <a:pt x="42" y="113"/>
                    <a:pt x="36" y="126"/>
                    <a:pt x="29" y="139"/>
                  </a:cubicBezTo>
                  <a:cubicBezTo>
                    <a:pt x="29" y="139"/>
                    <a:pt x="29" y="140"/>
                    <a:pt x="29" y="140"/>
                  </a:cubicBezTo>
                  <a:cubicBezTo>
                    <a:pt x="19" y="159"/>
                    <a:pt x="10" y="179"/>
                    <a:pt x="0" y="198"/>
                  </a:cubicBezTo>
                  <a:cubicBezTo>
                    <a:pt x="0" y="199"/>
                    <a:pt x="0" y="199"/>
                    <a:pt x="1" y="199"/>
                  </a:cubicBezTo>
                  <a:cubicBezTo>
                    <a:pt x="1" y="201"/>
                    <a:pt x="2" y="203"/>
                    <a:pt x="3" y="204"/>
                  </a:cubicBezTo>
                  <a:cubicBezTo>
                    <a:pt x="4" y="206"/>
                    <a:pt x="5" y="208"/>
                    <a:pt x="7" y="208"/>
                  </a:cubicBezTo>
                  <a:cubicBezTo>
                    <a:pt x="8" y="208"/>
                    <a:pt x="8" y="208"/>
                    <a:pt x="8" y="208"/>
                  </a:cubicBezTo>
                  <a:cubicBezTo>
                    <a:pt x="41" y="211"/>
                    <a:pt x="75" y="208"/>
                    <a:pt x="108" y="204"/>
                  </a:cubicBezTo>
                  <a:cubicBezTo>
                    <a:pt x="109" y="204"/>
                    <a:pt x="109" y="203"/>
                    <a:pt x="109" y="203"/>
                  </a:cubicBezTo>
                  <a:cubicBezTo>
                    <a:pt x="110" y="203"/>
                    <a:pt x="111" y="202"/>
                    <a:pt x="110" y="201"/>
                  </a:cubicBezTo>
                  <a:cubicBezTo>
                    <a:pt x="110" y="201"/>
                    <a:pt x="110" y="201"/>
                    <a:pt x="110" y="201"/>
                  </a:cubicBezTo>
                  <a:close/>
                  <a:moveTo>
                    <a:pt x="3" y="200"/>
                  </a:moveTo>
                  <a:cubicBezTo>
                    <a:pt x="3" y="200"/>
                    <a:pt x="3" y="200"/>
                    <a:pt x="3" y="200"/>
                  </a:cubicBezTo>
                  <a:cubicBezTo>
                    <a:pt x="3" y="200"/>
                    <a:pt x="3" y="199"/>
                    <a:pt x="3" y="199"/>
                  </a:cubicBezTo>
                  <a:cubicBezTo>
                    <a:pt x="4" y="198"/>
                    <a:pt x="4" y="197"/>
                    <a:pt x="5" y="195"/>
                  </a:cubicBezTo>
                  <a:cubicBezTo>
                    <a:pt x="14" y="194"/>
                    <a:pt x="22" y="193"/>
                    <a:pt x="31" y="192"/>
                  </a:cubicBezTo>
                  <a:cubicBezTo>
                    <a:pt x="31" y="192"/>
                    <a:pt x="31" y="191"/>
                    <a:pt x="31" y="191"/>
                  </a:cubicBezTo>
                  <a:cubicBezTo>
                    <a:pt x="22" y="192"/>
                    <a:pt x="14" y="193"/>
                    <a:pt x="6" y="194"/>
                  </a:cubicBezTo>
                  <a:cubicBezTo>
                    <a:pt x="8" y="189"/>
                    <a:pt x="10" y="184"/>
                    <a:pt x="13" y="179"/>
                  </a:cubicBezTo>
                  <a:cubicBezTo>
                    <a:pt x="17" y="179"/>
                    <a:pt x="21" y="179"/>
                    <a:pt x="25" y="179"/>
                  </a:cubicBezTo>
                  <a:cubicBezTo>
                    <a:pt x="26" y="179"/>
                    <a:pt x="26" y="178"/>
                    <a:pt x="25" y="178"/>
                  </a:cubicBezTo>
                  <a:cubicBezTo>
                    <a:pt x="21" y="178"/>
                    <a:pt x="17" y="178"/>
                    <a:pt x="13" y="178"/>
                  </a:cubicBezTo>
                  <a:cubicBezTo>
                    <a:pt x="15" y="175"/>
                    <a:pt x="16" y="172"/>
                    <a:pt x="18" y="169"/>
                  </a:cubicBezTo>
                  <a:cubicBezTo>
                    <a:pt x="21" y="169"/>
                    <a:pt x="24" y="169"/>
                    <a:pt x="26" y="168"/>
                  </a:cubicBezTo>
                  <a:cubicBezTo>
                    <a:pt x="27" y="168"/>
                    <a:pt x="27" y="167"/>
                    <a:pt x="26" y="167"/>
                  </a:cubicBezTo>
                  <a:cubicBezTo>
                    <a:pt x="24" y="167"/>
                    <a:pt x="21" y="167"/>
                    <a:pt x="19" y="167"/>
                  </a:cubicBezTo>
                  <a:cubicBezTo>
                    <a:pt x="20" y="165"/>
                    <a:pt x="21" y="163"/>
                    <a:pt x="22" y="160"/>
                  </a:cubicBezTo>
                  <a:cubicBezTo>
                    <a:pt x="25" y="160"/>
                    <a:pt x="29" y="160"/>
                    <a:pt x="32" y="160"/>
                  </a:cubicBezTo>
                  <a:cubicBezTo>
                    <a:pt x="33" y="160"/>
                    <a:pt x="33" y="159"/>
                    <a:pt x="32" y="159"/>
                  </a:cubicBezTo>
                  <a:cubicBezTo>
                    <a:pt x="29" y="158"/>
                    <a:pt x="26" y="158"/>
                    <a:pt x="23" y="159"/>
                  </a:cubicBezTo>
                  <a:cubicBezTo>
                    <a:pt x="24" y="156"/>
                    <a:pt x="25" y="154"/>
                    <a:pt x="27" y="151"/>
                  </a:cubicBezTo>
                  <a:cubicBezTo>
                    <a:pt x="32" y="151"/>
                    <a:pt x="38" y="152"/>
                    <a:pt x="43" y="152"/>
                  </a:cubicBezTo>
                  <a:cubicBezTo>
                    <a:pt x="44" y="152"/>
                    <a:pt x="44" y="151"/>
                    <a:pt x="43" y="150"/>
                  </a:cubicBezTo>
                  <a:cubicBezTo>
                    <a:pt x="38" y="150"/>
                    <a:pt x="33" y="150"/>
                    <a:pt x="27" y="150"/>
                  </a:cubicBezTo>
                  <a:cubicBezTo>
                    <a:pt x="29" y="147"/>
                    <a:pt x="30" y="144"/>
                    <a:pt x="32" y="141"/>
                  </a:cubicBezTo>
                  <a:cubicBezTo>
                    <a:pt x="35" y="141"/>
                    <a:pt x="37" y="141"/>
                    <a:pt x="40" y="141"/>
                  </a:cubicBezTo>
                  <a:cubicBezTo>
                    <a:pt x="41" y="140"/>
                    <a:pt x="41" y="139"/>
                    <a:pt x="40" y="139"/>
                  </a:cubicBezTo>
                  <a:cubicBezTo>
                    <a:pt x="38" y="139"/>
                    <a:pt x="35" y="139"/>
                    <a:pt x="33" y="139"/>
                  </a:cubicBezTo>
                  <a:cubicBezTo>
                    <a:pt x="34" y="136"/>
                    <a:pt x="35" y="134"/>
                    <a:pt x="37" y="131"/>
                  </a:cubicBezTo>
                  <a:cubicBezTo>
                    <a:pt x="42" y="132"/>
                    <a:pt x="47" y="132"/>
                    <a:pt x="52" y="133"/>
                  </a:cubicBezTo>
                  <a:cubicBezTo>
                    <a:pt x="53" y="133"/>
                    <a:pt x="53" y="131"/>
                    <a:pt x="52" y="131"/>
                  </a:cubicBezTo>
                  <a:cubicBezTo>
                    <a:pt x="47" y="130"/>
                    <a:pt x="42" y="130"/>
                    <a:pt x="37" y="129"/>
                  </a:cubicBezTo>
                  <a:cubicBezTo>
                    <a:pt x="39" y="127"/>
                    <a:pt x="40" y="125"/>
                    <a:pt x="41" y="122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45" y="123"/>
                    <a:pt x="49" y="123"/>
                    <a:pt x="52" y="123"/>
                  </a:cubicBezTo>
                  <a:cubicBezTo>
                    <a:pt x="53" y="123"/>
                    <a:pt x="53" y="122"/>
                    <a:pt x="52" y="122"/>
                  </a:cubicBezTo>
                  <a:cubicBezTo>
                    <a:pt x="49" y="122"/>
                    <a:pt x="45" y="122"/>
                    <a:pt x="41" y="122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3" y="118"/>
                    <a:pt x="45" y="114"/>
                    <a:pt x="47" y="110"/>
                  </a:cubicBezTo>
                  <a:cubicBezTo>
                    <a:pt x="52" y="110"/>
                    <a:pt x="56" y="110"/>
                    <a:pt x="61" y="110"/>
                  </a:cubicBezTo>
                  <a:cubicBezTo>
                    <a:pt x="61" y="110"/>
                    <a:pt x="61" y="109"/>
                    <a:pt x="61" y="109"/>
                  </a:cubicBezTo>
                  <a:cubicBezTo>
                    <a:pt x="56" y="109"/>
                    <a:pt x="52" y="109"/>
                    <a:pt x="47" y="109"/>
                  </a:cubicBezTo>
                  <a:cubicBezTo>
                    <a:pt x="49" y="106"/>
                    <a:pt x="50" y="103"/>
                    <a:pt x="52" y="101"/>
                  </a:cubicBezTo>
                  <a:cubicBezTo>
                    <a:pt x="56" y="101"/>
                    <a:pt x="61" y="101"/>
                    <a:pt x="66" y="101"/>
                  </a:cubicBezTo>
                  <a:cubicBezTo>
                    <a:pt x="67" y="101"/>
                    <a:pt x="67" y="99"/>
                    <a:pt x="66" y="99"/>
                  </a:cubicBezTo>
                  <a:cubicBezTo>
                    <a:pt x="61" y="99"/>
                    <a:pt x="57" y="99"/>
                    <a:pt x="52" y="99"/>
                  </a:cubicBezTo>
                  <a:cubicBezTo>
                    <a:pt x="52" y="99"/>
                    <a:pt x="52" y="99"/>
                    <a:pt x="53" y="98"/>
                  </a:cubicBezTo>
                  <a:cubicBezTo>
                    <a:pt x="53" y="97"/>
                    <a:pt x="54" y="95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9" y="94"/>
                    <a:pt x="62" y="94"/>
                    <a:pt x="65" y="94"/>
                  </a:cubicBezTo>
                  <a:cubicBezTo>
                    <a:pt x="65" y="94"/>
                    <a:pt x="65" y="93"/>
                    <a:pt x="65" y="93"/>
                  </a:cubicBezTo>
                  <a:cubicBezTo>
                    <a:pt x="62" y="93"/>
                    <a:pt x="59" y="93"/>
                    <a:pt x="56" y="93"/>
                  </a:cubicBezTo>
                  <a:cubicBezTo>
                    <a:pt x="57" y="90"/>
                    <a:pt x="59" y="86"/>
                    <a:pt x="60" y="83"/>
                  </a:cubicBezTo>
                  <a:cubicBezTo>
                    <a:pt x="67" y="84"/>
                    <a:pt x="74" y="83"/>
                    <a:pt x="81" y="83"/>
                  </a:cubicBezTo>
                  <a:cubicBezTo>
                    <a:pt x="82" y="82"/>
                    <a:pt x="82" y="81"/>
                    <a:pt x="81" y="81"/>
                  </a:cubicBezTo>
                  <a:cubicBezTo>
                    <a:pt x="75" y="82"/>
                    <a:pt x="68" y="82"/>
                    <a:pt x="61" y="82"/>
                  </a:cubicBezTo>
                  <a:cubicBezTo>
                    <a:pt x="63" y="79"/>
                    <a:pt x="64" y="76"/>
                    <a:pt x="66" y="73"/>
                  </a:cubicBezTo>
                  <a:cubicBezTo>
                    <a:pt x="71" y="73"/>
                    <a:pt x="75" y="73"/>
                    <a:pt x="80" y="73"/>
                  </a:cubicBezTo>
                  <a:cubicBezTo>
                    <a:pt x="81" y="73"/>
                    <a:pt x="81" y="71"/>
                    <a:pt x="80" y="71"/>
                  </a:cubicBezTo>
                  <a:cubicBezTo>
                    <a:pt x="76" y="71"/>
                    <a:pt x="71" y="71"/>
                    <a:pt x="67" y="71"/>
                  </a:cubicBezTo>
                  <a:cubicBezTo>
                    <a:pt x="70" y="64"/>
                    <a:pt x="74" y="58"/>
                    <a:pt x="77" y="51"/>
                  </a:cubicBezTo>
                  <a:cubicBezTo>
                    <a:pt x="83" y="51"/>
                    <a:pt x="89" y="52"/>
                    <a:pt x="95" y="51"/>
                  </a:cubicBezTo>
                  <a:cubicBezTo>
                    <a:pt x="96" y="51"/>
                    <a:pt x="96" y="50"/>
                    <a:pt x="95" y="50"/>
                  </a:cubicBezTo>
                  <a:cubicBezTo>
                    <a:pt x="90" y="50"/>
                    <a:pt x="84" y="50"/>
                    <a:pt x="78" y="50"/>
                  </a:cubicBezTo>
                  <a:cubicBezTo>
                    <a:pt x="79" y="47"/>
                    <a:pt x="81" y="44"/>
                    <a:pt x="82" y="41"/>
                  </a:cubicBezTo>
                  <a:cubicBezTo>
                    <a:pt x="86" y="41"/>
                    <a:pt x="90" y="41"/>
                    <a:pt x="93" y="41"/>
                  </a:cubicBezTo>
                  <a:cubicBezTo>
                    <a:pt x="94" y="41"/>
                    <a:pt x="94" y="39"/>
                    <a:pt x="93" y="39"/>
                  </a:cubicBezTo>
                  <a:cubicBezTo>
                    <a:pt x="90" y="39"/>
                    <a:pt x="86" y="39"/>
                    <a:pt x="83" y="39"/>
                  </a:cubicBezTo>
                  <a:cubicBezTo>
                    <a:pt x="84" y="37"/>
                    <a:pt x="85" y="34"/>
                    <a:pt x="86" y="32"/>
                  </a:cubicBezTo>
                  <a:cubicBezTo>
                    <a:pt x="90" y="31"/>
                    <a:pt x="93" y="31"/>
                    <a:pt x="97" y="31"/>
                  </a:cubicBezTo>
                  <a:cubicBezTo>
                    <a:pt x="98" y="31"/>
                    <a:pt x="98" y="30"/>
                    <a:pt x="97" y="30"/>
                  </a:cubicBezTo>
                  <a:cubicBezTo>
                    <a:pt x="94" y="30"/>
                    <a:pt x="90" y="30"/>
                    <a:pt x="87" y="30"/>
                  </a:cubicBezTo>
                  <a:cubicBezTo>
                    <a:pt x="88" y="28"/>
                    <a:pt x="89" y="26"/>
                    <a:pt x="90" y="23"/>
                  </a:cubicBezTo>
                  <a:cubicBezTo>
                    <a:pt x="90" y="23"/>
                    <a:pt x="90" y="24"/>
                    <a:pt x="91" y="24"/>
                  </a:cubicBezTo>
                  <a:cubicBezTo>
                    <a:pt x="94" y="24"/>
                    <a:pt x="97" y="24"/>
                    <a:pt x="99" y="23"/>
                  </a:cubicBezTo>
                  <a:cubicBezTo>
                    <a:pt x="101" y="23"/>
                    <a:pt x="101" y="22"/>
                    <a:pt x="99" y="22"/>
                  </a:cubicBezTo>
                  <a:cubicBezTo>
                    <a:pt x="97" y="21"/>
                    <a:pt x="94" y="21"/>
                    <a:pt x="91" y="22"/>
                  </a:cubicBezTo>
                  <a:cubicBezTo>
                    <a:pt x="92" y="19"/>
                    <a:pt x="93" y="16"/>
                    <a:pt x="94" y="13"/>
                  </a:cubicBezTo>
                  <a:cubicBezTo>
                    <a:pt x="98" y="7"/>
                    <a:pt x="100" y="5"/>
                    <a:pt x="101" y="17"/>
                  </a:cubicBezTo>
                  <a:cubicBezTo>
                    <a:pt x="102" y="24"/>
                    <a:pt x="101" y="33"/>
                    <a:pt x="101" y="40"/>
                  </a:cubicBezTo>
                  <a:cubicBezTo>
                    <a:pt x="101" y="57"/>
                    <a:pt x="101" y="74"/>
                    <a:pt x="101" y="91"/>
                  </a:cubicBezTo>
                  <a:cubicBezTo>
                    <a:pt x="101" y="127"/>
                    <a:pt x="101" y="162"/>
                    <a:pt x="101" y="197"/>
                  </a:cubicBezTo>
                  <a:cubicBezTo>
                    <a:pt x="69" y="199"/>
                    <a:pt x="36" y="201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lose/>
                  <a:moveTo>
                    <a:pt x="8" y="206"/>
                  </a:moveTo>
                  <a:cubicBezTo>
                    <a:pt x="8" y="206"/>
                    <a:pt x="8" y="206"/>
                    <a:pt x="8" y="206"/>
                  </a:cubicBezTo>
                  <a:cubicBezTo>
                    <a:pt x="7" y="205"/>
                    <a:pt x="6" y="204"/>
                    <a:pt x="5" y="203"/>
                  </a:cubicBezTo>
                  <a:cubicBezTo>
                    <a:pt x="5" y="203"/>
                    <a:pt x="5" y="203"/>
                    <a:pt x="4" y="202"/>
                  </a:cubicBezTo>
                  <a:cubicBezTo>
                    <a:pt x="37" y="206"/>
                    <a:pt x="70" y="202"/>
                    <a:pt x="103" y="200"/>
                  </a:cubicBezTo>
                  <a:cubicBezTo>
                    <a:pt x="104" y="200"/>
                    <a:pt x="104" y="199"/>
                    <a:pt x="104" y="198"/>
                  </a:cubicBezTo>
                  <a:cubicBezTo>
                    <a:pt x="104" y="198"/>
                    <a:pt x="104" y="198"/>
                    <a:pt x="104" y="198"/>
                  </a:cubicBezTo>
                  <a:cubicBezTo>
                    <a:pt x="105" y="199"/>
                    <a:pt x="106" y="201"/>
                    <a:pt x="108" y="202"/>
                  </a:cubicBezTo>
                  <a:cubicBezTo>
                    <a:pt x="74" y="206"/>
                    <a:pt x="42" y="206"/>
                    <a:pt x="8" y="206"/>
                  </a:cubicBezTo>
                  <a:close/>
                  <a:moveTo>
                    <a:pt x="105" y="197"/>
                  </a:moveTo>
                  <a:cubicBezTo>
                    <a:pt x="104" y="133"/>
                    <a:pt x="104" y="68"/>
                    <a:pt x="104" y="4"/>
                  </a:cubicBezTo>
                  <a:cubicBezTo>
                    <a:pt x="105" y="5"/>
                    <a:pt x="105" y="6"/>
                    <a:pt x="106" y="6"/>
                  </a:cubicBezTo>
                  <a:cubicBezTo>
                    <a:pt x="107" y="70"/>
                    <a:pt x="105" y="136"/>
                    <a:pt x="109" y="200"/>
                  </a:cubicBezTo>
                  <a:cubicBezTo>
                    <a:pt x="107" y="199"/>
                    <a:pt x="106" y="198"/>
                    <a:pt x="105" y="19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81"/>
            <p:cNvSpPr>
              <a:spLocks noEditPoints="1"/>
            </p:cNvSpPr>
            <p:nvPr/>
          </p:nvSpPr>
          <p:spPr bwMode="auto">
            <a:xfrm>
              <a:off x="10847388" y="7019925"/>
              <a:ext cx="250825" cy="436563"/>
            </a:xfrm>
            <a:custGeom>
              <a:avLst/>
              <a:gdLst>
                <a:gd name="T0" fmla="*/ 55 w 59"/>
                <a:gd name="T1" fmla="*/ 2 h 103"/>
                <a:gd name="T2" fmla="*/ 53 w 59"/>
                <a:gd name="T3" fmla="*/ 1 h 103"/>
                <a:gd name="T4" fmla="*/ 52 w 59"/>
                <a:gd name="T5" fmla="*/ 1 h 103"/>
                <a:gd name="T6" fmla="*/ 1 w 59"/>
                <a:gd name="T7" fmla="*/ 99 h 103"/>
                <a:gd name="T8" fmla="*/ 1 w 59"/>
                <a:gd name="T9" fmla="*/ 100 h 103"/>
                <a:gd name="T10" fmla="*/ 2 w 59"/>
                <a:gd name="T11" fmla="*/ 101 h 103"/>
                <a:gd name="T12" fmla="*/ 57 w 59"/>
                <a:gd name="T13" fmla="*/ 102 h 103"/>
                <a:gd name="T14" fmla="*/ 58 w 59"/>
                <a:gd name="T15" fmla="*/ 100 h 103"/>
                <a:gd name="T16" fmla="*/ 59 w 59"/>
                <a:gd name="T17" fmla="*/ 99 h 103"/>
                <a:gd name="T18" fmla="*/ 55 w 59"/>
                <a:gd name="T19" fmla="*/ 2 h 103"/>
                <a:gd name="T20" fmla="*/ 53 w 59"/>
                <a:gd name="T21" fmla="*/ 6 h 103"/>
                <a:gd name="T22" fmla="*/ 53 w 59"/>
                <a:gd name="T23" fmla="*/ 16 h 103"/>
                <a:gd name="T24" fmla="*/ 52 w 59"/>
                <a:gd name="T25" fmla="*/ 17 h 103"/>
                <a:gd name="T26" fmla="*/ 7 w 59"/>
                <a:gd name="T27" fmla="*/ 99 h 103"/>
                <a:gd name="T28" fmla="*/ 3 w 59"/>
                <a:gd name="T29" fmla="*/ 100 h 103"/>
                <a:gd name="T30" fmla="*/ 53 w 59"/>
                <a:gd name="T31" fmla="*/ 6 h 103"/>
                <a:gd name="T32" fmla="*/ 8 w 59"/>
                <a:gd name="T33" fmla="*/ 99 h 103"/>
                <a:gd name="T34" fmla="*/ 53 w 59"/>
                <a:gd name="T35" fmla="*/ 19 h 103"/>
                <a:gd name="T36" fmla="*/ 57 w 59"/>
                <a:gd name="T37" fmla="*/ 98 h 103"/>
                <a:gd name="T38" fmla="*/ 8 w 59"/>
                <a:gd name="T39" fmla="*/ 9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103">
                  <a:moveTo>
                    <a:pt x="55" y="2"/>
                  </a:moveTo>
                  <a:cubicBezTo>
                    <a:pt x="55" y="0"/>
                    <a:pt x="53" y="0"/>
                    <a:pt x="53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34" y="34"/>
                    <a:pt x="17" y="66"/>
                    <a:pt x="1" y="99"/>
                  </a:cubicBezTo>
                  <a:cubicBezTo>
                    <a:pt x="0" y="99"/>
                    <a:pt x="1" y="100"/>
                    <a:pt x="1" y="100"/>
                  </a:cubicBezTo>
                  <a:cubicBezTo>
                    <a:pt x="1" y="101"/>
                    <a:pt x="1" y="101"/>
                    <a:pt x="2" y="101"/>
                  </a:cubicBezTo>
                  <a:cubicBezTo>
                    <a:pt x="20" y="103"/>
                    <a:pt x="39" y="102"/>
                    <a:pt x="57" y="102"/>
                  </a:cubicBezTo>
                  <a:cubicBezTo>
                    <a:pt x="58" y="101"/>
                    <a:pt x="58" y="101"/>
                    <a:pt x="58" y="100"/>
                  </a:cubicBezTo>
                  <a:cubicBezTo>
                    <a:pt x="59" y="100"/>
                    <a:pt x="59" y="100"/>
                    <a:pt x="59" y="99"/>
                  </a:cubicBezTo>
                  <a:cubicBezTo>
                    <a:pt x="58" y="66"/>
                    <a:pt x="56" y="34"/>
                    <a:pt x="55" y="2"/>
                  </a:cubicBezTo>
                  <a:close/>
                  <a:moveTo>
                    <a:pt x="53" y="6"/>
                  </a:moveTo>
                  <a:cubicBezTo>
                    <a:pt x="53" y="9"/>
                    <a:pt x="53" y="13"/>
                    <a:pt x="53" y="16"/>
                  </a:cubicBezTo>
                  <a:cubicBezTo>
                    <a:pt x="52" y="16"/>
                    <a:pt x="52" y="16"/>
                    <a:pt x="52" y="17"/>
                  </a:cubicBezTo>
                  <a:cubicBezTo>
                    <a:pt x="37" y="45"/>
                    <a:pt x="22" y="72"/>
                    <a:pt x="7" y="99"/>
                  </a:cubicBezTo>
                  <a:cubicBezTo>
                    <a:pt x="5" y="99"/>
                    <a:pt x="4" y="99"/>
                    <a:pt x="3" y="100"/>
                  </a:cubicBezTo>
                  <a:cubicBezTo>
                    <a:pt x="20" y="69"/>
                    <a:pt x="37" y="37"/>
                    <a:pt x="53" y="6"/>
                  </a:cubicBezTo>
                  <a:close/>
                  <a:moveTo>
                    <a:pt x="8" y="99"/>
                  </a:moveTo>
                  <a:cubicBezTo>
                    <a:pt x="25" y="74"/>
                    <a:pt x="39" y="46"/>
                    <a:pt x="53" y="19"/>
                  </a:cubicBezTo>
                  <a:cubicBezTo>
                    <a:pt x="53" y="46"/>
                    <a:pt x="54" y="72"/>
                    <a:pt x="57" y="98"/>
                  </a:cubicBezTo>
                  <a:cubicBezTo>
                    <a:pt x="40" y="99"/>
                    <a:pt x="24" y="98"/>
                    <a:pt x="8" y="9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82"/>
            <p:cNvSpPr>
              <a:spLocks/>
            </p:cNvSpPr>
            <p:nvPr/>
          </p:nvSpPr>
          <p:spPr bwMode="auto">
            <a:xfrm>
              <a:off x="10750550" y="7469188"/>
              <a:ext cx="58738" cy="12700"/>
            </a:xfrm>
            <a:custGeom>
              <a:avLst/>
              <a:gdLst>
                <a:gd name="T0" fmla="*/ 12 w 14"/>
                <a:gd name="T1" fmla="*/ 0 h 3"/>
                <a:gd name="T2" fmla="*/ 1 w 14"/>
                <a:gd name="T3" fmla="*/ 1 h 3"/>
                <a:gd name="T4" fmla="*/ 1 w 14"/>
                <a:gd name="T5" fmla="*/ 2 h 3"/>
                <a:gd name="T6" fmla="*/ 13 w 14"/>
                <a:gd name="T7" fmla="*/ 2 h 3"/>
                <a:gd name="T8" fmla="*/ 12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12" y="0"/>
                  </a:moveTo>
                  <a:cubicBezTo>
                    <a:pt x="9" y="1"/>
                    <a:pt x="5" y="1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5" y="3"/>
                    <a:pt x="9" y="2"/>
                    <a:pt x="13" y="2"/>
                  </a:cubicBezTo>
                  <a:cubicBezTo>
                    <a:pt x="14" y="1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83"/>
            <p:cNvSpPr>
              <a:spLocks/>
            </p:cNvSpPr>
            <p:nvPr/>
          </p:nvSpPr>
          <p:spPr bwMode="auto">
            <a:xfrm>
              <a:off x="11022013" y="6938963"/>
              <a:ext cx="93663" cy="4763"/>
            </a:xfrm>
            <a:custGeom>
              <a:avLst/>
              <a:gdLst>
                <a:gd name="T0" fmla="*/ 21 w 22"/>
                <a:gd name="T1" fmla="*/ 0 h 1"/>
                <a:gd name="T2" fmla="*/ 1 w 22"/>
                <a:gd name="T3" fmla="*/ 0 h 1"/>
                <a:gd name="T4" fmla="*/ 1 w 22"/>
                <a:gd name="T5" fmla="*/ 1 h 1"/>
                <a:gd name="T6" fmla="*/ 21 w 22"/>
                <a:gd name="T7" fmla="*/ 1 h 1"/>
                <a:gd name="T8" fmla="*/ 21 w 2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">
                  <a:moveTo>
                    <a:pt x="21" y="0"/>
                  </a:moveTo>
                  <a:cubicBezTo>
                    <a:pt x="14" y="0"/>
                    <a:pt x="8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8" y="1"/>
                    <a:pt x="14" y="1"/>
                    <a:pt x="21" y="1"/>
                  </a:cubicBezTo>
                  <a:cubicBezTo>
                    <a:pt x="22" y="1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46204" y="4520206"/>
            <a:ext cx="1238250" cy="1254125"/>
            <a:chOff x="2941638" y="5900738"/>
            <a:chExt cx="1238250" cy="1254125"/>
          </a:xfrm>
        </p:grpSpPr>
        <p:sp>
          <p:nvSpPr>
            <p:cNvPr id="39" name="Freeform 117"/>
            <p:cNvSpPr>
              <a:spLocks noEditPoints="1"/>
            </p:cNvSpPr>
            <p:nvPr/>
          </p:nvSpPr>
          <p:spPr bwMode="auto">
            <a:xfrm>
              <a:off x="2941638" y="5900738"/>
              <a:ext cx="1238250" cy="1254125"/>
            </a:xfrm>
            <a:custGeom>
              <a:avLst/>
              <a:gdLst>
                <a:gd name="T0" fmla="*/ 291 w 292"/>
                <a:gd name="T1" fmla="*/ 113 h 296"/>
                <a:gd name="T2" fmla="*/ 291 w 292"/>
                <a:gd name="T3" fmla="*/ 108 h 296"/>
                <a:gd name="T4" fmla="*/ 159 w 292"/>
                <a:gd name="T5" fmla="*/ 2 h 296"/>
                <a:gd name="T6" fmla="*/ 152 w 292"/>
                <a:gd name="T7" fmla="*/ 9 h 296"/>
                <a:gd name="T8" fmla="*/ 151 w 292"/>
                <a:gd name="T9" fmla="*/ 9 h 296"/>
                <a:gd name="T10" fmla="*/ 83 w 292"/>
                <a:gd name="T11" fmla="*/ 108 h 296"/>
                <a:gd name="T12" fmla="*/ 1 w 292"/>
                <a:gd name="T13" fmla="*/ 130 h 296"/>
                <a:gd name="T14" fmla="*/ 77 w 292"/>
                <a:gd name="T15" fmla="*/ 162 h 296"/>
                <a:gd name="T16" fmla="*/ 227 w 292"/>
                <a:gd name="T17" fmla="*/ 152 h 296"/>
                <a:gd name="T18" fmla="*/ 122 w 292"/>
                <a:gd name="T19" fmla="*/ 209 h 296"/>
                <a:gd name="T20" fmla="*/ 193 w 292"/>
                <a:gd name="T21" fmla="*/ 253 h 296"/>
                <a:gd name="T22" fmla="*/ 119 w 292"/>
                <a:gd name="T23" fmla="*/ 258 h 296"/>
                <a:gd name="T24" fmla="*/ 175 w 292"/>
                <a:gd name="T25" fmla="*/ 219 h 296"/>
                <a:gd name="T26" fmla="*/ 177 w 292"/>
                <a:gd name="T27" fmla="*/ 221 h 296"/>
                <a:gd name="T28" fmla="*/ 229 w 292"/>
                <a:gd name="T29" fmla="*/ 153 h 296"/>
                <a:gd name="T30" fmla="*/ 141 w 292"/>
                <a:gd name="T31" fmla="*/ 73 h 296"/>
                <a:gd name="T32" fmla="*/ 138 w 292"/>
                <a:gd name="T33" fmla="*/ 72 h 296"/>
                <a:gd name="T34" fmla="*/ 8 w 292"/>
                <a:gd name="T35" fmla="*/ 144 h 296"/>
                <a:gd name="T36" fmla="*/ 28 w 292"/>
                <a:gd name="T37" fmla="*/ 161 h 296"/>
                <a:gd name="T38" fmla="*/ 6 w 292"/>
                <a:gd name="T39" fmla="*/ 135 h 296"/>
                <a:gd name="T40" fmla="*/ 30 w 292"/>
                <a:gd name="T41" fmla="*/ 150 h 296"/>
                <a:gd name="T42" fmla="*/ 6 w 292"/>
                <a:gd name="T43" fmla="*/ 128 h 296"/>
                <a:gd name="T44" fmla="*/ 23 w 292"/>
                <a:gd name="T45" fmla="*/ 102 h 296"/>
                <a:gd name="T46" fmla="*/ 46 w 292"/>
                <a:gd name="T47" fmla="*/ 118 h 296"/>
                <a:gd name="T48" fmla="*/ 32 w 292"/>
                <a:gd name="T49" fmla="*/ 98 h 296"/>
                <a:gd name="T50" fmla="*/ 35 w 292"/>
                <a:gd name="T51" fmla="*/ 97 h 296"/>
                <a:gd name="T52" fmla="*/ 65 w 292"/>
                <a:gd name="T53" fmla="*/ 117 h 296"/>
                <a:gd name="T54" fmla="*/ 36 w 292"/>
                <a:gd name="T55" fmla="*/ 96 h 296"/>
                <a:gd name="T56" fmla="*/ 84 w 292"/>
                <a:gd name="T57" fmla="*/ 112 h 296"/>
                <a:gd name="T58" fmla="*/ 93 w 292"/>
                <a:gd name="T59" fmla="*/ 115 h 296"/>
                <a:gd name="T60" fmla="*/ 87 w 292"/>
                <a:gd name="T61" fmla="*/ 110 h 296"/>
                <a:gd name="T62" fmla="*/ 97 w 292"/>
                <a:gd name="T63" fmla="*/ 107 h 296"/>
                <a:gd name="T64" fmla="*/ 93 w 292"/>
                <a:gd name="T65" fmla="*/ 103 h 296"/>
                <a:gd name="T66" fmla="*/ 108 w 292"/>
                <a:gd name="T67" fmla="*/ 101 h 296"/>
                <a:gd name="T68" fmla="*/ 99 w 292"/>
                <a:gd name="T69" fmla="*/ 94 h 296"/>
                <a:gd name="T70" fmla="*/ 112 w 292"/>
                <a:gd name="T71" fmla="*/ 92 h 296"/>
                <a:gd name="T72" fmla="*/ 105 w 292"/>
                <a:gd name="T73" fmla="*/ 87 h 296"/>
                <a:gd name="T74" fmla="*/ 116 w 292"/>
                <a:gd name="T75" fmla="*/ 86 h 296"/>
                <a:gd name="T76" fmla="*/ 110 w 292"/>
                <a:gd name="T77" fmla="*/ 80 h 296"/>
                <a:gd name="T78" fmla="*/ 122 w 292"/>
                <a:gd name="T79" fmla="*/ 79 h 296"/>
                <a:gd name="T80" fmla="*/ 116 w 292"/>
                <a:gd name="T81" fmla="*/ 73 h 296"/>
                <a:gd name="T82" fmla="*/ 126 w 292"/>
                <a:gd name="T83" fmla="*/ 70 h 296"/>
                <a:gd name="T84" fmla="*/ 122 w 292"/>
                <a:gd name="T85" fmla="*/ 65 h 296"/>
                <a:gd name="T86" fmla="*/ 161 w 292"/>
                <a:gd name="T87" fmla="*/ 75 h 296"/>
                <a:gd name="T88" fmla="*/ 131 w 292"/>
                <a:gd name="T89" fmla="*/ 51 h 296"/>
                <a:gd name="T90" fmla="*/ 147 w 292"/>
                <a:gd name="T91" fmla="*/ 50 h 296"/>
                <a:gd name="T92" fmla="*/ 138 w 292"/>
                <a:gd name="T93" fmla="*/ 40 h 296"/>
                <a:gd name="T94" fmla="*/ 152 w 292"/>
                <a:gd name="T95" fmla="*/ 41 h 296"/>
                <a:gd name="T96" fmla="*/ 142 w 292"/>
                <a:gd name="T97" fmla="*/ 32 h 296"/>
                <a:gd name="T98" fmla="*/ 181 w 292"/>
                <a:gd name="T99" fmla="*/ 49 h 296"/>
                <a:gd name="T100" fmla="*/ 148 w 292"/>
                <a:gd name="T101" fmla="*/ 23 h 296"/>
                <a:gd name="T102" fmla="*/ 170 w 292"/>
                <a:gd name="T103" fmla="*/ 25 h 296"/>
                <a:gd name="T104" fmla="*/ 154 w 292"/>
                <a:gd name="T105" fmla="*/ 11 h 296"/>
                <a:gd name="T106" fmla="*/ 158 w 292"/>
                <a:gd name="T107" fmla="*/ 4 h 296"/>
                <a:gd name="T108" fmla="*/ 193 w 292"/>
                <a:gd name="T109" fmla="*/ 243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2" h="296">
                  <a:moveTo>
                    <a:pt x="193" y="253"/>
                  </a:moveTo>
                  <a:cubicBezTo>
                    <a:pt x="221" y="202"/>
                    <a:pt x="251" y="156"/>
                    <a:pt x="291" y="113"/>
                  </a:cubicBezTo>
                  <a:cubicBezTo>
                    <a:pt x="292" y="112"/>
                    <a:pt x="292" y="111"/>
                    <a:pt x="291" y="111"/>
                  </a:cubicBezTo>
                  <a:cubicBezTo>
                    <a:pt x="292" y="110"/>
                    <a:pt x="292" y="109"/>
                    <a:pt x="291" y="108"/>
                  </a:cubicBezTo>
                  <a:cubicBezTo>
                    <a:pt x="247" y="73"/>
                    <a:pt x="203" y="38"/>
                    <a:pt x="160" y="2"/>
                  </a:cubicBezTo>
                  <a:cubicBezTo>
                    <a:pt x="160" y="1"/>
                    <a:pt x="159" y="1"/>
                    <a:pt x="159" y="2"/>
                  </a:cubicBezTo>
                  <a:cubicBezTo>
                    <a:pt x="159" y="1"/>
                    <a:pt x="157" y="0"/>
                    <a:pt x="157" y="1"/>
                  </a:cubicBezTo>
                  <a:cubicBezTo>
                    <a:pt x="155" y="4"/>
                    <a:pt x="154" y="6"/>
                    <a:pt x="152" y="9"/>
                  </a:cubicBezTo>
                  <a:cubicBezTo>
                    <a:pt x="152" y="9"/>
                    <a:pt x="152" y="8"/>
                    <a:pt x="152" y="8"/>
                  </a:cubicBezTo>
                  <a:cubicBezTo>
                    <a:pt x="151" y="8"/>
                    <a:pt x="151" y="9"/>
                    <a:pt x="151" y="9"/>
                  </a:cubicBezTo>
                  <a:cubicBezTo>
                    <a:pt x="151" y="9"/>
                    <a:pt x="151" y="9"/>
                    <a:pt x="151" y="10"/>
                  </a:cubicBezTo>
                  <a:cubicBezTo>
                    <a:pt x="130" y="43"/>
                    <a:pt x="108" y="76"/>
                    <a:pt x="83" y="108"/>
                  </a:cubicBezTo>
                  <a:cubicBezTo>
                    <a:pt x="72" y="90"/>
                    <a:pt x="56" y="86"/>
                    <a:pt x="35" y="92"/>
                  </a:cubicBezTo>
                  <a:cubicBezTo>
                    <a:pt x="17" y="97"/>
                    <a:pt x="2" y="109"/>
                    <a:pt x="1" y="130"/>
                  </a:cubicBezTo>
                  <a:cubicBezTo>
                    <a:pt x="0" y="166"/>
                    <a:pt x="51" y="192"/>
                    <a:pt x="77" y="164"/>
                  </a:cubicBezTo>
                  <a:cubicBezTo>
                    <a:pt x="77" y="163"/>
                    <a:pt x="77" y="163"/>
                    <a:pt x="77" y="162"/>
                  </a:cubicBezTo>
                  <a:cubicBezTo>
                    <a:pt x="100" y="136"/>
                    <a:pt x="122" y="106"/>
                    <a:pt x="139" y="76"/>
                  </a:cubicBezTo>
                  <a:cubicBezTo>
                    <a:pt x="166" y="103"/>
                    <a:pt x="195" y="130"/>
                    <a:pt x="227" y="152"/>
                  </a:cubicBezTo>
                  <a:cubicBezTo>
                    <a:pt x="210" y="173"/>
                    <a:pt x="193" y="194"/>
                    <a:pt x="177" y="215"/>
                  </a:cubicBezTo>
                  <a:cubicBezTo>
                    <a:pt x="166" y="196"/>
                    <a:pt x="139" y="192"/>
                    <a:pt x="122" y="209"/>
                  </a:cubicBezTo>
                  <a:cubicBezTo>
                    <a:pt x="102" y="229"/>
                    <a:pt x="108" y="264"/>
                    <a:pt x="132" y="279"/>
                  </a:cubicBezTo>
                  <a:cubicBezTo>
                    <a:pt x="158" y="296"/>
                    <a:pt x="180" y="277"/>
                    <a:pt x="193" y="253"/>
                  </a:cubicBezTo>
                  <a:close/>
                  <a:moveTo>
                    <a:pt x="164" y="279"/>
                  </a:moveTo>
                  <a:cubicBezTo>
                    <a:pt x="147" y="287"/>
                    <a:pt x="126" y="273"/>
                    <a:pt x="119" y="258"/>
                  </a:cubicBezTo>
                  <a:cubicBezTo>
                    <a:pt x="112" y="245"/>
                    <a:pt x="114" y="227"/>
                    <a:pt x="123" y="215"/>
                  </a:cubicBezTo>
                  <a:cubicBezTo>
                    <a:pt x="136" y="197"/>
                    <a:pt x="164" y="199"/>
                    <a:pt x="175" y="219"/>
                  </a:cubicBezTo>
                  <a:cubicBezTo>
                    <a:pt x="175" y="219"/>
                    <a:pt x="175" y="219"/>
                    <a:pt x="174" y="219"/>
                  </a:cubicBezTo>
                  <a:cubicBezTo>
                    <a:pt x="173" y="221"/>
                    <a:pt x="175" y="222"/>
                    <a:pt x="177" y="221"/>
                  </a:cubicBezTo>
                  <a:cubicBezTo>
                    <a:pt x="178" y="222"/>
                    <a:pt x="180" y="221"/>
                    <a:pt x="179" y="219"/>
                  </a:cubicBezTo>
                  <a:cubicBezTo>
                    <a:pt x="198" y="200"/>
                    <a:pt x="215" y="176"/>
                    <a:pt x="229" y="153"/>
                  </a:cubicBezTo>
                  <a:cubicBezTo>
                    <a:pt x="231" y="153"/>
                    <a:pt x="232" y="151"/>
                    <a:pt x="231" y="150"/>
                  </a:cubicBezTo>
                  <a:cubicBezTo>
                    <a:pt x="201" y="124"/>
                    <a:pt x="170" y="100"/>
                    <a:pt x="141" y="73"/>
                  </a:cubicBezTo>
                  <a:cubicBezTo>
                    <a:pt x="141" y="73"/>
                    <a:pt x="141" y="73"/>
                    <a:pt x="141" y="73"/>
                  </a:cubicBezTo>
                  <a:cubicBezTo>
                    <a:pt x="140" y="71"/>
                    <a:pt x="138" y="71"/>
                    <a:pt x="138" y="72"/>
                  </a:cubicBezTo>
                  <a:cubicBezTo>
                    <a:pt x="117" y="102"/>
                    <a:pt x="96" y="132"/>
                    <a:pt x="74" y="162"/>
                  </a:cubicBezTo>
                  <a:cubicBezTo>
                    <a:pt x="52" y="178"/>
                    <a:pt x="17" y="169"/>
                    <a:pt x="8" y="144"/>
                  </a:cubicBezTo>
                  <a:cubicBezTo>
                    <a:pt x="14" y="150"/>
                    <a:pt x="21" y="156"/>
                    <a:pt x="28" y="162"/>
                  </a:cubicBezTo>
                  <a:cubicBezTo>
                    <a:pt x="28" y="162"/>
                    <a:pt x="29" y="161"/>
                    <a:pt x="28" y="161"/>
                  </a:cubicBezTo>
                  <a:cubicBezTo>
                    <a:pt x="21" y="154"/>
                    <a:pt x="14" y="148"/>
                    <a:pt x="7" y="142"/>
                  </a:cubicBezTo>
                  <a:cubicBezTo>
                    <a:pt x="7" y="139"/>
                    <a:pt x="6" y="137"/>
                    <a:pt x="6" y="135"/>
                  </a:cubicBezTo>
                  <a:cubicBezTo>
                    <a:pt x="6" y="133"/>
                    <a:pt x="6" y="131"/>
                    <a:pt x="6" y="129"/>
                  </a:cubicBezTo>
                  <a:cubicBezTo>
                    <a:pt x="14" y="136"/>
                    <a:pt x="22" y="143"/>
                    <a:pt x="30" y="150"/>
                  </a:cubicBezTo>
                  <a:cubicBezTo>
                    <a:pt x="31" y="151"/>
                    <a:pt x="32" y="150"/>
                    <a:pt x="31" y="149"/>
                  </a:cubicBezTo>
                  <a:cubicBezTo>
                    <a:pt x="23" y="142"/>
                    <a:pt x="14" y="135"/>
                    <a:pt x="6" y="128"/>
                  </a:cubicBezTo>
                  <a:cubicBezTo>
                    <a:pt x="7" y="117"/>
                    <a:pt x="14" y="108"/>
                    <a:pt x="23" y="102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30" y="109"/>
                    <a:pt x="37" y="115"/>
                    <a:pt x="45" y="119"/>
                  </a:cubicBezTo>
                  <a:cubicBezTo>
                    <a:pt x="46" y="120"/>
                    <a:pt x="47" y="119"/>
                    <a:pt x="46" y="118"/>
                  </a:cubicBezTo>
                  <a:cubicBezTo>
                    <a:pt x="39" y="113"/>
                    <a:pt x="31" y="108"/>
                    <a:pt x="24" y="101"/>
                  </a:cubicBezTo>
                  <a:cubicBezTo>
                    <a:pt x="27" y="100"/>
                    <a:pt x="29" y="99"/>
                    <a:pt x="32" y="98"/>
                  </a:cubicBezTo>
                  <a:cubicBezTo>
                    <a:pt x="33" y="97"/>
                    <a:pt x="34" y="97"/>
                    <a:pt x="35" y="96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45" y="104"/>
                    <a:pt x="54" y="111"/>
                    <a:pt x="64" y="118"/>
                  </a:cubicBezTo>
                  <a:cubicBezTo>
                    <a:pt x="65" y="119"/>
                    <a:pt x="66" y="118"/>
                    <a:pt x="65" y="117"/>
                  </a:cubicBezTo>
                  <a:cubicBezTo>
                    <a:pt x="56" y="109"/>
                    <a:pt x="46" y="102"/>
                    <a:pt x="36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54" y="91"/>
                    <a:pt x="69" y="95"/>
                    <a:pt x="82" y="110"/>
                  </a:cubicBezTo>
                  <a:cubicBezTo>
                    <a:pt x="80" y="112"/>
                    <a:pt x="83" y="114"/>
                    <a:pt x="84" y="112"/>
                  </a:cubicBezTo>
                  <a:cubicBezTo>
                    <a:pt x="85" y="112"/>
                    <a:pt x="85" y="111"/>
                    <a:pt x="86" y="111"/>
                  </a:cubicBezTo>
                  <a:cubicBezTo>
                    <a:pt x="88" y="112"/>
                    <a:pt x="91" y="114"/>
                    <a:pt x="93" y="115"/>
                  </a:cubicBezTo>
                  <a:cubicBezTo>
                    <a:pt x="94" y="116"/>
                    <a:pt x="94" y="115"/>
                    <a:pt x="94" y="114"/>
                  </a:cubicBezTo>
                  <a:cubicBezTo>
                    <a:pt x="91" y="113"/>
                    <a:pt x="89" y="111"/>
                    <a:pt x="87" y="110"/>
                  </a:cubicBezTo>
                  <a:cubicBezTo>
                    <a:pt x="88" y="108"/>
                    <a:pt x="90" y="106"/>
                    <a:pt x="92" y="103"/>
                  </a:cubicBezTo>
                  <a:cubicBezTo>
                    <a:pt x="94" y="104"/>
                    <a:pt x="95" y="106"/>
                    <a:pt x="97" y="107"/>
                  </a:cubicBezTo>
                  <a:cubicBezTo>
                    <a:pt x="97" y="107"/>
                    <a:pt x="98" y="106"/>
                    <a:pt x="97" y="106"/>
                  </a:cubicBezTo>
                  <a:cubicBezTo>
                    <a:pt x="96" y="105"/>
                    <a:pt x="94" y="104"/>
                    <a:pt x="93" y="103"/>
                  </a:cubicBezTo>
                  <a:cubicBezTo>
                    <a:pt x="95" y="100"/>
                    <a:pt x="97" y="98"/>
                    <a:pt x="99" y="95"/>
                  </a:cubicBezTo>
                  <a:cubicBezTo>
                    <a:pt x="102" y="97"/>
                    <a:pt x="105" y="100"/>
                    <a:pt x="108" y="101"/>
                  </a:cubicBezTo>
                  <a:cubicBezTo>
                    <a:pt x="109" y="101"/>
                    <a:pt x="109" y="100"/>
                    <a:pt x="109" y="100"/>
                  </a:cubicBezTo>
                  <a:cubicBezTo>
                    <a:pt x="105" y="98"/>
                    <a:pt x="102" y="96"/>
                    <a:pt x="99" y="94"/>
                  </a:cubicBezTo>
                  <a:cubicBezTo>
                    <a:pt x="101" y="92"/>
                    <a:pt x="103" y="90"/>
                    <a:pt x="104" y="88"/>
                  </a:cubicBezTo>
                  <a:cubicBezTo>
                    <a:pt x="107" y="89"/>
                    <a:pt x="109" y="91"/>
                    <a:pt x="112" y="92"/>
                  </a:cubicBezTo>
                  <a:cubicBezTo>
                    <a:pt x="112" y="92"/>
                    <a:pt x="113" y="91"/>
                    <a:pt x="112" y="90"/>
                  </a:cubicBezTo>
                  <a:cubicBezTo>
                    <a:pt x="110" y="89"/>
                    <a:pt x="108" y="88"/>
                    <a:pt x="105" y="87"/>
                  </a:cubicBezTo>
                  <a:cubicBezTo>
                    <a:pt x="107" y="85"/>
                    <a:pt x="108" y="83"/>
                    <a:pt x="109" y="82"/>
                  </a:cubicBezTo>
                  <a:cubicBezTo>
                    <a:pt x="112" y="83"/>
                    <a:pt x="114" y="85"/>
                    <a:pt x="116" y="86"/>
                  </a:cubicBezTo>
                  <a:cubicBezTo>
                    <a:pt x="117" y="86"/>
                    <a:pt x="117" y="85"/>
                    <a:pt x="117" y="85"/>
                  </a:cubicBezTo>
                  <a:cubicBezTo>
                    <a:pt x="115" y="83"/>
                    <a:pt x="113" y="82"/>
                    <a:pt x="110" y="80"/>
                  </a:cubicBezTo>
                  <a:cubicBezTo>
                    <a:pt x="112" y="78"/>
                    <a:pt x="113" y="76"/>
                    <a:pt x="115" y="74"/>
                  </a:cubicBezTo>
                  <a:cubicBezTo>
                    <a:pt x="117" y="76"/>
                    <a:pt x="119" y="78"/>
                    <a:pt x="122" y="79"/>
                  </a:cubicBezTo>
                  <a:cubicBezTo>
                    <a:pt x="122" y="79"/>
                    <a:pt x="123" y="78"/>
                    <a:pt x="122" y="78"/>
                  </a:cubicBezTo>
                  <a:cubicBezTo>
                    <a:pt x="121" y="76"/>
                    <a:pt x="118" y="74"/>
                    <a:pt x="116" y="73"/>
                  </a:cubicBezTo>
                  <a:cubicBezTo>
                    <a:pt x="117" y="71"/>
                    <a:pt x="119" y="68"/>
                    <a:pt x="121" y="66"/>
                  </a:cubicBezTo>
                  <a:cubicBezTo>
                    <a:pt x="122" y="67"/>
                    <a:pt x="124" y="69"/>
                    <a:pt x="126" y="70"/>
                  </a:cubicBezTo>
                  <a:cubicBezTo>
                    <a:pt x="127" y="71"/>
                    <a:pt x="128" y="70"/>
                    <a:pt x="127" y="69"/>
                  </a:cubicBezTo>
                  <a:cubicBezTo>
                    <a:pt x="126" y="67"/>
                    <a:pt x="124" y="66"/>
                    <a:pt x="122" y="65"/>
                  </a:cubicBezTo>
                  <a:cubicBezTo>
                    <a:pt x="125" y="61"/>
                    <a:pt x="127" y="56"/>
                    <a:pt x="130" y="52"/>
                  </a:cubicBezTo>
                  <a:cubicBezTo>
                    <a:pt x="140" y="60"/>
                    <a:pt x="150" y="68"/>
                    <a:pt x="161" y="75"/>
                  </a:cubicBezTo>
                  <a:cubicBezTo>
                    <a:pt x="161" y="76"/>
                    <a:pt x="162" y="75"/>
                    <a:pt x="162" y="74"/>
                  </a:cubicBezTo>
                  <a:cubicBezTo>
                    <a:pt x="152" y="66"/>
                    <a:pt x="141" y="59"/>
                    <a:pt x="131" y="51"/>
                  </a:cubicBezTo>
                  <a:cubicBezTo>
                    <a:pt x="133" y="48"/>
                    <a:pt x="135" y="45"/>
                    <a:pt x="137" y="41"/>
                  </a:cubicBezTo>
                  <a:cubicBezTo>
                    <a:pt x="140" y="44"/>
                    <a:pt x="144" y="47"/>
                    <a:pt x="147" y="50"/>
                  </a:cubicBezTo>
                  <a:cubicBezTo>
                    <a:pt x="148" y="50"/>
                    <a:pt x="148" y="49"/>
                    <a:pt x="148" y="49"/>
                  </a:cubicBezTo>
                  <a:cubicBezTo>
                    <a:pt x="145" y="46"/>
                    <a:pt x="141" y="43"/>
                    <a:pt x="138" y="40"/>
                  </a:cubicBezTo>
                  <a:cubicBezTo>
                    <a:pt x="139" y="38"/>
                    <a:pt x="141" y="35"/>
                    <a:pt x="142" y="33"/>
                  </a:cubicBezTo>
                  <a:cubicBezTo>
                    <a:pt x="145" y="36"/>
                    <a:pt x="148" y="39"/>
                    <a:pt x="152" y="41"/>
                  </a:cubicBezTo>
                  <a:cubicBezTo>
                    <a:pt x="152" y="41"/>
                    <a:pt x="153" y="40"/>
                    <a:pt x="152" y="40"/>
                  </a:cubicBezTo>
                  <a:cubicBezTo>
                    <a:pt x="149" y="38"/>
                    <a:pt x="145" y="36"/>
                    <a:pt x="142" y="32"/>
                  </a:cubicBezTo>
                  <a:cubicBezTo>
                    <a:pt x="144" y="30"/>
                    <a:pt x="146" y="27"/>
                    <a:pt x="147" y="24"/>
                  </a:cubicBezTo>
                  <a:cubicBezTo>
                    <a:pt x="157" y="33"/>
                    <a:pt x="169" y="42"/>
                    <a:pt x="181" y="49"/>
                  </a:cubicBezTo>
                  <a:cubicBezTo>
                    <a:pt x="182" y="50"/>
                    <a:pt x="183" y="48"/>
                    <a:pt x="182" y="48"/>
                  </a:cubicBezTo>
                  <a:cubicBezTo>
                    <a:pt x="170" y="39"/>
                    <a:pt x="159" y="32"/>
                    <a:pt x="148" y="23"/>
                  </a:cubicBezTo>
                  <a:cubicBezTo>
                    <a:pt x="150" y="19"/>
                    <a:pt x="152" y="16"/>
                    <a:pt x="154" y="12"/>
                  </a:cubicBezTo>
                  <a:cubicBezTo>
                    <a:pt x="159" y="17"/>
                    <a:pt x="164" y="21"/>
                    <a:pt x="170" y="25"/>
                  </a:cubicBezTo>
                  <a:cubicBezTo>
                    <a:pt x="170" y="25"/>
                    <a:pt x="171" y="24"/>
                    <a:pt x="170" y="24"/>
                  </a:cubicBezTo>
                  <a:cubicBezTo>
                    <a:pt x="165" y="20"/>
                    <a:pt x="159" y="15"/>
                    <a:pt x="154" y="11"/>
                  </a:cubicBezTo>
                  <a:cubicBezTo>
                    <a:pt x="155" y="8"/>
                    <a:pt x="157" y="6"/>
                    <a:pt x="158" y="4"/>
                  </a:cubicBezTo>
                  <a:cubicBezTo>
                    <a:pt x="158" y="4"/>
                    <a:pt x="158" y="4"/>
                    <a:pt x="158" y="4"/>
                  </a:cubicBezTo>
                  <a:cubicBezTo>
                    <a:pt x="198" y="43"/>
                    <a:pt x="242" y="79"/>
                    <a:pt x="288" y="111"/>
                  </a:cubicBezTo>
                  <a:cubicBezTo>
                    <a:pt x="249" y="150"/>
                    <a:pt x="219" y="195"/>
                    <a:pt x="193" y="243"/>
                  </a:cubicBezTo>
                  <a:cubicBezTo>
                    <a:pt x="186" y="257"/>
                    <a:pt x="179" y="271"/>
                    <a:pt x="164" y="27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8"/>
            <p:cNvSpPr>
              <a:spLocks/>
            </p:cNvSpPr>
            <p:nvPr/>
          </p:nvSpPr>
          <p:spPr bwMode="auto">
            <a:xfrm>
              <a:off x="2984500" y="6392863"/>
              <a:ext cx="85725" cy="71438"/>
            </a:xfrm>
            <a:custGeom>
              <a:avLst/>
              <a:gdLst>
                <a:gd name="T0" fmla="*/ 19 w 20"/>
                <a:gd name="T1" fmla="*/ 16 h 17"/>
                <a:gd name="T2" fmla="*/ 1 w 20"/>
                <a:gd name="T3" fmla="*/ 0 h 17"/>
                <a:gd name="T4" fmla="*/ 0 w 20"/>
                <a:gd name="T5" fmla="*/ 1 h 17"/>
                <a:gd name="T6" fmla="*/ 18 w 20"/>
                <a:gd name="T7" fmla="*/ 17 h 17"/>
                <a:gd name="T8" fmla="*/ 19 w 20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7">
                  <a:moveTo>
                    <a:pt x="19" y="16"/>
                  </a:moveTo>
                  <a:cubicBezTo>
                    <a:pt x="13" y="11"/>
                    <a:pt x="7" y="6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6" y="7"/>
                    <a:pt x="12" y="12"/>
                    <a:pt x="18" y="17"/>
                  </a:cubicBezTo>
                  <a:cubicBezTo>
                    <a:pt x="19" y="17"/>
                    <a:pt x="20" y="16"/>
                    <a:pt x="19" y="1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9"/>
            <p:cNvSpPr>
              <a:spLocks/>
            </p:cNvSpPr>
            <p:nvPr/>
          </p:nvSpPr>
          <p:spPr bwMode="auto">
            <a:xfrm>
              <a:off x="3001963" y="6362700"/>
              <a:ext cx="127000" cy="98425"/>
            </a:xfrm>
            <a:custGeom>
              <a:avLst/>
              <a:gdLst>
                <a:gd name="T0" fmla="*/ 29 w 30"/>
                <a:gd name="T1" fmla="*/ 21 h 23"/>
                <a:gd name="T2" fmla="*/ 2 w 30"/>
                <a:gd name="T3" fmla="*/ 0 h 23"/>
                <a:gd name="T4" fmla="*/ 1 w 30"/>
                <a:gd name="T5" fmla="*/ 1 h 23"/>
                <a:gd name="T6" fmla="*/ 28 w 30"/>
                <a:gd name="T7" fmla="*/ 22 h 23"/>
                <a:gd name="T8" fmla="*/ 29 w 30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3">
                  <a:moveTo>
                    <a:pt x="29" y="21"/>
                  </a:moveTo>
                  <a:cubicBezTo>
                    <a:pt x="20" y="13"/>
                    <a:pt x="11" y="6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10" y="7"/>
                    <a:pt x="19" y="14"/>
                    <a:pt x="28" y="22"/>
                  </a:cubicBezTo>
                  <a:cubicBezTo>
                    <a:pt x="29" y="23"/>
                    <a:pt x="30" y="21"/>
                    <a:pt x="29" y="2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20"/>
            <p:cNvSpPr>
              <a:spLocks/>
            </p:cNvSpPr>
            <p:nvPr/>
          </p:nvSpPr>
          <p:spPr bwMode="auto">
            <a:xfrm>
              <a:off x="3149600" y="6299200"/>
              <a:ext cx="106363" cy="80963"/>
            </a:xfrm>
            <a:custGeom>
              <a:avLst/>
              <a:gdLst>
                <a:gd name="T0" fmla="*/ 25 w 25"/>
                <a:gd name="T1" fmla="*/ 17 h 19"/>
                <a:gd name="T2" fmla="*/ 1 w 25"/>
                <a:gd name="T3" fmla="*/ 0 h 19"/>
                <a:gd name="T4" fmla="*/ 1 w 25"/>
                <a:gd name="T5" fmla="*/ 1 h 19"/>
                <a:gd name="T6" fmla="*/ 24 w 25"/>
                <a:gd name="T7" fmla="*/ 18 h 19"/>
                <a:gd name="T8" fmla="*/ 25 w 25"/>
                <a:gd name="T9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9">
                  <a:moveTo>
                    <a:pt x="25" y="17"/>
                  </a:moveTo>
                  <a:cubicBezTo>
                    <a:pt x="17" y="11"/>
                    <a:pt x="9" y="5"/>
                    <a:pt x="1" y="0"/>
                  </a:cubicBezTo>
                  <a:cubicBezTo>
                    <a:pt x="1" y="0"/>
                    <a:pt x="0" y="0"/>
                    <a:pt x="1" y="1"/>
                  </a:cubicBezTo>
                  <a:cubicBezTo>
                    <a:pt x="8" y="7"/>
                    <a:pt x="16" y="13"/>
                    <a:pt x="24" y="18"/>
                  </a:cubicBezTo>
                  <a:cubicBezTo>
                    <a:pt x="24" y="19"/>
                    <a:pt x="25" y="18"/>
                    <a:pt x="25" y="1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926040" y="1568981"/>
            <a:ext cx="784225" cy="881063"/>
            <a:chOff x="2433638" y="2151063"/>
            <a:chExt cx="784225" cy="881063"/>
          </a:xfrm>
        </p:grpSpPr>
        <p:sp>
          <p:nvSpPr>
            <p:cNvPr id="44" name="Freeform 127"/>
            <p:cNvSpPr>
              <a:spLocks noEditPoints="1"/>
            </p:cNvSpPr>
            <p:nvPr/>
          </p:nvSpPr>
          <p:spPr bwMode="auto">
            <a:xfrm>
              <a:off x="2433638" y="2151063"/>
              <a:ext cx="784225" cy="881063"/>
            </a:xfrm>
            <a:custGeom>
              <a:avLst/>
              <a:gdLst>
                <a:gd name="T0" fmla="*/ 120 w 185"/>
                <a:gd name="T1" fmla="*/ 78 h 208"/>
                <a:gd name="T2" fmla="*/ 96 w 185"/>
                <a:gd name="T3" fmla="*/ 72 h 208"/>
                <a:gd name="T4" fmla="*/ 94 w 185"/>
                <a:gd name="T5" fmla="*/ 67 h 208"/>
                <a:gd name="T6" fmla="*/ 131 w 185"/>
                <a:gd name="T7" fmla="*/ 80 h 208"/>
                <a:gd name="T8" fmla="*/ 116 w 185"/>
                <a:gd name="T9" fmla="*/ 62 h 208"/>
                <a:gd name="T10" fmla="*/ 118 w 185"/>
                <a:gd name="T11" fmla="*/ 55 h 208"/>
                <a:gd name="T12" fmla="*/ 83 w 185"/>
                <a:gd name="T13" fmla="*/ 2 h 208"/>
                <a:gd name="T14" fmla="*/ 2 w 185"/>
                <a:gd name="T15" fmla="*/ 41 h 208"/>
                <a:gd name="T16" fmla="*/ 23 w 185"/>
                <a:gd name="T17" fmla="*/ 90 h 208"/>
                <a:gd name="T18" fmla="*/ 25 w 185"/>
                <a:gd name="T19" fmla="*/ 94 h 208"/>
                <a:gd name="T20" fmla="*/ 41 w 185"/>
                <a:gd name="T21" fmla="*/ 130 h 208"/>
                <a:gd name="T22" fmla="*/ 64 w 185"/>
                <a:gd name="T23" fmla="*/ 176 h 208"/>
                <a:gd name="T24" fmla="*/ 74 w 185"/>
                <a:gd name="T25" fmla="*/ 195 h 208"/>
                <a:gd name="T26" fmla="*/ 100 w 185"/>
                <a:gd name="T27" fmla="*/ 207 h 208"/>
                <a:gd name="T28" fmla="*/ 183 w 185"/>
                <a:gd name="T29" fmla="*/ 161 h 208"/>
                <a:gd name="T30" fmla="*/ 133 w 185"/>
                <a:gd name="T31" fmla="*/ 80 h 208"/>
                <a:gd name="T32" fmla="*/ 115 w 185"/>
                <a:gd name="T33" fmla="*/ 66 h 208"/>
                <a:gd name="T34" fmla="*/ 115 w 185"/>
                <a:gd name="T35" fmla="*/ 66 h 208"/>
                <a:gd name="T36" fmla="*/ 101 w 185"/>
                <a:gd name="T37" fmla="*/ 51 h 208"/>
                <a:gd name="T38" fmla="*/ 81 w 185"/>
                <a:gd name="T39" fmla="*/ 3 h 208"/>
                <a:gd name="T40" fmla="*/ 114 w 185"/>
                <a:gd name="T41" fmla="*/ 54 h 208"/>
                <a:gd name="T42" fmla="*/ 42 w 185"/>
                <a:gd name="T43" fmla="*/ 23 h 208"/>
                <a:gd name="T44" fmla="*/ 135 w 185"/>
                <a:gd name="T45" fmla="*/ 158 h 208"/>
                <a:gd name="T46" fmla="*/ 79 w 185"/>
                <a:gd name="T47" fmla="*/ 4 h 208"/>
                <a:gd name="T48" fmla="*/ 131 w 185"/>
                <a:gd name="T49" fmla="*/ 111 h 208"/>
                <a:gd name="T50" fmla="*/ 112 w 185"/>
                <a:gd name="T51" fmla="*/ 172 h 208"/>
                <a:gd name="T52" fmla="*/ 42 w 185"/>
                <a:gd name="T53" fmla="*/ 23 h 208"/>
                <a:gd name="T54" fmla="*/ 71 w 185"/>
                <a:gd name="T55" fmla="*/ 186 h 208"/>
                <a:gd name="T56" fmla="*/ 66 w 185"/>
                <a:gd name="T57" fmla="*/ 175 h 208"/>
                <a:gd name="T58" fmla="*/ 78 w 185"/>
                <a:gd name="T59" fmla="*/ 153 h 208"/>
                <a:gd name="T60" fmla="*/ 65 w 185"/>
                <a:gd name="T61" fmla="*/ 152 h 208"/>
                <a:gd name="T62" fmla="*/ 62 w 185"/>
                <a:gd name="T63" fmla="*/ 132 h 208"/>
                <a:gd name="T64" fmla="*/ 59 w 185"/>
                <a:gd name="T65" fmla="*/ 121 h 208"/>
                <a:gd name="T66" fmla="*/ 42 w 185"/>
                <a:gd name="T67" fmla="*/ 127 h 208"/>
                <a:gd name="T68" fmla="*/ 59 w 185"/>
                <a:gd name="T69" fmla="*/ 109 h 208"/>
                <a:gd name="T70" fmla="*/ 53 w 185"/>
                <a:gd name="T71" fmla="*/ 97 h 208"/>
                <a:gd name="T72" fmla="*/ 46 w 185"/>
                <a:gd name="T73" fmla="*/ 89 h 208"/>
                <a:gd name="T74" fmla="*/ 25 w 185"/>
                <a:gd name="T75" fmla="*/ 90 h 208"/>
                <a:gd name="T76" fmla="*/ 21 w 185"/>
                <a:gd name="T77" fmla="*/ 82 h 208"/>
                <a:gd name="T78" fmla="*/ 21 w 185"/>
                <a:gd name="T79" fmla="*/ 81 h 208"/>
                <a:gd name="T80" fmla="*/ 27 w 185"/>
                <a:gd name="T81" fmla="*/ 63 h 208"/>
                <a:gd name="T82" fmla="*/ 26 w 185"/>
                <a:gd name="T83" fmla="*/ 54 h 208"/>
                <a:gd name="T84" fmla="*/ 7 w 185"/>
                <a:gd name="T85" fmla="*/ 51 h 208"/>
                <a:gd name="T86" fmla="*/ 3 w 185"/>
                <a:gd name="T87" fmla="*/ 42 h 208"/>
                <a:gd name="T88" fmla="*/ 103 w 185"/>
                <a:gd name="T89" fmla="*/ 177 h 208"/>
                <a:gd name="T90" fmla="*/ 101 w 185"/>
                <a:gd name="T91" fmla="*/ 206 h 208"/>
                <a:gd name="T92" fmla="*/ 95 w 185"/>
                <a:gd name="T93" fmla="*/ 202 h 208"/>
                <a:gd name="T94" fmla="*/ 156 w 185"/>
                <a:gd name="T95" fmla="*/ 152 h 208"/>
                <a:gd name="T96" fmla="*/ 155 w 185"/>
                <a:gd name="T97" fmla="*/ 149 h 208"/>
                <a:gd name="T98" fmla="*/ 118 w 185"/>
                <a:gd name="T99" fmla="*/ 79 h 208"/>
                <a:gd name="T100" fmla="*/ 182 w 185"/>
                <a:gd name="T101" fmla="*/ 15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5" h="208">
                  <a:moveTo>
                    <a:pt x="133" y="80"/>
                  </a:moveTo>
                  <a:cubicBezTo>
                    <a:pt x="132" y="79"/>
                    <a:pt x="131" y="79"/>
                    <a:pt x="131" y="80"/>
                  </a:cubicBezTo>
                  <a:cubicBezTo>
                    <a:pt x="129" y="79"/>
                    <a:pt x="126" y="79"/>
                    <a:pt x="124" y="79"/>
                  </a:cubicBezTo>
                  <a:cubicBezTo>
                    <a:pt x="123" y="79"/>
                    <a:pt x="121" y="78"/>
                    <a:pt x="120" y="78"/>
                  </a:cubicBezTo>
                  <a:cubicBezTo>
                    <a:pt x="122" y="78"/>
                    <a:pt x="123" y="78"/>
                    <a:pt x="124" y="78"/>
                  </a:cubicBezTo>
                  <a:cubicBezTo>
                    <a:pt x="125" y="78"/>
                    <a:pt x="125" y="76"/>
                    <a:pt x="124" y="76"/>
                  </a:cubicBezTo>
                  <a:cubicBezTo>
                    <a:pt x="116" y="75"/>
                    <a:pt x="107" y="76"/>
                    <a:pt x="99" y="75"/>
                  </a:cubicBezTo>
                  <a:cubicBezTo>
                    <a:pt x="98" y="74"/>
                    <a:pt x="97" y="73"/>
                    <a:pt x="96" y="72"/>
                  </a:cubicBezTo>
                  <a:cubicBezTo>
                    <a:pt x="95" y="71"/>
                    <a:pt x="95" y="70"/>
                    <a:pt x="95" y="68"/>
                  </a:cubicBezTo>
                  <a:cubicBezTo>
                    <a:pt x="103" y="70"/>
                    <a:pt x="111" y="73"/>
                    <a:pt x="119" y="74"/>
                  </a:cubicBezTo>
                  <a:cubicBezTo>
                    <a:pt x="120" y="74"/>
                    <a:pt x="120" y="73"/>
                    <a:pt x="119" y="72"/>
                  </a:cubicBezTo>
                  <a:cubicBezTo>
                    <a:pt x="111" y="70"/>
                    <a:pt x="103" y="69"/>
                    <a:pt x="94" y="67"/>
                  </a:cubicBezTo>
                  <a:cubicBezTo>
                    <a:pt x="94" y="66"/>
                    <a:pt x="94" y="64"/>
                    <a:pt x="95" y="63"/>
                  </a:cubicBezTo>
                  <a:cubicBezTo>
                    <a:pt x="101" y="65"/>
                    <a:pt x="109" y="67"/>
                    <a:pt x="116" y="67"/>
                  </a:cubicBezTo>
                  <a:cubicBezTo>
                    <a:pt x="116" y="67"/>
                    <a:pt x="116" y="67"/>
                    <a:pt x="116" y="67"/>
                  </a:cubicBezTo>
                  <a:cubicBezTo>
                    <a:pt x="119" y="73"/>
                    <a:pt x="125" y="78"/>
                    <a:pt x="131" y="80"/>
                  </a:cubicBezTo>
                  <a:cubicBezTo>
                    <a:pt x="132" y="80"/>
                    <a:pt x="133" y="78"/>
                    <a:pt x="132" y="78"/>
                  </a:cubicBezTo>
                  <a:cubicBezTo>
                    <a:pt x="126" y="75"/>
                    <a:pt x="119" y="70"/>
                    <a:pt x="117" y="64"/>
                  </a:cubicBezTo>
                  <a:cubicBezTo>
                    <a:pt x="117" y="63"/>
                    <a:pt x="117" y="63"/>
                    <a:pt x="116" y="63"/>
                  </a:cubicBezTo>
                  <a:cubicBezTo>
                    <a:pt x="116" y="63"/>
                    <a:pt x="116" y="62"/>
                    <a:pt x="116" y="62"/>
                  </a:cubicBezTo>
                  <a:cubicBezTo>
                    <a:pt x="116" y="61"/>
                    <a:pt x="116" y="59"/>
                    <a:pt x="116" y="57"/>
                  </a:cubicBezTo>
                  <a:cubicBezTo>
                    <a:pt x="116" y="57"/>
                    <a:pt x="117" y="57"/>
                    <a:pt x="118" y="57"/>
                  </a:cubicBezTo>
                  <a:cubicBezTo>
                    <a:pt x="119" y="57"/>
                    <a:pt x="119" y="56"/>
                    <a:pt x="118" y="55"/>
                  </a:cubicBezTo>
                  <a:cubicBezTo>
                    <a:pt x="118" y="55"/>
                    <a:pt x="118" y="55"/>
                    <a:pt x="118" y="55"/>
                  </a:cubicBezTo>
                  <a:cubicBezTo>
                    <a:pt x="109" y="37"/>
                    <a:pt x="99" y="20"/>
                    <a:pt x="89" y="3"/>
                  </a:cubicBezTo>
                  <a:cubicBezTo>
                    <a:pt x="88" y="2"/>
                    <a:pt x="87" y="2"/>
                    <a:pt x="87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5" y="2"/>
                    <a:pt x="84" y="2"/>
                    <a:pt x="83" y="2"/>
                  </a:cubicBezTo>
                  <a:cubicBezTo>
                    <a:pt x="81" y="2"/>
                    <a:pt x="80" y="1"/>
                    <a:pt x="78" y="1"/>
                  </a:cubicBezTo>
                  <a:cubicBezTo>
                    <a:pt x="78" y="0"/>
                    <a:pt x="78" y="1"/>
                    <a:pt x="78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51" y="13"/>
                    <a:pt x="26" y="27"/>
                    <a:pt x="2" y="41"/>
                  </a:cubicBezTo>
                  <a:cubicBezTo>
                    <a:pt x="1" y="41"/>
                    <a:pt x="1" y="41"/>
                    <a:pt x="1" y="42"/>
                  </a:cubicBezTo>
                  <a:cubicBezTo>
                    <a:pt x="0" y="42"/>
                    <a:pt x="0" y="43"/>
                    <a:pt x="0" y="44"/>
                  </a:cubicBezTo>
                  <a:cubicBezTo>
                    <a:pt x="8" y="59"/>
                    <a:pt x="15" y="75"/>
                    <a:pt x="23" y="90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3" y="91"/>
                    <a:pt x="23" y="92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2"/>
                    <a:pt x="25" y="93"/>
                    <a:pt x="25" y="93"/>
                  </a:cubicBezTo>
                  <a:cubicBezTo>
                    <a:pt x="25" y="93"/>
                    <a:pt x="25" y="93"/>
                    <a:pt x="25" y="94"/>
                  </a:cubicBezTo>
                  <a:cubicBezTo>
                    <a:pt x="25" y="94"/>
                    <a:pt x="26" y="95"/>
                    <a:pt x="27" y="95"/>
                  </a:cubicBezTo>
                  <a:cubicBezTo>
                    <a:pt x="46" y="87"/>
                    <a:pt x="58" y="118"/>
                    <a:pt x="41" y="125"/>
                  </a:cubicBezTo>
                  <a:cubicBezTo>
                    <a:pt x="41" y="126"/>
                    <a:pt x="41" y="126"/>
                    <a:pt x="41" y="126"/>
                  </a:cubicBezTo>
                  <a:cubicBezTo>
                    <a:pt x="40" y="127"/>
                    <a:pt x="40" y="129"/>
                    <a:pt x="41" y="130"/>
                  </a:cubicBezTo>
                  <a:cubicBezTo>
                    <a:pt x="41" y="130"/>
                    <a:pt x="40" y="130"/>
                    <a:pt x="40" y="131"/>
                  </a:cubicBezTo>
                  <a:cubicBezTo>
                    <a:pt x="39" y="131"/>
                    <a:pt x="40" y="132"/>
                    <a:pt x="40" y="132"/>
                  </a:cubicBezTo>
                  <a:cubicBezTo>
                    <a:pt x="41" y="131"/>
                    <a:pt x="41" y="131"/>
                    <a:pt x="42" y="131"/>
                  </a:cubicBezTo>
                  <a:cubicBezTo>
                    <a:pt x="49" y="146"/>
                    <a:pt x="56" y="161"/>
                    <a:pt x="64" y="176"/>
                  </a:cubicBezTo>
                  <a:cubicBezTo>
                    <a:pt x="64" y="176"/>
                    <a:pt x="63" y="176"/>
                    <a:pt x="63" y="176"/>
                  </a:cubicBezTo>
                  <a:cubicBezTo>
                    <a:pt x="63" y="177"/>
                    <a:pt x="63" y="178"/>
                    <a:pt x="64" y="177"/>
                  </a:cubicBezTo>
                  <a:cubicBezTo>
                    <a:pt x="64" y="177"/>
                    <a:pt x="64" y="177"/>
                    <a:pt x="64" y="177"/>
                  </a:cubicBezTo>
                  <a:cubicBezTo>
                    <a:pt x="67" y="183"/>
                    <a:pt x="71" y="189"/>
                    <a:pt x="74" y="195"/>
                  </a:cubicBezTo>
                  <a:cubicBezTo>
                    <a:pt x="74" y="196"/>
                    <a:pt x="74" y="196"/>
                    <a:pt x="75" y="196"/>
                  </a:cubicBezTo>
                  <a:cubicBezTo>
                    <a:pt x="74" y="196"/>
                    <a:pt x="75" y="197"/>
                    <a:pt x="75" y="197"/>
                  </a:cubicBezTo>
                  <a:cubicBezTo>
                    <a:pt x="80" y="198"/>
                    <a:pt x="84" y="200"/>
                    <a:pt x="89" y="202"/>
                  </a:cubicBezTo>
                  <a:cubicBezTo>
                    <a:pt x="92" y="203"/>
                    <a:pt x="96" y="206"/>
                    <a:pt x="100" y="207"/>
                  </a:cubicBezTo>
                  <a:cubicBezTo>
                    <a:pt x="101" y="208"/>
                    <a:pt x="101" y="207"/>
                    <a:pt x="101" y="207"/>
                  </a:cubicBezTo>
                  <a:cubicBezTo>
                    <a:pt x="101" y="208"/>
                    <a:pt x="102" y="208"/>
                    <a:pt x="102" y="208"/>
                  </a:cubicBezTo>
                  <a:cubicBezTo>
                    <a:pt x="118" y="200"/>
                    <a:pt x="133" y="191"/>
                    <a:pt x="149" y="182"/>
                  </a:cubicBezTo>
                  <a:cubicBezTo>
                    <a:pt x="160" y="176"/>
                    <a:pt x="174" y="170"/>
                    <a:pt x="183" y="161"/>
                  </a:cubicBezTo>
                  <a:cubicBezTo>
                    <a:pt x="184" y="161"/>
                    <a:pt x="184" y="160"/>
                    <a:pt x="184" y="160"/>
                  </a:cubicBezTo>
                  <a:cubicBezTo>
                    <a:pt x="184" y="160"/>
                    <a:pt x="185" y="159"/>
                    <a:pt x="184" y="158"/>
                  </a:cubicBezTo>
                  <a:cubicBezTo>
                    <a:pt x="184" y="158"/>
                    <a:pt x="185" y="158"/>
                    <a:pt x="184" y="157"/>
                  </a:cubicBezTo>
                  <a:cubicBezTo>
                    <a:pt x="167" y="132"/>
                    <a:pt x="149" y="106"/>
                    <a:pt x="133" y="80"/>
                  </a:cubicBezTo>
                  <a:close/>
                  <a:moveTo>
                    <a:pt x="114" y="78"/>
                  </a:moveTo>
                  <a:cubicBezTo>
                    <a:pt x="109" y="79"/>
                    <a:pt x="104" y="79"/>
                    <a:pt x="100" y="76"/>
                  </a:cubicBezTo>
                  <a:cubicBezTo>
                    <a:pt x="105" y="77"/>
                    <a:pt x="110" y="78"/>
                    <a:pt x="114" y="78"/>
                  </a:cubicBezTo>
                  <a:close/>
                  <a:moveTo>
                    <a:pt x="115" y="66"/>
                  </a:moveTo>
                  <a:cubicBezTo>
                    <a:pt x="108" y="65"/>
                    <a:pt x="101" y="64"/>
                    <a:pt x="95" y="62"/>
                  </a:cubicBezTo>
                  <a:cubicBezTo>
                    <a:pt x="95" y="60"/>
                    <a:pt x="96" y="59"/>
                    <a:pt x="96" y="58"/>
                  </a:cubicBezTo>
                  <a:cubicBezTo>
                    <a:pt x="102" y="60"/>
                    <a:pt x="108" y="62"/>
                    <a:pt x="114" y="63"/>
                  </a:cubicBezTo>
                  <a:cubicBezTo>
                    <a:pt x="114" y="64"/>
                    <a:pt x="114" y="65"/>
                    <a:pt x="115" y="66"/>
                  </a:cubicBezTo>
                  <a:close/>
                  <a:moveTo>
                    <a:pt x="113" y="62"/>
                  </a:moveTo>
                  <a:cubicBezTo>
                    <a:pt x="108" y="60"/>
                    <a:pt x="102" y="58"/>
                    <a:pt x="97" y="57"/>
                  </a:cubicBezTo>
                  <a:cubicBezTo>
                    <a:pt x="98" y="55"/>
                    <a:pt x="99" y="53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4" y="52"/>
                    <a:pt x="106" y="54"/>
                    <a:pt x="109" y="55"/>
                  </a:cubicBezTo>
                  <a:cubicBezTo>
                    <a:pt x="110" y="55"/>
                    <a:pt x="112" y="56"/>
                    <a:pt x="113" y="56"/>
                  </a:cubicBezTo>
                  <a:cubicBezTo>
                    <a:pt x="113" y="58"/>
                    <a:pt x="113" y="60"/>
                    <a:pt x="113" y="62"/>
                  </a:cubicBezTo>
                  <a:close/>
                  <a:moveTo>
                    <a:pt x="81" y="3"/>
                  </a:moveTo>
                  <a:cubicBezTo>
                    <a:pt x="83" y="4"/>
                    <a:pt x="85" y="4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96" y="20"/>
                    <a:pt x="106" y="37"/>
                    <a:pt x="116" y="53"/>
                  </a:cubicBezTo>
                  <a:cubicBezTo>
                    <a:pt x="115" y="53"/>
                    <a:pt x="115" y="53"/>
                    <a:pt x="114" y="54"/>
                  </a:cubicBezTo>
                  <a:cubicBezTo>
                    <a:pt x="113" y="53"/>
                    <a:pt x="111" y="53"/>
                    <a:pt x="110" y="53"/>
                  </a:cubicBezTo>
                  <a:cubicBezTo>
                    <a:pt x="107" y="52"/>
                    <a:pt x="104" y="51"/>
                    <a:pt x="102" y="49"/>
                  </a:cubicBezTo>
                  <a:cubicBezTo>
                    <a:pt x="96" y="33"/>
                    <a:pt x="89" y="18"/>
                    <a:pt x="81" y="3"/>
                  </a:cubicBezTo>
                  <a:close/>
                  <a:moveTo>
                    <a:pt x="42" y="23"/>
                  </a:moveTo>
                  <a:cubicBezTo>
                    <a:pt x="44" y="21"/>
                    <a:pt x="47" y="20"/>
                    <a:pt x="49" y="19"/>
                  </a:cubicBezTo>
                  <a:cubicBezTo>
                    <a:pt x="70" y="36"/>
                    <a:pt x="80" y="67"/>
                    <a:pt x="93" y="91"/>
                  </a:cubicBezTo>
                  <a:cubicBezTo>
                    <a:pt x="106" y="114"/>
                    <a:pt x="119" y="137"/>
                    <a:pt x="133" y="159"/>
                  </a:cubicBezTo>
                  <a:cubicBezTo>
                    <a:pt x="134" y="160"/>
                    <a:pt x="136" y="159"/>
                    <a:pt x="135" y="158"/>
                  </a:cubicBezTo>
                  <a:cubicBezTo>
                    <a:pt x="119" y="131"/>
                    <a:pt x="103" y="103"/>
                    <a:pt x="88" y="75"/>
                  </a:cubicBezTo>
                  <a:cubicBezTo>
                    <a:pt x="77" y="55"/>
                    <a:pt x="69" y="33"/>
                    <a:pt x="50" y="18"/>
                  </a:cubicBezTo>
                  <a:cubicBezTo>
                    <a:pt x="60" y="13"/>
                    <a:pt x="69" y="9"/>
                    <a:pt x="78" y="4"/>
                  </a:cubicBezTo>
                  <a:cubicBezTo>
                    <a:pt x="78" y="4"/>
                    <a:pt x="79" y="4"/>
                    <a:pt x="79" y="4"/>
                  </a:cubicBezTo>
                  <a:cubicBezTo>
                    <a:pt x="85" y="19"/>
                    <a:pt x="92" y="35"/>
                    <a:pt x="99" y="50"/>
                  </a:cubicBezTo>
                  <a:cubicBezTo>
                    <a:pt x="92" y="55"/>
                    <a:pt x="89" y="66"/>
                    <a:pt x="94" y="74"/>
                  </a:cubicBezTo>
                  <a:cubicBezTo>
                    <a:pt x="98" y="81"/>
                    <a:pt x="109" y="85"/>
                    <a:pt x="116" y="81"/>
                  </a:cubicBezTo>
                  <a:cubicBezTo>
                    <a:pt x="118" y="91"/>
                    <a:pt x="126" y="102"/>
                    <a:pt x="131" y="111"/>
                  </a:cubicBezTo>
                  <a:cubicBezTo>
                    <a:pt x="138" y="124"/>
                    <a:pt x="145" y="137"/>
                    <a:pt x="152" y="150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51" y="151"/>
                    <a:pt x="152" y="153"/>
                    <a:pt x="153" y="152"/>
                  </a:cubicBezTo>
                  <a:cubicBezTo>
                    <a:pt x="142" y="156"/>
                    <a:pt x="126" y="165"/>
                    <a:pt x="112" y="172"/>
                  </a:cubicBezTo>
                  <a:cubicBezTo>
                    <a:pt x="110" y="173"/>
                    <a:pt x="107" y="175"/>
                    <a:pt x="104" y="176"/>
                  </a:cubicBezTo>
                  <a:cubicBezTo>
                    <a:pt x="92" y="154"/>
                    <a:pt x="79" y="132"/>
                    <a:pt x="68" y="110"/>
                  </a:cubicBezTo>
                  <a:cubicBezTo>
                    <a:pt x="60" y="93"/>
                    <a:pt x="27" y="41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lose/>
                  <a:moveTo>
                    <a:pt x="71" y="187"/>
                  </a:moveTo>
                  <a:cubicBezTo>
                    <a:pt x="75" y="185"/>
                    <a:pt x="79" y="183"/>
                    <a:pt x="83" y="181"/>
                  </a:cubicBezTo>
                  <a:cubicBezTo>
                    <a:pt x="84" y="181"/>
                    <a:pt x="83" y="180"/>
                    <a:pt x="83" y="180"/>
                  </a:cubicBezTo>
                  <a:cubicBezTo>
                    <a:pt x="78" y="182"/>
                    <a:pt x="75" y="184"/>
                    <a:pt x="71" y="186"/>
                  </a:cubicBezTo>
                  <a:cubicBezTo>
                    <a:pt x="69" y="183"/>
                    <a:pt x="68" y="179"/>
                    <a:pt x="66" y="176"/>
                  </a:cubicBezTo>
                  <a:cubicBezTo>
                    <a:pt x="70" y="174"/>
                    <a:pt x="74" y="172"/>
                    <a:pt x="78" y="170"/>
                  </a:cubicBezTo>
                  <a:cubicBezTo>
                    <a:pt x="78" y="169"/>
                    <a:pt x="78" y="168"/>
                    <a:pt x="77" y="169"/>
                  </a:cubicBezTo>
                  <a:cubicBezTo>
                    <a:pt x="73" y="171"/>
                    <a:pt x="69" y="173"/>
                    <a:pt x="66" y="175"/>
                  </a:cubicBezTo>
                  <a:cubicBezTo>
                    <a:pt x="64" y="172"/>
                    <a:pt x="62" y="168"/>
                    <a:pt x="60" y="164"/>
                  </a:cubicBezTo>
                  <a:cubicBezTo>
                    <a:pt x="60" y="164"/>
                    <a:pt x="61" y="164"/>
                    <a:pt x="61" y="164"/>
                  </a:cubicBezTo>
                  <a:cubicBezTo>
                    <a:pt x="67" y="162"/>
                    <a:pt x="74" y="158"/>
                    <a:pt x="79" y="154"/>
                  </a:cubicBezTo>
                  <a:cubicBezTo>
                    <a:pt x="80" y="154"/>
                    <a:pt x="79" y="153"/>
                    <a:pt x="78" y="153"/>
                  </a:cubicBezTo>
                  <a:cubicBezTo>
                    <a:pt x="72" y="157"/>
                    <a:pt x="66" y="160"/>
                    <a:pt x="60" y="163"/>
                  </a:cubicBezTo>
                  <a:cubicBezTo>
                    <a:pt x="60" y="163"/>
                    <a:pt x="60" y="164"/>
                    <a:pt x="60" y="164"/>
                  </a:cubicBezTo>
                  <a:cubicBezTo>
                    <a:pt x="59" y="161"/>
                    <a:pt x="57" y="158"/>
                    <a:pt x="56" y="156"/>
                  </a:cubicBezTo>
                  <a:cubicBezTo>
                    <a:pt x="59" y="155"/>
                    <a:pt x="62" y="154"/>
                    <a:pt x="65" y="152"/>
                  </a:cubicBezTo>
                  <a:cubicBezTo>
                    <a:pt x="65" y="151"/>
                    <a:pt x="65" y="150"/>
                    <a:pt x="64" y="151"/>
                  </a:cubicBezTo>
                  <a:cubicBezTo>
                    <a:pt x="61" y="152"/>
                    <a:pt x="59" y="154"/>
                    <a:pt x="56" y="155"/>
                  </a:cubicBezTo>
                  <a:cubicBezTo>
                    <a:pt x="53" y="149"/>
                    <a:pt x="51" y="144"/>
                    <a:pt x="48" y="139"/>
                  </a:cubicBezTo>
                  <a:cubicBezTo>
                    <a:pt x="53" y="137"/>
                    <a:pt x="58" y="135"/>
                    <a:pt x="62" y="132"/>
                  </a:cubicBezTo>
                  <a:cubicBezTo>
                    <a:pt x="63" y="132"/>
                    <a:pt x="63" y="131"/>
                    <a:pt x="62" y="131"/>
                  </a:cubicBezTo>
                  <a:cubicBezTo>
                    <a:pt x="57" y="133"/>
                    <a:pt x="52" y="135"/>
                    <a:pt x="48" y="138"/>
                  </a:cubicBezTo>
                  <a:cubicBezTo>
                    <a:pt x="46" y="135"/>
                    <a:pt x="45" y="132"/>
                    <a:pt x="44" y="130"/>
                  </a:cubicBezTo>
                  <a:cubicBezTo>
                    <a:pt x="49" y="127"/>
                    <a:pt x="54" y="124"/>
                    <a:pt x="59" y="121"/>
                  </a:cubicBezTo>
                  <a:cubicBezTo>
                    <a:pt x="59" y="121"/>
                    <a:pt x="59" y="120"/>
                    <a:pt x="58" y="120"/>
                  </a:cubicBezTo>
                  <a:cubicBezTo>
                    <a:pt x="53" y="123"/>
                    <a:pt x="48" y="126"/>
                    <a:pt x="43" y="129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43" y="128"/>
                    <a:pt x="42" y="127"/>
                    <a:pt x="42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9" y="125"/>
                    <a:pt x="52" y="119"/>
                    <a:pt x="52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5" y="112"/>
                    <a:pt x="57" y="111"/>
                    <a:pt x="59" y="109"/>
                  </a:cubicBezTo>
                  <a:cubicBezTo>
                    <a:pt x="59" y="108"/>
                    <a:pt x="58" y="107"/>
                    <a:pt x="58" y="108"/>
                  </a:cubicBezTo>
                  <a:cubicBezTo>
                    <a:pt x="56" y="110"/>
                    <a:pt x="54" y="111"/>
                    <a:pt x="52" y="112"/>
                  </a:cubicBezTo>
                  <a:cubicBezTo>
                    <a:pt x="52" y="108"/>
                    <a:pt x="51" y="104"/>
                    <a:pt x="49" y="100"/>
                  </a:cubicBezTo>
                  <a:cubicBezTo>
                    <a:pt x="50" y="99"/>
                    <a:pt x="52" y="98"/>
                    <a:pt x="53" y="97"/>
                  </a:cubicBezTo>
                  <a:cubicBezTo>
                    <a:pt x="54" y="97"/>
                    <a:pt x="53" y="95"/>
                    <a:pt x="53" y="96"/>
                  </a:cubicBezTo>
                  <a:cubicBezTo>
                    <a:pt x="51" y="97"/>
                    <a:pt x="50" y="98"/>
                    <a:pt x="48" y="99"/>
                  </a:cubicBezTo>
                  <a:cubicBezTo>
                    <a:pt x="47" y="96"/>
                    <a:pt x="44" y="93"/>
                    <a:pt x="42" y="92"/>
                  </a:cubicBezTo>
                  <a:cubicBezTo>
                    <a:pt x="43" y="91"/>
                    <a:pt x="45" y="90"/>
                    <a:pt x="46" y="89"/>
                  </a:cubicBezTo>
                  <a:cubicBezTo>
                    <a:pt x="47" y="89"/>
                    <a:pt x="46" y="88"/>
                    <a:pt x="46" y="88"/>
                  </a:cubicBezTo>
                  <a:cubicBezTo>
                    <a:pt x="44" y="89"/>
                    <a:pt x="42" y="90"/>
                    <a:pt x="40" y="91"/>
                  </a:cubicBezTo>
                  <a:cubicBezTo>
                    <a:pt x="36" y="89"/>
                    <a:pt x="31" y="89"/>
                    <a:pt x="26" y="92"/>
                  </a:cubicBezTo>
                  <a:cubicBezTo>
                    <a:pt x="26" y="92"/>
                    <a:pt x="26" y="91"/>
                    <a:pt x="25" y="90"/>
                  </a:cubicBezTo>
                  <a:cubicBezTo>
                    <a:pt x="30" y="88"/>
                    <a:pt x="36" y="86"/>
                    <a:pt x="41" y="83"/>
                  </a:cubicBezTo>
                  <a:cubicBezTo>
                    <a:pt x="42" y="83"/>
                    <a:pt x="41" y="82"/>
                    <a:pt x="40" y="82"/>
                  </a:cubicBezTo>
                  <a:cubicBezTo>
                    <a:pt x="35" y="84"/>
                    <a:pt x="30" y="86"/>
                    <a:pt x="25" y="89"/>
                  </a:cubicBezTo>
                  <a:cubicBezTo>
                    <a:pt x="24" y="87"/>
                    <a:pt x="23" y="84"/>
                    <a:pt x="21" y="82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6" y="80"/>
                    <a:pt x="30" y="78"/>
                    <a:pt x="33" y="76"/>
                  </a:cubicBezTo>
                  <a:cubicBezTo>
                    <a:pt x="34" y="76"/>
                    <a:pt x="34" y="74"/>
                    <a:pt x="33" y="75"/>
                  </a:cubicBezTo>
                  <a:cubicBezTo>
                    <a:pt x="29" y="76"/>
                    <a:pt x="25" y="79"/>
                    <a:pt x="21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9" y="77"/>
                    <a:pt x="18" y="74"/>
                    <a:pt x="16" y="70"/>
                  </a:cubicBezTo>
                  <a:cubicBezTo>
                    <a:pt x="20" y="68"/>
                    <a:pt x="24" y="66"/>
                    <a:pt x="28" y="64"/>
                  </a:cubicBezTo>
                  <a:cubicBezTo>
                    <a:pt x="29" y="63"/>
                    <a:pt x="28" y="62"/>
                    <a:pt x="27" y="63"/>
                  </a:cubicBezTo>
                  <a:cubicBezTo>
                    <a:pt x="23" y="64"/>
                    <a:pt x="19" y="67"/>
                    <a:pt x="15" y="69"/>
                  </a:cubicBezTo>
                  <a:cubicBezTo>
                    <a:pt x="14" y="66"/>
                    <a:pt x="13" y="63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7" y="58"/>
                    <a:pt x="21" y="56"/>
                    <a:pt x="26" y="54"/>
                  </a:cubicBezTo>
                  <a:cubicBezTo>
                    <a:pt x="27" y="53"/>
                    <a:pt x="26" y="52"/>
                    <a:pt x="25" y="52"/>
                  </a:cubicBezTo>
                  <a:cubicBezTo>
                    <a:pt x="21" y="54"/>
                    <a:pt x="16" y="57"/>
                    <a:pt x="11" y="59"/>
                  </a:cubicBezTo>
                  <a:cubicBezTo>
                    <a:pt x="11" y="59"/>
                    <a:pt x="11" y="60"/>
                    <a:pt x="11" y="60"/>
                  </a:cubicBezTo>
                  <a:cubicBezTo>
                    <a:pt x="10" y="57"/>
                    <a:pt x="8" y="54"/>
                    <a:pt x="7" y="51"/>
                  </a:cubicBezTo>
                  <a:cubicBezTo>
                    <a:pt x="11" y="48"/>
                    <a:pt x="16" y="46"/>
                    <a:pt x="21" y="44"/>
                  </a:cubicBezTo>
                  <a:cubicBezTo>
                    <a:pt x="22" y="44"/>
                    <a:pt x="21" y="42"/>
                    <a:pt x="20" y="43"/>
                  </a:cubicBezTo>
                  <a:cubicBezTo>
                    <a:pt x="15" y="44"/>
                    <a:pt x="11" y="47"/>
                    <a:pt x="6" y="49"/>
                  </a:cubicBezTo>
                  <a:cubicBezTo>
                    <a:pt x="5" y="47"/>
                    <a:pt x="4" y="45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15" y="36"/>
                    <a:pt x="26" y="31"/>
                    <a:pt x="38" y="25"/>
                  </a:cubicBezTo>
                  <a:cubicBezTo>
                    <a:pt x="26" y="39"/>
                    <a:pt x="45" y="67"/>
                    <a:pt x="51" y="80"/>
                  </a:cubicBezTo>
                  <a:cubicBezTo>
                    <a:pt x="66" y="113"/>
                    <a:pt x="84" y="146"/>
                    <a:pt x="103" y="177"/>
                  </a:cubicBezTo>
                  <a:cubicBezTo>
                    <a:pt x="93" y="182"/>
                    <a:pt x="83" y="187"/>
                    <a:pt x="75" y="195"/>
                  </a:cubicBezTo>
                  <a:cubicBezTo>
                    <a:pt x="74" y="192"/>
                    <a:pt x="72" y="189"/>
                    <a:pt x="71" y="187"/>
                  </a:cubicBezTo>
                  <a:close/>
                  <a:moveTo>
                    <a:pt x="147" y="179"/>
                  </a:moveTo>
                  <a:cubicBezTo>
                    <a:pt x="132" y="188"/>
                    <a:pt x="117" y="197"/>
                    <a:pt x="101" y="206"/>
                  </a:cubicBezTo>
                  <a:cubicBezTo>
                    <a:pt x="100" y="204"/>
                    <a:pt x="98" y="203"/>
                    <a:pt x="96" y="202"/>
                  </a:cubicBezTo>
                  <a:cubicBezTo>
                    <a:pt x="100" y="201"/>
                    <a:pt x="105" y="199"/>
                    <a:pt x="109" y="197"/>
                  </a:cubicBezTo>
                  <a:cubicBezTo>
                    <a:pt x="109" y="197"/>
                    <a:pt x="109" y="196"/>
                    <a:pt x="108" y="196"/>
                  </a:cubicBezTo>
                  <a:cubicBezTo>
                    <a:pt x="104" y="198"/>
                    <a:pt x="100" y="200"/>
                    <a:pt x="95" y="202"/>
                  </a:cubicBezTo>
                  <a:cubicBezTo>
                    <a:pt x="94" y="201"/>
                    <a:pt x="92" y="200"/>
                    <a:pt x="90" y="199"/>
                  </a:cubicBezTo>
                  <a:cubicBezTo>
                    <a:pt x="86" y="198"/>
                    <a:pt x="82" y="196"/>
                    <a:pt x="77" y="195"/>
                  </a:cubicBezTo>
                  <a:cubicBezTo>
                    <a:pt x="100" y="177"/>
                    <a:pt x="130" y="167"/>
                    <a:pt x="154" y="152"/>
                  </a:cubicBezTo>
                  <a:cubicBezTo>
                    <a:pt x="155" y="152"/>
                    <a:pt x="155" y="152"/>
                    <a:pt x="156" y="152"/>
                  </a:cubicBezTo>
                  <a:cubicBezTo>
                    <a:pt x="158" y="154"/>
                    <a:pt x="162" y="155"/>
                    <a:pt x="165" y="156"/>
                  </a:cubicBezTo>
                  <a:cubicBezTo>
                    <a:pt x="170" y="157"/>
                    <a:pt x="176" y="159"/>
                    <a:pt x="181" y="160"/>
                  </a:cubicBezTo>
                  <a:cubicBezTo>
                    <a:pt x="169" y="164"/>
                    <a:pt x="158" y="173"/>
                    <a:pt x="147" y="179"/>
                  </a:cubicBezTo>
                  <a:close/>
                  <a:moveTo>
                    <a:pt x="155" y="149"/>
                  </a:moveTo>
                  <a:cubicBezTo>
                    <a:pt x="155" y="149"/>
                    <a:pt x="155" y="149"/>
                    <a:pt x="155" y="149"/>
                  </a:cubicBezTo>
                  <a:cubicBezTo>
                    <a:pt x="149" y="137"/>
                    <a:pt x="143" y="126"/>
                    <a:pt x="137" y="115"/>
                  </a:cubicBezTo>
                  <a:cubicBezTo>
                    <a:pt x="131" y="104"/>
                    <a:pt x="121" y="92"/>
                    <a:pt x="118" y="80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20" y="80"/>
                    <a:pt x="122" y="81"/>
                    <a:pt x="124" y="81"/>
                  </a:cubicBezTo>
                  <a:cubicBezTo>
                    <a:pt x="126" y="82"/>
                    <a:pt x="129" y="82"/>
                    <a:pt x="131" y="82"/>
                  </a:cubicBezTo>
                  <a:cubicBezTo>
                    <a:pt x="147" y="107"/>
                    <a:pt x="164" y="133"/>
                    <a:pt x="182" y="157"/>
                  </a:cubicBezTo>
                  <a:cubicBezTo>
                    <a:pt x="173" y="154"/>
                    <a:pt x="162" y="155"/>
                    <a:pt x="155" y="14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28"/>
            <p:cNvSpPr>
              <a:spLocks noEditPoints="1"/>
            </p:cNvSpPr>
            <p:nvPr/>
          </p:nvSpPr>
          <p:spPr bwMode="auto">
            <a:xfrm>
              <a:off x="2895600" y="2825750"/>
              <a:ext cx="152400" cy="130175"/>
            </a:xfrm>
            <a:custGeom>
              <a:avLst/>
              <a:gdLst>
                <a:gd name="T0" fmla="*/ 7 w 36"/>
                <a:gd name="T1" fmla="*/ 17 h 31"/>
                <a:gd name="T2" fmla="*/ 2 w 36"/>
                <a:gd name="T3" fmla="*/ 27 h 31"/>
                <a:gd name="T4" fmla="*/ 12 w 36"/>
                <a:gd name="T5" fmla="*/ 30 h 31"/>
                <a:gd name="T6" fmla="*/ 12 w 36"/>
                <a:gd name="T7" fmla="*/ 30 h 31"/>
                <a:gd name="T8" fmla="*/ 28 w 36"/>
                <a:gd name="T9" fmla="*/ 22 h 31"/>
                <a:gd name="T10" fmla="*/ 35 w 36"/>
                <a:gd name="T11" fmla="*/ 12 h 31"/>
                <a:gd name="T12" fmla="*/ 35 w 36"/>
                <a:gd name="T13" fmla="*/ 11 h 31"/>
                <a:gd name="T14" fmla="*/ 7 w 36"/>
                <a:gd name="T15" fmla="*/ 17 h 31"/>
                <a:gd name="T16" fmla="*/ 33 w 36"/>
                <a:gd name="T17" fmla="*/ 12 h 31"/>
                <a:gd name="T18" fmla="*/ 21 w 36"/>
                <a:gd name="T19" fmla="*/ 24 h 31"/>
                <a:gd name="T20" fmla="*/ 9 w 36"/>
                <a:gd name="T21" fmla="*/ 29 h 31"/>
                <a:gd name="T22" fmla="*/ 8 w 36"/>
                <a:gd name="T23" fmla="*/ 18 h 31"/>
                <a:gd name="T24" fmla="*/ 16 w 36"/>
                <a:gd name="T25" fmla="*/ 13 h 31"/>
                <a:gd name="T26" fmla="*/ 33 w 36"/>
                <a:gd name="T27" fmla="*/ 11 h 31"/>
                <a:gd name="T28" fmla="*/ 33 w 36"/>
                <a:gd name="T29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31">
                  <a:moveTo>
                    <a:pt x="7" y="17"/>
                  </a:moveTo>
                  <a:cubicBezTo>
                    <a:pt x="3" y="19"/>
                    <a:pt x="0" y="23"/>
                    <a:pt x="2" y="27"/>
                  </a:cubicBezTo>
                  <a:cubicBezTo>
                    <a:pt x="4" y="31"/>
                    <a:pt x="8" y="31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8" y="28"/>
                    <a:pt x="23" y="26"/>
                    <a:pt x="28" y="22"/>
                  </a:cubicBezTo>
                  <a:cubicBezTo>
                    <a:pt x="30" y="20"/>
                    <a:pt x="36" y="16"/>
                    <a:pt x="35" y="12"/>
                  </a:cubicBezTo>
                  <a:cubicBezTo>
                    <a:pt x="35" y="12"/>
                    <a:pt x="36" y="12"/>
                    <a:pt x="35" y="11"/>
                  </a:cubicBezTo>
                  <a:cubicBezTo>
                    <a:pt x="30" y="0"/>
                    <a:pt x="13" y="12"/>
                    <a:pt x="7" y="17"/>
                  </a:cubicBezTo>
                  <a:close/>
                  <a:moveTo>
                    <a:pt x="33" y="12"/>
                  </a:moveTo>
                  <a:cubicBezTo>
                    <a:pt x="34" y="16"/>
                    <a:pt x="24" y="22"/>
                    <a:pt x="21" y="24"/>
                  </a:cubicBezTo>
                  <a:cubicBezTo>
                    <a:pt x="17" y="27"/>
                    <a:pt x="13" y="28"/>
                    <a:pt x="9" y="29"/>
                  </a:cubicBezTo>
                  <a:cubicBezTo>
                    <a:pt x="2" y="29"/>
                    <a:pt x="5" y="22"/>
                    <a:pt x="8" y="18"/>
                  </a:cubicBezTo>
                  <a:cubicBezTo>
                    <a:pt x="10" y="16"/>
                    <a:pt x="13" y="15"/>
                    <a:pt x="16" y="13"/>
                  </a:cubicBezTo>
                  <a:cubicBezTo>
                    <a:pt x="21" y="11"/>
                    <a:pt x="28" y="7"/>
                    <a:pt x="33" y="11"/>
                  </a:cubicBezTo>
                  <a:cubicBezTo>
                    <a:pt x="33" y="11"/>
                    <a:pt x="32" y="11"/>
                    <a:pt x="33" y="1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29"/>
            <p:cNvSpPr>
              <a:spLocks noEditPoints="1"/>
            </p:cNvSpPr>
            <p:nvPr/>
          </p:nvSpPr>
          <p:spPr bwMode="auto">
            <a:xfrm>
              <a:off x="2717800" y="2506663"/>
              <a:ext cx="88900" cy="88900"/>
            </a:xfrm>
            <a:custGeom>
              <a:avLst/>
              <a:gdLst>
                <a:gd name="T0" fmla="*/ 17 w 21"/>
                <a:gd name="T1" fmla="*/ 3 h 21"/>
                <a:gd name="T2" fmla="*/ 4 w 21"/>
                <a:gd name="T3" fmla="*/ 5 h 21"/>
                <a:gd name="T4" fmla="*/ 4 w 21"/>
                <a:gd name="T5" fmla="*/ 5 h 21"/>
                <a:gd name="T6" fmla="*/ 3 w 21"/>
                <a:gd name="T7" fmla="*/ 5 h 21"/>
                <a:gd name="T8" fmla="*/ 6 w 21"/>
                <a:gd name="T9" fmla="*/ 18 h 21"/>
                <a:gd name="T10" fmla="*/ 18 w 21"/>
                <a:gd name="T11" fmla="*/ 16 h 21"/>
                <a:gd name="T12" fmla="*/ 17 w 21"/>
                <a:gd name="T13" fmla="*/ 3 h 21"/>
                <a:gd name="T14" fmla="*/ 16 w 21"/>
                <a:gd name="T15" fmla="*/ 15 h 21"/>
                <a:gd name="T16" fmla="*/ 7 w 21"/>
                <a:gd name="T17" fmla="*/ 16 h 21"/>
                <a:gd name="T18" fmla="*/ 5 w 21"/>
                <a:gd name="T19" fmla="*/ 6 h 21"/>
                <a:gd name="T20" fmla="*/ 5 w 21"/>
                <a:gd name="T21" fmla="*/ 5 h 21"/>
                <a:gd name="T22" fmla="*/ 15 w 21"/>
                <a:gd name="T23" fmla="*/ 5 h 21"/>
                <a:gd name="T24" fmla="*/ 16 w 21"/>
                <a:gd name="T25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1">
                  <a:moveTo>
                    <a:pt x="17" y="3"/>
                  </a:moveTo>
                  <a:cubicBezTo>
                    <a:pt x="13" y="0"/>
                    <a:pt x="7" y="1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0" y="9"/>
                    <a:pt x="2" y="15"/>
                    <a:pt x="6" y="18"/>
                  </a:cubicBezTo>
                  <a:cubicBezTo>
                    <a:pt x="9" y="21"/>
                    <a:pt x="16" y="20"/>
                    <a:pt x="18" y="16"/>
                  </a:cubicBezTo>
                  <a:cubicBezTo>
                    <a:pt x="21" y="12"/>
                    <a:pt x="20" y="6"/>
                    <a:pt x="17" y="3"/>
                  </a:cubicBezTo>
                  <a:close/>
                  <a:moveTo>
                    <a:pt x="16" y="15"/>
                  </a:moveTo>
                  <a:cubicBezTo>
                    <a:pt x="14" y="17"/>
                    <a:pt x="10" y="18"/>
                    <a:pt x="7" y="16"/>
                  </a:cubicBezTo>
                  <a:cubicBezTo>
                    <a:pt x="4" y="13"/>
                    <a:pt x="4" y="9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8" y="3"/>
                    <a:pt x="12" y="2"/>
                    <a:pt x="15" y="5"/>
                  </a:cubicBezTo>
                  <a:cubicBezTo>
                    <a:pt x="18" y="7"/>
                    <a:pt x="19" y="12"/>
                    <a:pt x="16" y="1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30"/>
            <p:cNvSpPr>
              <a:spLocks/>
            </p:cNvSpPr>
            <p:nvPr/>
          </p:nvSpPr>
          <p:spPr bwMode="auto">
            <a:xfrm>
              <a:off x="2738438" y="2524125"/>
              <a:ext cx="50800" cy="55563"/>
            </a:xfrm>
            <a:custGeom>
              <a:avLst/>
              <a:gdLst>
                <a:gd name="T0" fmla="*/ 7 w 12"/>
                <a:gd name="T1" fmla="*/ 5 h 13"/>
                <a:gd name="T2" fmla="*/ 8 w 12"/>
                <a:gd name="T3" fmla="*/ 1 h 13"/>
                <a:gd name="T4" fmla="*/ 6 w 12"/>
                <a:gd name="T5" fmla="*/ 1 h 13"/>
                <a:gd name="T6" fmla="*/ 5 w 12"/>
                <a:gd name="T7" fmla="*/ 4 h 13"/>
                <a:gd name="T8" fmla="*/ 2 w 12"/>
                <a:gd name="T9" fmla="*/ 3 h 13"/>
                <a:gd name="T10" fmla="*/ 1 w 12"/>
                <a:gd name="T11" fmla="*/ 4 h 13"/>
                <a:gd name="T12" fmla="*/ 4 w 12"/>
                <a:gd name="T13" fmla="*/ 6 h 13"/>
                <a:gd name="T14" fmla="*/ 3 w 12"/>
                <a:gd name="T15" fmla="*/ 11 h 13"/>
                <a:gd name="T16" fmla="*/ 4 w 12"/>
                <a:gd name="T17" fmla="*/ 12 h 13"/>
                <a:gd name="T18" fmla="*/ 6 w 12"/>
                <a:gd name="T19" fmla="*/ 7 h 13"/>
                <a:gd name="T20" fmla="*/ 10 w 12"/>
                <a:gd name="T21" fmla="*/ 8 h 13"/>
                <a:gd name="T22" fmla="*/ 11 w 12"/>
                <a:gd name="T23" fmla="*/ 6 h 13"/>
                <a:gd name="T24" fmla="*/ 7 w 12"/>
                <a:gd name="T25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">
                  <a:moveTo>
                    <a:pt x="7" y="5"/>
                  </a:moveTo>
                  <a:cubicBezTo>
                    <a:pt x="7" y="4"/>
                    <a:pt x="8" y="3"/>
                    <a:pt x="8" y="1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4" y="4"/>
                    <a:pt x="3" y="3"/>
                    <a:pt x="2" y="3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2" y="5"/>
                    <a:pt x="3" y="5"/>
                    <a:pt x="4" y="6"/>
                  </a:cubicBezTo>
                  <a:cubicBezTo>
                    <a:pt x="3" y="8"/>
                    <a:pt x="3" y="9"/>
                    <a:pt x="3" y="11"/>
                  </a:cubicBezTo>
                  <a:cubicBezTo>
                    <a:pt x="2" y="12"/>
                    <a:pt x="4" y="13"/>
                    <a:pt x="4" y="12"/>
                  </a:cubicBezTo>
                  <a:cubicBezTo>
                    <a:pt x="5" y="10"/>
                    <a:pt x="6" y="8"/>
                    <a:pt x="6" y="7"/>
                  </a:cubicBezTo>
                  <a:cubicBezTo>
                    <a:pt x="7" y="7"/>
                    <a:pt x="9" y="8"/>
                    <a:pt x="10" y="8"/>
                  </a:cubicBezTo>
                  <a:cubicBezTo>
                    <a:pt x="11" y="8"/>
                    <a:pt x="12" y="7"/>
                    <a:pt x="11" y="6"/>
                  </a:cubicBezTo>
                  <a:cubicBezTo>
                    <a:pt x="10" y="6"/>
                    <a:pt x="8" y="5"/>
                    <a:pt x="7" y="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31"/>
            <p:cNvSpPr>
              <a:spLocks/>
            </p:cNvSpPr>
            <p:nvPr/>
          </p:nvSpPr>
          <p:spPr bwMode="auto">
            <a:xfrm>
              <a:off x="2811463" y="2960688"/>
              <a:ext cx="63500" cy="33338"/>
            </a:xfrm>
            <a:custGeom>
              <a:avLst/>
              <a:gdLst>
                <a:gd name="T0" fmla="*/ 14 w 15"/>
                <a:gd name="T1" fmla="*/ 0 h 8"/>
                <a:gd name="T2" fmla="*/ 0 w 15"/>
                <a:gd name="T3" fmla="*/ 7 h 8"/>
                <a:gd name="T4" fmla="*/ 0 w 15"/>
                <a:gd name="T5" fmla="*/ 8 h 8"/>
                <a:gd name="T6" fmla="*/ 15 w 15"/>
                <a:gd name="T7" fmla="*/ 1 h 8"/>
                <a:gd name="T8" fmla="*/ 14 w 1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4" y="0"/>
                  </a:moveTo>
                  <a:cubicBezTo>
                    <a:pt x="9" y="2"/>
                    <a:pt x="4" y="4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5" y="5"/>
                    <a:pt x="9" y="3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132"/>
            <p:cNvSpPr>
              <a:spLocks/>
            </p:cNvSpPr>
            <p:nvPr/>
          </p:nvSpPr>
          <p:spPr bwMode="auto">
            <a:xfrm>
              <a:off x="2763838" y="2940050"/>
              <a:ext cx="85725" cy="38100"/>
            </a:xfrm>
            <a:custGeom>
              <a:avLst/>
              <a:gdLst>
                <a:gd name="T0" fmla="*/ 19 w 20"/>
                <a:gd name="T1" fmla="*/ 0 h 9"/>
                <a:gd name="T2" fmla="*/ 1 w 20"/>
                <a:gd name="T3" fmla="*/ 8 h 9"/>
                <a:gd name="T4" fmla="*/ 1 w 20"/>
                <a:gd name="T5" fmla="*/ 9 h 9"/>
                <a:gd name="T6" fmla="*/ 20 w 20"/>
                <a:gd name="T7" fmla="*/ 1 h 9"/>
                <a:gd name="T8" fmla="*/ 19 w 2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19" y="0"/>
                  </a:moveTo>
                  <a:cubicBezTo>
                    <a:pt x="13" y="3"/>
                    <a:pt x="7" y="6"/>
                    <a:pt x="1" y="8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7" y="7"/>
                    <a:pt x="14" y="5"/>
                    <a:pt x="20" y="1"/>
                  </a:cubicBezTo>
                  <a:cubicBezTo>
                    <a:pt x="20" y="1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133"/>
            <p:cNvSpPr>
              <a:spLocks/>
            </p:cNvSpPr>
            <p:nvPr/>
          </p:nvSpPr>
          <p:spPr bwMode="auto">
            <a:xfrm>
              <a:off x="2659063" y="2752725"/>
              <a:ext cx="46038" cy="30163"/>
            </a:xfrm>
            <a:custGeom>
              <a:avLst/>
              <a:gdLst>
                <a:gd name="T0" fmla="*/ 9 w 11"/>
                <a:gd name="T1" fmla="*/ 1 h 7"/>
                <a:gd name="T2" fmla="*/ 0 w 11"/>
                <a:gd name="T3" fmla="*/ 6 h 7"/>
                <a:gd name="T4" fmla="*/ 1 w 11"/>
                <a:gd name="T5" fmla="*/ 7 h 7"/>
                <a:gd name="T6" fmla="*/ 10 w 11"/>
                <a:gd name="T7" fmla="*/ 2 h 7"/>
                <a:gd name="T8" fmla="*/ 9 w 1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9" y="1"/>
                  </a:moveTo>
                  <a:cubicBezTo>
                    <a:pt x="6" y="2"/>
                    <a:pt x="3" y="4"/>
                    <a:pt x="0" y="6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4" y="5"/>
                    <a:pt x="7" y="3"/>
                    <a:pt x="10" y="2"/>
                  </a:cubicBezTo>
                  <a:cubicBezTo>
                    <a:pt x="11" y="2"/>
                    <a:pt x="10" y="0"/>
                    <a:pt x="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134"/>
            <p:cNvSpPr>
              <a:spLocks/>
            </p:cNvSpPr>
            <p:nvPr/>
          </p:nvSpPr>
          <p:spPr bwMode="auto">
            <a:xfrm>
              <a:off x="2654300" y="2579688"/>
              <a:ext cx="20638" cy="12700"/>
            </a:xfrm>
            <a:custGeom>
              <a:avLst/>
              <a:gdLst>
                <a:gd name="T0" fmla="*/ 3 w 5"/>
                <a:gd name="T1" fmla="*/ 0 h 3"/>
                <a:gd name="T2" fmla="*/ 1 w 5"/>
                <a:gd name="T3" fmla="*/ 1 h 3"/>
                <a:gd name="T4" fmla="*/ 2 w 5"/>
                <a:gd name="T5" fmla="*/ 3 h 3"/>
                <a:gd name="T6" fmla="*/ 4 w 5"/>
                <a:gd name="T7" fmla="*/ 2 h 3"/>
                <a:gd name="T8" fmla="*/ 3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827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图文框 44"/>
          <p:cNvSpPr/>
          <p:nvPr/>
        </p:nvSpPr>
        <p:spPr>
          <a:xfrm>
            <a:off x="123920" y="100360"/>
            <a:ext cx="11973598" cy="6657278"/>
          </a:xfrm>
          <a:prstGeom prst="frame">
            <a:avLst>
              <a:gd name="adj1" fmla="val 60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291954" y="5634104"/>
            <a:ext cx="4352204" cy="620533"/>
            <a:chOff x="5100638" y="6673851"/>
            <a:chExt cx="7337425" cy="1046163"/>
          </a:xfrm>
        </p:grpSpPr>
        <p:sp>
          <p:nvSpPr>
            <p:cNvPr id="5" name="Freeform 138"/>
            <p:cNvSpPr>
              <a:spLocks noEditPoints="1"/>
            </p:cNvSpPr>
            <p:nvPr/>
          </p:nvSpPr>
          <p:spPr bwMode="auto">
            <a:xfrm>
              <a:off x="5100638" y="6673851"/>
              <a:ext cx="7337425" cy="1046163"/>
            </a:xfrm>
            <a:custGeom>
              <a:avLst/>
              <a:gdLst>
                <a:gd name="T0" fmla="*/ 1501 w 1730"/>
                <a:gd name="T1" fmla="*/ 17 h 244"/>
                <a:gd name="T2" fmla="*/ 1660 w 1730"/>
                <a:gd name="T3" fmla="*/ 23 h 244"/>
                <a:gd name="T4" fmla="*/ 1726 w 1730"/>
                <a:gd name="T5" fmla="*/ 121 h 244"/>
                <a:gd name="T6" fmla="*/ 1669 w 1730"/>
                <a:gd name="T7" fmla="*/ 223 h 244"/>
                <a:gd name="T8" fmla="*/ 1572 w 1730"/>
                <a:gd name="T9" fmla="*/ 229 h 244"/>
                <a:gd name="T10" fmla="*/ 1501 w 1730"/>
                <a:gd name="T11" fmla="*/ 219 h 244"/>
                <a:gd name="T12" fmla="*/ 1426 w 1730"/>
                <a:gd name="T13" fmla="*/ 218 h 244"/>
                <a:gd name="T14" fmla="*/ 286 w 1730"/>
                <a:gd name="T15" fmla="*/ 243 h 244"/>
                <a:gd name="T16" fmla="*/ 272 w 1730"/>
                <a:gd name="T17" fmla="*/ 240 h 244"/>
                <a:gd name="T18" fmla="*/ 4 w 1730"/>
                <a:gd name="T19" fmla="*/ 140 h 244"/>
                <a:gd name="T20" fmla="*/ 211 w 1730"/>
                <a:gd name="T21" fmla="*/ 59 h 244"/>
                <a:gd name="T22" fmla="*/ 263 w 1730"/>
                <a:gd name="T23" fmla="*/ 35 h 244"/>
                <a:gd name="T24" fmla="*/ 1430 w 1730"/>
                <a:gd name="T25" fmla="*/ 23 h 244"/>
                <a:gd name="T26" fmla="*/ 1505 w 1730"/>
                <a:gd name="T27" fmla="*/ 22 h 244"/>
                <a:gd name="T28" fmla="*/ 1505 w 1730"/>
                <a:gd name="T29" fmla="*/ 217 h 244"/>
                <a:gd name="T30" fmla="*/ 1552 w 1730"/>
                <a:gd name="T31" fmla="*/ 231 h 244"/>
                <a:gd name="T32" fmla="*/ 1562 w 1730"/>
                <a:gd name="T33" fmla="*/ 63 h 244"/>
                <a:gd name="T34" fmla="*/ 1479 w 1730"/>
                <a:gd name="T35" fmla="*/ 14 h 244"/>
                <a:gd name="T36" fmla="*/ 1435 w 1730"/>
                <a:gd name="T37" fmla="*/ 27 h 244"/>
                <a:gd name="T38" fmla="*/ 1431 w 1730"/>
                <a:gd name="T39" fmla="*/ 194 h 244"/>
                <a:gd name="T40" fmla="*/ 1498 w 1730"/>
                <a:gd name="T41" fmla="*/ 217 h 244"/>
                <a:gd name="T42" fmla="*/ 1479 w 1730"/>
                <a:gd name="T43" fmla="*/ 14 h 244"/>
                <a:gd name="T44" fmla="*/ 1572 w 1730"/>
                <a:gd name="T45" fmla="*/ 28 h 244"/>
                <a:gd name="T46" fmla="*/ 1574 w 1730"/>
                <a:gd name="T47" fmla="*/ 132 h 244"/>
                <a:gd name="T48" fmla="*/ 1650 w 1730"/>
                <a:gd name="T49" fmla="*/ 218 h 244"/>
                <a:gd name="T50" fmla="*/ 1718 w 1730"/>
                <a:gd name="T51" fmla="*/ 121 h 244"/>
                <a:gd name="T52" fmla="*/ 1698 w 1730"/>
                <a:gd name="T53" fmla="*/ 29 h 244"/>
                <a:gd name="T54" fmla="*/ 274 w 1730"/>
                <a:gd name="T55" fmla="*/ 40 h 244"/>
                <a:gd name="T56" fmla="*/ 268 w 1730"/>
                <a:gd name="T57" fmla="*/ 91 h 244"/>
                <a:gd name="T58" fmla="*/ 277 w 1730"/>
                <a:gd name="T59" fmla="*/ 142 h 244"/>
                <a:gd name="T60" fmla="*/ 1197 w 1730"/>
                <a:gd name="T61" fmla="*/ 137 h 244"/>
                <a:gd name="T62" fmla="*/ 1419 w 1730"/>
                <a:gd name="T63" fmla="*/ 75 h 244"/>
                <a:gd name="T64" fmla="*/ 265 w 1730"/>
                <a:gd name="T65" fmla="*/ 44 h 244"/>
                <a:gd name="T66" fmla="*/ 237 w 1730"/>
                <a:gd name="T67" fmla="*/ 55 h 244"/>
                <a:gd name="T68" fmla="*/ 119 w 1730"/>
                <a:gd name="T69" fmla="*/ 98 h 244"/>
                <a:gd name="T70" fmla="*/ 150 w 1730"/>
                <a:gd name="T71" fmla="*/ 198 h 244"/>
                <a:gd name="T72" fmla="*/ 267 w 1730"/>
                <a:gd name="T73" fmla="*/ 193 h 244"/>
                <a:gd name="T74" fmla="*/ 253 w 1730"/>
                <a:gd name="T75" fmla="*/ 93 h 244"/>
                <a:gd name="T76" fmla="*/ 112 w 1730"/>
                <a:gd name="T77" fmla="*/ 101 h 244"/>
                <a:gd name="T78" fmla="*/ 48 w 1730"/>
                <a:gd name="T79" fmla="*/ 167 h 244"/>
                <a:gd name="T80" fmla="*/ 114 w 1730"/>
                <a:gd name="T81" fmla="*/ 102 h 244"/>
                <a:gd name="T82" fmla="*/ 1420 w 1730"/>
                <a:gd name="T83" fmla="*/ 140 h 244"/>
                <a:gd name="T84" fmla="*/ 277 w 1730"/>
                <a:gd name="T85" fmla="*/ 195 h 244"/>
                <a:gd name="T86" fmla="*/ 977 w 1730"/>
                <a:gd name="T87" fmla="*/ 189 h 244"/>
                <a:gd name="T88" fmla="*/ 1368 w 1730"/>
                <a:gd name="T89" fmla="*/ 186 h 244"/>
                <a:gd name="T90" fmla="*/ 1421 w 1730"/>
                <a:gd name="T91" fmla="*/ 140 h 244"/>
                <a:gd name="T92" fmla="*/ 1380 w 1730"/>
                <a:gd name="T93" fmla="*/ 191 h 244"/>
                <a:gd name="T94" fmla="*/ 282 w 1730"/>
                <a:gd name="T95" fmla="*/ 198 h 244"/>
                <a:gd name="T96" fmla="*/ 288 w 1730"/>
                <a:gd name="T97" fmla="*/ 23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30" h="244">
                  <a:moveTo>
                    <a:pt x="1430" y="23"/>
                  </a:moveTo>
                  <a:cubicBezTo>
                    <a:pt x="1439" y="12"/>
                    <a:pt x="1453" y="5"/>
                    <a:pt x="1477" y="8"/>
                  </a:cubicBezTo>
                  <a:cubicBezTo>
                    <a:pt x="1487" y="10"/>
                    <a:pt x="1495" y="13"/>
                    <a:pt x="1501" y="17"/>
                  </a:cubicBezTo>
                  <a:cubicBezTo>
                    <a:pt x="1510" y="0"/>
                    <a:pt x="1562" y="3"/>
                    <a:pt x="1570" y="20"/>
                  </a:cubicBezTo>
                  <a:cubicBezTo>
                    <a:pt x="1571" y="21"/>
                    <a:pt x="1571" y="22"/>
                    <a:pt x="1571" y="23"/>
                  </a:cubicBezTo>
                  <a:cubicBezTo>
                    <a:pt x="1601" y="23"/>
                    <a:pt x="1630" y="23"/>
                    <a:pt x="1660" y="23"/>
                  </a:cubicBezTo>
                  <a:cubicBezTo>
                    <a:pt x="1677" y="23"/>
                    <a:pt x="1699" y="21"/>
                    <a:pt x="1713" y="28"/>
                  </a:cubicBezTo>
                  <a:cubicBezTo>
                    <a:pt x="1730" y="36"/>
                    <a:pt x="1725" y="53"/>
                    <a:pt x="1725" y="64"/>
                  </a:cubicBezTo>
                  <a:cubicBezTo>
                    <a:pt x="1726" y="83"/>
                    <a:pt x="1726" y="102"/>
                    <a:pt x="1726" y="121"/>
                  </a:cubicBezTo>
                  <a:cubicBezTo>
                    <a:pt x="1726" y="141"/>
                    <a:pt x="1726" y="161"/>
                    <a:pt x="1726" y="181"/>
                  </a:cubicBezTo>
                  <a:cubicBezTo>
                    <a:pt x="1726" y="192"/>
                    <a:pt x="1729" y="206"/>
                    <a:pt x="1716" y="214"/>
                  </a:cubicBezTo>
                  <a:cubicBezTo>
                    <a:pt x="1704" y="221"/>
                    <a:pt x="1685" y="222"/>
                    <a:pt x="1669" y="223"/>
                  </a:cubicBezTo>
                  <a:cubicBezTo>
                    <a:pt x="1639" y="223"/>
                    <a:pt x="1609" y="222"/>
                    <a:pt x="1580" y="221"/>
                  </a:cubicBezTo>
                  <a:cubicBezTo>
                    <a:pt x="1579" y="221"/>
                    <a:pt x="1579" y="221"/>
                    <a:pt x="1579" y="221"/>
                  </a:cubicBezTo>
                  <a:cubicBezTo>
                    <a:pt x="1577" y="224"/>
                    <a:pt x="1575" y="226"/>
                    <a:pt x="1572" y="229"/>
                  </a:cubicBezTo>
                  <a:cubicBezTo>
                    <a:pt x="1552" y="244"/>
                    <a:pt x="1511" y="238"/>
                    <a:pt x="1502" y="219"/>
                  </a:cubicBezTo>
                  <a:cubicBezTo>
                    <a:pt x="1502" y="219"/>
                    <a:pt x="1502" y="219"/>
                    <a:pt x="1502" y="219"/>
                  </a:cubicBezTo>
                  <a:cubicBezTo>
                    <a:pt x="1501" y="219"/>
                    <a:pt x="1501" y="219"/>
                    <a:pt x="1501" y="219"/>
                  </a:cubicBezTo>
                  <a:cubicBezTo>
                    <a:pt x="1486" y="228"/>
                    <a:pt x="1465" y="235"/>
                    <a:pt x="1444" y="228"/>
                  </a:cubicBezTo>
                  <a:cubicBezTo>
                    <a:pt x="1436" y="226"/>
                    <a:pt x="1431" y="222"/>
                    <a:pt x="1428" y="218"/>
                  </a:cubicBezTo>
                  <a:cubicBezTo>
                    <a:pt x="1428" y="218"/>
                    <a:pt x="1427" y="218"/>
                    <a:pt x="1426" y="218"/>
                  </a:cubicBezTo>
                  <a:cubicBezTo>
                    <a:pt x="1343" y="222"/>
                    <a:pt x="1259" y="225"/>
                    <a:pt x="1176" y="227"/>
                  </a:cubicBezTo>
                  <a:cubicBezTo>
                    <a:pt x="880" y="236"/>
                    <a:pt x="584" y="241"/>
                    <a:pt x="288" y="243"/>
                  </a:cubicBezTo>
                  <a:cubicBezTo>
                    <a:pt x="287" y="243"/>
                    <a:pt x="287" y="243"/>
                    <a:pt x="286" y="243"/>
                  </a:cubicBezTo>
                  <a:cubicBezTo>
                    <a:pt x="285" y="244"/>
                    <a:pt x="284" y="244"/>
                    <a:pt x="282" y="243"/>
                  </a:cubicBezTo>
                  <a:cubicBezTo>
                    <a:pt x="279" y="242"/>
                    <a:pt x="276" y="241"/>
                    <a:pt x="272" y="240"/>
                  </a:cubicBezTo>
                  <a:cubicBezTo>
                    <a:pt x="272" y="240"/>
                    <a:pt x="272" y="240"/>
                    <a:pt x="272" y="240"/>
                  </a:cubicBezTo>
                  <a:cubicBezTo>
                    <a:pt x="217" y="223"/>
                    <a:pt x="162" y="208"/>
                    <a:pt x="105" y="193"/>
                  </a:cubicBezTo>
                  <a:cubicBezTo>
                    <a:pt x="79" y="185"/>
                    <a:pt x="52" y="177"/>
                    <a:pt x="29" y="166"/>
                  </a:cubicBezTo>
                  <a:cubicBezTo>
                    <a:pt x="17" y="160"/>
                    <a:pt x="0" y="152"/>
                    <a:pt x="4" y="140"/>
                  </a:cubicBezTo>
                  <a:cubicBezTo>
                    <a:pt x="7" y="128"/>
                    <a:pt x="28" y="121"/>
                    <a:pt x="44" y="116"/>
                  </a:cubicBezTo>
                  <a:cubicBezTo>
                    <a:pt x="72" y="107"/>
                    <a:pt x="99" y="98"/>
                    <a:pt x="127" y="89"/>
                  </a:cubicBezTo>
                  <a:cubicBezTo>
                    <a:pt x="155" y="79"/>
                    <a:pt x="184" y="70"/>
                    <a:pt x="211" y="59"/>
                  </a:cubicBezTo>
                  <a:cubicBezTo>
                    <a:pt x="224" y="53"/>
                    <a:pt x="237" y="48"/>
                    <a:pt x="250" y="42"/>
                  </a:cubicBezTo>
                  <a:cubicBezTo>
                    <a:pt x="253" y="41"/>
                    <a:pt x="255" y="40"/>
                    <a:pt x="258" y="38"/>
                  </a:cubicBezTo>
                  <a:cubicBezTo>
                    <a:pt x="258" y="37"/>
                    <a:pt x="259" y="35"/>
                    <a:pt x="263" y="35"/>
                  </a:cubicBezTo>
                  <a:cubicBezTo>
                    <a:pt x="349" y="34"/>
                    <a:pt x="435" y="33"/>
                    <a:pt x="521" y="32"/>
                  </a:cubicBezTo>
                  <a:cubicBezTo>
                    <a:pt x="674" y="30"/>
                    <a:pt x="826" y="29"/>
                    <a:pt x="979" y="27"/>
                  </a:cubicBezTo>
                  <a:cubicBezTo>
                    <a:pt x="1129" y="25"/>
                    <a:pt x="1280" y="21"/>
                    <a:pt x="1430" y="23"/>
                  </a:cubicBezTo>
                  <a:close/>
                  <a:moveTo>
                    <a:pt x="1538" y="12"/>
                  </a:moveTo>
                  <a:cubicBezTo>
                    <a:pt x="1528" y="12"/>
                    <a:pt x="1511" y="12"/>
                    <a:pt x="1508" y="20"/>
                  </a:cubicBezTo>
                  <a:cubicBezTo>
                    <a:pt x="1507" y="21"/>
                    <a:pt x="1506" y="22"/>
                    <a:pt x="1505" y="22"/>
                  </a:cubicBezTo>
                  <a:cubicBezTo>
                    <a:pt x="1508" y="25"/>
                    <a:pt x="1509" y="28"/>
                    <a:pt x="1511" y="31"/>
                  </a:cubicBezTo>
                  <a:cubicBezTo>
                    <a:pt x="1516" y="50"/>
                    <a:pt x="1515" y="71"/>
                    <a:pt x="1516" y="90"/>
                  </a:cubicBezTo>
                  <a:cubicBezTo>
                    <a:pt x="1517" y="132"/>
                    <a:pt x="1517" y="176"/>
                    <a:pt x="1505" y="217"/>
                  </a:cubicBezTo>
                  <a:cubicBezTo>
                    <a:pt x="1505" y="217"/>
                    <a:pt x="1505" y="218"/>
                    <a:pt x="1505" y="218"/>
                  </a:cubicBezTo>
                  <a:cubicBezTo>
                    <a:pt x="1505" y="218"/>
                    <a:pt x="1505" y="218"/>
                    <a:pt x="1505" y="218"/>
                  </a:cubicBezTo>
                  <a:cubicBezTo>
                    <a:pt x="1514" y="229"/>
                    <a:pt x="1533" y="235"/>
                    <a:pt x="1552" y="231"/>
                  </a:cubicBezTo>
                  <a:cubicBezTo>
                    <a:pt x="1573" y="227"/>
                    <a:pt x="1576" y="212"/>
                    <a:pt x="1576" y="200"/>
                  </a:cubicBezTo>
                  <a:cubicBezTo>
                    <a:pt x="1576" y="178"/>
                    <a:pt x="1569" y="156"/>
                    <a:pt x="1566" y="134"/>
                  </a:cubicBezTo>
                  <a:cubicBezTo>
                    <a:pt x="1564" y="110"/>
                    <a:pt x="1562" y="87"/>
                    <a:pt x="1562" y="63"/>
                  </a:cubicBezTo>
                  <a:cubicBezTo>
                    <a:pt x="1563" y="52"/>
                    <a:pt x="1564" y="41"/>
                    <a:pt x="1564" y="30"/>
                  </a:cubicBezTo>
                  <a:cubicBezTo>
                    <a:pt x="1563" y="20"/>
                    <a:pt x="1556" y="13"/>
                    <a:pt x="1538" y="12"/>
                  </a:cubicBezTo>
                  <a:close/>
                  <a:moveTo>
                    <a:pt x="1479" y="14"/>
                  </a:moveTo>
                  <a:cubicBezTo>
                    <a:pt x="1463" y="11"/>
                    <a:pt x="1446" y="15"/>
                    <a:pt x="1437" y="24"/>
                  </a:cubicBezTo>
                  <a:cubicBezTo>
                    <a:pt x="1437" y="24"/>
                    <a:pt x="1436" y="25"/>
                    <a:pt x="1436" y="26"/>
                  </a:cubicBezTo>
                  <a:cubicBezTo>
                    <a:pt x="1436" y="26"/>
                    <a:pt x="1435" y="26"/>
                    <a:pt x="1435" y="27"/>
                  </a:cubicBezTo>
                  <a:cubicBezTo>
                    <a:pt x="1424" y="41"/>
                    <a:pt x="1428" y="59"/>
                    <a:pt x="1428" y="74"/>
                  </a:cubicBezTo>
                  <a:cubicBezTo>
                    <a:pt x="1429" y="94"/>
                    <a:pt x="1429" y="114"/>
                    <a:pt x="1430" y="134"/>
                  </a:cubicBezTo>
                  <a:cubicBezTo>
                    <a:pt x="1430" y="154"/>
                    <a:pt x="1431" y="174"/>
                    <a:pt x="1431" y="194"/>
                  </a:cubicBezTo>
                  <a:cubicBezTo>
                    <a:pt x="1432" y="206"/>
                    <a:pt x="1430" y="222"/>
                    <a:pt x="1454" y="225"/>
                  </a:cubicBezTo>
                  <a:cubicBezTo>
                    <a:pt x="1470" y="228"/>
                    <a:pt x="1485" y="222"/>
                    <a:pt x="1498" y="217"/>
                  </a:cubicBezTo>
                  <a:cubicBezTo>
                    <a:pt x="1498" y="217"/>
                    <a:pt x="1498" y="217"/>
                    <a:pt x="1498" y="217"/>
                  </a:cubicBezTo>
                  <a:cubicBezTo>
                    <a:pt x="1501" y="178"/>
                    <a:pt x="1508" y="139"/>
                    <a:pt x="1507" y="100"/>
                  </a:cubicBezTo>
                  <a:cubicBezTo>
                    <a:pt x="1507" y="81"/>
                    <a:pt x="1507" y="61"/>
                    <a:pt x="1504" y="42"/>
                  </a:cubicBezTo>
                  <a:cubicBezTo>
                    <a:pt x="1502" y="30"/>
                    <a:pt x="1499" y="18"/>
                    <a:pt x="1479" y="14"/>
                  </a:cubicBezTo>
                  <a:close/>
                  <a:moveTo>
                    <a:pt x="1698" y="29"/>
                  </a:moveTo>
                  <a:cubicBezTo>
                    <a:pt x="1680" y="25"/>
                    <a:pt x="1656" y="28"/>
                    <a:pt x="1638" y="28"/>
                  </a:cubicBezTo>
                  <a:cubicBezTo>
                    <a:pt x="1616" y="28"/>
                    <a:pt x="1594" y="28"/>
                    <a:pt x="1572" y="28"/>
                  </a:cubicBezTo>
                  <a:cubicBezTo>
                    <a:pt x="1572" y="31"/>
                    <a:pt x="1572" y="35"/>
                    <a:pt x="1571" y="38"/>
                  </a:cubicBezTo>
                  <a:cubicBezTo>
                    <a:pt x="1571" y="49"/>
                    <a:pt x="1571" y="59"/>
                    <a:pt x="1571" y="70"/>
                  </a:cubicBezTo>
                  <a:cubicBezTo>
                    <a:pt x="1571" y="91"/>
                    <a:pt x="1572" y="111"/>
                    <a:pt x="1574" y="132"/>
                  </a:cubicBezTo>
                  <a:cubicBezTo>
                    <a:pt x="1577" y="152"/>
                    <a:pt x="1581" y="173"/>
                    <a:pt x="1584" y="193"/>
                  </a:cubicBezTo>
                  <a:cubicBezTo>
                    <a:pt x="1585" y="201"/>
                    <a:pt x="1585" y="210"/>
                    <a:pt x="1581" y="218"/>
                  </a:cubicBezTo>
                  <a:cubicBezTo>
                    <a:pt x="1604" y="218"/>
                    <a:pt x="1627" y="218"/>
                    <a:pt x="1650" y="218"/>
                  </a:cubicBezTo>
                  <a:cubicBezTo>
                    <a:pt x="1669" y="218"/>
                    <a:pt x="1697" y="220"/>
                    <a:pt x="1710" y="210"/>
                  </a:cubicBezTo>
                  <a:cubicBezTo>
                    <a:pt x="1725" y="201"/>
                    <a:pt x="1718" y="176"/>
                    <a:pt x="1718" y="164"/>
                  </a:cubicBezTo>
                  <a:cubicBezTo>
                    <a:pt x="1718" y="150"/>
                    <a:pt x="1718" y="136"/>
                    <a:pt x="1718" y="121"/>
                  </a:cubicBezTo>
                  <a:cubicBezTo>
                    <a:pt x="1718" y="107"/>
                    <a:pt x="1718" y="92"/>
                    <a:pt x="1718" y="77"/>
                  </a:cubicBezTo>
                  <a:cubicBezTo>
                    <a:pt x="1718" y="69"/>
                    <a:pt x="1717" y="62"/>
                    <a:pt x="1717" y="55"/>
                  </a:cubicBezTo>
                  <a:cubicBezTo>
                    <a:pt x="1717" y="44"/>
                    <a:pt x="1718" y="33"/>
                    <a:pt x="1698" y="29"/>
                  </a:cubicBezTo>
                  <a:close/>
                  <a:moveTo>
                    <a:pt x="1427" y="28"/>
                  </a:moveTo>
                  <a:cubicBezTo>
                    <a:pt x="1343" y="30"/>
                    <a:pt x="1258" y="30"/>
                    <a:pt x="1174" y="31"/>
                  </a:cubicBezTo>
                  <a:cubicBezTo>
                    <a:pt x="874" y="34"/>
                    <a:pt x="574" y="37"/>
                    <a:pt x="274" y="40"/>
                  </a:cubicBezTo>
                  <a:cubicBezTo>
                    <a:pt x="274" y="41"/>
                    <a:pt x="274" y="41"/>
                    <a:pt x="274" y="41"/>
                  </a:cubicBezTo>
                  <a:cubicBezTo>
                    <a:pt x="289" y="57"/>
                    <a:pt x="285" y="77"/>
                    <a:pt x="264" y="89"/>
                  </a:cubicBezTo>
                  <a:cubicBezTo>
                    <a:pt x="265" y="90"/>
                    <a:pt x="266" y="90"/>
                    <a:pt x="268" y="91"/>
                  </a:cubicBezTo>
                  <a:cubicBezTo>
                    <a:pt x="270" y="91"/>
                    <a:pt x="272" y="91"/>
                    <a:pt x="275" y="91"/>
                  </a:cubicBezTo>
                  <a:cubicBezTo>
                    <a:pt x="275" y="94"/>
                    <a:pt x="275" y="94"/>
                    <a:pt x="275" y="94"/>
                  </a:cubicBezTo>
                  <a:cubicBezTo>
                    <a:pt x="298" y="106"/>
                    <a:pt x="300" y="128"/>
                    <a:pt x="277" y="142"/>
                  </a:cubicBezTo>
                  <a:cubicBezTo>
                    <a:pt x="361" y="141"/>
                    <a:pt x="444" y="141"/>
                    <a:pt x="527" y="141"/>
                  </a:cubicBezTo>
                  <a:cubicBezTo>
                    <a:pt x="676" y="140"/>
                    <a:pt x="825" y="140"/>
                    <a:pt x="974" y="139"/>
                  </a:cubicBezTo>
                  <a:cubicBezTo>
                    <a:pt x="1048" y="139"/>
                    <a:pt x="1122" y="138"/>
                    <a:pt x="1197" y="137"/>
                  </a:cubicBezTo>
                  <a:cubicBezTo>
                    <a:pt x="1271" y="137"/>
                    <a:pt x="1346" y="134"/>
                    <a:pt x="1420" y="136"/>
                  </a:cubicBezTo>
                  <a:cubicBezTo>
                    <a:pt x="1420" y="136"/>
                    <a:pt x="1421" y="136"/>
                    <a:pt x="1421" y="136"/>
                  </a:cubicBezTo>
                  <a:cubicBezTo>
                    <a:pt x="1420" y="116"/>
                    <a:pt x="1420" y="95"/>
                    <a:pt x="1419" y="75"/>
                  </a:cubicBezTo>
                  <a:cubicBezTo>
                    <a:pt x="1419" y="68"/>
                    <a:pt x="1419" y="61"/>
                    <a:pt x="1420" y="54"/>
                  </a:cubicBezTo>
                  <a:cubicBezTo>
                    <a:pt x="1420" y="45"/>
                    <a:pt x="1422" y="36"/>
                    <a:pt x="1427" y="28"/>
                  </a:cubicBezTo>
                  <a:close/>
                  <a:moveTo>
                    <a:pt x="265" y="44"/>
                  </a:moveTo>
                  <a:cubicBezTo>
                    <a:pt x="264" y="44"/>
                    <a:pt x="262" y="45"/>
                    <a:pt x="260" y="45"/>
                  </a:cubicBezTo>
                  <a:cubicBezTo>
                    <a:pt x="258" y="46"/>
                    <a:pt x="256" y="47"/>
                    <a:pt x="254" y="48"/>
                  </a:cubicBezTo>
                  <a:cubicBezTo>
                    <a:pt x="249" y="50"/>
                    <a:pt x="243" y="53"/>
                    <a:pt x="237" y="55"/>
                  </a:cubicBezTo>
                  <a:cubicBezTo>
                    <a:pt x="227" y="59"/>
                    <a:pt x="217" y="64"/>
                    <a:pt x="207" y="67"/>
                  </a:cubicBezTo>
                  <a:cubicBezTo>
                    <a:pt x="184" y="76"/>
                    <a:pt x="161" y="84"/>
                    <a:pt x="138" y="92"/>
                  </a:cubicBezTo>
                  <a:cubicBezTo>
                    <a:pt x="132" y="94"/>
                    <a:pt x="126" y="96"/>
                    <a:pt x="119" y="98"/>
                  </a:cubicBezTo>
                  <a:cubicBezTo>
                    <a:pt x="145" y="102"/>
                    <a:pt x="152" y="125"/>
                    <a:pt x="152" y="139"/>
                  </a:cubicBezTo>
                  <a:cubicBezTo>
                    <a:pt x="152" y="158"/>
                    <a:pt x="141" y="176"/>
                    <a:pt x="120" y="190"/>
                  </a:cubicBezTo>
                  <a:cubicBezTo>
                    <a:pt x="130" y="193"/>
                    <a:pt x="140" y="195"/>
                    <a:pt x="150" y="198"/>
                  </a:cubicBezTo>
                  <a:cubicBezTo>
                    <a:pt x="193" y="208"/>
                    <a:pt x="235" y="220"/>
                    <a:pt x="275" y="236"/>
                  </a:cubicBezTo>
                  <a:cubicBezTo>
                    <a:pt x="293" y="224"/>
                    <a:pt x="291" y="206"/>
                    <a:pt x="267" y="198"/>
                  </a:cubicBezTo>
                  <a:cubicBezTo>
                    <a:pt x="264" y="197"/>
                    <a:pt x="264" y="194"/>
                    <a:pt x="267" y="193"/>
                  </a:cubicBezTo>
                  <a:cubicBezTo>
                    <a:pt x="297" y="182"/>
                    <a:pt x="295" y="156"/>
                    <a:pt x="263" y="147"/>
                  </a:cubicBezTo>
                  <a:cubicBezTo>
                    <a:pt x="259" y="146"/>
                    <a:pt x="260" y="143"/>
                    <a:pt x="263" y="142"/>
                  </a:cubicBezTo>
                  <a:cubicBezTo>
                    <a:pt x="295" y="129"/>
                    <a:pt x="289" y="100"/>
                    <a:pt x="253" y="93"/>
                  </a:cubicBezTo>
                  <a:cubicBezTo>
                    <a:pt x="249" y="92"/>
                    <a:pt x="248" y="89"/>
                    <a:pt x="252" y="87"/>
                  </a:cubicBezTo>
                  <a:cubicBezTo>
                    <a:pt x="275" y="78"/>
                    <a:pt x="280" y="58"/>
                    <a:pt x="265" y="44"/>
                  </a:cubicBezTo>
                  <a:close/>
                  <a:moveTo>
                    <a:pt x="112" y="101"/>
                  </a:moveTo>
                  <a:cubicBezTo>
                    <a:pt x="98" y="105"/>
                    <a:pt x="85" y="109"/>
                    <a:pt x="71" y="114"/>
                  </a:cubicBezTo>
                  <a:cubicBezTo>
                    <a:pt x="54" y="119"/>
                    <a:pt x="8" y="129"/>
                    <a:pt x="13" y="146"/>
                  </a:cubicBezTo>
                  <a:cubicBezTo>
                    <a:pt x="16" y="154"/>
                    <a:pt x="37" y="162"/>
                    <a:pt x="48" y="167"/>
                  </a:cubicBezTo>
                  <a:cubicBezTo>
                    <a:pt x="58" y="171"/>
                    <a:pt x="69" y="175"/>
                    <a:pt x="80" y="178"/>
                  </a:cubicBezTo>
                  <a:cubicBezTo>
                    <a:pt x="91" y="182"/>
                    <a:pt x="102" y="185"/>
                    <a:pt x="114" y="188"/>
                  </a:cubicBezTo>
                  <a:cubicBezTo>
                    <a:pt x="143" y="165"/>
                    <a:pt x="163" y="120"/>
                    <a:pt x="114" y="102"/>
                  </a:cubicBezTo>
                  <a:cubicBezTo>
                    <a:pt x="113" y="102"/>
                    <a:pt x="112" y="101"/>
                    <a:pt x="112" y="101"/>
                  </a:cubicBezTo>
                  <a:close/>
                  <a:moveTo>
                    <a:pt x="1421" y="140"/>
                  </a:moveTo>
                  <a:cubicBezTo>
                    <a:pt x="1421" y="140"/>
                    <a:pt x="1421" y="140"/>
                    <a:pt x="1420" y="140"/>
                  </a:cubicBezTo>
                  <a:cubicBezTo>
                    <a:pt x="1335" y="144"/>
                    <a:pt x="1250" y="142"/>
                    <a:pt x="1165" y="143"/>
                  </a:cubicBezTo>
                  <a:cubicBezTo>
                    <a:pt x="869" y="145"/>
                    <a:pt x="572" y="148"/>
                    <a:pt x="276" y="145"/>
                  </a:cubicBezTo>
                  <a:cubicBezTo>
                    <a:pt x="304" y="157"/>
                    <a:pt x="305" y="182"/>
                    <a:pt x="277" y="195"/>
                  </a:cubicBezTo>
                  <a:cubicBezTo>
                    <a:pt x="277" y="195"/>
                    <a:pt x="278" y="195"/>
                    <a:pt x="278" y="196"/>
                  </a:cubicBezTo>
                  <a:cubicBezTo>
                    <a:pt x="362" y="194"/>
                    <a:pt x="446" y="193"/>
                    <a:pt x="530" y="192"/>
                  </a:cubicBezTo>
                  <a:cubicBezTo>
                    <a:pt x="679" y="191"/>
                    <a:pt x="828" y="190"/>
                    <a:pt x="977" y="189"/>
                  </a:cubicBezTo>
                  <a:cubicBezTo>
                    <a:pt x="1052" y="189"/>
                    <a:pt x="1126" y="188"/>
                    <a:pt x="1201" y="188"/>
                  </a:cubicBezTo>
                  <a:cubicBezTo>
                    <a:pt x="1238" y="187"/>
                    <a:pt x="1275" y="187"/>
                    <a:pt x="1312" y="187"/>
                  </a:cubicBezTo>
                  <a:cubicBezTo>
                    <a:pt x="1331" y="187"/>
                    <a:pt x="1350" y="187"/>
                    <a:pt x="1368" y="186"/>
                  </a:cubicBezTo>
                  <a:cubicBezTo>
                    <a:pt x="1378" y="186"/>
                    <a:pt x="1387" y="186"/>
                    <a:pt x="1396" y="186"/>
                  </a:cubicBezTo>
                  <a:cubicBezTo>
                    <a:pt x="1403" y="186"/>
                    <a:pt x="1416" y="188"/>
                    <a:pt x="1423" y="186"/>
                  </a:cubicBezTo>
                  <a:cubicBezTo>
                    <a:pt x="1423" y="171"/>
                    <a:pt x="1422" y="155"/>
                    <a:pt x="1421" y="140"/>
                  </a:cubicBezTo>
                  <a:close/>
                  <a:moveTo>
                    <a:pt x="1426" y="213"/>
                  </a:moveTo>
                  <a:cubicBezTo>
                    <a:pt x="1423" y="206"/>
                    <a:pt x="1423" y="198"/>
                    <a:pt x="1423" y="191"/>
                  </a:cubicBezTo>
                  <a:cubicBezTo>
                    <a:pt x="1411" y="194"/>
                    <a:pt x="1391" y="191"/>
                    <a:pt x="1380" y="191"/>
                  </a:cubicBezTo>
                  <a:cubicBezTo>
                    <a:pt x="1359" y="192"/>
                    <a:pt x="1338" y="192"/>
                    <a:pt x="1316" y="192"/>
                  </a:cubicBezTo>
                  <a:cubicBezTo>
                    <a:pt x="1274" y="192"/>
                    <a:pt x="1231" y="193"/>
                    <a:pt x="1189" y="193"/>
                  </a:cubicBezTo>
                  <a:cubicBezTo>
                    <a:pt x="887" y="195"/>
                    <a:pt x="584" y="200"/>
                    <a:pt x="282" y="198"/>
                  </a:cubicBezTo>
                  <a:cubicBezTo>
                    <a:pt x="300" y="209"/>
                    <a:pt x="300" y="227"/>
                    <a:pt x="280" y="237"/>
                  </a:cubicBezTo>
                  <a:cubicBezTo>
                    <a:pt x="281" y="238"/>
                    <a:pt x="282" y="238"/>
                    <a:pt x="283" y="239"/>
                  </a:cubicBezTo>
                  <a:cubicBezTo>
                    <a:pt x="284" y="238"/>
                    <a:pt x="285" y="237"/>
                    <a:pt x="288" y="237"/>
                  </a:cubicBezTo>
                  <a:cubicBezTo>
                    <a:pt x="371" y="237"/>
                    <a:pt x="455" y="236"/>
                    <a:pt x="539" y="235"/>
                  </a:cubicBezTo>
                  <a:cubicBezTo>
                    <a:pt x="835" y="231"/>
                    <a:pt x="1130" y="221"/>
                    <a:pt x="1426" y="21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139"/>
            <p:cNvSpPr>
              <a:spLocks/>
            </p:cNvSpPr>
            <p:nvPr/>
          </p:nvSpPr>
          <p:spPr bwMode="auto">
            <a:xfrm>
              <a:off x="11483975" y="6724651"/>
              <a:ext cx="300038" cy="957263"/>
            </a:xfrm>
            <a:custGeom>
              <a:avLst/>
              <a:gdLst>
                <a:gd name="T0" fmla="*/ 3 w 71"/>
                <a:gd name="T1" fmla="*/ 8 h 223"/>
                <a:gd name="T2" fmla="*/ 33 w 71"/>
                <a:gd name="T3" fmla="*/ 0 h 223"/>
                <a:gd name="T4" fmla="*/ 59 w 71"/>
                <a:gd name="T5" fmla="*/ 18 h 223"/>
                <a:gd name="T6" fmla="*/ 57 w 71"/>
                <a:gd name="T7" fmla="*/ 51 h 223"/>
                <a:gd name="T8" fmla="*/ 61 w 71"/>
                <a:gd name="T9" fmla="*/ 122 h 223"/>
                <a:gd name="T10" fmla="*/ 71 w 71"/>
                <a:gd name="T11" fmla="*/ 188 h 223"/>
                <a:gd name="T12" fmla="*/ 47 w 71"/>
                <a:gd name="T13" fmla="*/ 219 h 223"/>
                <a:gd name="T14" fmla="*/ 0 w 71"/>
                <a:gd name="T15" fmla="*/ 206 h 223"/>
                <a:gd name="T16" fmla="*/ 0 w 71"/>
                <a:gd name="T17" fmla="*/ 206 h 223"/>
                <a:gd name="T18" fmla="*/ 0 w 71"/>
                <a:gd name="T19" fmla="*/ 205 h 223"/>
                <a:gd name="T20" fmla="*/ 11 w 71"/>
                <a:gd name="T21" fmla="*/ 78 h 223"/>
                <a:gd name="T22" fmla="*/ 6 w 71"/>
                <a:gd name="T23" fmla="*/ 19 h 223"/>
                <a:gd name="T24" fmla="*/ 0 w 71"/>
                <a:gd name="T25" fmla="*/ 10 h 223"/>
                <a:gd name="T26" fmla="*/ 3 w 71"/>
                <a:gd name="T27" fmla="*/ 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23">
                  <a:moveTo>
                    <a:pt x="3" y="8"/>
                  </a:moveTo>
                  <a:cubicBezTo>
                    <a:pt x="6" y="0"/>
                    <a:pt x="23" y="0"/>
                    <a:pt x="33" y="0"/>
                  </a:cubicBezTo>
                  <a:cubicBezTo>
                    <a:pt x="51" y="1"/>
                    <a:pt x="58" y="8"/>
                    <a:pt x="59" y="18"/>
                  </a:cubicBezTo>
                  <a:cubicBezTo>
                    <a:pt x="59" y="29"/>
                    <a:pt x="58" y="40"/>
                    <a:pt x="57" y="51"/>
                  </a:cubicBezTo>
                  <a:cubicBezTo>
                    <a:pt x="57" y="75"/>
                    <a:pt x="59" y="98"/>
                    <a:pt x="61" y="122"/>
                  </a:cubicBezTo>
                  <a:cubicBezTo>
                    <a:pt x="64" y="144"/>
                    <a:pt x="71" y="166"/>
                    <a:pt x="71" y="188"/>
                  </a:cubicBezTo>
                  <a:cubicBezTo>
                    <a:pt x="71" y="200"/>
                    <a:pt x="68" y="215"/>
                    <a:pt x="47" y="219"/>
                  </a:cubicBezTo>
                  <a:cubicBezTo>
                    <a:pt x="28" y="223"/>
                    <a:pt x="9" y="217"/>
                    <a:pt x="0" y="206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06"/>
                    <a:pt x="0" y="205"/>
                    <a:pt x="0" y="205"/>
                  </a:cubicBezTo>
                  <a:cubicBezTo>
                    <a:pt x="12" y="164"/>
                    <a:pt x="12" y="120"/>
                    <a:pt x="11" y="78"/>
                  </a:cubicBezTo>
                  <a:cubicBezTo>
                    <a:pt x="10" y="59"/>
                    <a:pt x="11" y="38"/>
                    <a:pt x="6" y="19"/>
                  </a:cubicBezTo>
                  <a:cubicBezTo>
                    <a:pt x="4" y="16"/>
                    <a:pt x="3" y="13"/>
                    <a:pt x="0" y="10"/>
                  </a:cubicBezTo>
                  <a:cubicBezTo>
                    <a:pt x="1" y="10"/>
                    <a:pt x="2" y="9"/>
                    <a:pt x="3" y="8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40"/>
            <p:cNvSpPr>
              <a:spLocks/>
            </p:cNvSpPr>
            <p:nvPr/>
          </p:nvSpPr>
          <p:spPr bwMode="auto">
            <a:xfrm>
              <a:off x="11139488" y="6721476"/>
              <a:ext cx="357188" cy="930275"/>
            </a:xfrm>
            <a:custGeom>
              <a:avLst/>
              <a:gdLst>
                <a:gd name="T0" fmla="*/ 13 w 84"/>
                <a:gd name="T1" fmla="*/ 13 h 217"/>
                <a:gd name="T2" fmla="*/ 55 w 84"/>
                <a:gd name="T3" fmla="*/ 3 h 217"/>
                <a:gd name="T4" fmla="*/ 80 w 84"/>
                <a:gd name="T5" fmla="*/ 31 h 217"/>
                <a:gd name="T6" fmla="*/ 83 w 84"/>
                <a:gd name="T7" fmla="*/ 89 h 217"/>
                <a:gd name="T8" fmla="*/ 74 w 84"/>
                <a:gd name="T9" fmla="*/ 206 h 217"/>
                <a:gd name="T10" fmla="*/ 74 w 84"/>
                <a:gd name="T11" fmla="*/ 206 h 217"/>
                <a:gd name="T12" fmla="*/ 30 w 84"/>
                <a:gd name="T13" fmla="*/ 214 h 217"/>
                <a:gd name="T14" fmla="*/ 7 w 84"/>
                <a:gd name="T15" fmla="*/ 183 h 217"/>
                <a:gd name="T16" fmla="*/ 6 w 84"/>
                <a:gd name="T17" fmla="*/ 123 h 217"/>
                <a:gd name="T18" fmla="*/ 4 w 84"/>
                <a:gd name="T19" fmla="*/ 63 h 217"/>
                <a:gd name="T20" fmla="*/ 11 w 84"/>
                <a:gd name="T21" fmla="*/ 16 h 217"/>
                <a:gd name="T22" fmla="*/ 12 w 84"/>
                <a:gd name="T23" fmla="*/ 15 h 217"/>
                <a:gd name="T24" fmla="*/ 13 w 84"/>
                <a:gd name="T25" fmla="*/ 13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217">
                  <a:moveTo>
                    <a:pt x="13" y="13"/>
                  </a:moveTo>
                  <a:cubicBezTo>
                    <a:pt x="22" y="4"/>
                    <a:pt x="39" y="0"/>
                    <a:pt x="55" y="3"/>
                  </a:cubicBezTo>
                  <a:cubicBezTo>
                    <a:pt x="75" y="7"/>
                    <a:pt x="78" y="19"/>
                    <a:pt x="80" y="31"/>
                  </a:cubicBezTo>
                  <a:cubicBezTo>
                    <a:pt x="83" y="50"/>
                    <a:pt x="83" y="70"/>
                    <a:pt x="83" y="89"/>
                  </a:cubicBezTo>
                  <a:cubicBezTo>
                    <a:pt x="84" y="128"/>
                    <a:pt x="77" y="167"/>
                    <a:pt x="74" y="206"/>
                  </a:cubicBezTo>
                  <a:cubicBezTo>
                    <a:pt x="74" y="206"/>
                    <a:pt x="74" y="206"/>
                    <a:pt x="74" y="206"/>
                  </a:cubicBezTo>
                  <a:cubicBezTo>
                    <a:pt x="61" y="211"/>
                    <a:pt x="46" y="217"/>
                    <a:pt x="30" y="214"/>
                  </a:cubicBezTo>
                  <a:cubicBezTo>
                    <a:pt x="6" y="211"/>
                    <a:pt x="8" y="195"/>
                    <a:pt x="7" y="183"/>
                  </a:cubicBezTo>
                  <a:cubicBezTo>
                    <a:pt x="7" y="163"/>
                    <a:pt x="6" y="143"/>
                    <a:pt x="6" y="123"/>
                  </a:cubicBezTo>
                  <a:cubicBezTo>
                    <a:pt x="5" y="103"/>
                    <a:pt x="5" y="83"/>
                    <a:pt x="4" y="63"/>
                  </a:cubicBezTo>
                  <a:cubicBezTo>
                    <a:pt x="4" y="48"/>
                    <a:pt x="0" y="30"/>
                    <a:pt x="11" y="16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4"/>
                    <a:pt x="13" y="13"/>
                    <a:pt x="13" y="13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141"/>
            <p:cNvSpPr>
              <a:spLocks/>
            </p:cNvSpPr>
            <p:nvPr/>
          </p:nvSpPr>
          <p:spPr bwMode="auto">
            <a:xfrm>
              <a:off x="11763375" y="6781801"/>
              <a:ext cx="652463" cy="835025"/>
            </a:xfrm>
            <a:custGeom>
              <a:avLst/>
              <a:gdLst>
                <a:gd name="T0" fmla="*/ 67 w 154"/>
                <a:gd name="T1" fmla="*/ 3 h 195"/>
                <a:gd name="T2" fmla="*/ 127 w 154"/>
                <a:gd name="T3" fmla="*/ 4 h 195"/>
                <a:gd name="T4" fmla="*/ 146 w 154"/>
                <a:gd name="T5" fmla="*/ 30 h 195"/>
                <a:gd name="T6" fmla="*/ 147 w 154"/>
                <a:gd name="T7" fmla="*/ 52 h 195"/>
                <a:gd name="T8" fmla="*/ 147 w 154"/>
                <a:gd name="T9" fmla="*/ 96 h 195"/>
                <a:gd name="T10" fmla="*/ 147 w 154"/>
                <a:gd name="T11" fmla="*/ 139 h 195"/>
                <a:gd name="T12" fmla="*/ 139 w 154"/>
                <a:gd name="T13" fmla="*/ 185 h 195"/>
                <a:gd name="T14" fmla="*/ 79 w 154"/>
                <a:gd name="T15" fmla="*/ 193 h 195"/>
                <a:gd name="T16" fmla="*/ 10 w 154"/>
                <a:gd name="T17" fmla="*/ 193 h 195"/>
                <a:gd name="T18" fmla="*/ 13 w 154"/>
                <a:gd name="T19" fmla="*/ 168 h 195"/>
                <a:gd name="T20" fmla="*/ 3 w 154"/>
                <a:gd name="T21" fmla="*/ 107 h 195"/>
                <a:gd name="T22" fmla="*/ 0 w 154"/>
                <a:gd name="T23" fmla="*/ 45 h 195"/>
                <a:gd name="T24" fmla="*/ 0 w 154"/>
                <a:gd name="T25" fmla="*/ 13 h 195"/>
                <a:gd name="T26" fmla="*/ 1 w 154"/>
                <a:gd name="T27" fmla="*/ 3 h 195"/>
                <a:gd name="T28" fmla="*/ 67 w 154"/>
                <a:gd name="T29" fmla="*/ 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4" h="195">
                  <a:moveTo>
                    <a:pt x="67" y="3"/>
                  </a:moveTo>
                  <a:cubicBezTo>
                    <a:pt x="85" y="3"/>
                    <a:pt x="109" y="0"/>
                    <a:pt x="127" y="4"/>
                  </a:cubicBezTo>
                  <a:cubicBezTo>
                    <a:pt x="147" y="8"/>
                    <a:pt x="146" y="19"/>
                    <a:pt x="146" y="30"/>
                  </a:cubicBezTo>
                  <a:cubicBezTo>
                    <a:pt x="146" y="37"/>
                    <a:pt x="147" y="44"/>
                    <a:pt x="147" y="52"/>
                  </a:cubicBezTo>
                  <a:cubicBezTo>
                    <a:pt x="147" y="67"/>
                    <a:pt x="147" y="82"/>
                    <a:pt x="147" y="96"/>
                  </a:cubicBezTo>
                  <a:cubicBezTo>
                    <a:pt x="147" y="111"/>
                    <a:pt x="147" y="125"/>
                    <a:pt x="147" y="139"/>
                  </a:cubicBezTo>
                  <a:cubicBezTo>
                    <a:pt x="147" y="151"/>
                    <a:pt x="154" y="176"/>
                    <a:pt x="139" y="185"/>
                  </a:cubicBezTo>
                  <a:cubicBezTo>
                    <a:pt x="126" y="195"/>
                    <a:pt x="98" y="193"/>
                    <a:pt x="79" y="193"/>
                  </a:cubicBezTo>
                  <a:cubicBezTo>
                    <a:pt x="56" y="193"/>
                    <a:pt x="33" y="193"/>
                    <a:pt x="10" y="193"/>
                  </a:cubicBezTo>
                  <a:cubicBezTo>
                    <a:pt x="14" y="185"/>
                    <a:pt x="14" y="176"/>
                    <a:pt x="13" y="168"/>
                  </a:cubicBezTo>
                  <a:cubicBezTo>
                    <a:pt x="10" y="148"/>
                    <a:pt x="6" y="127"/>
                    <a:pt x="3" y="107"/>
                  </a:cubicBezTo>
                  <a:cubicBezTo>
                    <a:pt x="1" y="86"/>
                    <a:pt x="0" y="66"/>
                    <a:pt x="0" y="45"/>
                  </a:cubicBezTo>
                  <a:cubicBezTo>
                    <a:pt x="0" y="34"/>
                    <a:pt x="0" y="24"/>
                    <a:pt x="0" y="13"/>
                  </a:cubicBezTo>
                  <a:cubicBezTo>
                    <a:pt x="1" y="10"/>
                    <a:pt x="1" y="6"/>
                    <a:pt x="1" y="3"/>
                  </a:cubicBezTo>
                  <a:cubicBezTo>
                    <a:pt x="23" y="3"/>
                    <a:pt x="45" y="3"/>
                    <a:pt x="67" y="3"/>
                  </a:cubicBezTo>
                  <a:close/>
                </a:path>
              </a:pathLst>
            </a:custGeom>
            <a:solidFill>
              <a:srgbClr val="F7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42"/>
            <p:cNvSpPr>
              <a:spLocks/>
            </p:cNvSpPr>
            <p:nvPr/>
          </p:nvSpPr>
          <p:spPr bwMode="auto">
            <a:xfrm>
              <a:off x="6221413" y="6794501"/>
              <a:ext cx="4930775" cy="273050"/>
            </a:xfrm>
            <a:custGeom>
              <a:avLst/>
              <a:gdLst>
                <a:gd name="T0" fmla="*/ 910 w 1163"/>
                <a:gd name="T1" fmla="*/ 3 h 64"/>
                <a:gd name="T2" fmla="*/ 1163 w 1163"/>
                <a:gd name="T3" fmla="*/ 0 h 64"/>
                <a:gd name="T4" fmla="*/ 1156 w 1163"/>
                <a:gd name="T5" fmla="*/ 26 h 64"/>
                <a:gd name="T6" fmla="*/ 1155 w 1163"/>
                <a:gd name="T7" fmla="*/ 47 h 64"/>
                <a:gd name="T8" fmla="*/ 1150 w 1163"/>
                <a:gd name="T9" fmla="*/ 47 h 64"/>
                <a:gd name="T10" fmla="*/ 1147 w 1163"/>
                <a:gd name="T11" fmla="*/ 45 h 64"/>
                <a:gd name="T12" fmla="*/ 925 w 1163"/>
                <a:gd name="T13" fmla="*/ 53 h 64"/>
                <a:gd name="T14" fmla="*/ 698 w 1163"/>
                <a:gd name="T15" fmla="*/ 59 h 64"/>
                <a:gd name="T16" fmla="*/ 250 w 1163"/>
                <a:gd name="T17" fmla="*/ 64 h 64"/>
                <a:gd name="T18" fmla="*/ 11 w 1163"/>
                <a:gd name="T19" fmla="*/ 63 h 64"/>
                <a:gd name="T20" fmla="*/ 4 w 1163"/>
                <a:gd name="T21" fmla="*/ 63 h 64"/>
                <a:gd name="T22" fmla="*/ 0 w 1163"/>
                <a:gd name="T23" fmla="*/ 61 h 64"/>
                <a:gd name="T24" fmla="*/ 10 w 1163"/>
                <a:gd name="T25" fmla="*/ 13 h 64"/>
                <a:gd name="T26" fmla="*/ 10 w 1163"/>
                <a:gd name="T27" fmla="*/ 12 h 64"/>
                <a:gd name="T28" fmla="*/ 910 w 1163"/>
                <a:gd name="T29" fmla="*/ 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3" h="64">
                  <a:moveTo>
                    <a:pt x="910" y="3"/>
                  </a:moveTo>
                  <a:cubicBezTo>
                    <a:pt x="994" y="2"/>
                    <a:pt x="1079" y="2"/>
                    <a:pt x="1163" y="0"/>
                  </a:cubicBezTo>
                  <a:cubicBezTo>
                    <a:pt x="1158" y="8"/>
                    <a:pt x="1156" y="17"/>
                    <a:pt x="1156" y="26"/>
                  </a:cubicBezTo>
                  <a:cubicBezTo>
                    <a:pt x="1155" y="33"/>
                    <a:pt x="1155" y="40"/>
                    <a:pt x="1155" y="47"/>
                  </a:cubicBezTo>
                  <a:cubicBezTo>
                    <a:pt x="1150" y="47"/>
                    <a:pt x="1150" y="47"/>
                    <a:pt x="1150" y="47"/>
                  </a:cubicBezTo>
                  <a:cubicBezTo>
                    <a:pt x="1150" y="46"/>
                    <a:pt x="1149" y="45"/>
                    <a:pt x="1147" y="45"/>
                  </a:cubicBezTo>
                  <a:cubicBezTo>
                    <a:pt x="1073" y="46"/>
                    <a:pt x="999" y="51"/>
                    <a:pt x="925" y="53"/>
                  </a:cubicBezTo>
                  <a:cubicBezTo>
                    <a:pt x="849" y="55"/>
                    <a:pt x="774" y="57"/>
                    <a:pt x="698" y="59"/>
                  </a:cubicBezTo>
                  <a:cubicBezTo>
                    <a:pt x="549" y="62"/>
                    <a:pt x="399" y="64"/>
                    <a:pt x="250" y="64"/>
                  </a:cubicBezTo>
                  <a:cubicBezTo>
                    <a:pt x="170" y="63"/>
                    <a:pt x="90" y="63"/>
                    <a:pt x="11" y="63"/>
                  </a:cubicBezTo>
                  <a:cubicBezTo>
                    <a:pt x="8" y="63"/>
                    <a:pt x="6" y="63"/>
                    <a:pt x="4" y="63"/>
                  </a:cubicBezTo>
                  <a:cubicBezTo>
                    <a:pt x="2" y="62"/>
                    <a:pt x="1" y="62"/>
                    <a:pt x="0" y="61"/>
                  </a:cubicBezTo>
                  <a:cubicBezTo>
                    <a:pt x="21" y="49"/>
                    <a:pt x="25" y="29"/>
                    <a:pt x="10" y="13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310" y="9"/>
                    <a:pt x="610" y="6"/>
                    <a:pt x="910" y="3"/>
                  </a:cubicBezTo>
                  <a:close/>
                </a:path>
              </a:pathLst>
            </a:custGeom>
            <a:solidFill>
              <a:srgbClr val="FFE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43"/>
            <p:cNvSpPr>
              <a:spLocks/>
            </p:cNvSpPr>
            <p:nvPr/>
          </p:nvSpPr>
          <p:spPr bwMode="auto">
            <a:xfrm>
              <a:off x="5605463" y="6862763"/>
              <a:ext cx="755650" cy="822325"/>
            </a:xfrm>
            <a:custGeom>
              <a:avLst/>
              <a:gdLst>
                <a:gd name="T0" fmla="*/ 141 w 178"/>
                <a:gd name="T1" fmla="*/ 1 h 192"/>
                <a:gd name="T2" fmla="*/ 146 w 178"/>
                <a:gd name="T3" fmla="*/ 0 h 192"/>
                <a:gd name="T4" fmla="*/ 133 w 178"/>
                <a:gd name="T5" fmla="*/ 43 h 192"/>
                <a:gd name="T6" fmla="*/ 134 w 178"/>
                <a:gd name="T7" fmla="*/ 49 h 192"/>
                <a:gd name="T8" fmla="*/ 144 w 178"/>
                <a:gd name="T9" fmla="*/ 98 h 192"/>
                <a:gd name="T10" fmla="*/ 144 w 178"/>
                <a:gd name="T11" fmla="*/ 103 h 192"/>
                <a:gd name="T12" fmla="*/ 148 w 178"/>
                <a:gd name="T13" fmla="*/ 149 h 192"/>
                <a:gd name="T14" fmla="*/ 148 w 178"/>
                <a:gd name="T15" fmla="*/ 154 h 192"/>
                <a:gd name="T16" fmla="*/ 156 w 178"/>
                <a:gd name="T17" fmla="*/ 192 h 192"/>
                <a:gd name="T18" fmla="*/ 31 w 178"/>
                <a:gd name="T19" fmla="*/ 154 h 192"/>
                <a:gd name="T20" fmla="*/ 1 w 178"/>
                <a:gd name="T21" fmla="*/ 146 h 192"/>
                <a:gd name="T22" fmla="*/ 33 w 178"/>
                <a:gd name="T23" fmla="*/ 95 h 192"/>
                <a:gd name="T24" fmla="*/ 0 w 178"/>
                <a:gd name="T25" fmla="*/ 54 h 192"/>
                <a:gd name="T26" fmla="*/ 19 w 178"/>
                <a:gd name="T27" fmla="*/ 48 h 192"/>
                <a:gd name="T28" fmla="*/ 88 w 178"/>
                <a:gd name="T29" fmla="*/ 23 h 192"/>
                <a:gd name="T30" fmla="*/ 118 w 178"/>
                <a:gd name="T31" fmla="*/ 11 h 192"/>
                <a:gd name="T32" fmla="*/ 135 w 178"/>
                <a:gd name="T33" fmla="*/ 4 h 192"/>
                <a:gd name="T34" fmla="*/ 141 w 178"/>
                <a:gd name="T35" fmla="*/ 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8" h="192">
                  <a:moveTo>
                    <a:pt x="141" y="1"/>
                  </a:moveTo>
                  <a:cubicBezTo>
                    <a:pt x="143" y="1"/>
                    <a:pt x="145" y="0"/>
                    <a:pt x="146" y="0"/>
                  </a:cubicBezTo>
                  <a:cubicBezTo>
                    <a:pt x="161" y="14"/>
                    <a:pt x="156" y="34"/>
                    <a:pt x="133" y="43"/>
                  </a:cubicBezTo>
                  <a:cubicBezTo>
                    <a:pt x="129" y="45"/>
                    <a:pt x="130" y="48"/>
                    <a:pt x="134" y="49"/>
                  </a:cubicBezTo>
                  <a:cubicBezTo>
                    <a:pt x="170" y="56"/>
                    <a:pt x="176" y="85"/>
                    <a:pt x="144" y="98"/>
                  </a:cubicBezTo>
                  <a:cubicBezTo>
                    <a:pt x="141" y="99"/>
                    <a:pt x="140" y="102"/>
                    <a:pt x="144" y="103"/>
                  </a:cubicBezTo>
                  <a:cubicBezTo>
                    <a:pt x="176" y="112"/>
                    <a:pt x="178" y="138"/>
                    <a:pt x="148" y="149"/>
                  </a:cubicBezTo>
                  <a:cubicBezTo>
                    <a:pt x="145" y="150"/>
                    <a:pt x="145" y="153"/>
                    <a:pt x="148" y="154"/>
                  </a:cubicBezTo>
                  <a:cubicBezTo>
                    <a:pt x="172" y="162"/>
                    <a:pt x="174" y="180"/>
                    <a:pt x="156" y="192"/>
                  </a:cubicBezTo>
                  <a:cubicBezTo>
                    <a:pt x="116" y="176"/>
                    <a:pt x="74" y="164"/>
                    <a:pt x="31" y="154"/>
                  </a:cubicBezTo>
                  <a:cubicBezTo>
                    <a:pt x="21" y="151"/>
                    <a:pt x="11" y="149"/>
                    <a:pt x="1" y="146"/>
                  </a:cubicBezTo>
                  <a:cubicBezTo>
                    <a:pt x="22" y="132"/>
                    <a:pt x="33" y="114"/>
                    <a:pt x="33" y="95"/>
                  </a:cubicBezTo>
                  <a:cubicBezTo>
                    <a:pt x="33" y="81"/>
                    <a:pt x="26" y="58"/>
                    <a:pt x="0" y="54"/>
                  </a:cubicBezTo>
                  <a:cubicBezTo>
                    <a:pt x="7" y="52"/>
                    <a:pt x="13" y="50"/>
                    <a:pt x="19" y="48"/>
                  </a:cubicBezTo>
                  <a:cubicBezTo>
                    <a:pt x="42" y="40"/>
                    <a:pt x="65" y="32"/>
                    <a:pt x="88" y="23"/>
                  </a:cubicBezTo>
                  <a:cubicBezTo>
                    <a:pt x="98" y="20"/>
                    <a:pt x="108" y="15"/>
                    <a:pt x="118" y="11"/>
                  </a:cubicBezTo>
                  <a:cubicBezTo>
                    <a:pt x="124" y="9"/>
                    <a:pt x="130" y="6"/>
                    <a:pt x="135" y="4"/>
                  </a:cubicBezTo>
                  <a:cubicBezTo>
                    <a:pt x="137" y="3"/>
                    <a:pt x="139" y="2"/>
                    <a:pt x="141" y="1"/>
                  </a:cubicBezTo>
                  <a:close/>
                </a:path>
              </a:pathLst>
            </a:custGeom>
            <a:solidFill>
              <a:srgbClr val="FBE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44"/>
            <p:cNvSpPr>
              <a:spLocks/>
            </p:cNvSpPr>
            <p:nvPr/>
          </p:nvSpPr>
          <p:spPr bwMode="auto">
            <a:xfrm>
              <a:off x="6267450" y="6986588"/>
              <a:ext cx="4830763" cy="107950"/>
            </a:xfrm>
            <a:custGeom>
              <a:avLst/>
              <a:gdLst>
                <a:gd name="T0" fmla="*/ 1136 w 1139"/>
                <a:gd name="T1" fmla="*/ 0 h 25"/>
                <a:gd name="T2" fmla="*/ 1139 w 1139"/>
                <a:gd name="T3" fmla="*/ 2 h 25"/>
                <a:gd name="T4" fmla="*/ 1136 w 1139"/>
                <a:gd name="T5" fmla="*/ 4 h 25"/>
                <a:gd name="T6" fmla="*/ 882 w 1139"/>
                <a:gd name="T7" fmla="*/ 14 h 25"/>
                <a:gd name="T8" fmla="*/ 433 w 1139"/>
                <a:gd name="T9" fmla="*/ 23 h 25"/>
                <a:gd name="T10" fmla="*/ 0 w 1139"/>
                <a:gd name="T11" fmla="*/ 21 h 25"/>
                <a:gd name="T12" fmla="*/ 0 w 1139"/>
                <a:gd name="T13" fmla="*/ 18 h 25"/>
                <a:gd name="T14" fmla="*/ 239 w 1139"/>
                <a:gd name="T15" fmla="*/ 19 h 25"/>
                <a:gd name="T16" fmla="*/ 687 w 1139"/>
                <a:gd name="T17" fmla="*/ 14 h 25"/>
                <a:gd name="T18" fmla="*/ 914 w 1139"/>
                <a:gd name="T19" fmla="*/ 8 h 25"/>
                <a:gd name="T20" fmla="*/ 1136 w 1139"/>
                <a:gd name="T2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9" h="25">
                  <a:moveTo>
                    <a:pt x="1136" y="0"/>
                  </a:moveTo>
                  <a:cubicBezTo>
                    <a:pt x="1138" y="0"/>
                    <a:pt x="1139" y="1"/>
                    <a:pt x="1139" y="2"/>
                  </a:cubicBezTo>
                  <a:cubicBezTo>
                    <a:pt x="1139" y="3"/>
                    <a:pt x="1138" y="4"/>
                    <a:pt x="1136" y="4"/>
                  </a:cubicBezTo>
                  <a:cubicBezTo>
                    <a:pt x="1052" y="10"/>
                    <a:pt x="966" y="11"/>
                    <a:pt x="882" y="14"/>
                  </a:cubicBezTo>
                  <a:cubicBezTo>
                    <a:pt x="733" y="19"/>
                    <a:pt x="583" y="22"/>
                    <a:pt x="433" y="23"/>
                  </a:cubicBezTo>
                  <a:cubicBezTo>
                    <a:pt x="289" y="24"/>
                    <a:pt x="144" y="25"/>
                    <a:pt x="0" y="2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9" y="18"/>
                    <a:pt x="159" y="18"/>
                    <a:pt x="239" y="19"/>
                  </a:cubicBezTo>
                  <a:cubicBezTo>
                    <a:pt x="388" y="19"/>
                    <a:pt x="538" y="17"/>
                    <a:pt x="687" y="14"/>
                  </a:cubicBezTo>
                  <a:cubicBezTo>
                    <a:pt x="763" y="12"/>
                    <a:pt x="838" y="10"/>
                    <a:pt x="914" y="8"/>
                  </a:cubicBezTo>
                  <a:cubicBezTo>
                    <a:pt x="988" y="6"/>
                    <a:pt x="1062" y="1"/>
                    <a:pt x="113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45"/>
            <p:cNvSpPr>
              <a:spLocks/>
            </p:cNvSpPr>
            <p:nvPr/>
          </p:nvSpPr>
          <p:spPr bwMode="auto">
            <a:xfrm>
              <a:off x="6267450" y="6996113"/>
              <a:ext cx="4859338" cy="285750"/>
            </a:xfrm>
            <a:custGeom>
              <a:avLst/>
              <a:gdLst>
                <a:gd name="T0" fmla="*/ 1139 w 1146"/>
                <a:gd name="T1" fmla="*/ 0 h 67"/>
                <a:gd name="T2" fmla="*/ 1144 w 1146"/>
                <a:gd name="T3" fmla="*/ 0 h 67"/>
                <a:gd name="T4" fmla="*/ 1146 w 1146"/>
                <a:gd name="T5" fmla="*/ 61 h 67"/>
                <a:gd name="T6" fmla="*/ 1145 w 1146"/>
                <a:gd name="T7" fmla="*/ 61 h 67"/>
                <a:gd name="T8" fmla="*/ 922 w 1146"/>
                <a:gd name="T9" fmla="*/ 62 h 67"/>
                <a:gd name="T10" fmla="*/ 699 w 1146"/>
                <a:gd name="T11" fmla="*/ 64 h 67"/>
                <a:gd name="T12" fmla="*/ 252 w 1146"/>
                <a:gd name="T13" fmla="*/ 66 h 67"/>
                <a:gd name="T14" fmla="*/ 2 w 1146"/>
                <a:gd name="T15" fmla="*/ 67 h 67"/>
                <a:gd name="T16" fmla="*/ 0 w 1146"/>
                <a:gd name="T17" fmla="*/ 19 h 67"/>
                <a:gd name="T18" fmla="*/ 433 w 1146"/>
                <a:gd name="T19" fmla="*/ 21 h 67"/>
                <a:gd name="T20" fmla="*/ 882 w 1146"/>
                <a:gd name="T21" fmla="*/ 12 h 67"/>
                <a:gd name="T22" fmla="*/ 1136 w 1146"/>
                <a:gd name="T23" fmla="*/ 2 h 67"/>
                <a:gd name="T24" fmla="*/ 1139 w 1146"/>
                <a:gd name="T2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6" h="67">
                  <a:moveTo>
                    <a:pt x="1139" y="0"/>
                  </a:moveTo>
                  <a:cubicBezTo>
                    <a:pt x="1144" y="0"/>
                    <a:pt x="1144" y="0"/>
                    <a:pt x="1144" y="0"/>
                  </a:cubicBezTo>
                  <a:cubicBezTo>
                    <a:pt x="1145" y="20"/>
                    <a:pt x="1145" y="41"/>
                    <a:pt x="1146" y="61"/>
                  </a:cubicBezTo>
                  <a:cubicBezTo>
                    <a:pt x="1146" y="61"/>
                    <a:pt x="1145" y="61"/>
                    <a:pt x="1145" y="61"/>
                  </a:cubicBezTo>
                  <a:cubicBezTo>
                    <a:pt x="1071" y="59"/>
                    <a:pt x="996" y="62"/>
                    <a:pt x="922" y="62"/>
                  </a:cubicBezTo>
                  <a:cubicBezTo>
                    <a:pt x="847" y="63"/>
                    <a:pt x="773" y="64"/>
                    <a:pt x="699" y="64"/>
                  </a:cubicBezTo>
                  <a:cubicBezTo>
                    <a:pt x="550" y="65"/>
                    <a:pt x="401" y="65"/>
                    <a:pt x="252" y="66"/>
                  </a:cubicBezTo>
                  <a:cubicBezTo>
                    <a:pt x="169" y="66"/>
                    <a:pt x="86" y="66"/>
                    <a:pt x="2" y="67"/>
                  </a:cubicBezTo>
                  <a:cubicBezTo>
                    <a:pt x="25" y="53"/>
                    <a:pt x="23" y="31"/>
                    <a:pt x="0" y="19"/>
                  </a:cubicBezTo>
                  <a:cubicBezTo>
                    <a:pt x="144" y="23"/>
                    <a:pt x="289" y="22"/>
                    <a:pt x="433" y="21"/>
                  </a:cubicBezTo>
                  <a:cubicBezTo>
                    <a:pt x="583" y="20"/>
                    <a:pt x="733" y="17"/>
                    <a:pt x="882" y="12"/>
                  </a:cubicBezTo>
                  <a:cubicBezTo>
                    <a:pt x="966" y="9"/>
                    <a:pt x="1052" y="8"/>
                    <a:pt x="1136" y="2"/>
                  </a:cubicBezTo>
                  <a:cubicBezTo>
                    <a:pt x="1138" y="2"/>
                    <a:pt x="1139" y="1"/>
                    <a:pt x="1139" y="0"/>
                  </a:cubicBezTo>
                  <a:close/>
                </a:path>
              </a:pathLst>
            </a:custGeom>
            <a:solidFill>
              <a:srgbClr val="FFE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46"/>
            <p:cNvSpPr>
              <a:spLocks/>
            </p:cNvSpPr>
            <p:nvPr/>
          </p:nvSpPr>
          <p:spPr bwMode="auto">
            <a:xfrm>
              <a:off x="5135563" y="7107238"/>
              <a:ext cx="657225" cy="373063"/>
            </a:xfrm>
            <a:custGeom>
              <a:avLst/>
              <a:gdLst>
                <a:gd name="T0" fmla="*/ 63 w 155"/>
                <a:gd name="T1" fmla="*/ 13 h 87"/>
                <a:gd name="T2" fmla="*/ 104 w 155"/>
                <a:gd name="T3" fmla="*/ 0 h 87"/>
                <a:gd name="T4" fmla="*/ 106 w 155"/>
                <a:gd name="T5" fmla="*/ 1 h 87"/>
                <a:gd name="T6" fmla="*/ 106 w 155"/>
                <a:gd name="T7" fmla="*/ 87 h 87"/>
                <a:gd name="T8" fmla="*/ 72 w 155"/>
                <a:gd name="T9" fmla="*/ 77 h 87"/>
                <a:gd name="T10" fmla="*/ 40 w 155"/>
                <a:gd name="T11" fmla="*/ 66 h 87"/>
                <a:gd name="T12" fmla="*/ 5 w 155"/>
                <a:gd name="T13" fmla="*/ 45 h 87"/>
                <a:gd name="T14" fmla="*/ 63 w 155"/>
                <a:gd name="T15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87">
                  <a:moveTo>
                    <a:pt x="63" y="13"/>
                  </a:moveTo>
                  <a:cubicBezTo>
                    <a:pt x="77" y="8"/>
                    <a:pt x="90" y="4"/>
                    <a:pt x="104" y="0"/>
                  </a:cubicBezTo>
                  <a:cubicBezTo>
                    <a:pt x="104" y="0"/>
                    <a:pt x="105" y="1"/>
                    <a:pt x="106" y="1"/>
                  </a:cubicBezTo>
                  <a:cubicBezTo>
                    <a:pt x="155" y="19"/>
                    <a:pt x="135" y="64"/>
                    <a:pt x="106" y="87"/>
                  </a:cubicBezTo>
                  <a:cubicBezTo>
                    <a:pt x="94" y="84"/>
                    <a:pt x="83" y="81"/>
                    <a:pt x="72" y="77"/>
                  </a:cubicBezTo>
                  <a:cubicBezTo>
                    <a:pt x="61" y="74"/>
                    <a:pt x="50" y="70"/>
                    <a:pt x="40" y="66"/>
                  </a:cubicBezTo>
                  <a:cubicBezTo>
                    <a:pt x="29" y="61"/>
                    <a:pt x="8" y="53"/>
                    <a:pt x="5" y="45"/>
                  </a:cubicBezTo>
                  <a:cubicBezTo>
                    <a:pt x="0" y="28"/>
                    <a:pt x="46" y="18"/>
                    <a:pt x="63" y="13"/>
                  </a:cubicBezTo>
                  <a:close/>
                </a:path>
              </a:pathLst>
            </a:custGeom>
            <a:solidFill>
              <a:srgbClr val="FFE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47"/>
            <p:cNvSpPr>
              <a:spLocks/>
            </p:cNvSpPr>
            <p:nvPr/>
          </p:nvSpPr>
          <p:spPr bwMode="auto">
            <a:xfrm>
              <a:off x="6272213" y="7273926"/>
              <a:ext cx="4864100" cy="239713"/>
            </a:xfrm>
            <a:custGeom>
              <a:avLst/>
              <a:gdLst>
                <a:gd name="T0" fmla="*/ 1144 w 1147"/>
                <a:gd name="T1" fmla="*/ 0 h 56"/>
                <a:gd name="T2" fmla="*/ 1145 w 1147"/>
                <a:gd name="T3" fmla="*/ 0 h 56"/>
                <a:gd name="T4" fmla="*/ 1147 w 1147"/>
                <a:gd name="T5" fmla="*/ 46 h 56"/>
                <a:gd name="T6" fmla="*/ 1120 w 1147"/>
                <a:gd name="T7" fmla="*/ 46 h 56"/>
                <a:gd name="T8" fmla="*/ 1092 w 1147"/>
                <a:gd name="T9" fmla="*/ 46 h 56"/>
                <a:gd name="T10" fmla="*/ 1036 w 1147"/>
                <a:gd name="T11" fmla="*/ 47 h 56"/>
                <a:gd name="T12" fmla="*/ 925 w 1147"/>
                <a:gd name="T13" fmla="*/ 48 h 56"/>
                <a:gd name="T14" fmla="*/ 701 w 1147"/>
                <a:gd name="T15" fmla="*/ 49 h 56"/>
                <a:gd name="T16" fmla="*/ 254 w 1147"/>
                <a:gd name="T17" fmla="*/ 52 h 56"/>
                <a:gd name="T18" fmla="*/ 2 w 1147"/>
                <a:gd name="T19" fmla="*/ 56 h 56"/>
                <a:gd name="T20" fmla="*/ 1 w 1147"/>
                <a:gd name="T21" fmla="*/ 55 h 56"/>
                <a:gd name="T22" fmla="*/ 0 w 1147"/>
                <a:gd name="T23" fmla="*/ 5 h 56"/>
                <a:gd name="T24" fmla="*/ 889 w 1147"/>
                <a:gd name="T25" fmla="*/ 3 h 56"/>
                <a:gd name="T26" fmla="*/ 1144 w 1147"/>
                <a:gd name="T2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7" h="56">
                  <a:moveTo>
                    <a:pt x="1144" y="0"/>
                  </a:moveTo>
                  <a:cubicBezTo>
                    <a:pt x="1145" y="0"/>
                    <a:pt x="1145" y="0"/>
                    <a:pt x="1145" y="0"/>
                  </a:cubicBezTo>
                  <a:cubicBezTo>
                    <a:pt x="1146" y="15"/>
                    <a:pt x="1147" y="31"/>
                    <a:pt x="1147" y="46"/>
                  </a:cubicBezTo>
                  <a:cubicBezTo>
                    <a:pt x="1140" y="48"/>
                    <a:pt x="1127" y="46"/>
                    <a:pt x="1120" y="46"/>
                  </a:cubicBezTo>
                  <a:cubicBezTo>
                    <a:pt x="1111" y="46"/>
                    <a:pt x="1102" y="46"/>
                    <a:pt x="1092" y="46"/>
                  </a:cubicBezTo>
                  <a:cubicBezTo>
                    <a:pt x="1074" y="47"/>
                    <a:pt x="1055" y="47"/>
                    <a:pt x="1036" y="47"/>
                  </a:cubicBezTo>
                  <a:cubicBezTo>
                    <a:pt x="999" y="47"/>
                    <a:pt x="962" y="47"/>
                    <a:pt x="925" y="48"/>
                  </a:cubicBezTo>
                  <a:cubicBezTo>
                    <a:pt x="850" y="48"/>
                    <a:pt x="776" y="49"/>
                    <a:pt x="701" y="49"/>
                  </a:cubicBezTo>
                  <a:cubicBezTo>
                    <a:pt x="552" y="50"/>
                    <a:pt x="403" y="51"/>
                    <a:pt x="254" y="52"/>
                  </a:cubicBezTo>
                  <a:cubicBezTo>
                    <a:pt x="170" y="53"/>
                    <a:pt x="86" y="54"/>
                    <a:pt x="2" y="56"/>
                  </a:cubicBezTo>
                  <a:cubicBezTo>
                    <a:pt x="2" y="55"/>
                    <a:pt x="1" y="55"/>
                    <a:pt x="1" y="55"/>
                  </a:cubicBezTo>
                  <a:cubicBezTo>
                    <a:pt x="29" y="42"/>
                    <a:pt x="28" y="17"/>
                    <a:pt x="0" y="5"/>
                  </a:cubicBezTo>
                  <a:cubicBezTo>
                    <a:pt x="296" y="8"/>
                    <a:pt x="593" y="5"/>
                    <a:pt x="889" y="3"/>
                  </a:cubicBezTo>
                  <a:cubicBezTo>
                    <a:pt x="974" y="2"/>
                    <a:pt x="1059" y="4"/>
                    <a:pt x="1144" y="0"/>
                  </a:cubicBezTo>
                  <a:close/>
                </a:path>
              </a:pathLst>
            </a:custGeom>
            <a:solidFill>
              <a:srgbClr val="FFE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48"/>
            <p:cNvSpPr>
              <a:spLocks/>
            </p:cNvSpPr>
            <p:nvPr/>
          </p:nvSpPr>
          <p:spPr bwMode="auto">
            <a:xfrm>
              <a:off x="6288088" y="7493001"/>
              <a:ext cx="4860925" cy="204788"/>
            </a:xfrm>
            <a:custGeom>
              <a:avLst/>
              <a:gdLst>
                <a:gd name="T0" fmla="*/ 1143 w 1146"/>
                <a:gd name="T1" fmla="*/ 0 h 48"/>
                <a:gd name="T2" fmla="*/ 1146 w 1146"/>
                <a:gd name="T3" fmla="*/ 22 h 48"/>
                <a:gd name="T4" fmla="*/ 259 w 1146"/>
                <a:gd name="T5" fmla="*/ 44 h 48"/>
                <a:gd name="T6" fmla="*/ 8 w 1146"/>
                <a:gd name="T7" fmla="*/ 46 h 48"/>
                <a:gd name="T8" fmla="*/ 3 w 1146"/>
                <a:gd name="T9" fmla="*/ 48 h 48"/>
                <a:gd name="T10" fmla="*/ 0 w 1146"/>
                <a:gd name="T11" fmla="*/ 46 h 48"/>
                <a:gd name="T12" fmla="*/ 2 w 1146"/>
                <a:gd name="T13" fmla="*/ 7 h 48"/>
                <a:gd name="T14" fmla="*/ 909 w 1146"/>
                <a:gd name="T15" fmla="*/ 2 h 48"/>
                <a:gd name="T16" fmla="*/ 1036 w 1146"/>
                <a:gd name="T17" fmla="*/ 1 h 48"/>
                <a:gd name="T18" fmla="*/ 1100 w 1146"/>
                <a:gd name="T19" fmla="*/ 0 h 48"/>
                <a:gd name="T20" fmla="*/ 1143 w 1146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6" h="48">
                  <a:moveTo>
                    <a:pt x="1143" y="0"/>
                  </a:moveTo>
                  <a:cubicBezTo>
                    <a:pt x="1143" y="7"/>
                    <a:pt x="1143" y="15"/>
                    <a:pt x="1146" y="22"/>
                  </a:cubicBezTo>
                  <a:cubicBezTo>
                    <a:pt x="850" y="30"/>
                    <a:pt x="555" y="40"/>
                    <a:pt x="259" y="44"/>
                  </a:cubicBezTo>
                  <a:cubicBezTo>
                    <a:pt x="175" y="45"/>
                    <a:pt x="91" y="46"/>
                    <a:pt x="8" y="46"/>
                  </a:cubicBezTo>
                  <a:cubicBezTo>
                    <a:pt x="5" y="46"/>
                    <a:pt x="4" y="47"/>
                    <a:pt x="3" y="48"/>
                  </a:cubicBezTo>
                  <a:cubicBezTo>
                    <a:pt x="2" y="47"/>
                    <a:pt x="1" y="47"/>
                    <a:pt x="0" y="46"/>
                  </a:cubicBezTo>
                  <a:cubicBezTo>
                    <a:pt x="20" y="36"/>
                    <a:pt x="20" y="18"/>
                    <a:pt x="2" y="7"/>
                  </a:cubicBezTo>
                  <a:cubicBezTo>
                    <a:pt x="304" y="9"/>
                    <a:pt x="607" y="4"/>
                    <a:pt x="909" y="2"/>
                  </a:cubicBezTo>
                  <a:cubicBezTo>
                    <a:pt x="951" y="2"/>
                    <a:pt x="994" y="1"/>
                    <a:pt x="1036" y="1"/>
                  </a:cubicBezTo>
                  <a:cubicBezTo>
                    <a:pt x="1058" y="1"/>
                    <a:pt x="1079" y="1"/>
                    <a:pt x="1100" y="0"/>
                  </a:cubicBezTo>
                  <a:cubicBezTo>
                    <a:pt x="1111" y="0"/>
                    <a:pt x="1131" y="3"/>
                    <a:pt x="1143" y="0"/>
                  </a:cubicBezTo>
                  <a:close/>
                </a:path>
              </a:pathLst>
            </a:custGeom>
            <a:solidFill>
              <a:srgbClr val="FFE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557" y="6146904"/>
            <a:ext cx="3535577" cy="622592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3754065" y="2300377"/>
            <a:ext cx="443829" cy="573175"/>
            <a:chOff x="4511676" y="276225"/>
            <a:chExt cx="833436" cy="1076325"/>
          </a:xfrm>
        </p:grpSpPr>
        <p:sp>
          <p:nvSpPr>
            <p:cNvPr id="20" name="Freeform 5"/>
            <p:cNvSpPr>
              <a:spLocks noEditPoints="1"/>
            </p:cNvSpPr>
            <p:nvPr/>
          </p:nvSpPr>
          <p:spPr bwMode="auto">
            <a:xfrm>
              <a:off x="4511676" y="276225"/>
              <a:ext cx="631825" cy="1076325"/>
            </a:xfrm>
            <a:custGeom>
              <a:avLst/>
              <a:gdLst>
                <a:gd name="T0" fmla="*/ 120 w 167"/>
                <a:gd name="T1" fmla="*/ 18 h 287"/>
                <a:gd name="T2" fmla="*/ 114 w 167"/>
                <a:gd name="T3" fmla="*/ 11 h 287"/>
                <a:gd name="T4" fmla="*/ 94 w 167"/>
                <a:gd name="T5" fmla="*/ 271 h 287"/>
                <a:gd name="T6" fmla="*/ 166 w 167"/>
                <a:gd name="T7" fmla="*/ 122 h 287"/>
                <a:gd name="T8" fmla="*/ 120 w 167"/>
                <a:gd name="T9" fmla="*/ 18 h 287"/>
                <a:gd name="T10" fmla="*/ 137 w 167"/>
                <a:gd name="T11" fmla="*/ 199 h 287"/>
                <a:gd name="T12" fmla="*/ 58 w 167"/>
                <a:gd name="T13" fmla="*/ 225 h 287"/>
                <a:gd name="T14" fmla="*/ 112 w 167"/>
                <a:gd name="T15" fmla="*/ 25 h 287"/>
                <a:gd name="T16" fmla="*/ 122 w 167"/>
                <a:gd name="T17" fmla="*/ 36 h 287"/>
                <a:gd name="T18" fmla="*/ 144 w 167"/>
                <a:gd name="T19" fmla="*/ 68 h 287"/>
                <a:gd name="T20" fmla="*/ 149 w 167"/>
                <a:gd name="T21" fmla="*/ 99 h 287"/>
                <a:gd name="T22" fmla="*/ 149 w 167"/>
                <a:gd name="T23" fmla="*/ 145 h 287"/>
                <a:gd name="T24" fmla="*/ 137 w 167"/>
                <a:gd name="T25" fmla="*/ 19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287">
                  <a:moveTo>
                    <a:pt x="120" y="18"/>
                  </a:moveTo>
                  <a:cubicBezTo>
                    <a:pt x="121" y="15"/>
                    <a:pt x="118" y="11"/>
                    <a:pt x="114" y="11"/>
                  </a:cubicBezTo>
                  <a:cubicBezTo>
                    <a:pt x="0" y="11"/>
                    <a:pt x="1" y="287"/>
                    <a:pt x="94" y="271"/>
                  </a:cubicBezTo>
                  <a:cubicBezTo>
                    <a:pt x="151" y="261"/>
                    <a:pt x="166" y="168"/>
                    <a:pt x="166" y="122"/>
                  </a:cubicBezTo>
                  <a:cubicBezTo>
                    <a:pt x="167" y="105"/>
                    <a:pt x="155" y="0"/>
                    <a:pt x="120" y="18"/>
                  </a:cubicBezTo>
                  <a:close/>
                  <a:moveTo>
                    <a:pt x="137" y="199"/>
                  </a:moveTo>
                  <a:cubicBezTo>
                    <a:pt x="126" y="227"/>
                    <a:pt x="87" y="285"/>
                    <a:pt x="58" y="225"/>
                  </a:cubicBezTo>
                  <a:cubicBezTo>
                    <a:pt x="30" y="169"/>
                    <a:pt x="38" y="42"/>
                    <a:pt x="112" y="25"/>
                  </a:cubicBezTo>
                  <a:cubicBezTo>
                    <a:pt x="107" y="31"/>
                    <a:pt x="115" y="41"/>
                    <a:pt x="122" y="36"/>
                  </a:cubicBezTo>
                  <a:cubicBezTo>
                    <a:pt x="127" y="33"/>
                    <a:pt x="142" y="62"/>
                    <a:pt x="144" y="68"/>
                  </a:cubicBezTo>
                  <a:cubicBezTo>
                    <a:pt x="147" y="78"/>
                    <a:pt x="148" y="89"/>
                    <a:pt x="149" y="99"/>
                  </a:cubicBezTo>
                  <a:cubicBezTo>
                    <a:pt x="150" y="115"/>
                    <a:pt x="150" y="130"/>
                    <a:pt x="149" y="145"/>
                  </a:cubicBezTo>
                  <a:cubicBezTo>
                    <a:pt x="147" y="163"/>
                    <a:pt x="143" y="181"/>
                    <a:pt x="137" y="199"/>
                  </a:cubicBezTo>
                  <a:close/>
                </a:path>
              </a:pathLst>
            </a:custGeom>
            <a:solidFill>
              <a:srgbClr val="33B3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5216525" y="306388"/>
              <a:ext cx="128587" cy="998538"/>
            </a:xfrm>
            <a:custGeom>
              <a:avLst/>
              <a:gdLst>
                <a:gd name="T0" fmla="*/ 33 w 34"/>
                <a:gd name="T1" fmla="*/ 10 h 266"/>
                <a:gd name="T2" fmla="*/ 18 w 34"/>
                <a:gd name="T3" fmla="*/ 8 h 266"/>
                <a:gd name="T4" fmla="*/ 1 w 34"/>
                <a:gd name="T5" fmla="*/ 255 h 266"/>
                <a:gd name="T6" fmla="*/ 18 w 34"/>
                <a:gd name="T7" fmla="*/ 255 h 266"/>
                <a:gd name="T8" fmla="*/ 33 w 34"/>
                <a:gd name="T9" fmla="*/ 1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66">
                  <a:moveTo>
                    <a:pt x="33" y="10"/>
                  </a:moveTo>
                  <a:cubicBezTo>
                    <a:pt x="34" y="2"/>
                    <a:pt x="20" y="0"/>
                    <a:pt x="18" y="8"/>
                  </a:cubicBezTo>
                  <a:cubicBezTo>
                    <a:pt x="4" y="89"/>
                    <a:pt x="0" y="172"/>
                    <a:pt x="1" y="255"/>
                  </a:cubicBezTo>
                  <a:cubicBezTo>
                    <a:pt x="1" y="266"/>
                    <a:pt x="18" y="266"/>
                    <a:pt x="18" y="255"/>
                  </a:cubicBezTo>
                  <a:cubicBezTo>
                    <a:pt x="16" y="173"/>
                    <a:pt x="23" y="92"/>
                    <a:pt x="33" y="10"/>
                  </a:cubicBezTo>
                  <a:close/>
                </a:path>
              </a:pathLst>
            </a:custGeom>
            <a:solidFill>
              <a:srgbClr val="33B3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704609" y="3067302"/>
            <a:ext cx="542740" cy="573174"/>
            <a:chOff x="4427538" y="2103438"/>
            <a:chExt cx="1019175" cy="1076325"/>
          </a:xfrm>
        </p:grpSpPr>
        <p:sp>
          <p:nvSpPr>
            <p:cNvPr id="22" name="Freeform 7"/>
            <p:cNvSpPr>
              <a:spLocks noEditPoints="1"/>
            </p:cNvSpPr>
            <p:nvPr/>
          </p:nvSpPr>
          <p:spPr bwMode="auto">
            <a:xfrm>
              <a:off x="4427538" y="2197100"/>
              <a:ext cx="579437" cy="982663"/>
            </a:xfrm>
            <a:custGeom>
              <a:avLst/>
              <a:gdLst>
                <a:gd name="T0" fmla="*/ 110 w 153"/>
                <a:gd name="T1" fmla="*/ 16 h 262"/>
                <a:gd name="T2" fmla="*/ 104 w 153"/>
                <a:gd name="T3" fmla="*/ 9 h 262"/>
                <a:gd name="T4" fmla="*/ 86 w 153"/>
                <a:gd name="T5" fmla="*/ 248 h 262"/>
                <a:gd name="T6" fmla="*/ 153 w 153"/>
                <a:gd name="T7" fmla="*/ 111 h 262"/>
                <a:gd name="T8" fmla="*/ 110 w 153"/>
                <a:gd name="T9" fmla="*/ 16 h 262"/>
                <a:gd name="T10" fmla="*/ 125 w 153"/>
                <a:gd name="T11" fmla="*/ 181 h 262"/>
                <a:gd name="T12" fmla="*/ 53 w 153"/>
                <a:gd name="T13" fmla="*/ 206 h 262"/>
                <a:gd name="T14" fmla="*/ 103 w 153"/>
                <a:gd name="T15" fmla="*/ 22 h 262"/>
                <a:gd name="T16" fmla="*/ 112 w 153"/>
                <a:gd name="T17" fmla="*/ 32 h 262"/>
                <a:gd name="T18" fmla="*/ 132 w 153"/>
                <a:gd name="T19" fmla="*/ 61 h 262"/>
                <a:gd name="T20" fmla="*/ 137 w 153"/>
                <a:gd name="T21" fmla="*/ 90 h 262"/>
                <a:gd name="T22" fmla="*/ 136 w 153"/>
                <a:gd name="T23" fmla="*/ 132 h 262"/>
                <a:gd name="T24" fmla="*/ 125 w 153"/>
                <a:gd name="T25" fmla="*/ 181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262">
                  <a:moveTo>
                    <a:pt x="110" y="16"/>
                  </a:moveTo>
                  <a:cubicBezTo>
                    <a:pt x="111" y="13"/>
                    <a:pt x="108" y="9"/>
                    <a:pt x="104" y="9"/>
                  </a:cubicBezTo>
                  <a:cubicBezTo>
                    <a:pt x="0" y="9"/>
                    <a:pt x="1" y="262"/>
                    <a:pt x="86" y="248"/>
                  </a:cubicBezTo>
                  <a:cubicBezTo>
                    <a:pt x="139" y="239"/>
                    <a:pt x="152" y="154"/>
                    <a:pt x="153" y="111"/>
                  </a:cubicBezTo>
                  <a:cubicBezTo>
                    <a:pt x="153" y="96"/>
                    <a:pt x="143" y="0"/>
                    <a:pt x="110" y="16"/>
                  </a:cubicBezTo>
                  <a:close/>
                  <a:moveTo>
                    <a:pt x="125" y="181"/>
                  </a:moveTo>
                  <a:cubicBezTo>
                    <a:pt x="116" y="207"/>
                    <a:pt x="80" y="261"/>
                    <a:pt x="53" y="206"/>
                  </a:cubicBezTo>
                  <a:cubicBezTo>
                    <a:pt x="28" y="154"/>
                    <a:pt x="34" y="37"/>
                    <a:pt x="103" y="22"/>
                  </a:cubicBezTo>
                  <a:cubicBezTo>
                    <a:pt x="98" y="27"/>
                    <a:pt x="105" y="37"/>
                    <a:pt x="112" y="32"/>
                  </a:cubicBezTo>
                  <a:cubicBezTo>
                    <a:pt x="116" y="29"/>
                    <a:pt x="130" y="56"/>
                    <a:pt x="132" y="61"/>
                  </a:cubicBezTo>
                  <a:cubicBezTo>
                    <a:pt x="135" y="70"/>
                    <a:pt x="136" y="81"/>
                    <a:pt x="137" y="90"/>
                  </a:cubicBezTo>
                  <a:cubicBezTo>
                    <a:pt x="138" y="104"/>
                    <a:pt x="138" y="118"/>
                    <a:pt x="136" y="132"/>
                  </a:cubicBezTo>
                  <a:cubicBezTo>
                    <a:pt x="135" y="149"/>
                    <a:pt x="131" y="166"/>
                    <a:pt x="125" y="181"/>
                  </a:cubicBezTo>
                  <a:close/>
                </a:path>
              </a:pathLst>
            </a:custGeom>
            <a:solidFill>
              <a:srgbClr val="E93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5030788" y="2103438"/>
              <a:ext cx="415925" cy="1009650"/>
            </a:xfrm>
            <a:custGeom>
              <a:avLst/>
              <a:gdLst>
                <a:gd name="T0" fmla="*/ 99 w 110"/>
                <a:gd name="T1" fmla="*/ 49 h 269"/>
                <a:gd name="T2" fmla="*/ 16 w 110"/>
                <a:gd name="T3" fmla="*/ 79 h 269"/>
                <a:gd name="T4" fmla="*/ 26 w 110"/>
                <a:gd name="T5" fmla="*/ 78 h 269"/>
                <a:gd name="T6" fmla="*/ 82 w 110"/>
                <a:gd name="T7" fmla="*/ 90 h 269"/>
                <a:gd name="T8" fmla="*/ 56 w 110"/>
                <a:gd name="T9" fmla="*/ 152 h 269"/>
                <a:gd name="T10" fmla="*/ 3 w 110"/>
                <a:gd name="T11" fmla="*/ 257 h 269"/>
                <a:gd name="T12" fmla="*/ 9 w 110"/>
                <a:gd name="T13" fmla="*/ 269 h 269"/>
                <a:gd name="T14" fmla="*/ 68 w 110"/>
                <a:gd name="T15" fmla="*/ 268 h 269"/>
                <a:gd name="T16" fmla="*/ 68 w 110"/>
                <a:gd name="T17" fmla="*/ 253 h 269"/>
                <a:gd name="T18" fmla="*/ 22 w 110"/>
                <a:gd name="T19" fmla="*/ 254 h 269"/>
                <a:gd name="T20" fmla="*/ 78 w 110"/>
                <a:gd name="T21" fmla="*/ 139 h 269"/>
                <a:gd name="T22" fmla="*/ 99 w 110"/>
                <a:gd name="T23" fmla="*/ 4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269">
                  <a:moveTo>
                    <a:pt x="99" y="49"/>
                  </a:moveTo>
                  <a:cubicBezTo>
                    <a:pt x="79" y="0"/>
                    <a:pt x="8" y="37"/>
                    <a:pt x="16" y="79"/>
                  </a:cubicBezTo>
                  <a:cubicBezTo>
                    <a:pt x="17" y="85"/>
                    <a:pt x="26" y="84"/>
                    <a:pt x="26" y="78"/>
                  </a:cubicBezTo>
                  <a:cubicBezTo>
                    <a:pt x="23" y="32"/>
                    <a:pt x="91" y="35"/>
                    <a:pt x="82" y="90"/>
                  </a:cubicBezTo>
                  <a:cubicBezTo>
                    <a:pt x="78" y="111"/>
                    <a:pt x="64" y="133"/>
                    <a:pt x="56" y="152"/>
                  </a:cubicBezTo>
                  <a:cubicBezTo>
                    <a:pt x="39" y="188"/>
                    <a:pt x="22" y="223"/>
                    <a:pt x="3" y="257"/>
                  </a:cubicBezTo>
                  <a:cubicBezTo>
                    <a:pt x="0" y="262"/>
                    <a:pt x="3" y="269"/>
                    <a:pt x="9" y="269"/>
                  </a:cubicBezTo>
                  <a:cubicBezTo>
                    <a:pt x="29" y="269"/>
                    <a:pt x="48" y="269"/>
                    <a:pt x="68" y="268"/>
                  </a:cubicBezTo>
                  <a:cubicBezTo>
                    <a:pt x="78" y="268"/>
                    <a:pt x="78" y="253"/>
                    <a:pt x="68" y="253"/>
                  </a:cubicBezTo>
                  <a:cubicBezTo>
                    <a:pt x="53" y="253"/>
                    <a:pt x="37" y="253"/>
                    <a:pt x="22" y="254"/>
                  </a:cubicBezTo>
                  <a:cubicBezTo>
                    <a:pt x="42" y="216"/>
                    <a:pt x="61" y="178"/>
                    <a:pt x="78" y="139"/>
                  </a:cubicBezTo>
                  <a:cubicBezTo>
                    <a:pt x="89" y="112"/>
                    <a:pt x="110" y="78"/>
                    <a:pt x="99" y="49"/>
                  </a:cubicBezTo>
                  <a:close/>
                </a:path>
              </a:pathLst>
            </a:custGeom>
            <a:solidFill>
              <a:srgbClr val="E93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681784" y="3848598"/>
            <a:ext cx="588390" cy="549503"/>
            <a:chOff x="4462463" y="3897313"/>
            <a:chExt cx="1104899" cy="1031875"/>
          </a:xfrm>
        </p:grpSpPr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4462463" y="3927475"/>
              <a:ext cx="560387" cy="952500"/>
            </a:xfrm>
            <a:custGeom>
              <a:avLst/>
              <a:gdLst>
                <a:gd name="T0" fmla="*/ 107 w 148"/>
                <a:gd name="T1" fmla="*/ 15 h 254"/>
                <a:gd name="T2" fmla="*/ 101 w 148"/>
                <a:gd name="T3" fmla="*/ 9 h 254"/>
                <a:gd name="T4" fmla="*/ 83 w 148"/>
                <a:gd name="T5" fmla="*/ 239 h 254"/>
                <a:gd name="T6" fmla="*/ 147 w 148"/>
                <a:gd name="T7" fmla="*/ 108 h 254"/>
                <a:gd name="T8" fmla="*/ 107 w 148"/>
                <a:gd name="T9" fmla="*/ 15 h 254"/>
                <a:gd name="T10" fmla="*/ 121 w 148"/>
                <a:gd name="T11" fmla="*/ 175 h 254"/>
                <a:gd name="T12" fmla="*/ 51 w 148"/>
                <a:gd name="T13" fmla="*/ 199 h 254"/>
                <a:gd name="T14" fmla="*/ 99 w 148"/>
                <a:gd name="T15" fmla="*/ 21 h 254"/>
                <a:gd name="T16" fmla="*/ 108 w 148"/>
                <a:gd name="T17" fmla="*/ 31 h 254"/>
                <a:gd name="T18" fmla="*/ 127 w 148"/>
                <a:gd name="T19" fmla="*/ 59 h 254"/>
                <a:gd name="T20" fmla="*/ 132 w 148"/>
                <a:gd name="T21" fmla="*/ 87 h 254"/>
                <a:gd name="T22" fmla="*/ 132 w 148"/>
                <a:gd name="T23" fmla="*/ 128 h 254"/>
                <a:gd name="T24" fmla="*/ 121 w 148"/>
                <a:gd name="T25" fmla="*/ 17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54">
                  <a:moveTo>
                    <a:pt x="107" y="15"/>
                  </a:moveTo>
                  <a:cubicBezTo>
                    <a:pt x="107" y="12"/>
                    <a:pt x="105" y="9"/>
                    <a:pt x="101" y="9"/>
                  </a:cubicBezTo>
                  <a:cubicBezTo>
                    <a:pt x="0" y="9"/>
                    <a:pt x="1" y="254"/>
                    <a:pt x="83" y="239"/>
                  </a:cubicBezTo>
                  <a:cubicBezTo>
                    <a:pt x="134" y="231"/>
                    <a:pt x="147" y="148"/>
                    <a:pt x="147" y="108"/>
                  </a:cubicBezTo>
                  <a:cubicBezTo>
                    <a:pt x="148" y="92"/>
                    <a:pt x="138" y="0"/>
                    <a:pt x="107" y="15"/>
                  </a:cubicBezTo>
                  <a:close/>
                  <a:moveTo>
                    <a:pt x="121" y="175"/>
                  </a:moveTo>
                  <a:cubicBezTo>
                    <a:pt x="112" y="201"/>
                    <a:pt x="77" y="252"/>
                    <a:pt x="51" y="199"/>
                  </a:cubicBezTo>
                  <a:cubicBezTo>
                    <a:pt x="27" y="149"/>
                    <a:pt x="33" y="36"/>
                    <a:pt x="99" y="21"/>
                  </a:cubicBezTo>
                  <a:cubicBezTo>
                    <a:pt x="95" y="26"/>
                    <a:pt x="102" y="35"/>
                    <a:pt x="108" y="31"/>
                  </a:cubicBezTo>
                  <a:cubicBezTo>
                    <a:pt x="112" y="28"/>
                    <a:pt x="126" y="55"/>
                    <a:pt x="127" y="59"/>
                  </a:cubicBezTo>
                  <a:cubicBezTo>
                    <a:pt x="130" y="68"/>
                    <a:pt x="131" y="78"/>
                    <a:pt x="132" y="87"/>
                  </a:cubicBezTo>
                  <a:cubicBezTo>
                    <a:pt x="133" y="101"/>
                    <a:pt x="133" y="114"/>
                    <a:pt x="132" y="128"/>
                  </a:cubicBezTo>
                  <a:cubicBezTo>
                    <a:pt x="130" y="144"/>
                    <a:pt x="126" y="160"/>
                    <a:pt x="121" y="175"/>
                  </a:cubicBezTo>
                  <a:close/>
                </a:path>
              </a:pathLst>
            </a:custGeom>
            <a:solidFill>
              <a:srgbClr val="F09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5086350" y="3897313"/>
              <a:ext cx="481012" cy="1031875"/>
            </a:xfrm>
            <a:custGeom>
              <a:avLst/>
              <a:gdLst>
                <a:gd name="T0" fmla="*/ 44 w 127"/>
                <a:gd name="T1" fmla="*/ 68 h 275"/>
                <a:gd name="T2" fmla="*/ 59 w 127"/>
                <a:gd name="T3" fmla="*/ 50 h 275"/>
                <a:gd name="T4" fmla="*/ 52 w 127"/>
                <a:gd name="T5" fmla="*/ 16 h 275"/>
                <a:gd name="T6" fmla="*/ 2 w 127"/>
                <a:gd name="T7" fmla="*/ 39 h 275"/>
                <a:gd name="T8" fmla="*/ 13 w 127"/>
                <a:gd name="T9" fmla="*/ 39 h 275"/>
                <a:gd name="T10" fmla="*/ 44 w 127"/>
                <a:gd name="T11" fmla="*/ 27 h 275"/>
                <a:gd name="T12" fmla="*/ 46 w 127"/>
                <a:gd name="T13" fmla="*/ 46 h 275"/>
                <a:gd name="T14" fmla="*/ 30 w 127"/>
                <a:gd name="T15" fmla="*/ 60 h 275"/>
                <a:gd name="T16" fmla="*/ 27 w 127"/>
                <a:gd name="T17" fmla="*/ 67 h 275"/>
                <a:gd name="T18" fmla="*/ 29 w 127"/>
                <a:gd name="T19" fmla="*/ 75 h 275"/>
                <a:gd name="T20" fmla="*/ 16 w 127"/>
                <a:gd name="T21" fmla="*/ 223 h 275"/>
                <a:gd name="T22" fmla="*/ 11 w 127"/>
                <a:gd name="T23" fmla="*/ 235 h 275"/>
                <a:gd name="T24" fmla="*/ 44 w 127"/>
                <a:gd name="T25" fmla="*/ 6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275">
                  <a:moveTo>
                    <a:pt x="44" y="68"/>
                  </a:moveTo>
                  <a:cubicBezTo>
                    <a:pt x="51" y="64"/>
                    <a:pt x="56" y="57"/>
                    <a:pt x="59" y="50"/>
                  </a:cubicBezTo>
                  <a:cubicBezTo>
                    <a:pt x="63" y="38"/>
                    <a:pt x="61" y="25"/>
                    <a:pt x="52" y="16"/>
                  </a:cubicBezTo>
                  <a:cubicBezTo>
                    <a:pt x="34" y="0"/>
                    <a:pt x="0" y="15"/>
                    <a:pt x="2" y="39"/>
                  </a:cubicBezTo>
                  <a:cubicBezTo>
                    <a:pt x="3" y="46"/>
                    <a:pt x="12" y="46"/>
                    <a:pt x="13" y="39"/>
                  </a:cubicBezTo>
                  <a:cubicBezTo>
                    <a:pt x="13" y="25"/>
                    <a:pt x="34" y="15"/>
                    <a:pt x="44" y="27"/>
                  </a:cubicBezTo>
                  <a:cubicBezTo>
                    <a:pt x="49" y="32"/>
                    <a:pt x="49" y="40"/>
                    <a:pt x="46" y="46"/>
                  </a:cubicBezTo>
                  <a:cubicBezTo>
                    <a:pt x="43" y="54"/>
                    <a:pt x="37" y="57"/>
                    <a:pt x="30" y="60"/>
                  </a:cubicBezTo>
                  <a:cubicBezTo>
                    <a:pt x="27" y="62"/>
                    <a:pt x="27" y="64"/>
                    <a:pt x="27" y="67"/>
                  </a:cubicBezTo>
                  <a:cubicBezTo>
                    <a:pt x="24" y="69"/>
                    <a:pt x="24" y="74"/>
                    <a:pt x="29" y="75"/>
                  </a:cubicBezTo>
                  <a:cubicBezTo>
                    <a:pt x="99" y="91"/>
                    <a:pt x="96" y="241"/>
                    <a:pt x="16" y="223"/>
                  </a:cubicBezTo>
                  <a:cubicBezTo>
                    <a:pt x="10" y="222"/>
                    <a:pt x="5" y="232"/>
                    <a:pt x="11" y="235"/>
                  </a:cubicBezTo>
                  <a:cubicBezTo>
                    <a:pt x="93" y="275"/>
                    <a:pt x="127" y="97"/>
                    <a:pt x="44" y="68"/>
                  </a:cubicBezTo>
                  <a:close/>
                </a:path>
              </a:pathLst>
            </a:custGeom>
            <a:solidFill>
              <a:srgbClr val="F09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735889" y="4626668"/>
            <a:ext cx="480181" cy="493708"/>
            <a:chOff x="4492626" y="5900738"/>
            <a:chExt cx="901699" cy="927100"/>
          </a:xfrm>
          <a:solidFill>
            <a:srgbClr val="33AA6C"/>
          </a:solidFill>
        </p:grpSpPr>
        <p:sp>
          <p:nvSpPr>
            <p:cNvPr id="26" name="Freeform 11"/>
            <p:cNvSpPr>
              <a:spLocks noEditPoints="1"/>
            </p:cNvSpPr>
            <p:nvPr/>
          </p:nvSpPr>
          <p:spPr bwMode="auto">
            <a:xfrm>
              <a:off x="4492626" y="5900738"/>
              <a:ext cx="544512" cy="927100"/>
            </a:xfrm>
            <a:custGeom>
              <a:avLst/>
              <a:gdLst>
                <a:gd name="T0" fmla="*/ 104 w 144"/>
                <a:gd name="T1" fmla="*/ 16 h 247"/>
                <a:gd name="T2" fmla="*/ 99 w 144"/>
                <a:gd name="T3" fmla="*/ 9 h 247"/>
                <a:gd name="T4" fmla="*/ 81 w 144"/>
                <a:gd name="T5" fmla="*/ 234 h 247"/>
                <a:gd name="T6" fmla="*/ 144 w 144"/>
                <a:gd name="T7" fmla="*/ 105 h 247"/>
                <a:gd name="T8" fmla="*/ 104 w 144"/>
                <a:gd name="T9" fmla="*/ 16 h 247"/>
                <a:gd name="T10" fmla="*/ 118 w 144"/>
                <a:gd name="T11" fmla="*/ 171 h 247"/>
                <a:gd name="T12" fmla="*/ 50 w 144"/>
                <a:gd name="T13" fmla="*/ 194 h 247"/>
                <a:gd name="T14" fmla="*/ 97 w 144"/>
                <a:gd name="T15" fmla="*/ 21 h 247"/>
                <a:gd name="T16" fmla="*/ 106 w 144"/>
                <a:gd name="T17" fmla="*/ 31 h 247"/>
                <a:gd name="T18" fmla="*/ 124 w 144"/>
                <a:gd name="T19" fmla="*/ 58 h 247"/>
                <a:gd name="T20" fmla="*/ 129 w 144"/>
                <a:gd name="T21" fmla="*/ 86 h 247"/>
                <a:gd name="T22" fmla="*/ 129 w 144"/>
                <a:gd name="T23" fmla="*/ 125 h 247"/>
                <a:gd name="T24" fmla="*/ 118 w 144"/>
                <a:gd name="T25" fmla="*/ 17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247">
                  <a:moveTo>
                    <a:pt x="104" y="16"/>
                  </a:moveTo>
                  <a:cubicBezTo>
                    <a:pt x="104" y="12"/>
                    <a:pt x="102" y="9"/>
                    <a:pt x="99" y="9"/>
                  </a:cubicBezTo>
                  <a:cubicBezTo>
                    <a:pt x="0" y="9"/>
                    <a:pt x="1" y="247"/>
                    <a:pt x="81" y="234"/>
                  </a:cubicBezTo>
                  <a:cubicBezTo>
                    <a:pt x="131" y="225"/>
                    <a:pt x="144" y="145"/>
                    <a:pt x="144" y="105"/>
                  </a:cubicBezTo>
                  <a:cubicBezTo>
                    <a:pt x="144" y="91"/>
                    <a:pt x="135" y="0"/>
                    <a:pt x="104" y="16"/>
                  </a:cubicBezTo>
                  <a:close/>
                  <a:moveTo>
                    <a:pt x="118" y="171"/>
                  </a:moveTo>
                  <a:cubicBezTo>
                    <a:pt x="109" y="196"/>
                    <a:pt x="76" y="246"/>
                    <a:pt x="50" y="194"/>
                  </a:cubicBezTo>
                  <a:cubicBezTo>
                    <a:pt x="26" y="146"/>
                    <a:pt x="33" y="36"/>
                    <a:pt x="97" y="21"/>
                  </a:cubicBezTo>
                  <a:cubicBezTo>
                    <a:pt x="93" y="26"/>
                    <a:pt x="99" y="35"/>
                    <a:pt x="106" y="31"/>
                  </a:cubicBezTo>
                  <a:cubicBezTo>
                    <a:pt x="110" y="28"/>
                    <a:pt x="123" y="54"/>
                    <a:pt x="124" y="58"/>
                  </a:cubicBezTo>
                  <a:cubicBezTo>
                    <a:pt x="127" y="67"/>
                    <a:pt x="128" y="77"/>
                    <a:pt x="129" y="86"/>
                  </a:cubicBezTo>
                  <a:cubicBezTo>
                    <a:pt x="130" y="99"/>
                    <a:pt x="130" y="112"/>
                    <a:pt x="129" y="125"/>
                  </a:cubicBezTo>
                  <a:cubicBezTo>
                    <a:pt x="127" y="141"/>
                    <a:pt x="123" y="156"/>
                    <a:pt x="118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5083175" y="5903913"/>
              <a:ext cx="311150" cy="866775"/>
            </a:xfrm>
            <a:custGeom>
              <a:avLst/>
              <a:gdLst>
                <a:gd name="T0" fmla="*/ 74 w 82"/>
                <a:gd name="T1" fmla="*/ 118 h 231"/>
                <a:gd name="T2" fmla="*/ 72 w 82"/>
                <a:gd name="T3" fmla="*/ 12 h 231"/>
                <a:gd name="T4" fmla="*/ 68 w 82"/>
                <a:gd name="T5" fmla="*/ 9 h 231"/>
                <a:gd name="T6" fmla="*/ 66 w 82"/>
                <a:gd name="T7" fmla="*/ 5 h 231"/>
                <a:gd name="T8" fmla="*/ 57 w 82"/>
                <a:gd name="T9" fmla="*/ 8 h 231"/>
                <a:gd name="T10" fmla="*/ 57 w 82"/>
                <a:gd name="T11" fmla="*/ 46 h 231"/>
                <a:gd name="T12" fmla="*/ 27 w 82"/>
                <a:gd name="T13" fmla="*/ 66 h 231"/>
                <a:gd name="T14" fmla="*/ 12 w 82"/>
                <a:gd name="T15" fmla="*/ 18 h 231"/>
                <a:gd name="T16" fmla="*/ 4 w 82"/>
                <a:gd name="T17" fmla="*/ 16 h 231"/>
                <a:gd name="T18" fmla="*/ 31 w 82"/>
                <a:gd name="T19" fmla="*/ 81 h 231"/>
                <a:gd name="T20" fmla="*/ 61 w 82"/>
                <a:gd name="T21" fmla="*/ 67 h 231"/>
                <a:gd name="T22" fmla="*/ 69 w 82"/>
                <a:gd name="T23" fmla="*/ 225 h 231"/>
                <a:gd name="T24" fmla="*/ 80 w 82"/>
                <a:gd name="T25" fmla="*/ 224 h 231"/>
                <a:gd name="T26" fmla="*/ 74 w 82"/>
                <a:gd name="T27" fmla="*/ 11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231">
                  <a:moveTo>
                    <a:pt x="74" y="118"/>
                  </a:moveTo>
                  <a:cubicBezTo>
                    <a:pt x="73" y="83"/>
                    <a:pt x="72" y="48"/>
                    <a:pt x="72" y="12"/>
                  </a:cubicBezTo>
                  <a:cubicBezTo>
                    <a:pt x="72" y="10"/>
                    <a:pt x="70" y="9"/>
                    <a:pt x="68" y="9"/>
                  </a:cubicBezTo>
                  <a:cubicBezTo>
                    <a:pt x="67" y="8"/>
                    <a:pt x="67" y="6"/>
                    <a:pt x="66" y="5"/>
                  </a:cubicBezTo>
                  <a:cubicBezTo>
                    <a:pt x="64" y="0"/>
                    <a:pt x="57" y="3"/>
                    <a:pt x="57" y="8"/>
                  </a:cubicBezTo>
                  <a:cubicBezTo>
                    <a:pt x="56" y="21"/>
                    <a:pt x="61" y="33"/>
                    <a:pt x="57" y="46"/>
                  </a:cubicBezTo>
                  <a:cubicBezTo>
                    <a:pt x="54" y="58"/>
                    <a:pt x="41" y="72"/>
                    <a:pt x="27" y="66"/>
                  </a:cubicBezTo>
                  <a:cubicBezTo>
                    <a:pt x="10" y="60"/>
                    <a:pt x="11" y="32"/>
                    <a:pt x="12" y="18"/>
                  </a:cubicBezTo>
                  <a:cubicBezTo>
                    <a:pt x="12" y="13"/>
                    <a:pt x="5" y="12"/>
                    <a:pt x="4" y="16"/>
                  </a:cubicBezTo>
                  <a:cubicBezTo>
                    <a:pt x="0" y="39"/>
                    <a:pt x="0" y="78"/>
                    <a:pt x="31" y="81"/>
                  </a:cubicBezTo>
                  <a:cubicBezTo>
                    <a:pt x="44" y="82"/>
                    <a:pt x="54" y="76"/>
                    <a:pt x="61" y="67"/>
                  </a:cubicBezTo>
                  <a:cubicBezTo>
                    <a:pt x="57" y="120"/>
                    <a:pt x="57" y="176"/>
                    <a:pt x="69" y="225"/>
                  </a:cubicBezTo>
                  <a:cubicBezTo>
                    <a:pt x="71" y="231"/>
                    <a:pt x="79" y="229"/>
                    <a:pt x="80" y="224"/>
                  </a:cubicBezTo>
                  <a:cubicBezTo>
                    <a:pt x="82" y="189"/>
                    <a:pt x="76" y="153"/>
                    <a:pt x="74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5" name="TextBox 6"/>
          <p:cNvSpPr txBox="1">
            <a:spLocks noChangeArrowheads="1"/>
          </p:cNvSpPr>
          <p:nvPr/>
        </p:nvSpPr>
        <p:spPr bwMode="auto">
          <a:xfrm>
            <a:off x="4860290" y="482721"/>
            <a:ext cx="242039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36" name="TextBox 7"/>
          <p:cNvSpPr txBox="1"/>
          <p:nvPr/>
        </p:nvSpPr>
        <p:spPr>
          <a:xfrm>
            <a:off x="4929840" y="1471656"/>
            <a:ext cx="23323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23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TextBox 8"/>
          <p:cNvSpPr txBox="1"/>
          <p:nvPr/>
        </p:nvSpPr>
        <p:spPr>
          <a:xfrm>
            <a:off x="4247363" y="2503519"/>
            <a:ext cx="420980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绪论：课题来源分析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.…………3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11"/>
          <p:cNvSpPr txBox="1"/>
          <p:nvPr/>
        </p:nvSpPr>
        <p:spPr>
          <a:xfrm>
            <a:off x="4247363" y="3235579"/>
            <a:ext cx="424346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课题研究目的阐述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.…………… 8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4247363" y="3967639"/>
            <a:ext cx="442460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课题研究过程展示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.…………… 13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15"/>
          <p:cNvSpPr txBox="1"/>
          <p:nvPr/>
        </p:nvSpPr>
        <p:spPr>
          <a:xfrm>
            <a:off x="4247363" y="4699699"/>
            <a:ext cx="442460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课题研究结果报告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.…………… 18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-23460" y="6148070"/>
            <a:ext cx="4062413" cy="650875"/>
            <a:chOff x="6683375" y="8991600"/>
            <a:chExt cx="4062413" cy="650875"/>
          </a:xfrm>
        </p:grpSpPr>
        <p:sp>
          <p:nvSpPr>
            <p:cNvPr id="49" name="Freeform 18"/>
            <p:cNvSpPr>
              <a:spLocks noEditPoints="1"/>
            </p:cNvSpPr>
            <p:nvPr/>
          </p:nvSpPr>
          <p:spPr bwMode="auto">
            <a:xfrm>
              <a:off x="6683375" y="8991600"/>
              <a:ext cx="4062413" cy="650875"/>
            </a:xfrm>
            <a:custGeom>
              <a:avLst/>
              <a:gdLst>
                <a:gd name="T0" fmla="*/ 230 w 1517"/>
                <a:gd name="T1" fmla="*/ 226 h 243"/>
                <a:gd name="T2" fmla="*/ 71 w 1517"/>
                <a:gd name="T3" fmla="*/ 221 h 243"/>
                <a:gd name="T4" fmla="*/ 5 w 1517"/>
                <a:gd name="T5" fmla="*/ 122 h 243"/>
                <a:gd name="T6" fmla="*/ 61 w 1517"/>
                <a:gd name="T7" fmla="*/ 21 h 243"/>
                <a:gd name="T8" fmla="*/ 159 w 1517"/>
                <a:gd name="T9" fmla="*/ 15 h 243"/>
                <a:gd name="T10" fmla="*/ 230 w 1517"/>
                <a:gd name="T11" fmla="*/ 25 h 243"/>
                <a:gd name="T12" fmla="*/ 304 w 1517"/>
                <a:gd name="T13" fmla="*/ 25 h 243"/>
                <a:gd name="T14" fmla="*/ 1258 w 1517"/>
                <a:gd name="T15" fmla="*/ 5 h 243"/>
                <a:gd name="T16" fmla="*/ 1269 w 1517"/>
                <a:gd name="T17" fmla="*/ 8 h 243"/>
                <a:gd name="T18" fmla="*/ 1512 w 1517"/>
                <a:gd name="T19" fmla="*/ 108 h 243"/>
                <a:gd name="T20" fmla="*/ 1270 w 1517"/>
                <a:gd name="T21" fmla="*/ 216 h 243"/>
                <a:gd name="T22" fmla="*/ 298 w 1517"/>
                <a:gd name="T23" fmla="*/ 228 h 243"/>
                <a:gd name="T24" fmla="*/ 223 w 1517"/>
                <a:gd name="T25" fmla="*/ 223 h 243"/>
                <a:gd name="T26" fmla="*/ 215 w 1517"/>
                <a:gd name="T27" fmla="*/ 153 h 243"/>
                <a:gd name="T28" fmla="*/ 225 w 1517"/>
                <a:gd name="T29" fmla="*/ 25 h 243"/>
                <a:gd name="T30" fmla="*/ 164 w 1517"/>
                <a:gd name="T31" fmla="*/ 109 h 243"/>
                <a:gd name="T32" fmla="*/ 193 w 1517"/>
                <a:gd name="T33" fmla="*/ 232 h 243"/>
                <a:gd name="T34" fmla="*/ 302 w 1517"/>
                <a:gd name="T35" fmla="*/ 170 h 243"/>
                <a:gd name="T36" fmla="*/ 276 w 1517"/>
                <a:gd name="T37" fmla="*/ 18 h 243"/>
                <a:gd name="T38" fmla="*/ 223 w 1517"/>
                <a:gd name="T39" fmla="*/ 144 h 243"/>
                <a:gd name="T40" fmla="*/ 297 w 1517"/>
                <a:gd name="T41" fmla="*/ 224 h 243"/>
                <a:gd name="T42" fmla="*/ 1259 w 1517"/>
                <a:gd name="T43" fmla="*/ 212 h 243"/>
                <a:gd name="T44" fmla="*/ 1258 w 1517"/>
                <a:gd name="T45" fmla="*/ 168 h 243"/>
                <a:gd name="T46" fmla="*/ 323 w 1517"/>
                <a:gd name="T47" fmla="*/ 171 h 243"/>
                <a:gd name="T48" fmla="*/ 297 w 1517"/>
                <a:gd name="T49" fmla="*/ 224 h 243"/>
                <a:gd name="T50" fmla="*/ 159 w 1517"/>
                <a:gd name="T51" fmla="*/ 216 h 243"/>
                <a:gd name="T52" fmla="*/ 156 w 1517"/>
                <a:gd name="T53" fmla="*/ 112 h 243"/>
                <a:gd name="T54" fmla="*/ 80 w 1517"/>
                <a:gd name="T55" fmla="*/ 26 h 243"/>
                <a:gd name="T56" fmla="*/ 13 w 1517"/>
                <a:gd name="T57" fmla="*/ 122 h 243"/>
                <a:gd name="T58" fmla="*/ 33 w 1517"/>
                <a:gd name="T59" fmla="*/ 214 h 243"/>
                <a:gd name="T60" fmla="*/ 1414 w 1517"/>
                <a:gd name="T61" fmla="*/ 159 h 243"/>
                <a:gd name="T62" fmla="*/ 1261 w 1517"/>
                <a:gd name="T63" fmla="*/ 11 h 243"/>
                <a:gd name="T64" fmla="*/ 1271 w 1517"/>
                <a:gd name="T65" fmla="*/ 55 h 243"/>
                <a:gd name="T66" fmla="*/ 1267 w 1517"/>
                <a:gd name="T67" fmla="*/ 109 h 243"/>
                <a:gd name="T68" fmla="*/ 1270 w 1517"/>
                <a:gd name="T69" fmla="*/ 210 h 243"/>
                <a:gd name="T70" fmla="*/ 1253 w 1517"/>
                <a:gd name="T71" fmla="*/ 164 h 243"/>
                <a:gd name="T72" fmla="*/ 1255 w 1517"/>
                <a:gd name="T73" fmla="*/ 106 h 243"/>
                <a:gd name="T74" fmla="*/ 1258 w 1517"/>
                <a:gd name="T75" fmla="*/ 59 h 243"/>
                <a:gd name="T76" fmla="*/ 1239 w 1517"/>
                <a:gd name="T77" fmla="*/ 24 h 243"/>
                <a:gd name="T78" fmla="*/ 543 w 1517"/>
                <a:gd name="T79" fmla="*/ 23 h 243"/>
                <a:gd name="T80" fmla="*/ 308 w 1517"/>
                <a:gd name="T81" fmla="*/ 62 h 243"/>
                <a:gd name="T82" fmla="*/ 311 w 1517"/>
                <a:gd name="T83" fmla="*/ 166 h 243"/>
                <a:gd name="T84" fmla="*/ 1450 w 1517"/>
                <a:gd name="T85" fmla="*/ 142 h 243"/>
                <a:gd name="T86" fmla="*/ 1408 w 1517"/>
                <a:gd name="T87" fmla="*/ 6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17" h="243">
                  <a:moveTo>
                    <a:pt x="295" y="226"/>
                  </a:moveTo>
                  <a:cubicBezTo>
                    <a:pt x="286" y="234"/>
                    <a:pt x="273" y="238"/>
                    <a:pt x="254" y="235"/>
                  </a:cubicBezTo>
                  <a:cubicBezTo>
                    <a:pt x="244" y="234"/>
                    <a:pt x="236" y="231"/>
                    <a:pt x="230" y="226"/>
                  </a:cubicBezTo>
                  <a:cubicBezTo>
                    <a:pt x="221" y="243"/>
                    <a:pt x="168" y="240"/>
                    <a:pt x="160" y="224"/>
                  </a:cubicBezTo>
                  <a:cubicBezTo>
                    <a:pt x="160" y="223"/>
                    <a:pt x="160" y="222"/>
                    <a:pt x="159" y="221"/>
                  </a:cubicBezTo>
                  <a:cubicBezTo>
                    <a:pt x="130" y="221"/>
                    <a:pt x="100" y="221"/>
                    <a:pt x="71" y="221"/>
                  </a:cubicBezTo>
                  <a:cubicBezTo>
                    <a:pt x="54" y="221"/>
                    <a:pt x="32" y="222"/>
                    <a:pt x="18" y="215"/>
                  </a:cubicBezTo>
                  <a:cubicBezTo>
                    <a:pt x="0" y="207"/>
                    <a:pt x="5" y="191"/>
                    <a:pt x="5" y="179"/>
                  </a:cubicBezTo>
                  <a:cubicBezTo>
                    <a:pt x="5" y="160"/>
                    <a:pt x="5" y="141"/>
                    <a:pt x="5" y="122"/>
                  </a:cubicBezTo>
                  <a:cubicBezTo>
                    <a:pt x="5" y="102"/>
                    <a:pt x="5" y="82"/>
                    <a:pt x="5" y="63"/>
                  </a:cubicBezTo>
                  <a:cubicBezTo>
                    <a:pt x="5" y="52"/>
                    <a:pt x="1" y="38"/>
                    <a:pt x="15" y="30"/>
                  </a:cubicBezTo>
                  <a:cubicBezTo>
                    <a:pt x="27" y="22"/>
                    <a:pt x="46" y="21"/>
                    <a:pt x="61" y="21"/>
                  </a:cubicBezTo>
                  <a:cubicBezTo>
                    <a:pt x="91" y="20"/>
                    <a:pt x="121" y="21"/>
                    <a:pt x="151" y="22"/>
                  </a:cubicBezTo>
                  <a:cubicBezTo>
                    <a:pt x="151" y="22"/>
                    <a:pt x="151" y="22"/>
                    <a:pt x="151" y="22"/>
                  </a:cubicBezTo>
                  <a:cubicBezTo>
                    <a:pt x="153" y="20"/>
                    <a:pt x="156" y="17"/>
                    <a:pt x="159" y="15"/>
                  </a:cubicBezTo>
                  <a:cubicBezTo>
                    <a:pt x="179" y="0"/>
                    <a:pt x="220" y="6"/>
                    <a:pt x="229" y="24"/>
                  </a:cubicBezTo>
                  <a:cubicBezTo>
                    <a:pt x="229" y="24"/>
                    <a:pt x="229" y="25"/>
                    <a:pt x="229" y="25"/>
                  </a:cubicBezTo>
                  <a:cubicBezTo>
                    <a:pt x="229" y="25"/>
                    <a:pt x="229" y="25"/>
                    <a:pt x="230" y="25"/>
                  </a:cubicBezTo>
                  <a:cubicBezTo>
                    <a:pt x="245" y="15"/>
                    <a:pt x="266" y="9"/>
                    <a:pt x="287" y="15"/>
                  </a:cubicBezTo>
                  <a:cubicBezTo>
                    <a:pt x="294" y="18"/>
                    <a:pt x="299" y="21"/>
                    <a:pt x="302" y="25"/>
                  </a:cubicBezTo>
                  <a:cubicBezTo>
                    <a:pt x="303" y="25"/>
                    <a:pt x="303" y="25"/>
                    <a:pt x="304" y="25"/>
                  </a:cubicBezTo>
                  <a:cubicBezTo>
                    <a:pt x="383" y="20"/>
                    <a:pt x="463" y="19"/>
                    <a:pt x="543" y="17"/>
                  </a:cubicBezTo>
                  <a:cubicBezTo>
                    <a:pt x="622" y="15"/>
                    <a:pt x="702" y="13"/>
                    <a:pt x="781" y="12"/>
                  </a:cubicBezTo>
                  <a:cubicBezTo>
                    <a:pt x="940" y="9"/>
                    <a:pt x="1099" y="6"/>
                    <a:pt x="1258" y="5"/>
                  </a:cubicBezTo>
                  <a:cubicBezTo>
                    <a:pt x="1259" y="5"/>
                    <a:pt x="1260" y="5"/>
                    <a:pt x="1261" y="6"/>
                  </a:cubicBezTo>
                  <a:cubicBezTo>
                    <a:pt x="1263" y="5"/>
                    <a:pt x="1265" y="5"/>
                    <a:pt x="1267" y="4"/>
                  </a:cubicBezTo>
                  <a:cubicBezTo>
                    <a:pt x="1271" y="4"/>
                    <a:pt x="1273" y="7"/>
                    <a:pt x="1269" y="8"/>
                  </a:cubicBezTo>
                  <a:cubicBezTo>
                    <a:pt x="1268" y="8"/>
                    <a:pt x="1268" y="8"/>
                    <a:pt x="1268" y="8"/>
                  </a:cubicBezTo>
                  <a:cubicBezTo>
                    <a:pt x="1319" y="25"/>
                    <a:pt x="1368" y="44"/>
                    <a:pt x="1420" y="61"/>
                  </a:cubicBezTo>
                  <a:cubicBezTo>
                    <a:pt x="1448" y="69"/>
                    <a:pt x="1517" y="82"/>
                    <a:pt x="1512" y="108"/>
                  </a:cubicBezTo>
                  <a:cubicBezTo>
                    <a:pt x="1510" y="121"/>
                    <a:pt x="1488" y="130"/>
                    <a:pt x="1474" y="138"/>
                  </a:cubicBezTo>
                  <a:cubicBezTo>
                    <a:pt x="1453" y="148"/>
                    <a:pt x="1433" y="158"/>
                    <a:pt x="1411" y="167"/>
                  </a:cubicBezTo>
                  <a:cubicBezTo>
                    <a:pt x="1368" y="186"/>
                    <a:pt x="1320" y="206"/>
                    <a:pt x="1270" y="216"/>
                  </a:cubicBezTo>
                  <a:cubicBezTo>
                    <a:pt x="1269" y="217"/>
                    <a:pt x="1268" y="218"/>
                    <a:pt x="1266" y="218"/>
                  </a:cubicBezTo>
                  <a:cubicBezTo>
                    <a:pt x="1104" y="214"/>
                    <a:pt x="943" y="214"/>
                    <a:pt x="782" y="217"/>
                  </a:cubicBezTo>
                  <a:cubicBezTo>
                    <a:pt x="620" y="219"/>
                    <a:pt x="459" y="227"/>
                    <a:pt x="298" y="228"/>
                  </a:cubicBezTo>
                  <a:cubicBezTo>
                    <a:pt x="296" y="228"/>
                    <a:pt x="295" y="227"/>
                    <a:pt x="295" y="226"/>
                  </a:cubicBezTo>
                  <a:close/>
                  <a:moveTo>
                    <a:pt x="193" y="232"/>
                  </a:moveTo>
                  <a:cubicBezTo>
                    <a:pt x="203" y="232"/>
                    <a:pt x="219" y="232"/>
                    <a:pt x="223" y="223"/>
                  </a:cubicBezTo>
                  <a:cubicBezTo>
                    <a:pt x="223" y="222"/>
                    <a:pt x="224" y="222"/>
                    <a:pt x="225" y="222"/>
                  </a:cubicBezTo>
                  <a:cubicBezTo>
                    <a:pt x="223" y="219"/>
                    <a:pt x="221" y="216"/>
                    <a:pt x="220" y="212"/>
                  </a:cubicBezTo>
                  <a:cubicBezTo>
                    <a:pt x="214" y="193"/>
                    <a:pt x="216" y="173"/>
                    <a:pt x="215" y="153"/>
                  </a:cubicBezTo>
                  <a:cubicBezTo>
                    <a:pt x="214" y="112"/>
                    <a:pt x="214" y="68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6"/>
                    <a:pt x="225" y="25"/>
                    <a:pt x="225" y="25"/>
                  </a:cubicBezTo>
                  <a:cubicBezTo>
                    <a:pt x="217" y="15"/>
                    <a:pt x="198" y="8"/>
                    <a:pt x="179" y="12"/>
                  </a:cubicBezTo>
                  <a:cubicBezTo>
                    <a:pt x="158" y="16"/>
                    <a:pt x="154" y="31"/>
                    <a:pt x="154" y="43"/>
                  </a:cubicBezTo>
                  <a:cubicBezTo>
                    <a:pt x="155" y="65"/>
                    <a:pt x="162" y="87"/>
                    <a:pt x="164" y="109"/>
                  </a:cubicBezTo>
                  <a:cubicBezTo>
                    <a:pt x="167" y="133"/>
                    <a:pt x="168" y="157"/>
                    <a:pt x="168" y="181"/>
                  </a:cubicBezTo>
                  <a:cubicBezTo>
                    <a:pt x="168" y="192"/>
                    <a:pt x="167" y="203"/>
                    <a:pt x="167" y="213"/>
                  </a:cubicBezTo>
                  <a:cubicBezTo>
                    <a:pt x="167" y="224"/>
                    <a:pt x="175" y="231"/>
                    <a:pt x="193" y="232"/>
                  </a:cubicBezTo>
                  <a:close/>
                  <a:moveTo>
                    <a:pt x="251" y="229"/>
                  </a:moveTo>
                  <a:cubicBezTo>
                    <a:pt x="267" y="233"/>
                    <a:pt x="284" y="229"/>
                    <a:pt x="293" y="220"/>
                  </a:cubicBezTo>
                  <a:cubicBezTo>
                    <a:pt x="307" y="205"/>
                    <a:pt x="303" y="186"/>
                    <a:pt x="302" y="170"/>
                  </a:cubicBezTo>
                  <a:cubicBezTo>
                    <a:pt x="302" y="150"/>
                    <a:pt x="301" y="130"/>
                    <a:pt x="301" y="110"/>
                  </a:cubicBezTo>
                  <a:cubicBezTo>
                    <a:pt x="300" y="90"/>
                    <a:pt x="300" y="70"/>
                    <a:pt x="299" y="50"/>
                  </a:cubicBezTo>
                  <a:cubicBezTo>
                    <a:pt x="299" y="38"/>
                    <a:pt x="300" y="22"/>
                    <a:pt x="276" y="18"/>
                  </a:cubicBezTo>
                  <a:cubicBezTo>
                    <a:pt x="261" y="16"/>
                    <a:pt x="245" y="21"/>
                    <a:pt x="233" y="27"/>
                  </a:cubicBezTo>
                  <a:cubicBezTo>
                    <a:pt x="233" y="27"/>
                    <a:pt x="233" y="27"/>
                    <a:pt x="233" y="27"/>
                  </a:cubicBezTo>
                  <a:cubicBezTo>
                    <a:pt x="230" y="66"/>
                    <a:pt x="223" y="104"/>
                    <a:pt x="223" y="144"/>
                  </a:cubicBezTo>
                  <a:cubicBezTo>
                    <a:pt x="223" y="163"/>
                    <a:pt x="224" y="183"/>
                    <a:pt x="227" y="202"/>
                  </a:cubicBezTo>
                  <a:cubicBezTo>
                    <a:pt x="228" y="214"/>
                    <a:pt x="232" y="225"/>
                    <a:pt x="251" y="229"/>
                  </a:cubicBezTo>
                  <a:close/>
                  <a:moveTo>
                    <a:pt x="297" y="224"/>
                  </a:moveTo>
                  <a:cubicBezTo>
                    <a:pt x="298" y="224"/>
                    <a:pt x="298" y="224"/>
                    <a:pt x="298" y="224"/>
                  </a:cubicBezTo>
                  <a:cubicBezTo>
                    <a:pt x="459" y="216"/>
                    <a:pt x="621" y="213"/>
                    <a:pt x="782" y="211"/>
                  </a:cubicBezTo>
                  <a:cubicBezTo>
                    <a:pt x="941" y="208"/>
                    <a:pt x="1100" y="208"/>
                    <a:pt x="1259" y="212"/>
                  </a:cubicBezTo>
                  <a:cubicBezTo>
                    <a:pt x="1242" y="200"/>
                    <a:pt x="1242" y="180"/>
                    <a:pt x="1260" y="168"/>
                  </a:cubicBezTo>
                  <a:cubicBezTo>
                    <a:pt x="1259" y="168"/>
                    <a:pt x="1259" y="168"/>
                    <a:pt x="1258" y="168"/>
                  </a:cubicBezTo>
                  <a:cubicBezTo>
                    <a:pt x="1258" y="168"/>
                    <a:pt x="1258" y="168"/>
                    <a:pt x="1258" y="168"/>
                  </a:cubicBezTo>
                  <a:cubicBezTo>
                    <a:pt x="1100" y="171"/>
                    <a:pt x="941" y="169"/>
                    <a:pt x="782" y="170"/>
                  </a:cubicBezTo>
                  <a:cubicBezTo>
                    <a:pt x="630" y="170"/>
                    <a:pt x="478" y="171"/>
                    <a:pt x="325" y="171"/>
                  </a:cubicBezTo>
                  <a:cubicBezTo>
                    <a:pt x="325" y="171"/>
                    <a:pt x="324" y="171"/>
                    <a:pt x="323" y="171"/>
                  </a:cubicBezTo>
                  <a:cubicBezTo>
                    <a:pt x="319" y="171"/>
                    <a:pt x="315" y="171"/>
                    <a:pt x="311" y="171"/>
                  </a:cubicBezTo>
                  <a:cubicBezTo>
                    <a:pt x="311" y="177"/>
                    <a:pt x="311" y="184"/>
                    <a:pt x="311" y="190"/>
                  </a:cubicBezTo>
                  <a:cubicBezTo>
                    <a:pt x="311" y="201"/>
                    <a:pt x="307" y="214"/>
                    <a:pt x="297" y="224"/>
                  </a:cubicBezTo>
                  <a:close/>
                  <a:moveTo>
                    <a:pt x="33" y="214"/>
                  </a:moveTo>
                  <a:cubicBezTo>
                    <a:pt x="51" y="218"/>
                    <a:pt x="74" y="216"/>
                    <a:pt x="93" y="216"/>
                  </a:cubicBezTo>
                  <a:cubicBezTo>
                    <a:pt x="115" y="216"/>
                    <a:pt x="137" y="216"/>
                    <a:pt x="159" y="216"/>
                  </a:cubicBezTo>
                  <a:cubicBezTo>
                    <a:pt x="159" y="212"/>
                    <a:pt x="159" y="209"/>
                    <a:pt x="159" y="205"/>
                  </a:cubicBezTo>
                  <a:cubicBezTo>
                    <a:pt x="160" y="195"/>
                    <a:pt x="160" y="184"/>
                    <a:pt x="160" y="173"/>
                  </a:cubicBezTo>
                  <a:cubicBezTo>
                    <a:pt x="160" y="153"/>
                    <a:pt x="159" y="132"/>
                    <a:pt x="156" y="112"/>
                  </a:cubicBezTo>
                  <a:cubicBezTo>
                    <a:pt x="154" y="91"/>
                    <a:pt x="149" y="71"/>
                    <a:pt x="147" y="51"/>
                  </a:cubicBezTo>
                  <a:cubicBezTo>
                    <a:pt x="146" y="42"/>
                    <a:pt x="146" y="33"/>
                    <a:pt x="150" y="25"/>
                  </a:cubicBezTo>
                  <a:cubicBezTo>
                    <a:pt x="127" y="25"/>
                    <a:pt x="103" y="25"/>
                    <a:pt x="80" y="26"/>
                  </a:cubicBezTo>
                  <a:cubicBezTo>
                    <a:pt x="62" y="26"/>
                    <a:pt x="34" y="24"/>
                    <a:pt x="20" y="33"/>
                  </a:cubicBezTo>
                  <a:cubicBezTo>
                    <a:pt x="6" y="43"/>
                    <a:pt x="13" y="68"/>
                    <a:pt x="13" y="80"/>
                  </a:cubicBezTo>
                  <a:cubicBezTo>
                    <a:pt x="13" y="94"/>
                    <a:pt x="13" y="108"/>
                    <a:pt x="13" y="122"/>
                  </a:cubicBezTo>
                  <a:cubicBezTo>
                    <a:pt x="13" y="137"/>
                    <a:pt x="13" y="152"/>
                    <a:pt x="13" y="167"/>
                  </a:cubicBezTo>
                  <a:cubicBezTo>
                    <a:pt x="13" y="174"/>
                    <a:pt x="13" y="182"/>
                    <a:pt x="13" y="189"/>
                  </a:cubicBezTo>
                  <a:cubicBezTo>
                    <a:pt x="13" y="200"/>
                    <a:pt x="13" y="210"/>
                    <a:pt x="33" y="214"/>
                  </a:cubicBezTo>
                  <a:close/>
                  <a:moveTo>
                    <a:pt x="1270" y="210"/>
                  </a:moveTo>
                  <a:cubicBezTo>
                    <a:pt x="1310" y="196"/>
                    <a:pt x="1351" y="185"/>
                    <a:pt x="1389" y="169"/>
                  </a:cubicBezTo>
                  <a:cubicBezTo>
                    <a:pt x="1397" y="166"/>
                    <a:pt x="1406" y="162"/>
                    <a:pt x="1414" y="159"/>
                  </a:cubicBezTo>
                  <a:cubicBezTo>
                    <a:pt x="1367" y="136"/>
                    <a:pt x="1363" y="89"/>
                    <a:pt x="1402" y="61"/>
                  </a:cubicBezTo>
                  <a:cubicBezTo>
                    <a:pt x="1397" y="60"/>
                    <a:pt x="1393" y="59"/>
                    <a:pt x="1389" y="57"/>
                  </a:cubicBezTo>
                  <a:cubicBezTo>
                    <a:pt x="1345" y="43"/>
                    <a:pt x="1301" y="29"/>
                    <a:pt x="1261" y="11"/>
                  </a:cubicBezTo>
                  <a:cubicBezTo>
                    <a:pt x="1260" y="11"/>
                    <a:pt x="1259" y="11"/>
                    <a:pt x="1258" y="11"/>
                  </a:cubicBezTo>
                  <a:cubicBezTo>
                    <a:pt x="1258" y="11"/>
                    <a:pt x="1258" y="11"/>
                    <a:pt x="1258" y="11"/>
                  </a:cubicBezTo>
                  <a:cubicBezTo>
                    <a:pt x="1235" y="22"/>
                    <a:pt x="1255" y="45"/>
                    <a:pt x="1271" y="55"/>
                  </a:cubicBezTo>
                  <a:cubicBezTo>
                    <a:pt x="1273" y="57"/>
                    <a:pt x="1273" y="59"/>
                    <a:pt x="1270" y="60"/>
                  </a:cubicBezTo>
                  <a:cubicBezTo>
                    <a:pt x="1244" y="71"/>
                    <a:pt x="1243" y="92"/>
                    <a:pt x="1267" y="105"/>
                  </a:cubicBezTo>
                  <a:cubicBezTo>
                    <a:pt x="1268" y="105"/>
                    <a:pt x="1268" y="108"/>
                    <a:pt x="1267" y="109"/>
                  </a:cubicBezTo>
                  <a:cubicBezTo>
                    <a:pt x="1236" y="124"/>
                    <a:pt x="1237" y="152"/>
                    <a:pt x="1270" y="165"/>
                  </a:cubicBezTo>
                  <a:cubicBezTo>
                    <a:pt x="1272" y="166"/>
                    <a:pt x="1273" y="169"/>
                    <a:pt x="1270" y="170"/>
                  </a:cubicBezTo>
                  <a:cubicBezTo>
                    <a:pt x="1251" y="181"/>
                    <a:pt x="1252" y="199"/>
                    <a:pt x="1270" y="210"/>
                  </a:cubicBezTo>
                  <a:close/>
                  <a:moveTo>
                    <a:pt x="311" y="166"/>
                  </a:moveTo>
                  <a:cubicBezTo>
                    <a:pt x="468" y="164"/>
                    <a:pt x="625" y="165"/>
                    <a:pt x="782" y="164"/>
                  </a:cubicBezTo>
                  <a:cubicBezTo>
                    <a:pt x="939" y="164"/>
                    <a:pt x="1096" y="161"/>
                    <a:pt x="1253" y="164"/>
                  </a:cubicBezTo>
                  <a:cubicBezTo>
                    <a:pt x="1228" y="148"/>
                    <a:pt x="1228" y="122"/>
                    <a:pt x="1256" y="107"/>
                  </a:cubicBezTo>
                  <a:cubicBezTo>
                    <a:pt x="1256" y="106"/>
                    <a:pt x="1256" y="106"/>
                    <a:pt x="1255" y="106"/>
                  </a:cubicBezTo>
                  <a:cubicBezTo>
                    <a:pt x="1255" y="106"/>
                    <a:pt x="1255" y="106"/>
                    <a:pt x="1255" y="106"/>
                  </a:cubicBezTo>
                  <a:cubicBezTo>
                    <a:pt x="1254" y="106"/>
                    <a:pt x="1253" y="106"/>
                    <a:pt x="1252" y="106"/>
                  </a:cubicBezTo>
                  <a:cubicBezTo>
                    <a:pt x="1252" y="104"/>
                    <a:pt x="1252" y="104"/>
                    <a:pt x="1252" y="104"/>
                  </a:cubicBezTo>
                  <a:cubicBezTo>
                    <a:pt x="1234" y="90"/>
                    <a:pt x="1237" y="71"/>
                    <a:pt x="1258" y="59"/>
                  </a:cubicBezTo>
                  <a:cubicBezTo>
                    <a:pt x="1258" y="56"/>
                    <a:pt x="1258" y="56"/>
                    <a:pt x="1258" y="56"/>
                  </a:cubicBezTo>
                  <a:cubicBezTo>
                    <a:pt x="1258" y="56"/>
                    <a:pt x="1259" y="56"/>
                    <a:pt x="1259" y="56"/>
                  </a:cubicBezTo>
                  <a:cubicBezTo>
                    <a:pt x="1247" y="47"/>
                    <a:pt x="1236" y="36"/>
                    <a:pt x="1239" y="24"/>
                  </a:cubicBezTo>
                  <a:cubicBezTo>
                    <a:pt x="1240" y="19"/>
                    <a:pt x="1243" y="15"/>
                    <a:pt x="1248" y="11"/>
                  </a:cubicBezTo>
                  <a:cubicBezTo>
                    <a:pt x="1092" y="12"/>
                    <a:pt x="937" y="14"/>
                    <a:pt x="781" y="17"/>
                  </a:cubicBezTo>
                  <a:cubicBezTo>
                    <a:pt x="702" y="19"/>
                    <a:pt x="622" y="21"/>
                    <a:pt x="543" y="23"/>
                  </a:cubicBezTo>
                  <a:cubicBezTo>
                    <a:pt x="463" y="25"/>
                    <a:pt x="384" y="29"/>
                    <a:pt x="304" y="29"/>
                  </a:cubicBezTo>
                  <a:cubicBezTo>
                    <a:pt x="309" y="38"/>
                    <a:pt x="307" y="49"/>
                    <a:pt x="308" y="57"/>
                  </a:cubicBezTo>
                  <a:cubicBezTo>
                    <a:pt x="308" y="59"/>
                    <a:pt x="308" y="61"/>
                    <a:pt x="308" y="62"/>
                  </a:cubicBezTo>
                  <a:cubicBezTo>
                    <a:pt x="308" y="66"/>
                    <a:pt x="308" y="66"/>
                    <a:pt x="308" y="66"/>
                  </a:cubicBezTo>
                  <a:cubicBezTo>
                    <a:pt x="308" y="81"/>
                    <a:pt x="309" y="96"/>
                    <a:pt x="310" y="112"/>
                  </a:cubicBezTo>
                  <a:cubicBezTo>
                    <a:pt x="310" y="130"/>
                    <a:pt x="311" y="148"/>
                    <a:pt x="311" y="166"/>
                  </a:cubicBezTo>
                  <a:close/>
                  <a:moveTo>
                    <a:pt x="1419" y="154"/>
                  </a:moveTo>
                  <a:cubicBezTo>
                    <a:pt x="1420" y="155"/>
                    <a:pt x="1420" y="155"/>
                    <a:pt x="1420" y="156"/>
                  </a:cubicBezTo>
                  <a:cubicBezTo>
                    <a:pt x="1430" y="151"/>
                    <a:pt x="1441" y="147"/>
                    <a:pt x="1450" y="142"/>
                  </a:cubicBezTo>
                  <a:cubicBezTo>
                    <a:pt x="1468" y="133"/>
                    <a:pt x="1497" y="122"/>
                    <a:pt x="1501" y="108"/>
                  </a:cubicBezTo>
                  <a:cubicBezTo>
                    <a:pt x="1506" y="91"/>
                    <a:pt x="1472" y="83"/>
                    <a:pt x="1452" y="77"/>
                  </a:cubicBezTo>
                  <a:cubicBezTo>
                    <a:pt x="1437" y="73"/>
                    <a:pt x="1423" y="68"/>
                    <a:pt x="1408" y="63"/>
                  </a:cubicBezTo>
                  <a:cubicBezTo>
                    <a:pt x="1374" y="94"/>
                    <a:pt x="1380" y="127"/>
                    <a:pt x="1419" y="15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19"/>
            <p:cNvSpPr>
              <a:spLocks/>
            </p:cNvSpPr>
            <p:nvPr/>
          </p:nvSpPr>
          <p:spPr bwMode="auto">
            <a:xfrm>
              <a:off x="7096125" y="9012238"/>
              <a:ext cx="192088" cy="600075"/>
            </a:xfrm>
            <a:custGeom>
              <a:avLst/>
              <a:gdLst>
                <a:gd name="T0" fmla="*/ 69 w 72"/>
                <a:gd name="T1" fmla="*/ 215 h 224"/>
                <a:gd name="T2" fmla="*/ 39 w 72"/>
                <a:gd name="T3" fmla="*/ 224 h 224"/>
                <a:gd name="T4" fmla="*/ 13 w 72"/>
                <a:gd name="T5" fmla="*/ 205 h 224"/>
                <a:gd name="T6" fmla="*/ 14 w 72"/>
                <a:gd name="T7" fmla="*/ 173 h 224"/>
                <a:gd name="T8" fmla="*/ 10 w 72"/>
                <a:gd name="T9" fmla="*/ 101 h 224"/>
                <a:gd name="T10" fmla="*/ 0 w 72"/>
                <a:gd name="T11" fmla="*/ 35 h 224"/>
                <a:gd name="T12" fmla="*/ 25 w 72"/>
                <a:gd name="T13" fmla="*/ 4 h 224"/>
                <a:gd name="T14" fmla="*/ 71 w 72"/>
                <a:gd name="T15" fmla="*/ 17 h 224"/>
                <a:gd name="T16" fmla="*/ 72 w 72"/>
                <a:gd name="T17" fmla="*/ 18 h 224"/>
                <a:gd name="T18" fmla="*/ 72 w 72"/>
                <a:gd name="T19" fmla="*/ 18 h 224"/>
                <a:gd name="T20" fmla="*/ 61 w 72"/>
                <a:gd name="T21" fmla="*/ 145 h 224"/>
                <a:gd name="T22" fmla="*/ 66 w 72"/>
                <a:gd name="T23" fmla="*/ 204 h 224"/>
                <a:gd name="T24" fmla="*/ 71 w 72"/>
                <a:gd name="T25" fmla="*/ 214 h 224"/>
                <a:gd name="T26" fmla="*/ 69 w 72"/>
                <a:gd name="T27" fmla="*/ 21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224">
                  <a:moveTo>
                    <a:pt x="69" y="215"/>
                  </a:moveTo>
                  <a:cubicBezTo>
                    <a:pt x="65" y="224"/>
                    <a:pt x="49" y="224"/>
                    <a:pt x="39" y="224"/>
                  </a:cubicBezTo>
                  <a:cubicBezTo>
                    <a:pt x="21" y="223"/>
                    <a:pt x="13" y="216"/>
                    <a:pt x="13" y="205"/>
                  </a:cubicBezTo>
                  <a:cubicBezTo>
                    <a:pt x="13" y="195"/>
                    <a:pt x="14" y="184"/>
                    <a:pt x="14" y="173"/>
                  </a:cubicBezTo>
                  <a:cubicBezTo>
                    <a:pt x="14" y="149"/>
                    <a:pt x="13" y="125"/>
                    <a:pt x="10" y="101"/>
                  </a:cubicBezTo>
                  <a:cubicBezTo>
                    <a:pt x="8" y="79"/>
                    <a:pt x="1" y="57"/>
                    <a:pt x="0" y="35"/>
                  </a:cubicBezTo>
                  <a:cubicBezTo>
                    <a:pt x="0" y="23"/>
                    <a:pt x="4" y="8"/>
                    <a:pt x="25" y="4"/>
                  </a:cubicBezTo>
                  <a:cubicBezTo>
                    <a:pt x="44" y="0"/>
                    <a:pt x="63" y="7"/>
                    <a:pt x="71" y="17"/>
                  </a:cubicBezTo>
                  <a:cubicBezTo>
                    <a:pt x="71" y="17"/>
                    <a:pt x="72" y="18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60" y="60"/>
                    <a:pt x="60" y="104"/>
                    <a:pt x="61" y="145"/>
                  </a:cubicBezTo>
                  <a:cubicBezTo>
                    <a:pt x="62" y="165"/>
                    <a:pt x="60" y="185"/>
                    <a:pt x="66" y="204"/>
                  </a:cubicBezTo>
                  <a:cubicBezTo>
                    <a:pt x="67" y="208"/>
                    <a:pt x="69" y="211"/>
                    <a:pt x="71" y="214"/>
                  </a:cubicBezTo>
                  <a:cubicBezTo>
                    <a:pt x="70" y="214"/>
                    <a:pt x="69" y="214"/>
                    <a:pt x="69" y="215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0"/>
            <p:cNvSpPr>
              <a:spLocks/>
            </p:cNvSpPr>
            <p:nvPr/>
          </p:nvSpPr>
          <p:spPr bwMode="auto">
            <a:xfrm>
              <a:off x="7280275" y="9034463"/>
              <a:ext cx="225425" cy="581025"/>
            </a:xfrm>
            <a:custGeom>
              <a:avLst/>
              <a:gdLst>
                <a:gd name="T0" fmla="*/ 70 w 84"/>
                <a:gd name="T1" fmla="*/ 204 h 217"/>
                <a:gd name="T2" fmla="*/ 28 w 84"/>
                <a:gd name="T3" fmla="*/ 213 h 217"/>
                <a:gd name="T4" fmla="*/ 4 w 84"/>
                <a:gd name="T5" fmla="*/ 186 h 217"/>
                <a:gd name="T6" fmla="*/ 0 w 84"/>
                <a:gd name="T7" fmla="*/ 128 h 217"/>
                <a:gd name="T8" fmla="*/ 10 w 84"/>
                <a:gd name="T9" fmla="*/ 11 h 217"/>
                <a:gd name="T10" fmla="*/ 10 w 84"/>
                <a:gd name="T11" fmla="*/ 11 h 217"/>
                <a:gd name="T12" fmla="*/ 53 w 84"/>
                <a:gd name="T13" fmla="*/ 2 h 217"/>
                <a:gd name="T14" fmla="*/ 76 w 84"/>
                <a:gd name="T15" fmla="*/ 34 h 217"/>
                <a:gd name="T16" fmla="*/ 78 w 84"/>
                <a:gd name="T17" fmla="*/ 94 h 217"/>
                <a:gd name="T18" fmla="*/ 79 w 84"/>
                <a:gd name="T19" fmla="*/ 154 h 217"/>
                <a:gd name="T20" fmla="*/ 70 w 84"/>
                <a:gd name="T21" fmla="*/ 20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217">
                  <a:moveTo>
                    <a:pt x="70" y="204"/>
                  </a:moveTo>
                  <a:cubicBezTo>
                    <a:pt x="61" y="213"/>
                    <a:pt x="44" y="217"/>
                    <a:pt x="28" y="213"/>
                  </a:cubicBezTo>
                  <a:cubicBezTo>
                    <a:pt x="9" y="209"/>
                    <a:pt x="5" y="198"/>
                    <a:pt x="4" y="186"/>
                  </a:cubicBezTo>
                  <a:cubicBezTo>
                    <a:pt x="1" y="167"/>
                    <a:pt x="0" y="147"/>
                    <a:pt x="0" y="128"/>
                  </a:cubicBezTo>
                  <a:cubicBezTo>
                    <a:pt x="0" y="88"/>
                    <a:pt x="7" y="50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22" y="5"/>
                    <a:pt x="38" y="0"/>
                    <a:pt x="53" y="2"/>
                  </a:cubicBezTo>
                  <a:cubicBezTo>
                    <a:pt x="77" y="6"/>
                    <a:pt x="76" y="22"/>
                    <a:pt x="76" y="34"/>
                  </a:cubicBezTo>
                  <a:cubicBezTo>
                    <a:pt x="77" y="54"/>
                    <a:pt x="77" y="74"/>
                    <a:pt x="78" y="94"/>
                  </a:cubicBezTo>
                  <a:cubicBezTo>
                    <a:pt x="78" y="114"/>
                    <a:pt x="79" y="134"/>
                    <a:pt x="79" y="154"/>
                  </a:cubicBezTo>
                  <a:cubicBezTo>
                    <a:pt x="80" y="170"/>
                    <a:pt x="84" y="189"/>
                    <a:pt x="70" y="204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1"/>
            <p:cNvSpPr>
              <a:spLocks/>
            </p:cNvSpPr>
            <p:nvPr/>
          </p:nvSpPr>
          <p:spPr bwMode="auto">
            <a:xfrm>
              <a:off x="7478713" y="9440863"/>
              <a:ext cx="2578100" cy="150813"/>
            </a:xfrm>
            <a:custGeom>
              <a:avLst/>
              <a:gdLst>
                <a:gd name="T0" fmla="*/ 1 w 963"/>
                <a:gd name="T1" fmla="*/ 56 h 56"/>
                <a:gd name="T2" fmla="*/ 0 w 963"/>
                <a:gd name="T3" fmla="*/ 56 h 56"/>
                <a:gd name="T4" fmla="*/ 14 w 963"/>
                <a:gd name="T5" fmla="*/ 22 h 56"/>
                <a:gd name="T6" fmla="*/ 14 w 963"/>
                <a:gd name="T7" fmla="*/ 3 h 56"/>
                <a:gd name="T8" fmla="*/ 26 w 963"/>
                <a:gd name="T9" fmla="*/ 3 h 56"/>
                <a:gd name="T10" fmla="*/ 28 w 963"/>
                <a:gd name="T11" fmla="*/ 3 h 56"/>
                <a:gd name="T12" fmla="*/ 485 w 963"/>
                <a:gd name="T13" fmla="*/ 2 h 56"/>
                <a:gd name="T14" fmla="*/ 961 w 963"/>
                <a:gd name="T15" fmla="*/ 0 h 56"/>
                <a:gd name="T16" fmla="*/ 961 w 963"/>
                <a:gd name="T17" fmla="*/ 0 h 56"/>
                <a:gd name="T18" fmla="*/ 963 w 963"/>
                <a:gd name="T19" fmla="*/ 0 h 56"/>
                <a:gd name="T20" fmla="*/ 962 w 963"/>
                <a:gd name="T21" fmla="*/ 44 h 56"/>
                <a:gd name="T22" fmla="*/ 485 w 963"/>
                <a:gd name="T23" fmla="*/ 43 h 56"/>
                <a:gd name="T24" fmla="*/ 1 w 963"/>
                <a:gd name="T2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3" h="56">
                  <a:moveTo>
                    <a:pt x="1" y="56"/>
                  </a:moveTo>
                  <a:cubicBezTo>
                    <a:pt x="1" y="56"/>
                    <a:pt x="1" y="56"/>
                    <a:pt x="0" y="56"/>
                  </a:cubicBezTo>
                  <a:cubicBezTo>
                    <a:pt x="10" y="46"/>
                    <a:pt x="14" y="33"/>
                    <a:pt x="14" y="22"/>
                  </a:cubicBezTo>
                  <a:cubicBezTo>
                    <a:pt x="14" y="16"/>
                    <a:pt x="14" y="9"/>
                    <a:pt x="14" y="3"/>
                  </a:cubicBezTo>
                  <a:cubicBezTo>
                    <a:pt x="18" y="3"/>
                    <a:pt x="22" y="3"/>
                    <a:pt x="26" y="3"/>
                  </a:cubicBezTo>
                  <a:cubicBezTo>
                    <a:pt x="27" y="3"/>
                    <a:pt x="28" y="3"/>
                    <a:pt x="28" y="3"/>
                  </a:cubicBezTo>
                  <a:cubicBezTo>
                    <a:pt x="181" y="3"/>
                    <a:pt x="333" y="2"/>
                    <a:pt x="485" y="2"/>
                  </a:cubicBezTo>
                  <a:cubicBezTo>
                    <a:pt x="644" y="1"/>
                    <a:pt x="803" y="3"/>
                    <a:pt x="961" y="0"/>
                  </a:cubicBezTo>
                  <a:cubicBezTo>
                    <a:pt x="961" y="0"/>
                    <a:pt x="961" y="0"/>
                    <a:pt x="961" y="0"/>
                  </a:cubicBezTo>
                  <a:cubicBezTo>
                    <a:pt x="962" y="0"/>
                    <a:pt x="962" y="0"/>
                    <a:pt x="963" y="0"/>
                  </a:cubicBezTo>
                  <a:cubicBezTo>
                    <a:pt x="945" y="12"/>
                    <a:pt x="945" y="32"/>
                    <a:pt x="962" y="44"/>
                  </a:cubicBezTo>
                  <a:cubicBezTo>
                    <a:pt x="803" y="40"/>
                    <a:pt x="644" y="40"/>
                    <a:pt x="485" y="43"/>
                  </a:cubicBezTo>
                  <a:cubicBezTo>
                    <a:pt x="324" y="45"/>
                    <a:pt x="162" y="48"/>
                    <a:pt x="1" y="56"/>
                  </a:cubicBezTo>
                  <a:close/>
                </a:path>
              </a:pathLst>
            </a:custGeom>
            <a:solidFill>
              <a:srgbClr val="F09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2"/>
            <p:cNvSpPr>
              <a:spLocks/>
            </p:cNvSpPr>
            <p:nvPr/>
          </p:nvSpPr>
          <p:spPr bwMode="auto">
            <a:xfrm>
              <a:off x="6699250" y="9055100"/>
              <a:ext cx="412750" cy="519113"/>
            </a:xfrm>
            <a:custGeom>
              <a:avLst/>
              <a:gdLst>
                <a:gd name="T0" fmla="*/ 87 w 154"/>
                <a:gd name="T1" fmla="*/ 192 h 194"/>
                <a:gd name="T2" fmla="*/ 27 w 154"/>
                <a:gd name="T3" fmla="*/ 190 h 194"/>
                <a:gd name="T4" fmla="*/ 7 w 154"/>
                <a:gd name="T5" fmla="*/ 165 h 194"/>
                <a:gd name="T6" fmla="*/ 7 w 154"/>
                <a:gd name="T7" fmla="*/ 143 h 194"/>
                <a:gd name="T8" fmla="*/ 7 w 154"/>
                <a:gd name="T9" fmla="*/ 98 h 194"/>
                <a:gd name="T10" fmla="*/ 7 w 154"/>
                <a:gd name="T11" fmla="*/ 56 h 194"/>
                <a:gd name="T12" fmla="*/ 14 w 154"/>
                <a:gd name="T13" fmla="*/ 9 h 194"/>
                <a:gd name="T14" fmla="*/ 74 w 154"/>
                <a:gd name="T15" fmla="*/ 2 h 194"/>
                <a:gd name="T16" fmla="*/ 144 w 154"/>
                <a:gd name="T17" fmla="*/ 1 h 194"/>
                <a:gd name="T18" fmla="*/ 141 w 154"/>
                <a:gd name="T19" fmla="*/ 27 h 194"/>
                <a:gd name="T20" fmla="*/ 150 w 154"/>
                <a:gd name="T21" fmla="*/ 88 h 194"/>
                <a:gd name="T22" fmla="*/ 154 w 154"/>
                <a:gd name="T23" fmla="*/ 149 h 194"/>
                <a:gd name="T24" fmla="*/ 153 w 154"/>
                <a:gd name="T25" fmla="*/ 181 h 194"/>
                <a:gd name="T26" fmla="*/ 153 w 154"/>
                <a:gd name="T27" fmla="*/ 192 h 194"/>
                <a:gd name="T28" fmla="*/ 87 w 154"/>
                <a:gd name="T29" fmla="*/ 19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4" h="194">
                  <a:moveTo>
                    <a:pt x="87" y="192"/>
                  </a:moveTo>
                  <a:cubicBezTo>
                    <a:pt x="68" y="192"/>
                    <a:pt x="45" y="194"/>
                    <a:pt x="27" y="190"/>
                  </a:cubicBezTo>
                  <a:cubicBezTo>
                    <a:pt x="7" y="186"/>
                    <a:pt x="7" y="176"/>
                    <a:pt x="7" y="165"/>
                  </a:cubicBezTo>
                  <a:cubicBezTo>
                    <a:pt x="7" y="158"/>
                    <a:pt x="7" y="150"/>
                    <a:pt x="7" y="143"/>
                  </a:cubicBezTo>
                  <a:cubicBezTo>
                    <a:pt x="7" y="128"/>
                    <a:pt x="7" y="113"/>
                    <a:pt x="7" y="98"/>
                  </a:cubicBezTo>
                  <a:cubicBezTo>
                    <a:pt x="7" y="84"/>
                    <a:pt x="7" y="70"/>
                    <a:pt x="7" y="56"/>
                  </a:cubicBezTo>
                  <a:cubicBezTo>
                    <a:pt x="7" y="44"/>
                    <a:pt x="0" y="19"/>
                    <a:pt x="14" y="9"/>
                  </a:cubicBezTo>
                  <a:cubicBezTo>
                    <a:pt x="28" y="0"/>
                    <a:pt x="56" y="2"/>
                    <a:pt x="74" y="2"/>
                  </a:cubicBezTo>
                  <a:cubicBezTo>
                    <a:pt x="97" y="1"/>
                    <a:pt x="121" y="1"/>
                    <a:pt x="144" y="1"/>
                  </a:cubicBezTo>
                  <a:cubicBezTo>
                    <a:pt x="140" y="9"/>
                    <a:pt x="140" y="18"/>
                    <a:pt x="141" y="27"/>
                  </a:cubicBezTo>
                  <a:cubicBezTo>
                    <a:pt x="143" y="47"/>
                    <a:pt x="148" y="67"/>
                    <a:pt x="150" y="88"/>
                  </a:cubicBezTo>
                  <a:cubicBezTo>
                    <a:pt x="153" y="108"/>
                    <a:pt x="154" y="129"/>
                    <a:pt x="154" y="149"/>
                  </a:cubicBezTo>
                  <a:cubicBezTo>
                    <a:pt x="154" y="160"/>
                    <a:pt x="154" y="171"/>
                    <a:pt x="153" y="181"/>
                  </a:cubicBezTo>
                  <a:cubicBezTo>
                    <a:pt x="153" y="185"/>
                    <a:pt x="153" y="188"/>
                    <a:pt x="153" y="192"/>
                  </a:cubicBezTo>
                  <a:cubicBezTo>
                    <a:pt x="131" y="192"/>
                    <a:pt x="109" y="192"/>
                    <a:pt x="87" y="192"/>
                  </a:cubicBezTo>
                  <a:close/>
                </a:path>
              </a:pathLst>
            </a:custGeom>
            <a:solidFill>
              <a:srgbClr val="F7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3"/>
            <p:cNvSpPr>
              <a:spLocks/>
            </p:cNvSpPr>
            <p:nvPr/>
          </p:nvSpPr>
          <p:spPr bwMode="auto">
            <a:xfrm>
              <a:off x="9990138" y="9020175"/>
              <a:ext cx="479425" cy="533400"/>
            </a:xfrm>
            <a:custGeom>
              <a:avLst/>
              <a:gdLst>
                <a:gd name="T0" fmla="*/ 154 w 179"/>
                <a:gd name="T1" fmla="*/ 158 h 199"/>
                <a:gd name="T2" fmla="*/ 35 w 179"/>
                <a:gd name="T3" fmla="*/ 199 h 199"/>
                <a:gd name="T4" fmla="*/ 35 w 179"/>
                <a:gd name="T5" fmla="*/ 159 h 199"/>
                <a:gd name="T6" fmla="*/ 35 w 179"/>
                <a:gd name="T7" fmla="*/ 154 h 199"/>
                <a:gd name="T8" fmla="*/ 32 w 179"/>
                <a:gd name="T9" fmla="*/ 98 h 199"/>
                <a:gd name="T10" fmla="*/ 32 w 179"/>
                <a:gd name="T11" fmla="*/ 94 h 199"/>
                <a:gd name="T12" fmla="*/ 35 w 179"/>
                <a:gd name="T13" fmla="*/ 49 h 199"/>
                <a:gd name="T14" fmla="*/ 36 w 179"/>
                <a:gd name="T15" fmla="*/ 44 h 199"/>
                <a:gd name="T16" fmla="*/ 23 w 179"/>
                <a:gd name="T17" fmla="*/ 0 h 199"/>
                <a:gd name="T18" fmla="*/ 23 w 179"/>
                <a:gd name="T19" fmla="*/ 0 h 199"/>
                <a:gd name="T20" fmla="*/ 26 w 179"/>
                <a:gd name="T21" fmla="*/ 0 h 199"/>
                <a:gd name="T22" fmla="*/ 154 w 179"/>
                <a:gd name="T23" fmla="*/ 46 h 199"/>
                <a:gd name="T24" fmla="*/ 167 w 179"/>
                <a:gd name="T25" fmla="*/ 50 h 199"/>
                <a:gd name="T26" fmla="*/ 179 w 179"/>
                <a:gd name="T27" fmla="*/ 148 h 199"/>
                <a:gd name="T28" fmla="*/ 154 w 179"/>
                <a:gd name="T29" fmla="*/ 158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99">
                  <a:moveTo>
                    <a:pt x="154" y="158"/>
                  </a:moveTo>
                  <a:cubicBezTo>
                    <a:pt x="116" y="174"/>
                    <a:pt x="75" y="185"/>
                    <a:pt x="35" y="199"/>
                  </a:cubicBezTo>
                  <a:cubicBezTo>
                    <a:pt x="17" y="188"/>
                    <a:pt x="16" y="170"/>
                    <a:pt x="35" y="159"/>
                  </a:cubicBezTo>
                  <a:cubicBezTo>
                    <a:pt x="38" y="158"/>
                    <a:pt x="37" y="155"/>
                    <a:pt x="35" y="154"/>
                  </a:cubicBezTo>
                  <a:cubicBezTo>
                    <a:pt x="2" y="141"/>
                    <a:pt x="1" y="113"/>
                    <a:pt x="32" y="98"/>
                  </a:cubicBezTo>
                  <a:cubicBezTo>
                    <a:pt x="33" y="97"/>
                    <a:pt x="33" y="94"/>
                    <a:pt x="32" y="94"/>
                  </a:cubicBezTo>
                  <a:cubicBezTo>
                    <a:pt x="8" y="81"/>
                    <a:pt x="9" y="60"/>
                    <a:pt x="35" y="49"/>
                  </a:cubicBezTo>
                  <a:cubicBezTo>
                    <a:pt x="38" y="48"/>
                    <a:pt x="38" y="46"/>
                    <a:pt x="36" y="44"/>
                  </a:cubicBezTo>
                  <a:cubicBezTo>
                    <a:pt x="20" y="34"/>
                    <a:pt x="0" y="11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5" y="0"/>
                    <a:pt x="26" y="0"/>
                  </a:cubicBezTo>
                  <a:cubicBezTo>
                    <a:pt x="66" y="18"/>
                    <a:pt x="110" y="32"/>
                    <a:pt x="154" y="46"/>
                  </a:cubicBezTo>
                  <a:cubicBezTo>
                    <a:pt x="158" y="48"/>
                    <a:pt x="162" y="49"/>
                    <a:pt x="167" y="50"/>
                  </a:cubicBezTo>
                  <a:cubicBezTo>
                    <a:pt x="128" y="78"/>
                    <a:pt x="132" y="125"/>
                    <a:pt x="179" y="148"/>
                  </a:cubicBezTo>
                  <a:cubicBezTo>
                    <a:pt x="171" y="151"/>
                    <a:pt x="162" y="155"/>
                    <a:pt x="154" y="158"/>
                  </a:cubicBezTo>
                  <a:close/>
                </a:path>
              </a:pathLst>
            </a:custGeom>
            <a:solidFill>
              <a:srgbClr val="FBE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"/>
            <p:cNvSpPr>
              <a:spLocks/>
            </p:cNvSpPr>
            <p:nvPr/>
          </p:nvSpPr>
          <p:spPr bwMode="auto">
            <a:xfrm>
              <a:off x="7513638" y="9275763"/>
              <a:ext cx="2533650" cy="160338"/>
            </a:xfrm>
            <a:custGeom>
              <a:avLst/>
              <a:gdLst>
                <a:gd name="T0" fmla="*/ 472 w 946"/>
                <a:gd name="T1" fmla="*/ 58 h 60"/>
                <a:gd name="T2" fmla="*/ 1 w 946"/>
                <a:gd name="T3" fmla="*/ 60 h 60"/>
                <a:gd name="T4" fmla="*/ 0 w 946"/>
                <a:gd name="T5" fmla="*/ 6 h 60"/>
                <a:gd name="T6" fmla="*/ 3 w 946"/>
                <a:gd name="T7" fmla="*/ 5 h 60"/>
                <a:gd name="T8" fmla="*/ 7 w 946"/>
                <a:gd name="T9" fmla="*/ 8 h 60"/>
                <a:gd name="T10" fmla="*/ 245 w 946"/>
                <a:gd name="T11" fmla="*/ 5 h 60"/>
                <a:gd name="T12" fmla="*/ 476 w 946"/>
                <a:gd name="T13" fmla="*/ 2 h 60"/>
                <a:gd name="T14" fmla="*/ 707 w 946"/>
                <a:gd name="T15" fmla="*/ 1 h 60"/>
                <a:gd name="T16" fmla="*/ 942 w 946"/>
                <a:gd name="T17" fmla="*/ 0 h 60"/>
                <a:gd name="T18" fmla="*/ 945 w 946"/>
                <a:gd name="T19" fmla="*/ 0 h 60"/>
                <a:gd name="T20" fmla="*/ 945 w 946"/>
                <a:gd name="T21" fmla="*/ 0 h 60"/>
                <a:gd name="T22" fmla="*/ 946 w 946"/>
                <a:gd name="T23" fmla="*/ 1 h 60"/>
                <a:gd name="T24" fmla="*/ 943 w 946"/>
                <a:gd name="T25" fmla="*/ 58 h 60"/>
                <a:gd name="T26" fmla="*/ 472 w 946"/>
                <a:gd name="T27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6" h="60">
                  <a:moveTo>
                    <a:pt x="472" y="58"/>
                  </a:moveTo>
                  <a:cubicBezTo>
                    <a:pt x="315" y="59"/>
                    <a:pt x="158" y="58"/>
                    <a:pt x="1" y="60"/>
                  </a:cubicBezTo>
                  <a:cubicBezTo>
                    <a:pt x="1" y="42"/>
                    <a:pt x="0" y="24"/>
                    <a:pt x="0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5" y="8"/>
                    <a:pt x="7" y="8"/>
                  </a:cubicBezTo>
                  <a:cubicBezTo>
                    <a:pt x="86" y="9"/>
                    <a:pt x="166" y="5"/>
                    <a:pt x="245" y="5"/>
                  </a:cubicBezTo>
                  <a:cubicBezTo>
                    <a:pt x="322" y="4"/>
                    <a:pt x="399" y="3"/>
                    <a:pt x="476" y="2"/>
                  </a:cubicBezTo>
                  <a:cubicBezTo>
                    <a:pt x="553" y="2"/>
                    <a:pt x="630" y="1"/>
                    <a:pt x="707" y="1"/>
                  </a:cubicBezTo>
                  <a:cubicBezTo>
                    <a:pt x="785" y="1"/>
                    <a:pt x="864" y="3"/>
                    <a:pt x="942" y="0"/>
                  </a:cubicBezTo>
                  <a:cubicBezTo>
                    <a:pt x="943" y="0"/>
                    <a:pt x="944" y="0"/>
                    <a:pt x="945" y="0"/>
                  </a:cubicBezTo>
                  <a:cubicBezTo>
                    <a:pt x="945" y="0"/>
                    <a:pt x="945" y="0"/>
                    <a:pt x="945" y="0"/>
                  </a:cubicBezTo>
                  <a:cubicBezTo>
                    <a:pt x="946" y="0"/>
                    <a:pt x="946" y="0"/>
                    <a:pt x="946" y="1"/>
                  </a:cubicBezTo>
                  <a:cubicBezTo>
                    <a:pt x="918" y="16"/>
                    <a:pt x="918" y="42"/>
                    <a:pt x="943" y="58"/>
                  </a:cubicBezTo>
                  <a:cubicBezTo>
                    <a:pt x="786" y="55"/>
                    <a:pt x="629" y="58"/>
                    <a:pt x="472" y="58"/>
                  </a:cubicBezTo>
                  <a:close/>
                </a:path>
              </a:pathLst>
            </a:custGeom>
            <a:solidFill>
              <a:srgbClr val="F09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5"/>
            <p:cNvSpPr>
              <a:spLocks/>
            </p:cNvSpPr>
            <p:nvPr/>
          </p:nvSpPr>
          <p:spPr bwMode="auto">
            <a:xfrm>
              <a:off x="10363200" y="9159875"/>
              <a:ext cx="352425" cy="249238"/>
            </a:xfrm>
            <a:custGeom>
              <a:avLst/>
              <a:gdLst>
                <a:gd name="T0" fmla="*/ 46 w 132"/>
                <a:gd name="T1" fmla="*/ 93 h 93"/>
                <a:gd name="T2" fmla="*/ 45 w 132"/>
                <a:gd name="T3" fmla="*/ 91 h 93"/>
                <a:gd name="T4" fmla="*/ 34 w 132"/>
                <a:gd name="T5" fmla="*/ 0 h 93"/>
                <a:gd name="T6" fmla="*/ 78 w 132"/>
                <a:gd name="T7" fmla="*/ 14 h 93"/>
                <a:gd name="T8" fmla="*/ 127 w 132"/>
                <a:gd name="T9" fmla="*/ 45 h 93"/>
                <a:gd name="T10" fmla="*/ 76 w 132"/>
                <a:gd name="T11" fmla="*/ 79 h 93"/>
                <a:gd name="T12" fmla="*/ 46 w 132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93">
                  <a:moveTo>
                    <a:pt x="46" y="93"/>
                  </a:moveTo>
                  <a:cubicBezTo>
                    <a:pt x="46" y="92"/>
                    <a:pt x="46" y="92"/>
                    <a:pt x="45" y="91"/>
                  </a:cubicBezTo>
                  <a:cubicBezTo>
                    <a:pt x="6" y="64"/>
                    <a:pt x="0" y="31"/>
                    <a:pt x="34" y="0"/>
                  </a:cubicBezTo>
                  <a:cubicBezTo>
                    <a:pt x="49" y="5"/>
                    <a:pt x="63" y="10"/>
                    <a:pt x="78" y="14"/>
                  </a:cubicBezTo>
                  <a:cubicBezTo>
                    <a:pt x="98" y="20"/>
                    <a:pt x="132" y="28"/>
                    <a:pt x="127" y="45"/>
                  </a:cubicBezTo>
                  <a:cubicBezTo>
                    <a:pt x="123" y="59"/>
                    <a:pt x="94" y="70"/>
                    <a:pt x="76" y="79"/>
                  </a:cubicBezTo>
                  <a:cubicBezTo>
                    <a:pt x="67" y="84"/>
                    <a:pt x="56" y="88"/>
                    <a:pt x="46" y="93"/>
                  </a:cubicBezTo>
                  <a:close/>
                </a:path>
              </a:pathLst>
            </a:custGeom>
            <a:solidFill>
              <a:srgbClr val="F09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6"/>
            <p:cNvSpPr>
              <a:spLocks/>
            </p:cNvSpPr>
            <p:nvPr/>
          </p:nvSpPr>
          <p:spPr bwMode="auto">
            <a:xfrm>
              <a:off x="7521575" y="9259888"/>
              <a:ext cx="2514600" cy="39688"/>
            </a:xfrm>
            <a:custGeom>
              <a:avLst/>
              <a:gdLst>
                <a:gd name="T0" fmla="*/ 242 w 939"/>
                <a:gd name="T1" fmla="*/ 11 h 15"/>
                <a:gd name="T2" fmla="*/ 4 w 939"/>
                <a:gd name="T3" fmla="*/ 14 h 15"/>
                <a:gd name="T4" fmla="*/ 0 w 939"/>
                <a:gd name="T5" fmla="*/ 11 h 15"/>
                <a:gd name="T6" fmla="*/ 4 w 939"/>
                <a:gd name="T7" fmla="*/ 9 h 15"/>
                <a:gd name="T8" fmla="*/ 242 w 939"/>
                <a:gd name="T9" fmla="*/ 5 h 15"/>
                <a:gd name="T10" fmla="*/ 473 w 939"/>
                <a:gd name="T11" fmla="*/ 3 h 15"/>
                <a:gd name="T12" fmla="*/ 704 w 939"/>
                <a:gd name="T13" fmla="*/ 2 h 15"/>
                <a:gd name="T14" fmla="*/ 939 w 939"/>
                <a:gd name="T15" fmla="*/ 4 h 15"/>
                <a:gd name="T16" fmla="*/ 939 w 939"/>
                <a:gd name="T17" fmla="*/ 6 h 15"/>
                <a:gd name="T18" fmla="*/ 704 w 939"/>
                <a:gd name="T19" fmla="*/ 7 h 15"/>
                <a:gd name="T20" fmla="*/ 473 w 939"/>
                <a:gd name="T21" fmla="*/ 8 h 15"/>
                <a:gd name="T22" fmla="*/ 242 w 939"/>
                <a:gd name="T23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9" h="15">
                  <a:moveTo>
                    <a:pt x="242" y="11"/>
                  </a:moveTo>
                  <a:cubicBezTo>
                    <a:pt x="163" y="11"/>
                    <a:pt x="83" y="15"/>
                    <a:pt x="4" y="14"/>
                  </a:cubicBezTo>
                  <a:cubicBezTo>
                    <a:pt x="2" y="14"/>
                    <a:pt x="0" y="13"/>
                    <a:pt x="0" y="11"/>
                  </a:cubicBezTo>
                  <a:cubicBezTo>
                    <a:pt x="0" y="10"/>
                    <a:pt x="2" y="9"/>
                    <a:pt x="4" y="9"/>
                  </a:cubicBezTo>
                  <a:cubicBezTo>
                    <a:pt x="83" y="5"/>
                    <a:pt x="163" y="6"/>
                    <a:pt x="242" y="5"/>
                  </a:cubicBezTo>
                  <a:cubicBezTo>
                    <a:pt x="319" y="4"/>
                    <a:pt x="396" y="3"/>
                    <a:pt x="473" y="3"/>
                  </a:cubicBezTo>
                  <a:cubicBezTo>
                    <a:pt x="550" y="2"/>
                    <a:pt x="627" y="2"/>
                    <a:pt x="704" y="2"/>
                  </a:cubicBezTo>
                  <a:cubicBezTo>
                    <a:pt x="782" y="2"/>
                    <a:pt x="861" y="0"/>
                    <a:pt x="939" y="4"/>
                  </a:cubicBezTo>
                  <a:cubicBezTo>
                    <a:pt x="939" y="6"/>
                    <a:pt x="939" y="6"/>
                    <a:pt x="939" y="6"/>
                  </a:cubicBezTo>
                  <a:cubicBezTo>
                    <a:pt x="861" y="9"/>
                    <a:pt x="782" y="7"/>
                    <a:pt x="704" y="7"/>
                  </a:cubicBezTo>
                  <a:cubicBezTo>
                    <a:pt x="627" y="7"/>
                    <a:pt x="550" y="8"/>
                    <a:pt x="473" y="8"/>
                  </a:cubicBezTo>
                  <a:cubicBezTo>
                    <a:pt x="396" y="9"/>
                    <a:pt x="319" y="10"/>
                    <a:pt x="242" y="1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7"/>
            <p:cNvSpPr>
              <a:spLocks/>
            </p:cNvSpPr>
            <p:nvPr/>
          </p:nvSpPr>
          <p:spPr bwMode="auto">
            <a:xfrm>
              <a:off x="7507288" y="9140825"/>
              <a:ext cx="2544763" cy="150813"/>
            </a:xfrm>
            <a:custGeom>
              <a:avLst/>
              <a:gdLst>
                <a:gd name="T0" fmla="*/ 5 w 950"/>
                <a:gd name="T1" fmla="*/ 55 h 56"/>
                <a:gd name="T2" fmla="*/ 2 w 950"/>
                <a:gd name="T3" fmla="*/ 56 h 56"/>
                <a:gd name="T4" fmla="*/ 0 w 950"/>
                <a:gd name="T5" fmla="*/ 10 h 56"/>
                <a:gd name="T6" fmla="*/ 3 w 950"/>
                <a:gd name="T7" fmla="*/ 11 h 56"/>
                <a:gd name="T8" fmla="*/ 481 w 950"/>
                <a:gd name="T9" fmla="*/ 2 h 56"/>
                <a:gd name="T10" fmla="*/ 950 w 950"/>
                <a:gd name="T11" fmla="*/ 3 h 56"/>
                <a:gd name="T12" fmla="*/ 944 w 950"/>
                <a:gd name="T13" fmla="*/ 48 h 56"/>
                <a:gd name="T14" fmla="*/ 709 w 950"/>
                <a:gd name="T15" fmla="*/ 46 h 56"/>
                <a:gd name="T16" fmla="*/ 478 w 950"/>
                <a:gd name="T17" fmla="*/ 47 h 56"/>
                <a:gd name="T18" fmla="*/ 247 w 950"/>
                <a:gd name="T19" fmla="*/ 49 h 56"/>
                <a:gd name="T20" fmla="*/ 9 w 950"/>
                <a:gd name="T21" fmla="*/ 53 h 56"/>
                <a:gd name="T22" fmla="*/ 5 w 950"/>
                <a:gd name="T2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0" h="56">
                  <a:moveTo>
                    <a:pt x="5" y="55"/>
                  </a:moveTo>
                  <a:cubicBezTo>
                    <a:pt x="2" y="56"/>
                    <a:pt x="2" y="56"/>
                    <a:pt x="2" y="56"/>
                  </a:cubicBezTo>
                  <a:cubicBezTo>
                    <a:pt x="1" y="40"/>
                    <a:pt x="0" y="25"/>
                    <a:pt x="0" y="10"/>
                  </a:cubicBezTo>
                  <a:cubicBezTo>
                    <a:pt x="1" y="11"/>
                    <a:pt x="1" y="11"/>
                    <a:pt x="3" y="11"/>
                  </a:cubicBezTo>
                  <a:cubicBezTo>
                    <a:pt x="162" y="6"/>
                    <a:pt x="322" y="3"/>
                    <a:pt x="481" y="2"/>
                  </a:cubicBezTo>
                  <a:cubicBezTo>
                    <a:pt x="637" y="0"/>
                    <a:pt x="794" y="3"/>
                    <a:pt x="950" y="3"/>
                  </a:cubicBezTo>
                  <a:cubicBezTo>
                    <a:pt x="929" y="15"/>
                    <a:pt x="926" y="34"/>
                    <a:pt x="944" y="48"/>
                  </a:cubicBezTo>
                  <a:cubicBezTo>
                    <a:pt x="866" y="44"/>
                    <a:pt x="787" y="46"/>
                    <a:pt x="709" y="46"/>
                  </a:cubicBezTo>
                  <a:cubicBezTo>
                    <a:pt x="632" y="46"/>
                    <a:pt x="555" y="46"/>
                    <a:pt x="478" y="47"/>
                  </a:cubicBezTo>
                  <a:cubicBezTo>
                    <a:pt x="401" y="47"/>
                    <a:pt x="324" y="48"/>
                    <a:pt x="247" y="49"/>
                  </a:cubicBezTo>
                  <a:cubicBezTo>
                    <a:pt x="168" y="50"/>
                    <a:pt x="88" y="49"/>
                    <a:pt x="9" y="53"/>
                  </a:cubicBezTo>
                  <a:cubicBezTo>
                    <a:pt x="7" y="53"/>
                    <a:pt x="5" y="54"/>
                    <a:pt x="5" y="55"/>
                  </a:cubicBezTo>
                  <a:close/>
                </a:path>
              </a:pathLst>
            </a:custGeom>
            <a:solidFill>
              <a:srgbClr val="F09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8"/>
            <p:cNvSpPr>
              <a:spLocks/>
            </p:cNvSpPr>
            <p:nvPr/>
          </p:nvSpPr>
          <p:spPr bwMode="auto">
            <a:xfrm>
              <a:off x="7507288" y="9124950"/>
              <a:ext cx="2544763" cy="46038"/>
            </a:xfrm>
            <a:custGeom>
              <a:avLst/>
              <a:gdLst>
                <a:gd name="T0" fmla="*/ 3 w 950"/>
                <a:gd name="T1" fmla="*/ 17 h 17"/>
                <a:gd name="T2" fmla="*/ 0 w 950"/>
                <a:gd name="T3" fmla="*/ 16 h 17"/>
                <a:gd name="T4" fmla="*/ 0 w 950"/>
                <a:gd name="T5" fmla="*/ 12 h 17"/>
                <a:gd name="T6" fmla="*/ 3 w 950"/>
                <a:gd name="T7" fmla="*/ 12 h 17"/>
                <a:gd name="T8" fmla="*/ 481 w 950"/>
                <a:gd name="T9" fmla="*/ 2 h 17"/>
                <a:gd name="T10" fmla="*/ 950 w 950"/>
                <a:gd name="T11" fmla="*/ 6 h 17"/>
                <a:gd name="T12" fmla="*/ 950 w 950"/>
                <a:gd name="T13" fmla="*/ 9 h 17"/>
                <a:gd name="T14" fmla="*/ 481 w 950"/>
                <a:gd name="T15" fmla="*/ 8 h 17"/>
                <a:gd name="T16" fmla="*/ 3 w 950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0" h="17">
                  <a:moveTo>
                    <a:pt x="3" y="17"/>
                  </a:moveTo>
                  <a:cubicBezTo>
                    <a:pt x="1" y="17"/>
                    <a:pt x="1" y="17"/>
                    <a:pt x="0" y="1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2"/>
                    <a:pt x="3" y="12"/>
                  </a:cubicBezTo>
                  <a:cubicBezTo>
                    <a:pt x="162" y="7"/>
                    <a:pt x="322" y="3"/>
                    <a:pt x="481" y="2"/>
                  </a:cubicBezTo>
                  <a:cubicBezTo>
                    <a:pt x="637" y="1"/>
                    <a:pt x="794" y="0"/>
                    <a:pt x="950" y="6"/>
                  </a:cubicBezTo>
                  <a:cubicBezTo>
                    <a:pt x="950" y="9"/>
                    <a:pt x="950" y="9"/>
                    <a:pt x="950" y="9"/>
                  </a:cubicBezTo>
                  <a:cubicBezTo>
                    <a:pt x="794" y="9"/>
                    <a:pt x="637" y="6"/>
                    <a:pt x="481" y="8"/>
                  </a:cubicBezTo>
                  <a:cubicBezTo>
                    <a:pt x="322" y="9"/>
                    <a:pt x="162" y="12"/>
                    <a:pt x="3" y="1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9"/>
            <p:cNvSpPr>
              <a:spLocks/>
            </p:cNvSpPr>
            <p:nvPr/>
          </p:nvSpPr>
          <p:spPr bwMode="auto">
            <a:xfrm>
              <a:off x="7497763" y="9020175"/>
              <a:ext cx="2557463" cy="136525"/>
            </a:xfrm>
            <a:custGeom>
              <a:avLst/>
              <a:gdLst>
                <a:gd name="T0" fmla="*/ 4 w 955"/>
                <a:gd name="T1" fmla="*/ 51 h 51"/>
                <a:gd name="T2" fmla="*/ 4 w 955"/>
                <a:gd name="T3" fmla="*/ 46 h 51"/>
                <a:gd name="T4" fmla="*/ 0 w 955"/>
                <a:gd name="T5" fmla="*/ 18 h 51"/>
                <a:gd name="T6" fmla="*/ 239 w 955"/>
                <a:gd name="T7" fmla="*/ 12 h 51"/>
                <a:gd name="T8" fmla="*/ 477 w 955"/>
                <a:gd name="T9" fmla="*/ 6 h 51"/>
                <a:gd name="T10" fmla="*/ 944 w 955"/>
                <a:gd name="T11" fmla="*/ 0 h 51"/>
                <a:gd name="T12" fmla="*/ 935 w 955"/>
                <a:gd name="T13" fmla="*/ 13 h 51"/>
                <a:gd name="T14" fmla="*/ 955 w 955"/>
                <a:gd name="T15" fmla="*/ 45 h 51"/>
                <a:gd name="T16" fmla="*/ 954 w 955"/>
                <a:gd name="T17" fmla="*/ 45 h 51"/>
                <a:gd name="T18" fmla="*/ 485 w 955"/>
                <a:gd name="T19" fmla="*/ 41 h 51"/>
                <a:gd name="T20" fmla="*/ 7 w 955"/>
                <a:gd name="T21" fmla="*/ 51 h 51"/>
                <a:gd name="T22" fmla="*/ 4 w 955"/>
                <a:gd name="T2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5" h="51">
                  <a:moveTo>
                    <a:pt x="4" y="51"/>
                  </a:moveTo>
                  <a:cubicBezTo>
                    <a:pt x="4" y="50"/>
                    <a:pt x="4" y="48"/>
                    <a:pt x="4" y="46"/>
                  </a:cubicBezTo>
                  <a:cubicBezTo>
                    <a:pt x="3" y="38"/>
                    <a:pt x="5" y="27"/>
                    <a:pt x="0" y="18"/>
                  </a:cubicBezTo>
                  <a:cubicBezTo>
                    <a:pt x="80" y="18"/>
                    <a:pt x="159" y="14"/>
                    <a:pt x="239" y="12"/>
                  </a:cubicBezTo>
                  <a:cubicBezTo>
                    <a:pt x="318" y="10"/>
                    <a:pt x="398" y="8"/>
                    <a:pt x="477" y="6"/>
                  </a:cubicBezTo>
                  <a:cubicBezTo>
                    <a:pt x="633" y="3"/>
                    <a:pt x="788" y="1"/>
                    <a:pt x="944" y="0"/>
                  </a:cubicBezTo>
                  <a:cubicBezTo>
                    <a:pt x="939" y="4"/>
                    <a:pt x="936" y="8"/>
                    <a:pt x="935" y="13"/>
                  </a:cubicBezTo>
                  <a:cubicBezTo>
                    <a:pt x="932" y="25"/>
                    <a:pt x="943" y="36"/>
                    <a:pt x="955" y="45"/>
                  </a:cubicBezTo>
                  <a:cubicBezTo>
                    <a:pt x="955" y="45"/>
                    <a:pt x="954" y="45"/>
                    <a:pt x="954" y="45"/>
                  </a:cubicBezTo>
                  <a:cubicBezTo>
                    <a:pt x="798" y="39"/>
                    <a:pt x="641" y="40"/>
                    <a:pt x="485" y="41"/>
                  </a:cubicBezTo>
                  <a:cubicBezTo>
                    <a:pt x="326" y="42"/>
                    <a:pt x="166" y="46"/>
                    <a:pt x="7" y="51"/>
                  </a:cubicBezTo>
                  <a:cubicBezTo>
                    <a:pt x="5" y="51"/>
                    <a:pt x="4" y="51"/>
                    <a:pt x="4" y="51"/>
                  </a:cubicBezTo>
                  <a:close/>
                </a:path>
              </a:pathLst>
            </a:custGeom>
            <a:solidFill>
              <a:srgbClr val="F09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1400509" y="5629184"/>
            <a:ext cx="4059238" cy="649288"/>
            <a:chOff x="7088188" y="5499100"/>
            <a:chExt cx="4059238" cy="649288"/>
          </a:xfrm>
        </p:grpSpPr>
        <p:sp>
          <p:nvSpPr>
            <p:cNvPr id="61" name="Freeform 30"/>
            <p:cNvSpPr>
              <a:spLocks noEditPoints="1"/>
            </p:cNvSpPr>
            <p:nvPr/>
          </p:nvSpPr>
          <p:spPr bwMode="auto">
            <a:xfrm>
              <a:off x="7088188" y="5499100"/>
              <a:ext cx="4059238" cy="649288"/>
            </a:xfrm>
            <a:custGeom>
              <a:avLst/>
              <a:gdLst>
                <a:gd name="T0" fmla="*/ 229 w 1516"/>
                <a:gd name="T1" fmla="*/ 226 h 243"/>
                <a:gd name="T2" fmla="*/ 70 w 1516"/>
                <a:gd name="T3" fmla="*/ 221 h 243"/>
                <a:gd name="T4" fmla="*/ 4 w 1516"/>
                <a:gd name="T5" fmla="*/ 122 h 243"/>
                <a:gd name="T6" fmla="*/ 61 w 1516"/>
                <a:gd name="T7" fmla="*/ 21 h 243"/>
                <a:gd name="T8" fmla="*/ 158 w 1516"/>
                <a:gd name="T9" fmla="*/ 15 h 243"/>
                <a:gd name="T10" fmla="*/ 229 w 1516"/>
                <a:gd name="T11" fmla="*/ 25 h 243"/>
                <a:gd name="T12" fmla="*/ 303 w 1516"/>
                <a:gd name="T13" fmla="*/ 25 h 243"/>
                <a:gd name="T14" fmla="*/ 1257 w 1516"/>
                <a:gd name="T15" fmla="*/ 5 h 243"/>
                <a:gd name="T16" fmla="*/ 1268 w 1516"/>
                <a:gd name="T17" fmla="*/ 8 h 243"/>
                <a:gd name="T18" fmla="*/ 1511 w 1516"/>
                <a:gd name="T19" fmla="*/ 108 h 243"/>
                <a:gd name="T20" fmla="*/ 1269 w 1516"/>
                <a:gd name="T21" fmla="*/ 216 h 243"/>
                <a:gd name="T22" fmla="*/ 297 w 1516"/>
                <a:gd name="T23" fmla="*/ 228 h 243"/>
                <a:gd name="T24" fmla="*/ 222 w 1516"/>
                <a:gd name="T25" fmla="*/ 224 h 243"/>
                <a:gd name="T26" fmla="*/ 214 w 1516"/>
                <a:gd name="T27" fmla="*/ 153 h 243"/>
                <a:gd name="T28" fmla="*/ 224 w 1516"/>
                <a:gd name="T29" fmla="*/ 25 h 243"/>
                <a:gd name="T30" fmla="*/ 163 w 1516"/>
                <a:gd name="T31" fmla="*/ 109 h 243"/>
                <a:gd name="T32" fmla="*/ 192 w 1516"/>
                <a:gd name="T33" fmla="*/ 232 h 243"/>
                <a:gd name="T34" fmla="*/ 301 w 1516"/>
                <a:gd name="T35" fmla="*/ 170 h 243"/>
                <a:gd name="T36" fmla="*/ 275 w 1516"/>
                <a:gd name="T37" fmla="*/ 18 h 243"/>
                <a:gd name="T38" fmla="*/ 222 w 1516"/>
                <a:gd name="T39" fmla="*/ 144 h 243"/>
                <a:gd name="T40" fmla="*/ 297 w 1516"/>
                <a:gd name="T41" fmla="*/ 224 h 243"/>
                <a:gd name="T42" fmla="*/ 1258 w 1516"/>
                <a:gd name="T43" fmla="*/ 212 h 243"/>
                <a:gd name="T44" fmla="*/ 1257 w 1516"/>
                <a:gd name="T45" fmla="*/ 168 h 243"/>
                <a:gd name="T46" fmla="*/ 322 w 1516"/>
                <a:gd name="T47" fmla="*/ 171 h 243"/>
                <a:gd name="T48" fmla="*/ 297 w 1516"/>
                <a:gd name="T49" fmla="*/ 224 h 243"/>
                <a:gd name="T50" fmla="*/ 158 w 1516"/>
                <a:gd name="T51" fmla="*/ 216 h 243"/>
                <a:gd name="T52" fmla="*/ 155 w 1516"/>
                <a:gd name="T53" fmla="*/ 112 h 243"/>
                <a:gd name="T54" fmla="*/ 79 w 1516"/>
                <a:gd name="T55" fmla="*/ 26 h 243"/>
                <a:gd name="T56" fmla="*/ 12 w 1516"/>
                <a:gd name="T57" fmla="*/ 122 h 243"/>
                <a:gd name="T58" fmla="*/ 32 w 1516"/>
                <a:gd name="T59" fmla="*/ 214 h 243"/>
                <a:gd name="T60" fmla="*/ 1413 w 1516"/>
                <a:gd name="T61" fmla="*/ 159 h 243"/>
                <a:gd name="T62" fmla="*/ 1260 w 1516"/>
                <a:gd name="T63" fmla="*/ 11 h 243"/>
                <a:gd name="T64" fmla="*/ 1270 w 1516"/>
                <a:gd name="T65" fmla="*/ 55 h 243"/>
                <a:gd name="T66" fmla="*/ 1266 w 1516"/>
                <a:gd name="T67" fmla="*/ 109 h 243"/>
                <a:gd name="T68" fmla="*/ 1269 w 1516"/>
                <a:gd name="T69" fmla="*/ 210 h 243"/>
                <a:gd name="T70" fmla="*/ 1252 w 1516"/>
                <a:gd name="T71" fmla="*/ 164 h 243"/>
                <a:gd name="T72" fmla="*/ 1254 w 1516"/>
                <a:gd name="T73" fmla="*/ 106 h 243"/>
                <a:gd name="T74" fmla="*/ 1257 w 1516"/>
                <a:gd name="T75" fmla="*/ 59 h 243"/>
                <a:gd name="T76" fmla="*/ 1238 w 1516"/>
                <a:gd name="T77" fmla="*/ 24 h 243"/>
                <a:gd name="T78" fmla="*/ 542 w 1516"/>
                <a:gd name="T79" fmla="*/ 23 h 243"/>
                <a:gd name="T80" fmla="*/ 307 w 1516"/>
                <a:gd name="T81" fmla="*/ 63 h 243"/>
                <a:gd name="T82" fmla="*/ 310 w 1516"/>
                <a:gd name="T83" fmla="*/ 166 h 243"/>
                <a:gd name="T84" fmla="*/ 1449 w 1516"/>
                <a:gd name="T85" fmla="*/ 142 h 243"/>
                <a:gd name="T86" fmla="*/ 1407 w 1516"/>
                <a:gd name="T87" fmla="*/ 64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16" h="243">
                  <a:moveTo>
                    <a:pt x="294" y="226"/>
                  </a:moveTo>
                  <a:cubicBezTo>
                    <a:pt x="285" y="234"/>
                    <a:pt x="272" y="238"/>
                    <a:pt x="253" y="235"/>
                  </a:cubicBezTo>
                  <a:cubicBezTo>
                    <a:pt x="243" y="234"/>
                    <a:pt x="235" y="231"/>
                    <a:pt x="229" y="226"/>
                  </a:cubicBezTo>
                  <a:cubicBezTo>
                    <a:pt x="220" y="243"/>
                    <a:pt x="167" y="240"/>
                    <a:pt x="159" y="224"/>
                  </a:cubicBezTo>
                  <a:cubicBezTo>
                    <a:pt x="159" y="223"/>
                    <a:pt x="159" y="222"/>
                    <a:pt x="158" y="221"/>
                  </a:cubicBezTo>
                  <a:cubicBezTo>
                    <a:pt x="129" y="221"/>
                    <a:pt x="99" y="221"/>
                    <a:pt x="70" y="221"/>
                  </a:cubicBezTo>
                  <a:cubicBezTo>
                    <a:pt x="53" y="221"/>
                    <a:pt x="31" y="222"/>
                    <a:pt x="17" y="215"/>
                  </a:cubicBezTo>
                  <a:cubicBezTo>
                    <a:pt x="0" y="207"/>
                    <a:pt x="4" y="191"/>
                    <a:pt x="4" y="179"/>
                  </a:cubicBezTo>
                  <a:cubicBezTo>
                    <a:pt x="4" y="160"/>
                    <a:pt x="4" y="141"/>
                    <a:pt x="4" y="122"/>
                  </a:cubicBezTo>
                  <a:cubicBezTo>
                    <a:pt x="4" y="102"/>
                    <a:pt x="4" y="82"/>
                    <a:pt x="4" y="63"/>
                  </a:cubicBezTo>
                  <a:cubicBezTo>
                    <a:pt x="4" y="52"/>
                    <a:pt x="0" y="38"/>
                    <a:pt x="14" y="30"/>
                  </a:cubicBezTo>
                  <a:cubicBezTo>
                    <a:pt x="26" y="22"/>
                    <a:pt x="45" y="21"/>
                    <a:pt x="61" y="21"/>
                  </a:cubicBezTo>
                  <a:cubicBezTo>
                    <a:pt x="90" y="20"/>
                    <a:pt x="120" y="21"/>
                    <a:pt x="150" y="22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2" y="20"/>
                    <a:pt x="155" y="17"/>
                    <a:pt x="158" y="15"/>
                  </a:cubicBezTo>
                  <a:cubicBezTo>
                    <a:pt x="178" y="0"/>
                    <a:pt x="219" y="6"/>
                    <a:pt x="228" y="24"/>
                  </a:cubicBezTo>
                  <a:cubicBezTo>
                    <a:pt x="228" y="25"/>
                    <a:pt x="228" y="25"/>
                    <a:pt x="228" y="25"/>
                  </a:cubicBezTo>
                  <a:cubicBezTo>
                    <a:pt x="228" y="25"/>
                    <a:pt x="228" y="25"/>
                    <a:pt x="229" y="25"/>
                  </a:cubicBezTo>
                  <a:cubicBezTo>
                    <a:pt x="244" y="16"/>
                    <a:pt x="265" y="9"/>
                    <a:pt x="286" y="15"/>
                  </a:cubicBezTo>
                  <a:cubicBezTo>
                    <a:pt x="293" y="18"/>
                    <a:pt x="298" y="21"/>
                    <a:pt x="301" y="26"/>
                  </a:cubicBezTo>
                  <a:cubicBezTo>
                    <a:pt x="302" y="25"/>
                    <a:pt x="302" y="25"/>
                    <a:pt x="303" y="25"/>
                  </a:cubicBezTo>
                  <a:cubicBezTo>
                    <a:pt x="382" y="20"/>
                    <a:pt x="462" y="20"/>
                    <a:pt x="542" y="17"/>
                  </a:cubicBezTo>
                  <a:cubicBezTo>
                    <a:pt x="621" y="15"/>
                    <a:pt x="701" y="13"/>
                    <a:pt x="780" y="12"/>
                  </a:cubicBezTo>
                  <a:cubicBezTo>
                    <a:pt x="939" y="9"/>
                    <a:pt x="1098" y="6"/>
                    <a:pt x="1257" y="5"/>
                  </a:cubicBezTo>
                  <a:cubicBezTo>
                    <a:pt x="1258" y="5"/>
                    <a:pt x="1259" y="5"/>
                    <a:pt x="1260" y="6"/>
                  </a:cubicBezTo>
                  <a:cubicBezTo>
                    <a:pt x="1262" y="5"/>
                    <a:pt x="1264" y="5"/>
                    <a:pt x="1266" y="4"/>
                  </a:cubicBezTo>
                  <a:cubicBezTo>
                    <a:pt x="1270" y="4"/>
                    <a:pt x="1272" y="7"/>
                    <a:pt x="1268" y="8"/>
                  </a:cubicBezTo>
                  <a:cubicBezTo>
                    <a:pt x="1267" y="8"/>
                    <a:pt x="1267" y="8"/>
                    <a:pt x="1267" y="8"/>
                  </a:cubicBezTo>
                  <a:cubicBezTo>
                    <a:pt x="1318" y="25"/>
                    <a:pt x="1367" y="44"/>
                    <a:pt x="1419" y="61"/>
                  </a:cubicBezTo>
                  <a:cubicBezTo>
                    <a:pt x="1447" y="69"/>
                    <a:pt x="1516" y="82"/>
                    <a:pt x="1511" y="108"/>
                  </a:cubicBezTo>
                  <a:cubicBezTo>
                    <a:pt x="1509" y="121"/>
                    <a:pt x="1487" y="130"/>
                    <a:pt x="1473" y="138"/>
                  </a:cubicBezTo>
                  <a:cubicBezTo>
                    <a:pt x="1452" y="148"/>
                    <a:pt x="1432" y="158"/>
                    <a:pt x="1410" y="167"/>
                  </a:cubicBezTo>
                  <a:cubicBezTo>
                    <a:pt x="1367" y="186"/>
                    <a:pt x="1319" y="206"/>
                    <a:pt x="1269" y="216"/>
                  </a:cubicBezTo>
                  <a:cubicBezTo>
                    <a:pt x="1268" y="217"/>
                    <a:pt x="1267" y="218"/>
                    <a:pt x="1265" y="218"/>
                  </a:cubicBezTo>
                  <a:cubicBezTo>
                    <a:pt x="1103" y="214"/>
                    <a:pt x="942" y="214"/>
                    <a:pt x="781" y="217"/>
                  </a:cubicBezTo>
                  <a:cubicBezTo>
                    <a:pt x="619" y="220"/>
                    <a:pt x="458" y="227"/>
                    <a:pt x="297" y="228"/>
                  </a:cubicBezTo>
                  <a:cubicBezTo>
                    <a:pt x="295" y="228"/>
                    <a:pt x="294" y="227"/>
                    <a:pt x="294" y="226"/>
                  </a:cubicBezTo>
                  <a:close/>
                  <a:moveTo>
                    <a:pt x="192" y="232"/>
                  </a:moveTo>
                  <a:cubicBezTo>
                    <a:pt x="202" y="232"/>
                    <a:pt x="218" y="232"/>
                    <a:pt x="222" y="224"/>
                  </a:cubicBezTo>
                  <a:cubicBezTo>
                    <a:pt x="222" y="223"/>
                    <a:pt x="223" y="222"/>
                    <a:pt x="224" y="222"/>
                  </a:cubicBezTo>
                  <a:cubicBezTo>
                    <a:pt x="222" y="219"/>
                    <a:pt x="220" y="216"/>
                    <a:pt x="219" y="212"/>
                  </a:cubicBezTo>
                  <a:cubicBezTo>
                    <a:pt x="213" y="193"/>
                    <a:pt x="215" y="173"/>
                    <a:pt x="214" y="153"/>
                  </a:cubicBezTo>
                  <a:cubicBezTo>
                    <a:pt x="213" y="112"/>
                    <a:pt x="213" y="68"/>
                    <a:pt x="225" y="26"/>
                  </a:cubicBezTo>
                  <a:cubicBezTo>
                    <a:pt x="225" y="26"/>
                    <a:pt x="225" y="26"/>
                    <a:pt x="225" y="26"/>
                  </a:cubicBezTo>
                  <a:cubicBezTo>
                    <a:pt x="225" y="26"/>
                    <a:pt x="224" y="26"/>
                    <a:pt x="224" y="25"/>
                  </a:cubicBezTo>
                  <a:cubicBezTo>
                    <a:pt x="216" y="15"/>
                    <a:pt x="197" y="8"/>
                    <a:pt x="178" y="12"/>
                  </a:cubicBezTo>
                  <a:cubicBezTo>
                    <a:pt x="157" y="16"/>
                    <a:pt x="153" y="31"/>
                    <a:pt x="153" y="43"/>
                  </a:cubicBezTo>
                  <a:cubicBezTo>
                    <a:pt x="154" y="65"/>
                    <a:pt x="161" y="87"/>
                    <a:pt x="163" y="109"/>
                  </a:cubicBezTo>
                  <a:cubicBezTo>
                    <a:pt x="166" y="133"/>
                    <a:pt x="167" y="157"/>
                    <a:pt x="167" y="181"/>
                  </a:cubicBezTo>
                  <a:cubicBezTo>
                    <a:pt x="167" y="192"/>
                    <a:pt x="166" y="203"/>
                    <a:pt x="166" y="214"/>
                  </a:cubicBezTo>
                  <a:cubicBezTo>
                    <a:pt x="166" y="224"/>
                    <a:pt x="174" y="231"/>
                    <a:pt x="192" y="232"/>
                  </a:cubicBezTo>
                  <a:close/>
                  <a:moveTo>
                    <a:pt x="250" y="229"/>
                  </a:moveTo>
                  <a:cubicBezTo>
                    <a:pt x="266" y="233"/>
                    <a:pt x="283" y="229"/>
                    <a:pt x="292" y="220"/>
                  </a:cubicBezTo>
                  <a:cubicBezTo>
                    <a:pt x="306" y="205"/>
                    <a:pt x="302" y="186"/>
                    <a:pt x="301" y="170"/>
                  </a:cubicBezTo>
                  <a:cubicBezTo>
                    <a:pt x="301" y="150"/>
                    <a:pt x="300" y="130"/>
                    <a:pt x="300" y="110"/>
                  </a:cubicBezTo>
                  <a:cubicBezTo>
                    <a:pt x="299" y="90"/>
                    <a:pt x="299" y="70"/>
                    <a:pt x="298" y="50"/>
                  </a:cubicBezTo>
                  <a:cubicBezTo>
                    <a:pt x="298" y="38"/>
                    <a:pt x="299" y="22"/>
                    <a:pt x="275" y="18"/>
                  </a:cubicBezTo>
                  <a:cubicBezTo>
                    <a:pt x="260" y="16"/>
                    <a:pt x="244" y="21"/>
                    <a:pt x="232" y="27"/>
                  </a:cubicBezTo>
                  <a:cubicBezTo>
                    <a:pt x="232" y="27"/>
                    <a:pt x="232" y="27"/>
                    <a:pt x="232" y="27"/>
                  </a:cubicBezTo>
                  <a:cubicBezTo>
                    <a:pt x="229" y="66"/>
                    <a:pt x="222" y="104"/>
                    <a:pt x="222" y="144"/>
                  </a:cubicBezTo>
                  <a:cubicBezTo>
                    <a:pt x="222" y="163"/>
                    <a:pt x="223" y="183"/>
                    <a:pt x="226" y="202"/>
                  </a:cubicBezTo>
                  <a:cubicBezTo>
                    <a:pt x="227" y="214"/>
                    <a:pt x="231" y="225"/>
                    <a:pt x="250" y="229"/>
                  </a:cubicBezTo>
                  <a:close/>
                  <a:moveTo>
                    <a:pt x="297" y="224"/>
                  </a:moveTo>
                  <a:cubicBezTo>
                    <a:pt x="297" y="224"/>
                    <a:pt x="297" y="224"/>
                    <a:pt x="297" y="224"/>
                  </a:cubicBezTo>
                  <a:cubicBezTo>
                    <a:pt x="458" y="216"/>
                    <a:pt x="620" y="214"/>
                    <a:pt x="781" y="211"/>
                  </a:cubicBezTo>
                  <a:cubicBezTo>
                    <a:pt x="940" y="208"/>
                    <a:pt x="1099" y="208"/>
                    <a:pt x="1258" y="212"/>
                  </a:cubicBezTo>
                  <a:cubicBezTo>
                    <a:pt x="1241" y="200"/>
                    <a:pt x="1241" y="180"/>
                    <a:pt x="1259" y="168"/>
                  </a:cubicBezTo>
                  <a:cubicBezTo>
                    <a:pt x="1258" y="168"/>
                    <a:pt x="1258" y="168"/>
                    <a:pt x="1257" y="168"/>
                  </a:cubicBezTo>
                  <a:cubicBezTo>
                    <a:pt x="1257" y="168"/>
                    <a:pt x="1257" y="168"/>
                    <a:pt x="1257" y="168"/>
                  </a:cubicBezTo>
                  <a:cubicBezTo>
                    <a:pt x="1099" y="172"/>
                    <a:pt x="940" y="169"/>
                    <a:pt x="782" y="170"/>
                  </a:cubicBezTo>
                  <a:cubicBezTo>
                    <a:pt x="629" y="170"/>
                    <a:pt x="477" y="171"/>
                    <a:pt x="324" y="171"/>
                  </a:cubicBezTo>
                  <a:cubicBezTo>
                    <a:pt x="324" y="171"/>
                    <a:pt x="323" y="171"/>
                    <a:pt x="322" y="171"/>
                  </a:cubicBezTo>
                  <a:cubicBezTo>
                    <a:pt x="318" y="171"/>
                    <a:pt x="314" y="171"/>
                    <a:pt x="310" y="171"/>
                  </a:cubicBezTo>
                  <a:cubicBezTo>
                    <a:pt x="310" y="177"/>
                    <a:pt x="310" y="184"/>
                    <a:pt x="310" y="190"/>
                  </a:cubicBezTo>
                  <a:cubicBezTo>
                    <a:pt x="310" y="201"/>
                    <a:pt x="306" y="214"/>
                    <a:pt x="297" y="224"/>
                  </a:cubicBezTo>
                  <a:close/>
                  <a:moveTo>
                    <a:pt x="32" y="214"/>
                  </a:moveTo>
                  <a:cubicBezTo>
                    <a:pt x="50" y="218"/>
                    <a:pt x="73" y="216"/>
                    <a:pt x="92" y="216"/>
                  </a:cubicBezTo>
                  <a:cubicBezTo>
                    <a:pt x="114" y="216"/>
                    <a:pt x="136" y="216"/>
                    <a:pt x="158" y="216"/>
                  </a:cubicBezTo>
                  <a:cubicBezTo>
                    <a:pt x="158" y="212"/>
                    <a:pt x="158" y="209"/>
                    <a:pt x="158" y="205"/>
                  </a:cubicBezTo>
                  <a:cubicBezTo>
                    <a:pt x="159" y="195"/>
                    <a:pt x="159" y="184"/>
                    <a:pt x="159" y="173"/>
                  </a:cubicBezTo>
                  <a:cubicBezTo>
                    <a:pt x="159" y="153"/>
                    <a:pt x="158" y="132"/>
                    <a:pt x="155" y="112"/>
                  </a:cubicBezTo>
                  <a:cubicBezTo>
                    <a:pt x="153" y="91"/>
                    <a:pt x="148" y="71"/>
                    <a:pt x="146" y="51"/>
                  </a:cubicBezTo>
                  <a:cubicBezTo>
                    <a:pt x="145" y="42"/>
                    <a:pt x="145" y="33"/>
                    <a:pt x="149" y="25"/>
                  </a:cubicBezTo>
                  <a:cubicBezTo>
                    <a:pt x="126" y="25"/>
                    <a:pt x="102" y="26"/>
                    <a:pt x="79" y="26"/>
                  </a:cubicBezTo>
                  <a:cubicBezTo>
                    <a:pt x="61" y="26"/>
                    <a:pt x="33" y="24"/>
                    <a:pt x="19" y="33"/>
                  </a:cubicBezTo>
                  <a:cubicBezTo>
                    <a:pt x="5" y="43"/>
                    <a:pt x="12" y="68"/>
                    <a:pt x="12" y="80"/>
                  </a:cubicBezTo>
                  <a:cubicBezTo>
                    <a:pt x="12" y="94"/>
                    <a:pt x="12" y="108"/>
                    <a:pt x="12" y="122"/>
                  </a:cubicBezTo>
                  <a:cubicBezTo>
                    <a:pt x="12" y="137"/>
                    <a:pt x="12" y="152"/>
                    <a:pt x="12" y="167"/>
                  </a:cubicBezTo>
                  <a:cubicBezTo>
                    <a:pt x="12" y="174"/>
                    <a:pt x="12" y="182"/>
                    <a:pt x="12" y="189"/>
                  </a:cubicBezTo>
                  <a:cubicBezTo>
                    <a:pt x="12" y="200"/>
                    <a:pt x="12" y="210"/>
                    <a:pt x="32" y="214"/>
                  </a:cubicBezTo>
                  <a:close/>
                  <a:moveTo>
                    <a:pt x="1269" y="210"/>
                  </a:moveTo>
                  <a:cubicBezTo>
                    <a:pt x="1309" y="196"/>
                    <a:pt x="1350" y="185"/>
                    <a:pt x="1388" y="169"/>
                  </a:cubicBezTo>
                  <a:cubicBezTo>
                    <a:pt x="1396" y="166"/>
                    <a:pt x="1405" y="162"/>
                    <a:pt x="1413" y="159"/>
                  </a:cubicBezTo>
                  <a:cubicBezTo>
                    <a:pt x="1366" y="136"/>
                    <a:pt x="1362" y="89"/>
                    <a:pt x="1401" y="62"/>
                  </a:cubicBezTo>
                  <a:cubicBezTo>
                    <a:pt x="1396" y="60"/>
                    <a:pt x="1392" y="59"/>
                    <a:pt x="1388" y="57"/>
                  </a:cubicBezTo>
                  <a:cubicBezTo>
                    <a:pt x="1344" y="43"/>
                    <a:pt x="1300" y="29"/>
                    <a:pt x="1260" y="11"/>
                  </a:cubicBezTo>
                  <a:cubicBezTo>
                    <a:pt x="1259" y="11"/>
                    <a:pt x="1258" y="11"/>
                    <a:pt x="1257" y="11"/>
                  </a:cubicBezTo>
                  <a:cubicBezTo>
                    <a:pt x="1257" y="11"/>
                    <a:pt x="1257" y="11"/>
                    <a:pt x="1257" y="11"/>
                  </a:cubicBezTo>
                  <a:cubicBezTo>
                    <a:pt x="1234" y="22"/>
                    <a:pt x="1254" y="45"/>
                    <a:pt x="1270" y="55"/>
                  </a:cubicBezTo>
                  <a:cubicBezTo>
                    <a:pt x="1272" y="57"/>
                    <a:pt x="1272" y="59"/>
                    <a:pt x="1269" y="60"/>
                  </a:cubicBezTo>
                  <a:cubicBezTo>
                    <a:pt x="1243" y="71"/>
                    <a:pt x="1242" y="92"/>
                    <a:pt x="1266" y="105"/>
                  </a:cubicBezTo>
                  <a:cubicBezTo>
                    <a:pt x="1267" y="106"/>
                    <a:pt x="1267" y="108"/>
                    <a:pt x="1266" y="109"/>
                  </a:cubicBezTo>
                  <a:cubicBezTo>
                    <a:pt x="1235" y="124"/>
                    <a:pt x="1236" y="152"/>
                    <a:pt x="1269" y="166"/>
                  </a:cubicBezTo>
                  <a:cubicBezTo>
                    <a:pt x="1271" y="167"/>
                    <a:pt x="1272" y="169"/>
                    <a:pt x="1270" y="170"/>
                  </a:cubicBezTo>
                  <a:cubicBezTo>
                    <a:pt x="1250" y="181"/>
                    <a:pt x="1251" y="199"/>
                    <a:pt x="1269" y="210"/>
                  </a:cubicBezTo>
                  <a:close/>
                  <a:moveTo>
                    <a:pt x="310" y="166"/>
                  </a:moveTo>
                  <a:cubicBezTo>
                    <a:pt x="467" y="164"/>
                    <a:pt x="624" y="165"/>
                    <a:pt x="782" y="164"/>
                  </a:cubicBezTo>
                  <a:cubicBezTo>
                    <a:pt x="938" y="164"/>
                    <a:pt x="1095" y="161"/>
                    <a:pt x="1252" y="164"/>
                  </a:cubicBezTo>
                  <a:cubicBezTo>
                    <a:pt x="1227" y="148"/>
                    <a:pt x="1227" y="122"/>
                    <a:pt x="1255" y="107"/>
                  </a:cubicBezTo>
                  <a:cubicBezTo>
                    <a:pt x="1255" y="106"/>
                    <a:pt x="1255" y="106"/>
                    <a:pt x="1255" y="106"/>
                  </a:cubicBezTo>
                  <a:cubicBezTo>
                    <a:pt x="1254" y="106"/>
                    <a:pt x="1254" y="106"/>
                    <a:pt x="1254" y="106"/>
                  </a:cubicBezTo>
                  <a:cubicBezTo>
                    <a:pt x="1253" y="106"/>
                    <a:pt x="1252" y="106"/>
                    <a:pt x="1251" y="106"/>
                  </a:cubicBezTo>
                  <a:cubicBezTo>
                    <a:pt x="1251" y="104"/>
                    <a:pt x="1251" y="104"/>
                    <a:pt x="1251" y="104"/>
                  </a:cubicBezTo>
                  <a:cubicBezTo>
                    <a:pt x="1233" y="90"/>
                    <a:pt x="1236" y="71"/>
                    <a:pt x="1257" y="59"/>
                  </a:cubicBezTo>
                  <a:cubicBezTo>
                    <a:pt x="1257" y="56"/>
                    <a:pt x="1257" y="56"/>
                    <a:pt x="1257" y="56"/>
                  </a:cubicBezTo>
                  <a:cubicBezTo>
                    <a:pt x="1257" y="56"/>
                    <a:pt x="1258" y="56"/>
                    <a:pt x="1258" y="56"/>
                  </a:cubicBezTo>
                  <a:cubicBezTo>
                    <a:pt x="1246" y="47"/>
                    <a:pt x="1235" y="36"/>
                    <a:pt x="1238" y="24"/>
                  </a:cubicBezTo>
                  <a:cubicBezTo>
                    <a:pt x="1239" y="19"/>
                    <a:pt x="1243" y="15"/>
                    <a:pt x="1247" y="11"/>
                  </a:cubicBezTo>
                  <a:cubicBezTo>
                    <a:pt x="1092" y="13"/>
                    <a:pt x="936" y="14"/>
                    <a:pt x="780" y="17"/>
                  </a:cubicBezTo>
                  <a:cubicBezTo>
                    <a:pt x="701" y="19"/>
                    <a:pt x="621" y="21"/>
                    <a:pt x="542" y="23"/>
                  </a:cubicBezTo>
                  <a:cubicBezTo>
                    <a:pt x="462" y="25"/>
                    <a:pt x="383" y="29"/>
                    <a:pt x="303" y="29"/>
                  </a:cubicBezTo>
                  <a:cubicBezTo>
                    <a:pt x="308" y="38"/>
                    <a:pt x="306" y="49"/>
                    <a:pt x="307" y="57"/>
                  </a:cubicBezTo>
                  <a:cubicBezTo>
                    <a:pt x="307" y="59"/>
                    <a:pt x="307" y="61"/>
                    <a:pt x="307" y="63"/>
                  </a:cubicBezTo>
                  <a:cubicBezTo>
                    <a:pt x="307" y="66"/>
                    <a:pt x="307" y="66"/>
                    <a:pt x="307" y="66"/>
                  </a:cubicBezTo>
                  <a:cubicBezTo>
                    <a:pt x="307" y="81"/>
                    <a:pt x="308" y="96"/>
                    <a:pt x="309" y="112"/>
                  </a:cubicBezTo>
                  <a:cubicBezTo>
                    <a:pt x="309" y="130"/>
                    <a:pt x="310" y="148"/>
                    <a:pt x="310" y="166"/>
                  </a:cubicBezTo>
                  <a:close/>
                  <a:moveTo>
                    <a:pt x="1418" y="155"/>
                  </a:moveTo>
                  <a:cubicBezTo>
                    <a:pt x="1419" y="155"/>
                    <a:pt x="1419" y="155"/>
                    <a:pt x="1419" y="156"/>
                  </a:cubicBezTo>
                  <a:cubicBezTo>
                    <a:pt x="1430" y="151"/>
                    <a:pt x="1440" y="147"/>
                    <a:pt x="1449" y="142"/>
                  </a:cubicBezTo>
                  <a:cubicBezTo>
                    <a:pt x="1467" y="133"/>
                    <a:pt x="1496" y="122"/>
                    <a:pt x="1500" y="108"/>
                  </a:cubicBezTo>
                  <a:cubicBezTo>
                    <a:pt x="1505" y="91"/>
                    <a:pt x="1471" y="83"/>
                    <a:pt x="1451" y="77"/>
                  </a:cubicBezTo>
                  <a:cubicBezTo>
                    <a:pt x="1436" y="73"/>
                    <a:pt x="1422" y="68"/>
                    <a:pt x="1407" y="64"/>
                  </a:cubicBezTo>
                  <a:cubicBezTo>
                    <a:pt x="1373" y="94"/>
                    <a:pt x="1379" y="127"/>
                    <a:pt x="1418" y="15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31"/>
            <p:cNvSpPr>
              <a:spLocks/>
            </p:cNvSpPr>
            <p:nvPr/>
          </p:nvSpPr>
          <p:spPr bwMode="auto">
            <a:xfrm>
              <a:off x="7497763" y="5519738"/>
              <a:ext cx="192088" cy="600075"/>
            </a:xfrm>
            <a:custGeom>
              <a:avLst/>
              <a:gdLst>
                <a:gd name="T0" fmla="*/ 69 w 72"/>
                <a:gd name="T1" fmla="*/ 216 h 224"/>
                <a:gd name="T2" fmla="*/ 39 w 72"/>
                <a:gd name="T3" fmla="*/ 224 h 224"/>
                <a:gd name="T4" fmla="*/ 13 w 72"/>
                <a:gd name="T5" fmla="*/ 206 h 224"/>
                <a:gd name="T6" fmla="*/ 14 w 72"/>
                <a:gd name="T7" fmla="*/ 173 h 224"/>
                <a:gd name="T8" fmla="*/ 10 w 72"/>
                <a:gd name="T9" fmla="*/ 101 h 224"/>
                <a:gd name="T10" fmla="*/ 0 w 72"/>
                <a:gd name="T11" fmla="*/ 35 h 224"/>
                <a:gd name="T12" fmla="*/ 25 w 72"/>
                <a:gd name="T13" fmla="*/ 4 h 224"/>
                <a:gd name="T14" fmla="*/ 71 w 72"/>
                <a:gd name="T15" fmla="*/ 17 h 224"/>
                <a:gd name="T16" fmla="*/ 72 w 72"/>
                <a:gd name="T17" fmla="*/ 18 h 224"/>
                <a:gd name="T18" fmla="*/ 72 w 72"/>
                <a:gd name="T19" fmla="*/ 18 h 224"/>
                <a:gd name="T20" fmla="*/ 61 w 72"/>
                <a:gd name="T21" fmla="*/ 145 h 224"/>
                <a:gd name="T22" fmla="*/ 66 w 72"/>
                <a:gd name="T23" fmla="*/ 204 h 224"/>
                <a:gd name="T24" fmla="*/ 71 w 72"/>
                <a:gd name="T25" fmla="*/ 214 h 224"/>
                <a:gd name="T26" fmla="*/ 69 w 72"/>
                <a:gd name="T27" fmla="*/ 216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224">
                  <a:moveTo>
                    <a:pt x="69" y="216"/>
                  </a:moveTo>
                  <a:cubicBezTo>
                    <a:pt x="65" y="224"/>
                    <a:pt x="49" y="224"/>
                    <a:pt x="39" y="224"/>
                  </a:cubicBezTo>
                  <a:cubicBezTo>
                    <a:pt x="21" y="223"/>
                    <a:pt x="13" y="216"/>
                    <a:pt x="13" y="206"/>
                  </a:cubicBezTo>
                  <a:cubicBezTo>
                    <a:pt x="13" y="195"/>
                    <a:pt x="14" y="184"/>
                    <a:pt x="14" y="173"/>
                  </a:cubicBezTo>
                  <a:cubicBezTo>
                    <a:pt x="14" y="149"/>
                    <a:pt x="13" y="125"/>
                    <a:pt x="10" y="101"/>
                  </a:cubicBezTo>
                  <a:cubicBezTo>
                    <a:pt x="8" y="79"/>
                    <a:pt x="1" y="57"/>
                    <a:pt x="0" y="35"/>
                  </a:cubicBezTo>
                  <a:cubicBezTo>
                    <a:pt x="0" y="23"/>
                    <a:pt x="4" y="8"/>
                    <a:pt x="25" y="4"/>
                  </a:cubicBezTo>
                  <a:cubicBezTo>
                    <a:pt x="44" y="0"/>
                    <a:pt x="63" y="7"/>
                    <a:pt x="71" y="17"/>
                  </a:cubicBezTo>
                  <a:cubicBezTo>
                    <a:pt x="71" y="18"/>
                    <a:pt x="72" y="18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60" y="60"/>
                    <a:pt x="60" y="104"/>
                    <a:pt x="61" y="145"/>
                  </a:cubicBezTo>
                  <a:cubicBezTo>
                    <a:pt x="62" y="165"/>
                    <a:pt x="60" y="185"/>
                    <a:pt x="66" y="204"/>
                  </a:cubicBezTo>
                  <a:cubicBezTo>
                    <a:pt x="67" y="208"/>
                    <a:pt x="69" y="211"/>
                    <a:pt x="71" y="214"/>
                  </a:cubicBezTo>
                  <a:cubicBezTo>
                    <a:pt x="70" y="214"/>
                    <a:pt x="69" y="215"/>
                    <a:pt x="69" y="216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32"/>
            <p:cNvSpPr>
              <a:spLocks/>
            </p:cNvSpPr>
            <p:nvPr/>
          </p:nvSpPr>
          <p:spPr bwMode="auto">
            <a:xfrm>
              <a:off x="7681913" y="5541963"/>
              <a:ext cx="225425" cy="579438"/>
            </a:xfrm>
            <a:custGeom>
              <a:avLst/>
              <a:gdLst>
                <a:gd name="T0" fmla="*/ 70 w 84"/>
                <a:gd name="T1" fmla="*/ 204 h 217"/>
                <a:gd name="T2" fmla="*/ 28 w 84"/>
                <a:gd name="T3" fmla="*/ 213 h 217"/>
                <a:gd name="T4" fmla="*/ 4 w 84"/>
                <a:gd name="T5" fmla="*/ 186 h 217"/>
                <a:gd name="T6" fmla="*/ 0 w 84"/>
                <a:gd name="T7" fmla="*/ 128 h 217"/>
                <a:gd name="T8" fmla="*/ 10 w 84"/>
                <a:gd name="T9" fmla="*/ 11 h 217"/>
                <a:gd name="T10" fmla="*/ 10 w 84"/>
                <a:gd name="T11" fmla="*/ 11 h 217"/>
                <a:gd name="T12" fmla="*/ 53 w 84"/>
                <a:gd name="T13" fmla="*/ 2 h 217"/>
                <a:gd name="T14" fmla="*/ 76 w 84"/>
                <a:gd name="T15" fmla="*/ 34 h 217"/>
                <a:gd name="T16" fmla="*/ 78 w 84"/>
                <a:gd name="T17" fmla="*/ 94 h 217"/>
                <a:gd name="T18" fmla="*/ 79 w 84"/>
                <a:gd name="T19" fmla="*/ 154 h 217"/>
                <a:gd name="T20" fmla="*/ 70 w 84"/>
                <a:gd name="T21" fmla="*/ 20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217">
                  <a:moveTo>
                    <a:pt x="70" y="204"/>
                  </a:moveTo>
                  <a:cubicBezTo>
                    <a:pt x="61" y="213"/>
                    <a:pt x="44" y="217"/>
                    <a:pt x="28" y="213"/>
                  </a:cubicBezTo>
                  <a:cubicBezTo>
                    <a:pt x="9" y="209"/>
                    <a:pt x="5" y="198"/>
                    <a:pt x="4" y="186"/>
                  </a:cubicBezTo>
                  <a:cubicBezTo>
                    <a:pt x="1" y="167"/>
                    <a:pt x="0" y="147"/>
                    <a:pt x="0" y="128"/>
                  </a:cubicBezTo>
                  <a:cubicBezTo>
                    <a:pt x="0" y="88"/>
                    <a:pt x="7" y="50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22" y="5"/>
                    <a:pt x="38" y="0"/>
                    <a:pt x="53" y="2"/>
                  </a:cubicBezTo>
                  <a:cubicBezTo>
                    <a:pt x="77" y="6"/>
                    <a:pt x="76" y="22"/>
                    <a:pt x="76" y="34"/>
                  </a:cubicBezTo>
                  <a:cubicBezTo>
                    <a:pt x="77" y="54"/>
                    <a:pt x="77" y="74"/>
                    <a:pt x="78" y="94"/>
                  </a:cubicBezTo>
                  <a:cubicBezTo>
                    <a:pt x="78" y="114"/>
                    <a:pt x="79" y="134"/>
                    <a:pt x="79" y="154"/>
                  </a:cubicBezTo>
                  <a:cubicBezTo>
                    <a:pt x="80" y="170"/>
                    <a:pt x="84" y="189"/>
                    <a:pt x="70" y="204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33"/>
            <p:cNvSpPr>
              <a:spLocks/>
            </p:cNvSpPr>
            <p:nvPr/>
          </p:nvSpPr>
          <p:spPr bwMode="auto">
            <a:xfrm>
              <a:off x="7883525" y="5948363"/>
              <a:ext cx="2574925" cy="149225"/>
            </a:xfrm>
            <a:custGeom>
              <a:avLst/>
              <a:gdLst>
                <a:gd name="T0" fmla="*/ 0 w 962"/>
                <a:gd name="T1" fmla="*/ 56 h 56"/>
                <a:gd name="T2" fmla="*/ 0 w 962"/>
                <a:gd name="T3" fmla="*/ 56 h 56"/>
                <a:gd name="T4" fmla="*/ 13 w 962"/>
                <a:gd name="T5" fmla="*/ 22 h 56"/>
                <a:gd name="T6" fmla="*/ 13 w 962"/>
                <a:gd name="T7" fmla="*/ 3 h 56"/>
                <a:gd name="T8" fmla="*/ 25 w 962"/>
                <a:gd name="T9" fmla="*/ 3 h 56"/>
                <a:gd name="T10" fmla="*/ 27 w 962"/>
                <a:gd name="T11" fmla="*/ 3 h 56"/>
                <a:gd name="T12" fmla="*/ 485 w 962"/>
                <a:gd name="T13" fmla="*/ 2 h 56"/>
                <a:gd name="T14" fmla="*/ 960 w 962"/>
                <a:gd name="T15" fmla="*/ 0 h 56"/>
                <a:gd name="T16" fmla="*/ 960 w 962"/>
                <a:gd name="T17" fmla="*/ 0 h 56"/>
                <a:gd name="T18" fmla="*/ 962 w 962"/>
                <a:gd name="T19" fmla="*/ 0 h 56"/>
                <a:gd name="T20" fmla="*/ 961 w 962"/>
                <a:gd name="T21" fmla="*/ 44 h 56"/>
                <a:gd name="T22" fmla="*/ 484 w 962"/>
                <a:gd name="T23" fmla="*/ 43 h 56"/>
                <a:gd name="T24" fmla="*/ 0 w 962"/>
                <a:gd name="T2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2" h="56"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9" y="46"/>
                    <a:pt x="13" y="33"/>
                    <a:pt x="13" y="22"/>
                  </a:cubicBezTo>
                  <a:cubicBezTo>
                    <a:pt x="13" y="16"/>
                    <a:pt x="13" y="9"/>
                    <a:pt x="13" y="3"/>
                  </a:cubicBezTo>
                  <a:cubicBezTo>
                    <a:pt x="17" y="3"/>
                    <a:pt x="21" y="3"/>
                    <a:pt x="25" y="3"/>
                  </a:cubicBezTo>
                  <a:cubicBezTo>
                    <a:pt x="26" y="3"/>
                    <a:pt x="27" y="3"/>
                    <a:pt x="27" y="3"/>
                  </a:cubicBezTo>
                  <a:cubicBezTo>
                    <a:pt x="180" y="3"/>
                    <a:pt x="332" y="2"/>
                    <a:pt x="485" y="2"/>
                  </a:cubicBezTo>
                  <a:cubicBezTo>
                    <a:pt x="643" y="1"/>
                    <a:pt x="802" y="4"/>
                    <a:pt x="960" y="0"/>
                  </a:cubicBezTo>
                  <a:cubicBezTo>
                    <a:pt x="960" y="0"/>
                    <a:pt x="960" y="0"/>
                    <a:pt x="960" y="0"/>
                  </a:cubicBezTo>
                  <a:cubicBezTo>
                    <a:pt x="961" y="0"/>
                    <a:pt x="961" y="0"/>
                    <a:pt x="962" y="0"/>
                  </a:cubicBezTo>
                  <a:cubicBezTo>
                    <a:pt x="944" y="12"/>
                    <a:pt x="944" y="32"/>
                    <a:pt x="961" y="44"/>
                  </a:cubicBezTo>
                  <a:cubicBezTo>
                    <a:pt x="802" y="40"/>
                    <a:pt x="643" y="40"/>
                    <a:pt x="484" y="43"/>
                  </a:cubicBezTo>
                  <a:cubicBezTo>
                    <a:pt x="323" y="46"/>
                    <a:pt x="161" y="48"/>
                    <a:pt x="0" y="56"/>
                  </a:cubicBezTo>
                  <a:close/>
                </a:path>
              </a:pathLst>
            </a:custGeom>
            <a:solidFill>
              <a:srgbClr val="71C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34"/>
            <p:cNvSpPr>
              <a:spLocks/>
            </p:cNvSpPr>
            <p:nvPr/>
          </p:nvSpPr>
          <p:spPr bwMode="auto">
            <a:xfrm>
              <a:off x="7100888" y="5562600"/>
              <a:ext cx="412750" cy="519113"/>
            </a:xfrm>
            <a:custGeom>
              <a:avLst/>
              <a:gdLst>
                <a:gd name="T0" fmla="*/ 87 w 154"/>
                <a:gd name="T1" fmla="*/ 192 h 194"/>
                <a:gd name="T2" fmla="*/ 27 w 154"/>
                <a:gd name="T3" fmla="*/ 190 h 194"/>
                <a:gd name="T4" fmla="*/ 7 w 154"/>
                <a:gd name="T5" fmla="*/ 165 h 194"/>
                <a:gd name="T6" fmla="*/ 7 w 154"/>
                <a:gd name="T7" fmla="*/ 143 h 194"/>
                <a:gd name="T8" fmla="*/ 7 w 154"/>
                <a:gd name="T9" fmla="*/ 98 h 194"/>
                <a:gd name="T10" fmla="*/ 7 w 154"/>
                <a:gd name="T11" fmla="*/ 56 h 194"/>
                <a:gd name="T12" fmla="*/ 14 w 154"/>
                <a:gd name="T13" fmla="*/ 9 h 194"/>
                <a:gd name="T14" fmla="*/ 74 w 154"/>
                <a:gd name="T15" fmla="*/ 2 h 194"/>
                <a:gd name="T16" fmla="*/ 144 w 154"/>
                <a:gd name="T17" fmla="*/ 1 h 194"/>
                <a:gd name="T18" fmla="*/ 141 w 154"/>
                <a:gd name="T19" fmla="*/ 27 h 194"/>
                <a:gd name="T20" fmla="*/ 150 w 154"/>
                <a:gd name="T21" fmla="*/ 88 h 194"/>
                <a:gd name="T22" fmla="*/ 154 w 154"/>
                <a:gd name="T23" fmla="*/ 149 h 194"/>
                <a:gd name="T24" fmla="*/ 153 w 154"/>
                <a:gd name="T25" fmla="*/ 181 h 194"/>
                <a:gd name="T26" fmla="*/ 153 w 154"/>
                <a:gd name="T27" fmla="*/ 192 h 194"/>
                <a:gd name="T28" fmla="*/ 87 w 154"/>
                <a:gd name="T29" fmla="*/ 19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4" h="194">
                  <a:moveTo>
                    <a:pt x="87" y="192"/>
                  </a:moveTo>
                  <a:cubicBezTo>
                    <a:pt x="68" y="192"/>
                    <a:pt x="45" y="194"/>
                    <a:pt x="27" y="190"/>
                  </a:cubicBezTo>
                  <a:cubicBezTo>
                    <a:pt x="7" y="186"/>
                    <a:pt x="7" y="176"/>
                    <a:pt x="7" y="165"/>
                  </a:cubicBezTo>
                  <a:cubicBezTo>
                    <a:pt x="7" y="158"/>
                    <a:pt x="7" y="150"/>
                    <a:pt x="7" y="143"/>
                  </a:cubicBezTo>
                  <a:cubicBezTo>
                    <a:pt x="7" y="128"/>
                    <a:pt x="7" y="113"/>
                    <a:pt x="7" y="98"/>
                  </a:cubicBezTo>
                  <a:cubicBezTo>
                    <a:pt x="7" y="84"/>
                    <a:pt x="7" y="70"/>
                    <a:pt x="7" y="56"/>
                  </a:cubicBezTo>
                  <a:cubicBezTo>
                    <a:pt x="7" y="44"/>
                    <a:pt x="0" y="19"/>
                    <a:pt x="14" y="9"/>
                  </a:cubicBezTo>
                  <a:cubicBezTo>
                    <a:pt x="28" y="0"/>
                    <a:pt x="56" y="2"/>
                    <a:pt x="74" y="2"/>
                  </a:cubicBezTo>
                  <a:cubicBezTo>
                    <a:pt x="97" y="2"/>
                    <a:pt x="121" y="1"/>
                    <a:pt x="144" y="1"/>
                  </a:cubicBezTo>
                  <a:cubicBezTo>
                    <a:pt x="140" y="9"/>
                    <a:pt x="140" y="18"/>
                    <a:pt x="141" y="27"/>
                  </a:cubicBezTo>
                  <a:cubicBezTo>
                    <a:pt x="143" y="47"/>
                    <a:pt x="148" y="67"/>
                    <a:pt x="150" y="88"/>
                  </a:cubicBezTo>
                  <a:cubicBezTo>
                    <a:pt x="153" y="108"/>
                    <a:pt x="154" y="129"/>
                    <a:pt x="154" y="149"/>
                  </a:cubicBezTo>
                  <a:cubicBezTo>
                    <a:pt x="154" y="160"/>
                    <a:pt x="154" y="171"/>
                    <a:pt x="153" y="181"/>
                  </a:cubicBezTo>
                  <a:cubicBezTo>
                    <a:pt x="153" y="185"/>
                    <a:pt x="153" y="188"/>
                    <a:pt x="153" y="192"/>
                  </a:cubicBezTo>
                  <a:cubicBezTo>
                    <a:pt x="131" y="192"/>
                    <a:pt x="109" y="192"/>
                    <a:pt x="87" y="192"/>
                  </a:cubicBezTo>
                  <a:close/>
                </a:path>
              </a:pathLst>
            </a:custGeom>
            <a:solidFill>
              <a:srgbClr val="F7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35"/>
            <p:cNvSpPr>
              <a:spLocks/>
            </p:cNvSpPr>
            <p:nvPr/>
          </p:nvSpPr>
          <p:spPr bwMode="auto">
            <a:xfrm>
              <a:off x="10391775" y="5527675"/>
              <a:ext cx="479425" cy="533400"/>
            </a:xfrm>
            <a:custGeom>
              <a:avLst/>
              <a:gdLst>
                <a:gd name="T0" fmla="*/ 154 w 179"/>
                <a:gd name="T1" fmla="*/ 158 h 199"/>
                <a:gd name="T2" fmla="*/ 35 w 179"/>
                <a:gd name="T3" fmla="*/ 199 h 199"/>
                <a:gd name="T4" fmla="*/ 36 w 179"/>
                <a:gd name="T5" fmla="*/ 159 h 199"/>
                <a:gd name="T6" fmla="*/ 35 w 179"/>
                <a:gd name="T7" fmla="*/ 155 h 199"/>
                <a:gd name="T8" fmla="*/ 32 w 179"/>
                <a:gd name="T9" fmla="*/ 98 h 199"/>
                <a:gd name="T10" fmla="*/ 32 w 179"/>
                <a:gd name="T11" fmla="*/ 94 h 199"/>
                <a:gd name="T12" fmla="*/ 35 w 179"/>
                <a:gd name="T13" fmla="*/ 49 h 199"/>
                <a:gd name="T14" fmla="*/ 36 w 179"/>
                <a:gd name="T15" fmla="*/ 44 h 199"/>
                <a:gd name="T16" fmla="*/ 23 w 179"/>
                <a:gd name="T17" fmla="*/ 0 h 199"/>
                <a:gd name="T18" fmla="*/ 23 w 179"/>
                <a:gd name="T19" fmla="*/ 0 h 199"/>
                <a:gd name="T20" fmla="*/ 26 w 179"/>
                <a:gd name="T21" fmla="*/ 0 h 199"/>
                <a:gd name="T22" fmla="*/ 154 w 179"/>
                <a:gd name="T23" fmla="*/ 46 h 199"/>
                <a:gd name="T24" fmla="*/ 167 w 179"/>
                <a:gd name="T25" fmla="*/ 51 h 199"/>
                <a:gd name="T26" fmla="*/ 179 w 179"/>
                <a:gd name="T27" fmla="*/ 148 h 199"/>
                <a:gd name="T28" fmla="*/ 154 w 179"/>
                <a:gd name="T29" fmla="*/ 158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99">
                  <a:moveTo>
                    <a:pt x="154" y="158"/>
                  </a:moveTo>
                  <a:cubicBezTo>
                    <a:pt x="116" y="174"/>
                    <a:pt x="75" y="185"/>
                    <a:pt x="35" y="199"/>
                  </a:cubicBezTo>
                  <a:cubicBezTo>
                    <a:pt x="17" y="188"/>
                    <a:pt x="16" y="170"/>
                    <a:pt x="36" y="159"/>
                  </a:cubicBezTo>
                  <a:cubicBezTo>
                    <a:pt x="38" y="158"/>
                    <a:pt x="37" y="156"/>
                    <a:pt x="35" y="155"/>
                  </a:cubicBezTo>
                  <a:cubicBezTo>
                    <a:pt x="2" y="141"/>
                    <a:pt x="1" y="113"/>
                    <a:pt x="32" y="98"/>
                  </a:cubicBezTo>
                  <a:cubicBezTo>
                    <a:pt x="33" y="97"/>
                    <a:pt x="33" y="95"/>
                    <a:pt x="32" y="94"/>
                  </a:cubicBezTo>
                  <a:cubicBezTo>
                    <a:pt x="8" y="81"/>
                    <a:pt x="9" y="60"/>
                    <a:pt x="35" y="49"/>
                  </a:cubicBezTo>
                  <a:cubicBezTo>
                    <a:pt x="38" y="48"/>
                    <a:pt x="38" y="46"/>
                    <a:pt x="36" y="44"/>
                  </a:cubicBezTo>
                  <a:cubicBezTo>
                    <a:pt x="20" y="34"/>
                    <a:pt x="0" y="11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5" y="0"/>
                    <a:pt x="26" y="0"/>
                  </a:cubicBezTo>
                  <a:cubicBezTo>
                    <a:pt x="66" y="18"/>
                    <a:pt x="110" y="32"/>
                    <a:pt x="154" y="46"/>
                  </a:cubicBezTo>
                  <a:cubicBezTo>
                    <a:pt x="158" y="48"/>
                    <a:pt x="162" y="49"/>
                    <a:pt x="167" y="51"/>
                  </a:cubicBezTo>
                  <a:cubicBezTo>
                    <a:pt x="128" y="78"/>
                    <a:pt x="132" y="125"/>
                    <a:pt x="179" y="148"/>
                  </a:cubicBezTo>
                  <a:cubicBezTo>
                    <a:pt x="171" y="151"/>
                    <a:pt x="162" y="155"/>
                    <a:pt x="154" y="158"/>
                  </a:cubicBezTo>
                  <a:close/>
                </a:path>
              </a:pathLst>
            </a:custGeom>
            <a:solidFill>
              <a:srgbClr val="FBE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36"/>
            <p:cNvSpPr>
              <a:spLocks/>
            </p:cNvSpPr>
            <p:nvPr/>
          </p:nvSpPr>
          <p:spPr bwMode="auto">
            <a:xfrm>
              <a:off x="7915275" y="5781675"/>
              <a:ext cx="2533650" cy="160338"/>
            </a:xfrm>
            <a:custGeom>
              <a:avLst/>
              <a:gdLst>
                <a:gd name="T0" fmla="*/ 473 w 946"/>
                <a:gd name="T1" fmla="*/ 58 h 60"/>
                <a:gd name="T2" fmla="*/ 1 w 946"/>
                <a:gd name="T3" fmla="*/ 60 h 60"/>
                <a:gd name="T4" fmla="*/ 0 w 946"/>
                <a:gd name="T5" fmla="*/ 6 h 60"/>
                <a:gd name="T6" fmla="*/ 4 w 946"/>
                <a:gd name="T7" fmla="*/ 6 h 60"/>
                <a:gd name="T8" fmla="*/ 7 w 946"/>
                <a:gd name="T9" fmla="*/ 8 h 60"/>
                <a:gd name="T10" fmla="*/ 246 w 946"/>
                <a:gd name="T11" fmla="*/ 5 h 60"/>
                <a:gd name="T12" fmla="*/ 476 w 946"/>
                <a:gd name="T13" fmla="*/ 2 h 60"/>
                <a:gd name="T14" fmla="*/ 707 w 946"/>
                <a:gd name="T15" fmla="*/ 1 h 60"/>
                <a:gd name="T16" fmla="*/ 942 w 946"/>
                <a:gd name="T17" fmla="*/ 0 h 60"/>
                <a:gd name="T18" fmla="*/ 945 w 946"/>
                <a:gd name="T19" fmla="*/ 0 h 60"/>
                <a:gd name="T20" fmla="*/ 946 w 946"/>
                <a:gd name="T21" fmla="*/ 0 h 60"/>
                <a:gd name="T22" fmla="*/ 946 w 946"/>
                <a:gd name="T23" fmla="*/ 1 h 60"/>
                <a:gd name="T24" fmla="*/ 943 w 946"/>
                <a:gd name="T25" fmla="*/ 58 h 60"/>
                <a:gd name="T26" fmla="*/ 473 w 946"/>
                <a:gd name="T27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6" h="60">
                  <a:moveTo>
                    <a:pt x="473" y="58"/>
                  </a:moveTo>
                  <a:cubicBezTo>
                    <a:pt x="315" y="59"/>
                    <a:pt x="158" y="58"/>
                    <a:pt x="1" y="60"/>
                  </a:cubicBezTo>
                  <a:cubicBezTo>
                    <a:pt x="1" y="42"/>
                    <a:pt x="0" y="24"/>
                    <a:pt x="0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5" y="8"/>
                    <a:pt x="7" y="8"/>
                  </a:cubicBezTo>
                  <a:cubicBezTo>
                    <a:pt x="86" y="9"/>
                    <a:pt x="166" y="6"/>
                    <a:pt x="246" y="5"/>
                  </a:cubicBezTo>
                  <a:cubicBezTo>
                    <a:pt x="322" y="4"/>
                    <a:pt x="399" y="3"/>
                    <a:pt x="476" y="2"/>
                  </a:cubicBezTo>
                  <a:cubicBezTo>
                    <a:pt x="553" y="2"/>
                    <a:pt x="630" y="1"/>
                    <a:pt x="707" y="1"/>
                  </a:cubicBezTo>
                  <a:cubicBezTo>
                    <a:pt x="785" y="1"/>
                    <a:pt x="864" y="3"/>
                    <a:pt x="942" y="0"/>
                  </a:cubicBezTo>
                  <a:cubicBezTo>
                    <a:pt x="943" y="0"/>
                    <a:pt x="944" y="0"/>
                    <a:pt x="945" y="0"/>
                  </a:cubicBezTo>
                  <a:cubicBezTo>
                    <a:pt x="945" y="0"/>
                    <a:pt x="945" y="0"/>
                    <a:pt x="946" y="0"/>
                  </a:cubicBezTo>
                  <a:cubicBezTo>
                    <a:pt x="946" y="0"/>
                    <a:pt x="946" y="0"/>
                    <a:pt x="946" y="1"/>
                  </a:cubicBezTo>
                  <a:cubicBezTo>
                    <a:pt x="918" y="16"/>
                    <a:pt x="918" y="42"/>
                    <a:pt x="943" y="58"/>
                  </a:cubicBezTo>
                  <a:cubicBezTo>
                    <a:pt x="786" y="55"/>
                    <a:pt x="629" y="58"/>
                    <a:pt x="473" y="58"/>
                  </a:cubicBezTo>
                  <a:close/>
                </a:path>
              </a:pathLst>
            </a:custGeom>
            <a:solidFill>
              <a:srgbClr val="71C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37"/>
            <p:cNvSpPr>
              <a:spLocks/>
            </p:cNvSpPr>
            <p:nvPr/>
          </p:nvSpPr>
          <p:spPr bwMode="auto">
            <a:xfrm>
              <a:off x="10764838" y="5668963"/>
              <a:ext cx="352425" cy="247650"/>
            </a:xfrm>
            <a:custGeom>
              <a:avLst/>
              <a:gdLst>
                <a:gd name="T0" fmla="*/ 46 w 132"/>
                <a:gd name="T1" fmla="*/ 92 h 92"/>
                <a:gd name="T2" fmla="*/ 45 w 132"/>
                <a:gd name="T3" fmla="*/ 91 h 92"/>
                <a:gd name="T4" fmla="*/ 34 w 132"/>
                <a:gd name="T5" fmla="*/ 0 h 92"/>
                <a:gd name="T6" fmla="*/ 78 w 132"/>
                <a:gd name="T7" fmla="*/ 13 h 92"/>
                <a:gd name="T8" fmla="*/ 127 w 132"/>
                <a:gd name="T9" fmla="*/ 44 h 92"/>
                <a:gd name="T10" fmla="*/ 76 w 132"/>
                <a:gd name="T11" fmla="*/ 78 h 92"/>
                <a:gd name="T12" fmla="*/ 46 w 132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92">
                  <a:moveTo>
                    <a:pt x="46" y="92"/>
                  </a:moveTo>
                  <a:cubicBezTo>
                    <a:pt x="46" y="91"/>
                    <a:pt x="46" y="91"/>
                    <a:pt x="45" y="91"/>
                  </a:cubicBezTo>
                  <a:cubicBezTo>
                    <a:pt x="6" y="63"/>
                    <a:pt x="0" y="30"/>
                    <a:pt x="34" y="0"/>
                  </a:cubicBezTo>
                  <a:cubicBezTo>
                    <a:pt x="49" y="4"/>
                    <a:pt x="63" y="9"/>
                    <a:pt x="78" y="13"/>
                  </a:cubicBezTo>
                  <a:cubicBezTo>
                    <a:pt x="98" y="19"/>
                    <a:pt x="132" y="27"/>
                    <a:pt x="127" y="44"/>
                  </a:cubicBezTo>
                  <a:cubicBezTo>
                    <a:pt x="123" y="58"/>
                    <a:pt x="94" y="69"/>
                    <a:pt x="76" y="78"/>
                  </a:cubicBezTo>
                  <a:cubicBezTo>
                    <a:pt x="67" y="83"/>
                    <a:pt x="57" y="87"/>
                    <a:pt x="46" y="92"/>
                  </a:cubicBezTo>
                  <a:close/>
                </a:path>
              </a:pathLst>
            </a:custGeom>
            <a:solidFill>
              <a:srgbClr val="71C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38"/>
            <p:cNvSpPr>
              <a:spLocks/>
            </p:cNvSpPr>
            <p:nvPr/>
          </p:nvSpPr>
          <p:spPr bwMode="auto">
            <a:xfrm>
              <a:off x="7926388" y="5765800"/>
              <a:ext cx="2511425" cy="39688"/>
            </a:xfrm>
            <a:custGeom>
              <a:avLst/>
              <a:gdLst>
                <a:gd name="T0" fmla="*/ 242 w 938"/>
                <a:gd name="T1" fmla="*/ 11 h 15"/>
                <a:gd name="T2" fmla="*/ 3 w 938"/>
                <a:gd name="T3" fmla="*/ 14 h 15"/>
                <a:gd name="T4" fmla="*/ 0 w 938"/>
                <a:gd name="T5" fmla="*/ 12 h 15"/>
                <a:gd name="T6" fmla="*/ 3 w 938"/>
                <a:gd name="T7" fmla="*/ 9 h 15"/>
                <a:gd name="T8" fmla="*/ 242 w 938"/>
                <a:gd name="T9" fmla="*/ 5 h 15"/>
                <a:gd name="T10" fmla="*/ 472 w 938"/>
                <a:gd name="T11" fmla="*/ 3 h 15"/>
                <a:gd name="T12" fmla="*/ 703 w 938"/>
                <a:gd name="T13" fmla="*/ 2 h 15"/>
                <a:gd name="T14" fmla="*/ 938 w 938"/>
                <a:gd name="T15" fmla="*/ 4 h 15"/>
                <a:gd name="T16" fmla="*/ 938 w 938"/>
                <a:gd name="T17" fmla="*/ 6 h 15"/>
                <a:gd name="T18" fmla="*/ 703 w 938"/>
                <a:gd name="T19" fmla="*/ 7 h 15"/>
                <a:gd name="T20" fmla="*/ 472 w 938"/>
                <a:gd name="T21" fmla="*/ 8 h 15"/>
                <a:gd name="T22" fmla="*/ 242 w 938"/>
                <a:gd name="T23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8" h="15">
                  <a:moveTo>
                    <a:pt x="242" y="11"/>
                  </a:moveTo>
                  <a:cubicBezTo>
                    <a:pt x="162" y="12"/>
                    <a:pt x="82" y="15"/>
                    <a:pt x="3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10"/>
                    <a:pt x="1" y="9"/>
                    <a:pt x="3" y="9"/>
                  </a:cubicBezTo>
                  <a:cubicBezTo>
                    <a:pt x="82" y="5"/>
                    <a:pt x="162" y="6"/>
                    <a:pt x="242" y="5"/>
                  </a:cubicBezTo>
                  <a:cubicBezTo>
                    <a:pt x="318" y="4"/>
                    <a:pt x="395" y="3"/>
                    <a:pt x="472" y="3"/>
                  </a:cubicBezTo>
                  <a:cubicBezTo>
                    <a:pt x="549" y="2"/>
                    <a:pt x="626" y="2"/>
                    <a:pt x="703" y="2"/>
                  </a:cubicBezTo>
                  <a:cubicBezTo>
                    <a:pt x="781" y="2"/>
                    <a:pt x="860" y="0"/>
                    <a:pt x="938" y="4"/>
                  </a:cubicBezTo>
                  <a:cubicBezTo>
                    <a:pt x="938" y="6"/>
                    <a:pt x="938" y="6"/>
                    <a:pt x="938" y="6"/>
                  </a:cubicBezTo>
                  <a:cubicBezTo>
                    <a:pt x="860" y="9"/>
                    <a:pt x="781" y="7"/>
                    <a:pt x="703" y="7"/>
                  </a:cubicBezTo>
                  <a:cubicBezTo>
                    <a:pt x="626" y="7"/>
                    <a:pt x="549" y="8"/>
                    <a:pt x="472" y="8"/>
                  </a:cubicBezTo>
                  <a:cubicBezTo>
                    <a:pt x="395" y="9"/>
                    <a:pt x="318" y="10"/>
                    <a:pt x="242" y="1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39"/>
            <p:cNvSpPr>
              <a:spLocks/>
            </p:cNvSpPr>
            <p:nvPr/>
          </p:nvSpPr>
          <p:spPr bwMode="auto">
            <a:xfrm>
              <a:off x="7908925" y="5651500"/>
              <a:ext cx="2544763" cy="146050"/>
            </a:xfrm>
            <a:custGeom>
              <a:avLst/>
              <a:gdLst>
                <a:gd name="T0" fmla="*/ 6 w 950"/>
                <a:gd name="T1" fmla="*/ 55 h 55"/>
                <a:gd name="T2" fmla="*/ 2 w 950"/>
                <a:gd name="T3" fmla="*/ 55 h 55"/>
                <a:gd name="T4" fmla="*/ 0 w 950"/>
                <a:gd name="T5" fmla="*/ 9 h 55"/>
                <a:gd name="T6" fmla="*/ 3 w 950"/>
                <a:gd name="T7" fmla="*/ 10 h 55"/>
                <a:gd name="T8" fmla="*/ 481 w 950"/>
                <a:gd name="T9" fmla="*/ 1 h 55"/>
                <a:gd name="T10" fmla="*/ 950 w 950"/>
                <a:gd name="T11" fmla="*/ 2 h 55"/>
                <a:gd name="T12" fmla="*/ 944 w 950"/>
                <a:gd name="T13" fmla="*/ 47 h 55"/>
                <a:gd name="T14" fmla="*/ 709 w 950"/>
                <a:gd name="T15" fmla="*/ 45 h 55"/>
                <a:gd name="T16" fmla="*/ 478 w 950"/>
                <a:gd name="T17" fmla="*/ 46 h 55"/>
                <a:gd name="T18" fmla="*/ 248 w 950"/>
                <a:gd name="T19" fmla="*/ 48 h 55"/>
                <a:gd name="T20" fmla="*/ 9 w 950"/>
                <a:gd name="T21" fmla="*/ 52 h 55"/>
                <a:gd name="T22" fmla="*/ 6 w 950"/>
                <a:gd name="T2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0" h="55">
                  <a:moveTo>
                    <a:pt x="6" y="55"/>
                  </a:moveTo>
                  <a:cubicBezTo>
                    <a:pt x="2" y="55"/>
                    <a:pt x="2" y="55"/>
                    <a:pt x="2" y="55"/>
                  </a:cubicBezTo>
                  <a:cubicBezTo>
                    <a:pt x="1" y="39"/>
                    <a:pt x="0" y="24"/>
                    <a:pt x="0" y="9"/>
                  </a:cubicBezTo>
                  <a:cubicBezTo>
                    <a:pt x="1" y="10"/>
                    <a:pt x="2" y="10"/>
                    <a:pt x="3" y="10"/>
                  </a:cubicBezTo>
                  <a:cubicBezTo>
                    <a:pt x="162" y="5"/>
                    <a:pt x="322" y="2"/>
                    <a:pt x="481" y="1"/>
                  </a:cubicBezTo>
                  <a:cubicBezTo>
                    <a:pt x="637" y="0"/>
                    <a:pt x="794" y="2"/>
                    <a:pt x="950" y="2"/>
                  </a:cubicBezTo>
                  <a:cubicBezTo>
                    <a:pt x="929" y="14"/>
                    <a:pt x="926" y="33"/>
                    <a:pt x="944" y="47"/>
                  </a:cubicBezTo>
                  <a:cubicBezTo>
                    <a:pt x="866" y="43"/>
                    <a:pt x="787" y="45"/>
                    <a:pt x="709" y="45"/>
                  </a:cubicBezTo>
                  <a:cubicBezTo>
                    <a:pt x="632" y="45"/>
                    <a:pt x="555" y="45"/>
                    <a:pt x="478" y="46"/>
                  </a:cubicBezTo>
                  <a:cubicBezTo>
                    <a:pt x="401" y="46"/>
                    <a:pt x="324" y="47"/>
                    <a:pt x="248" y="48"/>
                  </a:cubicBezTo>
                  <a:cubicBezTo>
                    <a:pt x="168" y="49"/>
                    <a:pt x="88" y="48"/>
                    <a:pt x="9" y="52"/>
                  </a:cubicBezTo>
                  <a:cubicBezTo>
                    <a:pt x="7" y="52"/>
                    <a:pt x="6" y="53"/>
                    <a:pt x="6" y="55"/>
                  </a:cubicBezTo>
                  <a:close/>
                </a:path>
              </a:pathLst>
            </a:custGeom>
            <a:solidFill>
              <a:srgbClr val="71C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40"/>
            <p:cNvSpPr>
              <a:spLocks/>
            </p:cNvSpPr>
            <p:nvPr/>
          </p:nvSpPr>
          <p:spPr bwMode="auto">
            <a:xfrm>
              <a:off x="7908925" y="5632450"/>
              <a:ext cx="2544763" cy="46038"/>
            </a:xfrm>
            <a:custGeom>
              <a:avLst/>
              <a:gdLst>
                <a:gd name="T0" fmla="*/ 3 w 950"/>
                <a:gd name="T1" fmla="*/ 17 h 17"/>
                <a:gd name="T2" fmla="*/ 0 w 950"/>
                <a:gd name="T3" fmla="*/ 16 h 17"/>
                <a:gd name="T4" fmla="*/ 0 w 950"/>
                <a:gd name="T5" fmla="*/ 13 h 17"/>
                <a:gd name="T6" fmla="*/ 3 w 950"/>
                <a:gd name="T7" fmla="*/ 12 h 17"/>
                <a:gd name="T8" fmla="*/ 481 w 950"/>
                <a:gd name="T9" fmla="*/ 2 h 17"/>
                <a:gd name="T10" fmla="*/ 950 w 950"/>
                <a:gd name="T11" fmla="*/ 6 h 17"/>
                <a:gd name="T12" fmla="*/ 950 w 950"/>
                <a:gd name="T13" fmla="*/ 9 h 17"/>
                <a:gd name="T14" fmla="*/ 481 w 950"/>
                <a:gd name="T15" fmla="*/ 8 h 17"/>
                <a:gd name="T16" fmla="*/ 3 w 950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0" h="17">
                  <a:moveTo>
                    <a:pt x="3" y="17"/>
                  </a:moveTo>
                  <a:cubicBezTo>
                    <a:pt x="2" y="17"/>
                    <a:pt x="1" y="17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2"/>
                    <a:pt x="1" y="12"/>
                    <a:pt x="3" y="12"/>
                  </a:cubicBezTo>
                  <a:cubicBezTo>
                    <a:pt x="162" y="7"/>
                    <a:pt x="322" y="4"/>
                    <a:pt x="481" y="2"/>
                  </a:cubicBezTo>
                  <a:cubicBezTo>
                    <a:pt x="637" y="1"/>
                    <a:pt x="794" y="0"/>
                    <a:pt x="950" y="6"/>
                  </a:cubicBezTo>
                  <a:cubicBezTo>
                    <a:pt x="950" y="9"/>
                    <a:pt x="950" y="9"/>
                    <a:pt x="950" y="9"/>
                  </a:cubicBezTo>
                  <a:cubicBezTo>
                    <a:pt x="794" y="9"/>
                    <a:pt x="637" y="7"/>
                    <a:pt x="481" y="8"/>
                  </a:cubicBezTo>
                  <a:cubicBezTo>
                    <a:pt x="322" y="9"/>
                    <a:pt x="162" y="12"/>
                    <a:pt x="3" y="1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41"/>
            <p:cNvSpPr>
              <a:spLocks/>
            </p:cNvSpPr>
            <p:nvPr/>
          </p:nvSpPr>
          <p:spPr bwMode="auto">
            <a:xfrm>
              <a:off x="7899400" y="5527675"/>
              <a:ext cx="2557463" cy="139700"/>
            </a:xfrm>
            <a:custGeom>
              <a:avLst/>
              <a:gdLst>
                <a:gd name="T0" fmla="*/ 4 w 955"/>
                <a:gd name="T1" fmla="*/ 52 h 52"/>
                <a:gd name="T2" fmla="*/ 4 w 955"/>
                <a:gd name="T3" fmla="*/ 46 h 52"/>
                <a:gd name="T4" fmla="*/ 0 w 955"/>
                <a:gd name="T5" fmla="*/ 18 h 52"/>
                <a:gd name="T6" fmla="*/ 239 w 955"/>
                <a:gd name="T7" fmla="*/ 12 h 52"/>
                <a:gd name="T8" fmla="*/ 477 w 955"/>
                <a:gd name="T9" fmla="*/ 6 h 52"/>
                <a:gd name="T10" fmla="*/ 944 w 955"/>
                <a:gd name="T11" fmla="*/ 0 h 52"/>
                <a:gd name="T12" fmla="*/ 935 w 955"/>
                <a:gd name="T13" fmla="*/ 13 h 52"/>
                <a:gd name="T14" fmla="*/ 955 w 955"/>
                <a:gd name="T15" fmla="*/ 45 h 52"/>
                <a:gd name="T16" fmla="*/ 954 w 955"/>
                <a:gd name="T17" fmla="*/ 45 h 52"/>
                <a:gd name="T18" fmla="*/ 485 w 955"/>
                <a:gd name="T19" fmla="*/ 41 h 52"/>
                <a:gd name="T20" fmla="*/ 7 w 955"/>
                <a:gd name="T21" fmla="*/ 51 h 52"/>
                <a:gd name="T22" fmla="*/ 4 w 955"/>
                <a:gd name="T2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5" h="52">
                  <a:moveTo>
                    <a:pt x="4" y="52"/>
                  </a:moveTo>
                  <a:cubicBezTo>
                    <a:pt x="4" y="50"/>
                    <a:pt x="4" y="48"/>
                    <a:pt x="4" y="46"/>
                  </a:cubicBezTo>
                  <a:cubicBezTo>
                    <a:pt x="3" y="38"/>
                    <a:pt x="5" y="27"/>
                    <a:pt x="0" y="18"/>
                  </a:cubicBezTo>
                  <a:cubicBezTo>
                    <a:pt x="80" y="18"/>
                    <a:pt x="159" y="14"/>
                    <a:pt x="239" y="12"/>
                  </a:cubicBezTo>
                  <a:cubicBezTo>
                    <a:pt x="318" y="10"/>
                    <a:pt x="398" y="8"/>
                    <a:pt x="477" y="6"/>
                  </a:cubicBezTo>
                  <a:cubicBezTo>
                    <a:pt x="633" y="3"/>
                    <a:pt x="789" y="2"/>
                    <a:pt x="944" y="0"/>
                  </a:cubicBezTo>
                  <a:cubicBezTo>
                    <a:pt x="940" y="4"/>
                    <a:pt x="936" y="8"/>
                    <a:pt x="935" y="13"/>
                  </a:cubicBezTo>
                  <a:cubicBezTo>
                    <a:pt x="932" y="25"/>
                    <a:pt x="943" y="36"/>
                    <a:pt x="955" y="45"/>
                  </a:cubicBezTo>
                  <a:cubicBezTo>
                    <a:pt x="955" y="45"/>
                    <a:pt x="954" y="45"/>
                    <a:pt x="954" y="45"/>
                  </a:cubicBezTo>
                  <a:cubicBezTo>
                    <a:pt x="798" y="39"/>
                    <a:pt x="641" y="40"/>
                    <a:pt x="485" y="41"/>
                  </a:cubicBezTo>
                  <a:cubicBezTo>
                    <a:pt x="326" y="43"/>
                    <a:pt x="166" y="46"/>
                    <a:pt x="7" y="51"/>
                  </a:cubicBezTo>
                  <a:cubicBezTo>
                    <a:pt x="5" y="51"/>
                    <a:pt x="5" y="51"/>
                    <a:pt x="4" y="52"/>
                  </a:cubicBezTo>
                  <a:close/>
                </a:path>
              </a:pathLst>
            </a:custGeom>
            <a:solidFill>
              <a:srgbClr val="71C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7600654" y="6151246"/>
            <a:ext cx="5060950" cy="650875"/>
            <a:chOff x="6122988" y="12320588"/>
            <a:chExt cx="5060950" cy="650875"/>
          </a:xfrm>
        </p:grpSpPr>
        <p:sp>
          <p:nvSpPr>
            <p:cNvPr id="73" name="Freeform 42"/>
            <p:cNvSpPr>
              <a:spLocks noEditPoints="1"/>
            </p:cNvSpPr>
            <p:nvPr/>
          </p:nvSpPr>
          <p:spPr bwMode="auto">
            <a:xfrm>
              <a:off x="6122988" y="12320588"/>
              <a:ext cx="5060950" cy="650875"/>
            </a:xfrm>
            <a:custGeom>
              <a:avLst/>
              <a:gdLst>
                <a:gd name="T0" fmla="*/ 229 w 1890"/>
                <a:gd name="T1" fmla="*/ 226 h 243"/>
                <a:gd name="T2" fmla="*/ 70 w 1890"/>
                <a:gd name="T3" fmla="*/ 221 h 243"/>
                <a:gd name="T4" fmla="*/ 4 w 1890"/>
                <a:gd name="T5" fmla="*/ 122 h 243"/>
                <a:gd name="T6" fmla="*/ 61 w 1890"/>
                <a:gd name="T7" fmla="*/ 21 h 243"/>
                <a:gd name="T8" fmla="*/ 158 w 1890"/>
                <a:gd name="T9" fmla="*/ 15 h 243"/>
                <a:gd name="T10" fmla="*/ 229 w 1890"/>
                <a:gd name="T11" fmla="*/ 25 h 243"/>
                <a:gd name="T12" fmla="*/ 594 w 1890"/>
                <a:gd name="T13" fmla="*/ 17 h 243"/>
                <a:gd name="T14" fmla="*/ 1636 w 1890"/>
                <a:gd name="T15" fmla="*/ 8 h 243"/>
                <a:gd name="T16" fmla="*/ 1888 w 1890"/>
                <a:gd name="T17" fmla="*/ 106 h 243"/>
                <a:gd name="T18" fmla="*/ 1644 w 1890"/>
                <a:gd name="T19" fmla="*/ 211 h 243"/>
                <a:gd name="T20" fmla="*/ 821 w 1890"/>
                <a:gd name="T21" fmla="*/ 225 h 243"/>
                <a:gd name="T22" fmla="*/ 192 w 1890"/>
                <a:gd name="T23" fmla="*/ 232 h 243"/>
                <a:gd name="T24" fmla="*/ 219 w 1890"/>
                <a:gd name="T25" fmla="*/ 212 h 243"/>
                <a:gd name="T26" fmla="*/ 225 w 1890"/>
                <a:gd name="T27" fmla="*/ 26 h 243"/>
                <a:gd name="T28" fmla="*/ 154 w 1890"/>
                <a:gd name="T29" fmla="*/ 43 h 243"/>
                <a:gd name="T30" fmla="*/ 166 w 1890"/>
                <a:gd name="T31" fmla="*/ 214 h 243"/>
                <a:gd name="T32" fmla="*/ 293 w 1890"/>
                <a:gd name="T33" fmla="*/ 220 h 243"/>
                <a:gd name="T34" fmla="*/ 299 w 1890"/>
                <a:gd name="T35" fmla="*/ 74 h 243"/>
                <a:gd name="T36" fmla="*/ 299 w 1890"/>
                <a:gd name="T37" fmla="*/ 69 h 243"/>
                <a:gd name="T38" fmla="*/ 232 w 1890"/>
                <a:gd name="T39" fmla="*/ 27 h 243"/>
                <a:gd name="T40" fmla="*/ 226 w 1890"/>
                <a:gd name="T41" fmla="*/ 202 h 243"/>
                <a:gd name="T42" fmla="*/ 590 w 1890"/>
                <a:gd name="T43" fmla="*/ 221 h 243"/>
                <a:gd name="T44" fmla="*/ 1623 w 1890"/>
                <a:gd name="T45" fmla="*/ 162 h 243"/>
                <a:gd name="T46" fmla="*/ 1609 w 1890"/>
                <a:gd name="T47" fmla="*/ 112 h 243"/>
                <a:gd name="T48" fmla="*/ 309 w 1890"/>
                <a:gd name="T49" fmla="*/ 122 h 243"/>
                <a:gd name="T50" fmla="*/ 316 w 1890"/>
                <a:gd name="T51" fmla="*/ 155 h 243"/>
                <a:gd name="T52" fmla="*/ 599 w 1890"/>
                <a:gd name="T53" fmla="*/ 157 h 243"/>
                <a:gd name="T54" fmla="*/ 1621 w 1890"/>
                <a:gd name="T55" fmla="*/ 162 h 243"/>
                <a:gd name="T56" fmla="*/ 452 w 1890"/>
                <a:gd name="T57" fmla="*/ 162 h 243"/>
                <a:gd name="T58" fmla="*/ 310 w 1890"/>
                <a:gd name="T59" fmla="*/ 161 h 243"/>
                <a:gd name="T60" fmla="*/ 32 w 1890"/>
                <a:gd name="T61" fmla="*/ 215 h 243"/>
                <a:gd name="T62" fmla="*/ 159 w 1890"/>
                <a:gd name="T63" fmla="*/ 206 h 243"/>
                <a:gd name="T64" fmla="*/ 146 w 1890"/>
                <a:gd name="T65" fmla="*/ 51 h 243"/>
                <a:gd name="T66" fmla="*/ 20 w 1890"/>
                <a:gd name="T67" fmla="*/ 33 h 243"/>
                <a:gd name="T68" fmla="*/ 12 w 1890"/>
                <a:gd name="T69" fmla="*/ 167 h 243"/>
                <a:gd name="T70" fmla="*/ 1619 w 1890"/>
                <a:gd name="T71" fmla="*/ 182 h 243"/>
                <a:gd name="T72" fmla="*/ 1758 w 1890"/>
                <a:gd name="T73" fmla="*/ 161 h 243"/>
                <a:gd name="T74" fmla="*/ 1789 w 1890"/>
                <a:gd name="T75" fmla="*/ 66 h 243"/>
                <a:gd name="T76" fmla="*/ 1631 w 1890"/>
                <a:gd name="T77" fmla="*/ 10 h 243"/>
                <a:gd name="T78" fmla="*/ 1635 w 1890"/>
                <a:gd name="T79" fmla="*/ 54 h 243"/>
                <a:gd name="T80" fmla="*/ 1625 w 1890"/>
                <a:gd name="T81" fmla="*/ 112 h 243"/>
                <a:gd name="T82" fmla="*/ 1619 w 1890"/>
                <a:gd name="T83" fmla="*/ 182 h 243"/>
                <a:gd name="T84" fmla="*/ 1871 w 1890"/>
                <a:gd name="T85" fmla="*/ 113 h 243"/>
                <a:gd name="T86" fmla="*/ 1795 w 1890"/>
                <a:gd name="T87" fmla="*/ 69 h 243"/>
                <a:gd name="T88" fmla="*/ 309 w 1890"/>
                <a:gd name="T89" fmla="*/ 118 h 243"/>
                <a:gd name="T90" fmla="*/ 1613 w 1890"/>
                <a:gd name="T91" fmla="*/ 109 h 243"/>
                <a:gd name="T92" fmla="*/ 1339 w 1890"/>
                <a:gd name="T93" fmla="*/ 61 h 243"/>
                <a:gd name="T94" fmla="*/ 307 w 1890"/>
                <a:gd name="T95" fmla="*/ 69 h 243"/>
                <a:gd name="T96" fmla="*/ 1618 w 1890"/>
                <a:gd name="T97" fmla="*/ 53 h 243"/>
                <a:gd name="T98" fmla="*/ 304 w 1890"/>
                <a:gd name="T99" fmla="*/ 3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90" h="243">
                  <a:moveTo>
                    <a:pt x="292" y="228"/>
                  </a:moveTo>
                  <a:cubicBezTo>
                    <a:pt x="283" y="234"/>
                    <a:pt x="271" y="238"/>
                    <a:pt x="253" y="235"/>
                  </a:cubicBezTo>
                  <a:cubicBezTo>
                    <a:pt x="243" y="234"/>
                    <a:pt x="235" y="231"/>
                    <a:pt x="229" y="226"/>
                  </a:cubicBezTo>
                  <a:cubicBezTo>
                    <a:pt x="220" y="243"/>
                    <a:pt x="168" y="241"/>
                    <a:pt x="160" y="224"/>
                  </a:cubicBezTo>
                  <a:cubicBezTo>
                    <a:pt x="159" y="223"/>
                    <a:pt x="159" y="222"/>
                    <a:pt x="159" y="221"/>
                  </a:cubicBezTo>
                  <a:cubicBezTo>
                    <a:pt x="129" y="221"/>
                    <a:pt x="100" y="221"/>
                    <a:pt x="70" y="221"/>
                  </a:cubicBezTo>
                  <a:cubicBezTo>
                    <a:pt x="53" y="221"/>
                    <a:pt x="31" y="223"/>
                    <a:pt x="17" y="216"/>
                  </a:cubicBezTo>
                  <a:cubicBezTo>
                    <a:pt x="0" y="207"/>
                    <a:pt x="5" y="191"/>
                    <a:pt x="5" y="179"/>
                  </a:cubicBezTo>
                  <a:cubicBezTo>
                    <a:pt x="4" y="160"/>
                    <a:pt x="4" y="141"/>
                    <a:pt x="4" y="122"/>
                  </a:cubicBezTo>
                  <a:cubicBezTo>
                    <a:pt x="4" y="102"/>
                    <a:pt x="4" y="83"/>
                    <a:pt x="4" y="63"/>
                  </a:cubicBezTo>
                  <a:cubicBezTo>
                    <a:pt x="4" y="52"/>
                    <a:pt x="1" y="38"/>
                    <a:pt x="14" y="30"/>
                  </a:cubicBezTo>
                  <a:cubicBezTo>
                    <a:pt x="26" y="22"/>
                    <a:pt x="45" y="21"/>
                    <a:pt x="61" y="21"/>
                  </a:cubicBezTo>
                  <a:cubicBezTo>
                    <a:pt x="91" y="20"/>
                    <a:pt x="121" y="21"/>
                    <a:pt x="150" y="22"/>
                  </a:cubicBezTo>
                  <a:cubicBezTo>
                    <a:pt x="151" y="22"/>
                    <a:pt x="151" y="22"/>
                    <a:pt x="151" y="22"/>
                  </a:cubicBezTo>
                  <a:cubicBezTo>
                    <a:pt x="153" y="20"/>
                    <a:pt x="155" y="17"/>
                    <a:pt x="158" y="15"/>
                  </a:cubicBezTo>
                  <a:cubicBezTo>
                    <a:pt x="178" y="0"/>
                    <a:pt x="219" y="6"/>
                    <a:pt x="228" y="25"/>
                  </a:cubicBezTo>
                  <a:cubicBezTo>
                    <a:pt x="228" y="25"/>
                    <a:pt x="228" y="25"/>
                    <a:pt x="228" y="25"/>
                  </a:cubicBezTo>
                  <a:cubicBezTo>
                    <a:pt x="229" y="25"/>
                    <a:pt x="229" y="25"/>
                    <a:pt x="229" y="25"/>
                  </a:cubicBezTo>
                  <a:cubicBezTo>
                    <a:pt x="244" y="16"/>
                    <a:pt x="265" y="9"/>
                    <a:pt x="286" y="16"/>
                  </a:cubicBezTo>
                  <a:cubicBezTo>
                    <a:pt x="294" y="18"/>
                    <a:pt x="299" y="22"/>
                    <a:pt x="302" y="26"/>
                  </a:cubicBezTo>
                  <a:cubicBezTo>
                    <a:pt x="399" y="22"/>
                    <a:pt x="497" y="19"/>
                    <a:pt x="594" y="17"/>
                  </a:cubicBezTo>
                  <a:cubicBezTo>
                    <a:pt x="940" y="9"/>
                    <a:pt x="1285" y="6"/>
                    <a:pt x="1630" y="4"/>
                  </a:cubicBezTo>
                  <a:cubicBezTo>
                    <a:pt x="1634" y="4"/>
                    <a:pt x="1635" y="6"/>
                    <a:pt x="1635" y="8"/>
                  </a:cubicBezTo>
                  <a:cubicBezTo>
                    <a:pt x="1635" y="8"/>
                    <a:pt x="1636" y="8"/>
                    <a:pt x="1636" y="8"/>
                  </a:cubicBezTo>
                  <a:cubicBezTo>
                    <a:pt x="1690" y="24"/>
                    <a:pt x="1742" y="43"/>
                    <a:pt x="1794" y="61"/>
                  </a:cubicBezTo>
                  <a:cubicBezTo>
                    <a:pt x="1819" y="70"/>
                    <a:pt x="1845" y="78"/>
                    <a:pt x="1869" y="87"/>
                  </a:cubicBezTo>
                  <a:cubicBezTo>
                    <a:pt x="1880" y="91"/>
                    <a:pt x="1890" y="97"/>
                    <a:pt x="1888" y="106"/>
                  </a:cubicBezTo>
                  <a:cubicBezTo>
                    <a:pt x="1885" y="116"/>
                    <a:pt x="1867" y="125"/>
                    <a:pt x="1854" y="131"/>
                  </a:cubicBezTo>
                  <a:cubicBezTo>
                    <a:pt x="1832" y="141"/>
                    <a:pt x="1809" y="149"/>
                    <a:pt x="1786" y="157"/>
                  </a:cubicBezTo>
                  <a:cubicBezTo>
                    <a:pt x="1739" y="175"/>
                    <a:pt x="1693" y="196"/>
                    <a:pt x="1644" y="211"/>
                  </a:cubicBezTo>
                  <a:cubicBezTo>
                    <a:pt x="1649" y="212"/>
                    <a:pt x="1648" y="217"/>
                    <a:pt x="1642" y="217"/>
                  </a:cubicBezTo>
                  <a:cubicBezTo>
                    <a:pt x="1544" y="218"/>
                    <a:pt x="1446" y="219"/>
                    <a:pt x="1347" y="220"/>
                  </a:cubicBezTo>
                  <a:cubicBezTo>
                    <a:pt x="821" y="225"/>
                    <a:pt x="821" y="225"/>
                    <a:pt x="821" y="225"/>
                  </a:cubicBezTo>
                  <a:cubicBezTo>
                    <a:pt x="645" y="226"/>
                    <a:pt x="470" y="230"/>
                    <a:pt x="294" y="229"/>
                  </a:cubicBezTo>
                  <a:cubicBezTo>
                    <a:pt x="293" y="229"/>
                    <a:pt x="293" y="229"/>
                    <a:pt x="292" y="228"/>
                  </a:cubicBezTo>
                  <a:close/>
                  <a:moveTo>
                    <a:pt x="192" y="232"/>
                  </a:moveTo>
                  <a:cubicBezTo>
                    <a:pt x="202" y="232"/>
                    <a:pt x="219" y="232"/>
                    <a:pt x="222" y="224"/>
                  </a:cubicBezTo>
                  <a:cubicBezTo>
                    <a:pt x="223" y="223"/>
                    <a:pt x="224" y="222"/>
                    <a:pt x="225" y="222"/>
                  </a:cubicBezTo>
                  <a:cubicBezTo>
                    <a:pt x="222" y="219"/>
                    <a:pt x="221" y="216"/>
                    <a:pt x="219" y="212"/>
                  </a:cubicBezTo>
                  <a:cubicBezTo>
                    <a:pt x="214" y="193"/>
                    <a:pt x="215" y="173"/>
                    <a:pt x="214" y="154"/>
                  </a:cubicBezTo>
                  <a:cubicBezTo>
                    <a:pt x="213" y="112"/>
                    <a:pt x="213" y="68"/>
                    <a:pt x="225" y="27"/>
                  </a:cubicBezTo>
                  <a:cubicBezTo>
                    <a:pt x="225" y="26"/>
                    <a:pt x="225" y="26"/>
                    <a:pt x="225" y="26"/>
                  </a:cubicBezTo>
                  <a:cubicBezTo>
                    <a:pt x="225" y="26"/>
                    <a:pt x="225" y="26"/>
                    <a:pt x="225" y="25"/>
                  </a:cubicBezTo>
                  <a:cubicBezTo>
                    <a:pt x="216" y="15"/>
                    <a:pt x="197" y="8"/>
                    <a:pt x="178" y="12"/>
                  </a:cubicBezTo>
                  <a:cubicBezTo>
                    <a:pt x="157" y="17"/>
                    <a:pt x="154" y="32"/>
                    <a:pt x="154" y="43"/>
                  </a:cubicBezTo>
                  <a:cubicBezTo>
                    <a:pt x="154" y="65"/>
                    <a:pt x="161" y="88"/>
                    <a:pt x="164" y="110"/>
                  </a:cubicBezTo>
                  <a:cubicBezTo>
                    <a:pt x="166" y="133"/>
                    <a:pt x="168" y="157"/>
                    <a:pt x="168" y="181"/>
                  </a:cubicBezTo>
                  <a:cubicBezTo>
                    <a:pt x="167" y="192"/>
                    <a:pt x="166" y="203"/>
                    <a:pt x="166" y="214"/>
                  </a:cubicBezTo>
                  <a:cubicBezTo>
                    <a:pt x="167" y="224"/>
                    <a:pt x="174" y="231"/>
                    <a:pt x="192" y="232"/>
                  </a:cubicBezTo>
                  <a:close/>
                  <a:moveTo>
                    <a:pt x="251" y="230"/>
                  </a:moveTo>
                  <a:cubicBezTo>
                    <a:pt x="267" y="233"/>
                    <a:pt x="284" y="229"/>
                    <a:pt x="293" y="220"/>
                  </a:cubicBezTo>
                  <a:cubicBezTo>
                    <a:pt x="306" y="206"/>
                    <a:pt x="302" y="186"/>
                    <a:pt x="302" y="170"/>
                  </a:cubicBezTo>
                  <a:cubicBezTo>
                    <a:pt x="301" y="150"/>
                    <a:pt x="301" y="130"/>
                    <a:pt x="300" y="110"/>
                  </a:cubicBezTo>
                  <a:cubicBezTo>
                    <a:pt x="300" y="98"/>
                    <a:pt x="300" y="86"/>
                    <a:pt x="299" y="74"/>
                  </a:cubicBezTo>
                  <a:cubicBezTo>
                    <a:pt x="299" y="74"/>
                    <a:pt x="298" y="74"/>
                    <a:pt x="297" y="74"/>
                  </a:cubicBezTo>
                  <a:cubicBezTo>
                    <a:pt x="292" y="74"/>
                    <a:pt x="292" y="69"/>
                    <a:pt x="297" y="69"/>
                  </a:cubicBezTo>
                  <a:cubicBezTo>
                    <a:pt x="298" y="69"/>
                    <a:pt x="299" y="69"/>
                    <a:pt x="299" y="69"/>
                  </a:cubicBezTo>
                  <a:cubicBezTo>
                    <a:pt x="299" y="63"/>
                    <a:pt x="299" y="56"/>
                    <a:pt x="299" y="50"/>
                  </a:cubicBezTo>
                  <a:cubicBezTo>
                    <a:pt x="298" y="38"/>
                    <a:pt x="300" y="22"/>
                    <a:pt x="276" y="19"/>
                  </a:cubicBezTo>
                  <a:cubicBezTo>
                    <a:pt x="260" y="16"/>
                    <a:pt x="245" y="22"/>
                    <a:pt x="232" y="27"/>
                  </a:cubicBezTo>
                  <a:cubicBezTo>
                    <a:pt x="232" y="27"/>
                    <a:pt x="232" y="27"/>
                    <a:pt x="232" y="27"/>
                  </a:cubicBezTo>
                  <a:cubicBezTo>
                    <a:pt x="229" y="66"/>
                    <a:pt x="222" y="105"/>
                    <a:pt x="223" y="144"/>
                  </a:cubicBezTo>
                  <a:cubicBezTo>
                    <a:pt x="223" y="163"/>
                    <a:pt x="223" y="183"/>
                    <a:pt x="226" y="202"/>
                  </a:cubicBezTo>
                  <a:cubicBezTo>
                    <a:pt x="228" y="214"/>
                    <a:pt x="231" y="225"/>
                    <a:pt x="251" y="230"/>
                  </a:cubicBezTo>
                  <a:close/>
                  <a:moveTo>
                    <a:pt x="297" y="224"/>
                  </a:moveTo>
                  <a:cubicBezTo>
                    <a:pt x="394" y="222"/>
                    <a:pt x="492" y="222"/>
                    <a:pt x="590" y="221"/>
                  </a:cubicBezTo>
                  <a:cubicBezTo>
                    <a:pt x="935" y="218"/>
                    <a:pt x="1280" y="214"/>
                    <a:pt x="1626" y="211"/>
                  </a:cubicBezTo>
                  <a:cubicBezTo>
                    <a:pt x="1618" y="207"/>
                    <a:pt x="1612" y="199"/>
                    <a:pt x="1611" y="194"/>
                  </a:cubicBezTo>
                  <a:cubicBezTo>
                    <a:pt x="1607" y="182"/>
                    <a:pt x="1611" y="171"/>
                    <a:pt x="1623" y="162"/>
                  </a:cubicBezTo>
                  <a:cubicBezTo>
                    <a:pt x="1624" y="161"/>
                    <a:pt x="1624" y="160"/>
                    <a:pt x="1625" y="160"/>
                  </a:cubicBezTo>
                  <a:cubicBezTo>
                    <a:pt x="1611" y="154"/>
                    <a:pt x="1599" y="145"/>
                    <a:pt x="1597" y="134"/>
                  </a:cubicBezTo>
                  <a:cubicBezTo>
                    <a:pt x="1595" y="125"/>
                    <a:pt x="1600" y="117"/>
                    <a:pt x="1609" y="112"/>
                  </a:cubicBezTo>
                  <a:cubicBezTo>
                    <a:pt x="1514" y="111"/>
                    <a:pt x="1419" y="108"/>
                    <a:pt x="1324" y="108"/>
                  </a:cubicBezTo>
                  <a:cubicBezTo>
                    <a:pt x="1155" y="107"/>
                    <a:pt x="985" y="110"/>
                    <a:pt x="816" y="113"/>
                  </a:cubicBezTo>
                  <a:cubicBezTo>
                    <a:pt x="647" y="116"/>
                    <a:pt x="478" y="121"/>
                    <a:pt x="309" y="122"/>
                  </a:cubicBezTo>
                  <a:cubicBezTo>
                    <a:pt x="310" y="132"/>
                    <a:pt x="310" y="142"/>
                    <a:pt x="310" y="152"/>
                  </a:cubicBezTo>
                  <a:cubicBezTo>
                    <a:pt x="311" y="152"/>
                    <a:pt x="312" y="152"/>
                    <a:pt x="314" y="153"/>
                  </a:cubicBezTo>
                  <a:cubicBezTo>
                    <a:pt x="315" y="153"/>
                    <a:pt x="317" y="154"/>
                    <a:pt x="316" y="155"/>
                  </a:cubicBezTo>
                  <a:cubicBezTo>
                    <a:pt x="316" y="155"/>
                    <a:pt x="316" y="156"/>
                    <a:pt x="316" y="156"/>
                  </a:cubicBezTo>
                  <a:cubicBezTo>
                    <a:pt x="316" y="156"/>
                    <a:pt x="316" y="156"/>
                    <a:pt x="316" y="156"/>
                  </a:cubicBezTo>
                  <a:cubicBezTo>
                    <a:pt x="358" y="157"/>
                    <a:pt x="577" y="157"/>
                    <a:pt x="599" y="157"/>
                  </a:cubicBezTo>
                  <a:cubicBezTo>
                    <a:pt x="939" y="157"/>
                    <a:pt x="1280" y="155"/>
                    <a:pt x="1621" y="159"/>
                  </a:cubicBezTo>
                  <a:cubicBezTo>
                    <a:pt x="1623" y="159"/>
                    <a:pt x="1623" y="161"/>
                    <a:pt x="1622" y="161"/>
                  </a:cubicBezTo>
                  <a:cubicBezTo>
                    <a:pt x="1622" y="162"/>
                    <a:pt x="1621" y="162"/>
                    <a:pt x="1621" y="162"/>
                  </a:cubicBezTo>
                  <a:cubicBezTo>
                    <a:pt x="1515" y="163"/>
                    <a:pt x="1409" y="163"/>
                    <a:pt x="1303" y="163"/>
                  </a:cubicBezTo>
                  <a:cubicBezTo>
                    <a:pt x="1114" y="163"/>
                    <a:pt x="926" y="163"/>
                    <a:pt x="738" y="162"/>
                  </a:cubicBezTo>
                  <a:cubicBezTo>
                    <a:pt x="643" y="162"/>
                    <a:pt x="547" y="162"/>
                    <a:pt x="452" y="162"/>
                  </a:cubicBezTo>
                  <a:cubicBezTo>
                    <a:pt x="429" y="162"/>
                    <a:pt x="405" y="162"/>
                    <a:pt x="381" y="162"/>
                  </a:cubicBezTo>
                  <a:cubicBezTo>
                    <a:pt x="360" y="162"/>
                    <a:pt x="333" y="165"/>
                    <a:pt x="313" y="162"/>
                  </a:cubicBezTo>
                  <a:cubicBezTo>
                    <a:pt x="312" y="162"/>
                    <a:pt x="311" y="161"/>
                    <a:pt x="310" y="161"/>
                  </a:cubicBezTo>
                  <a:cubicBezTo>
                    <a:pt x="311" y="171"/>
                    <a:pt x="311" y="181"/>
                    <a:pt x="310" y="190"/>
                  </a:cubicBezTo>
                  <a:cubicBezTo>
                    <a:pt x="310" y="201"/>
                    <a:pt x="306" y="215"/>
                    <a:pt x="297" y="224"/>
                  </a:cubicBezTo>
                  <a:close/>
                  <a:moveTo>
                    <a:pt x="32" y="215"/>
                  </a:moveTo>
                  <a:cubicBezTo>
                    <a:pt x="50" y="218"/>
                    <a:pt x="74" y="216"/>
                    <a:pt x="92" y="216"/>
                  </a:cubicBezTo>
                  <a:cubicBezTo>
                    <a:pt x="114" y="216"/>
                    <a:pt x="136" y="216"/>
                    <a:pt x="158" y="216"/>
                  </a:cubicBezTo>
                  <a:cubicBezTo>
                    <a:pt x="158" y="212"/>
                    <a:pt x="158" y="209"/>
                    <a:pt x="159" y="206"/>
                  </a:cubicBezTo>
                  <a:cubicBezTo>
                    <a:pt x="159" y="195"/>
                    <a:pt x="159" y="184"/>
                    <a:pt x="159" y="174"/>
                  </a:cubicBezTo>
                  <a:cubicBezTo>
                    <a:pt x="159" y="153"/>
                    <a:pt x="158" y="133"/>
                    <a:pt x="156" y="112"/>
                  </a:cubicBezTo>
                  <a:cubicBezTo>
                    <a:pt x="153" y="92"/>
                    <a:pt x="149" y="71"/>
                    <a:pt x="146" y="51"/>
                  </a:cubicBezTo>
                  <a:cubicBezTo>
                    <a:pt x="145" y="43"/>
                    <a:pt x="145" y="33"/>
                    <a:pt x="149" y="25"/>
                  </a:cubicBezTo>
                  <a:cubicBezTo>
                    <a:pt x="126" y="25"/>
                    <a:pt x="103" y="26"/>
                    <a:pt x="80" y="26"/>
                  </a:cubicBezTo>
                  <a:cubicBezTo>
                    <a:pt x="61" y="26"/>
                    <a:pt x="33" y="24"/>
                    <a:pt x="20" y="33"/>
                  </a:cubicBezTo>
                  <a:cubicBezTo>
                    <a:pt x="5" y="43"/>
                    <a:pt x="12" y="68"/>
                    <a:pt x="12" y="80"/>
                  </a:cubicBezTo>
                  <a:cubicBezTo>
                    <a:pt x="12" y="94"/>
                    <a:pt x="12" y="108"/>
                    <a:pt x="12" y="122"/>
                  </a:cubicBezTo>
                  <a:cubicBezTo>
                    <a:pt x="12" y="137"/>
                    <a:pt x="12" y="152"/>
                    <a:pt x="12" y="167"/>
                  </a:cubicBezTo>
                  <a:cubicBezTo>
                    <a:pt x="12" y="174"/>
                    <a:pt x="13" y="182"/>
                    <a:pt x="13" y="189"/>
                  </a:cubicBezTo>
                  <a:cubicBezTo>
                    <a:pt x="13" y="200"/>
                    <a:pt x="12" y="210"/>
                    <a:pt x="32" y="215"/>
                  </a:cubicBezTo>
                  <a:close/>
                  <a:moveTo>
                    <a:pt x="1619" y="182"/>
                  </a:moveTo>
                  <a:cubicBezTo>
                    <a:pt x="1619" y="186"/>
                    <a:pt x="1622" y="211"/>
                    <a:pt x="1637" y="206"/>
                  </a:cubicBezTo>
                  <a:cubicBezTo>
                    <a:pt x="1638" y="206"/>
                    <a:pt x="1639" y="206"/>
                    <a:pt x="1640" y="206"/>
                  </a:cubicBezTo>
                  <a:cubicBezTo>
                    <a:pt x="1677" y="189"/>
                    <a:pt x="1719" y="176"/>
                    <a:pt x="1758" y="161"/>
                  </a:cubicBezTo>
                  <a:cubicBezTo>
                    <a:pt x="1790" y="149"/>
                    <a:pt x="1790" y="149"/>
                    <a:pt x="1790" y="149"/>
                  </a:cubicBezTo>
                  <a:cubicBezTo>
                    <a:pt x="1774" y="143"/>
                    <a:pt x="1766" y="130"/>
                    <a:pt x="1764" y="119"/>
                  </a:cubicBezTo>
                  <a:cubicBezTo>
                    <a:pt x="1761" y="100"/>
                    <a:pt x="1774" y="82"/>
                    <a:pt x="1789" y="66"/>
                  </a:cubicBezTo>
                  <a:cubicBezTo>
                    <a:pt x="1778" y="63"/>
                    <a:pt x="1768" y="59"/>
                    <a:pt x="1758" y="56"/>
                  </a:cubicBezTo>
                  <a:cubicBezTo>
                    <a:pt x="1716" y="41"/>
                    <a:pt x="1674" y="27"/>
                    <a:pt x="1633" y="12"/>
                  </a:cubicBezTo>
                  <a:cubicBezTo>
                    <a:pt x="1632" y="11"/>
                    <a:pt x="1631" y="11"/>
                    <a:pt x="1631" y="10"/>
                  </a:cubicBezTo>
                  <a:cubicBezTo>
                    <a:pt x="1631" y="10"/>
                    <a:pt x="1631" y="10"/>
                    <a:pt x="1630" y="10"/>
                  </a:cubicBezTo>
                  <a:cubicBezTo>
                    <a:pt x="1630" y="10"/>
                    <a:pt x="1629" y="10"/>
                    <a:pt x="1628" y="10"/>
                  </a:cubicBezTo>
                  <a:cubicBezTo>
                    <a:pt x="1603" y="22"/>
                    <a:pt x="1606" y="44"/>
                    <a:pt x="1635" y="54"/>
                  </a:cubicBezTo>
                  <a:cubicBezTo>
                    <a:pt x="1638" y="55"/>
                    <a:pt x="1638" y="58"/>
                    <a:pt x="1635" y="59"/>
                  </a:cubicBezTo>
                  <a:cubicBezTo>
                    <a:pt x="1607" y="68"/>
                    <a:pt x="1588" y="95"/>
                    <a:pt x="1625" y="107"/>
                  </a:cubicBezTo>
                  <a:cubicBezTo>
                    <a:pt x="1628" y="108"/>
                    <a:pt x="1629" y="111"/>
                    <a:pt x="1625" y="112"/>
                  </a:cubicBezTo>
                  <a:cubicBezTo>
                    <a:pt x="1589" y="122"/>
                    <a:pt x="1611" y="147"/>
                    <a:pt x="1635" y="157"/>
                  </a:cubicBezTo>
                  <a:cubicBezTo>
                    <a:pt x="1638" y="158"/>
                    <a:pt x="1638" y="160"/>
                    <a:pt x="1636" y="161"/>
                  </a:cubicBezTo>
                  <a:cubicBezTo>
                    <a:pt x="1626" y="167"/>
                    <a:pt x="1621" y="174"/>
                    <a:pt x="1619" y="182"/>
                  </a:cubicBezTo>
                  <a:close/>
                  <a:moveTo>
                    <a:pt x="1798" y="146"/>
                  </a:moveTo>
                  <a:cubicBezTo>
                    <a:pt x="1805" y="143"/>
                    <a:pt x="1811" y="141"/>
                    <a:pt x="1818" y="138"/>
                  </a:cubicBezTo>
                  <a:cubicBezTo>
                    <a:pt x="1836" y="131"/>
                    <a:pt x="1859" y="125"/>
                    <a:pt x="1871" y="113"/>
                  </a:cubicBezTo>
                  <a:cubicBezTo>
                    <a:pt x="1885" y="100"/>
                    <a:pt x="1870" y="94"/>
                    <a:pt x="1855" y="89"/>
                  </a:cubicBezTo>
                  <a:cubicBezTo>
                    <a:pt x="1844" y="85"/>
                    <a:pt x="1832" y="81"/>
                    <a:pt x="1820" y="77"/>
                  </a:cubicBezTo>
                  <a:cubicBezTo>
                    <a:pt x="1812" y="74"/>
                    <a:pt x="1804" y="71"/>
                    <a:pt x="1795" y="69"/>
                  </a:cubicBezTo>
                  <a:cubicBezTo>
                    <a:pt x="1784" y="82"/>
                    <a:pt x="1773" y="96"/>
                    <a:pt x="1773" y="112"/>
                  </a:cubicBezTo>
                  <a:cubicBezTo>
                    <a:pt x="1773" y="126"/>
                    <a:pt x="1783" y="136"/>
                    <a:pt x="1798" y="146"/>
                  </a:cubicBezTo>
                  <a:close/>
                  <a:moveTo>
                    <a:pt x="309" y="118"/>
                  </a:moveTo>
                  <a:cubicBezTo>
                    <a:pt x="404" y="115"/>
                    <a:pt x="499" y="114"/>
                    <a:pt x="595" y="112"/>
                  </a:cubicBezTo>
                  <a:cubicBezTo>
                    <a:pt x="764" y="109"/>
                    <a:pt x="933" y="106"/>
                    <a:pt x="1102" y="104"/>
                  </a:cubicBezTo>
                  <a:cubicBezTo>
                    <a:pt x="1272" y="102"/>
                    <a:pt x="1443" y="101"/>
                    <a:pt x="1613" y="109"/>
                  </a:cubicBezTo>
                  <a:cubicBezTo>
                    <a:pt x="1613" y="109"/>
                    <a:pt x="1613" y="109"/>
                    <a:pt x="1613" y="109"/>
                  </a:cubicBezTo>
                  <a:cubicBezTo>
                    <a:pt x="1581" y="96"/>
                    <a:pt x="1595" y="69"/>
                    <a:pt x="1624" y="56"/>
                  </a:cubicBezTo>
                  <a:cubicBezTo>
                    <a:pt x="1529" y="59"/>
                    <a:pt x="1434" y="60"/>
                    <a:pt x="1339" y="61"/>
                  </a:cubicBezTo>
                  <a:cubicBezTo>
                    <a:pt x="995" y="65"/>
                    <a:pt x="651" y="70"/>
                    <a:pt x="308" y="74"/>
                  </a:cubicBezTo>
                  <a:cubicBezTo>
                    <a:pt x="308" y="89"/>
                    <a:pt x="309" y="103"/>
                    <a:pt x="309" y="118"/>
                  </a:cubicBezTo>
                  <a:close/>
                  <a:moveTo>
                    <a:pt x="307" y="69"/>
                  </a:moveTo>
                  <a:cubicBezTo>
                    <a:pt x="402" y="68"/>
                    <a:pt x="497" y="67"/>
                    <a:pt x="592" y="65"/>
                  </a:cubicBezTo>
                  <a:cubicBezTo>
                    <a:pt x="765" y="63"/>
                    <a:pt x="939" y="61"/>
                    <a:pt x="1112" y="59"/>
                  </a:cubicBezTo>
                  <a:cubicBezTo>
                    <a:pt x="1281" y="57"/>
                    <a:pt x="1450" y="52"/>
                    <a:pt x="1618" y="53"/>
                  </a:cubicBezTo>
                  <a:cubicBezTo>
                    <a:pt x="1598" y="42"/>
                    <a:pt x="1597" y="22"/>
                    <a:pt x="1616" y="10"/>
                  </a:cubicBezTo>
                  <a:cubicBezTo>
                    <a:pt x="1523" y="11"/>
                    <a:pt x="1429" y="12"/>
                    <a:pt x="1335" y="12"/>
                  </a:cubicBezTo>
                  <a:cubicBezTo>
                    <a:pt x="991" y="15"/>
                    <a:pt x="648" y="22"/>
                    <a:pt x="304" y="30"/>
                  </a:cubicBezTo>
                  <a:cubicBezTo>
                    <a:pt x="308" y="39"/>
                    <a:pt x="307" y="49"/>
                    <a:pt x="307" y="57"/>
                  </a:cubicBezTo>
                  <a:cubicBezTo>
                    <a:pt x="307" y="61"/>
                    <a:pt x="307" y="65"/>
                    <a:pt x="307" y="6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43"/>
            <p:cNvSpPr>
              <a:spLocks/>
            </p:cNvSpPr>
            <p:nvPr/>
          </p:nvSpPr>
          <p:spPr bwMode="auto">
            <a:xfrm>
              <a:off x="6535738" y="12342813"/>
              <a:ext cx="190500" cy="600075"/>
            </a:xfrm>
            <a:custGeom>
              <a:avLst/>
              <a:gdLst>
                <a:gd name="T0" fmla="*/ 68 w 71"/>
                <a:gd name="T1" fmla="*/ 216 h 224"/>
                <a:gd name="T2" fmla="*/ 38 w 71"/>
                <a:gd name="T3" fmla="*/ 224 h 224"/>
                <a:gd name="T4" fmla="*/ 12 w 71"/>
                <a:gd name="T5" fmla="*/ 206 h 224"/>
                <a:gd name="T6" fmla="*/ 14 w 71"/>
                <a:gd name="T7" fmla="*/ 173 h 224"/>
                <a:gd name="T8" fmla="*/ 10 w 71"/>
                <a:gd name="T9" fmla="*/ 102 h 224"/>
                <a:gd name="T10" fmla="*/ 0 w 71"/>
                <a:gd name="T11" fmla="*/ 35 h 224"/>
                <a:gd name="T12" fmla="*/ 24 w 71"/>
                <a:gd name="T13" fmla="*/ 4 h 224"/>
                <a:gd name="T14" fmla="*/ 71 w 71"/>
                <a:gd name="T15" fmla="*/ 17 h 224"/>
                <a:gd name="T16" fmla="*/ 71 w 71"/>
                <a:gd name="T17" fmla="*/ 18 h 224"/>
                <a:gd name="T18" fmla="*/ 71 w 71"/>
                <a:gd name="T19" fmla="*/ 19 h 224"/>
                <a:gd name="T20" fmla="*/ 60 w 71"/>
                <a:gd name="T21" fmla="*/ 146 h 224"/>
                <a:gd name="T22" fmla="*/ 65 w 71"/>
                <a:gd name="T23" fmla="*/ 204 h 224"/>
                <a:gd name="T24" fmla="*/ 71 w 71"/>
                <a:gd name="T25" fmla="*/ 214 h 224"/>
                <a:gd name="T26" fmla="*/ 68 w 71"/>
                <a:gd name="T27" fmla="*/ 216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24">
                  <a:moveTo>
                    <a:pt x="68" y="216"/>
                  </a:moveTo>
                  <a:cubicBezTo>
                    <a:pt x="65" y="224"/>
                    <a:pt x="48" y="224"/>
                    <a:pt x="38" y="224"/>
                  </a:cubicBezTo>
                  <a:cubicBezTo>
                    <a:pt x="20" y="223"/>
                    <a:pt x="13" y="216"/>
                    <a:pt x="12" y="206"/>
                  </a:cubicBezTo>
                  <a:cubicBezTo>
                    <a:pt x="12" y="195"/>
                    <a:pt x="13" y="184"/>
                    <a:pt x="14" y="173"/>
                  </a:cubicBezTo>
                  <a:cubicBezTo>
                    <a:pt x="14" y="149"/>
                    <a:pt x="12" y="125"/>
                    <a:pt x="10" y="102"/>
                  </a:cubicBezTo>
                  <a:cubicBezTo>
                    <a:pt x="7" y="80"/>
                    <a:pt x="0" y="57"/>
                    <a:pt x="0" y="35"/>
                  </a:cubicBezTo>
                  <a:cubicBezTo>
                    <a:pt x="0" y="24"/>
                    <a:pt x="3" y="9"/>
                    <a:pt x="24" y="4"/>
                  </a:cubicBezTo>
                  <a:cubicBezTo>
                    <a:pt x="43" y="0"/>
                    <a:pt x="62" y="7"/>
                    <a:pt x="71" y="17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1" y="18"/>
                    <a:pt x="71" y="19"/>
                  </a:cubicBezTo>
                  <a:cubicBezTo>
                    <a:pt x="59" y="60"/>
                    <a:pt x="59" y="104"/>
                    <a:pt x="60" y="146"/>
                  </a:cubicBezTo>
                  <a:cubicBezTo>
                    <a:pt x="61" y="165"/>
                    <a:pt x="60" y="185"/>
                    <a:pt x="65" y="204"/>
                  </a:cubicBezTo>
                  <a:cubicBezTo>
                    <a:pt x="67" y="208"/>
                    <a:pt x="68" y="211"/>
                    <a:pt x="71" y="214"/>
                  </a:cubicBezTo>
                  <a:cubicBezTo>
                    <a:pt x="70" y="214"/>
                    <a:pt x="69" y="215"/>
                    <a:pt x="68" y="216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44"/>
            <p:cNvSpPr>
              <a:spLocks/>
            </p:cNvSpPr>
            <p:nvPr/>
          </p:nvSpPr>
          <p:spPr bwMode="auto">
            <a:xfrm>
              <a:off x="6718300" y="12363450"/>
              <a:ext cx="225425" cy="581025"/>
            </a:xfrm>
            <a:custGeom>
              <a:avLst/>
              <a:gdLst>
                <a:gd name="T0" fmla="*/ 71 w 84"/>
                <a:gd name="T1" fmla="*/ 204 h 217"/>
                <a:gd name="T2" fmla="*/ 29 w 84"/>
                <a:gd name="T3" fmla="*/ 214 h 217"/>
                <a:gd name="T4" fmla="*/ 4 w 84"/>
                <a:gd name="T5" fmla="*/ 186 h 217"/>
                <a:gd name="T6" fmla="*/ 1 w 84"/>
                <a:gd name="T7" fmla="*/ 128 h 217"/>
                <a:gd name="T8" fmla="*/ 10 w 84"/>
                <a:gd name="T9" fmla="*/ 11 h 217"/>
                <a:gd name="T10" fmla="*/ 10 w 84"/>
                <a:gd name="T11" fmla="*/ 11 h 217"/>
                <a:gd name="T12" fmla="*/ 54 w 84"/>
                <a:gd name="T13" fmla="*/ 3 h 217"/>
                <a:gd name="T14" fmla="*/ 77 w 84"/>
                <a:gd name="T15" fmla="*/ 34 h 217"/>
                <a:gd name="T16" fmla="*/ 77 w 84"/>
                <a:gd name="T17" fmla="*/ 53 h 217"/>
                <a:gd name="T18" fmla="*/ 75 w 84"/>
                <a:gd name="T19" fmla="*/ 53 h 217"/>
                <a:gd name="T20" fmla="*/ 75 w 84"/>
                <a:gd name="T21" fmla="*/ 58 h 217"/>
                <a:gd name="T22" fmla="*/ 77 w 84"/>
                <a:gd name="T23" fmla="*/ 58 h 217"/>
                <a:gd name="T24" fmla="*/ 78 w 84"/>
                <a:gd name="T25" fmla="*/ 94 h 217"/>
                <a:gd name="T26" fmla="*/ 80 w 84"/>
                <a:gd name="T27" fmla="*/ 154 h 217"/>
                <a:gd name="T28" fmla="*/ 71 w 84"/>
                <a:gd name="T29" fmla="*/ 20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217">
                  <a:moveTo>
                    <a:pt x="71" y="204"/>
                  </a:moveTo>
                  <a:cubicBezTo>
                    <a:pt x="62" y="213"/>
                    <a:pt x="45" y="217"/>
                    <a:pt x="29" y="214"/>
                  </a:cubicBezTo>
                  <a:cubicBezTo>
                    <a:pt x="9" y="209"/>
                    <a:pt x="6" y="198"/>
                    <a:pt x="4" y="186"/>
                  </a:cubicBezTo>
                  <a:cubicBezTo>
                    <a:pt x="1" y="167"/>
                    <a:pt x="1" y="147"/>
                    <a:pt x="1" y="128"/>
                  </a:cubicBezTo>
                  <a:cubicBezTo>
                    <a:pt x="0" y="89"/>
                    <a:pt x="7" y="50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23" y="6"/>
                    <a:pt x="38" y="0"/>
                    <a:pt x="54" y="3"/>
                  </a:cubicBezTo>
                  <a:cubicBezTo>
                    <a:pt x="78" y="6"/>
                    <a:pt x="76" y="22"/>
                    <a:pt x="77" y="34"/>
                  </a:cubicBezTo>
                  <a:cubicBezTo>
                    <a:pt x="77" y="40"/>
                    <a:pt x="77" y="47"/>
                    <a:pt x="77" y="53"/>
                  </a:cubicBezTo>
                  <a:cubicBezTo>
                    <a:pt x="77" y="53"/>
                    <a:pt x="76" y="53"/>
                    <a:pt x="75" y="53"/>
                  </a:cubicBezTo>
                  <a:cubicBezTo>
                    <a:pt x="70" y="53"/>
                    <a:pt x="70" y="58"/>
                    <a:pt x="75" y="58"/>
                  </a:cubicBezTo>
                  <a:cubicBezTo>
                    <a:pt x="76" y="58"/>
                    <a:pt x="77" y="58"/>
                    <a:pt x="77" y="58"/>
                  </a:cubicBezTo>
                  <a:cubicBezTo>
                    <a:pt x="78" y="70"/>
                    <a:pt x="78" y="82"/>
                    <a:pt x="78" y="94"/>
                  </a:cubicBezTo>
                  <a:cubicBezTo>
                    <a:pt x="79" y="114"/>
                    <a:pt x="79" y="134"/>
                    <a:pt x="80" y="154"/>
                  </a:cubicBezTo>
                  <a:cubicBezTo>
                    <a:pt x="80" y="170"/>
                    <a:pt x="84" y="190"/>
                    <a:pt x="71" y="204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45"/>
            <p:cNvSpPr>
              <a:spLocks/>
            </p:cNvSpPr>
            <p:nvPr/>
          </p:nvSpPr>
          <p:spPr bwMode="auto">
            <a:xfrm>
              <a:off x="6918325" y="12752388"/>
              <a:ext cx="3559175" cy="168275"/>
            </a:xfrm>
            <a:custGeom>
              <a:avLst/>
              <a:gdLst>
                <a:gd name="T0" fmla="*/ 293 w 1329"/>
                <a:gd name="T1" fmla="*/ 60 h 63"/>
                <a:gd name="T2" fmla="*/ 0 w 1329"/>
                <a:gd name="T3" fmla="*/ 63 h 63"/>
                <a:gd name="T4" fmla="*/ 13 w 1329"/>
                <a:gd name="T5" fmla="*/ 29 h 63"/>
                <a:gd name="T6" fmla="*/ 13 w 1329"/>
                <a:gd name="T7" fmla="*/ 0 h 63"/>
                <a:gd name="T8" fmla="*/ 16 w 1329"/>
                <a:gd name="T9" fmla="*/ 1 h 63"/>
                <a:gd name="T10" fmla="*/ 84 w 1329"/>
                <a:gd name="T11" fmla="*/ 1 h 63"/>
                <a:gd name="T12" fmla="*/ 155 w 1329"/>
                <a:gd name="T13" fmla="*/ 1 h 63"/>
                <a:gd name="T14" fmla="*/ 441 w 1329"/>
                <a:gd name="T15" fmla="*/ 1 h 63"/>
                <a:gd name="T16" fmla="*/ 1006 w 1329"/>
                <a:gd name="T17" fmla="*/ 2 h 63"/>
                <a:gd name="T18" fmla="*/ 1324 w 1329"/>
                <a:gd name="T19" fmla="*/ 1 h 63"/>
                <a:gd name="T20" fmla="*/ 1325 w 1329"/>
                <a:gd name="T21" fmla="*/ 0 h 63"/>
                <a:gd name="T22" fmla="*/ 1326 w 1329"/>
                <a:gd name="T23" fmla="*/ 1 h 63"/>
                <a:gd name="T24" fmla="*/ 1314 w 1329"/>
                <a:gd name="T25" fmla="*/ 33 h 63"/>
                <a:gd name="T26" fmla="*/ 1329 w 1329"/>
                <a:gd name="T27" fmla="*/ 50 h 63"/>
                <a:gd name="T28" fmla="*/ 293 w 1329"/>
                <a:gd name="T29" fmla="*/ 6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29" h="63">
                  <a:moveTo>
                    <a:pt x="293" y="60"/>
                  </a:moveTo>
                  <a:cubicBezTo>
                    <a:pt x="195" y="61"/>
                    <a:pt x="97" y="61"/>
                    <a:pt x="0" y="63"/>
                  </a:cubicBezTo>
                  <a:cubicBezTo>
                    <a:pt x="9" y="54"/>
                    <a:pt x="13" y="40"/>
                    <a:pt x="13" y="29"/>
                  </a:cubicBezTo>
                  <a:cubicBezTo>
                    <a:pt x="14" y="20"/>
                    <a:pt x="14" y="10"/>
                    <a:pt x="13" y="0"/>
                  </a:cubicBezTo>
                  <a:cubicBezTo>
                    <a:pt x="14" y="0"/>
                    <a:pt x="15" y="1"/>
                    <a:pt x="16" y="1"/>
                  </a:cubicBezTo>
                  <a:cubicBezTo>
                    <a:pt x="36" y="4"/>
                    <a:pt x="63" y="1"/>
                    <a:pt x="84" y="1"/>
                  </a:cubicBezTo>
                  <a:cubicBezTo>
                    <a:pt x="108" y="1"/>
                    <a:pt x="132" y="1"/>
                    <a:pt x="155" y="1"/>
                  </a:cubicBezTo>
                  <a:cubicBezTo>
                    <a:pt x="250" y="1"/>
                    <a:pt x="346" y="1"/>
                    <a:pt x="441" y="1"/>
                  </a:cubicBezTo>
                  <a:cubicBezTo>
                    <a:pt x="629" y="2"/>
                    <a:pt x="817" y="2"/>
                    <a:pt x="1006" y="2"/>
                  </a:cubicBezTo>
                  <a:cubicBezTo>
                    <a:pt x="1112" y="2"/>
                    <a:pt x="1218" y="2"/>
                    <a:pt x="1324" y="1"/>
                  </a:cubicBezTo>
                  <a:cubicBezTo>
                    <a:pt x="1324" y="1"/>
                    <a:pt x="1325" y="1"/>
                    <a:pt x="1325" y="0"/>
                  </a:cubicBezTo>
                  <a:cubicBezTo>
                    <a:pt x="1326" y="1"/>
                    <a:pt x="1326" y="1"/>
                    <a:pt x="1326" y="1"/>
                  </a:cubicBezTo>
                  <a:cubicBezTo>
                    <a:pt x="1314" y="10"/>
                    <a:pt x="1310" y="21"/>
                    <a:pt x="1314" y="33"/>
                  </a:cubicBezTo>
                  <a:cubicBezTo>
                    <a:pt x="1315" y="38"/>
                    <a:pt x="1321" y="46"/>
                    <a:pt x="1329" y="50"/>
                  </a:cubicBezTo>
                  <a:cubicBezTo>
                    <a:pt x="983" y="53"/>
                    <a:pt x="638" y="57"/>
                    <a:pt x="293" y="60"/>
                  </a:cubicBezTo>
                  <a:close/>
                </a:path>
              </a:pathLst>
            </a:custGeom>
            <a:solidFill>
              <a:srgbClr val="33A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46"/>
            <p:cNvSpPr>
              <a:spLocks/>
            </p:cNvSpPr>
            <p:nvPr/>
          </p:nvSpPr>
          <p:spPr bwMode="auto">
            <a:xfrm>
              <a:off x="6137275" y="12385675"/>
              <a:ext cx="412750" cy="519113"/>
            </a:xfrm>
            <a:custGeom>
              <a:avLst/>
              <a:gdLst>
                <a:gd name="T0" fmla="*/ 87 w 154"/>
                <a:gd name="T1" fmla="*/ 192 h 194"/>
                <a:gd name="T2" fmla="*/ 27 w 154"/>
                <a:gd name="T3" fmla="*/ 191 h 194"/>
                <a:gd name="T4" fmla="*/ 8 w 154"/>
                <a:gd name="T5" fmla="*/ 165 h 194"/>
                <a:gd name="T6" fmla="*/ 7 w 154"/>
                <a:gd name="T7" fmla="*/ 143 h 194"/>
                <a:gd name="T8" fmla="*/ 7 w 154"/>
                <a:gd name="T9" fmla="*/ 98 h 194"/>
                <a:gd name="T10" fmla="*/ 7 w 154"/>
                <a:gd name="T11" fmla="*/ 56 h 194"/>
                <a:gd name="T12" fmla="*/ 15 w 154"/>
                <a:gd name="T13" fmla="*/ 9 h 194"/>
                <a:gd name="T14" fmla="*/ 75 w 154"/>
                <a:gd name="T15" fmla="*/ 2 h 194"/>
                <a:gd name="T16" fmla="*/ 144 w 154"/>
                <a:gd name="T17" fmla="*/ 1 h 194"/>
                <a:gd name="T18" fmla="*/ 141 w 154"/>
                <a:gd name="T19" fmla="*/ 27 h 194"/>
                <a:gd name="T20" fmla="*/ 151 w 154"/>
                <a:gd name="T21" fmla="*/ 88 h 194"/>
                <a:gd name="T22" fmla="*/ 154 w 154"/>
                <a:gd name="T23" fmla="*/ 150 h 194"/>
                <a:gd name="T24" fmla="*/ 154 w 154"/>
                <a:gd name="T25" fmla="*/ 182 h 194"/>
                <a:gd name="T26" fmla="*/ 153 w 154"/>
                <a:gd name="T27" fmla="*/ 192 h 194"/>
                <a:gd name="T28" fmla="*/ 87 w 154"/>
                <a:gd name="T29" fmla="*/ 19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4" h="194">
                  <a:moveTo>
                    <a:pt x="87" y="192"/>
                  </a:moveTo>
                  <a:cubicBezTo>
                    <a:pt x="69" y="192"/>
                    <a:pt x="45" y="194"/>
                    <a:pt x="27" y="191"/>
                  </a:cubicBezTo>
                  <a:cubicBezTo>
                    <a:pt x="7" y="186"/>
                    <a:pt x="8" y="176"/>
                    <a:pt x="8" y="165"/>
                  </a:cubicBezTo>
                  <a:cubicBezTo>
                    <a:pt x="8" y="158"/>
                    <a:pt x="7" y="150"/>
                    <a:pt x="7" y="143"/>
                  </a:cubicBezTo>
                  <a:cubicBezTo>
                    <a:pt x="7" y="128"/>
                    <a:pt x="7" y="113"/>
                    <a:pt x="7" y="98"/>
                  </a:cubicBezTo>
                  <a:cubicBezTo>
                    <a:pt x="7" y="84"/>
                    <a:pt x="7" y="70"/>
                    <a:pt x="7" y="56"/>
                  </a:cubicBezTo>
                  <a:cubicBezTo>
                    <a:pt x="7" y="44"/>
                    <a:pt x="0" y="19"/>
                    <a:pt x="15" y="9"/>
                  </a:cubicBezTo>
                  <a:cubicBezTo>
                    <a:pt x="28" y="0"/>
                    <a:pt x="56" y="2"/>
                    <a:pt x="75" y="2"/>
                  </a:cubicBezTo>
                  <a:cubicBezTo>
                    <a:pt x="98" y="2"/>
                    <a:pt x="121" y="1"/>
                    <a:pt x="144" y="1"/>
                  </a:cubicBezTo>
                  <a:cubicBezTo>
                    <a:pt x="140" y="9"/>
                    <a:pt x="140" y="19"/>
                    <a:pt x="141" y="27"/>
                  </a:cubicBezTo>
                  <a:cubicBezTo>
                    <a:pt x="144" y="47"/>
                    <a:pt x="148" y="68"/>
                    <a:pt x="151" y="88"/>
                  </a:cubicBezTo>
                  <a:cubicBezTo>
                    <a:pt x="153" y="109"/>
                    <a:pt x="154" y="129"/>
                    <a:pt x="154" y="150"/>
                  </a:cubicBezTo>
                  <a:cubicBezTo>
                    <a:pt x="154" y="160"/>
                    <a:pt x="154" y="171"/>
                    <a:pt x="154" y="182"/>
                  </a:cubicBezTo>
                  <a:cubicBezTo>
                    <a:pt x="153" y="185"/>
                    <a:pt x="153" y="188"/>
                    <a:pt x="153" y="192"/>
                  </a:cubicBezTo>
                  <a:cubicBezTo>
                    <a:pt x="131" y="192"/>
                    <a:pt x="109" y="192"/>
                    <a:pt x="87" y="192"/>
                  </a:cubicBezTo>
                  <a:close/>
                </a:path>
              </a:pathLst>
            </a:custGeom>
            <a:solidFill>
              <a:srgbClr val="F7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47"/>
            <p:cNvSpPr>
              <a:spLocks/>
            </p:cNvSpPr>
            <p:nvPr/>
          </p:nvSpPr>
          <p:spPr bwMode="auto">
            <a:xfrm>
              <a:off x="10375900" y="12347575"/>
              <a:ext cx="541338" cy="538163"/>
            </a:xfrm>
            <a:custGeom>
              <a:avLst/>
              <a:gdLst>
                <a:gd name="T0" fmla="*/ 49 w 202"/>
                <a:gd name="T1" fmla="*/ 196 h 201"/>
                <a:gd name="T2" fmla="*/ 31 w 202"/>
                <a:gd name="T3" fmla="*/ 172 h 201"/>
                <a:gd name="T4" fmla="*/ 48 w 202"/>
                <a:gd name="T5" fmla="*/ 151 h 201"/>
                <a:gd name="T6" fmla="*/ 47 w 202"/>
                <a:gd name="T7" fmla="*/ 147 h 201"/>
                <a:gd name="T8" fmla="*/ 37 w 202"/>
                <a:gd name="T9" fmla="*/ 102 h 201"/>
                <a:gd name="T10" fmla="*/ 37 w 202"/>
                <a:gd name="T11" fmla="*/ 97 h 201"/>
                <a:gd name="T12" fmla="*/ 47 w 202"/>
                <a:gd name="T13" fmla="*/ 49 h 201"/>
                <a:gd name="T14" fmla="*/ 47 w 202"/>
                <a:gd name="T15" fmla="*/ 44 h 201"/>
                <a:gd name="T16" fmla="*/ 40 w 202"/>
                <a:gd name="T17" fmla="*/ 0 h 201"/>
                <a:gd name="T18" fmla="*/ 42 w 202"/>
                <a:gd name="T19" fmla="*/ 0 h 201"/>
                <a:gd name="T20" fmla="*/ 43 w 202"/>
                <a:gd name="T21" fmla="*/ 0 h 201"/>
                <a:gd name="T22" fmla="*/ 45 w 202"/>
                <a:gd name="T23" fmla="*/ 2 h 201"/>
                <a:gd name="T24" fmla="*/ 170 w 202"/>
                <a:gd name="T25" fmla="*/ 46 h 201"/>
                <a:gd name="T26" fmla="*/ 201 w 202"/>
                <a:gd name="T27" fmla="*/ 56 h 201"/>
                <a:gd name="T28" fmla="*/ 176 w 202"/>
                <a:gd name="T29" fmla="*/ 109 h 201"/>
                <a:gd name="T30" fmla="*/ 202 w 202"/>
                <a:gd name="T31" fmla="*/ 139 h 201"/>
                <a:gd name="T32" fmla="*/ 170 w 202"/>
                <a:gd name="T33" fmla="*/ 151 h 201"/>
                <a:gd name="T34" fmla="*/ 52 w 202"/>
                <a:gd name="T35" fmla="*/ 196 h 201"/>
                <a:gd name="T36" fmla="*/ 49 w 202"/>
                <a:gd name="T3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" h="201">
                  <a:moveTo>
                    <a:pt x="49" y="196"/>
                  </a:moveTo>
                  <a:cubicBezTo>
                    <a:pt x="34" y="201"/>
                    <a:pt x="31" y="176"/>
                    <a:pt x="31" y="172"/>
                  </a:cubicBezTo>
                  <a:cubicBezTo>
                    <a:pt x="33" y="164"/>
                    <a:pt x="38" y="157"/>
                    <a:pt x="48" y="151"/>
                  </a:cubicBezTo>
                  <a:cubicBezTo>
                    <a:pt x="50" y="150"/>
                    <a:pt x="50" y="148"/>
                    <a:pt x="47" y="147"/>
                  </a:cubicBezTo>
                  <a:cubicBezTo>
                    <a:pt x="23" y="137"/>
                    <a:pt x="1" y="112"/>
                    <a:pt x="37" y="102"/>
                  </a:cubicBezTo>
                  <a:cubicBezTo>
                    <a:pt x="41" y="101"/>
                    <a:pt x="40" y="98"/>
                    <a:pt x="37" y="97"/>
                  </a:cubicBezTo>
                  <a:cubicBezTo>
                    <a:pt x="0" y="85"/>
                    <a:pt x="19" y="58"/>
                    <a:pt x="47" y="49"/>
                  </a:cubicBezTo>
                  <a:cubicBezTo>
                    <a:pt x="50" y="48"/>
                    <a:pt x="50" y="45"/>
                    <a:pt x="47" y="44"/>
                  </a:cubicBezTo>
                  <a:cubicBezTo>
                    <a:pt x="18" y="34"/>
                    <a:pt x="15" y="12"/>
                    <a:pt x="40" y="0"/>
                  </a:cubicBezTo>
                  <a:cubicBezTo>
                    <a:pt x="41" y="0"/>
                    <a:pt x="42" y="0"/>
                    <a:pt x="4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"/>
                    <a:pt x="44" y="1"/>
                    <a:pt x="45" y="2"/>
                  </a:cubicBezTo>
                  <a:cubicBezTo>
                    <a:pt x="86" y="17"/>
                    <a:pt x="128" y="31"/>
                    <a:pt x="170" y="46"/>
                  </a:cubicBezTo>
                  <a:cubicBezTo>
                    <a:pt x="180" y="49"/>
                    <a:pt x="190" y="53"/>
                    <a:pt x="201" y="56"/>
                  </a:cubicBezTo>
                  <a:cubicBezTo>
                    <a:pt x="186" y="72"/>
                    <a:pt x="173" y="90"/>
                    <a:pt x="176" y="109"/>
                  </a:cubicBezTo>
                  <a:cubicBezTo>
                    <a:pt x="178" y="120"/>
                    <a:pt x="186" y="133"/>
                    <a:pt x="202" y="139"/>
                  </a:cubicBezTo>
                  <a:cubicBezTo>
                    <a:pt x="170" y="151"/>
                    <a:pt x="170" y="151"/>
                    <a:pt x="170" y="151"/>
                  </a:cubicBezTo>
                  <a:cubicBezTo>
                    <a:pt x="131" y="166"/>
                    <a:pt x="89" y="179"/>
                    <a:pt x="52" y="196"/>
                  </a:cubicBezTo>
                  <a:cubicBezTo>
                    <a:pt x="51" y="196"/>
                    <a:pt x="50" y="196"/>
                    <a:pt x="49" y="196"/>
                  </a:cubicBezTo>
                  <a:close/>
                </a:path>
              </a:pathLst>
            </a:custGeom>
            <a:solidFill>
              <a:srgbClr val="FBE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48"/>
            <p:cNvSpPr>
              <a:spLocks/>
            </p:cNvSpPr>
            <p:nvPr/>
          </p:nvSpPr>
          <p:spPr bwMode="auto">
            <a:xfrm>
              <a:off x="6951663" y="12607925"/>
              <a:ext cx="3522663" cy="147638"/>
            </a:xfrm>
            <a:custGeom>
              <a:avLst/>
              <a:gdLst>
                <a:gd name="T0" fmla="*/ 1314 w 1316"/>
                <a:gd name="T1" fmla="*/ 55 h 55"/>
                <a:gd name="T2" fmla="*/ 1313 w 1316"/>
                <a:gd name="T3" fmla="*/ 54 h 55"/>
                <a:gd name="T4" fmla="*/ 1312 w 1316"/>
                <a:gd name="T5" fmla="*/ 52 h 55"/>
                <a:gd name="T6" fmla="*/ 290 w 1316"/>
                <a:gd name="T7" fmla="*/ 50 h 55"/>
                <a:gd name="T8" fmla="*/ 7 w 1316"/>
                <a:gd name="T9" fmla="*/ 49 h 55"/>
                <a:gd name="T10" fmla="*/ 7 w 1316"/>
                <a:gd name="T11" fmla="*/ 49 h 55"/>
                <a:gd name="T12" fmla="*/ 7 w 1316"/>
                <a:gd name="T13" fmla="*/ 48 h 55"/>
                <a:gd name="T14" fmla="*/ 5 w 1316"/>
                <a:gd name="T15" fmla="*/ 46 h 55"/>
                <a:gd name="T16" fmla="*/ 1 w 1316"/>
                <a:gd name="T17" fmla="*/ 45 h 55"/>
                <a:gd name="T18" fmla="*/ 0 w 1316"/>
                <a:gd name="T19" fmla="*/ 15 h 55"/>
                <a:gd name="T20" fmla="*/ 507 w 1316"/>
                <a:gd name="T21" fmla="*/ 6 h 55"/>
                <a:gd name="T22" fmla="*/ 1015 w 1316"/>
                <a:gd name="T23" fmla="*/ 1 h 55"/>
                <a:gd name="T24" fmla="*/ 1300 w 1316"/>
                <a:gd name="T25" fmla="*/ 5 h 55"/>
                <a:gd name="T26" fmla="*/ 1288 w 1316"/>
                <a:gd name="T27" fmla="*/ 27 h 55"/>
                <a:gd name="T28" fmla="*/ 1316 w 1316"/>
                <a:gd name="T29" fmla="*/ 53 h 55"/>
                <a:gd name="T30" fmla="*/ 1314 w 1316"/>
                <a:gd name="T3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6" h="55">
                  <a:moveTo>
                    <a:pt x="1314" y="55"/>
                  </a:moveTo>
                  <a:cubicBezTo>
                    <a:pt x="1313" y="54"/>
                    <a:pt x="1313" y="54"/>
                    <a:pt x="1313" y="54"/>
                  </a:cubicBezTo>
                  <a:cubicBezTo>
                    <a:pt x="1314" y="54"/>
                    <a:pt x="1314" y="52"/>
                    <a:pt x="1312" y="52"/>
                  </a:cubicBezTo>
                  <a:cubicBezTo>
                    <a:pt x="971" y="48"/>
                    <a:pt x="630" y="50"/>
                    <a:pt x="290" y="50"/>
                  </a:cubicBezTo>
                  <a:cubicBezTo>
                    <a:pt x="268" y="50"/>
                    <a:pt x="49" y="50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8"/>
                    <a:pt x="7" y="48"/>
                  </a:cubicBezTo>
                  <a:cubicBezTo>
                    <a:pt x="8" y="47"/>
                    <a:pt x="6" y="46"/>
                    <a:pt x="5" y="46"/>
                  </a:cubicBezTo>
                  <a:cubicBezTo>
                    <a:pt x="3" y="45"/>
                    <a:pt x="2" y="45"/>
                    <a:pt x="1" y="45"/>
                  </a:cubicBezTo>
                  <a:cubicBezTo>
                    <a:pt x="1" y="35"/>
                    <a:pt x="1" y="25"/>
                    <a:pt x="0" y="15"/>
                  </a:cubicBezTo>
                  <a:cubicBezTo>
                    <a:pt x="169" y="14"/>
                    <a:pt x="338" y="9"/>
                    <a:pt x="507" y="6"/>
                  </a:cubicBezTo>
                  <a:cubicBezTo>
                    <a:pt x="676" y="3"/>
                    <a:pt x="846" y="0"/>
                    <a:pt x="1015" y="1"/>
                  </a:cubicBezTo>
                  <a:cubicBezTo>
                    <a:pt x="1110" y="1"/>
                    <a:pt x="1205" y="4"/>
                    <a:pt x="1300" y="5"/>
                  </a:cubicBezTo>
                  <a:cubicBezTo>
                    <a:pt x="1291" y="10"/>
                    <a:pt x="1286" y="18"/>
                    <a:pt x="1288" y="27"/>
                  </a:cubicBezTo>
                  <a:cubicBezTo>
                    <a:pt x="1290" y="38"/>
                    <a:pt x="1302" y="47"/>
                    <a:pt x="1316" y="53"/>
                  </a:cubicBezTo>
                  <a:cubicBezTo>
                    <a:pt x="1315" y="53"/>
                    <a:pt x="1315" y="54"/>
                    <a:pt x="1314" y="55"/>
                  </a:cubicBezTo>
                  <a:close/>
                </a:path>
              </a:pathLst>
            </a:custGeom>
            <a:solidFill>
              <a:srgbClr val="33A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49"/>
            <p:cNvSpPr>
              <a:spLocks/>
            </p:cNvSpPr>
            <p:nvPr/>
          </p:nvSpPr>
          <p:spPr bwMode="auto">
            <a:xfrm>
              <a:off x="10871200" y="12506325"/>
              <a:ext cx="300038" cy="206375"/>
            </a:xfrm>
            <a:custGeom>
              <a:avLst/>
              <a:gdLst>
                <a:gd name="T0" fmla="*/ 45 w 112"/>
                <a:gd name="T1" fmla="*/ 69 h 77"/>
                <a:gd name="T2" fmla="*/ 25 w 112"/>
                <a:gd name="T3" fmla="*/ 77 h 77"/>
                <a:gd name="T4" fmla="*/ 0 w 112"/>
                <a:gd name="T5" fmla="*/ 43 h 77"/>
                <a:gd name="T6" fmla="*/ 22 w 112"/>
                <a:gd name="T7" fmla="*/ 0 h 77"/>
                <a:gd name="T8" fmla="*/ 47 w 112"/>
                <a:gd name="T9" fmla="*/ 8 h 77"/>
                <a:gd name="T10" fmla="*/ 82 w 112"/>
                <a:gd name="T11" fmla="*/ 20 h 77"/>
                <a:gd name="T12" fmla="*/ 98 w 112"/>
                <a:gd name="T13" fmla="*/ 44 h 77"/>
                <a:gd name="T14" fmla="*/ 45 w 112"/>
                <a:gd name="T15" fmla="*/ 6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77">
                  <a:moveTo>
                    <a:pt x="45" y="69"/>
                  </a:moveTo>
                  <a:cubicBezTo>
                    <a:pt x="38" y="72"/>
                    <a:pt x="32" y="74"/>
                    <a:pt x="25" y="77"/>
                  </a:cubicBezTo>
                  <a:cubicBezTo>
                    <a:pt x="10" y="67"/>
                    <a:pt x="0" y="57"/>
                    <a:pt x="0" y="43"/>
                  </a:cubicBezTo>
                  <a:cubicBezTo>
                    <a:pt x="0" y="27"/>
                    <a:pt x="11" y="13"/>
                    <a:pt x="22" y="0"/>
                  </a:cubicBezTo>
                  <a:cubicBezTo>
                    <a:pt x="31" y="2"/>
                    <a:pt x="39" y="5"/>
                    <a:pt x="47" y="8"/>
                  </a:cubicBezTo>
                  <a:cubicBezTo>
                    <a:pt x="59" y="12"/>
                    <a:pt x="71" y="16"/>
                    <a:pt x="82" y="20"/>
                  </a:cubicBezTo>
                  <a:cubicBezTo>
                    <a:pt x="97" y="25"/>
                    <a:pt x="112" y="31"/>
                    <a:pt x="98" y="44"/>
                  </a:cubicBezTo>
                  <a:cubicBezTo>
                    <a:pt x="86" y="56"/>
                    <a:pt x="63" y="62"/>
                    <a:pt x="45" y="69"/>
                  </a:cubicBezTo>
                  <a:close/>
                </a:path>
              </a:pathLst>
            </a:custGeom>
            <a:solidFill>
              <a:srgbClr val="33A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50"/>
            <p:cNvSpPr>
              <a:spLocks/>
            </p:cNvSpPr>
            <p:nvPr/>
          </p:nvSpPr>
          <p:spPr bwMode="auto">
            <a:xfrm>
              <a:off x="6948488" y="12471400"/>
              <a:ext cx="3524250" cy="165100"/>
            </a:xfrm>
            <a:custGeom>
              <a:avLst/>
              <a:gdLst>
                <a:gd name="T0" fmla="*/ 287 w 1316"/>
                <a:gd name="T1" fmla="*/ 56 h 62"/>
                <a:gd name="T2" fmla="*/ 1 w 1316"/>
                <a:gd name="T3" fmla="*/ 62 h 62"/>
                <a:gd name="T4" fmla="*/ 0 w 1316"/>
                <a:gd name="T5" fmla="*/ 18 h 62"/>
                <a:gd name="T6" fmla="*/ 1031 w 1316"/>
                <a:gd name="T7" fmla="*/ 5 h 62"/>
                <a:gd name="T8" fmla="*/ 1316 w 1316"/>
                <a:gd name="T9" fmla="*/ 0 h 62"/>
                <a:gd name="T10" fmla="*/ 1305 w 1316"/>
                <a:gd name="T11" fmla="*/ 53 h 62"/>
                <a:gd name="T12" fmla="*/ 1305 w 1316"/>
                <a:gd name="T13" fmla="*/ 53 h 62"/>
                <a:gd name="T14" fmla="*/ 794 w 1316"/>
                <a:gd name="T15" fmla="*/ 48 h 62"/>
                <a:gd name="T16" fmla="*/ 287 w 1316"/>
                <a:gd name="T17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6" h="62">
                  <a:moveTo>
                    <a:pt x="287" y="56"/>
                  </a:moveTo>
                  <a:cubicBezTo>
                    <a:pt x="191" y="58"/>
                    <a:pt x="96" y="59"/>
                    <a:pt x="1" y="62"/>
                  </a:cubicBezTo>
                  <a:cubicBezTo>
                    <a:pt x="1" y="47"/>
                    <a:pt x="0" y="33"/>
                    <a:pt x="0" y="18"/>
                  </a:cubicBezTo>
                  <a:cubicBezTo>
                    <a:pt x="343" y="14"/>
                    <a:pt x="687" y="9"/>
                    <a:pt x="1031" y="5"/>
                  </a:cubicBezTo>
                  <a:cubicBezTo>
                    <a:pt x="1126" y="4"/>
                    <a:pt x="1221" y="3"/>
                    <a:pt x="1316" y="0"/>
                  </a:cubicBezTo>
                  <a:cubicBezTo>
                    <a:pt x="1287" y="13"/>
                    <a:pt x="1273" y="40"/>
                    <a:pt x="1305" y="53"/>
                  </a:cubicBezTo>
                  <a:cubicBezTo>
                    <a:pt x="1305" y="53"/>
                    <a:pt x="1305" y="53"/>
                    <a:pt x="1305" y="53"/>
                  </a:cubicBezTo>
                  <a:cubicBezTo>
                    <a:pt x="1135" y="45"/>
                    <a:pt x="964" y="46"/>
                    <a:pt x="794" y="48"/>
                  </a:cubicBezTo>
                  <a:cubicBezTo>
                    <a:pt x="625" y="50"/>
                    <a:pt x="456" y="53"/>
                    <a:pt x="287" y="56"/>
                  </a:cubicBezTo>
                  <a:close/>
                </a:path>
              </a:pathLst>
            </a:custGeom>
            <a:solidFill>
              <a:srgbClr val="33A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51"/>
            <p:cNvSpPr>
              <a:spLocks/>
            </p:cNvSpPr>
            <p:nvPr/>
          </p:nvSpPr>
          <p:spPr bwMode="auto">
            <a:xfrm>
              <a:off x="6937375" y="12347575"/>
              <a:ext cx="3519488" cy="158750"/>
            </a:xfrm>
            <a:custGeom>
              <a:avLst/>
              <a:gdLst>
                <a:gd name="T0" fmla="*/ 288 w 1314"/>
                <a:gd name="T1" fmla="*/ 55 h 59"/>
                <a:gd name="T2" fmla="*/ 3 w 1314"/>
                <a:gd name="T3" fmla="*/ 59 h 59"/>
                <a:gd name="T4" fmla="*/ 3 w 1314"/>
                <a:gd name="T5" fmla="*/ 47 h 59"/>
                <a:gd name="T6" fmla="*/ 0 w 1314"/>
                <a:gd name="T7" fmla="*/ 20 h 59"/>
                <a:gd name="T8" fmla="*/ 1031 w 1314"/>
                <a:gd name="T9" fmla="*/ 2 h 59"/>
                <a:gd name="T10" fmla="*/ 1312 w 1314"/>
                <a:gd name="T11" fmla="*/ 0 h 59"/>
                <a:gd name="T12" fmla="*/ 1314 w 1314"/>
                <a:gd name="T13" fmla="*/ 43 h 59"/>
                <a:gd name="T14" fmla="*/ 808 w 1314"/>
                <a:gd name="T15" fmla="*/ 49 h 59"/>
                <a:gd name="T16" fmla="*/ 288 w 1314"/>
                <a:gd name="T17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4" h="59">
                  <a:moveTo>
                    <a:pt x="288" y="55"/>
                  </a:moveTo>
                  <a:cubicBezTo>
                    <a:pt x="193" y="57"/>
                    <a:pt x="98" y="58"/>
                    <a:pt x="3" y="59"/>
                  </a:cubicBezTo>
                  <a:cubicBezTo>
                    <a:pt x="3" y="55"/>
                    <a:pt x="3" y="51"/>
                    <a:pt x="3" y="47"/>
                  </a:cubicBezTo>
                  <a:cubicBezTo>
                    <a:pt x="3" y="39"/>
                    <a:pt x="4" y="29"/>
                    <a:pt x="0" y="20"/>
                  </a:cubicBezTo>
                  <a:cubicBezTo>
                    <a:pt x="344" y="12"/>
                    <a:pt x="687" y="5"/>
                    <a:pt x="1031" y="2"/>
                  </a:cubicBezTo>
                  <a:cubicBezTo>
                    <a:pt x="1125" y="2"/>
                    <a:pt x="1219" y="1"/>
                    <a:pt x="1312" y="0"/>
                  </a:cubicBezTo>
                  <a:cubicBezTo>
                    <a:pt x="1293" y="12"/>
                    <a:pt x="1294" y="32"/>
                    <a:pt x="1314" y="43"/>
                  </a:cubicBezTo>
                  <a:cubicBezTo>
                    <a:pt x="1146" y="42"/>
                    <a:pt x="977" y="47"/>
                    <a:pt x="808" y="49"/>
                  </a:cubicBezTo>
                  <a:cubicBezTo>
                    <a:pt x="635" y="51"/>
                    <a:pt x="461" y="53"/>
                    <a:pt x="288" y="55"/>
                  </a:cubicBezTo>
                  <a:close/>
                </a:path>
              </a:pathLst>
            </a:custGeom>
            <a:solidFill>
              <a:srgbClr val="33A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549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8" grpId="0"/>
      <p:bldP spid="40" grpId="0"/>
      <p:bldP spid="42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33AA6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dirty="0">
              <a:solidFill>
                <a:srgbClr val="33AA6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997866" y="6659723"/>
            <a:ext cx="151253" cy="151253"/>
          </a:xfrm>
          <a:prstGeom prst="rect">
            <a:avLst/>
          </a:prstGeom>
          <a:solidFill>
            <a:srgbClr val="F09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87303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/>
              <a:t>20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课题研究结果报告</a:t>
            </a:r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4901679" y="2393479"/>
            <a:ext cx="3695700" cy="3698875"/>
          </a:xfrm>
          <a:custGeom>
            <a:avLst/>
            <a:gdLst>
              <a:gd name="T0" fmla="*/ 445 w 872"/>
              <a:gd name="T1" fmla="*/ 872 h 872"/>
              <a:gd name="T2" fmla="*/ 481 w 872"/>
              <a:gd name="T3" fmla="*/ 870 h 872"/>
              <a:gd name="T4" fmla="*/ 506 w 872"/>
              <a:gd name="T5" fmla="*/ 865 h 872"/>
              <a:gd name="T6" fmla="*/ 528 w 872"/>
              <a:gd name="T7" fmla="*/ 859 h 872"/>
              <a:gd name="T8" fmla="*/ 539 w 872"/>
              <a:gd name="T9" fmla="*/ 856 h 872"/>
              <a:gd name="T10" fmla="*/ 561 w 872"/>
              <a:gd name="T11" fmla="*/ 852 h 872"/>
              <a:gd name="T12" fmla="*/ 586 w 872"/>
              <a:gd name="T13" fmla="*/ 845 h 872"/>
              <a:gd name="T14" fmla="*/ 269 w 872"/>
              <a:gd name="T15" fmla="*/ 839 h 872"/>
              <a:gd name="T16" fmla="*/ 249 w 872"/>
              <a:gd name="T17" fmla="*/ 828 h 872"/>
              <a:gd name="T18" fmla="*/ 227 w 872"/>
              <a:gd name="T19" fmla="*/ 815 h 872"/>
              <a:gd name="T20" fmla="*/ 196 w 872"/>
              <a:gd name="T21" fmla="*/ 797 h 872"/>
              <a:gd name="T22" fmla="*/ 174 w 872"/>
              <a:gd name="T23" fmla="*/ 783 h 872"/>
              <a:gd name="T24" fmla="*/ 156 w 872"/>
              <a:gd name="T25" fmla="*/ 770 h 872"/>
              <a:gd name="T26" fmla="*/ 147 w 872"/>
              <a:gd name="T27" fmla="*/ 762 h 872"/>
              <a:gd name="T28" fmla="*/ 130 w 872"/>
              <a:gd name="T29" fmla="*/ 746 h 872"/>
              <a:gd name="T30" fmla="*/ 745 w 872"/>
              <a:gd name="T31" fmla="*/ 742 h 872"/>
              <a:gd name="T32" fmla="*/ 763 w 872"/>
              <a:gd name="T33" fmla="*/ 724 h 872"/>
              <a:gd name="T34" fmla="*/ 786 w 872"/>
              <a:gd name="T35" fmla="*/ 696 h 872"/>
              <a:gd name="T36" fmla="*/ 799 w 872"/>
              <a:gd name="T37" fmla="*/ 674 h 872"/>
              <a:gd name="T38" fmla="*/ 810 w 872"/>
              <a:gd name="T39" fmla="*/ 654 h 872"/>
              <a:gd name="T40" fmla="*/ 815 w 872"/>
              <a:gd name="T41" fmla="*/ 644 h 872"/>
              <a:gd name="T42" fmla="*/ 827 w 872"/>
              <a:gd name="T43" fmla="*/ 625 h 872"/>
              <a:gd name="T44" fmla="*/ 838 w 872"/>
              <a:gd name="T45" fmla="*/ 603 h 872"/>
              <a:gd name="T46" fmla="*/ 27 w 872"/>
              <a:gd name="T47" fmla="*/ 586 h 872"/>
              <a:gd name="T48" fmla="*/ 20 w 872"/>
              <a:gd name="T49" fmla="*/ 563 h 872"/>
              <a:gd name="T50" fmla="*/ 15 w 872"/>
              <a:gd name="T51" fmla="*/ 539 h 872"/>
              <a:gd name="T52" fmla="*/ 8 w 872"/>
              <a:gd name="T53" fmla="*/ 503 h 872"/>
              <a:gd name="T54" fmla="*/ 3 w 872"/>
              <a:gd name="T55" fmla="*/ 478 h 872"/>
              <a:gd name="T56" fmla="*/ 0 w 872"/>
              <a:gd name="T57" fmla="*/ 456 h 872"/>
              <a:gd name="T58" fmla="*/ 0 w 872"/>
              <a:gd name="T59" fmla="*/ 444 h 872"/>
              <a:gd name="T60" fmla="*/ 870 w 872"/>
              <a:gd name="T61" fmla="*/ 424 h 872"/>
              <a:gd name="T62" fmla="*/ 867 w 872"/>
              <a:gd name="T63" fmla="*/ 402 h 872"/>
              <a:gd name="T64" fmla="*/ 866 w 872"/>
              <a:gd name="T65" fmla="*/ 390 h 872"/>
              <a:gd name="T66" fmla="*/ 864 w 872"/>
              <a:gd name="T67" fmla="*/ 367 h 872"/>
              <a:gd name="T68" fmla="*/ 10 w 872"/>
              <a:gd name="T69" fmla="*/ 350 h 872"/>
              <a:gd name="T70" fmla="*/ 17 w 872"/>
              <a:gd name="T71" fmla="*/ 326 h 872"/>
              <a:gd name="T72" fmla="*/ 27 w 872"/>
              <a:gd name="T73" fmla="*/ 291 h 872"/>
              <a:gd name="T74" fmla="*/ 35 w 872"/>
              <a:gd name="T75" fmla="*/ 267 h 872"/>
              <a:gd name="T76" fmla="*/ 43 w 872"/>
              <a:gd name="T77" fmla="*/ 246 h 872"/>
              <a:gd name="T78" fmla="*/ 49 w 872"/>
              <a:gd name="T79" fmla="*/ 235 h 872"/>
              <a:gd name="T80" fmla="*/ 61 w 872"/>
              <a:gd name="T81" fmla="*/ 216 h 872"/>
              <a:gd name="T82" fmla="*/ 75 w 872"/>
              <a:gd name="T83" fmla="*/ 196 h 872"/>
              <a:gd name="T84" fmla="*/ 793 w 872"/>
              <a:gd name="T85" fmla="*/ 191 h 872"/>
              <a:gd name="T86" fmla="*/ 780 w 872"/>
              <a:gd name="T87" fmla="*/ 171 h 872"/>
              <a:gd name="T88" fmla="*/ 765 w 872"/>
              <a:gd name="T89" fmla="*/ 150 h 872"/>
              <a:gd name="T90" fmla="*/ 740 w 872"/>
              <a:gd name="T91" fmla="*/ 124 h 872"/>
              <a:gd name="T92" fmla="*/ 720 w 872"/>
              <a:gd name="T93" fmla="*/ 108 h 872"/>
              <a:gd name="T94" fmla="*/ 702 w 872"/>
              <a:gd name="T95" fmla="*/ 95 h 872"/>
              <a:gd name="T96" fmla="*/ 693 w 872"/>
              <a:gd name="T97" fmla="*/ 88 h 872"/>
              <a:gd name="T98" fmla="*/ 674 w 872"/>
              <a:gd name="T99" fmla="*/ 74 h 872"/>
              <a:gd name="T100" fmla="*/ 212 w 872"/>
              <a:gd name="T101" fmla="*/ 65 h 872"/>
              <a:gd name="T102" fmla="*/ 234 w 872"/>
              <a:gd name="T103" fmla="*/ 53 h 872"/>
              <a:gd name="T104" fmla="*/ 266 w 872"/>
              <a:gd name="T105" fmla="*/ 37 h 872"/>
              <a:gd name="T106" fmla="*/ 289 w 872"/>
              <a:gd name="T107" fmla="*/ 27 h 872"/>
              <a:gd name="T108" fmla="*/ 310 w 872"/>
              <a:gd name="T109" fmla="*/ 18 h 872"/>
              <a:gd name="T110" fmla="*/ 322 w 872"/>
              <a:gd name="T111" fmla="*/ 15 h 872"/>
              <a:gd name="T112" fmla="*/ 344 w 872"/>
              <a:gd name="T113" fmla="*/ 11 h 872"/>
              <a:gd name="T114" fmla="*/ 369 w 872"/>
              <a:gd name="T115" fmla="*/ 8 h 872"/>
              <a:gd name="T116" fmla="*/ 495 w 872"/>
              <a:gd name="T117" fmla="*/ 7 h 872"/>
              <a:gd name="T118" fmla="*/ 473 w 872"/>
              <a:gd name="T119" fmla="*/ 3 h 872"/>
              <a:gd name="T120" fmla="*/ 448 w 872"/>
              <a:gd name="T121" fmla="*/ 0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72" h="872">
                <a:moveTo>
                  <a:pt x="433" y="872"/>
                </a:moveTo>
                <a:cubicBezTo>
                  <a:pt x="433" y="872"/>
                  <a:pt x="433" y="872"/>
                  <a:pt x="433" y="872"/>
                </a:cubicBezTo>
                <a:cubicBezTo>
                  <a:pt x="429" y="872"/>
                  <a:pt x="425" y="872"/>
                  <a:pt x="421" y="872"/>
                </a:cubicBezTo>
                <a:cubicBezTo>
                  <a:pt x="420" y="872"/>
                  <a:pt x="419" y="871"/>
                  <a:pt x="419" y="870"/>
                </a:cubicBezTo>
                <a:cubicBezTo>
                  <a:pt x="419" y="869"/>
                  <a:pt x="420" y="869"/>
                  <a:pt x="421" y="869"/>
                </a:cubicBezTo>
                <a:cubicBezTo>
                  <a:pt x="425" y="869"/>
                  <a:pt x="429" y="869"/>
                  <a:pt x="433" y="869"/>
                </a:cubicBezTo>
                <a:cubicBezTo>
                  <a:pt x="434" y="869"/>
                  <a:pt x="434" y="870"/>
                  <a:pt x="434" y="870"/>
                </a:cubicBezTo>
                <a:cubicBezTo>
                  <a:pt x="434" y="871"/>
                  <a:pt x="434" y="872"/>
                  <a:pt x="433" y="872"/>
                </a:cubicBezTo>
                <a:close/>
                <a:moveTo>
                  <a:pt x="445" y="872"/>
                </a:moveTo>
                <a:cubicBezTo>
                  <a:pt x="444" y="872"/>
                  <a:pt x="443" y="871"/>
                  <a:pt x="443" y="870"/>
                </a:cubicBezTo>
                <a:cubicBezTo>
                  <a:pt x="443" y="870"/>
                  <a:pt x="444" y="869"/>
                  <a:pt x="445" y="869"/>
                </a:cubicBezTo>
                <a:cubicBezTo>
                  <a:pt x="449" y="869"/>
                  <a:pt x="453" y="869"/>
                  <a:pt x="457" y="868"/>
                </a:cubicBezTo>
                <a:cubicBezTo>
                  <a:pt x="458" y="868"/>
                  <a:pt x="458" y="869"/>
                  <a:pt x="458" y="870"/>
                </a:cubicBezTo>
                <a:cubicBezTo>
                  <a:pt x="458" y="871"/>
                  <a:pt x="458" y="871"/>
                  <a:pt x="457" y="871"/>
                </a:cubicBezTo>
                <a:cubicBezTo>
                  <a:pt x="453" y="872"/>
                  <a:pt x="449" y="872"/>
                  <a:pt x="445" y="872"/>
                </a:cubicBezTo>
                <a:cubicBezTo>
                  <a:pt x="445" y="872"/>
                  <a:pt x="445" y="872"/>
                  <a:pt x="445" y="872"/>
                </a:cubicBezTo>
                <a:close/>
                <a:moveTo>
                  <a:pt x="409" y="871"/>
                </a:moveTo>
                <a:cubicBezTo>
                  <a:pt x="409" y="871"/>
                  <a:pt x="409" y="871"/>
                  <a:pt x="409" y="871"/>
                </a:cubicBezTo>
                <a:cubicBezTo>
                  <a:pt x="405" y="871"/>
                  <a:pt x="401" y="871"/>
                  <a:pt x="397" y="870"/>
                </a:cubicBezTo>
                <a:cubicBezTo>
                  <a:pt x="396" y="870"/>
                  <a:pt x="395" y="869"/>
                  <a:pt x="395" y="869"/>
                </a:cubicBezTo>
                <a:cubicBezTo>
                  <a:pt x="395" y="868"/>
                  <a:pt x="396" y="867"/>
                  <a:pt x="397" y="867"/>
                </a:cubicBezTo>
                <a:cubicBezTo>
                  <a:pt x="401" y="868"/>
                  <a:pt x="405" y="868"/>
                  <a:pt x="409" y="868"/>
                </a:cubicBezTo>
                <a:cubicBezTo>
                  <a:pt x="410" y="868"/>
                  <a:pt x="410" y="869"/>
                  <a:pt x="410" y="870"/>
                </a:cubicBezTo>
                <a:cubicBezTo>
                  <a:pt x="410" y="871"/>
                  <a:pt x="410" y="871"/>
                  <a:pt x="409" y="871"/>
                </a:cubicBezTo>
                <a:close/>
                <a:moveTo>
                  <a:pt x="469" y="871"/>
                </a:moveTo>
                <a:cubicBezTo>
                  <a:pt x="468" y="871"/>
                  <a:pt x="467" y="870"/>
                  <a:pt x="467" y="869"/>
                </a:cubicBezTo>
                <a:cubicBezTo>
                  <a:pt x="467" y="868"/>
                  <a:pt x="468" y="868"/>
                  <a:pt x="469" y="868"/>
                </a:cubicBezTo>
                <a:cubicBezTo>
                  <a:pt x="473" y="867"/>
                  <a:pt x="477" y="867"/>
                  <a:pt x="481" y="867"/>
                </a:cubicBezTo>
                <a:cubicBezTo>
                  <a:pt x="481" y="867"/>
                  <a:pt x="482" y="867"/>
                  <a:pt x="482" y="868"/>
                </a:cubicBezTo>
                <a:cubicBezTo>
                  <a:pt x="482" y="869"/>
                  <a:pt x="482" y="870"/>
                  <a:pt x="481" y="870"/>
                </a:cubicBezTo>
                <a:cubicBezTo>
                  <a:pt x="477" y="870"/>
                  <a:pt x="473" y="870"/>
                  <a:pt x="469" y="871"/>
                </a:cubicBezTo>
                <a:cubicBezTo>
                  <a:pt x="469" y="871"/>
                  <a:pt x="469" y="871"/>
                  <a:pt x="469" y="871"/>
                </a:cubicBezTo>
                <a:close/>
                <a:moveTo>
                  <a:pt x="385" y="869"/>
                </a:moveTo>
                <a:cubicBezTo>
                  <a:pt x="385" y="869"/>
                  <a:pt x="385" y="869"/>
                  <a:pt x="385" y="869"/>
                </a:cubicBezTo>
                <a:cubicBezTo>
                  <a:pt x="381" y="869"/>
                  <a:pt x="377" y="868"/>
                  <a:pt x="373" y="867"/>
                </a:cubicBezTo>
                <a:cubicBezTo>
                  <a:pt x="372" y="867"/>
                  <a:pt x="371" y="867"/>
                  <a:pt x="372" y="866"/>
                </a:cubicBezTo>
                <a:cubicBezTo>
                  <a:pt x="372" y="865"/>
                  <a:pt x="372" y="864"/>
                  <a:pt x="373" y="864"/>
                </a:cubicBezTo>
                <a:cubicBezTo>
                  <a:pt x="377" y="865"/>
                  <a:pt x="381" y="866"/>
                  <a:pt x="385" y="866"/>
                </a:cubicBezTo>
                <a:cubicBezTo>
                  <a:pt x="386" y="866"/>
                  <a:pt x="387" y="867"/>
                  <a:pt x="386" y="868"/>
                </a:cubicBezTo>
                <a:cubicBezTo>
                  <a:pt x="386" y="868"/>
                  <a:pt x="386" y="869"/>
                  <a:pt x="385" y="869"/>
                </a:cubicBezTo>
                <a:close/>
                <a:moveTo>
                  <a:pt x="493" y="868"/>
                </a:moveTo>
                <a:cubicBezTo>
                  <a:pt x="492" y="868"/>
                  <a:pt x="491" y="868"/>
                  <a:pt x="491" y="867"/>
                </a:cubicBezTo>
                <a:cubicBezTo>
                  <a:pt x="491" y="866"/>
                  <a:pt x="492" y="865"/>
                  <a:pt x="492" y="865"/>
                </a:cubicBezTo>
                <a:cubicBezTo>
                  <a:pt x="496" y="865"/>
                  <a:pt x="500" y="864"/>
                  <a:pt x="504" y="864"/>
                </a:cubicBezTo>
                <a:cubicBezTo>
                  <a:pt x="505" y="863"/>
                  <a:pt x="506" y="864"/>
                  <a:pt x="506" y="865"/>
                </a:cubicBezTo>
                <a:cubicBezTo>
                  <a:pt x="506" y="866"/>
                  <a:pt x="506" y="866"/>
                  <a:pt x="505" y="866"/>
                </a:cubicBezTo>
                <a:cubicBezTo>
                  <a:pt x="501" y="867"/>
                  <a:pt x="497" y="868"/>
                  <a:pt x="493" y="868"/>
                </a:cubicBezTo>
                <a:cubicBezTo>
                  <a:pt x="493" y="868"/>
                  <a:pt x="493" y="868"/>
                  <a:pt x="493" y="868"/>
                </a:cubicBezTo>
                <a:close/>
                <a:moveTo>
                  <a:pt x="361" y="866"/>
                </a:moveTo>
                <a:cubicBezTo>
                  <a:pt x="361" y="866"/>
                  <a:pt x="361" y="866"/>
                  <a:pt x="361" y="866"/>
                </a:cubicBezTo>
                <a:cubicBezTo>
                  <a:pt x="357" y="865"/>
                  <a:pt x="353" y="864"/>
                  <a:pt x="349" y="863"/>
                </a:cubicBezTo>
                <a:cubicBezTo>
                  <a:pt x="348" y="863"/>
                  <a:pt x="348" y="862"/>
                  <a:pt x="348" y="862"/>
                </a:cubicBezTo>
                <a:cubicBezTo>
                  <a:pt x="348" y="861"/>
                  <a:pt x="349" y="860"/>
                  <a:pt x="350" y="860"/>
                </a:cubicBezTo>
                <a:cubicBezTo>
                  <a:pt x="354" y="861"/>
                  <a:pt x="358" y="862"/>
                  <a:pt x="361" y="863"/>
                </a:cubicBezTo>
                <a:cubicBezTo>
                  <a:pt x="362" y="863"/>
                  <a:pt x="363" y="864"/>
                  <a:pt x="363" y="864"/>
                </a:cubicBezTo>
                <a:cubicBezTo>
                  <a:pt x="363" y="865"/>
                  <a:pt x="362" y="866"/>
                  <a:pt x="361" y="866"/>
                </a:cubicBezTo>
                <a:close/>
                <a:moveTo>
                  <a:pt x="516" y="864"/>
                </a:moveTo>
                <a:cubicBezTo>
                  <a:pt x="516" y="864"/>
                  <a:pt x="515" y="864"/>
                  <a:pt x="515" y="863"/>
                </a:cubicBezTo>
                <a:cubicBezTo>
                  <a:pt x="515" y="862"/>
                  <a:pt x="515" y="862"/>
                  <a:pt x="516" y="861"/>
                </a:cubicBezTo>
                <a:cubicBezTo>
                  <a:pt x="520" y="861"/>
                  <a:pt x="524" y="860"/>
                  <a:pt x="528" y="859"/>
                </a:cubicBezTo>
                <a:cubicBezTo>
                  <a:pt x="529" y="859"/>
                  <a:pt x="529" y="859"/>
                  <a:pt x="530" y="860"/>
                </a:cubicBezTo>
                <a:cubicBezTo>
                  <a:pt x="530" y="861"/>
                  <a:pt x="529" y="862"/>
                  <a:pt x="528" y="862"/>
                </a:cubicBezTo>
                <a:cubicBezTo>
                  <a:pt x="525" y="863"/>
                  <a:pt x="521" y="864"/>
                  <a:pt x="517" y="864"/>
                </a:cubicBezTo>
                <a:cubicBezTo>
                  <a:pt x="517" y="864"/>
                  <a:pt x="516" y="864"/>
                  <a:pt x="516" y="864"/>
                </a:cubicBezTo>
                <a:close/>
                <a:moveTo>
                  <a:pt x="338" y="861"/>
                </a:moveTo>
                <a:cubicBezTo>
                  <a:pt x="338" y="861"/>
                  <a:pt x="337" y="861"/>
                  <a:pt x="337" y="861"/>
                </a:cubicBezTo>
                <a:cubicBezTo>
                  <a:pt x="333" y="860"/>
                  <a:pt x="330" y="859"/>
                  <a:pt x="326" y="858"/>
                </a:cubicBezTo>
                <a:cubicBezTo>
                  <a:pt x="325" y="858"/>
                  <a:pt x="324" y="857"/>
                  <a:pt x="325" y="856"/>
                </a:cubicBezTo>
                <a:cubicBezTo>
                  <a:pt x="325" y="855"/>
                  <a:pt x="326" y="855"/>
                  <a:pt x="326" y="855"/>
                </a:cubicBezTo>
                <a:cubicBezTo>
                  <a:pt x="330" y="856"/>
                  <a:pt x="334" y="857"/>
                  <a:pt x="338" y="858"/>
                </a:cubicBezTo>
                <a:cubicBezTo>
                  <a:pt x="339" y="858"/>
                  <a:pt x="339" y="859"/>
                  <a:pt x="339" y="860"/>
                </a:cubicBezTo>
                <a:cubicBezTo>
                  <a:pt x="339" y="860"/>
                  <a:pt x="338" y="861"/>
                  <a:pt x="338" y="861"/>
                </a:cubicBezTo>
                <a:close/>
                <a:moveTo>
                  <a:pt x="540" y="859"/>
                </a:moveTo>
                <a:cubicBezTo>
                  <a:pt x="539" y="859"/>
                  <a:pt x="539" y="859"/>
                  <a:pt x="538" y="858"/>
                </a:cubicBezTo>
                <a:cubicBezTo>
                  <a:pt x="538" y="857"/>
                  <a:pt x="539" y="857"/>
                  <a:pt x="539" y="856"/>
                </a:cubicBezTo>
                <a:cubicBezTo>
                  <a:pt x="543" y="855"/>
                  <a:pt x="547" y="854"/>
                  <a:pt x="551" y="853"/>
                </a:cubicBezTo>
                <a:cubicBezTo>
                  <a:pt x="552" y="853"/>
                  <a:pt x="553" y="854"/>
                  <a:pt x="553" y="854"/>
                </a:cubicBezTo>
                <a:cubicBezTo>
                  <a:pt x="553" y="855"/>
                  <a:pt x="553" y="856"/>
                  <a:pt x="552" y="856"/>
                </a:cubicBezTo>
                <a:cubicBezTo>
                  <a:pt x="548" y="857"/>
                  <a:pt x="544" y="858"/>
                  <a:pt x="540" y="859"/>
                </a:cubicBezTo>
                <a:cubicBezTo>
                  <a:pt x="540" y="859"/>
                  <a:pt x="540" y="859"/>
                  <a:pt x="540" y="859"/>
                </a:cubicBezTo>
                <a:close/>
                <a:moveTo>
                  <a:pt x="314" y="855"/>
                </a:moveTo>
                <a:cubicBezTo>
                  <a:pt x="314" y="855"/>
                  <a:pt x="314" y="855"/>
                  <a:pt x="314" y="855"/>
                </a:cubicBezTo>
                <a:cubicBezTo>
                  <a:pt x="310" y="854"/>
                  <a:pt x="306" y="852"/>
                  <a:pt x="303" y="851"/>
                </a:cubicBezTo>
                <a:cubicBezTo>
                  <a:pt x="302" y="851"/>
                  <a:pt x="301" y="850"/>
                  <a:pt x="302" y="849"/>
                </a:cubicBezTo>
                <a:cubicBezTo>
                  <a:pt x="302" y="849"/>
                  <a:pt x="303" y="848"/>
                  <a:pt x="303" y="848"/>
                </a:cubicBezTo>
                <a:cubicBezTo>
                  <a:pt x="307" y="850"/>
                  <a:pt x="311" y="851"/>
                  <a:pt x="315" y="852"/>
                </a:cubicBezTo>
                <a:cubicBezTo>
                  <a:pt x="316" y="852"/>
                  <a:pt x="316" y="853"/>
                  <a:pt x="316" y="854"/>
                </a:cubicBezTo>
                <a:cubicBezTo>
                  <a:pt x="316" y="854"/>
                  <a:pt x="315" y="855"/>
                  <a:pt x="314" y="855"/>
                </a:cubicBezTo>
                <a:close/>
                <a:moveTo>
                  <a:pt x="563" y="853"/>
                </a:moveTo>
                <a:cubicBezTo>
                  <a:pt x="562" y="853"/>
                  <a:pt x="562" y="853"/>
                  <a:pt x="561" y="852"/>
                </a:cubicBezTo>
                <a:cubicBezTo>
                  <a:pt x="561" y="851"/>
                  <a:pt x="562" y="850"/>
                  <a:pt x="562" y="850"/>
                </a:cubicBezTo>
                <a:cubicBezTo>
                  <a:pt x="566" y="849"/>
                  <a:pt x="570" y="848"/>
                  <a:pt x="574" y="846"/>
                </a:cubicBezTo>
                <a:cubicBezTo>
                  <a:pt x="575" y="846"/>
                  <a:pt x="576" y="847"/>
                  <a:pt x="576" y="847"/>
                </a:cubicBezTo>
                <a:cubicBezTo>
                  <a:pt x="576" y="848"/>
                  <a:pt x="576" y="849"/>
                  <a:pt x="575" y="849"/>
                </a:cubicBezTo>
                <a:cubicBezTo>
                  <a:pt x="571" y="850"/>
                  <a:pt x="567" y="852"/>
                  <a:pt x="563" y="853"/>
                </a:cubicBezTo>
                <a:cubicBezTo>
                  <a:pt x="563" y="853"/>
                  <a:pt x="563" y="853"/>
                  <a:pt x="563" y="853"/>
                </a:cubicBezTo>
                <a:close/>
                <a:moveTo>
                  <a:pt x="292" y="847"/>
                </a:moveTo>
                <a:cubicBezTo>
                  <a:pt x="291" y="847"/>
                  <a:pt x="291" y="847"/>
                  <a:pt x="291" y="847"/>
                </a:cubicBezTo>
                <a:cubicBezTo>
                  <a:pt x="287" y="846"/>
                  <a:pt x="284" y="845"/>
                  <a:pt x="280" y="843"/>
                </a:cubicBezTo>
                <a:cubicBezTo>
                  <a:pt x="279" y="843"/>
                  <a:pt x="279" y="842"/>
                  <a:pt x="279" y="841"/>
                </a:cubicBezTo>
                <a:cubicBezTo>
                  <a:pt x="279" y="841"/>
                  <a:pt x="280" y="840"/>
                  <a:pt x="281" y="840"/>
                </a:cubicBezTo>
                <a:cubicBezTo>
                  <a:pt x="285" y="842"/>
                  <a:pt x="288" y="843"/>
                  <a:pt x="292" y="845"/>
                </a:cubicBezTo>
                <a:cubicBezTo>
                  <a:pt x="293" y="845"/>
                  <a:pt x="293" y="846"/>
                  <a:pt x="293" y="846"/>
                </a:cubicBezTo>
                <a:cubicBezTo>
                  <a:pt x="293" y="847"/>
                  <a:pt x="292" y="847"/>
                  <a:pt x="292" y="847"/>
                </a:cubicBezTo>
                <a:close/>
                <a:moveTo>
                  <a:pt x="586" y="845"/>
                </a:moveTo>
                <a:cubicBezTo>
                  <a:pt x="585" y="845"/>
                  <a:pt x="584" y="845"/>
                  <a:pt x="584" y="844"/>
                </a:cubicBezTo>
                <a:cubicBezTo>
                  <a:pt x="584" y="844"/>
                  <a:pt x="584" y="843"/>
                  <a:pt x="585" y="842"/>
                </a:cubicBezTo>
                <a:cubicBezTo>
                  <a:pt x="589" y="841"/>
                  <a:pt x="593" y="840"/>
                  <a:pt x="596" y="838"/>
                </a:cubicBezTo>
                <a:cubicBezTo>
                  <a:pt x="597" y="838"/>
                  <a:pt x="598" y="838"/>
                  <a:pt x="598" y="839"/>
                </a:cubicBezTo>
                <a:cubicBezTo>
                  <a:pt x="599" y="840"/>
                  <a:pt x="598" y="841"/>
                  <a:pt x="597" y="841"/>
                </a:cubicBezTo>
                <a:cubicBezTo>
                  <a:pt x="594" y="842"/>
                  <a:pt x="590" y="844"/>
                  <a:pt x="586" y="845"/>
                </a:cubicBezTo>
                <a:cubicBezTo>
                  <a:pt x="586" y="845"/>
                  <a:pt x="586" y="845"/>
                  <a:pt x="586" y="845"/>
                </a:cubicBezTo>
                <a:close/>
                <a:moveTo>
                  <a:pt x="269" y="839"/>
                </a:moveTo>
                <a:cubicBezTo>
                  <a:pt x="269" y="839"/>
                  <a:pt x="269" y="839"/>
                  <a:pt x="269" y="839"/>
                </a:cubicBezTo>
                <a:cubicBezTo>
                  <a:pt x="265" y="837"/>
                  <a:pt x="261" y="836"/>
                  <a:pt x="257" y="834"/>
                </a:cubicBezTo>
                <a:cubicBezTo>
                  <a:pt x="257" y="834"/>
                  <a:pt x="256" y="833"/>
                  <a:pt x="257" y="832"/>
                </a:cubicBezTo>
                <a:cubicBezTo>
                  <a:pt x="257" y="831"/>
                  <a:pt x="258" y="831"/>
                  <a:pt x="259" y="831"/>
                </a:cubicBezTo>
                <a:cubicBezTo>
                  <a:pt x="262" y="833"/>
                  <a:pt x="266" y="834"/>
                  <a:pt x="270" y="836"/>
                </a:cubicBezTo>
                <a:cubicBezTo>
                  <a:pt x="270" y="836"/>
                  <a:pt x="271" y="837"/>
                  <a:pt x="270" y="838"/>
                </a:cubicBezTo>
                <a:cubicBezTo>
                  <a:pt x="270" y="839"/>
                  <a:pt x="270" y="839"/>
                  <a:pt x="269" y="839"/>
                </a:cubicBezTo>
                <a:close/>
                <a:moveTo>
                  <a:pt x="608" y="836"/>
                </a:moveTo>
                <a:cubicBezTo>
                  <a:pt x="607" y="836"/>
                  <a:pt x="607" y="836"/>
                  <a:pt x="607" y="836"/>
                </a:cubicBezTo>
                <a:cubicBezTo>
                  <a:pt x="606" y="835"/>
                  <a:pt x="607" y="834"/>
                  <a:pt x="607" y="834"/>
                </a:cubicBezTo>
                <a:cubicBezTo>
                  <a:pt x="611" y="832"/>
                  <a:pt x="615" y="830"/>
                  <a:pt x="618" y="829"/>
                </a:cubicBezTo>
                <a:cubicBezTo>
                  <a:pt x="619" y="828"/>
                  <a:pt x="620" y="829"/>
                  <a:pt x="620" y="829"/>
                </a:cubicBezTo>
                <a:cubicBezTo>
                  <a:pt x="621" y="830"/>
                  <a:pt x="620" y="831"/>
                  <a:pt x="619" y="831"/>
                </a:cubicBezTo>
                <a:cubicBezTo>
                  <a:pt x="616" y="833"/>
                  <a:pt x="612" y="835"/>
                  <a:pt x="608" y="836"/>
                </a:cubicBezTo>
                <a:cubicBezTo>
                  <a:pt x="608" y="836"/>
                  <a:pt x="608" y="836"/>
                  <a:pt x="608" y="836"/>
                </a:cubicBezTo>
                <a:close/>
                <a:moveTo>
                  <a:pt x="247" y="829"/>
                </a:moveTo>
                <a:cubicBezTo>
                  <a:pt x="247" y="829"/>
                  <a:pt x="247" y="829"/>
                  <a:pt x="247" y="829"/>
                </a:cubicBezTo>
                <a:cubicBezTo>
                  <a:pt x="243" y="827"/>
                  <a:pt x="239" y="825"/>
                  <a:pt x="236" y="824"/>
                </a:cubicBezTo>
                <a:cubicBezTo>
                  <a:pt x="235" y="823"/>
                  <a:pt x="235" y="822"/>
                  <a:pt x="235" y="821"/>
                </a:cubicBezTo>
                <a:cubicBezTo>
                  <a:pt x="235" y="821"/>
                  <a:pt x="236" y="820"/>
                  <a:pt x="237" y="821"/>
                </a:cubicBezTo>
                <a:cubicBezTo>
                  <a:pt x="241" y="823"/>
                  <a:pt x="244" y="824"/>
                  <a:pt x="248" y="826"/>
                </a:cubicBezTo>
                <a:cubicBezTo>
                  <a:pt x="249" y="827"/>
                  <a:pt x="249" y="827"/>
                  <a:pt x="249" y="828"/>
                </a:cubicBezTo>
                <a:cubicBezTo>
                  <a:pt x="248" y="829"/>
                  <a:pt x="248" y="829"/>
                  <a:pt x="247" y="829"/>
                </a:cubicBezTo>
                <a:close/>
                <a:moveTo>
                  <a:pt x="630" y="826"/>
                </a:moveTo>
                <a:cubicBezTo>
                  <a:pt x="629" y="826"/>
                  <a:pt x="629" y="826"/>
                  <a:pt x="628" y="825"/>
                </a:cubicBezTo>
                <a:cubicBezTo>
                  <a:pt x="628" y="825"/>
                  <a:pt x="628" y="824"/>
                  <a:pt x="629" y="823"/>
                </a:cubicBezTo>
                <a:cubicBezTo>
                  <a:pt x="632" y="822"/>
                  <a:pt x="636" y="820"/>
                  <a:pt x="640" y="818"/>
                </a:cubicBezTo>
                <a:cubicBezTo>
                  <a:pt x="640" y="818"/>
                  <a:pt x="641" y="818"/>
                  <a:pt x="642" y="819"/>
                </a:cubicBezTo>
                <a:cubicBezTo>
                  <a:pt x="642" y="819"/>
                  <a:pt x="642" y="820"/>
                  <a:pt x="641" y="821"/>
                </a:cubicBezTo>
                <a:cubicBezTo>
                  <a:pt x="637" y="823"/>
                  <a:pt x="634" y="824"/>
                  <a:pt x="630" y="826"/>
                </a:cubicBezTo>
                <a:cubicBezTo>
                  <a:pt x="630" y="826"/>
                  <a:pt x="630" y="826"/>
                  <a:pt x="630" y="826"/>
                </a:cubicBezTo>
                <a:close/>
                <a:moveTo>
                  <a:pt x="226" y="818"/>
                </a:moveTo>
                <a:cubicBezTo>
                  <a:pt x="226" y="818"/>
                  <a:pt x="225" y="818"/>
                  <a:pt x="225" y="818"/>
                </a:cubicBezTo>
                <a:cubicBezTo>
                  <a:pt x="222" y="816"/>
                  <a:pt x="218" y="814"/>
                  <a:pt x="215" y="812"/>
                </a:cubicBezTo>
                <a:cubicBezTo>
                  <a:pt x="214" y="811"/>
                  <a:pt x="214" y="811"/>
                  <a:pt x="214" y="810"/>
                </a:cubicBezTo>
                <a:cubicBezTo>
                  <a:pt x="214" y="809"/>
                  <a:pt x="215" y="809"/>
                  <a:pt x="216" y="809"/>
                </a:cubicBezTo>
                <a:cubicBezTo>
                  <a:pt x="220" y="811"/>
                  <a:pt x="223" y="813"/>
                  <a:pt x="227" y="815"/>
                </a:cubicBezTo>
                <a:cubicBezTo>
                  <a:pt x="227" y="816"/>
                  <a:pt x="228" y="817"/>
                  <a:pt x="227" y="817"/>
                </a:cubicBezTo>
                <a:cubicBezTo>
                  <a:pt x="227" y="818"/>
                  <a:pt x="226" y="818"/>
                  <a:pt x="226" y="818"/>
                </a:cubicBezTo>
                <a:close/>
                <a:moveTo>
                  <a:pt x="651" y="815"/>
                </a:moveTo>
                <a:cubicBezTo>
                  <a:pt x="650" y="815"/>
                  <a:pt x="650" y="815"/>
                  <a:pt x="649" y="814"/>
                </a:cubicBezTo>
                <a:cubicBezTo>
                  <a:pt x="649" y="814"/>
                  <a:pt x="649" y="813"/>
                  <a:pt x="650" y="812"/>
                </a:cubicBezTo>
                <a:cubicBezTo>
                  <a:pt x="653" y="810"/>
                  <a:pt x="657" y="808"/>
                  <a:pt x="660" y="806"/>
                </a:cubicBezTo>
                <a:cubicBezTo>
                  <a:pt x="661" y="806"/>
                  <a:pt x="662" y="806"/>
                  <a:pt x="662" y="807"/>
                </a:cubicBezTo>
                <a:cubicBezTo>
                  <a:pt x="663" y="807"/>
                  <a:pt x="662" y="808"/>
                  <a:pt x="662" y="809"/>
                </a:cubicBezTo>
                <a:cubicBezTo>
                  <a:pt x="658" y="811"/>
                  <a:pt x="655" y="813"/>
                  <a:pt x="651" y="815"/>
                </a:cubicBezTo>
                <a:cubicBezTo>
                  <a:pt x="651" y="815"/>
                  <a:pt x="651" y="815"/>
                  <a:pt x="651" y="815"/>
                </a:cubicBezTo>
                <a:close/>
                <a:moveTo>
                  <a:pt x="205" y="806"/>
                </a:moveTo>
                <a:cubicBezTo>
                  <a:pt x="205" y="806"/>
                  <a:pt x="205" y="806"/>
                  <a:pt x="204" y="806"/>
                </a:cubicBezTo>
                <a:cubicBezTo>
                  <a:pt x="201" y="803"/>
                  <a:pt x="198" y="801"/>
                  <a:pt x="194" y="799"/>
                </a:cubicBezTo>
                <a:cubicBezTo>
                  <a:pt x="193" y="799"/>
                  <a:pt x="193" y="798"/>
                  <a:pt x="194" y="797"/>
                </a:cubicBezTo>
                <a:cubicBezTo>
                  <a:pt x="194" y="796"/>
                  <a:pt x="195" y="796"/>
                  <a:pt x="196" y="797"/>
                </a:cubicBezTo>
                <a:cubicBezTo>
                  <a:pt x="199" y="799"/>
                  <a:pt x="203" y="801"/>
                  <a:pt x="206" y="803"/>
                </a:cubicBezTo>
                <a:cubicBezTo>
                  <a:pt x="207" y="803"/>
                  <a:pt x="207" y="804"/>
                  <a:pt x="206" y="805"/>
                </a:cubicBezTo>
                <a:cubicBezTo>
                  <a:pt x="206" y="806"/>
                  <a:pt x="206" y="806"/>
                  <a:pt x="205" y="806"/>
                </a:cubicBezTo>
                <a:close/>
                <a:moveTo>
                  <a:pt x="671" y="803"/>
                </a:moveTo>
                <a:cubicBezTo>
                  <a:pt x="671" y="803"/>
                  <a:pt x="670" y="802"/>
                  <a:pt x="670" y="802"/>
                </a:cubicBezTo>
                <a:cubicBezTo>
                  <a:pt x="669" y="801"/>
                  <a:pt x="670" y="800"/>
                  <a:pt x="670" y="800"/>
                </a:cubicBezTo>
                <a:cubicBezTo>
                  <a:pt x="674" y="798"/>
                  <a:pt x="677" y="795"/>
                  <a:pt x="680" y="793"/>
                </a:cubicBezTo>
                <a:cubicBezTo>
                  <a:pt x="681" y="793"/>
                  <a:pt x="682" y="793"/>
                  <a:pt x="682" y="794"/>
                </a:cubicBezTo>
                <a:cubicBezTo>
                  <a:pt x="683" y="794"/>
                  <a:pt x="683" y="795"/>
                  <a:pt x="682" y="796"/>
                </a:cubicBezTo>
                <a:cubicBezTo>
                  <a:pt x="679" y="798"/>
                  <a:pt x="675" y="800"/>
                  <a:pt x="672" y="802"/>
                </a:cubicBezTo>
                <a:cubicBezTo>
                  <a:pt x="672" y="802"/>
                  <a:pt x="671" y="803"/>
                  <a:pt x="671" y="803"/>
                </a:cubicBezTo>
                <a:close/>
                <a:moveTo>
                  <a:pt x="185" y="793"/>
                </a:moveTo>
                <a:cubicBezTo>
                  <a:pt x="185" y="793"/>
                  <a:pt x="185" y="792"/>
                  <a:pt x="184" y="792"/>
                </a:cubicBezTo>
                <a:cubicBezTo>
                  <a:pt x="181" y="790"/>
                  <a:pt x="178" y="788"/>
                  <a:pt x="175" y="785"/>
                </a:cubicBezTo>
                <a:cubicBezTo>
                  <a:pt x="174" y="785"/>
                  <a:pt x="174" y="784"/>
                  <a:pt x="174" y="783"/>
                </a:cubicBezTo>
                <a:cubicBezTo>
                  <a:pt x="175" y="782"/>
                  <a:pt x="176" y="782"/>
                  <a:pt x="176" y="783"/>
                </a:cubicBezTo>
                <a:cubicBezTo>
                  <a:pt x="179" y="785"/>
                  <a:pt x="183" y="787"/>
                  <a:pt x="186" y="790"/>
                </a:cubicBezTo>
                <a:cubicBezTo>
                  <a:pt x="187" y="790"/>
                  <a:pt x="187" y="791"/>
                  <a:pt x="186" y="792"/>
                </a:cubicBezTo>
                <a:cubicBezTo>
                  <a:pt x="186" y="792"/>
                  <a:pt x="186" y="793"/>
                  <a:pt x="185" y="793"/>
                </a:cubicBezTo>
                <a:close/>
                <a:moveTo>
                  <a:pt x="691" y="789"/>
                </a:moveTo>
                <a:cubicBezTo>
                  <a:pt x="690" y="789"/>
                  <a:pt x="690" y="789"/>
                  <a:pt x="690" y="788"/>
                </a:cubicBezTo>
                <a:cubicBezTo>
                  <a:pt x="689" y="788"/>
                  <a:pt x="689" y="787"/>
                  <a:pt x="690" y="786"/>
                </a:cubicBezTo>
                <a:cubicBezTo>
                  <a:pt x="693" y="784"/>
                  <a:pt x="696" y="782"/>
                  <a:pt x="700" y="779"/>
                </a:cubicBezTo>
                <a:cubicBezTo>
                  <a:pt x="700" y="779"/>
                  <a:pt x="701" y="779"/>
                  <a:pt x="702" y="779"/>
                </a:cubicBezTo>
                <a:cubicBezTo>
                  <a:pt x="702" y="780"/>
                  <a:pt x="702" y="781"/>
                  <a:pt x="701" y="782"/>
                </a:cubicBezTo>
                <a:cubicBezTo>
                  <a:pt x="698" y="784"/>
                  <a:pt x="695" y="786"/>
                  <a:pt x="692" y="789"/>
                </a:cubicBezTo>
                <a:cubicBezTo>
                  <a:pt x="692" y="789"/>
                  <a:pt x="691" y="789"/>
                  <a:pt x="691" y="789"/>
                </a:cubicBezTo>
                <a:close/>
                <a:moveTo>
                  <a:pt x="166" y="778"/>
                </a:moveTo>
                <a:cubicBezTo>
                  <a:pt x="166" y="778"/>
                  <a:pt x="165" y="778"/>
                  <a:pt x="165" y="778"/>
                </a:cubicBezTo>
                <a:cubicBezTo>
                  <a:pt x="162" y="775"/>
                  <a:pt x="159" y="773"/>
                  <a:pt x="156" y="770"/>
                </a:cubicBezTo>
                <a:cubicBezTo>
                  <a:pt x="155" y="770"/>
                  <a:pt x="155" y="769"/>
                  <a:pt x="155" y="768"/>
                </a:cubicBezTo>
                <a:cubicBezTo>
                  <a:pt x="156" y="767"/>
                  <a:pt x="157" y="767"/>
                  <a:pt x="158" y="768"/>
                </a:cubicBezTo>
                <a:cubicBezTo>
                  <a:pt x="161" y="770"/>
                  <a:pt x="164" y="773"/>
                  <a:pt x="167" y="775"/>
                </a:cubicBezTo>
                <a:cubicBezTo>
                  <a:pt x="167" y="776"/>
                  <a:pt x="168" y="777"/>
                  <a:pt x="167" y="778"/>
                </a:cubicBezTo>
                <a:cubicBezTo>
                  <a:pt x="167" y="778"/>
                  <a:pt x="166" y="778"/>
                  <a:pt x="166" y="778"/>
                </a:cubicBezTo>
                <a:close/>
                <a:moveTo>
                  <a:pt x="710" y="774"/>
                </a:moveTo>
                <a:cubicBezTo>
                  <a:pt x="709" y="774"/>
                  <a:pt x="709" y="774"/>
                  <a:pt x="709" y="774"/>
                </a:cubicBezTo>
                <a:cubicBezTo>
                  <a:pt x="708" y="773"/>
                  <a:pt x="708" y="772"/>
                  <a:pt x="709" y="772"/>
                </a:cubicBezTo>
                <a:cubicBezTo>
                  <a:pt x="712" y="769"/>
                  <a:pt x="715" y="767"/>
                  <a:pt x="718" y="764"/>
                </a:cubicBezTo>
                <a:cubicBezTo>
                  <a:pt x="719" y="764"/>
                  <a:pt x="720" y="764"/>
                  <a:pt x="720" y="764"/>
                </a:cubicBezTo>
                <a:cubicBezTo>
                  <a:pt x="721" y="765"/>
                  <a:pt x="721" y="766"/>
                  <a:pt x="720" y="766"/>
                </a:cubicBezTo>
                <a:cubicBezTo>
                  <a:pt x="717" y="769"/>
                  <a:pt x="714" y="772"/>
                  <a:pt x="711" y="774"/>
                </a:cubicBezTo>
                <a:cubicBezTo>
                  <a:pt x="711" y="774"/>
                  <a:pt x="710" y="774"/>
                  <a:pt x="710" y="774"/>
                </a:cubicBezTo>
                <a:close/>
                <a:moveTo>
                  <a:pt x="147" y="763"/>
                </a:moveTo>
                <a:cubicBezTo>
                  <a:pt x="147" y="763"/>
                  <a:pt x="147" y="763"/>
                  <a:pt x="147" y="762"/>
                </a:cubicBezTo>
                <a:cubicBezTo>
                  <a:pt x="143" y="760"/>
                  <a:pt x="141" y="757"/>
                  <a:pt x="138" y="754"/>
                </a:cubicBezTo>
                <a:cubicBezTo>
                  <a:pt x="137" y="754"/>
                  <a:pt x="137" y="753"/>
                  <a:pt x="138" y="752"/>
                </a:cubicBezTo>
                <a:cubicBezTo>
                  <a:pt x="138" y="751"/>
                  <a:pt x="139" y="751"/>
                  <a:pt x="140" y="752"/>
                </a:cubicBezTo>
                <a:cubicBezTo>
                  <a:pt x="143" y="755"/>
                  <a:pt x="146" y="757"/>
                  <a:pt x="148" y="760"/>
                </a:cubicBezTo>
                <a:cubicBezTo>
                  <a:pt x="149" y="761"/>
                  <a:pt x="149" y="762"/>
                  <a:pt x="149" y="762"/>
                </a:cubicBezTo>
                <a:cubicBezTo>
                  <a:pt x="148" y="763"/>
                  <a:pt x="148" y="763"/>
                  <a:pt x="147" y="763"/>
                </a:cubicBezTo>
                <a:close/>
                <a:moveTo>
                  <a:pt x="728" y="759"/>
                </a:moveTo>
                <a:cubicBezTo>
                  <a:pt x="728" y="759"/>
                  <a:pt x="727" y="759"/>
                  <a:pt x="727" y="758"/>
                </a:cubicBezTo>
                <a:cubicBezTo>
                  <a:pt x="726" y="758"/>
                  <a:pt x="726" y="757"/>
                  <a:pt x="727" y="756"/>
                </a:cubicBezTo>
                <a:cubicBezTo>
                  <a:pt x="730" y="753"/>
                  <a:pt x="733" y="751"/>
                  <a:pt x="736" y="748"/>
                </a:cubicBezTo>
                <a:cubicBezTo>
                  <a:pt x="736" y="747"/>
                  <a:pt x="737" y="747"/>
                  <a:pt x="738" y="748"/>
                </a:cubicBezTo>
                <a:cubicBezTo>
                  <a:pt x="738" y="749"/>
                  <a:pt x="738" y="750"/>
                  <a:pt x="738" y="750"/>
                </a:cubicBezTo>
                <a:cubicBezTo>
                  <a:pt x="735" y="753"/>
                  <a:pt x="732" y="756"/>
                  <a:pt x="729" y="758"/>
                </a:cubicBezTo>
                <a:cubicBezTo>
                  <a:pt x="729" y="759"/>
                  <a:pt x="728" y="759"/>
                  <a:pt x="728" y="759"/>
                </a:cubicBezTo>
                <a:close/>
                <a:moveTo>
                  <a:pt x="130" y="746"/>
                </a:moveTo>
                <a:cubicBezTo>
                  <a:pt x="130" y="746"/>
                  <a:pt x="129" y="746"/>
                  <a:pt x="129" y="746"/>
                </a:cubicBezTo>
                <a:cubicBezTo>
                  <a:pt x="126" y="743"/>
                  <a:pt x="123" y="740"/>
                  <a:pt x="120" y="737"/>
                </a:cubicBezTo>
                <a:cubicBezTo>
                  <a:pt x="120" y="737"/>
                  <a:pt x="120" y="736"/>
                  <a:pt x="121" y="735"/>
                </a:cubicBezTo>
                <a:cubicBezTo>
                  <a:pt x="121" y="735"/>
                  <a:pt x="122" y="735"/>
                  <a:pt x="123" y="735"/>
                </a:cubicBezTo>
                <a:cubicBezTo>
                  <a:pt x="125" y="738"/>
                  <a:pt x="128" y="741"/>
                  <a:pt x="131" y="744"/>
                </a:cubicBezTo>
                <a:cubicBezTo>
                  <a:pt x="132" y="744"/>
                  <a:pt x="132" y="745"/>
                  <a:pt x="131" y="746"/>
                </a:cubicBezTo>
                <a:cubicBezTo>
                  <a:pt x="131" y="746"/>
                  <a:pt x="130" y="746"/>
                  <a:pt x="130" y="746"/>
                </a:cubicBezTo>
                <a:close/>
                <a:moveTo>
                  <a:pt x="745" y="742"/>
                </a:moveTo>
                <a:cubicBezTo>
                  <a:pt x="745" y="742"/>
                  <a:pt x="745" y="742"/>
                  <a:pt x="744" y="742"/>
                </a:cubicBezTo>
                <a:cubicBezTo>
                  <a:pt x="744" y="741"/>
                  <a:pt x="744" y="740"/>
                  <a:pt x="744" y="740"/>
                </a:cubicBezTo>
                <a:cubicBezTo>
                  <a:pt x="747" y="737"/>
                  <a:pt x="750" y="734"/>
                  <a:pt x="753" y="731"/>
                </a:cubicBezTo>
                <a:cubicBezTo>
                  <a:pt x="753" y="730"/>
                  <a:pt x="754" y="730"/>
                  <a:pt x="755" y="731"/>
                </a:cubicBezTo>
                <a:cubicBezTo>
                  <a:pt x="755" y="731"/>
                  <a:pt x="755" y="732"/>
                  <a:pt x="755" y="733"/>
                </a:cubicBezTo>
                <a:cubicBezTo>
                  <a:pt x="752" y="736"/>
                  <a:pt x="749" y="739"/>
                  <a:pt x="746" y="742"/>
                </a:cubicBezTo>
                <a:cubicBezTo>
                  <a:pt x="746" y="742"/>
                  <a:pt x="746" y="742"/>
                  <a:pt x="745" y="742"/>
                </a:cubicBezTo>
                <a:close/>
                <a:moveTo>
                  <a:pt x="113" y="729"/>
                </a:moveTo>
                <a:cubicBezTo>
                  <a:pt x="113" y="729"/>
                  <a:pt x="113" y="729"/>
                  <a:pt x="112" y="728"/>
                </a:cubicBezTo>
                <a:cubicBezTo>
                  <a:pt x="110" y="725"/>
                  <a:pt x="107" y="722"/>
                  <a:pt x="104" y="719"/>
                </a:cubicBezTo>
                <a:cubicBezTo>
                  <a:pt x="104" y="719"/>
                  <a:pt x="104" y="718"/>
                  <a:pt x="105" y="717"/>
                </a:cubicBezTo>
                <a:cubicBezTo>
                  <a:pt x="105" y="717"/>
                  <a:pt x="106" y="717"/>
                  <a:pt x="107" y="717"/>
                </a:cubicBezTo>
                <a:cubicBezTo>
                  <a:pt x="109" y="721"/>
                  <a:pt x="112" y="723"/>
                  <a:pt x="115" y="726"/>
                </a:cubicBezTo>
                <a:cubicBezTo>
                  <a:pt x="115" y="727"/>
                  <a:pt x="115" y="728"/>
                  <a:pt x="114" y="729"/>
                </a:cubicBezTo>
                <a:cubicBezTo>
                  <a:pt x="114" y="729"/>
                  <a:pt x="114" y="729"/>
                  <a:pt x="113" y="729"/>
                </a:cubicBezTo>
                <a:close/>
                <a:moveTo>
                  <a:pt x="762" y="725"/>
                </a:moveTo>
                <a:cubicBezTo>
                  <a:pt x="761" y="725"/>
                  <a:pt x="761" y="724"/>
                  <a:pt x="761" y="724"/>
                </a:cubicBezTo>
                <a:cubicBezTo>
                  <a:pt x="760" y="724"/>
                  <a:pt x="760" y="723"/>
                  <a:pt x="761" y="722"/>
                </a:cubicBezTo>
                <a:cubicBezTo>
                  <a:pt x="763" y="719"/>
                  <a:pt x="766" y="716"/>
                  <a:pt x="768" y="713"/>
                </a:cubicBezTo>
                <a:cubicBezTo>
                  <a:pt x="769" y="712"/>
                  <a:pt x="770" y="712"/>
                  <a:pt x="770" y="713"/>
                </a:cubicBezTo>
                <a:cubicBezTo>
                  <a:pt x="771" y="713"/>
                  <a:pt x="771" y="714"/>
                  <a:pt x="771" y="715"/>
                </a:cubicBezTo>
                <a:cubicBezTo>
                  <a:pt x="768" y="718"/>
                  <a:pt x="765" y="721"/>
                  <a:pt x="763" y="724"/>
                </a:cubicBezTo>
                <a:cubicBezTo>
                  <a:pt x="763" y="724"/>
                  <a:pt x="762" y="725"/>
                  <a:pt x="762" y="725"/>
                </a:cubicBezTo>
                <a:close/>
                <a:moveTo>
                  <a:pt x="98" y="711"/>
                </a:moveTo>
                <a:cubicBezTo>
                  <a:pt x="97" y="711"/>
                  <a:pt x="97" y="711"/>
                  <a:pt x="97" y="710"/>
                </a:cubicBezTo>
                <a:cubicBezTo>
                  <a:pt x="94" y="707"/>
                  <a:pt x="92" y="704"/>
                  <a:pt x="89" y="701"/>
                </a:cubicBezTo>
                <a:cubicBezTo>
                  <a:pt x="89" y="700"/>
                  <a:pt x="89" y="699"/>
                  <a:pt x="89" y="699"/>
                </a:cubicBezTo>
                <a:cubicBezTo>
                  <a:pt x="90" y="698"/>
                  <a:pt x="91" y="698"/>
                  <a:pt x="92" y="699"/>
                </a:cubicBezTo>
                <a:cubicBezTo>
                  <a:pt x="94" y="702"/>
                  <a:pt x="96" y="705"/>
                  <a:pt x="99" y="708"/>
                </a:cubicBezTo>
                <a:cubicBezTo>
                  <a:pt x="99" y="709"/>
                  <a:pt x="99" y="710"/>
                  <a:pt x="99" y="710"/>
                </a:cubicBezTo>
                <a:cubicBezTo>
                  <a:pt x="98" y="711"/>
                  <a:pt x="98" y="711"/>
                  <a:pt x="98" y="711"/>
                </a:cubicBezTo>
                <a:close/>
                <a:moveTo>
                  <a:pt x="777" y="706"/>
                </a:moveTo>
                <a:cubicBezTo>
                  <a:pt x="777" y="706"/>
                  <a:pt x="776" y="706"/>
                  <a:pt x="776" y="706"/>
                </a:cubicBezTo>
                <a:cubicBezTo>
                  <a:pt x="775" y="705"/>
                  <a:pt x="775" y="704"/>
                  <a:pt x="776" y="704"/>
                </a:cubicBezTo>
                <a:cubicBezTo>
                  <a:pt x="778" y="701"/>
                  <a:pt x="781" y="697"/>
                  <a:pt x="783" y="694"/>
                </a:cubicBezTo>
                <a:cubicBezTo>
                  <a:pt x="784" y="693"/>
                  <a:pt x="785" y="693"/>
                  <a:pt x="785" y="694"/>
                </a:cubicBezTo>
                <a:cubicBezTo>
                  <a:pt x="786" y="694"/>
                  <a:pt x="786" y="695"/>
                  <a:pt x="786" y="696"/>
                </a:cubicBezTo>
                <a:cubicBezTo>
                  <a:pt x="783" y="699"/>
                  <a:pt x="781" y="702"/>
                  <a:pt x="778" y="706"/>
                </a:cubicBezTo>
                <a:cubicBezTo>
                  <a:pt x="778" y="706"/>
                  <a:pt x="777" y="706"/>
                  <a:pt x="777" y="706"/>
                </a:cubicBezTo>
                <a:close/>
                <a:moveTo>
                  <a:pt x="83" y="692"/>
                </a:moveTo>
                <a:cubicBezTo>
                  <a:pt x="83" y="692"/>
                  <a:pt x="82" y="691"/>
                  <a:pt x="82" y="691"/>
                </a:cubicBezTo>
                <a:cubicBezTo>
                  <a:pt x="80" y="688"/>
                  <a:pt x="77" y="685"/>
                  <a:pt x="75" y="681"/>
                </a:cubicBezTo>
                <a:cubicBezTo>
                  <a:pt x="75" y="681"/>
                  <a:pt x="75" y="680"/>
                  <a:pt x="76" y="679"/>
                </a:cubicBezTo>
                <a:cubicBezTo>
                  <a:pt x="76" y="679"/>
                  <a:pt x="77" y="679"/>
                  <a:pt x="78" y="680"/>
                </a:cubicBezTo>
                <a:cubicBezTo>
                  <a:pt x="80" y="683"/>
                  <a:pt x="82" y="686"/>
                  <a:pt x="84" y="689"/>
                </a:cubicBezTo>
                <a:cubicBezTo>
                  <a:pt x="85" y="690"/>
                  <a:pt x="85" y="691"/>
                  <a:pt x="84" y="691"/>
                </a:cubicBezTo>
                <a:cubicBezTo>
                  <a:pt x="84" y="692"/>
                  <a:pt x="84" y="692"/>
                  <a:pt x="83" y="692"/>
                </a:cubicBezTo>
                <a:close/>
                <a:moveTo>
                  <a:pt x="791" y="687"/>
                </a:moveTo>
                <a:cubicBezTo>
                  <a:pt x="791" y="687"/>
                  <a:pt x="791" y="687"/>
                  <a:pt x="791" y="687"/>
                </a:cubicBezTo>
                <a:cubicBezTo>
                  <a:pt x="790" y="686"/>
                  <a:pt x="790" y="685"/>
                  <a:pt x="790" y="684"/>
                </a:cubicBezTo>
                <a:cubicBezTo>
                  <a:pt x="792" y="681"/>
                  <a:pt x="795" y="678"/>
                  <a:pt x="797" y="675"/>
                </a:cubicBezTo>
                <a:cubicBezTo>
                  <a:pt x="797" y="674"/>
                  <a:pt x="798" y="674"/>
                  <a:pt x="799" y="674"/>
                </a:cubicBezTo>
                <a:cubicBezTo>
                  <a:pt x="800" y="675"/>
                  <a:pt x="800" y="676"/>
                  <a:pt x="799" y="676"/>
                </a:cubicBezTo>
                <a:cubicBezTo>
                  <a:pt x="797" y="680"/>
                  <a:pt x="795" y="683"/>
                  <a:pt x="793" y="686"/>
                </a:cubicBezTo>
                <a:cubicBezTo>
                  <a:pt x="792" y="687"/>
                  <a:pt x="792" y="687"/>
                  <a:pt x="791" y="687"/>
                </a:cubicBezTo>
                <a:close/>
                <a:moveTo>
                  <a:pt x="70" y="672"/>
                </a:moveTo>
                <a:cubicBezTo>
                  <a:pt x="69" y="672"/>
                  <a:pt x="69" y="672"/>
                  <a:pt x="68" y="671"/>
                </a:cubicBezTo>
                <a:cubicBezTo>
                  <a:pt x="66" y="668"/>
                  <a:pt x="64" y="664"/>
                  <a:pt x="62" y="661"/>
                </a:cubicBezTo>
                <a:cubicBezTo>
                  <a:pt x="62" y="660"/>
                  <a:pt x="62" y="659"/>
                  <a:pt x="63" y="659"/>
                </a:cubicBezTo>
                <a:cubicBezTo>
                  <a:pt x="63" y="659"/>
                  <a:pt x="64" y="659"/>
                  <a:pt x="65" y="659"/>
                </a:cubicBezTo>
                <a:cubicBezTo>
                  <a:pt x="67" y="663"/>
                  <a:pt x="69" y="666"/>
                  <a:pt x="71" y="670"/>
                </a:cubicBezTo>
                <a:cubicBezTo>
                  <a:pt x="71" y="670"/>
                  <a:pt x="71" y="671"/>
                  <a:pt x="71" y="672"/>
                </a:cubicBezTo>
                <a:cubicBezTo>
                  <a:pt x="70" y="672"/>
                  <a:pt x="70" y="672"/>
                  <a:pt x="70" y="672"/>
                </a:cubicBezTo>
                <a:close/>
                <a:moveTo>
                  <a:pt x="805" y="667"/>
                </a:moveTo>
                <a:cubicBezTo>
                  <a:pt x="804" y="667"/>
                  <a:pt x="804" y="667"/>
                  <a:pt x="804" y="667"/>
                </a:cubicBezTo>
                <a:cubicBezTo>
                  <a:pt x="803" y="666"/>
                  <a:pt x="803" y="665"/>
                  <a:pt x="803" y="665"/>
                </a:cubicBezTo>
                <a:cubicBezTo>
                  <a:pt x="805" y="661"/>
                  <a:pt x="808" y="658"/>
                  <a:pt x="810" y="654"/>
                </a:cubicBezTo>
                <a:cubicBezTo>
                  <a:pt x="810" y="654"/>
                  <a:pt x="811" y="653"/>
                  <a:pt x="812" y="654"/>
                </a:cubicBezTo>
                <a:cubicBezTo>
                  <a:pt x="812" y="654"/>
                  <a:pt x="813" y="655"/>
                  <a:pt x="812" y="656"/>
                </a:cubicBezTo>
                <a:cubicBezTo>
                  <a:pt x="810" y="659"/>
                  <a:pt x="808" y="663"/>
                  <a:pt x="806" y="666"/>
                </a:cubicBezTo>
                <a:cubicBezTo>
                  <a:pt x="806" y="667"/>
                  <a:pt x="805" y="667"/>
                  <a:pt x="805" y="667"/>
                </a:cubicBezTo>
                <a:close/>
                <a:moveTo>
                  <a:pt x="57" y="651"/>
                </a:moveTo>
                <a:cubicBezTo>
                  <a:pt x="57" y="651"/>
                  <a:pt x="56" y="651"/>
                  <a:pt x="56" y="651"/>
                </a:cubicBezTo>
                <a:cubicBezTo>
                  <a:pt x="54" y="647"/>
                  <a:pt x="52" y="644"/>
                  <a:pt x="50" y="640"/>
                </a:cubicBezTo>
                <a:cubicBezTo>
                  <a:pt x="50" y="639"/>
                  <a:pt x="50" y="638"/>
                  <a:pt x="51" y="638"/>
                </a:cubicBezTo>
                <a:cubicBezTo>
                  <a:pt x="52" y="638"/>
                  <a:pt x="53" y="638"/>
                  <a:pt x="53" y="639"/>
                </a:cubicBezTo>
                <a:cubicBezTo>
                  <a:pt x="55" y="642"/>
                  <a:pt x="57" y="646"/>
                  <a:pt x="59" y="649"/>
                </a:cubicBezTo>
                <a:cubicBezTo>
                  <a:pt x="59" y="650"/>
                  <a:pt x="59" y="651"/>
                  <a:pt x="58" y="651"/>
                </a:cubicBezTo>
                <a:cubicBezTo>
                  <a:pt x="58" y="651"/>
                  <a:pt x="58" y="651"/>
                  <a:pt x="57" y="651"/>
                </a:cubicBezTo>
                <a:close/>
                <a:moveTo>
                  <a:pt x="817" y="646"/>
                </a:moveTo>
                <a:cubicBezTo>
                  <a:pt x="817" y="646"/>
                  <a:pt x="816" y="646"/>
                  <a:pt x="816" y="646"/>
                </a:cubicBezTo>
                <a:cubicBezTo>
                  <a:pt x="815" y="645"/>
                  <a:pt x="815" y="645"/>
                  <a:pt x="815" y="644"/>
                </a:cubicBezTo>
                <a:cubicBezTo>
                  <a:pt x="817" y="640"/>
                  <a:pt x="819" y="637"/>
                  <a:pt x="821" y="633"/>
                </a:cubicBezTo>
                <a:cubicBezTo>
                  <a:pt x="821" y="633"/>
                  <a:pt x="822" y="632"/>
                  <a:pt x="823" y="633"/>
                </a:cubicBezTo>
                <a:cubicBezTo>
                  <a:pt x="824" y="633"/>
                  <a:pt x="824" y="634"/>
                  <a:pt x="824" y="635"/>
                </a:cubicBezTo>
                <a:cubicBezTo>
                  <a:pt x="822" y="638"/>
                  <a:pt x="820" y="642"/>
                  <a:pt x="818" y="645"/>
                </a:cubicBezTo>
                <a:cubicBezTo>
                  <a:pt x="818" y="646"/>
                  <a:pt x="817" y="646"/>
                  <a:pt x="817" y="646"/>
                </a:cubicBezTo>
                <a:close/>
                <a:moveTo>
                  <a:pt x="46" y="630"/>
                </a:moveTo>
                <a:cubicBezTo>
                  <a:pt x="46" y="630"/>
                  <a:pt x="45" y="630"/>
                  <a:pt x="45" y="629"/>
                </a:cubicBezTo>
                <a:cubicBezTo>
                  <a:pt x="43" y="626"/>
                  <a:pt x="41" y="622"/>
                  <a:pt x="40" y="619"/>
                </a:cubicBezTo>
                <a:cubicBezTo>
                  <a:pt x="39" y="618"/>
                  <a:pt x="40" y="617"/>
                  <a:pt x="40" y="617"/>
                </a:cubicBezTo>
                <a:cubicBezTo>
                  <a:pt x="41" y="616"/>
                  <a:pt x="42" y="617"/>
                  <a:pt x="42" y="617"/>
                </a:cubicBezTo>
                <a:cubicBezTo>
                  <a:pt x="44" y="621"/>
                  <a:pt x="46" y="625"/>
                  <a:pt x="47" y="628"/>
                </a:cubicBezTo>
                <a:cubicBezTo>
                  <a:pt x="48" y="629"/>
                  <a:pt x="48" y="630"/>
                  <a:pt x="47" y="630"/>
                </a:cubicBezTo>
                <a:cubicBezTo>
                  <a:pt x="47" y="630"/>
                  <a:pt x="46" y="630"/>
                  <a:pt x="46" y="630"/>
                </a:cubicBezTo>
                <a:close/>
                <a:moveTo>
                  <a:pt x="828" y="625"/>
                </a:moveTo>
                <a:cubicBezTo>
                  <a:pt x="828" y="625"/>
                  <a:pt x="827" y="625"/>
                  <a:pt x="827" y="625"/>
                </a:cubicBezTo>
                <a:cubicBezTo>
                  <a:pt x="826" y="624"/>
                  <a:pt x="826" y="623"/>
                  <a:pt x="826" y="623"/>
                </a:cubicBezTo>
                <a:cubicBezTo>
                  <a:pt x="828" y="619"/>
                  <a:pt x="830" y="615"/>
                  <a:pt x="831" y="612"/>
                </a:cubicBezTo>
                <a:cubicBezTo>
                  <a:pt x="832" y="611"/>
                  <a:pt x="833" y="611"/>
                  <a:pt x="833" y="611"/>
                </a:cubicBezTo>
                <a:cubicBezTo>
                  <a:pt x="834" y="611"/>
                  <a:pt x="834" y="612"/>
                  <a:pt x="834" y="613"/>
                </a:cubicBezTo>
                <a:cubicBezTo>
                  <a:pt x="833" y="617"/>
                  <a:pt x="831" y="620"/>
                  <a:pt x="829" y="624"/>
                </a:cubicBezTo>
                <a:cubicBezTo>
                  <a:pt x="829" y="624"/>
                  <a:pt x="828" y="625"/>
                  <a:pt x="828" y="625"/>
                </a:cubicBezTo>
                <a:close/>
                <a:moveTo>
                  <a:pt x="36" y="609"/>
                </a:moveTo>
                <a:cubicBezTo>
                  <a:pt x="36" y="609"/>
                  <a:pt x="35" y="608"/>
                  <a:pt x="35" y="608"/>
                </a:cubicBezTo>
                <a:cubicBezTo>
                  <a:pt x="33" y="604"/>
                  <a:pt x="32" y="600"/>
                  <a:pt x="30" y="597"/>
                </a:cubicBezTo>
                <a:cubicBezTo>
                  <a:pt x="30" y="596"/>
                  <a:pt x="30" y="595"/>
                  <a:pt x="31" y="595"/>
                </a:cubicBezTo>
                <a:cubicBezTo>
                  <a:pt x="32" y="594"/>
                  <a:pt x="33" y="595"/>
                  <a:pt x="33" y="595"/>
                </a:cubicBezTo>
                <a:cubicBezTo>
                  <a:pt x="34" y="599"/>
                  <a:pt x="36" y="603"/>
                  <a:pt x="37" y="606"/>
                </a:cubicBezTo>
                <a:cubicBezTo>
                  <a:pt x="38" y="607"/>
                  <a:pt x="37" y="608"/>
                  <a:pt x="37" y="608"/>
                </a:cubicBezTo>
                <a:cubicBezTo>
                  <a:pt x="37" y="609"/>
                  <a:pt x="36" y="609"/>
                  <a:pt x="36" y="609"/>
                </a:cubicBezTo>
                <a:close/>
                <a:moveTo>
                  <a:pt x="838" y="603"/>
                </a:moveTo>
                <a:cubicBezTo>
                  <a:pt x="837" y="603"/>
                  <a:pt x="837" y="603"/>
                  <a:pt x="837" y="603"/>
                </a:cubicBezTo>
                <a:cubicBezTo>
                  <a:pt x="836" y="602"/>
                  <a:pt x="836" y="601"/>
                  <a:pt x="836" y="601"/>
                </a:cubicBezTo>
                <a:cubicBezTo>
                  <a:pt x="838" y="597"/>
                  <a:pt x="839" y="593"/>
                  <a:pt x="841" y="589"/>
                </a:cubicBezTo>
                <a:cubicBezTo>
                  <a:pt x="841" y="589"/>
                  <a:pt x="842" y="588"/>
                  <a:pt x="842" y="589"/>
                </a:cubicBezTo>
                <a:cubicBezTo>
                  <a:pt x="843" y="589"/>
                  <a:pt x="844" y="590"/>
                  <a:pt x="843" y="591"/>
                </a:cubicBezTo>
                <a:cubicBezTo>
                  <a:pt x="842" y="594"/>
                  <a:pt x="840" y="598"/>
                  <a:pt x="839" y="602"/>
                </a:cubicBezTo>
                <a:cubicBezTo>
                  <a:pt x="839" y="602"/>
                  <a:pt x="838" y="603"/>
                  <a:pt x="838" y="603"/>
                </a:cubicBezTo>
                <a:close/>
                <a:moveTo>
                  <a:pt x="27" y="586"/>
                </a:moveTo>
                <a:cubicBezTo>
                  <a:pt x="27" y="586"/>
                  <a:pt x="26" y="586"/>
                  <a:pt x="26" y="585"/>
                </a:cubicBezTo>
                <a:cubicBezTo>
                  <a:pt x="25" y="582"/>
                  <a:pt x="23" y="578"/>
                  <a:pt x="22" y="574"/>
                </a:cubicBezTo>
                <a:cubicBezTo>
                  <a:pt x="22" y="573"/>
                  <a:pt x="22" y="572"/>
                  <a:pt x="23" y="572"/>
                </a:cubicBezTo>
                <a:cubicBezTo>
                  <a:pt x="24" y="572"/>
                  <a:pt x="24" y="572"/>
                  <a:pt x="25" y="573"/>
                </a:cubicBezTo>
                <a:cubicBezTo>
                  <a:pt x="26" y="577"/>
                  <a:pt x="27" y="581"/>
                  <a:pt x="29" y="584"/>
                </a:cubicBezTo>
                <a:cubicBezTo>
                  <a:pt x="29" y="585"/>
                  <a:pt x="29" y="586"/>
                  <a:pt x="28" y="586"/>
                </a:cubicBezTo>
                <a:cubicBezTo>
                  <a:pt x="28" y="586"/>
                  <a:pt x="27" y="586"/>
                  <a:pt x="27" y="586"/>
                </a:cubicBezTo>
                <a:close/>
                <a:moveTo>
                  <a:pt x="846" y="580"/>
                </a:moveTo>
                <a:cubicBezTo>
                  <a:pt x="846" y="580"/>
                  <a:pt x="846" y="580"/>
                  <a:pt x="846" y="580"/>
                </a:cubicBezTo>
                <a:cubicBezTo>
                  <a:pt x="845" y="580"/>
                  <a:pt x="844" y="579"/>
                  <a:pt x="845" y="578"/>
                </a:cubicBezTo>
                <a:cubicBezTo>
                  <a:pt x="846" y="574"/>
                  <a:pt x="847" y="571"/>
                  <a:pt x="848" y="567"/>
                </a:cubicBezTo>
                <a:cubicBezTo>
                  <a:pt x="849" y="566"/>
                  <a:pt x="850" y="566"/>
                  <a:pt x="850" y="566"/>
                </a:cubicBezTo>
                <a:cubicBezTo>
                  <a:pt x="851" y="566"/>
                  <a:pt x="852" y="567"/>
                  <a:pt x="851" y="568"/>
                </a:cubicBezTo>
                <a:cubicBezTo>
                  <a:pt x="850" y="572"/>
                  <a:pt x="849" y="575"/>
                  <a:pt x="847" y="579"/>
                </a:cubicBezTo>
                <a:cubicBezTo>
                  <a:pt x="847" y="580"/>
                  <a:pt x="847" y="580"/>
                  <a:pt x="846" y="580"/>
                </a:cubicBezTo>
                <a:close/>
                <a:moveTo>
                  <a:pt x="20" y="564"/>
                </a:moveTo>
                <a:cubicBezTo>
                  <a:pt x="19" y="564"/>
                  <a:pt x="18" y="563"/>
                  <a:pt x="18" y="562"/>
                </a:cubicBezTo>
                <a:cubicBezTo>
                  <a:pt x="17" y="559"/>
                  <a:pt x="16" y="555"/>
                  <a:pt x="15" y="551"/>
                </a:cubicBezTo>
                <a:cubicBezTo>
                  <a:pt x="15" y="550"/>
                  <a:pt x="15" y="549"/>
                  <a:pt x="16" y="549"/>
                </a:cubicBezTo>
                <a:cubicBezTo>
                  <a:pt x="17" y="549"/>
                  <a:pt x="18" y="549"/>
                  <a:pt x="18" y="550"/>
                </a:cubicBezTo>
                <a:cubicBezTo>
                  <a:pt x="19" y="554"/>
                  <a:pt x="20" y="558"/>
                  <a:pt x="21" y="562"/>
                </a:cubicBezTo>
                <a:cubicBezTo>
                  <a:pt x="21" y="562"/>
                  <a:pt x="21" y="563"/>
                  <a:pt x="20" y="563"/>
                </a:cubicBezTo>
                <a:cubicBezTo>
                  <a:pt x="20" y="564"/>
                  <a:pt x="20" y="564"/>
                  <a:pt x="20" y="564"/>
                </a:cubicBezTo>
                <a:close/>
                <a:moveTo>
                  <a:pt x="853" y="557"/>
                </a:moveTo>
                <a:cubicBezTo>
                  <a:pt x="853" y="557"/>
                  <a:pt x="853" y="557"/>
                  <a:pt x="853" y="557"/>
                </a:cubicBezTo>
                <a:cubicBezTo>
                  <a:pt x="852" y="557"/>
                  <a:pt x="852" y="556"/>
                  <a:pt x="852" y="555"/>
                </a:cubicBezTo>
                <a:cubicBezTo>
                  <a:pt x="853" y="552"/>
                  <a:pt x="854" y="548"/>
                  <a:pt x="855" y="544"/>
                </a:cubicBezTo>
                <a:cubicBezTo>
                  <a:pt x="855" y="543"/>
                  <a:pt x="856" y="543"/>
                  <a:pt x="857" y="543"/>
                </a:cubicBezTo>
                <a:cubicBezTo>
                  <a:pt x="858" y="543"/>
                  <a:pt x="858" y="544"/>
                  <a:pt x="858" y="545"/>
                </a:cubicBezTo>
                <a:cubicBezTo>
                  <a:pt x="857" y="548"/>
                  <a:pt x="856" y="552"/>
                  <a:pt x="855" y="556"/>
                </a:cubicBezTo>
                <a:cubicBezTo>
                  <a:pt x="855" y="557"/>
                  <a:pt x="854" y="557"/>
                  <a:pt x="853" y="557"/>
                </a:cubicBezTo>
                <a:close/>
                <a:moveTo>
                  <a:pt x="13" y="540"/>
                </a:moveTo>
                <a:cubicBezTo>
                  <a:pt x="13" y="540"/>
                  <a:pt x="12" y="540"/>
                  <a:pt x="12" y="539"/>
                </a:cubicBezTo>
                <a:cubicBezTo>
                  <a:pt x="11" y="535"/>
                  <a:pt x="10" y="531"/>
                  <a:pt x="9" y="527"/>
                </a:cubicBezTo>
                <a:cubicBezTo>
                  <a:pt x="9" y="527"/>
                  <a:pt x="10" y="526"/>
                  <a:pt x="10" y="526"/>
                </a:cubicBezTo>
                <a:cubicBezTo>
                  <a:pt x="11" y="526"/>
                  <a:pt x="12" y="526"/>
                  <a:pt x="12" y="527"/>
                </a:cubicBezTo>
                <a:cubicBezTo>
                  <a:pt x="13" y="531"/>
                  <a:pt x="14" y="535"/>
                  <a:pt x="15" y="539"/>
                </a:cubicBezTo>
                <a:cubicBezTo>
                  <a:pt x="15" y="539"/>
                  <a:pt x="15" y="540"/>
                  <a:pt x="14" y="540"/>
                </a:cubicBezTo>
                <a:cubicBezTo>
                  <a:pt x="14" y="540"/>
                  <a:pt x="14" y="540"/>
                  <a:pt x="13" y="540"/>
                </a:cubicBezTo>
                <a:close/>
                <a:moveTo>
                  <a:pt x="859" y="534"/>
                </a:moveTo>
                <a:cubicBezTo>
                  <a:pt x="859" y="534"/>
                  <a:pt x="859" y="534"/>
                  <a:pt x="859" y="534"/>
                </a:cubicBezTo>
                <a:cubicBezTo>
                  <a:pt x="858" y="534"/>
                  <a:pt x="858" y="533"/>
                  <a:pt x="858" y="532"/>
                </a:cubicBezTo>
                <a:cubicBezTo>
                  <a:pt x="859" y="528"/>
                  <a:pt x="860" y="524"/>
                  <a:pt x="860" y="521"/>
                </a:cubicBezTo>
                <a:cubicBezTo>
                  <a:pt x="860" y="520"/>
                  <a:pt x="861" y="519"/>
                  <a:pt x="862" y="519"/>
                </a:cubicBezTo>
                <a:cubicBezTo>
                  <a:pt x="863" y="519"/>
                  <a:pt x="863" y="520"/>
                  <a:pt x="863" y="521"/>
                </a:cubicBezTo>
                <a:cubicBezTo>
                  <a:pt x="862" y="525"/>
                  <a:pt x="862" y="529"/>
                  <a:pt x="861" y="533"/>
                </a:cubicBezTo>
                <a:cubicBezTo>
                  <a:pt x="861" y="534"/>
                  <a:pt x="860" y="534"/>
                  <a:pt x="859" y="534"/>
                </a:cubicBezTo>
                <a:close/>
                <a:moveTo>
                  <a:pt x="8" y="517"/>
                </a:moveTo>
                <a:cubicBezTo>
                  <a:pt x="8" y="517"/>
                  <a:pt x="7" y="516"/>
                  <a:pt x="7" y="516"/>
                </a:cubicBezTo>
                <a:cubicBezTo>
                  <a:pt x="6" y="512"/>
                  <a:pt x="6" y="508"/>
                  <a:pt x="5" y="504"/>
                </a:cubicBezTo>
                <a:cubicBezTo>
                  <a:pt x="5" y="503"/>
                  <a:pt x="5" y="502"/>
                  <a:pt x="6" y="502"/>
                </a:cubicBezTo>
                <a:cubicBezTo>
                  <a:pt x="7" y="502"/>
                  <a:pt x="8" y="503"/>
                  <a:pt x="8" y="503"/>
                </a:cubicBezTo>
                <a:cubicBezTo>
                  <a:pt x="8" y="507"/>
                  <a:pt x="9" y="511"/>
                  <a:pt x="10" y="515"/>
                </a:cubicBezTo>
                <a:cubicBezTo>
                  <a:pt x="10" y="516"/>
                  <a:pt x="9" y="517"/>
                  <a:pt x="9" y="517"/>
                </a:cubicBezTo>
                <a:cubicBezTo>
                  <a:pt x="9" y="517"/>
                  <a:pt x="8" y="517"/>
                  <a:pt x="8" y="517"/>
                </a:cubicBezTo>
                <a:close/>
                <a:moveTo>
                  <a:pt x="864" y="510"/>
                </a:moveTo>
                <a:cubicBezTo>
                  <a:pt x="864" y="510"/>
                  <a:pt x="864" y="510"/>
                  <a:pt x="864" y="510"/>
                </a:cubicBezTo>
                <a:cubicBezTo>
                  <a:pt x="863" y="510"/>
                  <a:pt x="862" y="510"/>
                  <a:pt x="862" y="509"/>
                </a:cubicBezTo>
                <a:cubicBezTo>
                  <a:pt x="863" y="505"/>
                  <a:pt x="864" y="501"/>
                  <a:pt x="864" y="497"/>
                </a:cubicBezTo>
                <a:cubicBezTo>
                  <a:pt x="864" y="496"/>
                  <a:pt x="865" y="496"/>
                  <a:pt x="866" y="496"/>
                </a:cubicBezTo>
                <a:cubicBezTo>
                  <a:pt x="867" y="496"/>
                  <a:pt x="867" y="497"/>
                  <a:pt x="867" y="497"/>
                </a:cubicBezTo>
                <a:cubicBezTo>
                  <a:pt x="867" y="501"/>
                  <a:pt x="866" y="505"/>
                  <a:pt x="865" y="509"/>
                </a:cubicBezTo>
                <a:cubicBezTo>
                  <a:pt x="865" y="510"/>
                  <a:pt x="865" y="510"/>
                  <a:pt x="864" y="510"/>
                </a:cubicBezTo>
                <a:close/>
                <a:moveTo>
                  <a:pt x="5" y="493"/>
                </a:moveTo>
                <a:cubicBezTo>
                  <a:pt x="4" y="493"/>
                  <a:pt x="3" y="493"/>
                  <a:pt x="3" y="492"/>
                </a:cubicBezTo>
                <a:cubicBezTo>
                  <a:pt x="3" y="488"/>
                  <a:pt x="2" y="484"/>
                  <a:pt x="2" y="480"/>
                </a:cubicBezTo>
                <a:cubicBezTo>
                  <a:pt x="2" y="479"/>
                  <a:pt x="2" y="478"/>
                  <a:pt x="3" y="478"/>
                </a:cubicBezTo>
                <a:cubicBezTo>
                  <a:pt x="4" y="478"/>
                  <a:pt x="5" y="479"/>
                  <a:pt x="5" y="480"/>
                </a:cubicBezTo>
                <a:cubicBezTo>
                  <a:pt x="5" y="484"/>
                  <a:pt x="6" y="488"/>
                  <a:pt x="6" y="492"/>
                </a:cubicBezTo>
                <a:cubicBezTo>
                  <a:pt x="6" y="492"/>
                  <a:pt x="6" y="493"/>
                  <a:pt x="5" y="493"/>
                </a:cubicBezTo>
                <a:cubicBezTo>
                  <a:pt x="5" y="493"/>
                  <a:pt x="5" y="493"/>
                  <a:pt x="5" y="493"/>
                </a:cubicBezTo>
                <a:close/>
                <a:moveTo>
                  <a:pt x="867" y="487"/>
                </a:moveTo>
                <a:cubicBezTo>
                  <a:pt x="867" y="487"/>
                  <a:pt x="867" y="487"/>
                  <a:pt x="867" y="487"/>
                </a:cubicBezTo>
                <a:cubicBezTo>
                  <a:pt x="866" y="487"/>
                  <a:pt x="866" y="486"/>
                  <a:pt x="866" y="485"/>
                </a:cubicBezTo>
                <a:cubicBezTo>
                  <a:pt x="866" y="481"/>
                  <a:pt x="867" y="477"/>
                  <a:pt x="867" y="473"/>
                </a:cubicBezTo>
                <a:cubicBezTo>
                  <a:pt x="867" y="472"/>
                  <a:pt x="868" y="472"/>
                  <a:pt x="869" y="472"/>
                </a:cubicBezTo>
                <a:cubicBezTo>
                  <a:pt x="869" y="472"/>
                  <a:pt x="870" y="473"/>
                  <a:pt x="870" y="473"/>
                </a:cubicBezTo>
                <a:cubicBezTo>
                  <a:pt x="870" y="477"/>
                  <a:pt x="869" y="481"/>
                  <a:pt x="869" y="485"/>
                </a:cubicBezTo>
                <a:cubicBezTo>
                  <a:pt x="869" y="486"/>
                  <a:pt x="868" y="487"/>
                  <a:pt x="867" y="487"/>
                </a:cubicBezTo>
                <a:close/>
                <a:moveTo>
                  <a:pt x="2" y="469"/>
                </a:moveTo>
                <a:cubicBezTo>
                  <a:pt x="1" y="469"/>
                  <a:pt x="1" y="469"/>
                  <a:pt x="1" y="468"/>
                </a:cubicBezTo>
                <a:cubicBezTo>
                  <a:pt x="0" y="464"/>
                  <a:pt x="0" y="460"/>
                  <a:pt x="0" y="456"/>
                </a:cubicBezTo>
                <a:cubicBezTo>
                  <a:pt x="0" y="455"/>
                  <a:pt x="1" y="454"/>
                  <a:pt x="2" y="454"/>
                </a:cubicBezTo>
                <a:cubicBezTo>
                  <a:pt x="2" y="454"/>
                  <a:pt x="3" y="455"/>
                  <a:pt x="3" y="456"/>
                </a:cubicBezTo>
                <a:cubicBezTo>
                  <a:pt x="3" y="460"/>
                  <a:pt x="3" y="464"/>
                  <a:pt x="4" y="468"/>
                </a:cubicBezTo>
                <a:cubicBezTo>
                  <a:pt x="4" y="469"/>
                  <a:pt x="3" y="469"/>
                  <a:pt x="2" y="469"/>
                </a:cubicBezTo>
                <a:cubicBezTo>
                  <a:pt x="2" y="469"/>
                  <a:pt x="2" y="469"/>
                  <a:pt x="2" y="469"/>
                </a:cubicBezTo>
                <a:close/>
                <a:moveTo>
                  <a:pt x="869" y="463"/>
                </a:moveTo>
                <a:cubicBezTo>
                  <a:pt x="869" y="463"/>
                  <a:pt x="869" y="463"/>
                  <a:pt x="869" y="463"/>
                </a:cubicBezTo>
                <a:cubicBezTo>
                  <a:pt x="868" y="463"/>
                  <a:pt x="868" y="462"/>
                  <a:pt x="868" y="461"/>
                </a:cubicBezTo>
                <a:cubicBezTo>
                  <a:pt x="868" y="457"/>
                  <a:pt x="868" y="453"/>
                  <a:pt x="868" y="449"/>
                </a:cubicBezTo>
                <a:cubicBezTo>
                  <a:pt x="868" y="448"/>
                  <a:pt x="869" y="448"/>
                  <a:pt x="870" y="448"/>
                </a:cubicBezTo>
                <a:cubicBezTo>
                  <a:pt x="871" y="448"/>
                  <a:pt x="871" y="449"/>
                  <a:pt x="871" y="449"/>
                </a:cubicBezTo>
                <a:cubicBezTo>
                  <a:pt x="871" y="453"/>
                  <a:pt x="871" y="457"/>
                  <a:pt x="871" y="461"/>
                </a:cubicBezTo>
                <a:cubicBezTo>
                  <a:pt x="871" y="462"/>
                  <a:pt x="870" y="463"/>
                  <a:pt x="869" y="463"/>
                </a:cubicBezTo>
                <a:close/>
                <a:moveTo>
                  <a:pt x="1" y="445"/>
                </a:moveTo>
                <a:cubicBezTo>
                  <a:pt x="0" y="445"/>
                  <a:pt x="0" y="445"/>
                  <a:pt x="0" y="444"/>
                </a:cubicBezTo>
                <a:cubicBezTo>
                  <a:pt x="0" y="441"/>
                  <a:pt x="0" y="439"/>
                  <a:pt x="0" y="436"/>
                </a:cubicBezTo>
                <a:cubicBezTo>
                  <a:pt x="0" y="435"/>
                  <a:pt x="0" y="433"/>
                  <a:pt x="0" y="432"/>
                </a:cubicBezTo>
                <a:cubicBezTo>
                  <a:pt x="0" y="431"/>
                  <a:pt x="0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2" y="430"/>
                  <a:pt x="3" y="431"/>
                  <a:pt x="3" y="432"/>
                </a:cubicBezTo>
                <a:cubicBezTo>
                  <a:pt x="3" y="433"/>
                  <a:pt x="3" y="435"/>
                  <a:pt x="3" y="436"/>
                </a:cubicBezTo>
                <a:cubicBezTo>
                  <a:pt x="3" y="439"/>
                  <a:pt x="3" y="441"/>
                  <a:pt x="3" y="444"/>
                </a:cubicBezTo>
                <a:cubicBezTo>
                  <a:pt x="3" y="445"/>
                  <a:pt x="2" y="445"/>
                  <a:pt x="1" y="445"/>
                </a:cubicBezTo>
                <a:cubicBezTo>
                  <a:pt x="1" y="445"/>
                  <a:pt x="1" y="445"/>
                  <a:pt x="1" y="445"/>
                </a:cubicBezTo>
                <a:close/>
                <a:moveTo>
                  <a:pt x="870" y="439"/>
                </a:moveTo>
                <a:cubicBezTo>
                  <a:pt x="870" y="439"/>
                  <a:pt x="870" y="439"/>
                  <a:pt x="870" y="439"/>
                </a:cubicBezTo>
                <a:cubicBezTo>
                  <a:pt x="869" y="439"/>
                  <a:pt x="869" y="438"/>
                  <a:pt x="869" y="437"/>
                </a:cubicBezTo>
                <a:cubicBezTo>
                  <a:pt x="869" y="436"/>
                  <a:pt x="869" y="436"/>
                  <a:pt x="869" y="436"/>
                </a:cubicBezTo>
                <a:cubicBezTo>
                  <a:pt x="869" y="432"/>
                  <a:pt x="868" y="429"/>
                  <a:pt x="868" y="425"/>
                </a:cubicBezTo>
                <a:cubicBezTo>
                  <a:pt x="868" y="425"/>
                  <a:pt x="869" y="424"/>
                  <a:pt x="870" y="424"/>
                </a:cubicBezTo>
                <a:cubicBezTo>
                  <a:pt x="871" y="424"/>
                  <a:pt x="871" y="424"/>
                  <a:pt x="871" y="425"/>
                </a:cubicBezTo>
                <a:cubicBezTo>
                  <a:pt x="871" y="429"/>
                  <a:pt x="872" y="432"/>
                  <a:pt x="872" y="436"/>
                </a:cubicBezTo>
                <a:cubicBezTo>
                  <a:pt x="872" y="437"/>
                  <a:pt x="872" y="437"/>
                  <a:pt x="872" y="437"/>
                </a:cubicBezTo>
                <a:cubicBezTo>
                  <a:pt x="872" y="438"/>
                  <a:pt x="871" y="439"/>
                  <a:pt x="870" y="439"/>
                </a:cubicBezTo>
                <a:close/>
                <a:moveTo>
                  <a:pt x="1" y="421"/>
                </a:move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0" y="421"/>
                  <a:pt x="0" y="420"/>
                </a:cubicBezTo>
                <a:cubicBezTo>
                  <a:pt x="0" y="416"/>
                  <a:pt x="0" y="412"/>
                  <a:pt x="1" y="408"/>
                </a:cubicBezTo>
                <a:cubicBezTo>
                  <a:pt x="1" y="407"/>
                  <a:pt x="1" y="406"/>
                  <a:pt x="2" y="406"/>
                </a:cubicBezTo>
                <a:cubicBezTo>
                  <a:pt x="3" y="406"/>
                  <a:pt x="4" y="407"/>
                  <a:pt x="4" y="408"/>
                </a:cubicBezTo>
                <a:cubicBezTo>
                  <a:pt x="3" y="412"/>
                  <a:pt x="3" y="416"/>
                  <a:pt x="3" y="420"/>
                </a:cubicBezTo>
                <a:cubicBezTo>
                  <a:pt x="3" y="421"/>
                  <a:pt x="2" y="421"/>
                  <a:pt x="1" y="421"/>
                </a:cubicBezTo>
                <a:close/>
                <a:moveTo>
                  <a:pt x="869" y="415"/>
                </a:moveTo>
                <a:cubicBezTo>
                  <a:pt x="869" y="415"/>
                  <a:pt x="868" y="414"/>
                  <a:pt x="868" y="413"/>
                </a:cubicBezTo>
                <a:cubicBezTo>
                  <a:pt x="868" y="409"/>
                  <a:pt x="867" y="405"/>
                  <a:pt x="867" y="402"/>
                </a:cubicBezTo>
                <a:cubicBezTo>
                  <a:pt x="867" y="401"/>
                  <a:pt x="868" y="400"/>
                  <a:pt x="869" y="400"/>
                </a:cubicBezTo>
                <a:cubicBezTo>
                  <a:pt x="869" y="400"/>
                  <a:pt x="870" y="400"/>
                  <a:pt x="870" y="401"/>
                </a:cubicBezTo>
                <a:cubicBezTo>
                  <a:pt x="870" y="405"/>
                  <a:pt x="871" y="409"/>
                  <a:pt x="871" y="413"/>
                </a:cubicBezTo>
                <a:cubicBezTo>
                  <a:pt x="871" y="414"/>
                  <a:pt x="870" y="415"/>
                  <a:pt x="870" y="415"/>
                </a:cubicBezTo>
                <a:cubicBezTo>
                  <a:pt x="869" y="415"/>
                  <a:pt x="869" y="415"/>
                  <a:pt x="869" y="415"/>
                </a:cubicBezTo>
                <a:close/>
                <a:moveTo>
                  <a:pt x="3" y="397"/>
                </a:moveTo>
                <a:cubicBezTo>
                  <a:pt x="3" y="397"/>
                  <a:pt x="3" y="397"/>
                  <a:pt x="3" y="397"/>
                </a:cubicBezTo>
                <a:cubicBezTo>
                  <a:pt x="2" y="397"/>
                  <a:pt x="1" y="397"/>
                  <a:pt x="1" y="396"/>
                </a:cubicBezTo>
                <a:cubicBezTo>
                  <a:pt x="2" y="392"/>
                  <a:pt x="2" y="388"/>
                  <a:pt x="3" y="384"/>
                </a:cubicBezTo>
                <a:cubicBezTo>
                  <a:pt x="3" y="383"/>
                  <a:pt x="4" y="382"/>
                  <a:pt x="4" y="383"/>
                </a:cubicBezTo>
                <a:cubicBezTo>
                  <a:pt x="5" y="383"/>
                  <a:pt x="6" y="383"/>
                  <a:pt x="6" y="384"/>
                </a:cubicBezTo>
                <a:cubicBezTo>
                  <a:pt x="5" y="388"/>
                  <a:pt x="5" y="392"/>
                  <a:pt x="4" y="396"/>
                </a:cubicBezTo>
                <a:cubicBezTo>
                  <a:pt x="4" y="397"/>
                  <a:pt x="4" y="397"/>
                  <a:pt x="3" y="397"/>
                </a:cubicBezTo>
                <a:close/>
                <a:moveTo>
                  <a:pt x="868" y="391"/>
                </a:moveTo>
                <a:cubicBezTo>
                  <a:pt x="867" y="391"/>
                  <a:pt x="866" y="390"/>
                  <a:pt x="866" y="390"/>
                </a:cubicBezTo>
                <a:cubicBezTo>
                  <a:pt x="866" y="386"/>
                  <a:pt x="865" y="382"/>
                  <a:pt x="865" y="378"/>
                </a:cubicBezTo>
                <a:cubicBezTo>
                  <a:pt x="865" y="377"/>
                  <a:pt x="865" y="376"/>
                  <a:pt x="866" y="376"/>
                </a:cubicBezTo>
                <a:cubicBezTo>
                  <a:pt x="867" y="376"/>
                  <a:pt x="868" y="377"/>
                  <a:pt x="868" y="377"/>
                </a:cubicBezTo>
                <a:cubicBezTo>
                  <a:pt x="868" y="381"/>
                  <a:pt x="869" y="385"/>
                  <a:pt x="869" y="389"/>
                </a:cubicBezTo>
                <a:cubicBezTo>
                  <a:pt x="869" y="390"/>
                  <a:pt x="869" y="391"/>
                  <a:pt x="868" y="391"/>
                </a:cubicBezTo>
                <a:cubicBezTo>
                  <a:pt x="868" y="391"/>
                  <a:pt x="868" y="391"/>
                  <a:pt x="868" y="391"/>
                </a:cubicBezTo>
                <a:close/>
                <a:moveTo>
                  <a:pt x="6" y="374"/>
                </a:moveTo>
                <a:cubicBezTo>
                  <a:pt x="6" y="374"/>
                  <a:pt x="6" y="374"/>
                  <a:pt x="6" y="374"/>
                </a:cubicBezTo>
                <a:cubicBezTo>
                  <a:pt x="5" y="373"/>
                  <a:pt x="4" y="373"/>
                  <a:pt x="4" y="372"/>
                </a:cubicBezTo>
                <a:cubicBezTo>
                  <a:pt x="5" y="368"/>
                  <a:pt x="6" y="364"/>
                  <a:pt x="6" y="360"/>
                </a:cubicBezTo>
                <a:cubicBezTo>
                  <a:pt x="6" y="359"/>
                  <a:pt x="7" y="359"/>
                  <a:pt x="8" y="359"/>
                </a:cubicBezTo>
                <a:cubicBezTo>
                  <a:pt x="9" y="359"/>
                  <a:pt x="9" y="360"/>
                  <a:pt x="9" y="361"/>
                </a:cubicBezTo>
                <a:cubicBezTo>
                  <a:pt x="8" y="364"/>
                  <a:pt x="8" y="368"/>
                  <a:pt x="7" y="372"/>
                </a:cubicBezTo>
                <a:cubicBezTo>
                  <a:pt x="7" y="373"/>
                  <a:pt x="7" y="374"/>
                  <a:pt x="6" y="374"/>
                </a:cubicBezTo>
                <a:close/>
                <a:moveTo>
                  <a:pt x="864" y="367"/>
                </a:moveTo>
                <a:cubicBezTo>
                  <a:pt x="864" y="367"/>
                  <a:pt x="863" y="367"/>
                  <a:pt x="863" y="366"/>
                </a:cubicBezTo>
                <a:cubicBezTo>
                  <a:pt x="862" y="362"/>
                  <a:pt x="862" y="358"/>
                  <a:pt x="861" y="354"/>
                </a:cubicBezTo>
                <a:cubicBezTo>
                  <a:pt x="861" y="353"/>
                  <a:pt x="861" y="353"/>
                  <a:pt x="862" y="352"/>
                </a:cubicBezTo>
                <a:cubicBezTo>
                  <a:pt x="863" y="352"/>
                  <a:pt x="864" y="353"/>
                  <a:pt x="864" y="354"/>
                </a:cubicBezTo>
                <a:cubicBezTo>
                  <a:pt x="865" y="358"/>
                  <a:pt x="865" y="361"/>
                  <a:pt x="866" y="365"/>
                </a:cubicBezTo>
                <a:cubicBezTo>
                  <a:pt x="866" y="366"/>
                  <a:pt x="865" y="367"/>
                  <a:pt x="865" y="367"/>
                </a:cubicBezTo>
                <a:cubicBezTo>
                  <a:pt x="865" y="367"/>
                  <a:pt x="864" y="367"/>
                  <a:pt x="864" y="367"/>
                </a:cubicBezTo>
                <a:close/>
                <a:moveTo>
                  <a:pt x="10" y="350"/>
                </a:moveTo>
                <a:cubicBezTo>
                  <a:pt x="10" y="350"/>
                  <a:pt x="10" y="350"/>
                  <a:pt x="10" y="350"/>
                </a:cubicBezTo>
                <a:cubicBezTo>
                  <a:pt x="9" y="350"/>
                  <a:pt x="8" y="349"/>
                  <a:pt x="8" y="348"/>
                </a:cubicBezTo>
                <a:cubicBezTo>
                  <a:pt x="9" y="344"/>
                  <a:pt x="10" y="340"/>
                  <a:pt x="11" y="336"/>
                </a:cubicBezTo>
                <a:cubicBezTo>
                  <a:pt x="11" y="336"/>
                  <a:pt x="12" y="335"/>
                  <a:pt x="13" y="335"/>
                </a:cubicBezTo>
                <a:cubicBezTo>
                  <a:pt x="14" y="335"/>
                  <a:pt x="14" y="336"/>
                  <a:pt x="14" y="337"/>
                </a:cubicBezTo>
                <a:cubicBezTo>
                  <a:pt x="13" y="341"/>
                  <a:pt x="12" y="345"/>
                  <a:pt x="11" y="349"/>
                </a:cubicBezTo>
                <a:cubicBezTo>
                  <a:pt x="11" y="350"/>
                  <a:pt x="11" y="350"/>
                  <a:pt x="10" y="350"/>
                </a:cubicBezTo>
                <a:close/>
                <a:moveTo>
                  <a:pt x="860" y="344"/>
                </a:moveTo>
                <a:cubicBezTo>
                  <a:pt x="859" y="344"/>
                  <a:pt x="859" y="343"/>
                  <a:pt x="858" y="342"/>
                </a:cubicBezTo>
                <a:cubicBezTo>
                  <a:pt x="858" y="339"/>
                  <a:pt x="857" y="335"/>
                  <a:pt x="856" y="331"/>
                </a:cubicBezTo>
                <a:cubicBezTo>
                  <a:pt x="855" y="330"/>
                  <a:pt x="856" y="329"/>
                  <a:pt x="857" y="329"/>
                </a:cubicBezTo>
                <a:cubicBezTo>
                  <a:pt x="858" y="329"/>
                  <a:pt x="858" y="329"/>
                  <a:pt x="859" y="330"/>
                </a:cubicBezTo>
                <a:cubicBezTo>
                  <a:pt x="860" y="334"/>
                  <a:pt x="860" y="338"/>
                  <a:pt x="861" y="342"/>
                </a:cubicBezTo>
                <a:cubicBezTo>
                  <a:pt x="862" y="343"/>
                  <a:pt x="861" y="343"/>
                  <a:pt x="860" y="344"/>
                </a:cubicBezTo>
                <a:cubicBezTo>
                  <a:pt x="860" y="344"/>
                  <a:pt x="860" y="344"/>
                  <a:pt x="860" y="344"/>
                </a:cubicBezTo>
                <a:close/>
                <a:moveTo>
                  <a:pt x="15" y="327"/>
                </a:moveTo>
                <a:cubicBezTo>
                  <a:pt x="15" y="327"/>
                  <a:pt x="15" y="327"/>
                  <a:pt x="15" y="327"/>
                </a:cubicBezTo>
                <a:cubicBezTo>
                  <a:pt x="14" y="326"/>
                  <a:pt x="14" y="326"/>
                  <a:pt x="14" y="325"/>
                </a:cubicBezTo>
                <a:cubicBezTo>
                  <a:pt x="15" y="321"/>
                  <a:pt x="16" y="317"/>
                  <a:pt x="17" y="313"/>
                </a:cubicBezTo>
                <a:cubicBezTo>
                  <a:pt x="17" y="312"/>
                  <a:pt x="18" y="312"/>
                  <a:pt x="19" y="312"/>
                </a:cubicBezTo>
                <a:cubicBezTo>
                  <a:pt x="20" y="312"/>
                  <a:pt x="20" y="313"/>
                  <a:pt x="20" y="314"/>
                </a:cubicBezTo>
                <a:cubicBezTo>
                  <a:pt x="19" y="318"/>
                  <a:pt x="18" y="322"/>
                  <a:pt x="17" y="326"/>
                </a:cubicBezTo>
                <a:cubicBezTo>
                  <a:pt x="17" y="326"/>
                  <a:pt x="16" y="327"/>
                  <a:pt x="15" y="327"/>
                </a:cubicBezTo>
                <a:close/>
                <a:moveTo>
                  <a:pt x="854" y="320"/>
                </a:moveTo>
                <a:cubicBezTo>
                  <a:pt x="853" y="320"/>
                  <a:pt x="853" y="320"/>
                  <a:pt x="853" y="319"/>
                </a:cubicBezTo>
                <a:cubicBezTo>
                  <a:pt x="852" y="315"/>
                  <a:pt x="850" y="312"/>
                  <a:pt x="849" y="308"/>
                </a:cubicBezTo>
                <a:cubicBezTo>
                  <a:pt x="849" y="307"/>
                  <a:pt x="849" y="306"/>
                  <a:pt x="850" y="306"/>
                </a:cubicBezTo>
                <a:cubicBezTo>
                  <a:pt x="851" y="306"/>
                  <a:pt x="852" y="306"/>
                  <a:pt x="852" y="307"/>
                </a:cubicBezTo>
                <a:cubicBezTo>
                  <a:pt x="853" y="311"/>
                  <a:pt x="854" y="315"/>
                  <a:pt x="855" y="318"/>
                </a:cubicBezTo>
                <a:cubicBezTo>
                  <a:pt x="856" y="319"/>
                  <a:pt x="855" y="320"/>
                  <a:pt x="854" y="320"/>
                </a:cubicBezTo>
                <a:cubicBezTo>
                  <a:pt x="854" y="320"/>
                  <a:pt x="854" y="320"/>
                  <a:pt x="854" y="320"/>
                </a:cubicBezTo>
                <a:close/>
                <a:moveTo>
                  <a:pt x="22" y="304"/>
                </a:moveTo>
                <a:cubicBezTo>
                  <a:pt x="22" y="304"/>
                  <a:pt x="22" y="304"/>
                  <a:pt x="22" y="304"/>
                </a:cubicBezTo>
                <a:cubicBezTo>
                  <a:pt x="21" y="303"/>
                  <a:pt x="20" y="302"/>
                  <a:pt x="21" y="302"/>
                </a:cubicBezTo>
                <a:cubicBezTo>
                  <a:pt x="22" y="298"/>
                  <a:pt x="23" y="294"/>
                  <a:pt x="25" y="290"/>
                </a:cubicBezTo>
                <a:cubicBezTo>
                  <a:pt x="25" y="289"/>
                  <a:pt x="26" y="289"/>
                  <a:pt x="27" y="289"/>
                </a:cubicBezTo>
                <a:cubicBezTo>
                  <a:pt x="27" y="290"/>
                  <a:pt x="28" y="290"/>
                  <a:pt x="27" y="291"/>
                </a:cubicBezTo>
                <a:cubicBezTo>
                  <a:pt x="26" y="295"/>
                  <a:pt x="25" y="299"/>
                  <a:pt x="24" y="303"/>
                </a:cubicBezTo>
                <a:cubicBezTo>
                  <a:pt x="23" y="303"/>
                  <a:pt x="23" y="304"/>
                  <a:pt x="22" y="304"/>
                </a:cubicBezTo>
                <a:close/>
                <a:moveTo>
                  <a:pt x="847" y="297"/>
                </a:moveTo>
                <a:cubicBezTo>
                  <a:pt x="846" y="297"/>
                  <a:pt x="846" y="297"/>
                  <a:pt x="846" y="296"/>
                </a:cubicBezTo>
                <a:cubicBezTo>
                  <a:pt x="844" y="293"/>
                  <a:pt x="843" y="289"/>
                  <a:pt x="842" y="285"/>
                </a:cubicBezTo>
                <a:cubicBezTo>
                  <a:pt x="841" y="284"/>
                  <a:pt x="842" y="283"/>
                  <a:pt x="842" y="283"/>
                </a:cubicBezTo>
                <a:cubicBezTo>
                  <a:pt x="843" y="283"/>
                  <a:pt x="844" y="283"/>
                  <a:pt x="844" y="284"/>
                </a:cubicBezTo>
                <a:cubicBezTo>
                  <a:pt x="846" y="288"/>
                  <a:pt x="847" y="292"/>
                  <a:pt x="848" y="295"/>
                </a:cubicBezTo>
                <a:cubicBezTo>
                  <a:pt x="849" y="296"/>
                  <a:pt x="848" y="297"/>
                  <a:pt x="847" y="297"/>
                </a:cubicBezTo>
                <a:cubicBezTo>
                  <a:pt x="847" y="297"/>
                  <a:pt x="847" y="297"/>
                  <a:pt x="847" y="297"/>
                </a:cubicBezTo>
                <a:close/>
                <a:moveTo>
                  <a:pt x="30" y="281"/>
                </a:moveTo>
                <a:cubicBezTo>
                  <a:pt x="30" y="281"/>
                  <a:pt x="30" y="281"/>
                  <a:pt x="30" y="281"/>
                </a:cubicBezTo>
                <a:cubicBezTo>
                  <a:pt x="29" y="281"/>
                  <a:pt x="28" y="280"/>
                  <a:pt x="29" y="279"/>
                </a:cubicBezTo>
                <a:cubicBezTo>
                  <a:pt x="30" y="275"/>
                  <a:pt x="32" y="271"/>
                  <a:pt x="33" y="268"/>
                </a:cubicBezTo>
                <a:cubicBezTo>
                  <a:pt x="34" y="267"/>
                  <a:pt x="35" y="267"/>
                  <a:pt x="35" y="267"/>
                </a:cubicBezTo>
                <a:cubicBezTo>
                  <a:pt x="36" y="267"/>
                  <a:pt x="36" y="268"/>
                  <a:pt x="36" y="269"/>
                </a:cubicBezTo>
                <a:cubicBezTo>
                  <a:pt x="35" y="273"/>
                  <a:pt x="33" y="276"/>
                  <a:pt x="32" y="280"/>
                </a:cubicBezTo>
                <a:cubicBezTo>
                  <a:pt x="31" y="281"/>
                  <a:pt x="31" y="281"/>
                  <a:pt x="30" y="281"/>
                </a:cubicBezTo>
                <a:close/>
                <a:moveTo>
                  <a:pt x="839" y="275"/>
                </a:moveTo>
                <a:cubicBezTo>
                  <a:pt x="838" y="275"/>
                  <a:pt x="837" y="275"/>
                  <a:pt x="837" y="274"/>
                </a:cubicBezTo>
                <a:cubicBezTo>
                  <a:pt x="836" y="270"/>
                  <a:pt x="834" y="267"/>
                  <a:pt x="833" y="263"/>
                </a:cubicBezTo>
                <a:cubicBezTo>
                  <a:pt x="832" y="262"/>
                  <a:pt x="833" y="261"/>
                  <a:pt x="833" y="261"/>
                </a:cubicBezTo>
                <a:cubicBezTo>
                  <a:pt x="834" y="261"/>
                  <a:pt x="835" y="261"/>
                  <a:pt x="835" y="262"/>
                </a:cubicBezTo>
                <a:cubicBezTo>
                  <a:pt x="837" y="265"/>
                  <a:pt x="838" y="269"/>
                  <a:pt x="840" y="273"/>
                </a:cubicBezTo>
                <a:cubicBezTo>
                  <a:pt x="840" y="274"/>
                  <a:pt x="840" y="275"/>
                  <a:pt x="839" y="275"/>
                </a:cubicBezTo>
                <a:cubicBezTo>
                  <a:pt x="839" y="275"/>
                  <a:pt x="839" y="275"/>
                  <a:pt x="839" y="275"/>
                </a:cubicBezTo>
                <a:close/>
                <a:moveTo>
                  <a:pt x="39" y="259"/>
                </a:moveTo>
                <a:cubicBezTo>
                  <a:pt x="39" y="259"/>
                  <a:pt x="39" y="259"/>
                  <a:pt x="39" y="259"/>
                </a:cubicBezTo>
                <a:cubicBezTo>
                  <a:pt x="38" y="258"/>
                  <a:pt x="38" y="257"/>
                  <a:pt x="38" y="257"/>
                </a:cubicBezTo>
                <a:cubicBezTo>
                  <a:pt x="40" y="253"/>
                  <a:pt x="41" y="249"/>
                  <a:pt x="43" y="246"/>
                </a:cubicBezTo>
                <a:cubicBezTo>
                  <a:pt x="44" y="245"/>
                  <a:pt x="45" y="245"/>
                  <a:pt x="45" y="245"/>
                </a:cubicBezTo>
                <a:cubicBezTo>
                  <a:pt x="46" y="245"/>
                  <a:pt x="46" y="246"/>
                  <a:pt x="46" y="247"/>
                </a:cubicBezTo>
                <a:cubicBezTo>
                  <a:pt x="44" y="251"/>
                  <a:pt x="43" y="254"/>
                  <a:pt x="41" y="258"/>
                </a:cubicBezTo>
                <a:cubicBezTo>
                  <a:pt x="41" y="258"/>
                  <a:pt x="40" y="259"/>
                  <a:pt x="39" y="259"/>
                </a:cubicBezTo>
                <a:close/>
                <a:moveTo>
                  <a:pt x="829" y="253"/>
                </a:moveTo>
                <a:cubicBezTo>
                  <a:pt x="828" y="253"/>
                  <a:pt x="828" y="253"/>
                  <a:pt x="828" y="252"/>
                </a:cubicBezTo>
                <a:cubicBezTo>
                  <a:pt x="826" y="249"/>
                  <a:pt x="824" y="245"/>
                  <a:pt x="822" y="241"/>
                </a:cubicBezTo>
                <a:cubicBezTo>
                  <a:pt x="822" y="241"/>
                  <a:pt x="822" y="240"/>
                  <a:pt x="823" y="239"/>
                </a:cubicBezTo>
                <a:cubicBezTo>
                  <a:pt x="824" y="239"/>
                  <a:pt x="825" y="239"/>
                  <a:pt x="825" y="240"/>
                </a:cubicBezTo>
                <a:cubicBezTo>
                  <a:pt x="827" y="244"/>
                  <a:pt x="829" y="247"/>
                  <a:pt x="830" y="251"/>
                </a:cubicBezTo>
                <a:cubicBezTo>
                  <a:pt x="831" y="252"/>
                  <a:pt x="830" y="253"/>
                  <a:pt x="830" y="253"/>
                </a:cubicBezTo>
                <a:cubicBezTo>
                  <a:pt x="829" y="253"/>
                  <a:pt x="829" y="253"/>
                  <a:pt x="829" y="253"/>
                </a:cubicBezTo>
                <a:close/>
                <a:moveTo>
                  <a:pt x="50" y="237"/>
                </a:moveTo>
                <a:cubicBezTo>
                  <a:pt x="50" y="237"/>
                  <a:pt x="50" y="237"/>
                  <a:pt x="49" y="237"/>
                </a:cubicBezTo>
                <a:cubicBezTo>
                  <a:pt x="49" y="237"/>
                  <a:pt x="48" y="236"/>
                  <a:pt x="49" y="235"/>
                </a:cubicBezTo>
                <a:cubicBezTo>
                  <a:pt x="51" y="231"/>
                  <a:pt x="52" y="228"/>
                  <a:pt x="54" y="224"/>
                </a:cubicBezTo>
                <a:cubicBezTo>
                  <a:pt x="55" y="224"/>
                  <a:pt x="56" y="223"/>
                  <a:pt x="56" y="224"/>
                </a:cubicBezTo>
                <a:cubicBezTo>
                  <a:pt x="57" y="224"/>
                  <a:pt x="57" y="225"/>
                  <a:pt x="57" y="226"/>
                </a:cubicBezTo>
                <a:cubicBezTo>
                  <a:pt x="55" y="229"/>
                  <a:pt x="53" y="233"/>
                  <a:pt x="51" y="236"/>
                </a:cubicBezTo>
                <a:cubicBezTo>
                  <a:pt x="51" y="237"/>
                  <a:pt x="51" y="237"/>
                  <a:pt x="50" y="237"/>
                </a:cubicBezTo>
                <a:close/>
                <a:moveTo>
                  <a:pt x="818" y="232"/>
                </a:moveTo>
                <a:cubicBezTo>
                  <a:pt x="818" y="232"/>
                  <a:pt x="817" y="231"/>
                  <a:pt x="817" y="231"/>
                </a:cubicBezTo>
                <a:cubicBezTo>
                  <a:pt x="815" y="227"/>
                  <a:pt x="813" y="224"/>
                  <a:pt x="811" y="220"/>
                </a:cubicBezTo>
                <a:cubicBezTo>
                  <a:pt x="811" y="220"/>
                  <a:pt x="811" y="219"/>
                  <a:pt x="812" y="218"/>
                </a:cubicBezTo>
                <a:cubicBezTo>
                  <a:pt x="812" y="218"/>
                  <a:pt x="813" y="218"/>
                  <a:pt x="814" y="219"/>
                </a:cubicBezTo>
                <a:cubicBezTo>
                  <a:pt x="816" y="222"/>
                  <a:pt x="818" y="226"/>
                  <a:pt x="820" y="229"/>
                </a:cubicBezTo>
                <a:cubicBezTo>
                  <a:pt x="820" y="230"/>
                  <a:pt x="820" y="231"/>
                  <a:pt x="819" y="231"/>
                </a:cubicBezTo>
                <a:cubicBezTo>
                  <a:pt x="819" y="232"/>
                  <a:pt x="819" y="232"/>
                  <a:pt x="818" y="232"/>
                </a:cubicBezTo>
                <a:close/>
                <a:moveTo>
                  <a:pt x="62" y="216"/>
                </a:moveTo>
                <a:cubicBezTo>
                  <a:pt x="61" y="216"/>
                  <a:pt x="61" y="216"/>
                  <a:pt x="61" y="216"/>
                </a:cubicBezTo>
                <a:cubicBezTo>
                  <a:pt x="60" y="215"/>
                  <a:pt x="60" y="215"/>
                  <a:pt x="60" y="214"/>
                </a:cubicBezTo>
                <a:cubicBezTo>
                  <a:pt x="62" y="210"/>
                  <a:pt x="65" y="207"/>
                  <a:pt x="67" y="204"/>
                </a:cubicBezTo>
                <a:cubicBezTo>
                  <a:pt x="67" y="203"/>
                  <a:pt x="68" y="203"/>
                  <a:pt x="69" y="203"/>
                </a:cubicBezTo>
                <a:cubicBezTo>
                  <a:pt x="69" y="204"/>
                  <a:pt x="70" y="204"/>
                  <a:pt x="69" y="205"/>
                </a:cubicBezTo>
                <a:cubicBezTo>
                  <a:pt x="67" y="209"/>
                  <a:pt x="65" y="212"/>
                  <a:pt x="63" y="215"/>
                </a:cubicBezTo>
                <a:cubicBezTo>
                  <a:pt x="63" y="216"/>
                  <a:pt x="62" y="216"/>
                  <a:pt x="62" y="216"/>
                </a:cubicBezTo>
                <a:close/>
                <a:moveTo>
                  <a:pt x="806" y="211"/>
                </a:moveTo>
                <a:cubicBezTo>
                  <a:pt x="806" y="211"/>
                  <a:pt x="805" y="211"/>
                  <a:pt x="805" y="210"/>
                </a:cubicBezTo>
                <a:cubicBezTo>
                  <a:pt x="803" y="207"/>
                  <a:pt x="801" y="203"/>
                  <a:pt x="799" y="200"/>
                </a:cubicBezTo>
                <a:cubicBezTo>
                  <a:pt x="798" y="199"/>
                  <a:pt x="798" y="198"/>
                  <a:pt x="799" y="198"/>
                </a:cubicBezTo>
                <a:cubicBezTo>
                  <a:pt x="800" y="198"/>
                  <a:pt x="801" y="198"/>
                  <a:pt x="801" y="198"/>
                </a:cubicBezTo>
                <a:cubicBezTo>
                  <a:pt x="803" y="202"/>
                  <a:pt x="806" y="205"/>
                  <a:pt x="808" y="209"/>
                </a:cubicBezTo>
                <a:cubicBezTo>
                  <a:pt x="808" y="209"/>
                  <a:pt x="808" y="210"/>
                  <a:pt x="807" y="211"/>
                </a:cubicBezTo>
                <a:cubicBezTo>
                  <a:pt x="807" y="211"/>
                  <a:pt x="807" y="211"/>
                  <a:pt x="806" y="211"/>
                </a:cubicBezTo>
                <a:close/>
                <a:moveTo>
                  <a:pt x="75" y="196"/>
                </a:moveTo>
                <a:cubicBezTo>
                  <a:pt x="74" y="196"/>
                  <a:pt x="74" y="196"/>
                  <a:pt x="74" y="196"/>
                </a:cubicBezTo>
                <a:cubicBezTo>
                  <a:pt x="73" y="195"/>
                  <a:pt x="73" y="194"/>
                  <a:pt x="73" y="193"/>
                </a:cubicBezTo>
                <a:cubicBezTo>
                  <a:pt x="76" y="190"/>
                  <a:pt x="78" y="187"/>
                  <a:pt x="80" y="184"/>
                </a:cubicBezTo>
                <a:cubicBezTo>
                  <a:pt x="81" y="183"/>
                  <a:pt x="82" y="183"/>
                  <a:pt x="82" y="183"/>
                </a:cubicBezTo>
                <a:cubicBezTo>
                  <a:pt x="83" y="184"/>
                  <a:pt x="83" y="185"/>
                  <a:pt x="83" y="185"/>
                </a:cubicBezTo>
                <a:cubicBezTo>
                  <a:pt x="80" y="189"/>
                  <a:pt x="78" y="192"/>
                  <a:pt x="76" y="195"/>
                </a:cubicBezTo>
                <a:cubicBezTo>
                  <a:pt x="75" y="196"/>
                  <a:pt x="75" y="196"/>
                  <a:pt x="75" y="196"/>
                </a:cubicBezTo>
                <a:close/>
                <a:moveTo>
                  <a:pt x="793" y="191"/>
                </a:moveTo>
                <a:cubicBezTo>
                  <a:pt x="793" y="191"/>
                  <a:pt x="792" y="191"/>
                  <a:pt x="792" y="190"/>
                </a:cubicBezTo>
                <a:cubicBezTo>
                  <a:pt x="790" y="187"/>
                  <a:pt x="787" y="184"/>
                  <a:pt x="785" y="180"/>
                </a:cubicBezTo>
                <a:cubicBezTo>
                  <a:pt x="785" y="180"/>
                  <a:pt x="785" y="179"/>
                  <a:pt x="785" y="178"/>
                </a:cubicBezTo>
                <a:cubicBezTo>
                  <a:pt x="786" y="178"/>
                  <a:pt x="787" y="178"/>
                  <a:pt x="788" y="179"/>
                </a:cubicBezTo>
                <a:cubicBezTo>
                  <a:pt x="790" y="182"/>
                  <a:pt x="792" y="185"/>
                  <a:pt x="794" y="188"/>
                </a:cubicBezTo>
                <a:cubicBezTo>
                  <a:pt x="795" y="189"/>
                  <a:pt x="795" y="190"/>
                  <a:pt x="794" y="191"/>
                </a:cubicBezTo>
                <a:cubicBezTo>
                  <a:pt x="794" y="191"/>
                  <a:pt x="794" y="191"/>
                  <a:pt x="793" y="191"/>
                </a:cubicBezTo>
                <a:close/>
                <a:moveTo>
                  <a:pt x="88" y="176"/>
                </a:moveTo>
                <a:cubicBezTo>
                  <a:pt x="88" y="176"/>
                  <a:pt x="88" y="176"/>
                  <a:pt x="88" y="176"/>
                </a:cubicBezTo>
                <a:cubicBezTo>
                  <a:pt x="87" y="175"/>
                  <a:pt x="87" y="174"/>
                  <a:pt x="87" y="174"/>
                </a:cubicBezTo>
                <a:cubicBezTo>
                  <a:pt x="90" y="171"/>
                  <a:pt x="92" y="167"/>
                  <a:pt x="95" y="164"/>
                </a:cubicBezTo>
                <a:cubicBezTo>
                  <a:pt x="95" y="164"/>
                  <a:pt x="96" y="164"/>
                  <a:pt x="97" y="164"/>
                </a:cubicBezTo>
                <a:cubicBezTo>
                  <a:pt x="97" y="165"/>
                  <a:pt x="97" y="166"/>
                  <a:pt x="97" y="166"/>
                </a:cubicBezTo>
                <a:cubicBezTo>
                  <a:pt x="94" y="169"/>
                  <a:pt x="92" y="172"/>
                  <a:pt x="90" y="176"/>
                </a:cubicBezTo>
                <a:cubicBezTo>
                  <a:pt x="89" y="176"/>
                  <a:pt x="89" y="176"/>
                  <a:pt x="88" y="176"/>
                </a:cubicBezTo>
                <a:close/>
                <a:moveTo>
                  <a:pt x="779" y="171"/>
                </a:moveTo>
                <a:cubicBezTo>
                  <a:pt x="779" y="171"/>
                  <a:pt x="778" y="171"/>
                  <a:pt x="778" y="171"/>
                </a:cubicBezTo>
                <a:cubicBezTo>
                  <a:pt x="775" y="168"/>
                  <a:pt x="773" y="165"/>
                  <a:pt x="770" y="162"/>
                </a:cubicBezTo>
                <a:cubicBezTo>
                  <a:pt x="770" y="161"/>
                  <a:pt x="770" y="160"/>
                  <a:pt x="771" y="159"/>
                </a:cubicBezTo>
                <a:cubicBezTo>
                  <a:pt x="771" y="159"/>
                  <a:pt x="772" y="159"/>
                  <a:pt x="773" y="160"/>
                </a:cubicBezTo>
                <a:cubicBezTo>
                  <a:pt x="775" y="163"/>
                  <a:pt x="778" y="166"/>
                  <a:pt x="780" y="169"/>
                </a:cubicBezTo>
                <a:cubicBezTo>
                  <a:pt x="781" y="170"/>
                  <a:pt x="781" y="171"/>
                  <a:pt x="780" y="171"/>
                </a:cubicBezTo>
                <a:cubicBezTo>
                  <a:pt x="780" y="171"/>
                  <a:pt x="779" y="171"/>
                  <a:pt x="779" y="171"/>
                </a:cubicBezTo>
                <a:close/>
                <a:moveTo>
                  <a:pt x="103" y="157"/>
                </a:moveTo>
                <a:cubicBezTo>
                  <a:pt x="103" y="157"/>
                  <a:pt x="103" y="157"/>
                  <a:pt x="102" y="157"/>
                </a:cubicBezTo>
                <a:cubicBezTo>
                  <a:pt x="102" y="157"/>
                  <a:pt x="102" y="156"/>
                  <a:pt x="102" y="155"/>
                </a:cubicBezTo>
                <a:cubicBezTo>
                  <a:pt x="105" y="152"/>
                  <a:pt x="107" y="149"/>
                  <a:pt x="110" y="146"/>
                </a:cubicBezTo>
                <a:cubicBezTo>
                  <a:pt x="111" y="145"/>
                  <a:pt x="112" y="145"/>
                  <a:pt x="112" y="146"/>
                </a:cubicBezTo>
                <a:cubicBezTo>
                  <a:pt x="113" y="146"/>
                  <a:pt x="113" y="147"/>
                  <a:pt x="112" y="148"/>
                </a:cubicBezTo>
                <a:cubicBezTo>
                  <a:pt x="110" y="151"/>
                  <a:pt x="107" y="154"/>
                  <a:pt x="105" y="157"/>
                </a:cubicBezTo>
                <a:cubicBezTo>
                  <a:pt x="104" y="157"/>
                  <a:pt x="104" y="157"/>
                  <a:pt x="103" y="157"/>
                </a:cubicBezTo>
                <a:close/>
                <a:moveTo>
                  <a:pt x="764" y="153"/>
                </a:moveTo>
                <a:cubicBezTo>
                  <a:pt x="763" y="153"/>
                  <a:pt x="763" y="153"/>
                  <a:pt x="763" y="152"/>
                </a:cubicBezTo>
                <a:cubicBezTo>
                  <a:pt x="760" y="149"/>
                  <a:pt x="757" y="146"/>
                  <a:pt x="755" y="144"/>
                </a:cubicBezTo>
                <a:cubicBezTo>
                  <a:pt x="754" y="143"/>
                  <a:pt x="754" y="142"/>
                  <a:pt x="755" y="141"/>
                </a:cubicBezTo>
                <a:cubicBezTo>
                  <a:pt x="756" y="141"/>
                  <a:pt x="756" y="141"/>
                  <a:pt x="757" y="141"/>
                </a:cubicBezTo>
                <a:cubicBezTo>
                  <a:pt x="760" y="144"/>
                  <a:pt x="762" y="147"/>
                  <a:pt x="765" y="150"/>
                </a:cubicBezTo>
                <a:cubicBezTo>
                  <a:pt x="766" y="151"/>
                  <a:pt x="765" y="152"/>
                  <a:pt x="765" y="153"/>
                </a:cubicBezTo>
                <a:cubicBezTo>
                  <a:pt x="765" y="153"/>
                  <a:pt x="764" y="153"/>
                  <a:pt x="764" y="153"/>
                </a:cubicBezTo>
                <a:close/>
                <a:moveTo>
                  <a:pt x="119" y="140"/>
                </a:moveTo>
                <a:cubicBezTo>
                  <a:pt x="119" y="140"/>
                  <a:pt x="119" y="139"/>
                  <a:pt x="118" y="139"/>
                </a:cubicBezTo>
                <a:cubicBezTo>
                  <a:pt x="118" y="139"/>
                  <a:pt x="118" y="138"/>
                  <a:pt x="118" y="137"/>
                </a:cubicBezTo>
                <a:cubicBezTo>
                  <a:pt x="121" y="134"/>
                  <a:pt x="124" y="131"/>
                  <a:pt x="127" y="128"/>
                </a:cubicBezTo>
                <a:cubicBezTo>
                  <a:pt x="127" y="128"/>
                  <a:pt x="128" y="128"/>
                  <a:pt x="129" y="128"/>
                </a:cubicBezTo>
                <a:cubicBezTo>
                  <a:pt x="129" y="129"/>
                  <a:pt x="129" y="130"/>
                  <a:pt x="129" y="130"/>
                </a:cubicBezTo>
                <a:cubicBezTo>
                  <a:pt x="126" y="133"/>
                  <a:pt x="123" y="136"/>
                  <a:pt x="120" y="139"/>
                </a:cubicBezTo>
                <a:cubicBezTo>
                  <a:pt x="120" y="139"/>
                  <a:pt x="120" y="140"/>
                  <a:pt x="119" y="140"/>
                </a:cubicBezTo>
                <a:close/>
                <a:moveTo>
                  <a:pt x="748" y="135"/>
                </a:moveTo>
                <a:cubicBezTo>
                  <a:pt x="747" y="135"/>
                  <a:pt x="747" y="135"/>
                  <a:pt x="747" y="135"/>
                </a:cubicBezTo>
                <a:cubicBezTo>
                  <a:pt x="744" y="132"/>
                  <a:pt x="741" y="129"/>
                  <a:pt x="738" y="126"/>
                </a:cubicBezTo>
                <a:cubicBezTo>
                  <a:pt x="738" y="126"/>
                  <a:pt x="738" y="125"/>
                  <a:pt x="738" y="124"/>
                </a:cubicBezTo>
                <a:cubicBezTo>
                  <a:pt x="739" y="124"/>
                  <a:pt x="740" y="124"/>
                  <a:pt x="740" y="124"/>
                </a:cubicBezTo>
                <a:cubicBezTo>
                  <a:pt x="743" y="127"/>
                  <a:pt x="746" y="130"/>
                  <a:pt x="749" y="133"/>
                </a:cubicBezTo>
                <a:cubicBezTo>
                  <a:pt x="749" y="133"/>
                  <a:pt x="749" y="134"/>
                  <a:pt x="749" y="135"/>
                </a:cubicBezTo>
                <a:cubicBezTo>
                  <a:pt x="748" y="135"/>
                  <a:pt x="748" y="135"/>
                  <a:pt x="748" y="135"/>
                </a:cubicBezTo>
                <a:close/>
                <a:moveTo>
                  <a:pt x="136" y="123"/>
                </a:moveTo>
                <a:cubicBezTo>
                  <a:pt x="136" y="123"/>
                  <a:pt x="136" y="122"/>
                  <a:pt x="135" y="122"/>
                </a:cubicBezTo>
                <a:cubicBezTo>
                  <a:pt x="135" y="121"/>
                  <a:pt x="135" y="121"/>
                  <a:pt x="135" y="120"/>
                </a:cubicBezTo>
                <a:cubicBezTo>
                  <a:pt x="138" y="117"/>
                  <a:pt x="141" y="114"/>
                  <a:pt x="144" y="112"/>
                </a:cubicBezTo>
                <a:cubicBezTo>
                  <a:pt x="145" y="111"/>
                  <a:pt x="146" y="111"/>
                  <a:pt x="146" y="112"/>
                </a:cubicBezTo>
                <a:cubicBezTo>
                  <a:pt x="147" y="113"/>
                  <a:pt x="147" y="113"/>
                  <a:pt x="146" y="114"/>
                </a:cubicBezTo>
                <a:cubicBezTo>
                  <a:pt x="143" y="117"/>
                  <a:pt x="140" y="119"/>
                  <a:pt x="137" y="122"/>
                </a:cubicBezTo>
                <a:cubicBezTo>
                  <a:pt x="137" y="122"/>
                  <a:pt x="137" y="123"/>
                  <a:pt x="136" y="123"/>
                </a:cubicBezTo>
                <a:close/>
                <a:moveTo>
                  <a:pt x="731" y="118"/>
                </a:moveTo>
                <a:cubicBezTo>
                  <a:pt x="730" y="118"/>
                  <a:pt x="730" y="118"/>
                  <a:pt x="730" y="118"/>
                </a:cubicBezTo>
                <a:cubicBezTo>
                  <a:pt x="727" y="115"/>
                  <a:pt x="724" y="113"/>
                  <a:pt x="721" y="110"/>
                </a:cubicBezTo>
                <a:cubicBezTo>
                  <a:pt x="720" y="110"/>
                  <a:pt x="720" y="109"/>
                  <a:pt x="720" y="108"/>
                </a:cubicBezTo>
                <a:cubicBezTo>
                  <a:pt x="721" y="107"/>
                  <a:pt x="722" y="107"/>
                  <a:pt x="723" y="108"/>
                </a:cubicBezTo>
                <a:cubicBezTo>
                  <a:pt x="726" y="110"/>
                  <a:pt x="729" y="113"/>
                  <a:pt x="732" y="116"/>
                </a:cubicBezTo>
                <a:cubicBezTo>
                  <a:pt x="732" y="116"/>
                  <a:pt x="732" y="117"/>
                  <a:pt x="732" y="118"/>
                </a:cubicBezTo>
                <a:cubicBezTo>
                  <a:pt x="731" y="118"/>
                  <a:pt x="731" y="118"/>
                  <a:pt x="731" y="118"/>
                </a:cubicBezTo>
                <a:close/>
                <a:moveTo>
                  <a:pt x="154" y="107"/>
                </a:moveTo>
                <a:cubicBezTo>
                  <a:pt x="154" y="107"/>
                  <a:pt x="153" y="106"/>
                  <a:pt x="153" y="106"/>
                </a:cubicBezTo>
                <a:cubicBezTo>
                  <a:pt x="152" y="105"/>
                  <a:pt x="153" y="104"/>
                  <a:pt x="153" y="104"/>
                </a:cubicBezTo>
                <a:cubicBezTo>
                  <a:pt x="156" y="101"/>
                  <a:pt x="159" y="99"/>
                  <a:pt x="162" y="96"/>
                </a:cubicBezTo>
                <a:cubicBezTo>
                  <a:pt x="163" y="96"/>
                  <a:pt x="164" y="96"/>
                  <a:pt x="165" y="96"/>
                </a:cubicBezTo>
                <a:cubicBezTo>
                  <a:pt x="165" y="97"/>
                  <a:pt x="165" y="98"/>
                  <a:pt x="164" y="99"/>
                </a:cubicBezTo>
                <a:cubicBezTo>
                  <a:pt x="161" y="101"/>
                  <a:pt x="158" y="104"/>
                  <a:pt x="155" y="106"/>
                </a:cubicBezTo>
                <a:cubicBezTo>
                  <a:pt x="155" y="106"/>
                  <a:pt x="154" y="107"/>
                  <a:pt x="154" y="107"/>
                </a:cubicBezTo>
                <a:close/>
                <a:moveTo>
                  <a:pt x="712" y="103"/>
                </a:moveTo>
                <a:cubicBezTo>
                  <a:pt x="712" y="103"/>
                  <a:pt x="712" y="103"/>
                  <a:pt x="712" y="102"/>
                </a:cubicBezTo>
                <a:cubicBezTo>
                  <a:pt x="708" y="100"/>
                  <a:pt x="705" y="97"/>
                  <a:pt x="702" y="95"/>
                </a:cubicBezTo>
                <a:cubicBezTo>
                  <a:pt x="702" y="94"/>
                  <a:pt x="701" y="93"/>
                  <a:pt x="702" y="93"/>
                </a:cubicBezTo>
                <a:cubicBezTo>
                  <a:pt x="702" y="92"/>
                  <a:pt x="703" y="92"/>
                  <a:pt x="704" y="92"/>
                </a:cubicBezTo>
                <a:cubicBezTo>
                  <a:pt x="707" y="95"/>
                  <a:pt x="710" y="97"/>
                  <a:pt x="713" y="100"/>
                </a:cubicBezTo>
                <a:cubicBezTo>
                  <a:pt x="714" y="101"/>
                  <a:pt x="714" y="102"/>
                  <a:pt x="714" y="102"/>
                </a:cubicBezTo>
                <a:cubicBezTo>
                  <a:pt x="713" y="103"/>
                  <a:pt x="713" y="103"/>
                  <a:pt x="712" y="103"/>
                </a:cubicBezTo>
                <a:close/>
                <a:moveTo>
                  <a:pt x="173" y="91"/>
                </a:moveTo>
                <a:cubicBezTo>
                  <a:pt x="172" y="91"/>
                  <a:pt x="172" y="91"/>
                  <a:pt x="172" y="91"/>
                </a:cubicBezTo>
                <a:cubicBezTo>
                  <a:pt x="171" y="90"/>
                  <a:pt x="171" y="89"/>
                  <a:pt x="172" y="89"/>
                </a:cubicBezTo>
                <a:cubicBezTo>
                  <a:pt x="175" y="86"/>
                  <a:pt x="178" y="84"/>
                  <a:pt x="182" y="82"/>
                </a:cubicBezTo>
                <a:cubicBezTo>
                  <a:pt x="182" y="81"/>
                  <a:pt x="183" y="81"/>
                  <a:pt x="184" y="82"/>
                </a:cubicBezTo>
                <a:cubicBezTo>
                  <a:pt x="184" y="83"/>
                  <a:pt x="184" y="84"/>
                  <a:pt x="183" y="84"/>
                </a:cubicBezTo>
                <a:cubicBezTo>
                  <a:pt x="180" y="86"/>
                  <a:pt x="177" y="89"/>
                  <a:pt x="174" y="91"/>
                </a:cubicBezTo>
                <a:cubicBezTo>
                  <a:pt x="173" y="91"/>
                  <a:pt x="173" y="91"/>
                  <a:pt x="173" y="91"/>
                </a:cubicBezTo>
                <a:close/>
                <a:moveTo>
                  <a:pt x="694" y="88"/>
                </a:moveTo>
                <a:cubicBezTo>
                  <a:pt x="693" y="88"/>
                  <a:pt x="693" y="88"/>
                  <a:pt x="693" y="88"/>
                </a:cubicBezTo>
                <a:cubicBezTo>
                  <a:pt x="689" y="85"/>
                  <a:pt x="686" y="83"/>
                  <a:pt x="683" y="81"/>
                </a:cubicBezTo>
                <a:cubicBezTo>
                  <a:pt x="682" y="80"/>
                  <a:pt x="682" y="79"/>
                  <a:pt x="683" y="79"/>
                </a:cubicBezTo>
                <a:cubicBezTo>
                  <a:pt x="683" y="78"/>
                  <a:pt x="684" y="78"/>
                  <a:pt x="685" y="78"/>
                </a:cubicBezTo>
                <a:cubicBezTo>
                  <a:pt x="688" y="80"/>
                  <a:pt x="691" y="83"/>
                  <a:pt x="694" y="85"/>
                </a:cubicBezTo>
                <a:cubicBezTo>
                  <a:pt x="695" y="86"/>
                  <a:pt x="695" y="87"/>
                  <a:pt x="695" y="87"/>
                </a:cubicBezTo>
                <a:cubicBezTo>
                  <a:pt x="694" y="88"/>
                  <a:pt x="694" y="88"/>
                  <a:pt x="694" y="88"/>
                </a:cubicBezTo>
                <a:close/>
                <a:moveTo>
                  <a:pt x="192" y="78"/>
                </a:moveTo>
                <a:cubicBezTo>
                  <a:pt x="192" y="78"/>
                  <a:pt x="191" y="77"/>
                  <a:pt x="191" y="77"/>
                </a:cubicBezTo>
                <a:cubicBezTo>
                  <a:pt x="191" y="76"/>
                  <a:pt x="191" y="75"/>
                  <a:pt x="191" y="75"/>
                </a:cubicBezTo>
                <a:cubicBezTo>
                  <a:pt x="195" y="73"/>
                  <a:pt x="198" y="70"/>
                  <a:pt x="201" y="68"/>
                </a:cubicBezTo>
                <a:cubicBezTo>
                  <a:pt x="202" y="68"/>
                  <a:pt x="203" y="68"/>
                  <a:pt x="204" y="69"/>
                </a:cubicBezTo>
                <a:cubicBezTo>
                  <a:pt x="204" y="69"/>
                  <a:pt x="204" y="70"/>
                  <a:pt x="203" y="71"/>
                </a:cubicBezTo>
                <a:cubicBezTo>
                  <a:pt x="200" y="73"/>
                  <a:pt x="196" y="75"/>
                  <a:pt x="193" y="77"/>
                </a:cubicBezTo>
                <a:cubicBezTo>
                  <a:pt x="193" y="77"/>
                  <a:pt x="193" y="78"/>
                  <a:pt x="192" y="78"/>
                </a:cubicBezTo>
                <a:close/>
                <a:moveTo>
                  <a:pt x="674" y="74"/>
                </a:moveTo>
                <a:cubicBezTo>
                  <a:pt x="674" y="74"/>
                  <a:pt x="673" y="74"/>
                  <a:pt x="673" y="74"/>
                </a:cubicBezTo>
                <a:cubicBezTo>
                  <a:pt x="670" y="72"/>
                  <a:pt x="666" y="70"/>
                  <a:pt x="663" y="67"/>
                </a:cubicBezTo>
                <a:cubicBezTo>
                  <a:pt x="662" y="67"/>
                  <a:pt x="662" y="66"/>
                  <a:pt x="662" y="65"/>
                </a:cubicBezTo>
                <a:cubicBezTo>
                  <a:pt x="663" y="65"/>
                  <a:pt x="664" y="64"/>
                  <a:pt x="665" y="65"/>
                </a:cubicBezTo>
                <a:cubicBezTo>
                  <a:pt x="668" y="67"/>
                  <a:pt x="671" y="69"/>
                  <a:pt x="675" y="71"/>
                </a:cubicBezTo>
                <a:cubicBezTo>
                  <a:pt x="675" y="72"/>
                  <a:pt x="676" y="73"/>
                  <a:pt x="675" y="73"/>
                </a:cubicBezTo>
                <a:cubicBezTo>
                  <a:pt x="675" y="74"/>
                  <a:pt x="674" y="74"/>
                  <a:pt x="674" y="74"/>
                </a:cubicBezTo>
                <a:close/>
                <a:moveTo>
                  <a:pt x="212" y="65"/>
                </a:moveTo>
                <a:cubicBezTo>
                  <a:pt x="212" y="65"/>
                  <a:pt x="211" y="64"/>
                  <a:pt x="211" y="64"/>
                </a:cubicBezTo>
                <a:cubicBezTo>
                  <a:pt x="211" y="63"/>
                  <a:pt x="211" y="62"/>
                  <a:pt x="212" y="62"/>
                </a:cubicBezTo>
                <a:cubicBezTo>
                  <a:pt x="215" y="60"/>
                  <a:pt x="219" y="58"/>
                  <a:pt x="222" y="56"/>
                </a:cubicBezTo>
                <a:cubicBezTo>
                  <a:pt x="223" y="55"/>
                  <a:pt x="224" y="56"/>
                  <a:pt x="224" y="56"/>
                </a:cubicBezTo>
                <a:cubicBezTo>
                  <a:pt x="225" y="57"/>
                  <a:pt x="224" y="58"/>
                  <a:pt x="224" y="58"/>
                </a:cubicBezTo>
                <a:cubicBezTo>
                  <a:pt x="220" y="60"/>
                  <a:pt x="217" y="62"/>
                  <a:pt x="213" y="64"/>
                </a:cubicBezTo>
                <a:cubicBezTo>
                  <a:pt x="213" y="65"/>
                  <a:pt x="213" y="65"/>
                  <a:pt x="212" y="65"/>
                </a:cubicBezTo>
                <a:close/>
                <a:moveTo>
                  <a:pt x="653" y="62"/>
                </a:moveTo>
                <a:cubicBezTo>
                  <a:pt x="653" y="62"/>
                  <a:pt x="653" y="61"/>
                  <a:pt x="653" y="61"/>
                </a:cubicBezTo>
                <a:cubicBezTo>
                  <a:pt x="649" y="59"/>
                  <a:pt x="646" y="57"/>
                  <a:pt x="642" y="55"/>
                </a:cubicBezTo>
                <a:cubicBezTo>
                  <a:pt x="642" y="55"/>
                  <a:pt x="641" y="54"/>
                  <a:pt x="642" y="53"/>
                </a:cubicBezTo>
                <a:cubicBezTo>
                  <a:pt x="642" y="53"/>
                  <a:pt x="643" y="52"/>
                  <a:pt x="644" y="53"/>
                </a:cubicBezTo>
                <a:cubicBezTo>
                  <a:pt x="647" y="55"/>
                  <a:pt x="651" y="57"/>
                  <a:pt x="654" y="59"/>
                </a:cubicBezTo>
                <a:cubicBezTo>
                  <a:pt x="655" y="59"/>
                  <a:pt x="655" y="60"/>
                  <a:pt x="655" y="61"/>
                </a:cubicBezTo>
                <a:cubicBezTo>
                  <a:pt x="654" y="61"/>
                  <a:pt x="654" y="62"/>
                  <a:pt x="653" y="62"/>
                </a:cubicBezTo>
                <a:close/>
                <a:moveTo>
                  <a:pt x="233" y="53"/>
                </a:moveTo>
                <a:cubicBezTo>
                  <a:pt x="233" y="53"/>
                  <a:pt x="232" y="53"/>
                  <a:pt x="232" y="52"/>
                </a:cubicBezTo>
                <a:cubicBezTo>
                  <a:pt x="232" y="51"/>
                  <a:pt x="232" y="50"/>
                  <a:pt x="233" y="50"/>
                </a:cubicBezTo>
                <a:cubicBezTo>
                  <a:pt x="236" y="48"/>
                  <a:pt x="240" y="46"/>
                  <a:pt x="243" y="45"/>
                </a:cubicBezTo>
                <a:cubicBezTo>
                  <a:pt x="244" y="44"/>
                  <a:pt x="245" y="45"/>
                  <a:pt x="245" y="45"/>
                </a:cubicBezTo>
                <a:cubicBezTo>
                  <a:pt x="246" y="46"/>
                  <a:pt x="245" y="47"/>
                  <a:pt x="245" y="47"/>
                </a:cubicBezTo>
                <a:cubicBezTo>
                  <a:pt x="241" y="49"/>
                  <a:pt x="238" y="51"/>
                  <a:pt x="234" y="53"/>
                </a:cubicBezTo>
                <a:cubicBezTo>
                  <a:pt x="234" y="53"/>
                  <a:pt x="234" y="53"/>
                  <a:pt x="233" y="53"/>
                </a:cubicBezTo>
                <a:close/>
                <a:moveTo>
                  <a:pt x="632" y="50"/>
                </a:moveTo>
                <a:cubicBezTo>
                  <a:pt x="632" y="50"/>
                  <a:pt x="632" y="50"/>
                  <a:pt x="632" y="50"/>
                </a:cubicBezTo>
                <a:cubicBezTo>
                  <a:pt x="628" y="48"/>
                  <a:pt x="624" y="46"/>
                  <a:pt x="621" y="45"/>
                </a:cubicBezTo>
                <a:cubicBezTo>
                  <a:pt x="620" y="44"/>
                  <a:pt x="620" y="43"/>
                  <a:pt x="620" y="43"/>
                </a:cubicBezTo>
                <a:cubicBezTo>
                  <a:pt x="621" y="42"/>
                  <a:pt x="621" y="42"/>
                  <a:pt x="622" y="42"/>
                </a:cubicBezTo>
                <a:cubicBezTo>
                  <a:pt x="626" y="44"/>
                  <a:pt x="629" y="45"/>
                  <a:pt x="633" y="47"/>
                </a:cubicBezTo>
                <a:cubicBezTo>
                  <a:pt x="634" y="48"/>
                  <a:pt x="634" y="48"/>
                  <a:pt x="634" y="49"/>
                </a:cubicBezTo>
                <a:cubicBezTo>
                  <a:pt x="633" y="50"/>
                  <a:pt x="633" y="50"/>
                  <a:pt x="632" y="50"/>
                </a:cubicBezTo>
                <a:close/>
                <a:moveTo>
                  <a:pt x="255" y="42"/>
                </a:moveTo>
                <a:cubicBezTo>
                  <a:pt x="254" y="42"/>
                  <a:pt x="254" y="42"/>
                  <a:pt x="253" y="41"/>
                </a:cubicBezTo>
                <a:cubicBezTo>
                  <a:pt x="253" y="41"/>
                  <a:pt x="253" y="40"/>
                  <a:pt x="254" y="39"/>
                </a:cubicBezTo>
                <a:cubicBezTo>
                  <a:pt x="258" y="38"/>
                  <a:pt x="261" y="36"/>
                  <a:pt x="265" y="35"/>
                </a:cubicBezTo>
                <a:cubicBezTo>
                  <a:pt x="266" y="34"/>
                  <a:pt x="267" y="35"/>
                  <a:pt x="267" y="35"/>
                </a:cubicBezTo>
                <a:cubicBezTo>
                  <a:pt x="267" y="36"/>
                  <a:pt x="267" y="37"/>
                  <a:pt x="266" y="37"/>
                </a:cubicBezTo>
                <a:cubicBezTo>
                  <a:pt x="263" y="39"/>
                  <a:pt x="259" y="41"/>
                  <a:pt x="255" y="42"/>
                </a:cubicBezTo>
                <a:cubicBezTo>
                  <a:pt x="255" y="42"/>
                  <a:pt x="255" y="42"/>
                  <a:pt x="255" y="42"/>
                </a:cubicBezTo>
                <a:close/>
                <a:moveTo>
                  <a:pt x="611" y="40"/>
                </a:moveTo>
                <a:cubicBezTo>
                  <a:pt x="610" y="40"/>
                  <a:pt x="610" y="40"/>
                  <a:pt x="610" y="40"/>
                </a:cubicBezTo>
                <a:cubicBezTo>
                  <a:pt x="606" y="38"/>
                  <a:pt x="603" y="36"/>
                  <a:pt x="599" y="35"/>
                </a:cubicBezTo>
                <a:cubicBezTo>
                  <a:pt x="598" y="35"/>
                  <a:pt x="598" y="34"/>
                  <a:pt x="598" y="33"/>
                </a:cubicBezTo>
                <a:cubicBezTo>
                  <a:pt x="598" y="32"/>
                  <a:pt x="599" y="32"/>
                  <a:pt x="600" y="32"/>
                </a:cubicBezTo>
                <a:cubicBezTo>
                  <a:pt x="604" y="34"/>
                  <a:pt x="608" y="35"/>
                  <a:pt x="611" y="37"/>
                </a:cubicBezTo>
                <a:cubicBezTo>
                  <a:pt x="612" y="37"/>
                  <a:pt x="612" y="38"/>
                  <a:pt x="612" y="39"/>
                </a:cubicBezTo>
                <a:cubicBezTo>
                  <a:pt x="612" y="39"/>
                  <a:pt x="611" y="40"/>
                  <a:pt x="611" y="40"/>
                </a:cubicBezTo>
                <a:close/>
                <a:moveTo>
                  <a:pt x="277" y="33"/>
                </a:moveTo>
                <a:cubicBezTo>
                  <a:pt x="276" y="33"/>
                  <a:pt x="276" y="33"/>
                  <a:pt x="275" y="32"/>
                </a:cubicBezTo>
                <a:cubicBezTo>
                  <a:pt x="275" y="31"/>
                  <a:pt x="275" y="30"/>
                  <a:pt x="276" y="30"/>
                </a:cubicBezTo>
                <a:cubicBezTo>
                  <a:pt x="280" y="29"/>
                  <a:pt x="284" y="27"/>
                  <a:pt x="288" y="26"/>
                </a:cubicBezTo>
                <a:cubicBezTo>
                  <a:pt x="288" y="26"/>
                  <a:pt x="289" y="26"/>
                  <a:pt x="289" y="27"/>
                </a:cubicBezTo>
                <a:cubicBezTo>
                  <a:pt x="290" y="27"/>
                  <a:pt x="289" y="28"/>
                  <a:pt x="289" y="29"/>
                </a:cubicBezTo>
                <a:cubicBezTo>
                  <a:pt x="285" y="30"/>
                  <a:pt x="281" y="31"/>
                  <a:pt x="277" y="33"/>
                </a:cubicBezTo>
                <a:cubicBezTo>
                  <a:pt x="277" y="33"/>
                  <a:pt x="277" y="33"/>
                  <a:pt x="277" y="33"/>
                </a:cubicBezTo>
                <a:close/>
                <a:moveTo>
                  <a:pt x="588" y="31"/>
                </a:moveTo>
                <a:cubicBezTo>
                  <a:pt x="588" y="31"/>
                  <a:pt x="588" y="31"/>
                  <a:pt x="588" y="31"/>
                </a:cubicBezTo>
                <a:cubicBezTo>
                  <a:pt x="584" y="29"/>
                  <a:pt x="580" y="28"/>
                  <a:pt x="576" y="26"/>
                </a:cubicBezTo>
                <a:cubicBezTo>
                  <a:pt x="576" y="26"/>
                  <a:pt x="575" y="25"/>
                  <a:pt x="576" y="25"/>
                </a:cubicBezTo>
                <a:cubicBezTo>
                  <a:pt x="576" y="24"/>
                  <a:pt x="577" y="23"/>
                  <a:pt x="577" y="24"/>
                </a:cubicBezTo>
                <a:cubicBezTo>
                  <a:pt x="581" y="25"/>
                  <a:pt x="585" y="26"/>
                  <a:pt x="589" y="28"/>
                </a:cubicBezTo>
                <a:cubicBezTo>
                  <a:pt x="590" y="28"/>
                  <a:pt x="590" y="29"/>
                  <a:pt x="590" y="30"/>
                </a:cubicBezTo>
                <a:cubicBezTo>
                  <a:pt x="589" y="30"/>
                  <a:pt x="589" y="31"/>
                  <a:pt x="588" y="31"/>
                </a:cubicBezTo>
                <a:close/>
                <a:moveTo>
                  <a:pt x="299" y="25"/>
                </a:moveTo>
                <a:cubicBezTo>
                  <a:pt x="299" y="25"/>
                  <a:pt x="298" y="24"/>
                  <a:pt x="298" y="24"/>
                </a:cubicBezTo>
                <a:cubicBezTo>
                  <a:pt x="298" y="23"/>
                  <a:pt x="298" y="22"/>
                  <a:pt x="299" y="22"/>
                </a:cubicBezTo>
                <a:cubicBezTo>
                  <a:pt x="303" y="21"/>
                  <a:pt x="307" y="19"/>
                  <a:pt x="310" y="18"/>
                </a:cubicBezTo>
                <a:cubicBezTo>
                  <a:pt x="311" y="18"/>
                  <a:pt x="312" y="18"/>
                  <a:pt x="312" y="19"/>
                </a:cubicBezTo>
                <a:cubicBezTo>
                  <a:pt x="312" y="20"/>
                  <a:pt x="312" y="21"/>
                  <a:pt x="311" y="21"/>
                </a:cubicBezTo>
                <a:cubicBezTo>
                  <a:pt x="307" y="22"/>
                  <a:pt x="304" y="23"/>
                  <a:pt x="300" y="25"/>
                </a:cubicBezTo>
                <a:cubicBezTo>
                  <a:pt x="300" y="25"/>
                  <a:pt x="300" y="25"/>
                  <a:pt x="299" y="25"/>
                </a:cubicBezTo>
                <a:close/>
                <a:moveTo>
                  <a:pt x="566" y="23"/>
                </a:moveTo>
                <a:cubicBezTo>
                  <a:pt x="565" y="23"/>
                  <a:pt x="565" y="23"/>
                  <a:pt x="565" y="23"/>
                </a:cubicBezTo>
                <a:cubicBezTo>
                  <a:pt x="561" y="22"/>
                  <a:pt x="557" y="20"/>
                  <a:pt x="554" y="19"/>
                </a:cubicBezTo>
                <a:cubicBezTo>
                  <a:pt x="553" y="19"/>
                  <a:pt x="552" y="18"/>
                  <a:pt x="553" y="17"/>
                </a:cubicBezTo>
                <a:cubicBezTo>
                  <a:pt x="553" y="17"/>
                  <a:pt x="554" y="16"/>
                  <a:pt x="554" y="16"/>
                </a:cubicBezTo>
                <a:cubicBezTo>
                  <a:pt x="558" y="18"/>
                  <a:pt x="562" y="19"/>
                  <a:pt x="566" y="20"/>
                </a:cubicBezTo>
                <a:cubicBezTo>
                  <a:pt x="567" y="20"/>
                  <a:pt x="567" y="21"/>
                  <a:pt x="567" y="22"/>
                </a:cubicBezTo>
                <a:cubicBezTo>
                  <a:pt x="567" y="22"/>
                  <a:pt x="566" y="23"/>
                  <a:pt x="566" y="23"/>
                </a:cubicBezTo>
                <a:close/>
                <a:moveTo>
                  <a:pt x="322" y="18"/>
                </a:moveTo>
                <a:cubicBezTo>
                  <a:pt x="322" y="18"/>
                  <a:pt x="321" y="17"/>
                  <a:pt x="321" y="17"/>
                </a:cubicBezTo>
                <a:cubicBezTo>
                  <a:pt x="321" y="16"/>
                  <a:pt x="321" y="15"/>
                  <a:pt x="322" y="15"/>
                </a:cubicBezTo>
                <a:cubicBezTo>
                  <a:pt x="326" y="14"/>
                  <a:pt x="330" y="13"/>
                  <a:pt x="334" y="12"/>
                </a:cubicBezTo>
                <a:cubicBezTo>
                  <a:pt x="334" y="12"/>
                  <a:pt x="335" y="12"/>
                  <a:pt x="335" y="13"/>
                </a:cubicBezTo>
                <a:cubicBezTo>
                  <a:pt x="336" y="14"/>
                  <a:pt x="335" y="15"/>
                  <a:pt x="334" y="15"/>
                </a:cubicBezTo>
                <a:cubicBezTo>
                  <a:pt x="330" y="16"/>
                  <a:pt x="327" y="17"/>
                  <a:pt x="323" y="18"/>
                </a:cubicBezTo>
                <a:cubicBezTo>
                  <a:pt x="323" y="18"/>
                  <a:pt x="322" y="18"/>
                  <a:pt x="322" y="18"/>
                </a:cubicBezTo>
                <a:close/>
                <a:moveTo>
                  <a:pt x="542" y="16"/>
                </a:moveTo>
                <a:cubicBezTo>
                  <a:pt x="542" y="16"/>
                  <a:pt x="542" y="16"/>
                  <a:pt x="542" y="16"/>
                </a:cubicBezTo>
                <a:cubicBezTo>
                  <a:pt x="538" y="15"/>
                  <a:pt x="534" y="14"/>
                  <a:pt x="530" y="13"/>
                </a:cubicBezTo>
                <a:cubicBezTo>
                  <a:pt x="530" y="13"/>
                  <a:pt x="529" y="12"/>
                  <a:pt x="529" y="12"/>
                </a:cubicBezTo>
                <a:cubicBezTo>
                  <a:pt x="530" y="11"/>
                  <a:pt x="530" y="10"/>
                  <a:pt x="531" y="11"/>
                </a:cubicBezTo>
                <a:cubicBezTo>
                  <a:pt x="535" y="11"/>
                  <a:pt x="539" y="12"/>
                  <a:pt x="543" y="13"/>
                </a:cubicBezTo>
                <a:cubicBezTo>
                  <a:pt x="544" y="14"/>
                  <a:pt x="544" y="14"/>
                  <a:pt x="544" y="15"/>
                </a:cubicBezTo>
                <a:cubicBezTo>
                  <a:pt x="544" y="16"/>
                  <a:pt x="543" y="16"/>
                  <a:pt x="542" y="16"/>
                </a:cubicBezTo>
                <a:close/>
                <a:moveTo>
                  <a:pt x="346" y="12"/>
                </a:moveTo>
                <a:cubicBezTo>
                  <a:pt x="345" y="12"/>
                  <a:pt x="344" y="12"/>
                  <a:pt x="344" y="11"/>
                </a:cubicBezTo>
                <a:cubicBezTo>
                  <a:pt x="344" y="10"/>
                  <a:pt x="345" y="10"/>
                  <a:pt x="345" y="9"/>
                </a:cubicBezTo>
                <a:cubicBezTo>
                  <a:pt x="349" y="9"/>
                  <a:pt x="353" y="8"/>
                  <a:pt x="357" y="7"/>
                </a:cubicBezTo>
                <a:cubicBezTo>
                  <a:pt x="358" y="7"/>
                  <a:pt x="359" y="7"/>
                  <a:pt x="359" y="8"/>
                </a:cubicBezTo>
                <a:cubicBezTo>
                  <a:pt x="359" y="9"/>
                  <a:pt x="359" y="10"/>
                  <a:pt x="358" y="10"/>
                </a:cubicBezTo>
                <a:cubicBezTo>
                  <a:pt x="354" y="11"/>
                  <a:pt x="350" y="11"/>
                  <a:pt x="346" y="12"/>
                </a:cubicBezTo>
                <a:cubicBezTo>
                  <a:pt x="346" y="12"/>
                  <a:pt x="346" y="12"/>
                  <a:pt x="346" y="12"/>
                </a:cubicBezTo>
                <a:close/>
                <a:moveTo>
                  <a:pt x="519" y="11"/>
                </a:moveTo>
                <a:cubicBezTo>
                  <a:pt x="519" y="11"/>
                  <a:pt x="519" y="11"/>
                  <a:pt x="519" y="11"/>
                </a:cubicBezTo>
                <a:cubicBezTo>
                  <a:pt x="515" y="10"/>
                  <a:pt x="511" y="10"/>
                  <a:pt x="507" y="9"/>
                </a:cubicBezTo>
                <a:cubicBezTo>
                  <a:pt x="506" y="9"/>
                  <a:pt x="506" y="8"/>
                  <a:pt x="506" y="7"/>
                </a:cubicBezTo>
                <a:cubicBezTo>
                  <a:pt x="506" y="6"/>
                  <a:pt x="507" y="6"/>
                  <a:pt x="507" y="6"/>
                </a:cubicBezTo>
                <a:cubicBezTo>
                  <a:pt x="511" y="7"/>
                  <a:pt x="515" y="7"/>
                  <a:pt x="519" y="8"/>
                </a:cubicBezTo>
                <a:cubicBezTo>
                  <a:pt x="520" y="8"/>
                  <a:pt x="521" y="9"/>
                  <a:pt x="521" y="10"/>
                </a:cubicBezTo>
                <a:cubicBezTo>
                  <a:pt x="520" y="11"/>
                  <a:pt x="520" y="11"/>
                  <a:pt x="519" y="11"/>
                </a:cubicBezTo>
                <a:close/>
                <a:moveTo>
                  <a:pt x="369" y="8"/>
                </a:moveTo>
                <a:cubicBezTo>
                  <a:pt x="369" y="8"/>
                  <a:pt x="368" y="8"/>
                  <a:pt x="368" y="7"/>
                </a:cubicBezTo>
                <a:cubicBezTo>
                  <a:pt x="368" y="6"/>
                  <a:pt x="368" y="5"/>
                  <a:pt x="369" y="5"/>
                </a:cubicBezTo>
                <a:cubicBezTo>
                  <a:pt x="373" y="4"/>
                  <a:pt x="377" y="4"/>
                  <a:pt x="381" y="3"/>
                </a:cubicBezTo>
                <a:cubicBezTo>
                  <a:pt x="382" y="3"/>
                  <a:pt x="383" y="4"/>
                  <a:pt x="383" y="5"/>
                </a:cubicBezTo>
                <a:cubicBezTo>
                  <a:pt x="383" y="6"/>
                  <a:pt x="382" y="6"/>
                  <a:pt x="381" y="6"/>
                </a:cubicBezTo>
                <a:cubicBezTo>
                  <a:pt x="377" y="7"/>
                  <a:pt x="373" y="7"/>
                  <a:pt x="370" y="8"/>
                </a:cubicBezTo>
                <a:cubicBezTo>
                  <a:pt x="369" y="8"/>
                  <a:pt x="369" y="8"/>
                  <a:pt x="369" y="8"/>
                </a:cubicBezTo>
                <a:close/>
                <a:moveTo>
                  <a:pt x="495" y="7"/>
                </a:moveTo>
                <a:cubicBezTo>
                  <a:pt x="495" y="7"/>
                  <a:pt x="495" y="7"/>
                  <a:pt x="495" y="7"/>
                </a:cubicBezTo>
                <a:cubicBezTo>
                  <a:pt x="491" y="7"/>
                  <a:pt x="487" y="6"/>
                  <a:pt x="483" y="6"/>
                </a:cubicBezTo>
                <a:cubicBezTo>
                  <a:pt x="482" y="6"/>
                  <a:pt x="482" y="5"/>
                  <a:pt x="482" y="4"/>
                </a:cubicBezTo>
                <a:cubicBezTo>
                  <a:pt x="482" y="3"/>
                  <a:pt x="483" y="3"/>
                  <a:pt x="484" y="3"/>
                </a:cubicBezTo>
                <a:cubicBezTo>
                  <a:pt x="488" y="3"/>
                  <a:pt x="492" y="4"/>
                  <a:pt x="496" y="4"/>
                </a:cubicBezTo>
                <a:cubicBezTo>
                  <a:pt x="496" y="4"/>
                  <a:pt x="497" y="5"/>
                  <a:pt x="497" y="6"/>
                </a:cubicBezTo>
                <a:cubicBezTo>
                  <a:pt x="497" y="7"/>
                  <a:pt x="496" y="7"/>
                  <a:pt x="495" y="7"/>
                </a:cubicBezTo>
                <a:close/>
                <a:moveTo>
                  <a:pt x="393" y="5"/>
                </a:moveTo>
                <a:cubicBezTo>
                  <a:pt x="392" y="5"/>
                  <a:pt x="392" y="5"/>
                  <a:pt x="392" y="4"/>
                </a:cubicBezTo>
                <a:cubicBezTo>
                  <a:pt x="392" y="3"/>
                  <a:pt x="392" y="2"/>
                  <a:pt x="393" y="2"/>
                </a:cubicBezTo>
                <a:cubicBezTo>
                  <a:pt x="397" y="2"/>
                  <a:pt x="401" y="1"/>
                  <a:pt x="405" y="1"/>
                </a:cubicBezTo>
                <a:cubicBezTo>
                  <a:pt x="406" y="1"/>
                  <a:pt x="406" y="2"/>
                  <a:pt x="407" y="2"/>
                </a:cubicBezTo>
                <a:cubicBezTo>
                  <a:pt x="407" y="3"/>
                  <a:pt x="406" y="4"/>
                  <a:pt x="405" y="4"/>
                </a:cubicBezTo>
                <a:cubicBezTo>
                  <a:pt x="401" y="4"/>
                  <a:pt x="397" y="5"/>
                  <a:pt x="393" y="5"/>
                </a:cubicBezTo>
                <a:cubicBezTo>
                  <a:pt x="393" y="5"/>
                  <a:pt x="393" y="5"/>
                  <a:pt x="393" y="5"/>
                </a:cubicBezTo>
                <a:close/>
                <a:moveTo>
                  <a:pt x="472" y="5"/>
                </a:moveTo>
                <a:cubicBezTo>
                  <a:pt x="471" y="5"/>
                  <a:pt x="471" y="5"/>
                  <a:pt x="471" y="4"/>
                </a:cubicBezTo>
                <a:cubicBezTo>
                  <a:pt x="467" y="4"/>
                  <a:pt x="463" y="4"/>
                  <a:pt x="459" y="4"/>
                </a:cubicBezTo>
                <a:cubicBezTo>
                  <a:pt x="459" y="4"/>
                  <a:pt x="458" y="3"/>
                  <a:pt x="458" y="2"/>
                </a:cubicBezTo>
                <a:cubicBezTo>
                  <a:pt x="458" y="1"/>
                  <a:pt x="459" y="1"/>
                  <a:pt x="460" y="1"/>
                </a:cubicBezTo>
                <a:cubicBezTo>
                  <a:pt x="464" y="1"/>
                  <a:pt x="468" y="1"/>
                  <a:pt x="472" y="2"/>
                </a:cubicBezTo>
                <a:cubicBezTo>
                  <a:pt x="472" y="2"/>
                  <a:pt x="473" y="2"/>
                  <a:pt x="473" y="3"/>
                </a:cubicBezTo>
                <a:cubicBezTo>
                  <a:pt x="473" y="4"/>
                  <a:pt x="472" y="5"/>
                  <a:pt x="472" y="5"/>
                </a:cubicBezTo>
                <a:close/>
                <a:moveTo>
                  <a:pt x="417" y="3"/>
                </a:moveTo>
                <a:cubicBezTo>
                  <a:pt x="416" y="3"/>
                  <a:pt x="416" y="3"/>
                  <a:pt x="416" y="2"/>
                </a:cubicBezTo>
                <a:cubicBezTo>
                  <a:pt x="416" y="1"/>
                  <a:pt x="416" y="0"/>
                  <a:pt x="417" y="0"/>
                </a:cubicBezTo>
                <a:cubicBezTo>
                  <a:pt x="421" y="0"/>
                  <a:pt x="425" y="0"/>
                  <a:pt x="429" y="0"/>
                </a:cubicBezTo>
                <a:cubicBezTo>
                  <a:pt x="430" y="0"/>
                  <a:pt x="430" y="1"/>
                  <a:pt x="431" y="2"/>
                </a:cubicBezTo>
                <a:cubicBezTo>
                  <a:pt x="431" y="2"/>
                  <a:pt x="430" y="3"/>
                  <a:pt x="429" y="3"/>
                </a:cubicBezTo>
                <a:cubicBezTo>
                  <a:pt x="425" y="3"/>
                  <a:pt x="421" y="3"/>
                  <a:pt x="417" y="3"/>
                </a:cubicBezTo>
                <a:cubicBezTo>
                  <a:pt x="417" y="3"/>
                  <a:pt x="417" y="3"/>
                  <a:pt x="417" y="3"/>
                </a:cubicBezTo>
                <a:close/>
                <a:moveTo>
                  <a:pt x="448" y="3"/>
                </a:moveTo>
                <a:cubicBezTo>
                  <a:pt x="448" y="3"/>
                  <a:pt x="448" y="3"/>
                  <a:pt x="448" y="3"/>
                </a:cubicBezTo>
                <a:cubicBezTo>
                  <a:pt x="444" y="3"/>
                  <a:pt x="440" y="3"/>
                  <a:pt x="436" y="3"/>
                </a:cubicBezTo>
                <a:cubicBezTo>
                  <a:pt x="435" y="3"/>
                  <a:pt x="434" y="2"/>
                  <a:pt x="434" y="2"/>
                </a:cubicBezTo>
                <a:cubicBezTo>
                  <a:pt x="434" y="1"/>
                  <a:pt x="435" y="0"/>
                  <a:pt x="436" y="0"/>
                </a:cubicBezTo>
                <a:cubicBezTo>
                  <a:pt x="440" y="0"/>
                  <a:pt x="444" y="0"/>
                  <a:pt x="448" y="0"/>
                </a:cubicBezTo>
                <a:cubicBezTo>
                  <a:pt x="448" y="0"/>
                  <a:pt x="449" y="1"/>
                  <a:pt x="449" y="2"/>
                </a:cubicBezTo>
                <a:cubicBezTo>
                  <a:pt x="449" y="3"/>
                  <a:pt x="448" y="3"/>
                  <a:pt x="448" y="3"/>
                </a:cubicBezTo>
                <a:close/>
              </a:path>
            </a:pathLst>
          </a:cu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7741716" y="5633566"/>
            <a:ext cx="220662" cy="2206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7962379" y="5235104"/>
            <a:ext cx="393700" cy="3984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8208441" y="4582641"/>
            <a:ext cx="563562" cy="563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8157641" y="3636491"/>
            <a:ext cx="749300" cy="750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7754416" y="2634779"/>
            <a:ext cx="911225" cy="9159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Oval 11"/>
          <p:cNvSpPr>
            <a:spLocks noChangeArrowheads="1"/>
          </p:cNvSpPr>
          <p:nvPr/>
        </p:nvSpPr>
        <p:spPr bwMode="auto">
          <a:xfrm>
            <a:off x="6627291" y="1828329"/>
            <a:ext cx="1139825" cy="11414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5028679" y="1837854"/>
            <a:ext cx="1370012" cy="137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1149157" y="2601138"/>
            <a:ext cx="388937" cy="3905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1161857" y="3967976"/>
            <a:ext cx="388937" cy="3905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Oval 15"/>
          <p:cNvSpPr>
            <a:spLocks noChangeArrowheads="1"/>
          </p:cNvSpPr>
          <p:nvPr/>
        </p:nvSpPr>
        <p:spPr bwMode="auto">
          <a:xfrm>
            <a:off x="1152332" y="3326626"/>
            <a:ext cx="385762" cy="3905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Oval 16"/>
          <p:cNvSpPr>
            <a:spLocks noChangeArrowheads="1"/>
          </p:cNvSpPr>
          <p:nvPr/>
        </p:nvSpPr>
        <p:spPr bwMode="auto">
          <a:xfrm>
            <a:off x="1157095" y="4629963"/>
            <a:ext cx="385762" cy="3905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8400256" y="5373216"/>
            <a:ext cx="2622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570103" y="2546182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106"/>
            <a:r>
              <a:rPr kumimoji="1" lang="zh-CN" altLang="en-US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/>
              </a:rPr>
              <a:t>点击添加标题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570103" y="3265015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106"/>
            <a:r>
              <a:rPr kumimoji="1" lang="zh-CN" altLang="en-US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/>
              </a:rPr>
              <a:t>点击添加标题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570103" y="3911128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106"/>
            <a:r>
              <a:rPr kumimoji="1" lang="zh-CN" altLang="en-US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/>
              </a:rPr>
              <a:t>点击添加标题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570103" y="4582641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106"/>
            <a:r>
              <a:rPr kumimoji="1" lang="zh-CN" altLang="en-US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/>
              </a:rPr>
              <a:t>点击添加标题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859390" y="4572034"/>
            <a:ext cx="2622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949803" y="3703469"/>
            <a:ext cx="2622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724379" y="2769006"/>
            <a:ext cx="2622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819577" y="1869028"/>
            <a:ext cx="2622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496418" y="2199696"/>
            <a:ext cx="455566" cy="64632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106"/>
            <a:r>
              <a:rPr kumimoji="1"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/>
              </a:rPr>
              <a:t>1</a:t>
            </a:r>
            <a:endParaRPr kumimoji="1"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969420" y="2070315"/>
            <a:ext cx="455566" cy="64632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106"/>
            <a:r>
              <a:rPr kumimoji="1"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/>
              </a:rPr>
              <a:t>2</a:t>
            </a:r>
            <a:endParaRPr kumimoji="1"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039532" y="2846023"/>
            <a:ext cx="394652" cy="52321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106"/>
            <a:r>
              <a:rPr kumimoji="1"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/>
              </a:rPr>
              <a:t>3</a:t>
            </a:r>
            <a:endParaRPr kumimoji="1"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364621" y="3840496"/>
            <a:ext cx="335340" cy="40010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106"/>
            <a:r>
              <a:rPr kumimoji="1"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/>
              </a:rPr>
              <a:t>4</a:t>
            </a:r>
            <a:endParaRPr kumimoji="1"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350260" y="4705887"/>
            <a:ext cx="304884" cy="33855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106"/>
            <a:r>
              <a:rPr kumimoji="1"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/>
              </a:rPr>
              <a:t>5</a:t>
            </a:r>
            <a:endParaRPr kumimoji="1"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027110" y="5301510"/>
            <a:ext cx="274426" cy="27699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106"/>
            <a:r>
              <a:rPr kumimoji="1"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/>
              </a:rPr>
              <a:t>6</a:t>
            </a:r>
            <a:endParaRPr kumimoji="1"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27604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33AA6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dirty="0">
              <a:solidFill>
                <a:srgbClr val="33AA6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997866" y="6659723"/>
            <a:ext cx="151253" cy="151253"/>
          </a:xfrm>
          <a:prstGeom prst="rect">
            <a:avLst/>
          </a:prstGeom>
          <a:solidFill>
            <a:srgbClr val="F09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87303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/>
              <a:t>21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课题研究结果报告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4624388" y="3273425"/>
            <a:ext cx="1644650" cy="1806575"/>
          </a:xfrm>
          <a:custGeom>
            <a:avLst/>
            <a:gdLst>
              <a:gd name="T0" fmla="*/ 388 w 388"/>
              <a:gd name="T1" fmla="*/ 426 h 426"/>
              <a:gd name="T2" fmla="*/ 336 w 388"/>
              <a:gd name="T3" fmla="*/ 426 h 426"/>
              <a:gd name="T4" fmla="*/ 336 w 388"/>
              <a:gd name="T5" fmla="*/ 287 h 426"/>
              <a:gd name="T6" fmla="*/ 277 w 388"/>
              <a:gd name="T7" fmla="*/ 230 h 426"/>
              <a:gd name="T8" fmla="*/ 99 w 388"/>
              <a:gd name="T9" fmla="*/ 230 h 426"/>
              <a:gd name="T10" fmla="*/ 0 w 388"/>
              <a:gd name="T11" fmla="*/ 132 h 426"/>
              <a:gd name="T12" fmla="*/ 0 w 388"/>
              <a:gd name="T13" fmla="*/ 131 h 426"/>
              <a:gd name="T14" fmla="*/ 0 w 388"/>
              <a:gd name="T15" fmla="*/ 0 h 426"/>
              <a:gd name="T16" fmla="*/ 52 w 388"/>
              <a:gd name="T17" fmla="*/ 0 h 426"/>
              <a:gd name="T18" fmla="*/ 52 w 388"/>
              <a:gd name="T19" fmla="*/ 130 h 426"/>
              <a:gd name="T20" fmla="*/ 60 w 388"/>
              <a:gd name="T21" fmla="*/ 156 h 426"/>
              <a:gd name="T22" fmla="*/ 99 w 388"/>
              <a:gd name="T23" fmla="*/ 178 h 426"/>
              <a:gd name="T24" fmla="*/ 280 w 388"/>
              <a:gd name="T25" fmla="*/ 178 h 426"/>
              <a:gd name="T26" fmla="*/ 282 w 388"/>
              <a:gd name="T27" fmla="*/ 178 h 426"/>
              <a:gd name="T28" fmla="*/ 388 w 388"/>
              <a:gd name="T29" fmla="*/ 287 h 426"/>
              <a:gd name="T30" fmla="*/ 388 w 388"/>
              <a:gd name="T31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8" h="426">
                <a:moveTo>
                  <a:pt x="388" y="426"/>
                </a:moveTo>
                <a:cubicBezTo>
                  <a:pt x="336" y="426"/>
                  <a:pt x="336" y="426"/>
                  <a:pt x="336" y="426"/>
                </a:cubicBezTo>
                <a:cubicBezTo>
                  <a:pt x="336" y="287"/>
                  <a:pt x="336" y="287"/>
                  <a:pt x="336" y="287"/>
                </a:cubicBezTo>
                <a:cubicBezTo>
                  <a:pt x="336" y="241"/>
                  <a:pt x="287" y="231"/>
                  <a:pt x="277" y="230"/>
                </a:cubicBezTo>
                <a:cubicBezTo>
                  <a:pt x="99" y="230"/>
                  <a:pt x="99" y="230"/>
                  <a:pt x="99" y="230"/>
                </a:cubicBezTo>
                <a:cubicBezTo>
                  <a:pt x="29" y="230"/>
                  <a:pt x="1" y="171"/>
                  <a:pt x="0" y="132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0"/>
                  <a:pt x="0" y="0"/>
                  <a:pt x="0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130"/>
                  <a:pt x="52" y="130"/>
                  <a:pt x="52" y="130"/>
                </a:cubicBezTo>
                <a:cubicBezTo>
                  <a:pt x="53" y="132"/>
                  <a:pt x="54" y="145"/>
                  <a:pt x="60" y="156"/>
                </a:cubicBezTo>
                <a:cubicBezTo>
                  <a:pt x="68" y="171"/>
                  <a:pt x="81" y="178"/>
                  <a:pt x="99" y="178"/>
                </a:cubicBezTo>
                <a:cubicBezTo>
                  <a:pt x="280" y="178"/>
                  <a:pt x="280" y="178"/>
                  <a:pt x="280" y="178"/>
                </a:cubicBezTo>
                <a:cubicBezTo>
                  <a:pt x="282" y="178"/>
                  <a:pt x="282" y="178"/>
                  <a:pt x="282" y="178"/>
                </a:cubicBezTo>
                <a:cubicBezTo>
                  <a:pt x="319" y="182"/>
                  <a:pt x="388" y="210"/>
                  <a:pt x="388" y="287"/>
                </a:cubicBezTo>
                <a:lnTo>
                  <a:pt x="388" y="4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6048376" y="2938463"/>
            <a:ext cx="1646238" cy="2620963"/>
          </a:xfrm>
          <a:custGeom>
            <a:avLst/>
            <a:gdLst>
              <a:gd name="T0" fmla="*/ 52 w 388"/>
              <a:gd name="T1" fmla="*/ 618 h 618"/>
              <a:gd name="T2" fmla="*/ 0 w 388"/>
              <a:gd name="T3" fmla="*/ 618 h 618"/>
              <a:gd name="T4" fmla="*/ 0 w 388"/>
              <a:gd name="T5" fmla="*/ 295 h 618"/>
              <a:gd name="T6" fmla="*/ 13 w 388"/>
              <a:gd name="T7" fmla="*/ 247 h 618"/>
              <a:gd name="T8" fmla="*/ 99 w 388"/>
              <a:gd name="T9" fmla="*/ 196 h 618"/>
              <a:gd name="T10" fmla="*/ 281 w 388"/>
              <a:gd name="T11" fmla="*/ 196 h 618"/>
              <a:gd name="T12" fmla="*/ 320 w 388"/>
              <a:gd name="T13" fmla="*/ 188 h 618"/>
              <a:gd name="T14" fmla="*/ 336 w 388"/>
              <a:gd name="T15" fmla="*/ 139 h 618"/>
              <a:gd name="T16" fmla="*/ 336 w 388"/>
              <a:gd name="T17" fmla="*/ 0 h 618"/>
              <a:gd name="T18" fmla="*/ 388 w 388"/>
              <a:gd name="T19" fmla="*/ 0 h 618"/>
              <a:gd name="T20" fmla="*/ 388 w 388"/>
              <a:gd name="T21" fmla="*/ 139 h 618"/>
              <a:gd name="T22" fmla="*/ 353 w 388"/>
              <a:gd name="T23" fmla="*/ 228 h 618"/>
              <a:gd name="T24" fmla="*/ 277 w 388"/>
              <a:gd name="T25" fmla="*/ 249 h 618"/>
              <a:gd name="T26" fmla="*/ 99 w 388"/>
              <a:gd name="T27" fmla="*/ 249 h 618"/>
              <a:gd name="T28" fmla="*/ 60 w 388"/>
              <a:gd name="T29" fmla="*/ 270 h 618"/>
              <a:gd name="T30" fmla="*/ 52 w 388"/>
              <a:gd name="T31" fmla="*/ 296 h 618"/>
              <a:gd name="T32" fmla="*/ 52 w 388"/>
              <a:gd name="T33" fmla="*/ 618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18">
                <a:moveTo>
                  <a:pt x="52" y="618"/>
                </a:moveTo>
                <a:cubicBezTo>
                  <a:pt x="0" y="618"/>
                  <a:pt x="0" y="618"/>
                  <a:pt x="0" y="618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292"/>
                  <a:pt x="1" y="270"/>
                  <a:pt x="13" y="247"/>
                </a:cubicBezTo>
                <a:cubicBezTo>
                  <a:pt x="30" y="214"/>
                  <a:pt x="61" y="196"/>
                  <a:pt x="99" y="196"/>
                </a:cubicBezTo>
                <a:cubicBezTo>
                  <a:pt x="281" y="196"/>
                  <a:pt x="281" y="196"/>
                  <a:pt x="281" y="196"/>
                </a:cubicBezTo>
                <a:cubicBezTo>
                  <a:pt x="281" y="196"/>
                  <a:pt x="304" y="198"/>
                  <a:pt x="320" y="188"/>
                </a:cubicBezTo>
                <a:cubicBezTo>
                  <a:pt x="332" y="180"/>
                  <a:pt x="336" y="163"/>
                  <a:pt x="336" y="139"/>
                </a:cubicBezTo>
                <a:cubicBezTo>
                  <a:pt x="336" y="0"/>
                  <a:pt x="336" y="0"/>
                  <a:pt x="336" y="0"/>
                </a:cubicBezTo>
                <a:cubicBezTo>
                  <a:pt x="388" y="0"/>
                  <a:pt x="388" y="0"/>
                  <a:pt x="388" y="0"/>
                </a:cubicBezTo>
                <a:cubicBezTo>
                  <a:pt x="388" y="139"/>
                  <a:pt x="388" y="139"/>
                  <a:pt x="388" y="139"/>
                </a:cubicBezTo>
                <a:cubicBezTo>
                  <a:pt x="388" y="179"/>
                  <a:pt x="377" y="209"/>
                  <a:pt x="353" y="228"/>
                </a:cubicBezTo>
                <a:cubicBezTo>
                  <a:pt x="324" y="253"/>
                  <a:pt x="288" y="250"/>
                  <a:pt x="277" y="249"/>
                </a:cubicBezTo>
                <a:cubicBezTo>
                  <a:pt x="99" y="249"/>
                  <a:pt x="99" y="249"/>
                  <a:pt x="99" y="249"/>
                </a:cubicBezTo>
                <a:cubicBezTo>
                  <a:pt x="81" y="249"/>
                  <a:pt x="68" y="255"/>
                  <a:pt x="60" y="270"/>
                </a:cubicBezTo>
                <a:cubicBezTo>
                  <a:pt x="54" y="282"/>
                  <a:pt x="53" y="294"/>
                  <a:pt x="52" y="296"/>
                </a:cubicBezTo>
                <a:lnTo>
                  <a:pt x="52" y="61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6048376" y="4249738"/>
            <a:ext cx="1646238" cy="2620963"/>
          </a:xfrm>
          <a:custGeom>
            <a:avLst/>
            <a:gdLst>
              <a:gd name="T0" fmla="*/ 52 w 388"/>
              <a:gd name="T1" fmla="*/ 618 h 618"/>
              <a:gd name="T2" fmla="*/ 0 w 388"/>
              <a:gd name="T3" fmla="*/ 618 h 618"/>
              <a:gd name="T4" fmla="*/ 0 w 388"/>
              <a:gd name="T5" fmla="*/ 295 h 618"/>
              <a:gd name="T6" fmla="*/ 13 w 388"/>
              <a:gd name="T7" fmla="*/ 247 h 618"/>
              <a:gd name="T8" fmla="*/ 99 w 388"/>
              <a:gd name="T9" fmla="*/ 196 h 618"/>
              <a:gd name="T10" fmla="*/ 281 w 388"/>
              <a:gd name="T11" fmla="*/ 196 h 618"/>
              <a:gd name="T12" fmla="*/ 320 w 388"/>
              <a:gd name="T13" fmla="*/ 188 h 618"/>
              <a:gd name="T14" fmla="*/ 336 w 388"/>
              <a:gd name="T15" fmla="*/ 139 h 618"/>
              <a:gd name="T16" fmla="*/ 336 w 388"/>
              <a:gd name="T17" fmla="*/ 0 h 618"/>
              <a:gd name="T18" fmla="*/ 388 w 388"/>
              <a:gd name="T19" fmla="*/ 0 h 618"/>
              <a:gd name="T20" fmla="*/ 388 w 388"/>
              <a:gd name="T21" fmla="*/ 139 h 618"/>
              <a:gd name="T22" fmla="*/ 353 w 388"/>
              <a:gd name="T23" fmla="*/ 228 h 618"/>
              <a:gd name="T24" fmla="*/ 277 w 388"/>
              <a:gd name="T25" fmla="*/ 249 h 618"/>
              <a:gd name="T26" fmla="*/ 99 w 388"/>
              <a:gd name="T27" fmla="*/ 249 h 618"/>
              <a:gd name="T28" fmla="*/ 60 w 388"/>
              <a:gd name="T29" fmla="*/ 270 h 618"/>
              <a:gd name="T30" fmla="*/ 52 w 388"/>
              <a:gd name="T31" fmla="*/ 296 h 618"/>
              <a:gd name="T32" fmla="*/ 52 w 388"/>
              <a:gd name="T33" fmla="*/ 618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18">
                <a:moveTo>
                  <a:pt x="52" y="618"/>
                </a:moveTo>
                <a:cubicBezTo>
                  <a:pt x="0" y="618"/>
                  <a:pt x="0" y="618"/>
                  <a:pt x="0" y="618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292"/>
                  <a:pt x="1" y="270"/>
                  <a:pt x="13" y="247"/>
                </a:cubicBezTo>
                <a:cubicBezTo>
                  <a:pt x="30" y="214"/>
                  <a:pt x="61" y="196"/>
                  <a:pt x="99" y="196"/>
                </a:cubicBezTo>
                <a:cubicBezTo>
                  <a:pt x="281" y="196"/>
                  <a:pt x="281" y="196"/>
                  <a:pt x="281" y="196"/>
                </a:cubicBezTo>
                <a:cubicBezTo>
                  <a:pt x="281" y="196"/>
                  <a:pt x="305" y="198"/>
                  <a:pt x="320" y="188"/>
                </a:cubicBezTo>
                <a:cubicBezTo>
                  <a:pt x="332" y="180"/>
                  <a:pt x="336" y="162"/>
                  <a:pt x="336" y="139"/>
                </a:cubicBezTo>
                <a:cubicBezTo>
                  <a:pt x="336" y="0"/>
                  <a:pt x="336" y="0"/>
                  <a:pt x="336" y="0"/>
                </a:cubicBezTo>
                <a:cubicBezTo>
                  <a:pt x="388" y="0"/>
                  <a:pt x="388" y="0"/>
                  <a:pt x="388" y="0"/>
                </a:cubicBezTo>
                <a:cubicBezTo>
                  <a:pt x="388" y="139"/>
                  <a:pt x="388" y="139"/>
                  <a:pt x="388" y="139"/>
                </a:cubicBezTo>
                <a:cubicBezTo>
                  <a:pt x="388" y="179"/>
                  <a:pt x="377" y="209"/>
                  <a:pt x="353" y="228"/>
                </a:cubicBezTo>
                <a:cubicBezTo>
                  <a:pt x="324" y="253"/>
                  <a:pt x="288" y="250"/>
                  <a:pt x="277" y="249"/>
                </a:cubicBezTo>
                <a:cubicBezTo>
                  <a:pt x="99" y="249"/>
                  <a:pt x="99" y="249"/>
                  <a:pt x="99" y="249"/>
                </a:cubicBezTo>
                <a:cubicBezTo>
                  <a:pt x="81" y="249"/>
                  <a:pt x="68" y="255"/>
                  <a:pt x="60" y="270"/>
                </a:cubicBezTo>
                <a:cubicBezTo>
                  <a:pt x="54" y="281"/>
                  <a:pt x="53" y="294"/>
                  <a:pt x="52" y="296"/>
                </a:cubicBezTo>
                <a:lnTo>
                  <a:pt x="52" y="6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8"/>
          <p:cNvSpPr>
            <a:spLocks/>
          </p:cNvSpPr>
          <p:nvPr/>
        </p:nvSpPr>
        <p:spPr bwMode="auto">
          <a:xfrm>
            <a:off x="4624388" y="4749800"/>
            <a:ext cx="1644650" cy="2120900"/>
          </a:xfrm>
          <a:custGeom>
            <a:avLst/>
            <a:gdLst>
              <a:gd name="T0" fmla="*/ 388 w 388"/>
              <a:gd name="T1" fmla="*/ 500 h 500"/>
              <a:gd name="T2" fmla="*/ 336 w 388"/>
              <a:gd name="T3" fmla="*/ 500 h 500"/>
              <a:gd name="T4" fmla="*/ 336 w 388"/>
              <a:gd name="T5" fmla="*/ 287 h 500"/>
              <a:gd name="T6" fmla="*/ 277 w 388"/>
              <a:gd name="T7" fmla="*/ 230 h 500"/>
              <a:gd name="T8" fmla="*/ 99 w 388"/>
              <a:gd name="T9" fmla="*/ 230 h 500"/>
              <a:gd name="T10" fmla="*/ 0 w 388"/>
              <a:gd name="T11" fmla="*/ 132 h 500"/>
              <a:gd name="T12" fmla="*/ 0 w 388"/>
              <a:gd name="T13" fmla="*/ 131 h 500"/>
              <a:gd name="T14" fmla="*/ 0 w 388"/>
              <a:gd name="T15" fmla="*/ 0 h 500"/>
              <a:gd name="T16" fmla="*/ 52 w 388"/>
              <a:gd name="T17" fmla="*/ 0 h 500"/>
              <a:gd name="T18" fmla="*/ 52 w 388"/>
              <a:gd name="T19" fmla="*/ 130 h 500"/>
              <a:gd name="T20" fmla="*/ 60 w 388"/>
              <a:gd name="T21" fmla="*/ 157 h 500"/>
              <a:gd name="T22" fmla="*/ 99 w 388"/>
              <a:gd name="T23" fmla="*/ 178 h 500"/>
              <a:gd name="T24" fmla="*/ 280 w 388"/>
              <a:gd name="T25" fmla="*/ 178 h 500"/>
              <a:gd name="T26" fmla="*/ 282 w 388"/>
              <a:gd name="T27" fmla="*/ 178 h 500"/>
              <a:gd name="T28" fmla="*/ 388 w 388"/>
              <a:gd name="T29" fmla="*/ 287 h 500"/>
              <a:gd name="T30" fmla="*/ 388 w 388"/>
              <a:gd name="T31" fmla="*/ 50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8" h="500">
                <a:moveTo>
                  <a:pt x="388" y="500"/>
                </a:moveTo>
                <a:cubicBezTo>
                  <a:pt x="336" y="500"/>
                  <a:pt x="336" y="500"/>
                  <a:pt x="336" y="500"/>
                </a:cubicBezTo>
                <a:cubicBezTo>
                  <a:pt x="336" y="287"/>
                  <a:pt x="336" y="287"/>
                  <a:pt x="336" y="287"/>
                </a:cubicBezTo>
                <a:cubicBezTo>
                  <a:pt x="336" y="241"/>
                  <a:pt x="287" y="232"/>
                  <a:pt x="277" y="230"/>
                </a:cubicBezTo>
                <a:cubicBezTo>
                  <a:pt x="99" y="230"/>
                  <a:pt x="99" y="230"/>
                  <a:pt x="99" y="230"/>
                </a:cubicBezTo>
                <a:cubicBezTo>
                  <a:pt x="29" y="230"/>
                  <a:pt x="1" y="171"/>
                  <a:pt x="0" y="132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0"/>
                  <a:pt x="0" y="0"/>
                  <a:pt x="0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130"/>
                  <a:pt x="52" y="130"/>
                  <a:pt x="52" y="130"/>
                </a:cubicBezTo>
                <a:cubicBezTo>
                  <a:pt x="53" y="132"/>
                  <a:pt x="54" y="145"/>
                  <a:pt x="60" y="157"/>
                </a:cubicBezTo>
                <a:cubicBezTo>
                  <a:pt x="68" y="171"/>
                  <a:pt x="81" y="178"/>
                  <a:pt x="99" y="178"/>
                </a:cubicBezTo>
                <a:cubicBezTo>
                  <a:pt x="280" y="178"/>
                  <a:pt x="280" y="178"/>
                  <a:pt x="280" y="178"/>
                </a:cubicBezTo>
                <a:cubicBezTo>
                  <a:pt x="282" y="178"/>
                  <a:pt x="282" y="178"/>
                  <a:pt x="282" y="178"/>
                </a:cubicBezTo>
                <a:cubicBezTo>
                  <a:pt x="319" y="182"/>
                  <a:pt x="388" y="210"/>
                  <a:pt x="388" y="287"/>
                </a:cubicBezTo>
                <a:lnTo>
                  <a:pt x="388" y="5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7177088" y="4143375"/>
            <a:ext cx="784225" cy="7842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7177088" y="2573338"/>
            <a:ext cx="784225" cy="7842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Oval 11"/>
          <p:cNvSpPr>
            <a:spLocks noChangeArrowheads="1"/>
          </p:cNvSpPr>
          <p:nvPr/>
        </p:nvSpPr>
        <p:spPr bwMode="auto">
          <a:xfrm>
            <a:off x="4340226" y="2900363"/>
            <a:ext cx="788988" cy="7842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4340226" y="4432300"/>
            <a:ext cx="788988" cy="7889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7426326" y="2751138"/>
            <a:ext cx="284163" cy="433388"/>
            <a:chOff x="7426326" y="2751138"/>
            <a:chExt cx="284163" cy="433388"/>
          </a:xfrm>
        </p:grpSpPr>
        <p:sp>
          <p:nvSpPr>
            <p:cNvPr id="21" name="Freeform 36"/>
            <p:cNvSpPr>
              <a:spLocks noEditPoints="1"/>
            </p:cNvSpPr>
            <p:nvPr/>
          </p:nvSpPr>
          <p:spPr bwMode="auto">
            <a:xfrm>
              <a:off x="7426326" y="2751138"/>
              <a:ext cx="284163" cy="309563"/>
            </a:xfrm>
            <a:custGeom>
              <a:avLst/>
              <a:gdLst>
                <a:gd name="T0" fmla="*/ 34 w 67"/>
                <a:gd name="T1" fmla="*/ 0 h 73"/>
                <a:gd name="T2" fmla="*/ 0 w 67"/>
                <a:gd name="T3" fmla="*/ 34 h 73"/>
                <a:gd name="T4" fmla="*/ 10 w 67"/>
                <a:gd name="T5" fmla="*/ 57 h 73"/>
                <a:gd name="T6" fmla="*/ 10 w 67"/>
                <a:gd name="T7" fmla="*/ 71 h 73"/>
                <a:gd name="T8" fmla="*/ 11 w 67"/>
                <a:gd name="T9" fmla="*/ 73 h 73"/>
                <a:gd name="T10" fmla="*/ 57 w 67"/>
                <a:gd name="T11" fmla="*/ 73 h 73"/>
                <a:gd name="T12" fmla="*/ 58 w 67"/>
                <a:gd name="T13" fmla="*/ 71 h 73"/>
                <a:gd name="T14" fmla="*/ 58 w 67"/>
                <a:gd name="T15" fmla="*/ 57 h 73"/>
                <a:gd name="T16" fmla="*/ 67 w 67"/>
                <a:gd name="T17" fmla="*/ 34 h 73"/>
                <a:gd name="T18" fmla="*/ 34 w 67"/>
                <a:gd name="T19" fmla="*/ 0 h 73"/>
                <a:gd name="T20" fmla="*/ 56 w 67"/>
                <a:gd name="T21" fmla="*/ 55 h 73"/>
                <a:gd name="T22" fmla="*/ 55 w 67"/>
                <a:gd name="T23" fmla="*/ 56 h 73"/>
                <a:gd name="T24" fmla="*/ 55 w 67"/>
                <a:gd name="T25" fmla="*/ 70 h 73"/>
                <a:gd name="T26" fmla="*/ 35 w 67"/>
                <a:gd name="T27" fmla="*/ 70 h 73"/>
                <a:gd name="T28" fmla="*/ 35 w 67"/>
                <a:gd name="T29" fmla="*/ 45 h 73"/>
                <a:gd name="T30" fmla="*/ 50 w 67"/>
                <a:gd name="T31" fmla="*/ 30 h 73"/>
                <a:gd name="T32" fmla="*/ 49 w 67"/>
                <a:gd name="T33" fmla="*/ 29 h 73"/>
                <a:gd name="T34" fmla="*/ 48 w 67"/>
                <a:gd name="T35" fmla="*/ 29 h 73"/>
                <a:gd name="T36" fmla="*/ 34 w 67"/>
                <a:gd name="T37" fmla="*/ 43 h 73"/>
                <a:gd name="T38" fmla="*/ 19 w 67"/>
                <a:gd name="T39" fmla="*/ 29 h 73"/>
                <a:gd name="T40" fmla="*/ 17 w 67"/>
                <a:gd name="T41" fmla="*/ 29 h 73"/>
                <a:gd name="T42" fmla="*/ 17 w 67"/>
                <a:gd name="T43" fmla="*/ 30 h 73"/>
                <a:gd name="T44" fmla="*/ 32 w 67"/>
                <a:gd name="T45" fmla="*/ 45 h 73"/>
                <a:gd name="T46" fmla="*/ 32 w 67"/>
                <a:gd name="T47" fmla="*/ 70 h 73"/>
                <a:gd name="T48" fmla="*/ 12 w 67"/>
                <a:gd name="T49" fmla="*/ 70 h 73"/>
                <a:gd name="T50" fmla="*/ 12 w 67"/>
                <a:gd name="T51" fmla="*/ 56 h 73"/>
                <a:gd name="T52" fmla="*/ 12 w 67"/>
                <a:gd name="T53" fmla="*/ 55 h 73"/>
                <a:gd name="T54" fmla="*/ 3 w 67"/>
                <a:gd name="T55" fmla="*/ 34 h 73"/>
                <a:gd name="T56" fmla="*/ 34 w 67"/>
                <a:gd name="T57" fmla="*/ 3 h 73"/>
                <a:gd name="T58" fmla="*/ 64 w 67"/>
                <a:gd name="T59" fmla="*/ 34 h 73"/>
                <a:gd name="T60" fmla="*/ 56 w 67"/>
                <a:gd name="T61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7" h="73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42"/>
                    <a:pt x="4" y="50"/>
                    <a:pt x="10" y="57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0" y="72"/>
                    <a:pt x="10" y="73"/>
                    <a:pt x="11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73"/>
                    <a:pt x="58" y="72"/>
                    <a:pt x="58" y="71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64" y="50"/>
                    <a:pt x="67" y="42"/>
                    <a:pt x="67" y="34"/>
                  </a:cubicBezTo>
                  <a:cubicBezTo>
                    <a:pt x="67" y="15"/>
                    <a:pt x="52" y="0"/>
                    <a:pt x="34" y="0"/>
                  </a:cubicBezTo>
                  <a:close/>
                  <a:moveTo>
                    <a:pt x="56" y="55"/>
                  </a:moveTo>
                  <a:cubicBezTo>
                    <a:pt x="55" y="55"/>
                    <a:pt x="55" y="56"/>
                    <a:pt x="55" y="56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30"/>
                    <a:pt x="50" y="29"/>
                    <a:pt x="49" y="29"/>
                  </a:cubicBezTo>
                  <a:cubicBezTo>
                    <a:pt x="49" y="28"/>
                    <a:pt x="48" y="28"/>
                    <a:pt x="48" y="29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8"/>
                    <a:pt x="18" y="28"/>
                    <a:pt x="17" y="29"/>
                  </a:cubicBezTo>
                  <a:cubicBezTo>
                    <a:pt x="17" y="29"/>
                    <a:pt x="17" y="30"/>
                    <a:pt x="17" y="30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5"/>
                    <a:pt x="12" y="55"/>
                  </a:cubicBezTo>
                  <a:cubicBezTo>
                    <a:pt x="6" y="49"/>
                    <a:pt x="3" y="42"/>
                    <a:pt x="3" y="34"/>
                  </a:cubicBezTo>
                  <a:cubicBezTo>
                    <a:pt x="3" y="17"/>
                    <a:pt x="17" y="3"/>
                    <a:pt x="34" y="3"/>
                  </a:cubicBezTo>
                  <a:cubicBezTo>
                    <a:pt x="51" y="3"/>
                    <a:pt x="64" y="17"/>
                    <a:pt x="64" y="34"/>
                  </a:cubicBezTo>
                  <a:cubicBezTo>
                    <a:pt x="64" y="42"/>
                    <a:pt x="61" y="49"/>
                    <a:pt x="56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7469188" y="3078163"/>
              <a:ext cx="203200" cy="7938"/>
            </a:xfrm>
            <a:custGeom>
              <a:avLst/>
              <a:gdLst>
                <a:gd name="T0" fmla="*/ 47 w 48"/>
                <a:gd name="T1" fmla="*/ 0 h 2"/>
                <a:gd name="T2" fmla="*/ 1 w 48"/>
                <a:gd name="T3" fmla="*/ 0 h 2"/>
                <a:gd name="T4" fmla="*/ 0 w 48"/>
                <a:gd name="T5" fmla="*/ 1 h 2"/>
                <a:gd name="T6" fmla="*/ 1 w 48"/>
                <a:gd name="T7" fmla="*/ 2 h 2"/>
                <a:gd name="T8" fmla="*/ 47 w 48"/>
                <a:gd name="T9" fmla="*/ 2 h 2"/>
                <a:gd name="T10" fmla="*/ 48 w 48"/>
                <a:gd name="T11" fmla="*/ 1 h 2"/>
                <a:gd name="T12" fmla="*/ 47 w 48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">
                  <a:moveTo>
                    <a:pt x="4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8" y="2"/>
                    <a:pt x="48" y="1"/>
                  </a:cubicBezTo>
                  <a:cubicBezTo>
                    <a:pt x="48" y="0"/>
                    <a:pt x="47" y="0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7469188" y="3111500"/>
              <a:ext cx="203200" cy="9525"/>
            </a:xfrm>
            <a:custGeom>
              <a:avLst/>
              <a:gdLst>
                <a:gd name="T0" fmla="*/ 47 w 48"/>
                <a:gd name="T1" fmla="*/ 0 h 2"/>
                <a:gd name="T2" fmla="*/ 1 w 48"/>
                <a:gd name="T3" fmla="*/ 0 h 2"/>
                <a:gd name="T4" fmla="*/ 0 w 48"/>
                <a:gd name="T5" fmla="*/ 1 h 2"/>
                <a:gd name="T6" fmla="*/ 1 w 48"/>
                <a:gd name="T7" fmla="*/ 2 h 2"/>
                <a:gd name="T8" fmla="*/ 47 w 48"/>
                <a:gd name="T9" fmla="*/ 2 h 2"/>
                <a:gd name="T10" fmla="*/ 48 w 48"/>
                <a:gd name="T11" fmla="*/ 1 h 2"/>
                <a:gd name="T12" fmla="*/ 47 w 48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">
                  <a:moveTo>
                    <a:pt x="4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8" y="2"/>
                    <a:pt x="48" y="1"/>
                  </a:cubicBezTo>
                  <a:cubicBezTo>
                    <a:pt x="48" y="0"/>
                    <a:pt x="47" y="0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39"/>
            <p:cNvSpPr>
              <a:spLocks noEditPoints="1"/>
            </p:cNvSpPr>
            <p:nvPr/>
          </p:nvSpPr>
          <p:spPr bwMode="auto">
            <a:xfrm>
              <a:off x="7469188" y="3141663"/>
              <a:ext cx="203200" cy="42863"/>
            </a:xfrm>
            <a:custGeom>
              <a:avLst/>
              <a:gdLst>
                <a:gd name="T0" fmla="*/ 47 w 48"/>
                <a:gd name="T1" fmla="*/ 0 h 10"/>
                <a:gd name="T2" fmla="*/ 31 w 48"/>
                <a:gd name="T3" fmla="*/ 0 h 10"/>
                <a:gd name="T4" fmla="*/ 16 w 48"/>
                <a:gd name="T5" fmla="*/ 0 h 10"/>
                <a:gd name="T6" fmla="*/ 1 w 48"/>
                <a:gd name="T7" fmla="*/ 0 h 10"/>
                <a:gd name="T8" fmla="*/ 0 w 48"/>
                <a:gd name="T9" fmla="*/ 1 h 10"/>
                <a:gd name="T10" fmla="*/ 1 w 48"/>
                <a:gd name="T11" fmla="*/ 3 h 10"/>
                <a:gd name="T12" fmla="*/ 15 w 48"/>
                <a:gd name="T13" fmla="*/ 3 h 10"/>
                <a:gd name="T14" fmla="*/ 24 w 48"/>
                <a:gd name="T15" fmla="*/ 10 h 10"/>
                <a:gd name="T16" fmla="*/ 33 w 48"/>
                <a:gd name="T17" fmla="*/ 3 h 10"/>
                <a:gd name="T18" fmla="*/ 47 w 48"/>
                <a:gd name="T19" fmla="*/ 3 h 10"/>
                <a:gd name="T20" fmla="*/ 48 w 48"/>
                <a:gd name="T21" fmla="*/ 1 h 10"/>
                <a:gd name="T22" fmla="*/ 47 w 48"/>
                <a:gd name="T23" fmla="*/ 0 h 10"/>
                <a:gd name="T24" fmla="*/ 24 w 48"/>
                <a:gd name="T25" fmla="*/ 8 h 10"/>
                <a:gd name="T26" fmla="*/ 18 w 48"/>
                <a:gd name="T27" fmla="*/ 3 h 10"/>
                <a:gd name="T28" fmla="*/ 30 w 48"/>
                <a:gd name="T29" fmla="*/ 3 h 10"/>
                <a:gd name="T30" fmla="*/ 24 w 48"/>
                <a:gd name="T3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10">
                  <a:moveTo>
                    <a:pt x="47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7"/>
                    <a:pt x="19" y="10"/>
                    <a:pt x="24" y="10"/>
                  </a:cubicBezTo>
                  <a:cubicBezTo>
                    <a:pt x="28" y="10"/>
                    <a:pt x="32" y="7"/>
                    <a:pt x="33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3"/>
                    <a:pt x="48" y="2"/>
                    <a:pt x="48" y="1"/>
                  </a:cubicBezTo>
                  <a:cubicBezTo>
                    <a:pt x="48" y="1"/>
                    <a:pt x="47" y="0"/>
                    <a:pt x="47" y="0"/>
                  </a:cubicBezTo>
                  <a:close/>
                  <a:moveTo>
                    <a:pt x="24" y="8"/>
                  </a:moveTo>
                  <a:cubicBezTo>
                    <a:pt x="21" y="8"/>
                    <a:pt x="18" y="6"/>
                    <a:pt x="18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6"/>
                    <a:pt x="27" y="8"/>
                    <a:pt x="2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5" name="Freeform 40"/>
          <p:cNvSpPr>
            <a:spLocks noEditPoints="1"/>
          </p:cNvSpPr>
          <p:nvPr/>
        </p:nvSpPr>
        <p:spPr bwMode="auto">
          <a:xfrm>
            <a:off x="7400926" y="4384675"/>
            <a:ext cx="339725" cy="296863"/>
          </a:xfrm>
          <a:custGeom>
            <a:avLst/>
            <a:gdLst>
              <a:gd name="T0" fmla="*/ 0 w 80"/>
              <a:gd name="T1" fmla="*/ 59 h 70"/>
              <a:gd name="T2" fmla="*/ 80 w 80"/>
              <a:gd name="T3" fmla="*/ 40 h 70"/>
              <a:gd name="T4" fmla="*/ 3 w 80"/>
              <a:gd name="T5" fmla="*/ 59 h 70"/>
              <a:gd name="T6" fmla="*/ 6 w 80"/>
              <a:gd name="T7" fmla="*/ 55 h 70"/>
              <a:gd name="T8" fmla="*/ 15 w 80"/>
              <a:gd name="T9" fmla="*/ 58 h 70"/>
              <a:gd name="T10" fmla="*/ 27 w 80"/>
              <a:gd name="T11" fmla="*/ 60 h 70"/>
              <a:gd name="T12" fmla="*/ 47 w 80"/>
              <a:gd name="T13" fmla="*/ 60 h 70"/>
              <a:gd name="T14" fmla="*/ 61 w 80"/>
              <a:gd name="T15" fmla="*/ 59 h 70"/>
              <a:gd name="T16" fmla="*/ 71 w 80"/>
              <a:gd name="T17" fmla="*/ 56 h 70"/>
              <a:gd name="T18" fmla="*/ 76 w 80"/>
              <a:gd name="T19" fmla="*/ 53 h 70"/>
              <a:gd name="T20" fmla="*/ 76 w 80"/>
              <a:gd name="T21" fmla="*/ 49 h 70"/>
              <a:gd name="T22" fmla="*/ 74 w 80"/>
              <a:gd name="T23" fmla="*/ 51 h 70"/>
              <a:gd name="T24" fmla="*/ 69 w 80"/>
              <a:gd name="T25" fmla="*/ 54 h 70"/>
              <a:gd name="T26" fmla="*/ 60 w 80"/>
              <a:gd name="T27" fmla="*/ 56 h 70"/>
              <a:gd name="T28" fmla="*/ 47 w 80"/>
              <a:gd name="T29" fmla="*/ 57 h 70"/>
              <a:gd name="T30" fmla="*/ 27 w 80"/>
              <a:gd name="T31" fmla="*/ 57 h 70"/>
              <a:gd name="T32" fmla="*/ 16 w 80"/>
              <a:gd name="T33" fmla="*/ 55 h 70"/>
              <a:gd name="T34" fmla="*/ 9 w 80"/>
              <a:gd name="T35" fmla="*/ 53 h 70"/>
              <a:gd name="T36" fmla="*/ 5 w 80"/>
              <a:gd name="T37" fmla="*/ 51 h 70"/>
              <a:gd name="T38" fmla="*/ 3 w 80"/>
              <a:gd name="T39" fmla="*/ 49 h 70"/>
              <a:gd name="T40" fmla="*/ 5 w 80"/>
              <a:gd name="T41" fmla="*/ 45 h 70"/>
              <a:gd name="T42" fmla="*/ 12 w 80"/>
              <a:gd name="T43" fmla="*/ 48 h 70"/>
              <a:gd name="T44" fmla="*/ 23 w 80"/>
              <a:gd name="T45" fmla="*/ 50 h 70"/>
              <a:gd name="T46" fmla="*/ 45 w 80"/>
              <a:gd name="T47" fmla="*/ 51 h 70"/>
              <a:gd name="T48" fmla="*/ 61 w 80"/>
              <a:gd name="T49" fmla="*/ 49 h 70"/>
              <a:gd name="T50" fmla="*/ 70 w 80"/>
              <a:gd name="T51" fmla="*/ 47 h 70"/>
              <a:gd name="T52" fmla="*/ 76 w 80"/>
              <a:gd name="T53" fmla="*/ 44 h 70"/>
              <a:gd name="T54" fmla="*/ 76 w 80"/>
              <a:gd name="T55" fmla="*/ 40 h 70"/>
              <a:gd name="T56" fmla="*/ 74 w 80"/>
              <a:gd name="T57" fmla="*/ 41 h 70"/>
              <a:gd name="T58" fmla="*/ 70 w 80"/>
              <a:gd name="T59" fmla="*/ 44 h 70"/>
              <a:gd name="T60" fmla="*/ 62 w 80"/>
              <a:gd name="T61" fmla="*/ 46 h 70"/>
              <a:gd name="T62" fmla="*/ 50 w 80"/>
              <a:gd name="T63" fmla="*/ 47 h 70"/>
              <a:gd name="T64" fmla="*/ 29 w 80"/>
              <a:gd name="T65" fmla="*/ 47 h 70"/>
              <a:gd name="T66" fmla="*/ 17 w 80"/>
              <a:gd name="T67" fmla="*/ 46 h 70"/>
              <a:gd name="T68" fmla="*/ 10 w 80"/>
              <a:gd name="T69" fmla="*/ 44 h 70"/>
              <a:gd name="T70" fmla="*/ 5 w 80"/>
              <a:gd name="T71" fmla="*/ 41 h 70"/>
              <a:gd name="T72" fmla="*/ 3 w 80"/>
              <a:gd name="T73" fmla="*/ 40 h 70"/>
              <a:gd name="T74" fmla="*/ 5 w 80"/>
              <a:gd name="T75" fmla="*/ 35 h 70"/>
              <a:gd name="T76" fmla="*/ 11 w 80"/>
              <a:gd name="T77" fmla="*/ 38 h 70"/>
              <a:gd name="T78" fmla="*/ 23 w 80"/>
              <a:gd name="T79" fmla="*/ 41 h 70"/>
              <a:gd name="T80" fmla="*/ 40 w 80"/>
              <a:gd name="T81" fmla="*/ 41 h 70"/>
              <a:gd name="T82" fmla="*/ 57 w 80"/>
              <a:gd name="T83" fmla="*/ 41 h 70"/>
              <a:gd name="T84" fmla="*/ 68 w 80"/>
              <a:gd name="T85" fmla="*/ 38 h 70"/>
              <a:gd name="T86" fmla="*/ 75 w 80"/>
              <a:gd name="T87" fmla="*/ 35 h 70"/>
              <a:gd name="T88" fmla="*/ 76 w 80"/>
              <a:gd name="T89" fmla="*/ 30 h 70"/>
              <a:gd name="T90" fmla="*/ 75 w 80"/>
              <a:gd name="T91" fmla="*/ 32 h 70"/>
              <a:gd name="T92" fmla="*/ 71 w 80"/>
              <a:gd name="T93" fmla="*/ 34 h 70"/>
              <a:gd name="T94" fmla="*/ 64 w 80"/>
              <a:gd name="T95" fmla="*/ 36 h 70"/>
              <a:gd name="T96" fmla="*/ 52 w 80"/>
              <a:gd name="T97" fmla="*/ 38 h 70"/>
              <a:gd name="T98" fmla="*/ 32 w 80"/>
              <a:gd name="T99" fmla="*/ 38 h 70"/>
              <a:gd name="T100" fmla="*/ 19 w 80"/>
              <a:gd name="T101" fmla="*/ 37 h 70"/>
              <a:gd name="T102" fmla="*/ 11 w 80"/>
              <a:gd name="T103" fmla="*/ 35 h 70"/>
              <a:gd name="T104" fmla="*/ 6 w 80"/>
              <a:gd name="T105" fmla="*/ 32 h 70"/>
              <a:gd name="T106" fmla="*/ 3 w 80"/>
              <a:gd name="T107" fmla="*/ 30 h 70"/>
              <a:gd name="T108" fmla="*/ 9 w 80"/>
              <a:gd name="T109" fmla="*/ 26 h 70"/>
              <a:gd name="T110" fmla="*/ 22 w 80"/>
              <a:gd name="T111" fmla="*/ 30 h 70"/>
              <a:gd name="T112" fmla="*/ 40 w 80"/>
              <a:gd name="T113" fmla="*/ 32 h 70"/>
              <a:gd name="T114" fmla="*/ 58 w 80"/>
              <a:gd name="T115" fmla="*/ 30 h 70"/>
              <a:gd name="T116" fmla="*/ 71 w 80"/>
              <a:gd name="T117" fmla="*/ 26 h 70"/>
              <a:gd name="T118" fmla="*/ 40 w 80"/>
              <a:gd name="T119" fmla="*/ 2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0" h="70">
                <a:moveTo>
                  <a:pt x="40" y="0"/>
                </a:moveTo>
                <a:cubicBezTo>
                  <a:pt x="17" y="0"/>
                  <a:pt x="0" y="7"/>
                  <a:pt x="0" y="16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1"/>
                  <a:pt x="4" y="70"/>
                  <a:pt x="40" y="70"/>
                </a:cubicBezTo>
                <a:cubicBezTo>
                  <a:pt x="75" y="70"/>
                  <a:pt x="79" y="61"/>
                  <a:pt x="80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80" y="49"/>
                  <a:pt x="80" y="49"/>
                  <a:pt x="80" y="49"/>
                </a:cubicBezTo>
                <a:cubicBezTo>
                  <a:pt x="80" y="40"/>
                  <a:pt x="80" y="40"/>
                  <a:pt x="80" y="40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16"/>
                  <a:pt x="80" y="16"/>
                  <a:pt x="80" y="16"/>
                </a:cubicBezTo>
                <a:cubicBezTo>
                  <a:pt x="80" y="7"/>
                  <a:pt x="62" y="0"/>
                  <a:pt x="40" y="0"/>
                </a:cubicBezTo>
                <a:close/>
                <a:moveTo>
                  <a:pt x="76" y="59"/>
                </a:moveTo>
                <a:cubicBezTo>
                  <a:pt x="76" y="60"/>
                  <a:pt x="70" y="67"/>
                  <a:pt x="40" y="67"/>
                </a:cubicBezTo>
                <a:cubicBezTo>
                  <a:pt x="9" y="67"/>
                  <a:pt x="4" y="60"/>
                  <a:pt x="3" y="59"/>
                </a:cubicBezTo>
                <a:cubicBezTo>
                  <a:pt x="3" y="53"/>
                  <a:pt x="3" y="53"/>
                  <a:pt x="3" y="53"/>
                </a:cubicBezTo>
                <a:cubicBezTo>
                  <a:pt x="3" y="53"/>
                  <a:pt x="3" y="53"/>
                  <a:pt x="3" y="53"/>
                </a:cubicBezTo>
                <a:cubicBezTo>
                  <a:pt x="3" y="54"/>
                  <a:pt x="3" y="54"/>
                  <a:pt x="3" y="54"/>
                </a:cubicBezTo>
                <a:cubicBezTo>
                  <a:pt x="4" y="54"/>
                  <a:pt x="4" y="54"/>
                  <a:pt x="5" y="54"/>
                </a:cubicBezTo>
                <a:cubicBezTo>
                  <a:pt x="5" y="54"/>
                  <a:pt x="5" y="55"/>
                  <a:pt x="5" y="55"/>
                </a:cubicBezTo>
                <a:cubicBezTo>
                  <a:pt x="5" y="55"/>
                  <a:pt x="6" y="55"/>
                  <a:pt x="6" y="55"/>
                </a:cubicBezTo>
                <a:cubicBezTo>
                  <a:pt x="7" y="55"/>
                  <a:pt x="7" y="56"/>
                  <a:pt x="7" y="56"/>
                </a:cubicBezTo>
                <a:cubicBezTo>
                  <a:pt x="8" y="56"/>
                  <a:pt x="8" y="56"/>
                  <a:pt x="9" y="56"/>
                </a:cubicBezTo>
                <a:cubicBezTo>
                  <a:pt x="9" y="56"/>
                  <a:pt x="9" y="56"/>
                  <a:pt x="9" y="57"/>
                </a:cubicBezTo>
                <a:cubicBezTo>
                  <a:pt x="10" y="57"/>
                  <a:pt x="11" y="57"/>
                  <a:pt x="11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3" y="58"/>
                  <a:pt x="14" y="58"/>
                  <a:pt x="15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16" y="58"/>
                  <a:pt x="17" y="59"/>
                  <a:pt x="18" y="59"/>
                </a:cubicBezTo>
                <a:cubicBezTo>
                  <a:pt x="18" y="59"/>
                  <a:pt x="19" y="59"/>
                  <a:pt x="19" y="59"/>
                </a:cubicBezTo>
                <a:cubicBezTo>
                  <a:pt x="20" y="59"/>
                  <a:pt x="21" y="59"/>
                  <a:pt x="23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5" y="60"/>
                  <a:pt x="26" y="60"/>
                  <a:pt x="27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30" y="60"/>
                  <a:pt x="31" y="60"/>
                  <a:pt x="33" y="60"/>
                </a:cubicBezTo>
                <a:cubicBezTo>
                  <a:pt x="33" y="60"/>
                  <a:pt x="34" y="60"/>
                  <a:pt x="34" y="60"/>
                </a:cubicBezTo>
                <a:cubicBezTo>
                  <a:pt x="36" y="60"/>
                  <a:pt x="38" y="61"/>
                  <a:pt x="40" y="61"/>
                </a:cubicBezTo>
                <a:cubicBezTo>
                  <a:pt x="42" y="61"/>
                  <a:pt x="44" y="60"/>
                  <a:pt x="45" y="60"/>
                </a:cubicBezTo>
                <a:cubicBezTo>
                  <a:pt x="46" y="60"/>
                  <a:pt x="46" y="60"/>
                  <a:pt x="47" y="60"/>
                </a:cubicBezTo>
                <a:cubicBezTo>
                  <a:pt x="48" y="60"/>
                  <a:pt x="50" y="60"/>
                  <a:pt x="51" y="60"/>
                </a:cubicBezTo>
                <a:cubicBezTo>
                  <a:pt x="52" y="60"/>
                  <a:pt x="52" y="60"/>
                  <a:pt x="52" y="60"/>
                </a:cubicBezTo>
                <a:cubicBezTo>
                  <a:pt x="53" y="60"/>
                  <a:pt x="55" y="60"/>
                  <a:pt x="56" y="60"/>
                </a:cubicBezTo>
                <a:cubicBezTo>
                  <a:pt x="56" y="60"/>
                  <a:pt x="57" y="60"/>
                  <a:pt x="57" y="60"/>
                </a:cubicBezTo>
                <a:cubicBezTo>
                  <a:pt x="58" y="59"/>
                  <a:pt x="59" y="59"/>
                  <a:pt x="61" y="59"/>
                </a:cubicBezTo>
                <a:cubicBezTo>
                  <a:pt x="61" y="59"/>
                  <a:pt x="61" y="59"/>
                  <a:pt x="61" y="59"/>
                </a:cubicBezTo>
                <a:cubicBezTo>
                  <a:pt x="62" y="59"/>
                  <a:pt x="63" y="58"/>
                  <a:pt x="64" y="58"/>
                </a:cubicBezTo>
                <a:cubicBezTo>
                  <a:pt x="64" y="58"/>
                  <a:pt x="65" y="58"/>
                  <a:pt x="65" y="58"/>
                </a:cubicBezTo>
                <a:cubicBezTo>
                  <a:pt x="66" y="58"/>
                  <a:pt x="67" y="58"/>
                  <a:pt x="68" y="57"/>
                </a:cubicBezTo>
                <a:cubicBezTo>
                  <a:pt x="68" y="57"/>
                  <a:pt x="68" y="57"/>
                  <a:pt x="68" y="57"/>
                </a:cubicBezTo>
                <a:cubicBezTo>
                  <a:pt x="69" y="57"/>
                  <a:pt x="70" y="57"/>
                  <a:pt x="70" y="57"/>
                </a:cubicBezTo>
                <a:cubicBezTo>
                  <a:pt x="70" y="56"/>
                  <a:pt x="71" y="56"/>
                  <a:pt x="71" y="56"/>
                </a:cubicBezTo>
                <a:cubicBezTo>
                  <a:pt x="71" y="56"/>
                  <a:pt x="72" y="56"/>
                  <a:pt x="73" y="56"/>
                </a:cubicBezTo>
                <a:cubicBezTo>
                  <a:pt x="73" y="56"/>
                  <a:pt x="73" y="55"/>
                  <a:pt x="73" y="55"/>
                </a:cubicBezTo>
                <a:cubicBezTo>
                  <a:pt x="74" y="55"/>
                  <a:pt x="74" y="55"/>
                  <a:pt x="75" y="55"/>
                </a:cubicBezTo>
                <a:cubicBezTo>
                  <a:pt x="75" y="55"/>
                  <a:pt x="75" y="54"/>
                  <a:pt x="75" y="54"/>
                </a:cubicBezTo>
                <a:cubicBezTo>
                  <a:pt x="75" y="54"/>
                  <a:pt x="76" y="54"/>
                  <a:pt x="76" y="54"/>
                </a:cubicBezTo>
                <a:cubicBezTo>
                  <a:pt x="76" y="54"/>
                  <a:pt x="76" y="54"/>
                  <a:pt x="76" y="53"/>
                </a:cubicBezTo>
                <a:cubicBezTo>
                  <a:pt x="76" y="53"/>
                  <a:pt x="76" y="53"/>
                  <a:pt x="76" y="53"/>
                </a:cubicBezTo>
                <a:lnTo>
                  <a:pt x="76" y="59"/>
                </a:lnTo>
                <a:close/>
                <a:moveTo>
                  <a:pt x="76" y="49"/>
                </a:moveTo>
                <a:cubicBezTo>
                  <a:pt x="76" y="49"/>
                  <a:pt x="76" y="49"/>
                  <a:pt x="76" y="49"/>
                </a:cubicBezTo>
                <a:cubicBezTo>
                  <a:pt x="76" y="49"/>
                  <a:pt x="76" y="49"/>
                  <a:pt x="76" y="49"/>
                </a:cubicBezTo>
                <a:cubicBezTo>
                  <a:pt x="76" y="49"/>
                  <a:pt x="76" y="49"/>
                  <a:pt x="76" y="49"/>
                </a:cubicBezTo>
                <a:cubicBezTo>
                  <a:pt x="76" y="49"/>
                  <a:pt x="76" y="49"/>
                  <a:pt x="76" y="50"/>
                </a:cubicBezTo>
                <a:cubicBezTo>
                  <a:pt x="76" y="50"/>
                  <a:pt x="76" y="50"/>
                  <a:pt x="76" y="50"/>
                </a:cubicBezTo>
                <a:cubicBezTo>
                  <a:pt x="76" y="50"/>
                  <a:pt x="75" y="50"/>
                  <a:pt x="75" y="50"/>
                </a:cubicBezTo>
                <a:cubicBezTo>
                  <a:pt x="75" y="50"/>
                  <a:pt x="75" y="50"/>
                  <a:pt x="75" y="51"/>
                </a:cubicBezTo>
                <a:cubicBezTo>
                  <a:pt x="75" y="51"/>
                  <a:pt x="74" y="51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4" y="51"/>
                  <a:pt x="73" y="52"/>
                  <a:pt x="73" y="52"/>
                </a:cubicBezTo>
                <a:cubicBezTo>
                  <a:pt x="73" y="52"/>
                  <a:pt x="73" y="52"/>
                  <a:pt x="72" y="52"/>
                </a:cubicBezTo>
                <a:cubicBezTo>
                  <a:pt x="72" y="52"/>
                  <a:pt x="72" y="52"/>
                  <a:pt x="72" y="52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3"/>
                  <a:pt x="70" y="53"/>
                  <a:pt x="70" y="53"/>
                </a:cubicBezTo>
                <a:cubicBezTo>
                  <a:pt x="70" y="53"/>
                  <a:pt x="69" y="54"/>
                  <a:pt x="69" y="54"/>
                </a:cubicBezTo>
                <a:cubicBezTo>
                  <a:pt x="68" y="54"/>
                  <a:pt x="68" y="54"/>
                  <a:pt x="68" y="54"/>
                </a:cubicBezTo>
                <a:cubicBezTo>
                  <a:pt x="67" y="54"/>
                  <a:pt x="67" y="54"/>
                  <a:pt x="66" y="54"/>
                </a:cubicBezTo>
                <a:cubicBezTo>
                  <a:pt x="66" y="55"/>
                  <a:pt x="66" y="55"/>
                  <a:pt x="65" y="55"/>
                </a:cubicBezTo>
                <a:cubicBezTo>
                  <a:pt x="65" y="55"/>
                  <a:pt x="64" y="55"/>
                  <a:pt x="64" y="55"/>
                </a:cubicBezTo>
                <a:cubicBezTo>
                  <a:pt x="63" y="55"/>
                  <a:pt x="63" y="55"/>
                  <a:pt x="62" y="55"/>
                </a:cubicBezTo>
                <a:cubicBezTo>
                  <a:pt x="62" y="56"/>
                  <a:pt x="61" y="56"/>
                  <a:pt x="60" y="56"/>
                </a:cubicBezTo>
                <a:cubicBezTo>
                  <a:pt x="60" y="56"/>
                  <a:pt x="59" y="56"/>
                  <a:pt x="59" y="56"/>
                </a:cubicBezTo>
                <a:cubicBezTo>
                  <a:pt x="58" y="56"/>
                  <a:pt x="57" y="56"/>
                  <a:pt x="57" y="56"/>
                </a:cubicBezTo>
                <a:cubicBezTo>
                  <a:pt x="56" y="56"/>
                  <a:pt x="55" y="56"/>
                  <a:pt x="55" y="57"/>
                </a:cubicBezTo>
                <a:cubicBezTo>
                  <a:pt x="54" y="57"/>
                  <a:pt x="53" y="57"/>
                  <a:pt x="52" y="57"/>
                </a:cubicBezTo>
                <a:cubicBezTo>
                  <a:pt x="52" y="57"/>
                  <a:pt x="51" y="57"/>
                  <a:pt x="50" y="57"/>
                </a:cubicBezTo>
                <a:cubicBezTo>
                  <a:pt x="49" y="57"/>
                  <a:pt x="48" y="57"/>
                  <a:pt x="47" y="57"/>
                </a:cubicBezTo>
                <a:cubicBezTo>
                  <a:pt x="47" y="57"/>
                  <a:pt x="46" y="57"/>
                  <a:pt x="45" y="57"/>
                </a:cubicBezTo>
                <a:cubicBezTo>
                  <a:pt x="44" y="57"/>
                  <a:pt x="42" y="57"/>
                  <a:pt x="40" y="57"/>
                </a:cubicBezTo>
                <a:cubicBezTo>
                  <a:pt x="38" y="57"/>
                  <a:pt x="36" y="57"/>
                  <a:pt x="34" y="57"/>
                </a:cubicBezTo>
                <a:cubicBezTo>
                  <a:pt x="33" y="57"/>
                  <a:pt x="33" y="57"/>
                  <a:pt x="32" y="57"/>
                </a:cubicBezTo>
                <a:cubicBezTo>
                  <a:pt x="31" y="57"/>
                  <a:pt x="30" y="57"/>
                  <a:pt x="29" y="57"/>
                </a:cubicBezTo>
                <a:cubicBezTo>
                  <a:pt x="28" y="57"/>
                  <a:pt x="28" y="57"/>
                  <a:pt x="27" y="57"/>
                </a:cubicBezTo>
                <a:cubicBezTo>
                  <a:pt x="26" y="57"/>
                  <a:pt x="25" y="57"/>
                  <a:pt x="25" y="57"/>
                </a:cubicBezTo>
                <a:cubicBezTo>
                  <a:pt x="24" y="56"/>
                  <a:pt x="23" y="56"/>
                  <a:pt x="23" y="56"/>
                </a:cubicBezTo>
                <a:cubicBezTo>
                  <a:pt x="22" y="56"/>
                  <a:pt x="21" y="56"/>
                  <a:pt x="21" y="56"/>
                </a:cubicBezTo>
                <a:cubicBezTo>
                  <a:pt x="20" y="56"/>
                  <a:pt x="20" y="56"/>
                  <a:pt x="19" y="56"/>
                </a:cubicBezTo>
                <a:cubicBezTo>
                  <a:pt x="18" y="56"/>
                  <a:pt x="18" y="56"/>
                  <a:pt x="17" y="55"/>
                </a:cubicBezTo>
                <a:cubicBezTo>
                  <a:pt x="17" y="55"/>
                  <a:pt x="16" y="55"/>
                  <a:pt x="16" y="55"/>
                </a:cubicBezTo>
                <a:cubicBezTo>
                  <a:pt x="15" y="55"/>
                  <a:pt x="15" y="55"/>
                  <a:pt x="14" y="55"/>
                </a:cubicBezTo>
                <a:cubicBezTo>
                  <a:pt x="14" y="55"/>
                  <a:pt x="13" y="55"/>
                  <a:pt x="13" y="54"/>
                </a:cubicBezTo>
                <a:cubicBezTo>
                  <a:pt x="13" y="54"/>
                  <a:pt x="12" y="54"/>
                  <a:pt x="12" y="54"/>
                </a:cubicBezTo>
                <a:cubicBezTo>
                  <a:pt x="11" y="54"/>
                  <a:pt x="11" y="54"/>
                  <a:pt x="11" y="54"/>
                </a:cubicBezTo>
                <a:cubicBezTo>
                  <a:pt x="10" y="54"/>
                  <a:pt x="10" y="53"/>
                  <a:pt x="10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8" y="53"/>
                  <a:pt x="8" y="53"/>
                  <a:pt x="8" y="52"/>
                </a:cubicBezTo>
                <a:cubicBezTo>
                  <a:pt x="8" y="52"/>
                  <a:pt x="7" y="52"/>
                  <a:pt x="7" y="52"/>
                </a:cubicBezTo>
                <a:cubicBezTo>
                  <a:pt x="7" y="52"/>
                  <a:pt x="7" y="52"/>
                  <a:pt x="6" y="52"/>
                </a:cubicBezTo>
                <a:cubicBezTo>
                  <a:pt x="6" y="52"/>
                  <a:pt x="6" y="51"/>
                  <a:pt x="6" y="51"/>
                </a:cubicBezTo>
                <a:cubicBezTo>
                  <a:pt x="6" y="51"/>
                  <a:pt x="5" y="51"/>
                  <a:pt x="5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4" y="50"/>
                  <a:pt x="4" y="50"/>
                </a:cubicBezTo>
                <a:cubicBezTo>
                  <a:pt x="4" y="50"/>
                  <a:pt x="4" y="50"/>
                  <a:pt x="4" y="50"/>
                </a:cubicBezTo>
                <a:cubicBezTo>
                  <a:pt x="4" y="50"/>
                  <a:pt x="4" y="50"/>
                  <a:pt x="4" y="50"/>
                </a:cubicBezTo>
                <a:cubicBezTo>
                  <a:pt x="3" y="49"/>
                  <a:pt x="3" y="49"/>
                  <a:pt x="3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3" y="44"/>
                  <a:pt x="3" y="44"/>
                  <a:pt x="3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4" y="44"/>
                  <a:pt x="4" y="45"/>
                  <a:pt x="5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5"/>
                  <a:pt x="6" y="46"/>
                  <a:pt x="6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8" y="46"/>
                  <a:pt x="8" y="47"/>
                  <a:pt x="9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10" y="47"/>
                  <a:pt x="11" y="47"/>
                  <a:pt x="11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3" y="48"/>
                  <a:pt x="14" y="48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7" y="49"/>
                  <a:pt x="18" y="49"/>
                </a:cubicBezTo>
                <a:cubicBezTo>
                  <a:pt x="18" y="49"/>
                  <a:pt x="19" y="49"/>
                  <a:pt x="19" y="49"/>
                </a:cubicBezTo>
                <a:cubicBezTo>
                  <a:pt x="20" y="50"/>
                  <a:pt x="21" y="50"/>
                  <a:pt x="23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5" y="50"/>
                  <a:pt x="26" y="50"/>
                  <a:pt x="27" y="50"/>
                </a:cubicBezTo>
                <a:cubicBezTo>
                  <a:pt x="28" y="51"/>
                  <a:pt x="28" y="51"/>
                  <a:pt x="28" y="51"/>
                </a:cubicBezTo>
                <a:cubicBezTo>
                  <a:pt x="30" y="51"/>
                  <a:pt x="31" y="51"/>
                  <a:pt x="33" y="51"/>
                </a:cubicBezTo>
                <a:cubicBezTo>
                  <a:pt x="33" y="51"/>
                  <a:pt x="34" y="51"/>
                  <a:pt x="34" y="51"/>
                </a:cubicBezTo>
                <a:cubicBezTo>
                  <a:pt x="36" y="51"/>
                  <a:pt x="38" y="51"/>
                  <a:pt x="40" y="51"/>
                </a:cubicBezTo>
                <a:cubicBezTo>
                  <a:pt x="42" y="51"/>
                  <a:pt x="44" y="51"/>
                  <a:pt x="45" y="51"/>
                </a:cubicBezTo>
                <a:cubicBezTo>
                  <a:pt x="46" y="51"/>
                  <a:pt x="46" y="51"/>
                  <a:pt x="47" y="51"/>
                </a:cubicBezTo>
                <a:cubicBezTo>
                  <a:pt x="48" y="51"/>
                  <a:pt x="50" y="51"/>
                  <a:pt x="51" y="51"/>
                </a:cubicBezTo>
                <a:cubicBezTo>
                  <a:pt x="52" y="51"/>
                  <a:pt x="52" y="51"/>
                  <a:pt x="52" y="50"/>
                </a:cubicBezTo>
                <a:cubicBezTo>
                  <a:pt x="53" y="50"/>
                  <a:pt x="55" y="50"/>
                  <a:pt x="56" y="50"/>
                </a:cubicBezTo>
                <a:cubicBezTo>
                  <a:pt x="56" y="50"/>
                  <a:pt x="57" y="50"/>
                  <a:pt x="57" y="50"/>
                </a:cubicBezTo>
                <a:cubicBezTo>
                  <a:pt x="58" y="50"/>
                  <a:pt x="59" y="50"/>
                  <a:pt x="61" y="49"/>
                </a:cubicBezTo>
                <a:cubicBezTo>
                  <a:pt x="61" y="49"/>
                  <a:pt x="61" y="49"/>
                  <a:pt x="61" y="49"/>
                </a:cubicBezTo>
                <a:cubicBezTo>
                  <a:pt x="62" y="49"/>
                  <a:pt x="63" y="49"/>
                  <a:pt x="64" y="49"/>
                </a:cubicBezTo>
                <a:cubicBezTo>
                  <a:pt x="64" y="49"/>
                  <a:pt x="65" y="49"/>
                  <a:pt x="65" y="49"/>
                </a:cubicBezTo>
                <a:cubicBezTo>
                  <a:pt x="66" y="48"/>
                  <a:pt x="67" y="48"/>
                  <a:pt x="68" y="48"/>
                </a:cubicBezTo>
                <a:cubicBezTo>
                  <a:pt x="68" y="48"/>
                  <a:pt x="68" y="48"/>
                  <a:pt x="68" y="48"/>
                </a:cubicBezTo>
                <a:cubicBezTo>
                  <a:pt x="69" y="47"/>
                  <a:pt x="70" y="47"/>
                  <a:pt x="70" y="47"/>
                </a:cubicBezTo>
                <a:cubicBezTo>
                  <a:pt x="70" y="47"/>
                  <a:pt x="71" y="47"/>
                  <a:pt x="71" y="47"/>
                </a:cubicBezTo>
                <a:cubicBezTo>
                  <a:pt x="71" y="47"/>
                  <a:pt x="72" y="46"/>
                  <a:pt x="73" y="46"/>
                </a:cubicBezTo>
                <a:cubicBezTo>
                  <a:pt x="73" y="46"/>
                  <a:pt x="73" y="46"/>
                  <a:pt x="73" y="46"/>
                </a:cubicBezTo>
                <a:cubicBezTo>
                  <a:pt x="74" y="46"/>
                  <a:pt x="74" y="45"/>
                  <a:pt x="75" y="45"/>
                </a:cubicBezTo>
                <a:cubicBezTo>
                  <a:pt x="75" y="45"/>
                  <a:pt x="75" y="45"/>
                  <a:pt x="75" y="45"/>
                </a:cubicBezTo>
                <a:cubicBezTo>
                  <a:pt x="75" y="45"/>
                  <a:pt x="76" y="44"/>
                  <a:pt x="76" y="44"/>
                </a:cubicBezTo>
                <a:cubicBezTo>
                  <a:pt x="76" y="44"/>
                  <a:pt x="76" y="44"/>
                  <a:pt x="76" y="44"/>
                </a:cubicBezTo>
                <a:cubicBezTo>
                  <a:pt x="76" y="44"/>
                  <a:pt x="76" y="44"/>
                  <a:pt x="76" y="44"/>
                </a:cubicBezTo>
                <a:lnTo>
                  <a:pt x="76" y="49"/>
                </a:lnTo>
                <a:close/>
                <a:moveTo>
                  <a:pt x="76" y="39"/>
                </a:moveTo>
                <a:cubicBezTo>
                  <a:pt x="76" y="39"/>
                  <a:pt x="76" y="39"/>
                  <a:pt x="76" y="39"/>
                </a:cubicBezTo>
                <a:cubicBezTo>
                  <a:pt x="76" y="39"/>
                  <a:pt x="76" y="39"/>
                  <a:pt x="76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6" y="40"/>
                  <a:pt x="75" y="40"/>
                  <a:pt x="75" y="40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4" y="41"/>
                  <a:pt x="74" y="41"/>
                </a:cubicBezTo>
                <a:cubicBezTo>
                  <a:pt x="74" y="41"/>
                  <a:pt x="74" y="42"/>
                  <a:pt x="74" y="42"/>
                </a:cubicBezTo>
                <a:cubicBezTo>
                  <a:pt x="74" y="42"/>
                  <a:pt x="73" y="42"/>
                  <a:pt x="73" y="42"/>
                </a:cubicBezTo>
                <a:cubicBezTo>
                  <a:pt x="73" y="42"/>
                  <a:pt x="73" y="42"/>
                  <a:pt x="72" y="43"/>
                </a:cubicBezTo>
                <a:cubicBezTo>
                  <a:pt x="72" y="43"/>
                  <a:pt x="72" y="43"/>
                  <a:pt x="72" y="43"/>
                </a:cubicBezTo>
                <a:cubicBezTo>
                  <a:pt x="71" y="43"/>
                  <a:pt x="71" y="43"/>
                  <a:pt x="71" y="43"/>
                </a:cubicBezTo>
                <a:cubicBezTo>
                  <a:pt x="71" y="43"/>
                  <a:pt x="70" y="44"/>
                  <a:pt x="70" y="44"/>
                </a:cubicBezTo>
                <a:cubicBezTo>
                  <a:pt x="70" y="44"/>
                  <a:pt x="69" y="44"/>
                  <a:pt x="69" y="44"/>
                </a:cubicBezTo>
                <a:cubicBezTo>
                  <a:pt x="68" y="44"/>
                  <a:pt x="68" y="44"/>
                  <a:pt x="68" y="44"/>
                </a:cubicBezTo>
                <a:cubicBezTo>
                  <a:pt x="67" y="45"/>
                  <a:pt x="67" y="45"/>
                  <a:pt x="66" y="45"/>
                </a:cubicBezTo>
                <a:cubicBezTo>
                  <a:pt x="66" y="45"/>
                  <a:pt x="66" y="45"/>
                  <a:pt x="65" y="45"/>
                </a:cubicBezTo>
                <a:cubicBezTo>
                  <a:pt x="65" y="45"/>
                  <a:pt x="64" y="45"/>
                  <a:pt x="64" y="46"/>
                </a:cubicBezTo>
                <a:cubicBezTo>
                  <a:pt x="63" y="46"/>
                  <a:pt x="63" y="46"/>
                  <a:pt x="62" y="46"/>
                </a:cubicBezTo>
                <a:cubicBezTo>
                  <a:pt x="62" y="46"/>
                  <a:pt x="61" y="46"/>
                  <a:pt x="60" y="46"/>
                </a:cubicBezTo>
                <a:cubicBezTo>
                  <a:pt x="60" y="46"/>
                  <a:pt x="59" y="46"/>
                  <a:pt x="59" y="46"/>
                </a:cubicBezTo>
                <a:cubicBezTo>
                  <a:pt x="58" y="47"/>
                  <a:pt x="57" y="47"/>
                  <a:pt x="57" y="47"/>
                </a:cubicBezTo>
                <a:cubicBezTo>
                  <a:pt x="56" y="47"/>
                  <a:pt x="55" y="47"/>
                  <a:pt x="55" y="47"/>
                </a:cubicBezTo>
                <a:cubicBezTo>
                  <a:pt x="54" y="47"/>
                  <a:pt x="53" y="47"/>
                  <a:pt x="52" y="47"/>
                </a:cubicBezTo>
                <a:cubicBezTo>
                  <a:pt x="52" y="47"/>
                  <a:pt x="51" y="47"/>
                  <a:pt x="50" y="47"/>
                </a:cubicBezTo>
                <a:cubicBezTo>
                  <a:pt x="49" y="47"/>
                  <a:pt x="48" y="48"/>
                  <a:pt x="47" y="48"/>
                </a:cubicBezTo>
                <a:cubicBezTo>
                  <a:pt x="47" y="48"/>
                  <a:pt x="46" y="48"/>
                  <a:pt x="45" y="48"/>
                </a:cubicBezTo>
                <a:cubicBezTo>
                  <a:pt x="44" y="48"/>
                  <a:pt x="42" y="48"/>
                  <a:pt x="40" y="48"/>
                </a:cubicBezTo>
                <a:cubicBezTo>
                  <a:pt x="38" y="48"/>
                  <a:pt x="36" y="48"/>
                  <a:pt x="34" y="48"/>
                </a:cubicBezTo>
                <a:cubicBezTo>
                  <a:pt x="33" y="48"/>
                  <a:pt x="33" y="48"/>
                  <a:pt x="32" y="48"/>
                </a:cubicBezTo>
                <a:cubicBezTo>
                  <a:pt x="31" y="48"/>
                  <a:pt x="30" y="47"/>
                  <a:pt x="29" y="47"/>
                </a:cubicBezTo>
                <a:cubicBezTo>
                  <a:pt x="28" y="47"/>
                  <a:pt x="28" y="47"/>
                  <a:pt x="27" y="47"/>
                </a:cubicBezTo>
                <a:cubicBezTo>
                  <a:pt x="26" y="47"/>
                  <a:pt x="25" y="47"/>
                  <a:pt x="25" y="47"/>
                </a:cubicBezTo>
                <a:cubicBezTo>
                  <a:pt x="24" y="47"/>
                  <a:pt x="23" y="47"/>
                  <a:pt x="23" y="47"/>
                </a:cubicBezTo>
                <a:cubicBezTo>
                  <a:pt x="22" y="47"/>
                  <a:pt x="21" y="47"/>
                  <a:pt x="21" y="46"/>
                </a:cubicBezTo>
                <a:cubicBezTo>
                  <a:pt x="20" y="46"/>
                  <a:pt x="20" y="46"/>
                  <a:pt x="19" y="46"/>
                </a:cubicBezTo>
                <a:cubicBezTo>
                  <a:pt x="18" y="46"/>
                  <a:pt x="18" y="46"/>
                  <a:pt x="17" y="46"/>
                </a:cubicBezTo>
                <a:cubicBezTo>
                  <a:pt x="17" y="46"/>
                  <a:pt x="16" y="46"/>
                  <a:pt x="16" y="46"/>
                </a:cubicBezTo>
                <a:cubicBezTo>
                  <a:pt x="15" y="45"/>
                  <a:pt x="15" y="45"/>
                  <a:pt x="14" y="45"/>
                </a:cubicBezTo>
                <a:cubicBezTo>
                  <a:pt x="14" y="45"/>
                  <a:pt x="13" y="45"/>
                  <a:pt x="13" y="45"/>
                </a:cubicBezTo>
                <a:cubicBezTo>
                  <a:pt x="13" y="45"/>
                  <a:pt x="12" y="45"/>
                  <a:pt x="12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4"/>
                  <a:pt x="9" y="43"/>
                  <a:pt x="9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8" y="43"/>
                  <a:pt x="7" y="43"/>
                  <a:pt x="7" y="43"/>
                </a:cubicBezTo>
                <a:cubicBezTo>
                  <a:pt x="7" y="42"/>
                  <a:pt x="7" y="42"/>
                  <a:pt x="6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2"/>
                  <a:pt x="5" y="42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41"/>
                  <a:pt x="4" y="41"/>
                  <a:pt x="4" y="41"/>
                </a:cubicBezTo>
                <a:cubicBezTo>
                  <a:pt x="4" y="41"/>
                  <a:pt x="4" y="41"/>
                  <a:pt x="4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39"/>
                  <a:pt x="3" y="39"/>
                  <a:pt x="3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35"/>
                  <a:pt x="3" y="35"/>
                  <a:pt x="3" y="35"/>
                </a:cubicBezTo>
                <a:cubicBezTo>
                  <a:pt x="4" y="35"/>
                  <a:pt x="4" y="35"/>
                  <a:pt x="5" y="35"/>
                </a:cubicBezTo>
                <a:cubicBezTo>
                  <a:pt x="5" y="35"/>
                  <a:pt x="5" y="36"/>
                  <a:pt x="5" y="36"/>
                </a:cubicBezTo>
                <a:cubicBezTo>
                  <a:pt x="5" y="36"/>
                  <a:pt x="6" y="36"/>
                  <a:pt x="6" y="36"/>
                </a:cubicBezTo>
                <a:cubicBezTo>
                  <a:pt x="7" y="36"/>
                  <a:pt x="7" y="37"/>
                  <a:pt x="7" y="37"/>
                </a:cubicBezTo>
                <a:cubicBezTo>
                  <a:pt x="8" y="37"/>
                  <a:pt x="8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10" y="38"/>
                  <a:pt x="11" y="38"/>
                  <a:pt x="11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3" y="39"/>
                  <a:pt x="14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6" y="39"/>
                  <a:pt x="17" y="40"/>
                  <a:pt x="18" y="40"/>
                </a:cubicBezTo>
                <a:cubicBezTo>
                  <a:pt x="18" y="40"/>
                  <a:pt x="19" y="40"/>
                  <a:pt x="19" y="40"/>
                </a:cubicBezTo>
                <a:cubicBezTo>
                  <a:pt x="20" y="40"/>
                  <a:pt x="21" y="40"/>
                  <a:pt x="23" y="41"/>
                </a:cubicBezTo>
                <a:cubicBezTo>
                  <a:pt x="23" y="41"/>
                  <a:pt x="23" y="41"/>
                  <a:pt x="24" y="41"/>
                </a:cubicBezTo>
                <a:cubicBezTo>
                  <a:pt x="25" y="41"/>
                  <a:pt x="26" y="41"/>
                  <a:pt x="27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30" y="41"/>
                  <a:pt x="31" y="41"/>
                  <a:pt x="33" y="41"/>
                </a:cubicBezTo>
                <a:cubicBezTo>
                  <a:pt x="33" y="41"/>
                  <a:pt x="34" y="41"/>
                  <a:pt x="34" y="41"/>
                </a:cubicBezTo>
                <a:cubicBezTo>
                  <a:pt x="36" y="41"/>
                  <a:pt x="38" y="41"/>
                  <a:pt x="40" y="41"/>
                </a:cubicBezTo>
                <a:cubicBezTo>
                  <a:pt x="42" y="41"/>
                  <a:pt x="44" y="41"/>
                  <a:pt x="45" y="41"/>
                </a:cubicBezTo>
                <a:cubicBezTo>
                  <a:pt x="46" y="41"/>
                  <a:pt x="46" y="41"/>
                  <a:pt x="47" y="41"/>
                </a:cubicBezTo>
                <a:cubicBezTo>
                  <a:pt x="48" y="41"/>
                  <a:pt x="50" y="41"/>
                  <a:pt x="51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3" y="41"/>
                  <a:pt x="55" y="41"/>
                  <a:pt x="56" y="41"/>
                </a:cubicBezTo>
                <a:cubicBezTo>
                  <a:pt x="56" y="41"/>
                  <a:pt x="57" y="41"/>
                  <a:pt x="57" y="41"/>
                </a:cubicBezTo>
                <a:cubicBezTo>
                  <a:pt x="58" y="40"/>
                  <a:pt x="59" y="40"/>
                  <a:pt x="61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62" y="40"/>
                  <a:pt x="63" y="39"/>
                  <a:pt x="64" y="39"/>
                </a:cubicBezTo>
                <a:cubicBezTo>
                  <a:pt x="64" y="39"/>
                  <a:pt x="65" y="39"/>
                  <a:pt x="65" y="39"/>
                </a:cubicBezTo>
                <a:cubicBezTo>
                  <a:pt x="66" y="39"/>
                  <a:pt x="67" y="39"/>
                  <a:pt x="68" y="38"/>
                </a:cubicBezTo>
                <a:cubicBezTo>
                  <a:pt x="68" y="38"/>
                  <a:pt x="68" y="38"/>
                  <a:pt x="68" y="38"/>
                </a:cubicBezTo>
                <a:cubicBezTo>
                  <a:pt x="69" y="38"/>
                  <a:pt x="70" y="38"/>
                  <a:pt x="70" y="37"/>
                </a:cubicBezTo>
                <a:cubicBezTo>
                  <a:pt x="70" y="37"/>
                  <a:pt x="71" y="37"/>
                  <a:pt x="71" y="37"/>
                </a:cubicBezTo>
                <a:cubicBezTo>
                  <a:pt x="71" y="37"/>
                  <a:pt x="72" y="37"/>
                  <a:pt x="73" y="37"/>
                </a:cubicBezTo>
                <a:cubicBezTo>
                  <a:pt x="73" y="37"/>
                  <a:pt x="73" y="36"/>
                  <a:pt x="73" y="36"/>
                </a:cubicBezTo>
                <a:cubicBezTo>
                  <a:pt x="74" y="36"/>
                  <a:pt x="74" y="36"/>
                  <a:pt x="75" y="36"/>
                </a:cubicBezTo>
                <a:cubicBezTo>
                  <a:pt x="75" y="36"/>
                  <a:pt x="75" y="35"/>
                  <a:pt x="75" y="35"/>
                </a:cubicBezTo>
                <a:cubicBezTo>
                  <a:pt x="75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4"/>
                  <a:pt x="76" y="34"/>
                  <a:pt x="76" y="34"/>
                </a:cubicBezTo>
                <a:lnTo>
                  <a:pt x="76" y="39"/>
                </a:lnTo>
                <a:close/>
                <a:moveTo>
                  <a:pt x="76" y="30"/>
                </a:moveTo>
                <a:cubicBezTo>
                  <a:pt x="76" y="30"/>
                  <a:pt x="76" y="30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6" y="31"/>
                  <a:pt x="76" y="31"/>
                  <a:pt x="75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5" y="31"/>
                  <a:pt x="75" y="31"/>
                  <a:pt x="75" y="32"/>
                </a:cubicBezTo>
                <a:cubicBezTo>
                  <a:pt x="75" y="32"/>
                  <a:pt x="75" y="32"/>
                  <a:pt x="75" y="32"/>
                </a:cubicBezTo>
                <a:cubicBezTo>
                  <a:pt x="74" y="32"/>
                  <a:pt x="74" y="32"/>
                  <a:pt x="74" y="32"/>
                </a:cubicBezTo>
                <a:cubicBezTo>
                  <a:pt x="74" y="32"/>
                  <a:pt x="73" y="33"/>
                  <a:pt x="73" y="33"/>
                </a:cubicBezTo>
                <a:cubicBezTo>
                  <a:pt x="73" y="33"/>
                  <a:pt x="73" y="33"/>
                  <a:pt x="72" y="33"/>
                </a:cubicBezTo>
                <a:cubicBezTo>
                  <a:pt x="72" y="33"/>
                  <a:pt x="72" y="33"/>
                  <a:pt x="72" y="33"/>
                </a:cubicBezTo>
                <a:cubicBezTo>
                  <a:pt x="71" y="34"/>
                  <a:pt x="71" y="34"/>
                  <a:pt x="71" y="34"/>
                </a:cubicBezTo>
                <a:cubicBezTo>
                  <a:pt x="71" y="34"/>
                  <a:pt x="70" y="34"/>
                  <a:pt x="70" y="34"/>
                </a:cubicBezTo>
                <a:cubicBezTo>
                  <a:pt x="70" y="34"/>
                  <a:pt x="69" y="35"/>
                  <a:pt x="69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7" y="35"/>
                  <a:pt x="67" y="35"/>
                  <a:pt x="66" y="35"/>
                </a:cubicBezTo>
                <a:cubicBezTo>
                  <a:pt x="66" y="36"/>
                  <a:pt x="66" y="36"/>
                  <a:pt x="65" y="36"/>
                </a:cubicBezTo>
                <a:cubicBezTo>
                  <a:pt x="65" y="36"/>
                  <a:pt x="64" y="36"/>
                  <a:pt x="64" y="36"/>
                </a:cubicBezTo>
                <a:cubicBezTo>
                  <a:pt x="63" y="36"/>
                  <a:pt x="63" y="36"/>
                  <a:pt x="62" y="36"/>
                </a:cubicBezTo>
                <a:cubicBezTo>
                  <a:pt x="62" y="37"/>
                  <a:pt x="61" y="37"/>
                  <a:pt x="60" y="37"/>
                </a:cubicBezTo>
                <a:cubicBezTo>
                  <a:pt x="60" y="37"/>
                  <a:pt x="59" y="37"/>
                  <a:pt x="59" y="37"/>
                </a:cubicBezTo>
                <a:cubicBezTo>
                  <a:pt x="58" y="37"/>
                  <a:pt x="57" y="37"/>
                  <a:pt x="57" y="37"/>
                </a:cubicBezTo>
                <a:cubicBezTo>
                  <a:pt x="56" y="37"/>
                  <a:pt x="55" y="37"/>
                  <a:pt x="55" y="38"/>
                </a:cubicBezTo>
                <a:cubicBezTo>
                  <a:pt x="54" y="38"/>
                  <a:pt x="53" y="38"/>
                  <a:pt x="52" y="38"/>
                </a:cubicBezTo>
                <a:cubicBezTo>
                  <a:pt x="52" y="38"/>
                  <a:pt x="51" y="38"/>
                  <a:pt x="50" y="38"/>
                </a:cubicBezTo>
                <a:cubicBezTo>
                  <a:pt x="49" y="38"/>
                  <a:pt x="48" y="38"/>
                  <a:pt x="47" y="38"/>
                </a:cubicBezTo>
                <a:cubicBezTo>
                  <a:pt x="47" y="38"/>
                  <a:pt x="46" y="38"/>
                  <a:pt x="45" y="38"/>
                </a:cubicBezTo>
                <a:cubicBezTo>
                  <a:pt x="44" y="38"/>
                  <a:pt x="42" y="38"/>
                  <a:pt x="40" y="38"/>
                </a:cubicBezTo>
                <a:cubicBezTo>
                  <a:pt x="38" y="38"/>
                  <a:pt x="36" y="38"/>
                  <a:pt x="34" y="38"/>
                </a:cubicBezTo>
                <a:cubicBezTo>
                  <a:pt x="33" y="38"/>
                  <a:pt x="33" y="38"/>
                  <a:pt x="32" y="38"/>
                </a:cubicBezTo>
                <a:cubicBezTo>
                  <a:pt x="31" y="38"/>
                  <a:pt x="30" y="38"/>
                  <a:pt x="29" y="38"/>
                </a:cubicBezTo>
                <a:cubicBezTo>
                  <a:pt x="28" y="38"/>
                  <a:pt x="28" y="38"/>
                  <a:pt x="27" y="38"/>
                </a:cubicBezTo>
                <a:cubicBezTo>
                  <a:pt x="26" y="38"/>
                  <a:pt x="25" y="38"/>
                  <a:pt x="25" y="38"/>
                </a:cubicBezTo>
                <a:cubicBezTo>
                  <a:pt x="24" y="37"/>
                  <a:pt x="23" y="37"/>
                  <a:pt x="23" y="37"/>
                </a:cubicBezTo>
                <a:cubicBezTo>
                  <a:pt x="22" y="37"/>
                  <a:pt x="21" y="37"/>
                  <a:pt x="21" y="37"/>
                </a:cubicBezTo>
                <a:cubicBezTo>
                  <a:pt x="20" y="37"/>
                  <a:pt x="20" y="37"/>
                  <a:pt x="19" y="37"/>
                </a:cubicBezTo>
                <a:cubicBezTo>
                  <a:pt x="18" y="37"/>
                  <a:pt x="18" y="37"/>
                  <a:pt x="17" y="36"/>
                </a:cubicBezTo>
                <a:cubicBezTo>
                  <a:pt x="17" y="36"/>
                  <a:pt x="16" y="36"/>
                  <a:pt x="16" y="36"/>
                </a:cubicBezTo>
                <a:cubicBezTo>
                  <a:pt x="15" y="36"/>
                  <a:pt x="15" y="36"/>
                  <a:pt x="14" y="36"/>
                </a:cubicBezTo>
                <a:cubicBezTo>
                  <a:pt x="14" y="36"/>
                  <a:pt x="13" y="36"/>
                  <a:pt x="13" y="35"/>
                </a:cubicBezTo>
                <a:cubicBezTo>
                  <a:pt x="13" y="35"/>
                  <a:pt x="12" y="35"/>
                  <a:pt x="12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0" y="34"/>
                  <a:pt x="10" y="34"/>
                  <a:pt x="9" y="34"/>
                </a:cubicBezTo>
                <a:cubicBezTo>
                  <a:pt x="9" y="34"/>
                  <a:pt x="9" y="34"/>
                  <a:pt x="9" y="34"/>
                </a:cubicBezTo>
                <a:cubicBezTo>
                  <a:pt x="8" y="34"/>
                  <a:pt x="8" y="34"/>
                  <a:pt x="8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6" y="33"/>
                </a:cubicBezTo>
                <a:cubicBezTo>
                  <a:pt x="6" y="33"/>
                  <a:pt x="6" y="32"/>
                  <a:pt x="6" y="32"/>
                </a:cubicBezTo>
                <a:cubicBezTo>
                  <a:pt x="6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1"/>
                  <a:pt x="4" y="31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31"/>
                  <a:pt x="3" y="30"/>
                  <a:pt x="3" y="30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3"/>
                  <a:pt x="5" y="24"/>
                  <a:pt x="5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7" y="25"/>
                  <a:pt x="8" y="26"/>
                  <a:pt x="9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10" y="27"/>
                  <a:pt x="11" y="27"/>
                  <a:pt x="12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5" y="28"/>
                  <a:pt x="16" y="29"/>
                  <a:pt x="17" y="29"/>
                </a:cubicBezTo>
                <a:cubicBezTo>
                  <a:pt x="17" y="29"/>
                  <a:pt x="18" y="29"/>
                  <a:pt x="18" y="29"/>
                </a:cubicBezTo>
                <a:cubicBezTo>
                  <a:pt x="19" y="30"/>
                  <a:pt x="20" y="30"/>
                  <a:pt x="22" y="30"/>
                </a:cubicBezTo>
                <a:cubicBezTo>
                  <a:pt x="22" y="30"/>
                  <a:pt x="23" y="30"/>
                  <a:pt x="23" y="30"/>
                </a:cubicBezTo>
                <a:cubicBezTo>
                  <a:pt x="25" y="31"/>
                  <a:pt x="26" y="31"/>
                  <a:pt x="28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30" y="31"/>
                  <a:pt x="31" y="31"/>
                  <a:pt x="33" y="32"/>
                </a:cubicBezTo>
                <a:cubicBezTo>
                  <a:pt x="33" y="32"/>
                  <a:pt x="34" y="32"/>
                  <a:pt x="34" y="32"/>
                </a:cubicBezTo>
                <a:cubicBezTo>
                  <a:pt x="36" y="32"/>
                  <a:pt x="38" y="32"/>
                  <a:pt x="40" y="32"/>
                </a:cubicBezTo>
                <a:cubicBezTo>
                  <a:pt x="42" y="32"/>
                  <a:pt x="43" y="32"/>
                  <a:pt x="45" y="32"/>
                </a:cubicBezTo>
                <a:cubicBezTo>
                  <a:pt x="46" y="32"/>
                  <a:pt x="46" y="32"/>
                  <a:pt x="47" y="32"/>
                </a:cubicBezTo>
                <a:cubicBezTo>
                  <a:pt x="48" y="31"/>
                  <a:pt x="50" y="31"/>
                  <a:pt x="52" y="31"/>
                </a:cubicBezTo>
                <a:cubicBezTo>
                  <a:pt x="52" y="31"/>
                  <a:pt x="52" y="31"/>
                  <a:pt x="52" y="31"/>
                </a:cubicBezTo>
                <a:cubicBezTo>
                  <a:pt x="53" y="31"/>
                  <a:pt x="55" y="31"/>
                  <a:pt x="57" y="30"/>
                </a:cubicBezTo>
                <a:cubicBezTo>
                  <a:pt x="57" y="30"/>
                  <a:pt x="57" y="30"/>
                  <a:pt x="58" y="30"/>
                </a:cubicBezTo>
                <a:cubicBezTo>
                  <a:pt x="59" y="30"/>
                  <a:pt x="61" y="30"/>
                  <a:pt x="62" y="29"/>
                </a:cubicBezTo>
                <a:cubicBezTo>
                  <a:pt x="62" y="29"/>
                  <a:pt x="62" y="29"/>
                  <a:pt x="62" y="29"/>
                </a:cubicBezTo>
                <a:cubicBezTo>
                  <a:pt x="64" y="29"/>
                  <a:pt x="65" y="28"/>
                  <a:pt x="66" y="28"/>
                </a:cubicBezTo>
                <a:cubicBezTo>
                  <a:pt x="66" y="28"/>
                  <a:pt x="67" y="28"/>
                  <a:pt x="67" y="28"/>
                </a:cubicBezTo>
                <a:cubicBezTo>
                  <a:pt x="68" y="27"/>
                  <a:pt x="69" y="27"/>
                  <a:pt x="70" y="26"/>
                </a:cubicBezTo>
                <a:cubicBezTo>
                  <a:pt x="70" y="26"/>
                  <a:pt x="70" y="26"/>
                  <a:pt x="71" y="26"/>
                </a:cubicBezTo>
                <a:cubicBezTo>
                  <a:pt x="72" y="26"/>
                  <a:pt x="73" y="25"/>
                  <a:pt x="73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4"/>
                  <a:pt x="76" y="23"/>
                  <a:pt x="76" y="22"/>
                </a:cubicBezTo>
                <a:cubicBezTo>
                  <a:pt x="76" y="22"/>
                  <a:pt x="76" y="22"/>
                  <a:pt x="76" y="22"/>
                </a:cubicBezTo>
                <a:lnTo>
                  <a:pt x="76" y="30"/>
                </a:lnTo>
                <a:close/>
                <a:moveTo>
                  <a:pt x="40" y="29"/>
                </a:moveTo>
                <a:cubicBezTo>
                  <a:pt x="18" y="29"/>
                  <a:pt x="3" y="22"/>
                  <a:pt x="3" y="16"/>
                </a:cubicBezTo>
                <a:cubicBezTo>
                  <a:pt x="3" y="10"/>
                  <a:pt x="18" y="3"/>
                  <a:pt x="40" y="3"/>
                </a:cubicBezTo>
                <a:cubicBezTo>
                  <a:pt x="61" y="3"/>
                  <a:pt x="76" y="10"/>
                  <a:pt x="76" y="16"/>
                </a:cubicBezTo>
                <a:cubicBezTo>
                  <a:pt x="76" y="22"/>
                  <a:pt x="61" y="29"/>
                  <a:pt x="40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4573588" y="3057525"/>
            <a:ext cx="322263" cy="406400"/>
            <a:chOff x="4573588" y="3057525"/>
            <a:chExt cx="322263" cy="406400"/>
          </a:xfrm>
          <a:solidFill>
            <a:schemeClr val="bg1"/>
          </a:solidFill>
        </p:grpSpPr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4730751" y="3057525"/>
              <a:ext cx="58738" cy="131763"/>
            </a:xfrm>
            <a:custGeom>
              <a:avLst/>
              <a:gdLst>
                <a:gd name="T0" fmla="*/ 1 w 14"/>
                <a:gd name="T1" fmla="*/ 31 h 31"/>
                <a:gd name="T2" fmla="*/ 3 w 14"/>
                <a:gd name="T3" fmla="*/ 29 h 31"/>
                <a:gd name="T4" fmla="*/ 3 w 14"/>
                <a:gd name="T5" fmla="*/ 10 h 31"/>
                <a:gd name="T6" fmla="*/ 3 w 14"/>
                <a:gd name="T7" fmla="*/ 10 h 31"/>
                <a:gd name="T8" fmla="*/ 5 w 14"/>
                <a:gd name="T9" fmla="*/ 9 h 31"/>
                <a:gd name="T10" fmla="*/ 9 w 14"/>
                <a:gd name="T11" fmla="*/ 9 h 31"/>
                <a:gd name="T12" fmla="*/ 6 w 14"/>
                <a:gd name="T13" fmla="*/ 12 h 31"/>
                <a:gd name="T14" fmla="*/ 6 w 14"/>
                <a:gd name="T15" fmla="*/ 14 h 31"/>
                <a:gd name="T16" fmla="*/ 7 w 14"/>
                <a:gd name="T17" fmla="*/ 15 h 31"/>
                <a:gd name="T18" fmla="*/ 8 w 14"/>
                <a:gd name="T19" fmla="*/ 14 h 31"/>
                <a:gd name="T20" fmla="*/ 14 w 14"/>
                <a:gd name="T21" fmla="*/ 9 h 31"/>
                <a:gd name="T22" fmla="*/ 14 w 14"/>
                <a:gd name="T23" fmla="*/ 9 h 31"/>
                <a:gd name="T24" fmla="*/ 14 w 14"/>
                <a:gd name="T25" fmla="*/ 9 h 31"/>
                <a:gd name="T26" fmla="*/ 14 w 14"/>
                <a:gd name="T27" fmla="*/ 8 h 31"/>
                <a:gd name="T28" fmla="*/ 14 w 14"/>
                <a:gd name="T29" fmla="*/ 8 h 31"/>
                <a:gd name="T30" fmla="*/ 14 w 14"/>
                <a:gd name="T31" fmla="*/ 8 h 31"/>
                <a:gd name="T32" fmla="*/ 14 w 14"/>
                <a:gd name="T33" fmla="*/ 8 h 31"/>
                <a:gd name="T34" fmla="*/ 14 w 14"/>
                <a:gd name="T35" fmla="*/ 8 h 31"/>
                <a:gd name="T36" fmla="*/ 14 w 14"/>
                <a:gd name="T37" fmla="*/ 7 h 31"/>
                <a:gd name="T38" fmla="*/ 14 w 14"/>
                <a:gd name="T39" fmla="*/ 7 h 31"/>
                <a:gd name="T40" fmla="*/ 14 w 14"/>
                <a:gd name="T41" fmla="*/ 6 h 31"/>
                <a:gd name="T42" fmla="*/ 8 w 14"/>
                <a:gd name="T43" fmla="*/ 1 h 31"/>
                <a:gd name="T44" fmla="*/ 6 w 14"/>
                <a:gd name="T45" fmla="*/ 1 h 31"/>
                <a:gd name="T46" fmla="*/ 6 w 14"/>
                <a:gd name="T47" fmla="*/ 3 h 31"/>
                <a:gd name="T48" fmla="*/ 9 w 14"/>
                <a:gd name="T49" fmla="*/ 6 h 31"/>
                <a:gd name="T50" fmla="*/ 5 w 14"/>
                <a:gd name="T51" fmla="*/ 6 h 31"/>
                <a:gd name="T52" fmla="*/ 1 w 14"/>
                <a:gd name="T53" fmla="*/ 7 h 31"/>
                <a:gd name="T54" fmla="*/ 0 w 14"/>
                <a:gd name="T55" fmla="*/ 10 h 31"/>
                <a:gd name="T56" fmla="*/ 0 w 14"/>
                <a:gd name="T57" fmla="*/ 29 h 31"/>
                <a:gd name="T58" fmla="*/ 1 w 14"/>
                <a:gd name="T5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" h="31">
                  <a:moveTo>
                    <a:pt x="1" y="31"/>
                  </a:moveTo>
                  <a:cubicBezTo>
                    <a:pt x="2" y="31"/>
                    <a:pt x="3" y="30"/>
                    <a:pt x="3" y="2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3"/>
                    <a:pt x="5" y="14"/>
                    <a:pt x="6" y="14"/>
                  </a:cubicBezTo>
                  <a:cubicBezTo>
                    <a:pt x="6" y="15"/>
                    <a:pt x="7" y="15"/>
                    <a:pt x="7" y="15"/>
                  </a:cubicBezTo>
                  <a:cubicBezTo>
                    <a:pt x="8" y="15"/>
                    <a:pt x="8" y="15"/>
                    <a:pt x="8" y="14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6"/>
                    <a:pt x="14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5" y="2"/>
                    <a:pt x="5" y="3"/>
                    <a:pt x="6" y="3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3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1" y="31"/>
                    <a:pt x="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42"/>
            <p:cNvSpPr>
              <a:spLocks noEditPoints="1"/>
            </p:cNvSpPr>
            <p:nvPr/>
          </p:nvSpPr>
          <p:spPr bwMode="auto">
            <a:xfrm>
              <a:off x="4573588" y="3133725"/>
              <a:ext cx="322263" cy="330200"/>
            </a:xfrm>
            <a:custGeom>
              <a:avLst/>
              <a:gdLst>
                <a:gd name="T0" fmla="*/ 1 w 76"/>
                <a:gd name="T1" fmla="*/ 78 h 78"/>
                <a:gd name="T2" fmla="*/ 75 w 76"/>
                <a:gd name="T3" fmla="*/ 78 h 78"/>
                <a:gd name="T4" fmla="*/ 76 w 76"/>
                <a:gd name="T5" fmla="*/ 76 h 78"/>
                <a:gd name="T6" fmla="*/ 76 w 76"/>
                <a:gd name="T7" fmla="*/ 31 h 78"/>
                <a:gd name="T8" fmla="*/ 76 w 76"/>
                <a:gd name="T9" fmla="*/ 30 h 78"/>
                <a:gd name="T10" fmla="*/ 76 w 76"/>
                <a:gd name="T11" fmla="*/ 30 h 78"/>
                <a:gd name="T12" fmla="*/ 62 w 76"/>
                <a:gd name="T13" fmla="*/ 1 h 78"/>
                <a:gd name="T14" fmla="*/ 60 w 76"/>
                <a:gd name="T15" fmla="*/ 0 h 78"/>
                <a:gd name="T16" fmla="*/ 45 w 76"/>
                <a:gd name="T17" fmla="*/ 0 h 78"/>
                <a:gd name="T18" fmla="*/ 44 w 76"/>
                <a:gd name="T19" fmla="*/ 2 h 78"/>
                <a:gd name="T20" fmla="*/ 45 w 76"/>
                <a:gd name="T21" fmla="*/ 4 h 78"/>
                <a:gd name="T22" fmla="*/ 59 w 76"/>
                <a:gd name="T23" fmla="*/ 4 h 78"/>
                <a:gd name="T24" fmla="*/ 72 w 76"/>
                <a:gd name="T25" fmla="*/ 30 h 78"/>
                <a:gd name="T26" fmla="*/ 4 w 76"/>
                <a:gd name="T27" fmla="*/ 30 h 78"/>
                <a:gd name="T28" fmla="*/ 17 w 76"/>
                <a:gd name="T29" fmla="*/ 4 h 78"/>
                <a:gd name="T30" fmla="*/ 31 w 76"/>
                <a:gd name="T31" fmla="*/ 4 h 78"/>
                <a:gd name="T32" fmla="*/ 33 w 76"/>
                <a:gd name="T33" fmla="*/ 2 h 78"/>
                <a:gd name="T34" fmla="*/ 31 w 76"/>
                <a:gd name="T35" fmla="*/ 0 h 78"/>
                <a:gd name="T36" fmla="*/ 16 w 76"/>
                <a:gd name="T37" fmla="*/ 0 h 78"/>
                <a:gd name="T38" fmla="*/ 14 w 76"/>
                <a:gd name="T39" fmla="*/ 1 h 78"/>
                <a:gd name="T40" fmla="*/ 0 w 76"/>
                <a:gd name="T41" fmla="*/ 30 h 78"/>
                <a:gd name="T42" fmla="*/ 0 w 76"/>
                <a:gd name="T43" fmla="*/ 31 h 78"/>
                <a:gd name="T44" fmla="*/ 0 w 76"/>
                <a:gd name="T45" fmla="*/ 31 h 78"/>
                <a:gd name="T46" fmla="*/ 0 w 76"/>
                <a:gd name="T47" fmla="*/ 76 h 78"/>
                <a:gd name="T48" fmla="*/ 1 w 76"/>
                <a:gd name="T49" fmla="*/ 78 h 78"/>
                <a:gd name="T50" fmla="*/ 3 w 76"/>
                <a:gd name="T51" fmla="*/ 33 h 78"/>
                <a:gd name="T52" fmla="*/ 73 w 76"/>
                <a:gd name="T53" fmla="*/ 33 h 78"/>
                <a:gd name="T54" fmla="*/ 73 w 76"/>
                <a:gd name="T55" fmla="*/ 75 h 78"/>
                <a:gd name="T56" fmla="*/ 3 w 76"/>
                <a:gd name="T57" fmla="*/ 75 h 78"/>
                <a:gd name="T58" fmla="*/ 3 w 76"/>
                <a:gd name="T59" fmla="*/ 3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6" h="78">
                  <a:moveTo>
                    <a:pt x="1" y="78"/>
                  </a:moveTo>
                  <a:cubicBezTo>
                    <a:pt x="75" y="78"/>
                    <a:pt x="75" y="78"/>
                    <a:pt x="75" y="78"/>
                  </a:cubicBezTo>
                  <a:cubicBezTo>
                    <a:pt x="76" y="78"/>
                    <a:pt x="76" y="77"/>
                    <a:pt x="76" y="76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6" y="31"/>
                    <a:pt x="76" y="31"/>
                    <a:pt x="76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1"/>
                    <a:pt x="61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44" y="1"/>
                    <a:pt x="44" y="2"/>
                  </a:cubicBezTo>
                  <a:cubicBezTo>
                    <a:pt x="44" y="3"/>
                    <a:pt x="44" y="4"/>
                    <a:pt x="45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4"/>
                    <a:pt x="33" y="3"/>
                    <a:pt x="33" y="2"/>
                  </a:cubicBezTo>
                  <a:cubicBezTo>
                    <a:pt x="33" y="1"/>
                    <a:pt x="32" y="0"/>
                    <a:pt x="3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4" y="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1" y="78"/>
                    <a:pt x="1" y="78"/>
                  </a:cubicBezTo>
                  <a:close/>
                  <a:moveTo>
                    <a:pt x="3" y="33"/>
                  </a:moveTo>
                  <a:cubicBezTo>
                    <a:pt x="73" y="33"/>
                    <a:pt x="73" y="33"/>
                    <a:pt x="73" y="33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3" y="75"/>
                    <a:pt x="3" y="75"/>
                    <a:pt x="3" y="75"/>
                  </a:cubicBezTo>
                  <a:lnTo>
                    <a:pt x="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43"/>
            <p:cNvSpPr>
              <a:spLocks noEditPoints="1"/>
            </p:cNvSpPr>
            <p:nvPr/>
          </p:nvSpPr>
          <p:spPr bwMode="auto">
            <a:xfrm>
              <a:off x="4632326" y="3294063"/>
              <a:ext cx="204788" cy="68263"/>
            </a:xfrm>
            <a:custGeom>
              <a:avLst/>
              <a:gdLst>
                <a:gd name="T0" fmla="*/ 40 w 48"/>
                <a:gd name="T1" fmla="*/ 0 h 16"/>
                <a:gd name="T2" fmla="*/ 7 w 48"/>
                <a:gd name="T3" fmla="*/ 0 h 16"/>
                <a:gd name="T4" fmla="*/ 0 w 48"/>
                <a:gd name="T5" fmla="*/ 8 h 16"/>
                <a:gd name="T6" fmla="*/ 7 w 48"/>
                <a:gd name="T7" fmla="*/ 16 h 16"/>
                <a:gd name="T8" fmla="*/ 40 w 48"/>
                <a:gd name="T9" fmla="*/ 16 h 16"/>
                <a:gd name="T10" fmla="*/ 48 w 48"/>
                <a:gd name="T11" fmla="*/ 8 h 16"/>
                <a:gd name="T12" fmla="*/ 40 w 48"/>
                <a:gd name="T13" fmla="*/ 0 h 16"/>
                <a:gd name="T14" fmla="*/ 40 w 48"/>
                <a:gd name="T15" fmla="*/ 12 h 16"/>
                <a:gd name="T16" fmla="*/ 7 w 48"/>
                <a:gd name="T17" fmla="*/ 12 h 16"/>
                <a:gd name="T18" fmla="*/ 3 w 48"/>
                <a:gd name="T19" fmla="*/ 8 h 16"/>
                <a:gd name="T20" fmla="*/ 7 w 48"/>
                <a:gd name="T21" fmla="*/ 3 h 16"/>
                <a:gd name="T22" fmla="*/ 40 w 48"/>
                <a:gd name="T23" fmla="*/ 3 h 16"/>
                <a:gd name="T24" fmla="*/ 45 w 48"/>
                <a:gd name="T25" fmla="*/ 8 h 16"/>
                <a:gd name="T26" fmla="*/ 40 w 48"/>
                <a:gd name="T2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6">
                  <a:moveTo>
                    <a:pt x="4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4" y="16"/>
                    <a:pt x="48" y="12"/>
                    <a:pt x="48" y="8"/>
                  </a:cubicBezTo>
                  <a:cubicBezTo>
                    <a:pt x="48" y="4"/>
                    <a:pt x="44" y="0"/>
                    <a:pt x="40" y="0"/>
                  </a:cubicBezTo>
                  <a:close/>
                  <a:moveTo>
                    <a:pt x="40" y="12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5" y="12"/>
                    <a:pt x="3" y="10"/>
                    <a:pt x="3" y="8"/>
                  </a:cubicBezTo>
                  <a:cubicBezTo>
                    <a:pt x="3" y="6"/>
                    <a:pt x="5" y="3"/>
                    <a:pt x="7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3" y="3"/>
                    <a:pt x="45" y="6"/>
                    <a:pt x="45" y="8"/>
                  </a:cubicBezTo>
                  <a:cubicBezTo>
                    <a:pt x="45" y="10"/>
                    <a:pt x="43" y="12"/>
                    <a:pt x="4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695826" y="3375025"/>
              <a:ext cx="76200" cy="17463"/>
            </a:xfrm>
            <a:custGeom>
              <a:avLst/>
              <a:gdLst>
                <a:gd name="T0" fmla="*/ 16 w 18"/>
                <a:gd name="T1" fmla="*/ 0 h 4"/>
                <a:gd name="T2" fmla="*/ 1 w 18"/>
                <a:gd name="T3" fmla="*/ 0 h 4"/>
                <a:gd name="T4" fmla="*/ 0 w 18"/>
                <a:gd name="T5" fmla="*/ 2 h 4"/>
                <a:gd name="T6" fmla="*/ 1 w 18"/>
                <a:gd name="T7" fmla="*/ 4 h 4"/>
                <a:gd name="T8" fmla="*/ 16 w 18"/>
                <a:gd name="T9" fmla="*/ 4 h 4"/>
                <a:gd name="T10" fmla="*/ 18 w 18"/>
                <a:gd name="T11" fmla="*/ 2 h 4"/>
                <a:gd name="T12" fmla="*/ 16 w 1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4695826" y="3413125"/>
              <a:ext cx="76200" cy="12700"/>
            </a:xfrm>
            <a:custGeom>
              <a:avLst/>
              <a:gdLst>
                <a:gd name="T0" fmla="*/ 16 w 18"/>
                <a:gd name="T1" fmla="*/ 0 h 3"/>
                <a:gd name="T2" fmla="*/ 1 w 18"/>
                <a:gd name="T3" fmla="*/ 0 h 3"/>
                <a:gd name="T4" fmla="*/ 0 w 18"/>
                <a:gd name="T5" fmla="*/ 1 h 3"/>
                <a:gd name="T6" fmla="*/ 1 w 18"/>
                <a:gd name="T7" fmla="*/ 3 h 3"/>
                <a:gd name="T8" fmla="*/ 16 w 18"/>
                <a:gd name="T9" fmla="*/ 3 h 3"/>
                <a:gd name="T10" fmla="*/ 18 w 18"/>
                <a:gd name="T11" fmla="*/ 1 h 3"/>
                <a:gd name="T12" fmla="*/ 16 w 1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8" y="2"/>
                    <a:pt x="18" y="1"/>
                  </a:cubicBezTo>
                  <a:cubicBezTo>
                    <a:pt x="18" y="0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2" name="Freeform 46"/>
          <p:cNvSpPr>
            <a:spLocks noEditPoints="1"/>
          </p:cNvSpPr>
          <p:nvPr/>
        </p:nvSpPr>
        <p:spPr bwMode="auto">
          <a:xfrm>
            <a:off x="4540251" y="4643438"/>
            <a:ext cx="393700" cy="352425"/>
          </a:xfrm>
          <a:custGeom>
            <a:avLst/>
            <a:gdLst>
              <a:gd name="T0" fmla="*/ 82 w 93"/>
              <a:gd name="T1" fmla="*/ 31 h 83"/>
              <a:gd name="T2" fmla="*/ 76 w 93"/>
              <a:gd name="T3" fmla="*/ 0 h 83"/>
              <a:gd name="T4" fmla="*/ 0 w 93"/>
              <a:gd name="T5" fmla="*/ 6 h 83"/>
              <a:gd name="T6" fmla="*/ 0 w 93"/>
              <a:gd name="T7" fmla="*/ 48 h 83"/>
              <a:gd name="T8" fmla="*/ 6 w 93"/>
              <a:gd name="T9" fmla="*/ 62 h 83"/>
              <a:gd name="T10" fmla="*/ 30 w 93"/>
              <a:gd name="T11" fmla="*/ 79 h 83"/>
              <a:gd name="T12" fmla="*/ 25 w 93"/>
              <a:gd name="T13" fmla="*/ 81 h 83"/>
              <a:gd name="T14" fmla="*/ 56 w 93"/>
              <a:gd name="T15" fmla="*/ 82 h 83"/>
              <a:gd name="T16" fmla="*/ 56 w 93"/>
              <a:gd name="T17" fmla="*/ 79 h 83"/>
              <a:gd name="T18" fmla="*/ 53 w 93"/>
              <a:gd name="T19" fmla="*/ 62 h 83"/>
              <a:gd name="T20" fmla="*/ 61 w 93"/>
              <a:gd name="T21" fmla="*/ 70 h 83"/>
              <a:gd name="T22" fmla="*/ 61 w 93"/>
              <a:gd name="T23" fmla="*/ 78 h 83"/>
              <a:gd name="T24" fmla="*/ 88 w 93"/>
              <a:gd name="T25" fmla="*/ 83 h 83"/>
              <a:gd name="T26" fmla="*/ 93 w 93"/>
              <a:gd name="T27" fmla="*/ 74 h 83"/>
              <a:gd name="T28" fmla="*/ 93 w 93"/>
              <a:gd name="T29" fmla="*/ 43 h 83"/>
              <a:gd name="T30" fmla="*/ 93 w 93"/>
              <a:gd name="T31" fmla="*/ 36 h 83"/>
              <a:gd name="T32" fmla="*/ 49 w 93"/>
              <a:gd name="T33" fmla="*/ 79 h 83"/>
              <a:gd name="T34" fmla="*/ 33 w 93"/>
              <a:gd name="T35" fmla="*/ 62 h 83"/>
              <a:gd name="T36" fmla="*/ 49 w 93"/>
              <a:gd name="T37" fmla="*/ 79 h 83"/>
              <a:gd name="T38" fmla="*/ 51 w 93"/>
              <a:gd name="T39" fmla="*/ 59 h 83"/>
              <a:gd name="T40" fmla="*/ 6 w 93"/>
              <a:gd name="T41" fmla="*/ 59 h 83"/>
              <a:gd name="T42" fmla="*/ 3 w 93"/>
              <a:gd name="T43" fmla="*/ 48 h 83"/>
              <a:gd name="T44" fmla="*/ 61 w 93"/>
              <a:gd name="T45" fmla="*/ 59 h 83"/>
              <a:gd name="T46" fmla="*/ 61 w 93"/>
              <a:gd name="T47" fmla="*/ 40 h 83"/>
              <a:gd name="T48" fmla="*/ 61 w 93"/>
              <a:gd name="T49" fmla="*/ 45 h 83"/>
              <a:gd name="T50" fmla="*/ 3 w 93"/>
              <a:gd name="T51" fmla="*/ 6 h 83"/>
              <a:gd name="T52" fmla="*/ 76 w 93"/>
              <a:gd name="T53" fmla="*/ 4 h 83"/>
              <a:gd name="T54" fmla="*/ 79 w 93"/>
              <a:gd name="T55" fmla="*/ 31 h 83"/>
              <a:gd name="T56" fmla="*/ 61 w 93"/>
              <a:gd name="T57" fmla="*/ 36 h 83"/>
              <a:gd name="T58" fmla="*/ 88 w 93"/>
              <a:gd name="T59" fmla="*/ 80 h 83"/>
              <a:gd name="T60" fmla="*/ 64 w 93"/>
              <a:gd name="T61" fmla="*/ 78 h 83"/>
              <a:gd name="T62" fmla="*/ 90 w 93"/>
              <a:gd name="T63" fmla="*/ 74 h 83"/>
              <a:gd name="T64" fmla="*/ 90 w 93"/>
              <a:gd name="T65" fmla="*/ 70 h 83"/>
              <a:gd name="T66" fmla="*/ 64 w 93"/>
              <a:gd name="T67" fmla="*/ 62 h 83"/>
              <a:gd name="T68" fmla="*/ 64 w 93"/>
              <a:gd name="T69" fmla="*/ 45 h 83"/>
              <a:gd name="T70" fmla="*/ 90 w 93"/>
              <a:gd name="T71" fmla="*/ 43 h 83"/>
              <a:gd name="T72" fmla="*/ 90 w 93"/>
              <a:gd name="T73" fmla="*/ 40 h 83"/>
              <a:gd name="T74" fmla="*/ 64 w 93"/>
              <a:gd name="T75" fmla="*/ 36 h 83"/>
              <a:gd name="T76" fmla="*/ 82 w 93"/>
              <a:gd name="T77" fmla="*/ 35 h 83"/>
              <a:gd name="T78" fmla="*/ 90 w 93"/>
              <a:gd name="T79" fmla="*/ 3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3" h="83">
                <a:moveTo>
                  <a:pt x="88" y="31"/>
                </a:moveTo>
                <a:cubicBezTo>
                  <a:pt x="82" y="31"/>
                  <a:pt x="82" y="31"/>
                  <a:pt x="82" y="31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3"/>
                  <a:pt x="79" y="0"/>
                  <a:pt x="76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0"/>
                  <a:pt x="3" y="62"/>
                  <a:pt x="6" y="62"/>
                </a:cubicBezTo>
                <a:cubicBezTo>
                  <a:pt x="30" y="62"/>
                  <a:pt x="30" y="62"/>
                  <a:pt x="30" y="62"/>
                </a:cubicBezTo>
                <a:cubicBezTo>
                  <a:pt x="30" y="79"/>
                  <a:pt x="30" y="79"/>
                  <a:pt x="30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26" y="79"/>
                  <a:pt x="25" y="80"/>
                  <a:pt x="25" y="81"/>
                </a:cubicBezTo>
                <a:cubicBezTo>
                  <a:pt x="25" y="82"/>
                  <a:pt x="26" y="82"/>
                  <a:pt x="27" y="82"/>
                </a:cubicBezTo>
                <a:cubicBezTo>
                  <a:pt x="56" y="82"/>
                  <a:pt x="56" y="82"/>
                  <a:pt x="56" y="82"/>
                </a:cubicBezTo>
                <a:cubicBezTo>
                  <a:pt x="57" y="82"/>
                  <a:pt x="57" y="82"/>
                  <a:pt x="57" y="81"/>
                </a:cubicBezTo>
                <a:cubicBezTo>
                  <a:pt x="57" y="80"/>
                  <a:pt x="57" y="79"/>
                  <a:pt x="56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62"/>
                  <a:pt x="53" y="62"/>
                  <a:pt x="53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70"/>
                  <a:pt x="61" y="70"/>
                  <a:pt x="61" y="70"/>
                </a:cubicBezTo>
                <a:cubicBezTo>
                  <a:pt x="61" y="74"/>
                  <a:pt x="61" y="74"/>
                  <a:pt x="61" y="74"/>
                </a:cubicBezTo>
                <a:cubicBezTo>
                  <a:pt x="61" y="78"/>
                  <a:pt x="61" y="78"/>
                  <a:pt x="61" y="78"/>
                </a:cubicBezTo>
                <a:cubicBezTo>
                  <a:pt x="61" y="81"/>
                  <a:pt x="63" y="83"/>
                  <a:pt x="66" y="83"/>
                </a:cubicBezTo>
                <a:cubicBezTo>
                  <a:pt x="88" y="83"/>
                  <a:pt x="88" y="83"/>
                  <a:pt x="88" y="83"/>
                </a:cubicBezTo>
                <a:cubicBezTo>
                  <a:pt x="91" y="83"/>
                  <a:pt x="93" y="81"/>
                  <a:pt x="93" y="78"/>
                </a:cubicBezTo>
                <a:cubicBezTo>
                  <a:pt x="93" y="74"/>
                  <a:pt x="93" y="74"/>
                  <a:pt x="93" y="74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43"/>
                  <a:pt x="93" y="43"/>
                  <a:pt x="93" y="43"/>
                </a:cubicBezTo>
                <a:cubicBezTo>
                  <a:pt x="93" y="40"/>
                  <a:pt x="93" y="40"/>
                  <a:pt x="93" y="40"/>
                </a:cubicBezTo>
                <a:cubicBezTo>
                  <a:pt x="93" y="36"/>
                  <a:pt x="93" y="36"/>
                  <a:pt x="93" y="36"/>
                </a:cubicBezTo>
                <a:cubicBezTo>
                  <a:pt x="93" y="34"/>
                  <a:pt x="91" y="31"/>
                  <a:pt x="88" y="31"/>
                </a:cubicBezTo>
                <a:close/>
                <a:moveTo>
                  <a:pt x="49" y="79"/>
                </a:moveTo>
                <a:cubicBezTo>
                  <a:pt x="33" y="79"/>
                  <a:pt x="33" y="79"/>
                  <a:pt x="33" y="79"/>
                </a:cubicBezTo>
                <a:cubicBezTo>
                  <a:pt x="33" y="62"/>
                  <a:pt x="33" y="62"/>
                  <a:pt x="33" y="62"/>
                </a:cubicBezTo>
                <a:cubicBezTo>
                  <a:pt x="49" y="62"/>
                  <a:pt x="49" y="62"/>
                  <a:pt x="49" y="62"/>
                </a:cubicBezTo>
                <a:lnTo>
                  <a:pt x="49" y="79"/>
                </a:lnTo>
                <a:close/>
                <a:moveTo>
                  <a:pt x="61" y="59"/>
                </a:moveTo>
                <a:cubicBezTo>
                  <a:pt x="51" y="59"/>
                  <a:pt x="51" y="59"/>
                  <a:pt x="51" y="59"/>
                </a:cubicBezTo>
                <a:cubicBezTo>
                  <a:pt x="31" y="59"/>
                  <a:pt x="31" y="59"/>
                  <a:pt x="31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4" y="59"/>
                  <a:pt x="3" y="58"/>
                  <a:pt x="3" y="56"/>
                </a:cubicBezTo>
                <a:cubicBezTo>
                  <a:pt x="3" y="48"/>
                  <a:pt x="3" y="48"/>
                  <a:pt x="3" y="48"/>
                </a:cubicBezTo>
                <a:cubicBezTo>
                  <a:pt x="61" y="48"/>
                  <a:pt x="61" y="48"/>
                  <a:pt x="61" y="48"/>
                </a:cubicBezTo>
                <a:lnTo>
                  <a:pt x="61" y="59"/>
                </a:lnTo>
                <a:close/>
                <a:moveTo>
                  <a:pt x="61" y="36"/>
                </a:moveTo>
                <a:cubicBezTo>
                  <a:pt x="61" y="40"/>
                  <a:pt x="61" y="40"/>
                  <a:pt x="61" y="40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5"/>
                  <a:pt x="61" y="45"/>
                  <a:pt x="61" y="45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6"/>
                  <a:pt x="3" y="6"/>
                  <a:pt x="3" y="6"/>
                </a:cubicBezTo>
                <a:cubicBezTo>
                  <a:pt x="3" y="5"/>
                  <a:pt x="4" y="4"/>
                  <a:pt x="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8" y="4"/>
                  <a:pt x="79" y="5"/>
                  <a:pt x="79" y="6"/>
                </a:cubicBezTo>
                <a:cubicBezTo>
                  <a:pt x="79" y="31"/>
                  <a:pt x="79" y="31"/>
                  <a:pt x="79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3" y="31"/>
                  <a:pt x="61" y="34"/>
                  <a:pt x="61" y="36"/>
                </a:cubicBezTo>
                <a:close/>
                <a:moveTo>
                  <a:pt x="90" y="78"/>
                </a:moveTo>
                <a:cubicBezTo>
                  <a:pt x="90" y="79"/>
                  <a:pt x="89" y="80"/>
                  <a:pt x="88" y="80"/>
                </a:cubicBezTo>
                <a:cubicBezTo>
                  <a:pt x="66" y="80"/>
                  <a:pt x="66" y="80"/>
                  <a:pt x="66" y="80"/>
                </a:cubicBezTo>
                <a:cubicBezTo>
                  <a:pt x="65" y="80"/>
                  <a:pt x="64" y="79"/>
                  <a:pt x="64" y="78"/>
                </a:cubicBezTo>
                <a:cubicBezTo>
                  <a:pt x="64" y="74"/>
                  <a:pt x="64" y="74"/>
                  <a:pt x="64" y="74"/>
                </a:cubicBezTo>
                <a:cubicBezTo>
                  <a:pt x="90" y="74"/>
                  <a:pt x="90" y="74"/>
                  <a:pt x="90" y="74"/>
                </a:cubicBezTo>
                <a:lnTo>
                  <a:pt x="90" y="78"/>
                </a:lnTo>
                <a:close/>
                <a:moveTo>
                  <a:pt x="90" y="70"/>
                </a:moveTo>
                <a:cubicBezTo>
                  <a:pt x="64" y="70"/>
                  <a:pt x="64" y="70"/>
                  <a:pt x="64" y="70"/>
                </a:cubicBezTo>
                <a:cubicBezTo>
                  <a:pt x="64" y="62"/>
                  <a:pt x="64" y="62"/>
                  <a:pt x="64" y="62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3"/>
                  <a:pt x="64" y="43"/>
                  <a:pt x="64" y="43"/>
                </a:cubicBezTo>
                <a:cubicBezTo>
                  <a:pt x="90" y="43"/>
                  <a:pt x="90" y="43"/>
                  <a:pt x="90" y="43"/>
                </a:cubicBezTo>
                <a:lnTo>
                  <a:pt x="90" y="70"/>
                </a:lnTo>
                <a:close/>
                <a:moveTo>
                  <a:pt x="90" y="40"/>
                </a:moveTo>
                <a:cubicBezTo>
                  <a:pt x="64" y="40"/>
                  <a:pt x="64" y="40"/>
                  <a:pt x="64" y="40"/>
                </a:cubicBezTo>
                <a:cubicBezTo>
                  <a:pt x="64" y="36"/>
                  <a:pt x="64" y="36"/>
                  <a:pt x="64" y="36"/>
                </a:cubicBezTo>
                <a:cubicBezTo>
                  <a:pt x="64" y="35"/>
                  <a:pt x="65" y="35"/>
                  <a:pt x="66" y="35"/>
                </a:cubicBezTo>
                <a:cubicBezTo>
                  <a:pt x="82" y="35"/>
                  <a:pt x="82" y="35"/>
                  <a:pt x="82" y="35"/>
                </a:cubicBezTo>
                <a:cubicBezTo>
                  <a:pt x="88" y="35"/>
                  <a:pt x="88" y="35"/>
                  <a:pt x="88" y="35"/>
                </a:cubicBezTo>
                <a:cubicBezTo>
                  <a:pt x="89" y="35"/>
                  <a:pt x="90" y="35"/>
                  <a:pt x="90" y="36"/>
                </a:cubicBezTo>
                <a:lnTo>
                  <a:pt x="90" y="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1523366" y="3071862"/>
            <a:ext cx="29090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2192332" y="2640669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106"/>
            <a:r>
              <a:rPr kumimoji="1" lang="zh-CN" altLang="en-US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/>
              </a:rPr>
              <a:t>点击添加标题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998834" y="4624114"/>
            <a:ext cx="2894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069360" y="4205305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106"/>
            <a:r>
              <a:rPr kumimoji="1" lang="zh-CN" altLang="en-US" sz="2400" b="1" dirty="0">
                <a:solidFill>
                  <a:schemeClr val="accent4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/>
              </a:rPr>
              <a:t>点击添加标题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458716" y="4850526"/>
            <a:ext cx="29090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极简主义设计，极致简约风潮流所向，通用设计，完美兼容，打造最实用，最具个性的演示方案。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2127682" y="4401237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106"/>
            <a:r>
              <a:rPr kumimoji="1" lang="zh-CN" altLang="en-US" sz="2400" b="1" dirty="0">
                <a:solidFill>
                  <a:schemeClr val="accent3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/>
              </a:rPr>
              <a:t>点击添加标题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8040216" y="2717740"/>
            <a:ext cx="2894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极简主义设计，极致简约风潮流所向，通用设计，完美兼容，打造最实用，最具个性的演示方案。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8027410" y="2334123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106"/>
            <a:r>
              <a:rPr kumimoji="1" lang="zh-CN" altLang="en-US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/>
              </a:rPr>
              <a:t>点击添加标题</a:t>
            </a:r>
          </a:p>
        </p:txBody>
      </p:sp>
      <p:sp>
        <p:nvSpPr>
          <p:cNvPr id="41" name="矩形 124"/>
          <p:cNvSpPr>
            <a:spLocks noChangeArrowheads="1"/>
          </p:cNvSpPr>
          <p:nvPr/>
        </p:nvSpPr>
        <p:spPr bwMode="auto">
          <a:xfrm>
            <a:off x="2865438" y="1371701"/>
            <a:ext cx="6461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</p:spTree>
    <p:extLst>
      <p:ext uri="{BB962C8B-B14F-4D97-AF65-F5344CB8AC3E}">
        <p14:creationId xmlns:p14="http://schemas.microsoft.com/office/powerpoint/2010/main" val="246893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33AA6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dirty="0">
              <a:solidFill>
                <a:srgbClr val="33AA6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997866" y="6659723"/>
            <a:ext cx="151253" cy="151253"/>
          </a:xfrm>
          <a:prstGeom prst="rect">
            <a:avLst/>
          </a:prstGeom>
          <a:solidFill>
            <a:srgbClr val="F09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87303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/>
              <a:t>22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课题研究结果报告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6181726" y="4311650"/>
            <a:ext cx="2449513" cy="1562100"/>
          </a:xfrm>
          <a:custGeom>
            <a:avLst/>
            <a:gdLst>
              <a:gd name="T0" fmla="*/ 0 w 1543"/>
              <a:gd name="T1" fmla="*/ 984 h 984"/>
              <a:gd name="T2" fmla="*/ 1543 w 1543"/>
              <a:gd name="T3" fmla="*/ 348 h 984"/>
              <a:gd name="T4" fmla="*/ 1263 w 1543"/>
              <a:gd name="T5" fmla="*/ 0 h 984"/>
              <a:gd name="T6" fmla="*/ 0 w 1543"/>
              <a:gd name="T7" fmla="*/ 521 h 984"/>
              <a:gd name="T8" fmla="*/ 0 w 1543"/>
              <a:gd name="T9" fmla="*/ 984 h 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3" h="984">
                <a:moveTo>
                  <a:pt x="0" y="984"/>
                </a:moveTo>
                <a:lnTo>
                  <a:pt x="1543" y="348"/>
                </a:lnTo>
                <a:lnTo>
                  <a:pt x="1263" y="0"/>
                </a:lnTo>
                <a:lnTo>
                  <a:pt x="0" y="521"/>
                </a:lnTo>
                <a:lnTo>
                  <a:pt x="0" y="98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3727451" y="4311650"/>
            <a:ext cx="2454275" cy="1562100"/>
          </a:xfrm>
          <a:custGeom>
            <a:avLst/>
            <a:gdLst>
              <a:gd name="T0" fmla="*/ 1546 w 1546"/>
              <a:gd name="T1" fmla="*/ 521 h 984"/>
              <a:gd name="T2" fmla="*/ 280 w 1546"/>
              <a:gd name="T3" fmla="*/ 0 h 984"/>
              <a:gd name="T4" fmla="*/ 0 w 1546"/>
              <a:gd name="T5" fmla="*/ 348 h 984"/>
              <a:gd name="T6" fmla="*/ 1546 w 1546"/>
              <a:gd name="T7" fmla="*/ 984 h 984"/>
              <a:gd name="T8" fmla="*/ 1546 w 1546"/>
              <a:gd name="T9" fmla="*/ 521 h 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6" h="984">
                <a:moveTo>
                  <a:pt x="1546" y="521"/>
                </a:moveTo>
                <a:lnTo>
                  <a:pt x="280" y="0"/>
                </a:lnTo>
                <a:lnTo>
                  <a:pt x="0" y="348"/>
                </a:lnTo>
                <a:lnTo>
                  <a:pt x="1546" y="984"/>
                </a:lnTo>
                <a:lnTo>
                  <a:pt x="1546" y="5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3727451" y="4311650"/>
            <a:ext cx="2454275" cy="1562100"/>
          </a:xfrm>
          <a:custGeom>
            <a:avLst/>
            <a:gdLst>
              <a:gd name="T0" fmla="*/ 1546 w 1546"/>
              <a:gd name="T1" fmla="*/ 521 h 984"/>
              <a:gd name="T2" fmla="*/ 280 w 1546"/>
              <a:gd name="T3" fmla="*/ 0 h 984"/>
              <a:gd name="T4" fmla="*/ 0 w 1546"/>
              <a:gd name="T5" fmla="*/ 348 h 984"/>
              <a:gd name="T6" fmla="*/ 1546 w 1546"/>
              <a:gd name="T7" fmla="*/ 984 h 984"/>
              <a:gd name="T8" fmla="*/ 1546 w 1546"/>
              <a:gd name="T9" fmla="*/ 521 h 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6" h="984">
                <a:moveTo>
                  <a:pt x="1546" y="521"/>
                </a:moveTo>
                <a:lnTo>
                  <a:pt x="280" y="0"/>
                </a:lnTo>
                <a:lnTo>
                  <a:pt x="0" y="348"/>
                </a:lnTo>
                <a:lnTo>
                  <a:pt x="1546" y="984"/>
                </a:lnTo>
                <a:lnTo>
                  <a:pt x="1546" y="52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8"/>
          <p:cNvSpPr>
            <a:spLocks/>
          </p:cNvSpPr>
          <p:nvPr/>
        </p:nvSpPr>
        <p:spPr bwMode="auto">
          <a:xfrm>
            <a:off x="6181726" y="3735388"/>
            <a:ext cx="2005013" cy="1403350"/>
          </a:xfrm>
          <a:custGeom>
            <a:avLst/>
            <a:gdLst>
              <a:gd name="T0" fmla="*/ 0 w 1263"/>
              <a:gd name="T1" fmla="*/ 401 h 884"/>
              <a:gd name="T2" fmla="*/ 0 w 1263"/>
              <a:gd name="T3" fmla="*/ 884 h 884"/>
              <a:gd name="T4" fmla="*/ 1263 w 1263"/>
              <a:gd name="T5" fmla="*/ 363 h 884"/>
              <a:gd name="T6" fmla="*/ 969 w 1263"/>
              <a:gd name="T7" fmla="*/ 0 h 884"/>
              <a:gd name="T8" fmla="*/ 0 w 1263"/>
              <a:gd name="T9" fmla="*/ 401 h 884"/>
              <a:gd name="T10" fmla="*/ 0 w 1263"/>
              <a:gd name="T11" fmla="*/ 401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63" h="884">
                <a:moveTo>
                  <a:pt x="0" y="401"/>
                </a:moveTo>
                <a:lnTo>
                  <a:pt x="0" y="884"/>
                </a:lnTo>
                <a:lnTo>
                  <a:pt x="1263" y="363"/>
                </a:lnTo>
                <a:lnTo>
                  <a:pt x="969" y="0"/>
                </a:lnTo>
                <a:lnTo>
                  <a:pt x="0" y="401"/>
                </a:lnTo>
                <a:lnTo>
                  <a:pt x="0" y="4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9"/>
          <p:cNvSpPr>
            <a:spLocks/>
          </p:cNvSpPr>
          <p:nvPr/>
        </p:nvSpPr>
        <p:spPr bwMode="auto">
          <a:xfrm>
            <a:off x="4171951" y="3735388"/>
            <a:ext cx="2009775" cy="1403350"/>
          </a:xfrm>
          <a:custGeom>
            <a:avLst/>
            <a:gdLst>
              <a:gd name="T0" fmla="*/ 1266 w 1266"/>
              <a:gd name="T1" fmla="*/ 401 h 884"/>
              <a:gd name="T2" fmla="*/ 294 w 1266"/>
              <a:gd name="T3" fmla="*/ 0 h 884"/>
              <a:gd name="T4" fmla="*/ 0 w 1266"/>
              <a:gd name="T5" fmla="*/ 363 h 884"/>
              <a:gd name="T6" fmla="*/ 1266 w 1266"/>
              <a:gd name="T7" fmla="*/ 884 h 884"/>
              <a:gd name="T8" fmla="*/ 1266 w 1266"/>
              <a:gd name="T9" fmla="*/ 401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6" h="884">
                <a:moveTo>
                  <a:pt x="1266" y="401"/>
                </a:moveTo>
                <a:lnTo>
                  <a:pt x="294" y="0"/>
                </a:lnTo>
                <a:lnTo>
                  <a:pt x="0" y="363"/>
                </a:lnTo>
                <a:lnTo>
                  <a:pt x="1266" y="884"/>
                </a:lnTo>
                <a:lnTo>
                  <a:pt x="1266" y="4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0"/>
          <p:cNvSpPr>
            <a:spLocks/>
          </p:cNvSpPr>
          <p:nvPr/>
        </p:nvSpPr>
        <p:spPr bwMode="auto">
          <a:xfrm>
            <a:off x="4171951" y="3735388"/>
            <a:ext cx="2009775" cy="1403350"/>
          </a:xfrm>
          <a:custGeom>
            <a:avLst/>
            <a:gdLst>
              <a:gd name="T0" fmla="*/ 1266 w 1266"/>
              <a:gd name="T1" fmla="*/ 401 h 884"/>
              <a:gd name="T2" fmla="*/ 294 w 1266"/>
              <a:gd name="T3" fmla="*/ 0 h 884"/>
              <a:gd name="T4" fmla="*/ 0 w 1266"/>
              <a:gd name="T5" fmla="*/ 363 h 884"/>
              <a:gd name="T6" fmla="*/ 1266 w 1266"/>
              <a:gd name="T7" fmla="*/ 884 h 884"/>
              <a:gd name="T8" fmla="*/ 1266 w 1266"/>
              <a:gd name="T9" fmla="*/ 401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6" h="884">
                <a:moveTo>
                  <a:pt x="1266" y="401"/>
                </a:moveTo>
                <a:lnTo>
                  <a:pt x="294" y="0"/>
                </a:lnTo>
                <a:lnTo>
                  <a:pt x="0" y="363"/>
                </a:lnTo>
                <a:lnTo>
                  <a:pt x="1266" y="884"/>
                </a:lnTo>
                <a:lnTo>
                  <a:pt x="1266" y="40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1"/>
          <p:cNvSpPr>
            <a:spLocks/>
          </p:cNvSpPr>
          <p:nvPr/>
        </p:nvSpPr>
        <p:spPr bwMode="auto">
          <a:xfrm>
            <a:off x="6181726" y="3098800"/>
            <a:ext cx="1538288" cy="1273175"/>
          </a:xfrm>
          <a:custGeom>
            <a:avLst/>
            <a:gdLst>
              <a:gd name="T0" fmla="*/ 0 w 969"/>
              <a:gd name="T1" fmla="*/ 267 h 802"/>
              <a:gd name="T2" fmla="*/ 0 w 969"/>
              <a:gd name="T3" fmla="*/ 802 h 802"/>
              <a:gd name="T4" fmla="*/ 0 w 969"/>
              <a:gd name="T5" fmla="*/ 802 h 802"/>
              <a:gd name="T6" fmla="*/ 969 w 969"/>
              <a:gd name="T7" fmla="*/ 401 h 802"/>
              <a:gd name="T8" fmla="*/ 646 w 969"/>
              <a:gd name="T9" fmla="*/ 0 h 802"/>
              <a:gd name="T10" fmla="*/ 0 w 969"/>
              <a:gd name="T11" fmla="*/ 267 h 802"/>
              <a:gd name="T12" fmla="*/ 0 w 969"/>
              <a:gd name="T13" fmla="*/ 267 h 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9" h="802">
                <a:moveTo>
                  <a:pt x="0" y="267"/>
                </a:moveTo>
                <a:lnTo>
                  <a:pt x="0" y="802"/>
                </a:lnTo>
                <a:lnTo>
                  <a:pt x="0" y="802"/>
                </a:lnTo>
                <a:lnTo>
                  <a:pt x="969" y="401"/>
                </a:lnTo>
                <a:lnTo>
                  <a:pt x="646" y="0"/>
                </a:lnTo>
                <a:lnTo>
                  <a:pt x="0" y="267"/>
                </a:lnTo>
                <a:lnTo>
                  <a:pt x="0" y="26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2"/>
          <p:cNvSpPr>
            <a:spLocks/>
          </p:cNvSpPr>
          <p:nvPr/>
        </p:nvSpPr>
        <p:spPr bwMode="auto">
          <a:xfrm>
            <a:off x="4638676" y="3098800"/>
            <a:ext cx="1543050" cy="1273175"/>
          </a:xfrm>
          <a:custGeom>
            <a:avLst/>
            <a:gdLst>
              <a:gd name="T0" fmla="*/ 972 w 972"/>
              <a:gd name="T1" fmla="*/ 267 h 802"/>
              <a:gd name="T2" fmla="*/ 323 w 972"/>
              <a:gd name="T3" fmla="*/ 0 h 802"/>
              <a:gd name="T4" fmla="*/ 0 w 972"/>
              <a:gd name="T5" fmla="*/ 401 h 802"/>
              <a:gd name="T6" fmla="*/ 972 w 972"/>
              <a:gd name="T7" fmla="*/ 802 h 802"/>
              <a:gd name="T8" fmla="*/ 972 w 972"/>
              <a:gd name="T9" fmla="*/ 267 h 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2" h="802">
                <a:moveTo>
                  <a:pt x="972" y="267"/>
                </a:moveTo>
                <a:lnTo>
                  <a:pt x="323" y="0"/>
                </a:lnTo>
                <a:lnTo>
                  <a:pt x="0" y="401"/>
                </a:lnTo>
                <a:lnTo>
                  <a:pt x="972" y="802"/>
                </a:lnTo>
                <a:lnTo>
                  <a:pt x="972" y="26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3"/>
          <p:cNvSpPr>
            <a:spLocks/>
          </p:cNvSpPr>
          <p:nvPr/>
        </p:nvSpPr>
        <p:spPr bwMode="auto">
          <a:xfrm>
            <a:off x="4638676" y="3098800"/>
            <a:ext cx="1543050" cy="1273175"/>
          </a:xfrm>
          <a:custGeom>
            <a:avLst/>
            <a:gdLst>
              <a:gd name="T0" fmla="*/ 972 w 972"/>
              <a:gd name="T1" fmla="*/ 267 h 802"/>
              <a:gd name="T2" fmla="*/ 323 w 972"/>
              <a:gd name="T3" fmla="*/ 0 h 802"/>
              <a:gd name="T4" fmla="*/ 0 w 972"/>
              <a:gd name="T5" fmla="*/ 401 h 802"/>
              <a:gd name="T6" fmla="*/ 972 w 972"/>
              <a:gd name="T7" fmla="*/ 802 h 802"/>
              <a:gd name="T8" fmla="*/ 972 w 972"/>
              <a:gd name="T9" fmla="*/ 267 h 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2" h="802">
                <a:moveTo>
                  <a:pt x="972" y="267"/>
                </a:moveTo>
                <a:lnTo>
                  <a:pt x="323" y="0"/>
                </a:lnTo>
                <a:lnTo>
                  <a:pt x="0" y="401"/>
                </a:lnTo>
                <a:lnTo>
                  <a:pt x="972" y="802"/>
                </a:lnTo>
                <a:lnTo>
                  <a:pt x="972" y="26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14"/>
          <p:cNvSpPr>
            <a:spLocks/>
          </p:cNvSpPr>
          <p:nvPr/>
        </p:nvSpPr>
        <p:spPr bwMode="auto">
          <a:xfrm>
            <a:off x="5151438" y="1825625"/>
            <a:ext cx="1030288" cy="1697038"/>
          </a:xfrm>
          <a:custGeom>
            <a:avLst/>
            <a:gdLst>
              <a:gd name="T0" fmla="*/ 649 w 649"/>
              <a:gd name="T1" fmla="*/ 0 h 1069"/>
              <a:gd name="T2" fmla="*/ 0 w 649"/>
              <a:gd name="T3" fmla="*/ 802 h 1069"/>
              <a:gd name="T4" fmla="*/ 649 w 649"/>
              <a:gd name="T5" fmla="*/ 1069 h 1069"/>
              <a:gd name="T6" fmla="*/ 649 w 649"/>
              <a:gd name="T7" fmla="*/ 0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9" h="1069">
                <a:moveTo>
                  <a:pt x="649" y="0"/>
                </a:moveTo>
                <a:lnTo>
                  <a:pt x="0" y="802"/>
                </a:lnTo>
                <a:lnTo>
                  <a:pt x="649" y="1069"/>
                </a:lnTo>
                <a:lnTo>
                  <a:pt x="6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5"/>
          <p:cNvSpPr>
            <a:spLocks/>
          </p:cNvSpPr>
          <p:nvPr/>
        </p:nvSpPr>
        <p:spPr bwMode="auto">
          <a:xfrm>
            <a:off x="5151438" y="1825625"/>
            <a:ext cx="1030288" cy="1697038"/>
          </a:xfrm>
          <a:custGeom>
            <a:avLst/>
            <a:gdLst>
              <a:gd name="T0" fmla="*/ 649 w 649"/>
              <a:gd name="T1" fmla="*/ 0 h 1069"/>
              <a:gd name="T2" fmla="*/ 0 w 649"/>
              <a:gd name="T3" fmla="*/ 802 h 1069"/>
              <a:gd name="T4" fmla="*/ 649 w 649"/>
              <a:gd name="T5" fmla="*/ 1069 h 1069"/>
              <a:gd name="T6" fmla="*/ 649 w 649"/>
              <a:gd name="T7" fmla="*/ 0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9" h="1069">
                <a:moveTo>
                  <a:pt x="649" y="0"/>
                </a:moveTo>
                <a:lnTo>
                  <a:pt x="0" y="802"/>
                </a:lnTo>
                <a:lnTo>
                  <a:pt x="649" y="1069"/>
                </a:lnTo>
                <a:lnTo>
                  <a:pt x="64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6"/>
          <p:cNvSpPr>
            <a:spLocks/>
          </p:cNvSpPr>
          <p:nvPr/>
        </p:nvSpPr>
        <p:spPr bwMode="auto">
          <a:xfrm>
            <a:off x="6181726" y="1825625"/>
            <a:ext cx="1025525" cy="1697038"/>
          </a:xfrm>
          <a:custGeom>
            <a:avLst/>
            <a:gdLst>
              <a:gd name="T0" fmla="*/ 0 w 646"/>
              <a:gd name="T1" fmla="*/ 1069 h 1069"/>
              <a:gd name="T2" fmla="*/ 646 w 646"/>
              <a:gd name="T3" fmla="*/ 802 h 1069"/>
              <a:gd name="T4" fmla="*/ 0 w 646"/>
              <a:gd name="T5" fmla="*/ 0 h 1069"/>
              <a:gd name="T6" fmla="*/ 0 w 646"/>
              <a:gd name="T7" fmla="*/ 1069 h 1069"/>
              <a:gd name="T8" fmla="*/ 0 w 646"/>
              <a:gd name="T9" fmla="*/ 1069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6" h="1069">
                <a:moveTo>
                  <a:pt x="0" y="1069"/>
                </a:moveTo>
                <a:lnTo>
                  <a:pt x="646" y="802"/>
                </a:lnTo>
                <a:lnTo>
                  <a:pt x="0" y="0"/>
                </a:lnTo>
                <a:lnTo>
                  <a:pt x="0" y="1069"/>
                </a:lnTo>
                <a:lnTo>
                  <a:pt x="0" y="106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17"/>
          <p:cNvSpPr>
            <a:spLocks/>
          </p:cNvSpPr>
          <p:nvPr/>
        </p:nvSpPr>
        <p:spPr bwMode="auto">
          <a:xfrm>
            <a:off x="6181726" y="1825625"/>
            <a:ext cx="1025525" cy="1697038"/>
          </a:xfrm>
          <a:custGeom>
            <a:avLst/>
            <a:gdLst>
              <a:gd name="T0" fmla="*/ 0 w 646"/>
              <a:gd name="T1" fmla="*/ 1069 h 1069"/>
              <a:gd name="T2" fmla="*/ 646 w 646"/>
              <a:gd name="T3" fmla="*/ 802 h 1069"/>
              <a:gd name="T4" fmla="*/ 0 w 646"/>
              <a:gd name="T5" fmla="*/ 0 h 1069"/>
              <a:gd name="T6" fmla="*/ 0 w 646"/>
              <a:gd name="T7" fmla="*/ 1069 h 1069"/>
              <a:gd name="T8" fmla="*/ 0 w 646"/>
              <a:gd name="T9" fmla="*/ 1069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6" h="1069">
                <a:moveTo>
                  <a:pt x="0" y="1069"/>
                </a:moveTo>
                <a:lnTo>
                  <a:pt x="646" y="802"/>
                </a:lnTo>
                <a:lnTo>
                  <a:pt x="0" y="0"/>
                </a:lnTo>
                <a:lnTo>
                  <a:pt x="0" y="1069"/>
                </a:lnTo>
                <a:lnTo>
                  <a:pt x="0" y="10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18"/>
          <p:cNvSpPr>
            <a:spLocks/>
          </p:cNvSpPr>
          <p:nvPr/>
        </p:nvSpPr>
        <p:spPr bwMode="auto">
          <a:xfrm>
            <a:off x="3727451" y="1825625"/>
            <a:ext cx="2454275" cy="3038475"/>
          </a:xfrm>
          <a:custGeom>
            <a:avLst/>
            <a:gdLst>
              <a:gd name="T0" fmla="*/ 1546 w 1546"/>
              <a:gd name="T1" fmla="*/ 0 h 1914"/>
              <a:gd name="T2" fmla="*/ 897 w 1546"/>
              <a:gd name="T3" fmla="*/ 802 h 1914"/>
              <a:gd name="T4" fmla="*/ 574 w 1546"/>
              <a:gd name="T5" fmla="*/ 1203 h 1914"/>
              <a:gd name="T6" fmla="*/ 280 w 1546"/>
              <a:gd name="T7" fmla="*/ 1566 h 1914"/>
              <a:gd name="T8" fmla="*/ 0 w 1546"/>
              <a:gd name="T9" fmla="*/ 1914 h 1914"/>
              <a:gd name="T10" fmla="*/ 0 w 1546"/>
              <a:gd name="T11" fmla="*/ 1914 h 1914"/>
              <a:gd name="T12" fmla="*/ 280 w 1546"/>
              <a:gd name="T13" fmla="*/ 1566 h 1914"/>
              <a:gd name="T14" fmla="*/ 579 w 1546"/>
              <a:gd name="T15" fmla="*/ 1689 h 1914"/>
              <a:gd name="T16" fmla="*/ 280 w 1546"/>
              <a:gd name="T17" fmla="*/ 1566 h 1914"/>
              <a:gd name="T18" fmla="*/ 574 w 1546"/>
              <a:gd name="T19" fmla="*/ 1203 h 1914"/>
              <a:gd name="T20" fmla="*/ 804 w 1546"/>
              <a:gd name="T21" fmla="*/ 1299 h 1914"/>
              <a:gd name="T22" fmla="*/ 574 w 1546"/>
              <a:gd name="T23" fmla="*/ 1203 h 1914"/>
              <a:gd name="T24" fmla="*/ 897 w 1546"/>
              <a:gd name="T25" fmla="*/ 802 h 1914"/>
              <a:gd name="T26" fmla="*/ 1049 w 1546"/>
              <a:gd name="T27" fmla="*/ 866 h 1914"/>
              <a:gd name="T28" fmla="*/ 897 w 1546"/>
              <a:gd name="T29" fmla="*/ 802 h 1914"/>
              <a:gd name="T30" fmla="*/ 1546 w 1546"/>
              <a:gd name="T31" fmla="*/ 0 h 1914"/>
              <a:gd name="T32" fmla="*/ 1546 w 1546"/>
              <a:gd name="T33" fmla="*/ 0 h 1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46" h="1914">
                <a:moveTo>
                  <a:pt x="1546" y="0"/>
                </a:moveTo>
                <a:lnTo>
                  <a:pt x="897" y="802"/>
                </a:lnTo>
                <a:lnTo>
                  <a:pt x="574" y="1203"/>
                </a:lnTo>
                <a:lnTo>
                  <a:pt x="280" y="1566"/>
                </a:lnTo>
                <a:lnTo>
                  <a:pt x="0" y="1914"/>
                </a:lnTo>
                <a:lnTo>
                  <a:pt x="0" y="1914"/>
                </a:lnTo>
                <a:lnTo>
                  <a:pt x="280" y="1566"/>
                </a:lnTo>
                <a:lnTo>
                  <a:pt x="579" y="1689"/>
                </a:lnTo>
                <a:lnTo>
                  <a:pt x="280" y="1566"/>
                </a:lnTo>
                <a:lnTo>
                  <a:pt x="574" y="1203"/>
                </a:lnTo>
                <a:lnTo>
                  <a:pt x="804" y="1299"/>
                </a:lnTo>
                <a:lnTo>
                  <a:pt x="574" y="1203"/>
                </a:lnTo>
                <a:lnTo>
                  <a:pt x="897" y="802"/>
                </a:lnTo>
                <a:lnTo>
                  <a:pt x="1049" y="866"/>
                </a:lnTo>
                <a:lnTo>
                  <a:pt x="897" y="802"/>
                </a:lnTo>
                <a:lnTo>
                  <a:pt x="1546" y="0"/>
                </a:lnTo>
                <a:lnTo>
                  <a:pt x="15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19"/>
          <p:cNvSpPr>
            <a:spLocks/>
          </p:cNvSpPr>
          <p:nvPr/>
        </p:nvSpPr>
        <p:spPr bwMode="auto">
          <a:xfrm>
            <a:off x="3727451" y="1825625"/>
            <a:ext cx="2454275" cy="3038475"/>
          </a:xfrm>
          <a:custGeom>
            <a:avLst/>
            <a:gdLst>
              <a:gd name="T0" fmla="*/ 1546 w 1546"/>
              <a:gd name="T1" fmla="*/ 0 h 1914"/>
              <a:gd name="T2" fmla="*/ 897 w 1546"/>
              <a:gd name="T3" fmla="*/ 802 h 1914"/>
              <a:gd name="T4" fmla="*/ 574 w 1546"/>
              <a:gd name="T5" fmla="*/ 1203 h 1914"/>
              <a:gd name="T6" fmla="*/ 280 w 1546"/>
              <a:gd name="T7" fmla="*/ 1566 h 1914"/>
              <a:gd name="T8" fmla="*/ 0 w 1546"/>
              <a:gd name="T9" fmla="*/ 1914 h 1914"/>
              <a:gd name="T10" fmla="*/ 0 w 1546"/>
              <a:gd name="T11" fmla="*/ 1914 h 1914"/>
              <a:gd name="T12" fmla="*/ 280 w 1546"/>
              <a:gd name="T13" fmla="*/ 1566 h 1914"/>
              <a:gd name="T14" fmla="*/ 579 w 1546"/>
              <a:gd name="T15" fmla="*/ 1689 h 1914"/>
              <a:gd name="T16" fmla="*/ 280 w 1546"/>
              <a:gd name="T17" fmla="*/ 1566 h 1914"/>
              <a:gd name="T18" fmla="*/ 574 w 1546"/>
              <a:gd name="T19" fmla="*/ 1203 h 1914"/>
              <a:gd name="T20" fmla="*/ 804 w 1546"/>
              <a:gd name="T21" fmla="*/ 1299 h 1914"/>
              <a:gd name="T22" fmla="*/ 574 w 1546"/>
              <a:gd name="T23" fmla="*/ 1203 h 1914"/>
              <a:gd name="T24" fmla="*/ 897 w 1546"/>
              <a:gd name="T25" fmla="*/ 802 h 1914"/>
              <a:gd name="T26" fmla="*/ 1049 w 1546"/>
              <a:gd name="T27" fmla="*/ 866 h 1914"/>
              <a:gd name="T28" fmla="*/ 897 w 1546"/>
              <a:gd name="T29" fmla="*/ 802 h 1914"/>
              <a:gd name="T30" fmla="*/ 1546 w 1546"/>
              <a:gd name="T31" fmla="*/ 0 h 1914"/>
              <a:gd name="T32" fmla="*/ 1546 w 1546"/>
              <a:gd name="T33" fmla="*/ 0 h 1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46" h="1914">
                <a:moveTo>
                  <a:pt x="1546" y="0"/>
                </a:moveTo>
                <a:lnTo>
                  <a:pt x="897" y="802"/>
                </a:lnTo>
                <a:lnTo>
                  <a:pt x="574" y="1203"/>
                </a:lnTo>
                <a:lnTo>
                  <a:pt x="280" y="1566"/>
                </a:lnTo>
                <a:lnTo>
                  <a:pt x="0" y="1914"/>
                </a:lnTo>
                <a:lnTo>
                  <a:pt x="0" y="1914"/>
                </a:lnTo>
                <a:lnTo>
                  <a:pt x="280" y="1566"/>
                </a:lnTo>
                <a:lnTo>
                  <a:pt x="579" y="1689"/>
                </a:lnTo>
                <a:lnTo>
                  <a:pt x="280" y="1566"/>
                </a:lnTo>
                <a:lnTo>
                  <a:pt x="574" y="1203"/>
                </a:lnTo>
                <a:lnTo>
                  <a:pt x="804" y="1299"/>
                </a:lnTo>
                <a:lnTo>
                  <a:pt x="574" y="1203"/>
                </a:lnTo>
                <a:lnTo>
                  <a:pt x="897" y="802"/>
                </a:lnTo>
                <a:lnTo>
                  <a:pt x="1049" y="866"/>
                </a:lnTo>
                <a:lnTo>
                  <a:pt x="897" y="802"/>
                </a:lnTo>
                <a:lnTo>
                  <a:pt x="1546" y="0"/>
                </a:lnTo>
                <a:lnTo>
                  <a:pt x="154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0"/>
          <p:cNvSpPr>
            <a:spLocks/>
          </p:cNvSpPr>
          <p:nvPr/>
        </p:nvSpPr>
        <p:spPr bwMode="auto">
          <a:xfrm>
            <a:off x="3727451" y="4311650"/>
            <a:ext cx="919163" cy="781050"/>
          </a:xfrm>
          <a:custGeom>
            <a:avLst/>
            <a:gdLst>
              <a:gd name="T0" fmla="*/ 280 w 579"/>
              <a:gd name="T1" fmla="*/ 0 h 492"/>
              <a:gd name="T2" fmla="*/ 0 w 579"/>
              <a:gd name="T3" fmla="*/ 348 h 492"/>
              <a:gd name="T4" fmla="*/ 368 w 579"/>
              <a:gd name="T5" fmla="*/ 492 h 492"/>
              <a:gd name="T6" fmla="*/ 579 w 579"/>
              <a:gd name="T7" fmla="*/ 123 h 492"/>
              <a:gd name="T8" fmla="*/ 280 w 579"/>
              <a:gd name="T9" fmla="*/ 0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9" h="492">
                <a:moveTo>
                  <a:pt x="280" y="0"/>
                </a:moveTo>
                <a:lnTo>
                  <a:pt x="0" y="348"/>
                </a:lnTo>
                <a:lnTo>
                  <a:pt x="368" y="492"/>
                </a:lnTo>
                <a:lnTo>
                  <a:pt x="579" y="123"/>
                </a:lnTo>
                <a:lnTo>
                  <a:pt x="28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1"/>
          <p:cNvSpPr>
            <a:spLocks/>
          </p:cNvSpPr>
          <p:nvPr/>
        </p:nvSpPr>
        <p:spPr bwMode="auto">
          <a:xfrm>
            <a:off x="3727451" y="4311650"/>
            <a:ext cx="919163" cy="781050"/>
          </a:xfrm>
          <a:custGeom>
            <a:avLst/>
            <a:gdLst>
              <a:gd name="T0" fmla="*/ 280 w 579"/>
              <a:gd name="T1" fmla="*/ 0 h 492"/>
              <a:gd name="T2" fmla="*/ 0 w 579"/>
              <a:gd name="T3" fmla="*/ 348 h 492"/>
              <a:gd name="T4" fmla="*/ 368 w 579"/>
              <a:gd name="T5" fmla="*/ 492 h 492"/>
              <a:gd name="T6" fmla="*/ 579 w 579"/>
              <a:gd name="T7" fmla="*/ 123 h 492"/>
              <a:gd name="T8" fmla="*/ 280 w 579"/>
              <a:gd name="T9" fmla="*/ 0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9" h="492">
                <a:moveTo>
                  <a:pt x="280" y="0"/>
                </a:moveTo>
                <a:lnTo>
                  <a:pt x="0" y="348"/>
                </a:lnTo>
                <a:lnTo>
                  <a:pt x="368" y="492"/>
                </a:lnTo>
                <a:lnTo>
                  <a:pt x="579" y="123"/>
                </a:lnTo>
                <a:lnTo>
                  <a:pt x="28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2"/>
          <p:cNvSpPr>
            <a:spLocks/>
          </p:cNvSpPr>
          <p:nvPr/>
        </p:nvSpPr>
        <p:spPr bwMode="auto">
          <a:xfrm>
            <a:off x="4171951" y="3735388"/>
            <a:ext cx="831850" cy="771525"/>
          </a:xfrm>
          <a:custGeom>
            <a:avLst/>
            <a:gdLst>
              <a:gd name="T0" fmla="*/ 294 w 524"/>
              <a:gd name="T1" fmla="*/ 0 h 486"/>
              <a:gd name="T2" fmla="*/ 0 w 524"/>
              <a:gd name="T3" fmla="*/ 363 h 486"/>
              <a:gd name="T4" fmla="*/ 299 w 524"/>
              <a:gd name="T5" fmla="*/ 486 h 486"/>
              <a:gd name="T6" fmla="*/ 524 w 524"/>
              <a:gd name="T7" fmla="*/ 96 h 486"/>
              <a:gd name="T8" fmla="*/ 294 w 524"/>
              <a:gd name="T9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4" h="486">
                <a:moveTo>
                  <a:pt x="294" y="0"/>
                </a:moveTo>
                <a:lnTo>
                  <a:pt x="0" y="363"/>
                </a:lnTo>
                <a:lnTo>
                  <a:pt x="299" y="486"/>
                </a:lnTo>
                <a:lnTo>
                  <a:pt x="524" y="96"/>
                </a:lnTo>
                <a:lnTo>
                  <a:pt x="294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23"/>
          <p:cNvSpPr>
            <a:spLocks/>
          </p:cNvSpPr>
          <p:nvPr/>
        </p:nvSpPr>
        <p:spPr bwMode="auto">
          <a:xfrm>
            <a:off x="4171951" y="3735388"/>
            <a:ext cx="831850" cy="771525"/>
          </a:xfrm>
          <a:custGeom>
            <a:avLst/>
            <a:gdLst>
              <a:gd name="T0" fmla="*/ 294 w 524"/>
              <a:gd name="T1" fmla="*/ 0 h 486"/>
              <a:gd name="T2" fmla="*/ 0 w 524"/>
              <a:gd name="T3" fmla="*/ 363 h 486"/>
              <a:gd name="T4" fmla="*/ 299 w 524"/>
              <a:gd name="T5" fmla="*/ 486 h 486"/>
              <a:gd name="T6" fmla="*/ 524 w 524"/>
              <a:gd name="T7" fmla="*/ 96 h 486"/>
              <a:gd name="T8" fmla="*/ 294 w 524"/>
              <a:gd name="T9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4" h="486">
                <a:moveTo>
                  <a:pt x="294" y="0"/>
                </a:moveTo>
                <a:lnTo>
                  <a:pt x="0" y="363"/>
                </a:lnTo>
                <a:lnTo>
                  <a:pt x="299" y="486"/>
                </a:lnTo>
                <a:lnTo>
                  <a:pt x="524" y="96"/>
                </a:lnTo>
                <a:lnTo>
                  <a:pt x="29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24"/>
          <p:cNvSpPr>
            <a:spLocks/>
          </p:cNvSpPr>
          <p:nvPr/>
        </p:nvSpPr>
        <p:spPr bwMode="auto">
          <a:xfrm>
            <a:off x="4638676" y="3098800"/>
            <a:ext cx="754063" cy="788988"/>
          </a:xfrm>
          <a:custGeom>
            <a:avLst/>
            <a:gdLst>
              <a:gd name="T0" fmla="*/ 323 w 475"/>
              <a:gd name="T1" fmla="*/ 0 h 497"/>
              <a:gd name="T2" fmla="*/ 0 w 475"/>
              <a:gd name="T3" fmla="*/ 401 h 497"/>
              <a:gd name="T4" fmla="*/ 230 w 475"/>
              <a:gd name="T5" fmla="*/ 497 h 497"/>
              <a:gd name="T6" fmla="*/ 475 w 475"/>
              <a:gd name="T7" fmla="*/ 64 h 497"/>
              <a:gd name="T8" fmla="*/ 323 w 475"/>
              <a:gd name="T9" fmla="*/ 0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5" h="497">
                <a:moveTo>
                  <a:pt x="323" y="0"/>
                </a:moveTo>
                <a:lnTo>
                  <a:pt x="0" y="401"/>
                </a:lnTo>
                <a:lnTo>
                  <a:pt x="230" y="497"/>
                </a:lnTo>
                <a:lnTo>
                  <a:pt x="475" y="64"/>
                </a:lnTo>
                <a:lnTo>
                  <a:pt x="323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25"/>
          <p:cNvSpPr>
            <a:spLocks/>
          </p:cNvSpPr>
          <p:nvPr/>
        </p:nvSpPr>
        <p:spPr bwMode="auto">
          <a:xfrm>
            <a:off x="4638676" y="3098800"/>
            <a:ext cx="754063" cy="788988"/>
          </a:xfrm>
          <a:custGeom>
            <a:avLst/>
            <a:gdLst>
              <a:gd name="T0" fmla="*/ 323 w 475"/>
              <a:gd name="T1" fmla="*/ 0 h 497"/>
              <a:gd name="T2" fmla="*/ 0 w 475"/>
              <a:gd name="T3" fmla="*/ 401 h 497"/>
              <a:gd name="T4" fmla="*/ 230 w 475"/>
              <a:gd name="T5" fmla="*/ 497 h 497"/>
              <a:gd name="T6" fmla="*/ 475 w 475"/>
              <a:gd name="T7" fmla="*/ 64 h 497"/>
              <a:gd name="T8" fmla="*/ 323 w 475"/>
              <a:gd name="T9" fmla="*/ 0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5" h="497">
                <a:moveTo>
                  <a:pt x="323" y="0"/>
                </a:moveTo>
                <a:lnTo>
                  <a:pt x="0" y="401"/>
                </a:lnTo>
                <a:lnTo>
                  <a:pt x="230" y="497"/>
                </a:lnTo>
                <a:lnTo>
                  <a:pt x="475" y="64"/>
                </a:lnTo>
                <a:lnTo>
                  <a:pt x="3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26"/>
          <p:cNvSpPr>
            <a:spLocks/>
          </p:cNvSpPr>
          <p:nvPr/>
        </p:nvSpPr>
        <p:spPr bwMode="auto">
          <a:xfrm>
            <a:off x="5151438" y="1825625"/>
            <a:ext cx="1030288" cy="1374775"/>
          </a:xfrm>
          <a:custGeom>
            <a:avLst/>
            <a:gdLst>
              <a:gd name="T0" fmla="*/ 649 w 649"/>
              <a:gd name="T1" fmla="*/ 0 h 866"/>
              <a:gd name="T2" fmla="*/ 0 w 649"/>
              <a:gd name="T3" fmla="*/ 802 h 866"/>
              <a:gd name="T4" fmla="*/ 152 w 649"/>
              <a:gd name="T5" fmla="*/ 866 h 866"/>
              <a:gd name="T6" fmla="*/ 649 w 649"/>
              <a:gd name="T7" fmla="*/ 0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9" h="866">
                <a:moveTo>
                  <a:pt x="649" y="0"/>
                </a:moveTo>
                <a:lnTo>
                  <a:pt x="0" y="802"/>
                </a:lnTo>
                <a:lnTo>
                  <a:pt x="152" y="866"/>
                </a:lnTo>
                <a:lnTo>
                  <a:pt x="649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27"/>
          <p:cNvSpPr>
            <a:spLocks/>
          </p:cNvSpPr>
          <p:nvPr/>
        </p:nvSpPr>
        <p:spPr bwMode="auto">
          <a:xfrm>
            <a:off x="5151438" y="1825625"/>
            <a:ext cx="1030288" cy="1374775"/>
          </a:xfrm>
          <a:custGeom>
            <a:avLst/>
            <a:gdLst>
              <a:gd name="T0" fmla="*/ 649 w 649"/>
              <a:gd name="T1" fmla="*/ 0 h 866"/>
              <a:gd name="T2" fmla="*/ 0 w 649"/>
              <a:gd name="T3" fmla="*/ 802 h 866"/>
              <a:gd name="T4" fmla="*/ 152 w 649"/>
              <a:gd name="T5" fmla="*/ 866 h 866"/>
              <a:gd name="T6" fmla="*/ 649 w 649"/>
              <a:gd name="T7" fmla="*/ 0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9" h="866">
                <a:moveTo>
                  <a:pt x="649" y="0"/>
                </a:moveTo>
                <a:lnTo>
                  <a:pt x="0" y="802"/>
                </a:lnTo>
                <a:lnTo>
                  <a:pt x="152" y="866"/>
                </a:lnTo>
                <a:lnTo>
                  <a:pt x="64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32"/>
          <p:cNvSpPr>
            <a:spLocks/>
          </p:cNvSpPr>
          <p:nvPr/>
        </p:nvSpPr>
        <p:spPr bwMode="auto">
          <a:xfrm>
            <a:off x="7610476" y="2038350"/>
            <a:ext cx="241300" cy="200025"/>
          </a:xfrm>
          <a:custGeom>
            <a:avLst/>
            <a:gdLst>
              <a:gd name="T0" fmla="*/ 0 w 57"/>
              <a:gd name="T1" fmla="*/ 39 h 47"/>
              <a:gd name="T2" fmla="*/ 8 w 57"/>
              <a:gd name="T3" fmla="*/ 47 h 47"/>
              <a:gd name="T4" fmla="*/ 49 w 57"/>
              <a:gd name="T5" fmla="*/ 47 h 47"/>
              <a:gd name="T6" fmla="*/ 57 w 57"/>
              <a:gd name="T7" fmla="*/ 39 h 47"/>
              <a:gd name="T8" fmla="*/ 57 w 57"/>
              <a:gd name="T9" fmla="*/ 8 h 47"/>
              <a:gd name="T10" fmla="*/ 49 w 57"/>
              <a:gd name="T11" fmla="*/ 0 h 47"/>
              <a:gd name="T12" fmla="*/ 8 w 57"/>
              <a:gd name="T13" fmla="*/ 0 h 47"/>
              <a:gd name="T14" fmla="*/ 0 w 57"/>
              <a:gd name="T15" fmla="*/ 8 h 47"/>
              <a:gd name="T16" fmla="*/ 0 w 57"/>
              <a:gd name="T17" fmla="*/ 3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" h="47">
                <a:moveTo>
                  <a:pt x="0" y="39"/>
                </a:moveTo>
                <a:cubicBezTo>
                  <a:pt x="0" y="43"/>
                  <a:pt x="3" y="47"/>
                  <a:pt x="8" y="47"/>
                </a:cubicBezTo>
                <a:cubicBezTo>
                  <a:pt x="49" y="47"/>
                  <a:pt x="49" y="47"/>
                  <a:pt x="49" y="47"/>
                </a:cubicBezTo>
                <a:cubicBezTo>
                  <a:pt x="53" y="47"/>
                  <a:pt x="57" y="43"/>
                  <a:pt x="57" y="39"/>
                </a:cubicBezTo>
                <a:cubicBezTo>
                  <a:pt x="57" y="8"/>
                  <a:pt x="57" y="8"/>
                  <a:pt x="57" y="8"/>
                </a:cubicBezTo>
                <a:cubicBezTo>
                  <a:pt x="57" y="3"/>
                  <a:pt x="53" y="0"/>
                  <a:pt x="49" y="0"/>
                </a:cubicBez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3"/>
                  <a:pt x="0" y="8"/>
                </a:cubicBezTo>
                <a:lnTo>
                  <a:pt x="0" y="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33"/>
          <p:cNvSpPr>
            <a:spLocks/>
          </p:cNvSpPr>
          <p:nvPr/>
        </p:nvSpPr>
        <p:spPr bwMode="auto">
          <a:xfrm>
            <a:off x="8839201" y="3390900"/>
            <a:ext cx="241300" cy="200025"/>
          </a:xfrm>
          <a:custGeom>
            <a:avLst/>
            <a:gdLst>
              <a:gd name="T0" fmla="*/ 0 w 57"/>
              <a:gd name="T1" fmla="*/ 39 h 47"/>
              <a:gd name="T2" fmla="*/ 8 w 57"/>
              <a:gd name="T3" fmla="*/ 47 h 47"/>
              <a:gd name="T4" fmla="*/ 49 w 57"/>
              <a:gd name="T5" fmla="*/ 47 h 47"/>
              <a:gd name="T6" fmla="*/ 57 w 57"/>
              <a:gd name="T7" fmla="*/ 39 h 47"/>
              <a:gd name="T8" fmla="*/ 57 w 57"/>
              <a:gd name="T9" fmla="*/ 8 h 47"/>
              <a:gd name="T10" fmla="*/ 49 w 57"/>
              <a:gd name="T11" fmla="*/ 0 h 47"/>
              <a:gd name="T12" fmla="*/ 8 w 57"/>
              <a:gd name="T13" fmla="*/ 0 h 47"/>
              <a:gd name="T14" fmla="*/ 0 w 57"/>
              <a:gd name="T15" fmla="*/ 8 h 47"/>
              <a:gd name="T16" fmla="*/ 0 w 57"/>
              <a:gd name="T17" fmla="*/ 3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" h="47">
                <a:moveTo>
                  <a:pt x="0" y="39"/>
                </a:moveTo>
                <a:cubicBezTo>
                  <a:pt x="0" y="44"/>
                  <a:pt x="3" y="47"/>
                  <a:pt x="8" y="47"/>
                </a:cubicBezTo>
                <a:cubicBezTo>
                  <a:pt x="49" y="47"/>
                  <a:pt x="49" y="47"/>
                  <a:pt x="49" y="47"/>
                </a:cubicBezTo>
                <a:cubicBezTo>
                  <a:pt x="53" y="47"/>
                  <a:pt x="57" y="44"/>
                  <a:pt x="57" y="39"/>
                </a:cubicBezTo>
                <a:cubicBezTo>
                  <a:pt x="57" y="8"/>
                  <a:pt x="57" y="8"/>
                  <a:pt x="57" y="8"/>
                </a:cubicBezTo>
                <a:cubicBezTo>
                  <a:pt x="57" y="4"/>
                  <a:pt x="53" y="0"/>
                  <a:pt x="49" y="0"/>
                </a:cubicBez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lnTo>
                  <a:pt x="0" y="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34"/>
          <p:cNvSpPr>
            <a:spLocks/>
          </p:cNvSpPr>
          <p:nvPr/>
        </p:nvSpPr>
        <p:spPr bwMode="auto">
          <a:xfrm>
            <a:off x="3552826" y="2703513"/>
            <a:ext cx="242888" cy="200025"/>
          </a:xfrm>
          <a:custGeom>
            <a:avLst/>
            <a:gdLst>
              <a:gd name="T0" fmla="*/ 0 w 57"/>
              <a:gd name="T1" fmla="*/ 39 h 47"/>
              <a:gd name="T2" fmla="*/ 8 w 57"/>
              <a:gd name="T3" fmla="*/ 47 h 47"/>
              <a:gd name="T4" fmla="*/ 49 w 57"/>
              <a:gd name="T5" fmla="*/ 47 h 47"/>
              <a:gd name="T6" fmla="*/ 57 w 57"/>
              <a:gd name="T7" fmla="*/ 39 h 47"/>
              <a:gd name="T8" fmla="*/ 57 w 57"/>
              <a:gd name="T9" fmla="*/ 8 h 47"/>
              <a:gd name="T10" fmla="*/ 49 w 57"/>
              <a:gd name="T11" fmla="*/ 0 h 47"/>
              <a:gd name="T12" fmla="*/ 8 w 57"/>
              <a:gd name="T13" fmla="*/ 0 h 47"/>
              <a:gd name="T14" fmla="*/ 0 w 57"/>
              <a:gd name="T15" fmla="*/ 8 h 47"/>
              <a:gd name="T16" fmla="*/ 0 w 57"/>
              <a:gd name="T17" fmla="*/ 3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" h="47">
                <a:moveTo>
                  <a:pt x="0" y="39"/>
                </a:moveTo>
                <a:cubicBezTo>
                  <a:pt x="0" y="43"/>
                  <a:pt x="4" y="47"/>
                  <a:pt x="8" y="47"/>
                </a:cubicBezTo>
                <a:cubicBezTo>
                  <a:pt x="49" y="47"/>
                  <a:pt x="49" y="47"/>
                  <a:pt x="49" y="47"/>
                </a:cubicBezTo>
                <a:cubicBezTo>
                  <a:pt x="53" y="47"/>
                  <a:pt x="57" y="43"/>
                  <a:pt x="57" y="39"/>
                </a:cubicBezTo>
                <a:cubicBezTo>
                  <a:pt x="57" y="8"/>
                  <a:pt x="57" y="8"/>
                  <a:pt x="57" y="8"/>
                </a:cubicBezTo>
                <a:cubicBezTo>
                  <a:pt x="57" y="4"/>
                  <a:pt x="53" y="0"/>
                  <a:pt x="49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lnTo>
                  <a:pt x="0" y="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35"/>
          <p:cNvSpPr>
            <a:spLocks/>
          </p:cNvSpPr>
          <p:nvPr/>
        </p:nvSpPr>
        <p:spPr bwMode="auto">
          <a:xfrm>
            <a:off x="2867026" y="4473575"/>
            <a:ext cx="241300" cy="198438"/>
          </a:xfrm>
          <a:custGeom>
            <a:avLst/>
            <a:gdLst>
              <a:gd name="T0" fmla="*/ 0 w 57"/>
              <a:gd name="T1" fmla="*/ 39 h 47"/>
              <a:gd name="T2" fmla="*/ 8 w 57"/>
              <a:gd name="T3" fmla="*/ 47 h 47"/>
              <a:gd name="T4" fmla="*/ 49 w 57"/>
              <a:gd name="T5" fmla="*/ 47 h 47"/>
              <a:gd name="T6" fmla="*/ 57 w 57"/>
              <a:gd name="T7" fmla="*/ 39 h 47"/>
              <a:gd name="T8" fmla="*/ 57 w 57"/>
              <a:gd name="T9" fmla="*/ 8 h 47"/>
              <a:gd name="T10" fmla="*/ 49 w 57"/>
              <a:gd name="T11" fmla="*/ 0 h 47"/>
              <a:gd name="T12" fmla="*/ 8 w 57"/>
              <a:gd name="T13" fmla="*/ 0 h 47"/>
              <a:gd name="T14" fmla="*/ 0 w 57"/>
              <a:gd name="T15" fmla="*/ 8 h 47"/>
              <a:gd name="T16" fmla="*/ 0 w 57"/>
              <a:gd name="T17" fmla="*/ 3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" h="47">
                <a:moveTo>
                  <a:pt x="0" y="39"/>
                </a:moveTo>
                <a:cubicBezTo>
                  <a:pt x="0" y="43"/>
                  <a:pt x="4" y="47"/>
                  <a:pt x="8" y="47"/>
                </a:cubicBezTo>
                <a:cubicBezTo>
                  <a:pt x="49" y="47"/>
                  <a:pt x="49" y="47"/>
                  <a:pt x="49" y="47"/>
                </a:cubicBezTo>
                <a:cubicBezTo>
                  <a:pt x="53" y="47"/>
                  <a:pt x="57" y="43"/>
                  <a:pt x="57" y="39"/>
                </a:cubicBezTo>
                <a:cubicBezTo>
                  <a:pt x="57" y="8"/>
                  <a:pt x="57" y="8"/>
                  <a:pt x="57" y="8"/>
                </a:cubicBezTo>
                <a:cubicBezTo>
                  <a:pt x="57" y="4"/>
                  <a:pt x="53" y="0"/>
                  <a:pt x="49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lnTo>
                  <a:pt x="0" y="3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67"/>
          <p:cNvSpPr>
            <a:spLocks noEditPoints="1"/>
          </p:cNvSpPr>
          <p:nvPr/>
        </p:nvSpPr>
        <p:spPr bwMode="auto">
          <a:xfrm>
            <a:off x="3963988" y="2797175"/>
            <a:ext cx="666750" cy="615950"/>
          </a:xfrm>
          <a:custGeom>
            <a:avLst/>
            <a:gdLst>
              <a:gd name="T0" fmla="*/ 420 w 420"/>
              <a:gd name="T1" fmla="*/ 388 h 388"/>
              <a:gd name="T2" fmla="*/ 366 w 420"/>
              <a:gd name="T3" fmla="*/ 388 h 388"/>
              <a:gd name="T4" fmla="*/ 366 w 420"/>
              <a:gd name="T5" fmla="*/ 380 h 388"/>
              <a:gd name="T6" fmla="*/ 420 w 420"/>
              <a:gd name="T7" fmla="*/ 380 h 388"/>
              <a:gd name="T8" fmla="*/ 420 w 420"/>
              <a:gd name="T9" fmla="*/ 388 h 388"/>
              <a:gd name="T10" fmla="*/ 313 w 420"/>
              <a:gd name="T11" fmla="*/ 388 h 388"/>
              <a:gd name="T12" fmla="*/ 260 w 420"/>
              <a:gd name="T13" fmla="*/ 388 h 388"/>
              <a:gd name="T14" fmla="*/ 260 w 420"/>
              <a:gd name="T15" fmla="*/ 380 h 388"/>
              <a:gd name="T16" fmla="*/ 313 w 420"/>
              <a:gd name="T17" fmla="*/ 380 h 388"/>
              <a:gd name="T18" fmla="*/ 313 w 420"/>
              <a:gd name="T19" fmla="*/ 388 h 388"/>
              <a:gd name="T20" fmla="*/ 206 w 420"/>
              <a:gd name="T21" fmla="*/ 388 h 388"/>
              <a:gd name="T22" fmla="*/ 177 w 420"/>
              <a:gd name="T23" fmla="*/ 388 h 388"/>
              <a:gd name="T24" fmla="*/ 177 w 420"/>
              <a:gd name="T25" fmla="*/ 356 h 388"/>
              <a:gd name="T26" fmla="*/ 185 w 420"/>
              <a:gd name="T27" fmla="*/ 356 h 388"/>
              <a:gd name="T28" fmla="*/ 185 w 420"/>
              <a:gd name="T29" fmla="*/ 380 h 388"/>
              <a:gd name="T30" fmla="*/ 206 w 420"/>
              <a:gd name="T31" fmla="*/ 380 h 388"/>
              <a:gd name="T32" fmla="*/ 206 w 420"/>
              <a:gd name="T33" fmla="*/ 388 h 388"/>
              <a:gd name="T34" fmla="*/ 185 w 420"/>
              <a:gd name="T35" fmla="*/ 302 h 388"/>
              <a:gd name="T36" fmla="*/ 177 w 420"/>
              <a:gd name="T37" fmla="*/ 302 h 388"/>
              <a:gd name="T38" fmla="*/ 177 w 420"/>
              <a:gd name="T39" fmla="*/ 249 h 388"/>
              <a:gd name="T40" fmla="*/ 185 w 420"/>
              <a:gd name="T41" fmla="*/ 249 h 388"/>
              <a:gd name="T42" fmla="*/ 185 w 420"/>
              <a:gd name="T43" fmla="*/ 302 h 388"/>
              <a:gd name="T44" fmla="*/ 185 w 420"/>
              <a:gd name="T45" fmla="*/ 195 h 388"/>
              <a:gd name="T46" fmla="*/ 177 w 420"/>
              <a:gd name="T47" fmla="*/ 195 h 388"/>
              <a:gd name="T48" fmla="*/ 177 w 420"/>
              <a:gd name="T49" fmla="*/ 142 h 388"/>
              <a:gd name="T50" fmla="*/ 185 w 420"/>
              <a:gd name="T51" fmla="*/ 142 h 388"/>
              <a:gd name="T52" fmla="*/ 185 w 420"/>
              <a:gd name="T53" fmla="*/ 195 h 388"/>
              <a:gd name="T54" fmla="*/ 185 w 420"/>
              <a:gd name="T55" fmla="*/ 88 h 388"/>
              <a:gd name="T56" fmla="*/ 177 w 420"/>
              <a:gd name="T57" fmla="*/ 88 h 388"/>
              <a:gd name="T58" fmla="*/ 177 w 420"/>
              <a:gd name="T59" fmla="*/ 35 h 388"/>
              <a:gd name="T60" fmla="*/ 185 w 420"/>
              <a:gd name="T61" fmla="*/ 35 h 388"/>
              <a:gd name="T62" fmla="*/ 185 w 420"/>
              <a:gd name="T63" fmla="*/ 88 h 388"/>
              <a:gd name="T64" fmla="*/ 161 w 420"/>
              <a:gd name="T65" fmla="*/ 8 h 388"/>
              <a:gd name="T66" fmla="*/ 107 w 420"/>
              <a:gd name="T67" fmla="*/ 8 h 388"/>
              <a:gd name="T68" fmla="*/ 107 w 420"/>
              <a:gd name="T69" fmla="*/ 0 h 388"/>
              <a:gd name="T70" fmla="*/ 161 w 420"/>
              <a:gd name="T71" fmla="*/ 0 h 388"/>
              <a:gd name="T72" fmla="*/ 161 w 420"/>
              <a:gd name="T73" fmla="*/ 8 h 388"/>
              <a:gd name="T74" fmla="*/ 54 w 420"/>
              <a:gd name="T75" fmla="*/ 8 h 388"/>
              <a:gd name="T76" fmla="*/ 0 w 420"/>
              <a:gd name="T77" fmla="*/ 8 h 388"/>
              <a:gd name="T78" fmla="*/ 0 w 420"/>
              <a:gd name="T79" fmla="*/ 0 h 388"/>
              <a:gd name="T80" fmla="*/ 54 w 420"/>
              <a:gd name="T81" fmla="*/ 0 h 388"/>
              <a:gd name="T82" fmla="*/ 54 w 420"/>
              <a:gd name="T83" fmla="*/ 8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20" h="388">
                <a:moveTo>
                  <a:pt x="420" y="388"/>
                </a:moveTo>
                <a:lnTo>
                  <a:pt x="366" y="388"/>
                </a:lnTo>
                <a:lnTo>
                  <a:pt x="366" y="380"/>
                </a:lnTo>
                <a:lnTo>
                  <a:pt x="420" y="380"/>
                </a:lnTo>
                <a:lnTo>
                  <a:pt x="420" y="388"/>
                </a:lnTo>
                <a:close/>
                <a:moveTo>
                  <a:pt x="313" y="388"/>
                </a:moveTo>
                <a:lnTo>
                  <a:pt x="260" y="388"/>
                </a:lnTo>
                <a:lnTo>
                  <a:pt x="260" y="380"/>
                </a:lnTo>
                <a:lnTo>
                  <a:pt x="313" y="380"/>
                </a:lnTo>
                <a:lnTo>
                  <a:pt x="313" y="388"/>
                </a:lnTo>
                <a:close/>
                <a:moveTo>
                  <a:pt x="206" y="388"/>
                </a:moveTo>
                <a:lnTo>
                  <a:pt x="177" y="388"/>
                </a:lnTo>
                <a:lnTo>
                  <a:pt x="177" y="356"/>
                </a:lnTo>
                <a:lnTo>
                  <a:pt x="185" y="356"/>
                </a:lnTo>
                <a:lnTo>
                  <a:pt x="185" y="380"/>
                </a:lnTo>
                <a:lnTo>
                  <a:pt x="206" y="380"/>
                </a:lnTo>
                <a:lnTo>
                  <a:pt x="206" y="388"/>
                </a:lnTo>
                <a:close/>
                <a:moveTo>
                  <a:pt x="185" y="302"/>
                </a:moveTo>
                <a:lnTo>
                  <a:pt x="177" y="302"/>
                </a:lnTo>
                <a:lnTo>
                  <a:pt x="177" y="249"/>
                </a:lnTo>
                <a:lnTo>
                  <a:pt x="185" y="249"/>
                </a:lnTo>
                <a:lnTo>
                  <a:pt x="185" y="302"/>
                </a:lnTo>
                <a:close/>
                <a:moveTo>
                  <a:pt x="185" y="195"/>
                </a:moveTo>
                <a:lnTo>
                  <a:pt x="177" y="195"/>
                </a:lnTo>
                <a:lnTo>
                  <a:pt x="177" y="142"/>
                </a:lnTo>
                <a:lnTo>
                  <a:pt x="185" y="142"/>
                </a:lnTo>
                <a:lnTo>
                  <a:pt x="185" y="195"/>
                </a:lnTo>
                <a:close/>
                <a:moveTo>
                  <a:pt x="185" y="88"/>
                </a:moveTo>
                <a:lnTo>
                  <a:pt x="177" y="88"/>
                </a:lnTo>
                <a:lnTo>
                  <a:pt x="177" y="35"/>
                </a:lnTo>
                <a:lnTo>
                  <a:pt x="185" y="35"/>
                </a:lnTo>
                <a:lnTo>
                  <a:pt x="185" y="88"/>
                </a:lnTo>
                <a:close/>
                <a:moveTo>
                  <a:pt x="161" y="8"/>
                </a:moveTo>
                <a:lnTo>
                  <a:pt x="107" y="8"/>
                </a:lnTo>
                <a:lnTo>
                  <a:pt x="107" y="0"/>
                </a:lnTo>
                <a:lnTo>
                  <a:pt x="161" y="0"/>
                </a:lnTo>
                <a:lnTo>
                  <a:pt x="161" y="8"/>
                </a:lnTo>
                <a:close/>
                <a:moveTo>
                  <a:pt x="54" y="8"/>
                </a:moveTo>
                <a:lnTo>
                  <a:pt x="0" y="8"/>
                </a:lnTo>
                <a:lnTo>
                  <a:pt x="0" y="0"/>
                </a:lnTo>
                <a:lnTo>
                  <a:pt x="54" y="0"/>
                </a:lnTo>
                <a:lnTo>
                  <a:pt x="54" y="8"/>
                </a:lnTo>
                <a:close/>
              </a:path>
            </a:pathLst>
          </a:custGeom>
          <a:solidFill>
            <a:srgbClr val="9395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68"/>
          <p:cNvSpPr>
            <a:spLocks noEditPoints="1"/>
          </p:cNvSpPr>
          <p:nvPr/>
        </p:nvSpPr>
        <p:spPr bwMode="auto">
          <a:xfrm>
            <a:off x="3227388" y="4567238"/>
            <a:ext cx="423863" cy="12700"/>
          </a:xfrm>
          <a:custGeom>
            <a:avLst/>
            <a:gdLst>
              <a:gd name="T0" fmla="*/ 267 w 267"/>
              <a:gd name="T1" fmla="*/ 8 h 8"/>
              <a:gd name="T2" fmla="*/ 213 w 267"/>
              <a:gd name="T3" fmla="*/ 8 h 8"/>
              <a:gd name="T4" fmla="*/ 213 w 267"/>
              <a:gd name="T5" fmla="*/ 0 h 8"/>
              <a:gd name="T6" fmla="*/ 267 w 267"/>
              <a:gd name="T7" fmla="*/ 0 h 8"/>
              <a:gd name="T8" fmla="*/ 267 w 267"/>
              <a:gd name="T9" fmla="*/ 8 h 8"/>
              <a:gd name="T10" fmla="*/ 160 w 267"/>
              <a:gd name="T11" fmla="*/ 8 h 8"/>
              <a:gd name="T12" fmla="*/ 107 w 267"/>
              <a:gd name="T13" fmla="*/ 8 h 8"/>
              <a:gd name="T14" fmla="*/ 107 w 267"/>
              <a:gd name="T15" fmla="*/ 0 h 8"/>
              <a:gd name="T16" fmla="*/ 160 w 267"/>
              <a:gd name="T17" fmla="*/ 0 h 8"/>
              <a:gd name="T18" fmla="*/ 160 w 267"/>
              <a:gd name="T19" fmla="*/ 8 h 8"/>
              <a:gd name="T20" fmla="*/ 53 w 267"/>
              <a:gd name="T21" fmla="*/ 8 h 8"/>
              <a:gd name="T22" fmla="*/ 0 w 267"/>
              <a:gd name="T23" fmla="*/ 8 h 8"/>
              <a:gd name="T24" fmla="*/ 0 w 267"/>
              <a:gd name="T25" fmla="*/ 0 h 8"/>
              <a:gd name="T26" fmla="*/ 53 w 267"/>
              <a:gd name="T27" fmla="*/ 0 h 8"/>
              <a:gd name="T28" fmla="*/ 53 w 267"/>
              <a:gd name="T2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67" h="8">
                <a:moveTo>
                  <a:pt x="267" y="8"/>
                </a:moveTo>
                <a:lnTo>
                  <a:pt x="213" y="8"/>
                </a:lnTo>
                <a:lnTo>
                  <a:pt x="213" y="0"/>
                </a:lnTo>
                <a:lnTo>
                  <a:pt x="267" y="0"/>
                </a:lnTo>
                <a:lnTo>
                  <a:pt x="267" y="8"/>
                </a:lnTo>
                <a:close/>
                <a:moveTo>
                  <a:pt x="160" y="8"/>
                </a:moveTo>
                <a:lnTo>
                  <a:pt x="107" y="8"/>
                </a:lnTo>
                <a:lnTo>
                  <a:pt x="107" y="0"/>
                </a:lnTo>
                <a:lnTo>
                  <a:pt x="160" y="0"/>
                </a:lnTo>
                <a:lnTo>
                  <a:pt x="160" y="8"/>
                </a:lnTo>
                <a:close/>
                <a:moveTo>
                  <a:pt x="53" y="8"/>
                </a:moveTo>
                <a:lnTo>
                  <a:pt x="0" y="8"/>
                </a:lnTo>
                <a:lnTo>
                  <a:pt x="0" y="0"/>
                </a:lnTo>
                <a:lnTo>
                  <a:pt x="53" y="0"/>
                </a:lnTo>
                <a:lnTo>
                  <a:pt x="53" y="8"/>
                </a:lnTo>
                <a:close/>
              </a:path>
            </a:pathLst>
          </a:custGeom>
          <a:solidFill>
            <a:srgbClr val="9395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69"/>
          <p:cNvSpPr>
            <a:spLocks noEditPoints="1"/>
          </p:cNvSpPr>
          <p:nvPr/>
        </p:nvSpPr>
        <p:spPr bwMode="auto">
          <a:xfrm>
            <a:off x="6991351" y="2132013"/>
            <a:ext cx="533400" cy="393700"/>
          </a:xfrm>
          <a:custGeom>
            <a:avLst/>
            <a:gdLst>
              <a:gd name="T0" fmla="*/ 8 w 336"/>
              <a:gd name="T1" fmla="*/ 248 h 248"/>
              <a:gd name="T2" fmla="*/ 0 w 336"/>
              <a:gd name="T3" fmla="*/ 248 h 248"/>
              <a:gd name="T4" fmla="*/ 0 w 336"/>
              <a:gd name="T5" fmla="*/ 205 h 248"/>
              <a:gd name="T6" fmla="*/ 8 w 336"/>
              <a:gd name="T7" fmla="*/ 205 h 248"/>
              <a:gd name="T8" fmla="*/ 8 w 336"/>
              <a:gd name="T9" fmla="*/ 248 h 248"/>
              <a:gd name="T10" fmla="*/ 8 w 336"/>
              <a:gd name="T11" fmla="*/ 152 h 248"/>
              <a:gd name="T12" fmla="*/ 0 w 336"/>
              <a:gd name="T13" fmla="*/ 152 h 248"/>
              <a:gd name="T14" fmla="*/ 0 w 336"/>
              <a:gd name="T15" fmla="*/ 99 h 248"/>
              <a:gd name="T16" fmla="*/ 8 w 336"/>
              <a:gd name="T17" fmla="*/ 99 h 248"/>
              <a:gd name="T18" fmla="*/ 8 w 336"/>
              <a:gd name="T19" fmla="*/ 152 h 248"/>
              <a:gd name="T20" fmla="*/ 8 w 336"/>
              <a:gd name="T21" fmla="*/ 45 h 248"/>
              <a:gd name="T22" fmla="*/ 0 w 336"/>
              <a:gd name="T23" fmla="*/ 45 h 248"/>
              <a:gd name="T24" fmla="*/ 0 w 336"/>
              <a:gd name="T25" fmla="*/ 0 h 248"/>
              <a:gd name="T26" fmla="*/ 16 w 336"/>
              <a:gd name="T27" fmla="*/ 0 h 248"/>
              <a:gd name="T28" fmla="*/ 16 w 336"/>
              <a:gd name="T29" fmla="*/ 8 h 248"/>
              <a:gd name="T30" fmla="*/ 8 w 336"/>
              <a:gd name="T31" fmla="*/ 8 h 248"/>
              <a:gd name="T32" fmla="*/ 8 w 336"/>
              <a:gd name="T33" fmla="*/ 45 h 248"/>
              <a:gd name="T34" fmla="*/ 336 w 336"/>
              <a:gd name="T35" fmla="*/ 8 h 248"/>
              <a:gd name="T36" fmla="*/ 283 w 336"/>
              <a:gd name="T37" fmla="*/ 8 h 248"/>
              <a:gd name="T38" fmla="*/ 283 w 336"/>
              <a:gd name="T39" fmla="*/ 0 h 248"/>
              <a:gd name="T40" fmla="*/ 336 w 336"/>
              <a:gd name="T41" fmla="*/ 0 h 248"/>
              <a:gd name="T42" fmla="*/ 336 w 336"/>
              <a:gd name="T43" fmla="*/ 8 h 248"/>
              <a:gd name="T44" fmla="*/ 230 w 336"/>
              <a:gd name="T45" fmla="*/ 8 h 248"/>
              <a:gd name="T46" fmla="*/ 176 w 336"/>
              <a:gd name="T47" fmla="*/ 8 h 248"/>
              <a:gd name="T48" fmla="*/ 176 w 336"/>
              <a:gd name="T49" fmla="*/ 0 h 248"/>
              <a:gd name="T50" fmla="*/ 230 w 336"/>
              <a:gd name="T51" fmla="*/ 0 h 248"/>
              <a:gd name="T52" fmla="*/ 230 w 336"/>
              <a:gd name="T53" fmla="*/ 8 h 248"/>
              <a:gd name="T54" fmla="*/ 123 w 336"/>
              <a:gd name="T55" fmla="*/ 8 h 248"/>
              <a:gd name="T56" fmla="*/ 69 w 336"/>
              <a:gd name="T57" fmla="*/ 8 h 248"/>
              <a:gd name="T58" fmla="*/ 69 w 336"/>
              <a:gd name="T59" fmla="*/ 0 h 248"/>
              <a:gd name="T60" fmla="*/ 123 w 336"/>
              <a:gd name="T61" fmla="*/ 0 h 248"/>
              <a:gd name="T62" fmla="*/ 123 w 336"/>
              <a:gd name="T63" fmla="*/ 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36" h="248">
                <a:moveTo>
                  <a:pt x="8" y="248"/>
                </a:moveTo>
                <a:lnTo>
                  <a:pt x="0" y="248"/>
                </a:lnTo>
                <a:lnTo>
                  <a:pt x="0" y="205"/>
                </a:lnTo>
                <a:lnTo>
                  <a:pt x="8" y="205"/>
                </a:lnTo>
                <a:lnTo>
                  <a:pt x="8" y="248"/>
                </a:lnTo>
                <a:close/>
                <a:moveTo>
                  <a:pt x="8" y="152"/>
                </a:moveTo>
                <a:lnTo>
                  <a:pt x="0" y="152"/>
                </a:lnTo>
                <a:lnTo>
                  <a:pt x="0" y="99"/>
                </a:lnTo>
                <a:lnTo>
                  <a:pt x="8" y="99"/>
                </a:lnTo>
                <a:lnTo>
                  <a:pt x="8" y="152"/>
                </a:lnTo>
                <a:close/>
                <a:moveTo>
                  <a:pt x="8" y="45"/>
                </a:moveTo>
                <a:lnTo>
                  <a:pt x="0" y="45"/>
                </a:lnTo>
                <a:lnTo>
                  <a:pt x="0" y="0"/>
                </a:lnTo>
                <a:lnTo>
                  <a:pt x="16" y="0"/>
                </a:lnTo>
                <a:lnTo>
                  <a:pt x="16" y="8"/>
                </a:lnTo>
                <a:lnTo>
                  <a:pt x="8" y="8"/>
                </a:lnTo>
                <a:lnTo>
                  <a:pt x="8" y="45"/>
                </a:lnTo>
                <a:close/>
                <a:moveTo>
                  <a:pt x="336" y="8"/>
                </a:moveTo>
                <a:lnTo>
                  <a:pt x="283" y="8"/>
                </a:lnTo>
                <a:lnTo>
                  <a:pt x="283" y="0"/>
                </a:lnTo>
                <a:lnTo>
                  <a:pt x="336" y="0"/>
                </a:lnTo>
                <a:lnTo>
                  <a:pt x="336" y="8"/>
                </a:lnTo>
                <a:close/>
                <a:moveTo>
                  <a:pt x="230" y="8"/>
                </a:moveTo>
                <a:lnTo>
                  <a:pt x="176" y="8"/>
                </a:lnTo>
                <a:lnTo>
                  <a:pt x="176" y="0"/>
                </a:lnTo>
                <a:lnTo>
                  <a:pt x="230" y="0"/>
                </a:lnTo>
                <a:lnTo>
                  <a:pt x="230" y="8"/>
                </a:lnTo>
                <a:close/>
                <a:moveTo>
                  <a:pt x="123" y="8"/>
                </a:moveTo>
                <a:lnTo>
                  <a:pt x="69" y="8"/>
                </a:lnTo>
                <a:lnTo>
                  <a:pt x="69" y="0"/>
                </a:lnTo>
                <a:lnTo>
                  <a:pt x="123" y="0"/>
                </a:lnTo>
                <a:lnTo>
                  <a:pt x="123" y="8"/>
                </a:lnTo>
                <a:close/>
              </a:path>
            </a:pathLst>
          </a:custGeom>
          <a:solidFill>
            <a:srgbClr val="9395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70"/>
          <p:cNvSpPr>
            <a:spLocks noEditPoints="1"/>
          </p:cNvSpPr>
          <p:nvPr/>
        </p:nvSpPr>
        <p:spPr bwMode="auto">
          <a:xfrm>
            <a:off x="8105776" y="3484563"/>
            <a:ext cx="614363" cy="484188"/>
          </a:xfrm>
          <a:custGeom>
            <a:avLst/>
            <a:gdLst>
              <a:gd name="T0" fmla="*/ 235 w 387"/>
              <a:gd name="T1" fmla="*/ 305 h 305"/>
              <a:gd name="T2" fmla="*/ 203 w 387"/>
              <a:gd name="T3" fmla="*/ 305 h 305"/>
              <a:gd name="T4" fmla="*/ 203 w 387"/>
              <a:gd name="T5" fmla="*/ 297 h 305"/>
              <a:gd name="T6" fmla="*/ 227 w 387"/>
              <a:gd name="T7" fmla="*/ 297 h 305"/>
              <a:gd name="T8" fmla="*/ 227 w 387"/>
              <a:gd name="T9" fmla="*/ 275 h 305"/>
              <a:gd name="T10" fmla="*/ 235 w 387"/>
              <a:gd name="T11" fmla="*/ 275 h 305"/>
              <a:gd name="T12" fmla="*/ 235 w 387"/>
              <a:gd name="T13" fmla="*/ 305 h 305"/>
              <a:gd name="T14" fmla="*/ 150 w 387"/>
              <a:gd name="T15" fmla="*/ 305 h 305"/>
              <a:gd name="T16" fmla="*/ 96 w 387"/>
              <a:gd name="T17" fmla="*/ 305 h 305"/>
              <a:gd name="T18" fmla="*/ 96 w 387"/>
              <a:gd name="T19" fmla="*/ 297 h 305"/>
              <a:gd name="T20" fmla="*/ 150 w 387"/>
              <a:gd name="T21" fmla="*/ 297 h 305"/>
              <a:gd name="T22" fmla="*/ 150 w 387"/>
              <a:gd name="T23" fmla="*/ 305 h 305"/>
              <a:gd name="T24" fmla="*/ 43 w 387"/>
              <a:gd name="T25" fmla="*/ 305 h 305"/>
              <a:gd name="T26" fmla="*/ 0 w 387"/>
              <a:gd name="T27" fmla="*/ 305 h 305"/>
              <a:gd name="T28" fmla="*/ 0 w 387"/>
              <a:gd name="T29" fmla="*/ 297 h 305"/>
              <a:gd name="T30" fmla="*/ 43 w 387"/>
              <a:gd name="T31" fmla="*/ 297 h 305"/>
              <a:gd name="T32" fmla="*/ 43 w 387"/>
              <a:gd name="T33" fmla="*/ 305 h 305"/>
              <a:gd name="T34" fmla="*/ 235 w 387"/>
              <a:gd name="T35" fmla="*/ 222 h 305"/>
              <a:gd name="T36" fmla="*/ 227 w 387"/>
              <a:gd name="T37" fmla="*/ 222 h 305"/>
              <a:gd name="T38" fmla="*/ 227 w 387"/>
              <a:gd name="T39" fmla="*/ 169 h 305"/>
              <a:gd name="T40" fmla="*/ 235 w 387"/>
              <a:gd name="T41" fmla="*/ 169 h 305"/>
              <a:gd name="T42" fmla="*/ 235 w 387"/>
              <a:gd name="T43" fmla="*/ 222 h 305"/>
              <a:gd name="T44" fmla="*/ 235 w 387"/>
              <a:gd name="T45" fmla="*/ 115 h 305"/>
              <a:gd name="T46" fmla="*/ 227 w 387"/>
              <a:gd name="T47" fmla="*/ 115 h 305"/>
              <a:gd name="T48" fmla="*/ 227 w 387"/>
              <a:gd name="T49" fmla="*/ 62 h 305"/>
              <a:gd name="T50" fmla="*/ 235 w 387"/>
              <a:gd name="T51" fmla="*/ 62 h 305"/>
              <a:gd name="T52" fmla="*/ 235 w 387"/>
              <a:gd name="T53" fmla="*/ 115 h 305"/>
              <a:gd name="T54" fmla="*/ 235 w 387"/>
              <a:gd name="T55" fmla="*/ 8 h 305"/>
              <a:gd name="T56" fmla="*/ 227 w 387"/>
              <a:gd name="T57" fmla="*/ 8 h 305"/>
              <a:gd name="T58" fmla="*/ 227 w 387"/>
              <a:gd name="T59" fmla="*/ 0 h 305"/>
              <a:gd name="T60" fmla="*/ 281 w 387"/>
              <a:gd name="T61" fmla="*/ 0 h 305"/>
              <a:gd name="T62" fmla="*/ 281 w 387"/>
              <a:gd name="T63" fmla="*/ 8 h 305"/>
              <a:gd name="T64" fmla="*/ 235 w 387"/>
              <a:gd name="T65" fmla="*/ 8 h 305"/>
              <a:gd name="T66" fmla="*/ 387 w 387"/>
              <a:gd name="T67" fmla="*/ 8 h 305"/>
              <a:gd name="T68" fmla="*/ 334 w 387"/>
              <a:gd name="T69" fmla="*/ 8 h 305"/>
              <a:gd name="T70" fmla="*/ 334 w 387"/>
              <a:gd name="T71" fmla="*/ 0 h 305"/>
              <a:gd name="T72" fmla="*/ 387 w 387"/>
              <a:gd name="T73" fmla="*/ 0 h 305"/>
              <a:gd name="T74" fmla="*/ 387 w 387"/>
              <a:gd name="T75" fmla="*/ 8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87" h="305">
                <a:moveTo>
                  <a:pt x="235" y="305"/>
                </a:moveTo>
                <a:lnTo>
                  <a:pt x="203" y="305"/>
                </a:lnTo>
                <a:lnTo>
                  <a:pt x="203" y="297"/>
                </a:lnTo>
                <a:lnTo>
                  <a:pt x="227" y="297"/>
                </a:lnTo>
                <a:lnTo>
                  <a:pt x="227" y="275"/>
                </a:lnTo>
                <a:lnTo>
                  <a:pt x="235" y="275"/>
                </a:lnTo>
                <a:lnTo>
                  <a:pt x="235" y="305"/>
                </a:lnTo>
                <a:close/>
                <a:moveTo>
                  <a:pt x="150" y="305"/>
                </a:moveTo>
                <a:lnTo>
                  <a:pt x="96" y="305"/>
                </a:lnTo>
                <a:lnTo>
                  <a:pt x="96" y="297"/>
                </a:lnTo>
                <a:lnTo>
                  <a:pt x="150" y="297"/>
                </a:lnTo>
                <a:lnTo>
                  <a:pt x="150" y="305"/>
                </a:lnTo>
                <a:close/>
                <a:moveTo>
                  <a:pt x="43" y="305"/>
                </a:moveTo>
                <a:lnTo>
                  <a:pt x="0" y="305"/>
                </a:lnTo>
                <a:lnTo>
                  <a:pt x="0" y="297"/>
                </a:lnTo>
                <a:lnTo>
                  <a:pt x="43" y="297"/>
                </a:lnTo>
                <a:lnTo>
                  <a:pt x="43" y="305"/>
                </a:lnTo>
                <a:close/>
                <a:moveTo>
                  <a:pt x="235" y="222"/>
                </a:moveTo>
                <a:lnTo>
                  <a:pt x="227" y="222"/>
                </a:lnTo>
                <a:lnTo>
                  <a:pt x="227" y="169"/>
                </a:lnTo>
                <a:lnTo>
                  <a:pt x="235" y="169"/>
                </a:lnTo>
                <a:lnTo>
                  <a:pt x="235" y="222"/>
                </a:lnTo>
                <a:close/>
                <a:moveTo>
                  <a:pt x="235" y="115"/>
                </a:moveTo>
                <a:lnTo>
                  <a:pt x="227" y="115"/>
                </a:lnTo>
                <a:lnTo>
                  <a:pt x="227" y="62"/>
                </a:lnTo>
                <a:lnTo>
                  <a:pt x="235" y="62"/>
                </a:lnTo>
                <a:lnTo>
                  <a:pt x="235" y="115"/>
                </a:lnTo>
                <a:close/>
                <a:moveTo>
                  <a:pt x="235" y="8"/>
                </a:moveTo>
                <a:lnTo>
                  <a:pt x="227" y="8"/>
                </a:lnTo>
                <a:lnTo>
                  <a:pt x="227" y="0"/>
                </a:lnTo>
                <a:lnTo>
                  <a:pt x="281" y="0"/>
                </a:lnTo>
                <a:lnTo>
                  <a:pt x="281" y="8"/>
                </a:lnTo>
                <a:lnTo>
                  <a:pt x="235" y="8"/>
                </a:lnTo>
                <a:close/>
                <a:moveTo>
                  <a:pt x="387" y="8"/>
                </a:moveTo>
                <a:lnTo>
                  <a:pt x="334" y="8"/>
                </a:lnTo>
                <a:lnTo>
                  <a:pt x="334" y="0"/>
                </a:lnTo>
                <a:lnTo>
                  <a:pt x="387" y="0"/>
                </a:lnTo>
                <a:lnTo>
                  <a:pt x="387" y="8"/>
                </a:lnTo>
                <a:close/>
              </a:path>
            </a:pathLst>
          </a:custGeom>
          <a:solidFill>
            <a:srgbClr val="9395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878793" y="3017330"/>
            <a:ext cx="29090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547759" y="2586137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106"/>
            <a:r>
              <a:rPr kumimoji="1" lang="zh-CN" altLang="en-US" sz="2400" b="1" dirty="0">
                <a:solidFill>
                  <a:schemeClr val="accent4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/>
              </a:rPr>
              <a:t>点击添加标题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9062616" y="3604921"/>
            <a:ext cx="2894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极简主义设计，极致简约风潮流所向，通用设计，完美兼容，打造最实用，最具个性的演示方案。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9133142" y="3228976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106"/>
            <a:r>
              <a:rPr kumimoji="1" lang="zh-CN" altLang="en-US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/>
              </a:rPr>
              <a:t>点击添加标题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21534" y="4784681"/>
            <a:ext cx="29090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极简主义设计，极致简约风潮流所向，通用设计，完美兼容，打造最实用，最具个性的演示方案。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840130" y="4335392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106"/>
            <a:r>
              <a:rPr kumimoji="1" lang="zh-CN" altLang="en-US" sz="2400" b="1" dirty="0">
                <a:solidFill>
                  <a:schemeClr val="accent3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/>
              </a:rPr>
              <a:t>点击添加标题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7524751" y="2294630"/>
            <a:ext cx="2894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极简主义设计，极致简约风潮流所向，通用设计，完美兼容，打造最实用，最具个性的演示方案。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7877273" y="1911013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106"/>
            <a:r>
              <a:rPr kumimoji="1" lang="zh-CN" altLang="en-US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/>
              </a:rPr>
              <a:t>点击添加标题</a:t>
            </a:r>
          </a:p>
        </p:txBody>
      </p:sp>
    </p:spTree>
    <p:extLst>
      <p:ext uri="{BB962C8B-B14F-4D97-AF65-F5344CB8AC3E}">
        <p14:creationId xmlns:p14="http://schemas.microsoft.com/office/powerpoint/2010/main" val="362140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33AA6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dirty="0">
              <a:solidFill>
                <a:srgbClr val="33AA6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997866" y="6659723"/>
            <a:ext cx="151253" cy="151253"/>
          </a:xfrm>
          <a:prstGeom prst="rect">
            <a:avLst/>
          </a:prstGeom>
          <a:solidFill>
            <a:srgbClr val="F09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87303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/>
              <a:t>23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课题研究结果报告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959476" y="2971033"/>
            <a:ext cx="692150" cy="38941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6651626" y="2755133"/>
            <a:ext cx="533400" cy="4110038"/>
          </a:xfrm>
          <a:custGeom>
            <a:avLst/>
            <a:gdLst>
              <a:gd name="T0" fmla="*/ 0 w 336"/>
              <a:gd name="T1" fmla="*/ 136 h 2589"/>
              <a:gd name="T2" fmla="*/ 0 w 336"/>
              <a:gd name="T3" fmla="*/ 2589 h 2589"/>
              <a:gd name="T4" fmla="*/ 336 w 336"/>
              <a:gd name="T5" fmla="*/ 2415 h 2589"/>
              <a:gd name="T6" fmla="*/ 336 w 336"/>
              <a:gd name="T7" fmla="*/ 0 h 2589"/>
              <a:gd name="T8" fmla="*/ 0 w 336"/>
              <a:gd name="T9" fmla="*/ 136 h 2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" h="2589">
                <a:moveTo>
                  <a:pt x="0" y="136"/>
                </a:moveTo>
                <a:lnTo>
                  <a:pt x="0" y="2589"/>
                </a:lnTo>
                <a:lnTo>
                  <a:pt x="336" y="2415"/>
                </a:lnTo>
                <a:lnTo>
                  <a:pt x="336" y="0"/>
                </a:lnTo>
                <a:lnTo>
                  <a:pt x="0" y="13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5959476" y="2755133"/>
            <a:ext cx="1225550" cy="215900"/>
          </a:xfrm>
          <a:custGeom>
            <a:avLst/>
            <a:gdLst>
              <a:gd name="T0" fmla="*/ 772 w 772"/>
              <a:gd name="T1" fmla="*/ 0 h 136"/>
              <a:gd name="T2" fmla="*/ 310 w 772"/>
              <a:gd name="T3" fmla="*/ 0 h 136"/>
              <a:gd name="T4" fmla="*/ 0 w 772"/>
              <a:gd name="T5" fmla="*/ 136 h 136"/>
              <a:gd name="T6" fmla="*/ 436 w 772"/>
              <a:gd name="T7" fmla="*/ 136 h 136"/>
              <a:gd name="T8" fmla="*/ 772 w 772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2" h="136">
                <a:moveTo>
                  <a:pt x="772" y="0"/>
                </a:moveTo>
                <a:lnTo>
                  <a:pt x="310" y="0"/>
                </a:lnTo>
                <a:lnTo>
                  <a:pt x="0" y="136"/>
                </a:lnTo>
                <a:lnTo>
                  <a:pt x="436" y="136"/>
                </a:lnTo>
                <a:lnTo>
                  <a:pt x="77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5230813" y="3848920"/>
            <a:ext cx="690563" cy="2328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9"/>
          <p:cNvSpPr>
            <a:spLocks/>
          </p:cNvSpPr>
          <p:nvPr/>
        </p:nvSpPr>
        <p:spPr bwMode="auto">
          <a:xfrm>
            <a:off x="5921376" y="3633020"/>
            <a:ext cx="534988" cy="2544763"/>
          </a:xfrm>
          <a:custGeom>
            <a:avLst/>
            <a:gdLst>
              <a:gd name="T0" fmla="*/ 0 w 337"/>
              <a:gd name="T1" fmla="*/ 136 h 1603"/>
              <a:gd name="T2" fmla="*/ 0 w 337"/>
              <a:gd name="T3" fmla="*/ 1603 h 1603"/>
              <a:gd name="T4" fmla="*/ 337 w 337"/>
              <a:gd name="T5" fmla="*/ 1429 h 1603"/>
              <a:gd name="T6" fmla="*/ 337 w 337"/>
              <a:gd name="T7" fmla="*/ 0 h 1603"/>
              <a:gd name="T8" fmla="*/ 0 w 337"/>
              <a:gd name="T9" fmla="*/ 136 h 1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7" h="1603">
                <a:moveTo>
                  <a:pt x="0" y="136"/>
                </a:moveTo>
                <a:lnTo>
                  <a:pt x="0" y="1603"/>
                </a:lnTo>
                <a:lnTo>
                  <a:pt x="337" y="1429"/>
                </a:lnTo>
                <a:lnTo>
                  <a:pt x="337" y="0"/>
                </a:lnTo>
                <a:lnTo>
                  <a:pt x="0" y="13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0"/>
          <p:cNvSpPr>
            <a:spLocks/>
          </p:cNvSpPr>
          <p:nvPr/>
        </p:nvSpPr>
        <p:spPr bwMode="auto">
          <a:xfrm>
            <a:off x="5230813" y="3633020"/>
            <a:ext cx="1225550" cy="215900"/>
          </a:xfrm>
          <a:custGeom>
            <a:avLst/>
            <a:gdLst>
              <a:gd name="T0" fmla="*/ 772 w 772"/>
              <a:gd name="T1" fmla="*/ 0 h 136"/>
              <a:gd name="T2" fmla="*/ 310 w 772"/>
              <a:gd name="T3" fmla="*/ 0 h 136"/>
              <a:gd name="T4" fmla="*/ 0 w 772"/>
              <a:gd name="T5" fmla="*/ 136 h 136"/>
              <a:gd name="T6" fmla="*/ 435 w 772"/>
              <a:gd name="T7" fmla="*/ 136 h 136"/>
              <a:gd name="T8" fmla="*/ 772 w 772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2" h="136">
                <a:moveTo>
                  <a:pt x="772" y="0"/>
                </a:moveTo>
                <a:lnTo>
                  <a:pt x="310" y="0"/>
                </a:lnTo>
                <a:lnTo>
                  <a:pt x="0" y="136"/>
                </a:lnTo>
                <a:lnTo>
                  <a:pt x="435" y="136"/>
                </a:lnTo>
                <a:lnTo>
                  <a:pt x="77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1"/>
          <p:cNvSpPr>
            <a:spLocks/>
          </p:cNvSpPr>
          <p:nvPr/>
        </p:nvSpPr>
        <p:spPr bwMode="auto">
          <a:xfrm>
            <a:off x="5014913" y="5460233"/>
            <a:ext cx="690563" cy="1397767"/>
          </a:xfrm>
          <a:custGeom>
            <a:avLst/>
            <a:gdLst>
              <a:gd name="T0" fmla="*/ 435 w 435"/>
              <a:gd name="T1" fmla="*/ 0 h 1085"/>
              <a:gd name="T2" fmla="*/ 0 w 435"/>
              <a:gd name="T3" fmla="*/ 0 h 1085"/>
              <a:gd name="T4" fmla="*/ 0 w 435"/>
              <a:gd name="T5" fmla="*/ 1085 h 1085"/>
              <a:gd name="T6" fmla="*/ 435 w 435"/>
              <a:gd name="T7" fmla="*/ 1085 h 1085"/>
              <a:gd name="T8" fmla="*/ 435 w 435"/>
              <a:gd name="T9" fmla="*/ 818 h 1085"/>
              <a:gd name="T10" fmla="*/ 435 w 435"/>
              <a:gd name="T11" fmla="*/ 0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5" h="1085">
                <a:moveTo>
                  <a:pt x="435" y="0"/>
                </a:moveTo>
                <a:lnTo>
                  <a:pt x="0" y="0"/>
                </a:lnTo>
                <a:lnTo>
                  <a:pt x="0" y="1085"/>
                </a:lnTo>
                <a:lnTo>
                  <a:pt x="435" y="1085"/>
                </a:lnTo>
                <a:lnTo>
                  <a:pt x="435" y="818"/>
                </a:lnTo>
                <a:lnTo>
                  <a:pt x="4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任意多边形: 形状 18"/>
          <p:cNvSpPr>
            <a:spLocks/>
          </p:cNvSpPr>
          <p:nvPr/>
        </p:nvSpPr>
        <p:spPr bwMode="auto">
          <a:xfrm>
            <a:off x="5705476" y="5244334"/>
            <a:ext cx="534988" cy="1613667"/>
          </a:xfrm>
          <a:custGeom>
            <a:avLst/>
            <a:gdLst>
              <a:gd name="connsiteX0" fmla="*/ 534988 w 534988"/>
              <a:gd name="connsiteY0" fmla="*/ 0 h 1613667"/>
              <a:gd name="connsiteX1" fmla="*/ 534988 w 534988"/>
              <a:gd name="connsiteY1" fmla="*/ 1613667 h 1613667"/>
              <a:gd name="connsiteX2" fmla="*/ 0 w 534988"/>
              <a:gd name="connsiteY2" fmla="*/ 1613667 h 1613667"/>
              <a:gd name="connsiteX3" fmla="*/ 0 w 534988"/>
              <a:gd name="connsiteY3" fmla="*/ 215900 h 161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988" h="1613667">
                <a:moveTo>
                  <a:pt x="534988" y="0"/>
                </a:moveTo>
                <a:lnTo>
                  <a:pt x="534988" y="1613667"/>
                </a:lnTo>
                <a:lnTo>
                  <a:pt x="0" y="1613667"/>
                </a:lnTo>
                <a:lnTo>
                  <a:pt x="0" y="2159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20" name="Freeform 13"/>
          <p:cNvSpPr>
            <a:spLocks/>
          </p:cNvSpPr>
          <p:nvPr/>
        </p:nvSpPr>
        <p:spPr bwMode="auto">
          <a:xfrm>
            <a:off x="5014913" y="5244333"/>
            <a:ext cx="1225550" cy="215900"/>
          </a:xfrm>
          <a:custGeom>
            <a:avLst/>
            <a:gdLst>
              <a:gd name="T0" fmla="*/ 772 w 772"/>
              <a:gd name="T1" fmla="*/ 0 h 136"/>
              <a:gd name="T2" fmla="*/ 310 w 772"/>
              <a:gd name="T3" fmla="*/ 0 h 136"/>
              <a:gd name="T4" fmla="*/ 0 w 772"/>
              <a:gd name="T5" fmla="*/ 136 h 136"/>
              <a:gd name="T6" fmla="*/ 435 w 772"/>
              <a:gd name="T7" fmla="*/ 136 h 136"/>
              <a:gd name="T8" fmla="*/ 772 w 772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2" h="136">
                <a:moveTo>
                  <a:pt x="772" y="0"/>
                </a:moveTo>
                <a:lnTo>
                  <a:pt x="310" y="0"/>
                </a:lnTo>
                <a:lnTo>
                  <a:pt x="0" y="136"/>
                </a:lnTo>
                <a:lnTo>
                  <a:pt x="435" y="136"/>
                </a:lnTo>
                <a:lnTo>
                  <a:pt x="772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6227763" y="4193408"/>
            <a:ext cx="690563" cy="26717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任意多边形: 形状 21"/>
          <p:cNvSpPr>
            <a:spLocks/>
          </p:cNvSpPr>
          <p:nvPr/>
        </p:nvSpPr>
        <p:spPr bwMode="auto">
          <a:xfrm>
            <a:off x="6918326" y="3975920"/>
            <a:ext cx="534988" cy="2882080"/>
          </a:xfrm>
          <a:custGeom>
            <a:avLst/>
            <a:gdLst>
              <a:gd name="connsiteX0" fmla="*/ 534988 w 534988"/>
              <a:gd name="connsiteY0" fmla="*/ 0 h 2882080"/>
              <a:gd name="connsiteX1" fmla="*/ 534988 w 534988"/>
              <a:gd name="connsiteY1" fmla="*/ 2882080 h 2882080"/>
              <a:gd name="connsiteX2" fmla="*/ 0 w 534988"/>
              <a:gd name="connsiteY2" fmla="*/ 2882080 h 2882080"/>
              <a:gd name="connsiteX3" fmla="*/ 0 w 534988"/>
              <a:gd name="connsiteY3" fmla="*/ 217488 h 28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988" h="2882080">
                <a:moveTo>
                  <a:pt x="534988" y="0"/>
                </a:moveTo>
                <a:lnTo>
                  <a:pt x="534988" y="2882080"/>
                </a:lnTo>
                <a:lnTo>
                  <a:pt x="0" y="2882080"/>
                </a:lnTo>
                <a:lnTo>
                  <a:pt x="0" y="217488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23" name="Freeform 16"/>
          <p:cNvSpPr>
            <a:spLocks/>
          </p:cNvSpPr>
          <p:nvPr/>
        </p:nvSpPr>
        <p:spPr bwMode="auto">
          <a:xfrm>
            <a:off x="6227763" y="3975920"/>
            <a:ext cx="1225550" cy="217488"/>
          </a:xfrm>
          <a:custGeom>
            <a:avLst/>
            <a:gdLst>
              <a:gd name="T0" fmla="*/ 772 w 772"/>
              <a:gd name="T1" fmla="*/ 0 h 137"/>
              <a:gd name="T2" fmla="*/ 310 w 772"/>
              <a:gd name="T3" fmla="*/ 0 h 137"/>
              <a:gd name="T4" fmla="*/ 0 w 772"/>
              <a:gd name="T5" fmla="*/ 137 h 137"/>
              <a:gd name="T6" fmla="*/ 435 w 772"/>
              <a:gd name="T7" fmla="*/ 137 h 137"/>
              <a:gd name="T8" fmla="*/ 772 w 772"/>
              <a:gd name="T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2" h="137">
                <a:moveTo>
                  <a:pt x="772" y="0"/>
                </a:moveTo>
                <a:lnTo>
                  <a:pt x="310" y="0"/>
                </a:lnTo>
                <a:lnTo>
                  <a:pt x="0" y="137"/>
                </a:lnTo>
                <a:lnTo>
                  <a:pt x="435" y="137"/>
                </a:lnTo>
                <a:lnTo>
                  <a:pt x="772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7532688" y="4853808"/>
            <a:ext cx="877888" cy="293688"/>
            <a:chOff x="7532688" y="4853808"/>
            <a:chExt cx="877888" cy="293688"/>
          </a:xfrm>
        </p:grpSpPr>
        <p:sp>
          <p:nvSpPr>
            <p:cNvPr id="25" name="Rectangle 17"/>
            <p:cNvSpPr>
              <a:spLocks noChangeArrowheads="1"/>
            </p:cNvSpPr>
            <p:nvPr/>
          </p:nvSpPr>
          <p:spPr bwMode="auto">
            <a:xfrm>
              <a:off x="7532688" y="4853808"/>
              <a:ext cx="42863" cy="17463"/>
            </a:xfrm>
            <a:prstGeom prst="rect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8"/>
            <p:cNvSpPr>
              <a:spLocks noEditPoints="1"/>
            </p:cNvSpPr>
            <p:nvPr/>
          </p:nvSpPr>
          <p:spPr bwMode="auto">
            <a:xfrm>
              <a:off x="7661276" y="4853808"/>
              <a:ext cx="660400" cy="204788"/>
            </a:xfrm>
            <a:custGeom>
              <a:avLst/>
              <a:gdLst>
                <a:gd name="T0" fmla="*/ 408 w 416"/>
                <a:gd name="T1" fmla="*/ 129 h 129"/>
                <a:gd name="T2" fmla="*/ 373 w 416"/>
                <a:gd name="T3" fmla="*/ 91 h 129"/>
                <a:gd name="T4" fmla="*/ 379 w 416"/>
                <a:gd name="T5" fmla="*/ 83 h 129"/>
                <a:gd name="T6" fmla="*/ 416 w 416"/>
                <a:gd name="T7" fmla="*/ 121 h 129"/>
                <a:gd name="T8" fmla="*/ 408 w 416"/>
                <a:gd name="T9" fmla="*/ 129 h 129"/>
                <a:gd name="T10" fmla="*/ 336 w 416"/>
                <a:gd name="T11" fmla="*/ 57 h 129"/>
                <a:gd name="T12" fmla="*/ 299 w 416"/>
                <a:gd name="T13" fmla="*/ 19 h 129"/>
                <a:gd name="T14" fmla="*/ 307 w 416"/>
                <a:gd name="T15" fmla="*/ 11 h 129"/>
                <a:gd name="T16" fmla="*/ 344 w 416"/>
                <a:gd name="T17" fmla="*/ 49 h 129"/>
                <a:gd name="T18" fmla="*/ 336 w 416"/>
                <a:gd name="T19" fmla="*/ 57 h 129"/>
                <a:gd name="T20" fmla="*/ 256 w 416"/>
                <a:gd name="T21" fmla="*/ 11 h 129"/>
                <a:gd name="T22" fmla="*/ 205 w 416"/>
                <a:gd name="T23" fmla="*/ 11 h 129"/>
                <a:gd name="T24" fmla="*/ 205 w 416"/>
                <a:gd name="T25" fmla="*/ 0 h 129"/>
                <a:gd name="T26" fmla="*/ 256 w 416"/>
                <a:gd name="T27" fmla="*/ 0 h 129"/>
                <a:gd name="T28" fmla="*/ 256 w 416"/>
                <a:gd name="T29" fmla="*/ 11 h 129"/>
                <a:gd name="T30" fmla="*/ 152 w 416"/>
                <a:gd name="T31" fmla="*/ 11 h 129"/>
                <a:gd name="T32" fmla="*/ 101 w 416"/>
                <a:gd name="T33" fmla="*/ 11 h 129"/>
                <a:gd name="T34" fmla="*/ 101 w 416"/>
                <a:gd name="T35" fmla="*/ 0 h 129"/>
                <a:gd name="T36" fmla="*/ 152 w 416"/>
                <a:gd name="T37" fmla="*/ 0 h 129"/>
                <a:gd name="T38" fmla="*/ 152 w 416"/>
                <a:gd name="T39" fmla="*/ 11 h 129"/>
                <a:gd name="T40" fmla="*/ 50 w 416"/>
                <a:gd name="T41" fmla="*/ 11 h 129"/>
                <a:gd name="T42" fmla="*/ 0 w 416"/>
                <a:gd name="T43" fmla="*/ 11 h 129"/>
                <a:gd name="T44" fmla="*/ 0 w 416"/>
                <a:gd name="T45" fmla="*/ 0 h 129"/>
                <a:gd name="T46" fmla="*/ 50 w 416"/>
                <a:gd name="T47" fmla="*/ 0 h 129"/>
                <a:gd name="T48" fmla="*/ 50 w 416"/>
                <a:gd name="T49" fmla="*/ 1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6" h="129">
                  <a:moveTo>
                    <a:pt x="408" y="129"/>
                  </a:moveTo>
                  <a:lnTo>
                    <a:pt x="373" y="91"/>
                  </a:lnTo>
                  <a:lnTo>
                    <a:pt x="379" y="83"/>
                  </a:lnTo>
                  <a:lnTo>
                    <a:pt x="416" y="121"/>
                  </a:lnTo>
                  <a:lnTo>
                    <a:pt x="408" y="129"/>
                  </a:lnTo>
                  <a:close/>
                  <a:moveTo>
                    <a:pt x="336" y="57"/>
                  </a:moveTo>
                  <a:lnTo>
                    <a:pt x="299" y="19"/>
                  </a:lnTo>
                  <a:lnTo>
                    <a:pt x="307" y="11"/>
                  </a:lnTo>
                  <a:lnTo>
                    <a:pt x="344" y="49"/>
                  </a:lnTo>
                  <a:lnTo>
                    <a:pt x="336" y="57"/>
                  </a:lnTo>
                  <a:close/>
                  <a:moveTo>
                    <a:pt x="256" y="11"/>
                  </a:moveTo>
                  <a:lnTo>
                    <a:pt x="205" y="11"/>
                  </a:lnTo>
                  <a:lnTo>
                    <a:pt x="205" y="0"/>
                  </a:lnTo>
                  <a:lnTo>
                    <a:pt x="256" y="0"/>
                  </a:lnTo>
                  <a:lnTo>
                    <a:pt x="256" y="11"/>
                  </a:lnTo>
                  <a:close/>
                  <a:moveTo>
                    <a:pt x="152" y="11"/>
                  </a:moveTo>
                  <a:lnTo>
                    <a:pt x="101" y="11"/>
                  </a:lnTo>
                  <a:lnTo>
                    <a:pt x="101" y="0"/>
                  </a:lnTo>
                  <a:lnTo>
                    <a:pt x="152" y="0"/>
                  </a:lnTo>
                  <a:lnTo>
                    <a:pt x="152" y="11"/>
                  </a:lnTo>
                  <a:close/>
                  <a:moveTo>
                    <a:pt x="50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8369301" y="5104633"/>
              <a:ext cx="41275" cy="42863"/>
            </a:xfrm>
            <a:custGeom>
              <a:avLst/>
              <a:gdLst>
                <a:gd name="T0" fmla="*/ 18 w 26"/>
                <a:gd name="T1" fmla="*/ 27 h 27"/>
                <a:gd name="T2" fmla="*/ 0 w 26"/>
                <a:gd name="T3" fmla="*/ 5 h 27"/>
                <a:gd name="T4" fmla="*/ 8 w 26"/>
                <a:gd name="T5" fmla="*/ 0 h 27"/>
                <a:gd name="T6" fmla="*/ 26 w 26"/>
                <a:gd name="T7" fmla="*/ 19 h 27"/>
                <a:gd name="T8" fmla="*/ 18 w 26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8" y="27"/>
                  </a:moveTo>
                  <a:lnTo>
                    <a:pt x="0" y="5"/>
                  </a:lnTo>
                  <a:lnTo>
                    <a:pt x="8" y="0"/>
                  </a:lnTo>
                  <a:lnTo>
                    <a:pt x="26" y="19"/>
                  </a:lnTo>
                  <a:lnTo>
                    <a:pt x="18" y="27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334251" y="3369495"/>
            <a:ext cx="958850" cy="334963"/>
            <a:chOff x="7334251" y="3369495"/>
            <a:chExt cx="958850" cy="334963"/>
          </a:xfrm>
        </p:grpSpPr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7334251" y="3688583"/>
              <a:ext cx="42863" cy="15875"/>
            </a:xfrm>
            <a:prstGeom prst="rect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"/>
            <p:cNvSpPr>
              <a:spLocks noEditPoints="1"/>
            </p:cNvSpPr>
            <p:nvPr/>
          </p:nvSpPr>
          <p:spPr bwMode="auto">
            <a:xfrm>
              <a:off x="7466013" y="3467920"/>
              <a:ext cx="733425" cy="236538"/>
            </a:xfrm>
            <a:custGeom>
              <a:avLst/>
              <a:gdLst>
                <a:gd name="T0" fmla="*/ 285 w 462"/>
                <a:gd name="T1" fmla="*/ 149 h 149"/>
                <a:gd name="T2" fmla="*/ 229 w 462"/>
                <a:gd name="T3" fmla="*/ 149 h 149"/>
                <a:gd name="T4" fmla="*/ 229 w 462"/>
                <a:gd name="T5" fmla="*/ 139 h 149"/>
                <a:gd name="T6" fmla="*/ 285 w 462"/>
                <a:gd name="T7" fmla="*/ 139 h 149"/>
                <a:gd name="T8" fmla="*/ 285 w 462"/>
                <a:gd name="T9" fmla="*/ 149 h 149"/>
                <a:gd name="T10" fmla="*/ 173 w 462"/>
                <a:gd name="T11" fmla="*/ 149 h 149"/>
                <a:gd name="T12" fmla="*/ 115 w 462"/>
                <a:gd name="T13" fmla="*/ 149 h 149"/>
                <a:gd name="T14" fmla="*/ 115 w 462"/>
                <a:gd name="T15" fmla="*/ 139 h 149"/>
                <a:gd name="T16" fmla="*/ 173 w 462"/>
                <a:gd name="T17" fmla="*/ 139 h 149"/>
                <a:gd name="T18" fmla="*/ 173 w 462"/>
                <a:gd name="T19" fmla="*/ 149 h 149"/>
                <a:gd name="T20" fmla="*/ 58 w 462"/>
                <a:gd name="T21" fmla="*/ 149 h 149"/>
                <a:gd name="T22" fmla="*/ 0 w 462"/>
                <a:gd name="T23" fmla="*/ 149 h 149"/>
                <a:gd name="T24" fmla="*/ 0 w 462"/>
                <a:gd name="T25" fmla="*/ 139 h 149"/>
                <a:gd name="T26" fmla="*/ 58 w 462"/>
                <a:gd name="T27" fmla="*/ 139 h 149"/>
                <a:gd name="T28" fmla="*/ 58 w 462"/>
                <a:gd name="T29" fmla="*/ 149 h 149"/>
                <a:gd name="T30" fmla="*/ 339 w 462"/>
                <a:gd name="T31" fmla="*/ 128 h 149"/>
                <a:gd name="T32" fmla="*/ 334 w 462"/>
                <a:gd name="T33" fmla="*/ 120 h 149"/>
                <a:gd name="T34" fmla="*/ 374 w 462"/>
                <a:gd name="T35" fmla="*/ 80 h 149"/>
                <a:gd name="T36" fmla="*/ 379 w 462"/>
                <a:gd name="T37" fmla="*/ 88 h 149"/>
                <a:gd name="T38" fmla="*/ 339 w 462"/>
                <a:gd name="T39" fmla="*/ 128 h 149"/>
                <a:gd name="T40" fmla="*/ 422 w 462"/>
                <a:gd name="T41" fmla="*/ 48 h 149"/>
                <a:gd name="T42" fmla="*/ 414 w 462"/>
                <a:gd name="T43" fmla="*/ 40 h 149"/>
                <a:gd name="T44" fmla="*/ 454 w 462"/>
                <a:gd name="T45" fmla="*/ 0 h 149"/>
                <a:gd name="T46" fmla="*/ 462 w 462"/>
                <a:gd name="T47" fmla="*/ 5 h 149"/>
                <a:gd name="T48" fmla="*/ 422 w 462"/>
                <a:gd name="T49" fmla="*/ 4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2" h="149">
                  <a:moveTo>
                    <a:pt x="285" y="149"/>
                  </a:moveTo>
                  <a:lnTo>
                    <a:pt x="229" y="149"/>
                  </a:lnTo>
                  <a:lnTo>
                    <a:pt x="229" y="139"/>
                  </a:lnTo>
                  <a:lnTo>
                    <a:pt x="285" y="139"/>
                  </a:lnTo>
                  <a:lnTo>
                    <a:pt x="285" y="149"/>
                  </a:lnTo>
                  <a:close/>
                  <a:moveTo>
                    <a:pt x="173" y="149"/>
                  </a:moveTo>
                  <a:lnTo>
                    <a:pt x="115" y="149"/>
                  </a:lnTo>
                  <a:lnTo>
                    <a:pt x="115" y="139"/>
                  </a:lnTo>
                  <a:lnTo>
                    <a:pt x="173" y="139"/>
                  </a:lnTo>
                  <a:lnTo>
                    <a:pt x="173" y="149"/>
                  </a:lnTo>
                  <a:close/>
                  <a:moveTo>
                    <a:pt x="58" y="149"/>
                  </a:moveTo>
                  <a:lnTo>
                    <a:pt x="0" y="149"/>
                  </a:lnTo>
                  <a:lnTo>
                    <a:pt x="0" y="139"/>
                  </a:lnTo>
                  <a:lnTo>
                    <a:pt x="58" y="139"/>
                  </a:lnTo>
                  <a:lnTo>
                    <a:pt x="58" y="149"/>
                  </a:lnTo>
                  <a:close/>
                  <a:moveTo>
                    <a:pt x="339" y="128"/>
                  </a:moveTo>
                  <a:lnTo>
                    <a:pt x="334" y="120"/>
                  </a:lnTo>
                  <a:lnTo>
                    <a:pt x="374" y="80"/>
                  </a:lnTo>
                  <a:lnTo>
                    <a:pt x="379" y="88"/>
                  </a:lnTo>
                  <a:lnTo>
                    <a:pt x="339" y="128"/>
                  </a:lnTo>
                  <a:close/>
                  <a:moveTo>
                    <a:pt x="422" y="48"/>
                  </a:moveTo>
                  <a:lnTo>
                    <a:pt x="414" y="40"/>
                  </a:lnTo>
                  <a:lnTo>
                    <a:pt x="454" y="0"/>
                  </a:lnTo>
                  <a:lnTo>
                    <a:pt x="462" y="5"/>
                  </a:lnTo>
                  <a:lnTo>
                    <a:pt x="422" y="48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8250238" y="3369495"/>
              <a:ext cx="42863" cy="42863"/>
            </a:xfrm>
            <a:custGeom>
              <a:avLst/>
              <a:gdLst>
                <a:gd name="T0" fmla="*/ 8 w 27"/>
                <a:gd name="T1" fmla="*/ 27 h 27"/>
                <a:gd name="T2" fmla="*/ 0 w 27"/>
                <a:gd name="T3" fmla="*/ 19 h 27"/>
                <a:gd name="T4" fmla="*/ 19 w 27"/>
                <a:gd name="T5" fmla="*/ 0 h 27"/>
                <a:gd name="T6" fmla="*/ 27 w 27"/>
                <a:gd name="T7" fmla="*/ 8 h 27"/>
                <a:gd name="T8" fmla="*/ 8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8" y="27"/>
                  </a:moveTo>
                  <a:lnTo>
                    <a:pt x="0" y="19"/>
                  </a:lnTo>
                  <a:lnTo>
                    <a:pt x="19" y="0"/>
                  </a:lnTo>
                  <a:lnTo>
                    <a:pt x="27" y="8"/>
                  </a:lnTo>
                  <a:lnTo>
                    <a:pt x="8" y="27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967163" y="5860283"/>
            <a:ext cx="835025" cy="279400"/>
            <a:chOff x="3967163" y="5860283"/>
            <a:chExt cx="835025" cy="279400"/>
          </a:xfrm>
        </p:grpSpPr>
        <p:sp>
          <p:nvSpPr>
            <p:cNvPr id="33" name="Rectangle 23"/>
            <p:cNvSpPr>
              <a:spLocks noChangeArrowheads="1"/>
            </p:cNvSpPr>
            <p:nvPr/>
          </p:nvSpPr>
          <p:spPr bwMode="auto">
            <a:xfrm>
              <a:off x="4760913" y="6122220"/>
              <a:ext cx="41275" cy="17463"/>
            </a:xfrm>
            <a:prstGeom prst="rect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4"/>
            <p:cNvSpPr>
              <a:spLocks noEditPoints="1"/>
            </p:cNvSpPr>
            <p:nvPr/>
          </p:nvSpPr>
          <p:spPr bwMode="auto">
            <a:xfrm>
              <a:off x="4051301" y="5944420"/>
              <a:ext cx="631825" cy="195263"/>
            </a:xfrm>
            <a:custGeom>
              <a:avLst/>
              <a:gdLst>
                <a:gd name="T0" fmla="*/ 398 w 398"/>
                <a:gd name="T1" fmla="*/ 123 h 123"/>
                <a:gd name="T2" fmla="*/ 350 w 398"/>
                <a:gd name="T3" fmla="*/ 123 h 123"/>
                <a:gd name="T4" fmla="*/ 350 w 398"/>
                <a:gd name="T5" fmla="*/ 112 h 123"/>
                <a:gd name="T6" fmla="*/ 398 w 398"/>
                <a:gd name="T7" fmla="*/ 112 h 123"/>
                <a:gd name="T8" fmla="*/ 398 w 398"/>
                <a:gd name="T9" fmla="*/ 123 h 123"/>
                <a:gd name="T10" fmla="*/ 300 w 398"/>
                <a:gd name="T11" fmla="*/ 123 h 123"/>
                <a:gd name="T12" fmla="*/ 252 w 398"/>
                <a:gd name="T13" fmla="*/ 123 h 123"/>
                <a:gd name="T14" fmla="*/ 252 w 398"/>
                <a:gd name="T15" fmla="*/ 112 h 123"/>
                <a:gd name="T16" fmla="*/ 300 w 398"/>
                <a:gd name="T17" fmla="*/ 112 h 123"/>
                <a:gd name="T18" fmla="*/ 300 w 398"/>
                <a:gd name="T19" fmla="*/ 123 h 123"/>
                <a:gd name="T20" fmla="*/ 203 w 398"/>
                <a:gd name="T21" fmla="*/ 123 h 123"/>
                <a:gd name="T22" fmla="*/ 153 w 398"/>
                <a:gd name="T23" fmla="*/ 123 h 123"/>
                <a:gd name="T24" fmla="*/ 153 w 398"/>
                <a:gd name="T25" fmla="*/ 112 h 123"/>
                <a:gd name="T26" fmla="*/ 203 w 398"/>
                <a:gd name="T27" fmla="*/ 112 h 123"/>
                <a:gd name="T28" fmla="*/ 203 w 398"/>
                <a:gd name="T29" fmla="*/ 123 h 123"/>
                <a:gd name="T30" fmla="*/ 105 w 398"/>
                <a:gd name="T31" fmla="*/ 110 h 123"/>
                <a:gd name="T32" fmla="*/ 70 w 398"/>
                <a:gd name="T33" fmla="*/ 75 h 123"/>
                <a:gd name="T34" fmla="*/ 78 w 398"/>
                <a:gd name="T35" fmla="*/ 69 h 123"/>
                <a:gd name="T36" fmla="*/ 113 w 398"/>
                <a:gd name="T37" fmla="*/ 104 h 123"/>
                <a:gd name="T38" fmla="*/ 105 w 398"/>
                <a:gd name="T39" fmla="*/ 110 h 123"/>
                <a:gd name="T40" fmla="*/ 35 w 398"/>
                <a:gd name="T41" fmla="*/ 40 h 123"/>
                <a:gd name="T42" fmla="*/ 0 w 398"/>
                <a:gd name="T43" fmla="*/ 8 h 123"/>
                <a:gd name="T44" fmla="*/ 8 w 398"/>
                <a:gd name="T45" fmla="*/ 0 h 123"/>
                <a:gd name="T46" fmla="*/ 43 w 398"/>
                <a:gd name="T47" fmla="*/ 35 h 123"/>
                <a:gd name="T48" fmla="*/ 35 w 398"/>
                <a:gd name="T49" fmla="*/ 4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8" h="123">
                  <a:moveTo>
                    <a:pt x="398" y="123"/>
                  </a:moveTo>
                  <a:lnTo>
                    <a:pt x="350" y="123"/>
                  </a:lnTo>
                  <a:lnTo>
                    <a:pt x="350" y="112"/>
                  </a:lnTo>
                  <a:lnTo>
                    <a:pt x="398" y="112"/>
                  </a:lnTo>
                  <a:lnTo>
                    <a:pt x="398" y="123"/>
                  </a:lnTo>
                  <a:close/>
                  <a:moveTo>
                    <a:pt x="300" y="123"/>
                  </a:moveTo>
                  <a:lnTo>
                    <a:pt x="252" y="123"/>
                  </a:lnTo>
                  <a:lnTo>
                    <a:pt x="252" y="112"/>
                  </a:lnTo>
                  <a:lnTo>
                    <a:pt x="300" y="112"/>
                  </a:lnTo>
                  <a:lnTo>
                    <a:pt x="300" y="123"/>
                  </a:lnTo>
                  <a:close/>
                  <a:moveTo>
                    <a:pt x="203" y="123"/>
                  </a:moveTo>
                  <a:lnTo>
                    <a:pt x="153" y="123"/>
                  </a:lnTo>
                  <a:lnTo>
                    <a:pt x="153" y="112"/>
                  </a:lnTo>
                  <a:lnTo>
                    <a:pt x="203" y="112"/>
                  </a:lnTo>
                  <a:lnTo>
                    <a:pt x="203" y="123"/>
                  </a:lnTo>
                  <a:close/>
                  <a:moveTo>
                    <a:pt x="105" y="110"/>
                  </a:moveTo>
                  <a:lnTo>
                    <a:pt x="70" y="75"/>
                  </a:lnTo>
                  <a:lnTo>
                    <a:pt x="78" y="69"/>
                  </a:lnTo>
                  <a:lnTo>
                    <a:pt x="113" y="104"/>
                  </a:lnTo>
                  <a:lnTo>
                    <a:pt x="105" y="110"/>
                  </a:lnTo>
                  <a:close/>
                  <a:moveTo>
                    <a:pt x="35" y="40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43" y="35"/>
                  </a:lnTo>
                  <a:lnTo>
                    <a:pt x="35" y="40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3967163" y="5860283"/>
              <a:ext cx="42863" cy="41275"/>
            </a:xfrm>
            <a:custGeom>
              <a:avLst/>
              <a:gdLst>
                <a:gd name="T0" fmla="*/ 19 w 27"/>
                <a:gd name="T1" fmla="*/ 26 h 26"/>
                <a:gd name="T2" fmla="*/ 0 w 27"/>
                <a:gd name="T3" fmla="*/ 5 h 26"/>
                <a:gd name="T4" fmla="*/ 8 w 27"/>
                <a:gd name="T5" fmla="*/ 0 h 26"/>
                <a:gd name="T6" fmla="*/ 27 w 27"/>
                <a:gd name="T7" fmla="*/ 18 h 26"/>
                <a:gd name="T8" fmla="*/ 19 w 2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9" y="26"/>
                  </a:moveTo>
                  <a:lnTo>
                    <a:pt x="0" y="5"/>
                  </a:lnTo>
                  <a:lnTo>
                    <a:pt x="8" y="0"/>
                  </a:lnTo>
                  <a:lnTo>
                    <a:pt x="27" y="18"/>
                  </a:lnTo>
                  <a:lnTo>
                    <a:pt x="19" y="26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213226" y="3921945"/>
            <a:ext cx="822325" cy="322263"/>
            <a:chOff x="4213226" y="3921945"/>
            <a:chExt cx="822325" cy="322263"/>
          </a:xfrm>
        </p:grpSpPr>
        <p:sp>
          <p:nvSpPr>
            <p:cNvPr id="37" name="Rectangle 26"/>
            <p:cNvSpPr>
              <a:spLocks noChangeArrowheads="1"/>
            </p:cNvSpPr>
            <p:nvPr/>
          </p:nvSpPr>
          <p:spPr bwMode="auto">
            <a:xfrm>
              <a:off x="4992688" y="4226745"/>
              <a:ext cx="42863" cy="17463"/>
            </a:xfrm>
            <a:prstGeom prst="rect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7"/>
            <p:cNvSpPr>
              <a:spLocks noEditPoints="1"/>
            </p:cNvSpPr>
            <p:nvPr/>
          </p:nvSpPr>
          <p:spPr bwMode="auto">
            <a:xfrm>
              <a:off x="4297363" y="4010845"/>
              <a:ext cx="619125" cy="233363"/>
            </a:xfrm>
            <a:custGeom>
              <a:avLst/>
              <a:gdLst>
                <a:gd name="T0" fmla="*/ 390 w 390"/>
                <a:gd name="T1" fmla="*/ 147 h 147"/>
                <a:gd name="T2" fmla="*/ 340 w 390"/>
                <a:gd name="T3" fmla="*/ 147 h 147"/>
                <a:gd name="T4" fmla="*/ 340 w 390"/>
                <a:gd name="T5" fmla="*/ 136 h 147"/>
                <a:gd name="T6" fmla="*/ 390 w 390"/>
                <a:gd name="T7" fmla="*/ 136 h 147"/>
                <a:gd name="T8" fmla="*/ 390 w 390"/>
                <a:gd name="T9" fmla="*/ 147 h 147"/>
                <a:gd name="T10" fmla="*/ 292 w 390"/>
                <a:gd name="T11" fmla="*/ 147 h 147"/>
                <a:gd name="T12" fmla="*/ 241 w 390"/>
                <a:gd name="T13" fmla="*/ 147 h 147"/>
                <a:gd name="T14" fmla="*/ 241 w 390"/>
                <a:gd name="T15" fmla="*/ 136 h 147"/>
                <a:gd name="T16" fmla="*/ 292 w 390"/>
                <a:gd name="T17" fmla="*/ 136 h 147"/>
                <a:gd name="T18" fmla="*/ 292 w 390"/>
                <a:gd name="T19" fmla="*/ 147 h 147"/>
                <a:gd name="T20" fmla="*/ 193 w 390"/>
                <a:gd name="T21" fmla="*/ 147 h 147"/>
                <a:gd name="T22" fmla="*/ 142 w 390"/>
                <a:gd name="T23" fmla="*/ 147 h 147"/>
                <a:gd name="T24" fmla="*/ 139 w 390"/>
                <a:gd name="T25" fmla="*/ 147 h 147"/>
                <a:gd name="T26" fmla="*/ 145 w 390"/>
                <a:gd name="T27" fmla="*/ 141 h 147"/>
                <a:gd name="T28" fmla="*/ 145 w 390"/>
                <a:gd name="T29" fmla="*/ 136 h 147"/>
                <a:gd name="T30" fmla="*/ 193 w 390"/>
                <a:gd name="T31" fmla="*/ 136 h 147"/>
                <a:gd name="T32" fmla="*/ 193 w 390"/>
                <a:gd name="T33" fmla="*/ 147 h 147"/>
                <a:gd name="T34" fmla="*/ 105 w 390"/>
                <a:gd name="T35" fmla="*/ 109 h 147"/>
                <a:gd name="T36" fmla="*/ 70 w 390"/>
                <a:gd name="T37" fmla="*/ 75 h 147"/>
                <a:gd name="T38" fmla="*/ 78 w 390"/>
                <a:gd name="T39" fmla="*/ 69 h 147"/>
                <a:gd name="T40" fmla="*/ 113 w 390"/>
                <a:gd name="T41" fmla="*/ 104 h 147"/>
                <a:gd name="T42" fmla="*/ 105 w 390"/>
                <a:gd name="T43" fmla="*/ 109 h 147"/>
                <a:gd name="T44" fmla="*/ 35 w 390"/>
                <a:gd name="T45" fmla="*/ 40 h 147"/>
                <a:gd name="T46" fmla="*/ 0 w 390"/>
                <a:gd name="T47" fmla="*/ 5 h 147"/>
                <a:gd name="T48" fmla="*/ 8 w 390"/>
                <a:gd name="T49" fmla="*/ 0 h 147"/>
                <a:gd name="T50" fmla="*/ 43 w 390"/>
                <a:gd name="T51" fmla="*/ 35 h 147"/>
                <a:gd name="T52" fmla="*/ 35 w 390"/>
                <a:gd name="T53" fmla="*/ 4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0" h="147">
                  <a:moveTo>
                    <a:pt x="390" y="147"/>
                  </a:moveTo>
                  <a:lnTo>
                    <a:pt x="340" y="147"/>
                  </a:lnTo>
                  <a:lnTo>
                    <a:pt x="340" y="136"/>
                  </a:lnTo>
                  <a:lnTo>
                    <a:pt x="390" y="136"/>
                  </a:lnTo>
                  <a:lnTo>
                    <a:pt x="390" y="147"/>
                  </a:lnTo>
                  <a:close/>
                  <a:moveTo>
                    <a:pt x="292" y="147"/>
                  </a:moveTo>
                  <a:lnTo>
                    <a:pt x="241" y="147"/>
                  </a:lnTo>
                  <a:lnTo>
                    <a:pt x="241" y="136"/>
                  </a:lnTo>
                  <a:lnTo>
                    <a:pt x="292" y="136"/>
                  </a:lnTo>
                  <a:lnTo>
                    <a:pt x="292" y="147"/>
                  </a:lnTo>
                  <a:close/>
                  <a:moveTo>
                    <a:pt x="193" y="147"/>
                  </a:moveTo>
                  <a:lnTo>
                    <a:pt x="142" y="147"/>
                  </a:lnTo>
                  <a:lnTo>
                    <a:pt x="139" y="147"/>
                  </a:lnTo>
                  <a:lnTo>
                    <a:pt x="145" y="141"/>
                  </a:lnTo>
                  <a:lnTo>
                    <a:pt x="145" y="136"/>
                  </a:lnTo>
                  <a:lnTo>
                    <a:pt x="193" y="136"/>
                  </a:lnTo>
                  <a:lnTo>
                    <a:pt x="193" y="147"/>
                  </a:lnTo>
                  <a:close/>
                  <a:moveTo>
                    <a:pt x="105" y="109"/>
                  </a:moveTo>
                  <a:lnTo>
                    <a:pt x="70" y="75"/>
                  </a:lnTo>
                  <a:lnTo>
                    <a:pt x="78" y="69"/>
                  </a:lnTo>
                  <a:lnTo>
                    <a:pt x="113" y="104"/>
                  </a:lnTo>
                  <a:lnTo>
                    <a:pt x="105" y="109"/>
                  </a:lnTo>
                  <a:close/>
                  <a:moveTo>
                    <a:pt x="35" y="40"/>
                  </a:moveTo>
                  <a:lnTo>
                    <a:pt x="0" y="5"/>
                  </a:lnTo>
                  <a:lnTo>
                    <a:pt x="8" y="0"/>
                  </a:lnTo>
                  <a:lnTo>
                    <a:pt x="43" y="35"/>
                  </a:lnTo>
                  <a:lnTo>
                    <a:pt x="35" y="40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8"/>
            <p:cNvSpPr>
              <a:spLocks/>
            </p:cNvSpPr>
            <p:nvPr/>
          </p:nvSpPr>
          <p:spPr bwMode="auto">
            <a:xfrm>
              <a:off x="4213226" y="3921945"/>
              <a:ext cx="42863" cy="41275"/>
            </a:xfrm>
            <a:custGeom>
              <a:avLst/>
              <a:gdLst>
                <a:gd name="T0" fmla="*/ 19 w 27"/>
                <a:gd name="T1" fmla="*/ 26 h 26"/>
                <a:gd name="T2" fmla="*/ 0 w 27"/>
                <a:gd name="T3" fmla="*/ 8 h 26"/>
                <a:gd name="T4" fmla="*/ 8 w 27"/>
                <a:gd name="T5" fmla="*/ 0 h 26"/>
                <a:gd name="T6" fmla="*/ 27 w 27"/>
                <a:gd name="T7" fmla="*/ 21 h 26"/>
                <a:gd name="T8" fmla="*/ 19 w 2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9" y="26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27" y="21"/>
                  </a:lnTo>
                  <a:lnTo>
                    <a:pt x="19" y="26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579851" y="2314708"/>
            <a:ext cx="776288" cy="474663"/>
            <a:chOff x="3652838" y="2530475"/>
            <a:chExt cx="776288" cy="474663"/>
          </a:xfrm>
          <a:solidFill>
            <a:schemeClr val="accent2"/>
          </a:solidFill>
        </p:grpSpPr>
        <p:sp>
          <p:nvSpPr>
            <p:cNvPr id="41" name="Freeform 29"/>
            <p:cNvSpPr>
              <a:spLocks noEditPoints="1"/>
            </p:cNvSpPr>
            <p:nvPr/>
          </p:nvSpPr>
          <p:spPr bwMode="auto">
            <a:xfrm>
              <a:off x="3652838" y="2530475"/>
              <a:ext cx="623888" cy="322263"/>
            </a:xfrm>
            <a:custGeom>
              <a:avLst/>
              <a:gdLst>
                <a:gd name="T0" fmla="*/ 147 w 147"/>
                <a:gd name="T1" fmla="*/ 74 h 76"/>
                <a:gd name="T2" fmla="*/ 147 w 147"/>
                <a:gd name="T3" fmla="*/ 2 h 76"/>
                <a:gd name="T4" fmla="*/ 145 w 147"/>
                <a:gd name="T5" fmla="*/ 0 h 76"/>
                <a:gd name="T6" fmla="*/ 1 w 147"/>
                <a:gd name="T7" fmla="*/ 0 h 76"/>
                <a:gd name="T8" fmla="*/ 0 w 147"/>
                <a:gd name="T9" fmla="*/ 2 h 76"/>
                <a:gd name="T10" fmla="*/ 0 w 147"/>
                <a:gd name="T11" fmla="*/ 74 h 76"/>
                <a:gd name="T12" fmla="*/ 1 w 147"/>
                <a:gd name="T13" fmla="*/ 76 h 76"/>
                <a:gd name="T14" fmla="*/ 145 w 147"/>
                <a:gd name="T15" fmla="*/ 76 h 76"/>
                <a:gd name="T16" fmla="*/ 147 w 147"/>
                <a:gd name="T17" fmla="*/ 74 h 76"/>
                <a:gd name="T18" fmla="*/ 144 w 147"/>
                <a:gd name="T19" fmla="*/ 72 h 76"/>
                <a:gd name="T20" fmla="*/ 3 w 147"/>
                <a:gd name="T21" fmla="*/ 72 h 76"/>
                <a:gd name="T22" fmla="*/ 3 w 147"/>
                <a:gd name="T23" fmla="*/ 3 h 76"/>
                <a:gd name="T24" fmla="*/ 144 w 147"/>
                <a:gd name="T25" fmla="*/ 3 h 76"/>
                <a:gd name="T26" fmla="*/ 144 w 147"/>
                <a:gd name="T27" fmla="*/ 7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76">
                  <a:moveTo>
                    <a:pt x="147" y="74"/>
                  </a:moveTo>
                  <a:cubicBezTo>
                    <a:pt x="147" y="2"/>
                    <a:pt x="147" y="2"/>
                    <a:pt x="147" y="2"/>
                  </a:cubicBezTo>
                  <a:cubicBezTo>
                    <a:pt x="147" y="1"/>
                    <a:pt x="146" y="0"/>
                    <a:pt x="14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5"/>
                    <a:pt x="1" y="76"/>
                    <a:pt x="1" y="76"/>
                  </a:cubicBezTo>
                  <a:cubicBezTo>
                    <a:pt x="145" y="76"/>
                    <a:pt x="145" y="76"/>
                    <a:pt x="145" y="76"/>
                  </a:cubicBezTo>
                  <a:cubicBezTo>
                    <a:pt x="146" y="76"/>
                    <a:pt x="147" y="75"/>
                    <a:pt x="147" y="74"/>
                  </a:cubicBezTo>
                  <a:close/>
                  <a:moveTo>
                    <a:pt x="144" y="72"/>
                  </a:moveTo>
                  <a:cubicBezTo>
                    <a:pt x="3" y="72"/>
                    <a:pt x="3" y="72"/>
                    <a:pt x="3" y="7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44" y="3"/>
                    <a:pt x="144" y="3"/>
                    <a:pt x="144" y="3"/>
                  </a:cubicBezTo>
                  <a:lnTo>
                    <a:pt x="144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0"/>
            <p:cNvSpPr>
              <a:spLocks noEditPoints="1"/>
            </p:cNvSpPr>
            <p:nvPr/>
          </p:nvSpPr>
          <p:spPr bwMode="auto">
            <a:xfrm>
              <a:off x="3703638" y="2568575"/>
              <a:ext cx="522288" cy="246063"/>
            </a:xfrm>
            <a:custGeom>
              <a:avLst/>
              <a:gdLst>
                <a:gd name="T0" fmla="*/ 2 w 123"/>
                <a:gd name="T1" fmla="*/ 42 h 58"/>
                <a:gd name="T2" fmla="*/ 17 w 123"/>
                <a:gd name="T3" fmla="*/ 56 h 58"/>
                <a:gd name="T4" fmla="*/ 19 w 123"/>
                <a:gd name="T5" fmla="*/ 58 h 58"/>
                <a:gd name="T6" fmla="*/ 105 w 123"/>
                <a:gd name="T7" fmla="*/ 58 h 58"/>
                <a:gd name="T8" fmla="*/ 106 w 123"/>
                <a:gd name="T9" fmla="*/ 56 h 58"/>
                <a:gd name="T10" fmla="*/ 121 w 123"/>
                <a:gd name="T11" fmla="*/ 42 h 58"/>
                <a:gd name="T12" fmla="*/ 123 w 123"/>
                <a:gd name="T13" fmla="*/ 41 h 58"/>
                <a:gd name="T14" fmla="*/ 123 w 123"/>
                <a:gd name="T15" fmla="*/ 17 h 58"/>
                <a:gd name="T16" fmla="*/ 121 w 123"/>
                <a:gd name="T17" fmla="*/ 15 h 58"/>
                <a:gd name="T18" fmla="*/ 106 w 123"/>
                <a:gd name="T19" fmla="*/ 2 h 58"/>
                <a:gd name="T20" fmla="*/ 105 w 123"/>
                <a:gd name="T21" fmla="*/ 0 h 58"/>
                <a:gd name="T22" fmla="*/ 19 w 123"/>
                <a:gd name="T23" fmla="*/ 0 h 58"/>
                <a:gd name="T24" fmla="*/ 17 w 123"/>
                <a:gd name="T25" fmla="*/ 2 h 58"/>
                <a:gd name="T26" fmla="*/ 2 w 123"/>
                <a:gd name="T27" fmla="*/ 15 h 58"/>
                <a:gd name="T28" fmla="*/ 0 w 123"/>
                <a:gd name="T29" fmla="*/ 17 h 58"/>
                <a:gd name="T30" fmla="*/ 0 w 123"/>
                <a:gd name="T31" fmla="*/ 41 h 58"/>
                <a:gd name="T32" fmla="*/ 2 w 123"/>
                <a:gd name="T33" fmla="*/ 42 h 58"/>
                <a:gd name="T34" fmla="*/ 4 w 123"/>
                <a:gd name="T35" fmla="*/ 18 h 58"/>
                <a:gd name="T36" fmla="*/ 20 w 123"/>
                <a:gd name="T37" fmla="*/ 3 h 58"/>
                <a:gd name="T38" fmla="*/ 103 w 123"/>
                <a:gd name="T39" fmla="*/ 3 h 58"/>
                <a:gd name="T40" fmla="*/ 120 w 123"/>
                <a:gd name="T41" fmla="*/ 18 h 58"/>
                <a:gd name="T42" fmla="*/ 120 w 123"/>
                <a:gd name="T43" fmla="*/ 39 h 58"/>
                <a:gd name="T44" fmla="*/ 103 w 123"/>
                <a:gd name="T45" fmla="*/ 55 h 58"/>
                <a:gd name="T46" fmla="*/ 20 w 123"/>
                <a:gd name="T47" fmla="*/ 55 h 58"/>
                <a:gd name="T48" fmla="*/ 4 w 123"/>
                <a:gd name="T49" fmla="*/ 39 h 58"/>
                <a:gd name="T50" fmla="*/ 4 w 123"/>
                <a:gd name="T51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3" h="58">
                  <a:moveTo>
                    <a:pt x="2" y="42"/>
                  </a:moveTo>
                  <a:cubicBezTo>
                    <a:pt x="10" y="42"/>
                    <a:pt x="17" y="49"/>
                    <a:pt x="17" y="56"/>
                  </a:cubicBezTo>
                  <a:cubicBezTo>
                    <a:pt x="17" y="57"/>
                    <a:pt x="18" y="58"/>
                    <a:pt x="19" y="58"/>
                  </a:cubicBezTo>
                  <a:cubicBezTo>
                    <a:pt x="105" y="58"/>
                    <a:pt x="105" y="58"/>
                    <a:pt x="105" y="58"/>
                  </a:cubicBezTo>
                  <a:cubicBezTo>
                    <a:pt x="106" y="58"/>
                    <a:pt x="106" y="57"/>
                    <a:pt x="106" y="56"/>
                  </a:cubicBezTo>
                  <a:cubicBezTo>
                    <a:pt x="106" y="49"/>
                    <a:pt x="113" y="42"/>
                    <a:pt x="121" y="42"/>
                  </a:cubicBezTo>
                  <a:cubicBezTo>
                    <a:pt x="122" y="42"/>
                    <a:pt x="123" y="42"/>
                    <a:pt x="123" y="41"/>
                  </a:cubicBezTo>
                  <a:cubicBezTo>
                    <a:pt x="123" y="17"/>
                    <a:pt x="123" y="17"/>
                    <a:pt x="123" y="17"/>
                  </a:cubicBezTo>
                  <a:cubicBezTo>
                    <a:pt x="123" y="16"/>
                    <a:pt x="122" y="15"/>
                    <a:pt x="121" y="15"/>
                  </a:cubicBezTo>
                  <a:cubicBezTo>
                    <a:pt x="113" y="15"/>
                    <a:pt x="106" y="9"/>
                    <a:pt x="106" y="2"/>
                  </a:cubicBezTo>
                  <a:cubicBezTo>
                    <a:pt x="106" y="1"/>
                    <a:pt x="106" y="0"/>
                    <a:pt x="10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7" y="1"/>
                    <a:pt x="17" y="2"/>
                  </a:cubicBezTo>
                  <a:cubicBezTo>
                    <a:pt x="17" y="9"/>
                    <a:pt x="10" y="15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1" y="42"/>
                    <a:pt x="2" y="42"/>
                  </a:cubicBezTo>
                  <a:close/>
                  <a:moveTo>
                    <a:pt x="4" y="18"/>
                  </a:moveTo>
                  <a:cubicBezTo>
                    <a:pt x="12" y="18"/>
                    <a:pt x="19" y="11"/>
                    <a:pt x="20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4" y="11"/>
                    <a:pt x="111" y="18"/>
                    <a:pt x="120" y="18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11" y="40"/>
                    <a:pt x="104" y="46"/>
                    <a:pt x="103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9" y="46"/>
                    <a:pt x="12" y="40"/>
                    <a:pt x="4" y="39"/>
                  </a:cubicBezTo>
                  <a:lnTo>
                    <a:pt x="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1"/>
            <p:cNvSpPr>
              <a:spLocks noEditPoints="1"/>
            </p:cNvSpPr>
            <p:nvPr/>
          </p:nvSpPr>
          <p:spPr bwMode="auto">
            <a:xfrm>
              <a:off x="3895726" y="2619375"/>
              <a:ext cx="139700" cy="139700"/>
            </a:xfrm>
            <a:custGeom>
              <a:avLst/>
              <a:gdLst>
                <a:gd name="T0" fmla="*/ 16 w 33"/>
                <a:gd name="T1" fmla="*/ 33 h 33"/>
                <a:gd name="T2" fmla="*/ 33 w 33"/>
                <a:gd name="T3" fmla="*/ 17 h 33"/>
                <a:gd name="T4" fmla="*/ 16 w 33"/>
                <a:gd name="T5" fmla="*/ 0 h 33"/>
                <a:gd name="T6" fmla="*/ 0 w 33"/>
                <a:gd name="T7" fmla="*/ 17 h 33"/>
                <a:gd name="T8" fmla="*/ 16 w 33"/>
                <a:gd name="T9" fmla="*/ 33 h 33"/>
                <a:gd name="T10" fmla="*/ 16 w 33"/>
                <a:gd name="T11" fmla="*/ 4 h 33"/>
                <a:gd name="T12" fmla="*/ 30 w 33"/>
                <a:gd name="T13" fmla="*/ 17 h 33"/>
                <a:gd name="T14" fmla="*/ 16 w 33"/>
                <a:gd name="T15" fmla="*/ 30 h 33"/>
                <a:gd name="T16" fmla="*/ 3 w 33"/>
                <a:gd name="T17" fmla="*/ 17 h 33"/>
                <a:gd name="T18" fmla="*/ 16 w 33"/>
                <a:gd name="T1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3">
                  <a:moveTo>
                    <a:pt x="16" y="33"/>
                  </a:moveTo>
                  <a:cubicBezTo>
                    <a:pt x="25" y="33"/>
                    <a:pt x="33" y="26"/>
                    <a:pt x="33" y="17"/>
                  </a:cubicBezTo>
                  <a:cubicBezTo>
                    <a:pt x="33" y="8"/>
                    <a:pt x="25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3"/>
                    <a:pt x="16" y="33"/>
                  </a:cubicBezTo>
                  <a:close/>
                  <a:moveTo>
                    <a:pt x="16" y="4"/>
                  </a:moveTo>
                  <a:cubicBezTo>
                    <a:pt x="24" y="4"/>
                    <a:pt x="30" y="10"/>
                    <a:pt x="30" y="17"/>
                  </a:cubicBezTo>
                  <a:cubicBezTo>
                    <a:pt x="30" y="24"/>
                    <a:pt x="24" y="30"/>
                    <a:pt x="16" y="30"/>
                  </a:cubicBezTo>
                  <a:cubicBezTo>
                    <a:pt x="9" y="30"/>
                    <a:pt x="3" y="24"/>
                    <a:pt x="3" y="17"/>
                  </a:cubicBezTo>
                  <a:cubicBezTo>
                    <a:pt x="3" y="10"/>
                    <a:pt x="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3729038" y="2606675"/>
              <a:ext cx="623888" cy="317500"/>
            </a:xfrm>
            <a:custGeom>
              <a:avLst/>
              <a:gdLst>
                <a:gd name="T0" fmla="*/ 147 w 147"/>
                <a:gd name="T1" fmla="*/ 73 h 75"/>
                <a:gd name="T2" fmla="*/ 147 w 147"/>
                <a:gd name="T3" fmla="*/ 2 h 75"/>
                <a:gd name="T4" fmla="*/ 145 w 147"/>
                <a:gd name="T5" fmla="*/ 0 h 75"/>
                <a:gd name="T6" fmla="*/ 136 w 147"/>
                <a:gd name="T7" fmla="*/ 0 h 75"/>
                <a:gd name="T8" fmla="*/ 134 w 147"/>
                <a:gd name="T9" fmla="*/ 2 h 75"/>
                <a:gd name="T10" fmla="*/ 136 w 147"/>
                <a:gd name="T11" fmla="*/ 4 h 75"/>
                <a:gd name="T12" fmla="*/ 144 w 147"/>
                <a:gd name="T13" fmla="*/ 4 h 75"/>
                <a:gd name="T14" fmla="*/ 144 w 147"/>
                <a:gd name="T15" fmla="*/ 72 h 75"/>
                <a:gd name="T16" fmla="*/ 3 w 147"/>
                <a:gd name="T17" fmla="*/ 72 h 75"/>
                <a:gd name="T18" fmla="*/ 3 w 147"/>
                <a:gd name="T19" fmla="*/ 65 h 75"/>
                <a:gd name="T20" fmla="*/ 2 w 147"/>
                <a:gd name="T21" fmla="*/ 63 h 75"/>
                <a:gd name="T22" fmla="*/ 0 w 147"/>
                <a:gd name="T23" fmla="*/ 65 h 75"/>
                <a:gd name="T24" fmla="*/ 0 w 147"/>
                <a:gd name="T25" fmla="*/ 73 h 75"/>
                <a:gd name="T26" fmla="*/ 2 w 147"/>
                <a:gd name="T27" fmla="*/ 75 h 75"/>
                <a:gd name="T28" fmla="*/ 145 w 147"/>
                <a:gd name="T29" fmla="*/ 75 h 75"/>
                <a:gd name="T30" fmla="*/ 147 w 147"/>
                <a:gd name="T31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7" h="75">
                  <a:moveTo>
                    <a:pt x="147" y="73"/>
                  </a:moveTo>
                  <a:cubicBezTo>
                    <a:pt x="147" y="2"/>
                    <a:pt x="147" y="2"/>
                    <a:pt x="147" y="2"/>
                  </a:cubicBezTo>
                  <a:cubicBezTo>
                    <a:pt x="147" y="1"/>
                    <a:pt x="146" y="0"/>
                    <a:pt x="145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144" y="72"/>
                    <a:pt x="144" y="72"/>
                    <a:pt x="144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4"/>
                    <a:pt x="3" y="63"/>
                    <a:pt x="2" y="63"/>
                  </a:cubicBezTo>
                  <a:cubicBezTo>
                    <a:pt x="1" y="63"/>
                    <a:pt x="0" y="64"/>
                    <a:pt x="0" y="6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1" y="75"/>
                    <a:pt x="2" y="75"/>
                  </a:cubicBezTo>
                  <a:cubicBezTo>
                    <a:pt x="145" y="75"/>
                    <a:pt x="145" y="75"/>
                    <a:pt x="145" y="75"/>
                  </a:cubicBezTo>
                  <a:cubicBezTo>
                    <a:pt x="146" y="75"/>
                    <a:pt x="147" y="74"/>
                    <a:pt x="14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3806826" y="2682875"/>
              <a:ext cx="622300" cy="322263"/>
            </a:xfrm>
            <a:custGeom>
              <a:avLst/>
              <a:gdLst>
                <a:gd name="T0" fmla="*/ 146 w 147"/>
                <a:gd name="T1" fmla="*/ 0 h 76"/>
                <a:gd name="T2" fmla="*/ 134 w 147"/>
                <a:gd name="T3" fmla="*/ 0 h 76"/>
                <a:gd name="T4" fmla="*/ 133 w 147"/>
                <a:gd name="T5" fmla="*/ 2 h 76"/>
                <a:gd name="T6" fmla="*/ 134 w 147"/>
                <a:gd name="T7" fmla="*/ 3 h 76"/>
                <a:gd name="T8" fmla="*/ 144 w 147"/>
                <a:gd name="T9" fmla="*/ 3 h 76"/>
                <a:gd name="T10" fmla="*/ 144 w 147"/>
                <a:gd name="T11" fmla="*/ 72 h 76"/>
                <a:gd name="T12" fmla="*/ 3 w 147"/>
                <a:gd name="T13" fmla="*/ 72 h 76"/>
                <a:gd name="T14" fmla="*/ 3 w 147"/>
                <a:gd name="T15" fmla="*/ 63 h 76"/>
                <a:gd name="T16" fmla="*/ 1 w 147"/>
                <a:gd name="T17" fmla="*/ 61 h 76"/>
                <a:gd name="T18" fmla="*/ 0 w 147"/>
                <a:gd name="T19" fmla="*/ 63 h 76"/>
                <a:gd name="T20" fmla="*/ 0 w 147"/>
                <a:gd name="T21" fmla="*/ 74 h 76"/>
                <a:gd name="T22" fmla="*/ 1 w 147"/>
                <a:gd name="T23" fmla="*/ 76 h 76"/>
                <a:gd name="T24" fmla="*/ 146 w 147"/>
                <a:gd name="T25" fmla="*/ 76 h 76"/>
                <a:gd name="T26" fmla="*/ 147 w 147"/>
                <a:gd name="T27" fmla="*/ 74 h 76"/>
                <a:gd name="T28" fmla="*/ 147 w 147"/>
                <a:gd name="T29" fmla="*/ 2 h 76"/>
                <a:gd name="T30" fmla="*/ 146 w 147"/>
                <a:gd name="T3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7" h="76">
                  <a:moveTo>
                    <a:pt x="146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3" y="1"/>
                    <a:pt x="133" y="2"/>
                  </a:cubicBezTo>
                  <a:cubicBezTo>
                    <a:pt x="133" y="3"/>
                    <a:pt x="134" y="3"/>
                    <a:pt x="134" y="3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4" y="72"/>
                    <a:pt x="144" y="72"/>
                    <a:pt x="144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2"/>
                    <a:pt x="2" y="61"/>
                    <a:pt x="1" y="61"/>
                  </a:cubicBezTo>
                  <a:cubicBezTo>
                    <a:pt x="1" y="61"/>
                    <a:pt x="0" y="62"/>
                    <a:pt x="0" y="6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5"/>
                    <a:pt x="1" y="76"/>
                    <a:pt x="1" y="76"/>
                  </a:cubicBezTo>
                  <a:cubicBezTo>
                    <a:pt x="146" y="76"/>
                    <a:pt x="146" y="76"/>
                    <a:pt x="146" y="76"/>
                  </a:cubicBezTo>
                  <a:cubicBezTo>
                    <a:pt x="147" y="76"/>
                    <a:pt x="147" y="75"/>
                    <a:pt x="147" y="74"/>
                  </a:cubicBezTo>
                  <a:cubicBezTo>
                    <a:pt x="147" y="2"/>
                    <a:pt x="147" y="2"/>
                    <a:pt x="147" y="2"/>
                  </a:cubicBezTo>
                  <a:cubicBezTo>
                    <a:pt x="147" y="1"/>
                    <a:pt x="147" y="0"/>
                    <a:pt x="1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319266" y="1740313"/>
            <a:ext cx="682625" cy="479425"/>
            <a:chOff x="8194676" y="1944688"/>
            <a:chExt cx="682625" cy="479425"/>
          </a:xfrm>
          <a:solidFill>
            <a:schemeClr val="accent3"/>
          </a:solidFill>
        </p:grpSpPr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8194676" y="1944688"/>
              <a:ext cx="682625" cy="479425"/>
            </a:xfrm>
            <a:custGeom>
              <a:avLst/>
              <a:gdLst>
                <a:gd name="T0" fmla="*/ 160 w 161"/>
                <a:gd name="T1" fmla="*/ 0 h 113"/>
                <a:gd name="T2" fmla="*/ 2 w 161"/>
                <a:gd name="T3" fmla="*/ 0 h 113"/>
                <a:gd name="T4" fmla="*/ 0 w 161"/>
                <a:gd name="T5" fmla="*/ 1 h 113"/>
                <a:gd name="T6" fmla="*/ 0 w 161"/>
                <a:gd name="T7" fmla="*/ 22 h 113"/>
                <a:gd name="T8" fmla="*/ 0 w 161"/>
                <a:gd name="T9" fmla="*/ 112 h 113"/>
                <a:gd name="T10" fmla="*/ 2 w 161"/>
                <a:gd name="T11" fmla="*/ 113 h 113"/>
                <a:gd name="T12" fmla="*/ 160 w 161"/>
                <a:gd name="T13" fmla="*/ 113 h 113"/>
                <a:gd name="T14" fmla="*/ 161 w 161"/>
                <a:gd name="T15" fmla="*/ 112 h 113"/>
                <a:gd name="T16" fmla="*/ 161 w 161"/>
                <a:gd name="T17" fmla="*/ 22 h 113"/>
                <a:gd name="T18" fmla="*/ 161 w 161"/>
                <a:gd name="T19" fmla="*/ 1 h 113"/>
                <a:gd name="T20" fmla="*/ 160 w 161"/>
                <a:gd name="T21" fmla="*/ 0 h 113"/>
                <a:gd name="T22" fmla="*/ 158 w 161"/>
                <a:gd name="T23" fmla="*/ 110 h 113"/>
                <a:gd name="T24" fmla="*/ 3 w 161"/>
                <a:gd name="T25" fmla="*/ 110 h 113"/>
                <a:gd name="T26" fmla="*/ 3 w 161"/>
                <a:gd name="T27" fmla="*/ 23 h 113"/>
                <a:gd name="T28" fmla="*/ 158 w 161"/>
                <a:gd name="T29" fmla="*/ 23 h 113"/>
                <a:gd name="T30" fmla="*/ 158 w 161"/>
                <a:gd name="T31" fmla="*/ 110 h 113"/>
                <a:gd name="T32" fmla="*/ 158 w 161"/>
                <a:gd name="T33" fmla="*/ 20 h 113"/>
                <a:gd name="T34" fmla="*/ 3 w 161"/>
                <a:gd name="T35" fmla="*/ 20 h 113"/>
                <a:gd name="T36" fmla="*/ 3 w 161"/>
                <a:gd name="T37" fmla="*/ 3 h 113"/>
                <a:gd name="T38" fmla="*/ 158 w 161"/>
                <a:gd name="T39" fmla="*/ 3 h 113"/>
                <a:gd name="T40" fmla="*/ 158 w 161"/>
                <a:gd name="T41" fmla="*/ 2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1" h="113">
                  <a:moveTo>
                    <a:pt x="16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1" y="113"/>
                    <a:pt x="2" y="113"/>
                  </a:cubicBezTo>
                  <a:cubicBezTo>
                    <a:pt x="160" y="113"/>
                    <a:pt x="160" y="113"/>
                    <a:pt x="160" y="113"/>
                  </a:cubicBezTo>
                  <a:cubicBezTo>
                    <a:pt x="161" y="113"/>
                    <a:pt x="161" y="112"/>
                    <a:pt x="161" y="112"/>
                  </a:cubicBezTo>
                  <a:cubicBezTo>
                    <a:pt x="161" y="22"/>
                    <a:pt x="161" y="22"/>
                    <a:pt x="161" y="22"/>
                  </a:cubicBezTo>
                  <a:cubicBezTo>
                    <a:pt x="161" y="1"/>
                    <a:pt x="161" y="1"/>
                    <a:pt x="161" y="1"/>
                  </a:cubicBezTo>
                  <a:cubicBezTo>
                    <a:pt x="161" y="1"/>
                    <a:pt x="161" y="0"/>
                    <a:pt x="160" y="0"/>
                  </a:cubicBezTo>
                  <a:close/>
                  <a:moveTo>
                    <a:pt x="158" y="110"/>
                  </a:moveTo>
                  <a:cubicBezTo>
                    <a:pt x="3" y="110"/>
                    <a:pt x="3" y="110"/>
                    <a:pt x="3" y="110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158" y="23"/>
                    <a:pt x="158" y="23"/>
                    <a:pt x="158" y="23"/>
                  </a:cubicBezTo>
                  <a:lnTo>
                    <a:pt x="158" y="110"/>
                  </a:lnTo>
                  <a:close/>
                  <a:moveTo>
                    <a:pt x="158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58" y="3"/>
                    <a:pt x="158" y="3"/>
                    <a:pt x="158" y="3"/>
                  </a:cubicBezTo>
                  <a:lnTo>
                    <a:pt x="15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5"/>
            <p:cNvSpPr>
              <a:spLocks noEditPoints="1"/>
            </p:cNvSpPr>
            <p:nvPr/>
          </p:nvSpPr>
          <p:spPr bwMode="auto">
            <a:xfrm>
              <a:off x="8224838" y="1974850"/>
              <a:ext cx="41275" cy="38100"/>
            </a:xfrm>
            <a:custGeom>
              <a:avLst/>
              <a:gdLst>
                <a:gd name="T0" fmla="*/ 5 w 10"/>
                <a:gd name="T1" fmla="*/ 9 h 9"/>
                <a:gd name="T2" fmla="*/ 10 w 10"/>
                <a:gd name="T3" fmla="*/ 5 h 9"/>
                <a:gd name="T4" fmla="*/ 5 w 10"/>
                <a:gd name="T5" fmla="*/ 0 h 9"/>
                <a:gd name="T6" fmla="*/ 0 w 10"/>
                <a:gd name="T7" fmla="*/ 5 h 9"/>
                <a:gd name="T8" fmla="*/ 5 w 10"/>
                <a:gd name="T9" fmla="*/ 9 h 9"/>
                <a:gd name="T10" fmla="*/ 5 w 10"/>
                <a:gd name="T11" fmla="*/ 3 h 9"/>
                <a:gd name="T12" fmla="*/ 7 w 10"/>
                <a:gd name="T13" fmla="*/ 5 h 9"/>
                <a:gd name="T14" fmla="*/ 5 w 10"/>
                <a:gd name="T15" fmla="*/ 6 h 9"/>
                <a:gd name="T16" fmla="*/ 3 w 10"/>
                <a:gd name="T17" fmla="*/ 5 h 9"/>
                <a:gd name="T18" fmla="*/ 5 w 10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9">
                  <a:moveTo>
                    <a:pt x="5" y="9"/>
                  </a:moveTo>
                  <a:cubicBezTo>
                    <a:pt x="8" y="9"/>
                    <a:pt x="10" y="7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lose/>
                  <a:moveTo>
                    <a:pt x="5" y="3"/>
                  </a:moveTo>
                  <a:cubicBezTo>
                    <a:pt x="6" y="3"/>
                    <a:pt x="7" y="4"/>
                    <a:pt x="7" y="5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6"/>
            <p:cNvSpPr>
              <a:spLocks noEditPoints="1"/>
            </p:cNvSpPr>
            <p:nvPr/>
          </p:nvSpPr>
          <p:spPr bwMode="auto">
            <a:xfrm>
              <a:off x="8270876" y="1974850"/>
              <a:ext cx="42863" cy="38100"/>
            </a:xfrm>
            <a:custGeom>
              <a:avLst/>
              <a:gdLst>
                <a:gd name="T0" fmla="*/ 5 w 10"/>
                <a:gd name="T1" fmla="*/ 9 h 9"/>
                <a:gd name="T2" fmla="*/ 10 w 10"/>
                <a:gd name="T3" fmla="*/ 5 h 9"/>
                <a:gd name="T4" fmla="*/ 5 w 10"/>
                <a:gd name="T5" fmla="*/ 0 h 9"/>
                <a:gd name="T6" fmla="*/ 0 w 10"/>
                <a:gd name="T7" fmla="*/ 5 h 9"/>
                <a:gd name="T8" fmla="*/ 5 w 10"/>
                <a:gd name="T9" fmla="*/ 9 h 9"/>
                <a:gd name="T10" fmla="*/ 5 w 10"/>
                <a:gd name="T11" fmla="*/ 3 h 9"/>
                <a:gd name="T12" fmla="*/ 7 w 10"/>
                <a:gd name="T13" fmla="*/ 5 h 9"/>
                <a:gd name="T14" fmla="*/ 5 w 10"/>
                <a:gd name="T15" fmla="*/ 6 h 9"/>
                <a:gd name="T16" fmla="*/ 3 w 10"/>
                <a:gd name="T17" fmla="*/ 5 h 9"/>
                <a:gd name="T18" fmla="*/ 5 w 10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9">
                  <a:moveTo>
                    <a:pt x="5" y="9"/>
                  </a:moveTo>
                  <a:cubicBezTo>
                    <a:pt x="8" y="9"/>
                    <a:pt x="10" y="7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lose/>
                  <a:moveTo>
                    <a:pt x="5" y="3"/>
                  </a:moveTo>
                  <a:cubicBezTo>
                    <a:pt x="6" y="3"/>
                    <a:pt x="7" y="4"/>
                    <a:pt x="7" y="5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7"/>
            <p:cNvSpPr>
              <a:spLocks noEditPoints="1"/>
            </p:cNvSpPr>
            <p:nvPr/>
          </p:nvSpPr>
          <p:spPr bwMode="auto">
            <a:xfrm>
              <a:off x="8318501" y="1974850"/>
              <a:ext cx="41275" cy="38100"/>
            </a:xfrm>
            <a:custGeom>
              <a:avLst/>
              <a:gdLst>
                <a:gd name="T0" fmla="*/ 5 w 10"/>
                <a:gd name="T1" fmla="*/ 9 h 9"/>
                <a:gd name="T2" fmla="*/ 10 w 10"/>
                <a:gd name="T3" fmla="*/ 5 h 9"/>
                <a:gd name="T4" fmla="*/ 5 w 10"/>
                <a:gd name="T5" fmla="*/ 0 h 9"/>
                <a:gd name="T6" fmla="*/ 0 w 10"/>
                <a:gd name="T7" fmla="*/ 5 h 9"/>
                <a:gd name="T8" fmla="*/ 5 w 10"/>
                <a:gd name="T9" fmla="*/ 9 h 9"/>
                <a:gd name="T10" fmla="*/ 5 w 10"/>
                <a:gd name="T11" fmla="*/ 3 h 9"/>
                <a:gd name="T12" fmla="*/ 6 w 10"/>
                <a:gd name="T13" fmla="*/ 5 h 9"/>
                <a:gd name="T14" fmla="*/ 5 w 10"/>
                <a:gd name="T15" fmla="*/ 6 h 9"/>
                <a:gd name="T16" fmla="*/ 3 w 10"/>
                <a:gd name="T17" fmla="*/ 5 h 9"/>
                <a:gd name="T18" fmla="*/ 5 w 10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9">
                  <a:moveTo>
                    <a:pt x="5" y="9"/>
                  </a:moveTo>
                  <a:cubicBezTo>
                    <a:pt x="7" y="9"/>
                    <a:pt x="10" y="7"/>
                    <a:pt x="10" y="5"/>
                  </a:cubicBezTo>
                  <a:cubicBezTo>
                    <a:pt x="10" y="2"/>
                    <a:pt x="7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lose/>
                  <a:moveTo>
                    <a:pt x="5" y="3"/>
                  </a:moveTo>
                  <a:cubicBezTo>
                    <a:pt x="6" y="3"/>
                    <a:pt x="6" y="4"/>
                    <a:pt x="6" y="5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8"/>
            <p:cNvSpPr>
              <a:spLocks noEditPoints="1"/>
            </p:cNvSpPr>
            <p:nvPr/>
          </p:nvSpPr>
          <p:spPr bwMode="auto">
            <a:xfrm>
              <a:off x="8280401" y="2089150"/>
              <a:ext cx="261938" cy="263525"/>
            </a:xfrm>
            <a:custGeom>
              <a:avLst/>
              <a:gdLst>
                <a:gd name="T0" fmla="*/ 1 w 62"/>
                <a:gd name="T1" fmla="*/ 62 h 62"/>
                <a:gd name="T2" fmla="*/ 61 w 62"/>
                <a:gd name="T3" fmla="*/ 62 h 62"/>
                <a:gd name="T4" fmla="*/ 62 w 62"/>
                <a:gd name="T5" fmla="*/ 60 h 62"/>
                <a:gd name="T6" fmla="*/ 62 w 62"/>
                <a:gd name="T7" fmla="*/ 1 h 62"/>
                <a:gd name="T8" fmla="*/ 61 w 62"/>
                <a:gd name="T9" fmla="*/ 0 h 62"/>
                <a:gd name="T10" fmla="*/ 1 w 62"/>
                <a:gd name="T11" fmla="*/ 0 h 62"/>
                <a:gd name="T12" fmla="*/ 0 w 62"/>
                <a:gd name="T13" fmla="*/ 1 h 62"/>
                <a:gd name="T14" fmla="*/ 0 w 62"/>
                <a:gd name="T15" fmla="*/ 60 h 62"/>
                <a:gd name="T16" fmla="*/ 1 w 62"/>
                <a:gd name="T17" fmla="*/ 62 h 62"/>
                <a:gd name="T18" fmla="*/ 3 w 62"/>
                <a:gd name="T19" fmla="*/ 3 h 62"/>
                <a:gd name="T20" fmla="*/ 59 w 62"/>
                <a:gd name="T21" fmla="*/ 3 h 62"/>
                <a:gd name="T22" fmla="*/ 59 w 62"/>
                <a:gd name="T23" fmla="*/ 59 h 62"/>
                <a:gd name="T24" fmla="*/ 3 w 62"/>
                <a:gd name="T25" fmla="*/ 59 h 62"/>
                <a:gd name="T26" fmla="*/ 3 w 62"/>
                <a:gd name="T27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62">
                  <a:moveTo>
                    <a:pt x="1" y="62"/>
                  </a:moveTo>
                  <a:cubicBezTo>
                    <a:pt x="61" y="62"/>
                    <a:pt x="61" y="62"/>
                    <a:pt x="61" y="62"/>
                  </a:cubicBezTo>
                  <a:cubicBezTo>
                    <a:pt x="62" y="62"/>
                    <a:pt x="62" y="61"/>
                    <a:pt x="62" y="6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0"/>
                    <a:pt x="62" y="0"/>
                    <a:pt x="6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2"/>
                    <a:pt x="1" y="62"/>
                  </a:cubicBezTo>
                  <a:close/>
                  <a:moveTo>
                    <a:pt x="3" y="3"/>
                  </a:moveTo>
                  <a:cubicBezTo>
                    <a:pt x="59" y="3"/>
                    <a:pt x="59" y="3"/>
                    <a:pt x="59" y="3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3" y="59"/>
                    <a:pt x="3" y="59"/>
                    <a:pt x="3" y="59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39"/>
            <p:cNvSpPr>
              <a:spLocks/>
            </p:cNvSpPr>
            <p:nvPr/>
          </p:nvSpPr>
          <p:spPr bwMode="auto">
            <a:xfrm>
              <a:off x="8615363" y="2089150"/>
              <a:ext cx="185738" cy="12700"/>
            </a:xfrm>
            <a:custGeom>
              <a:avLst/>
              <a:gdLst>
                <a:gd name="T0" fmla="*/ 1 w 44"/>
                <a:gd name="T1" fmla="*/ 3 h 3"/>
                <a:gd name="T2" fmla="*/ 42 w 44"/>
                <a:gd name="T3" fmla="*/ 3 h 3"/>
                <a:gd name="T4" fmla="*/ 44 w 44"/>
                <a:gd name="T5" fmla="*/ 1 h 3"/>
                <a:gd name="T6" fmla="*/ 42 w 44"/>
                <a:gd name="T7" fmla="*/ 0 h 3"/>
                <a:gd name="T8" fmla="*/ 1 w 44"/>
                <a:gd name="T9" fmla="*/ 0 h 3"/>
                <a:gd name="T10" fmla="*/ 0 w 44"/>
                <a:gd name="T11" fmla="*/ 1 h 3"/>
                <a:gd name="T12" fmla="*/ 1 w 4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3">
                  <a:moveTo>
                    <a:pt x="1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3" y="3"/>
                    <a:pt x="44" y="2"/>
                    <a:pt x="44" y="1"/>
                  </a:cubicBezTo>
                  <a:cubicBezTo>
                    <a:pt x="44" y="0"/>
                    <a:pt x="43" y="0"/>
                    <a:pt x="4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40"/>
            <p:cNvSpPr>
              <a:spLocks/>
            </p:cNvSpPr>
            <p:nvPr/>
          </p:nvSpPr>
          <p:spPr bwMode="auto">
            <a:xfrm>
              <a:off x="8615363" y="2174875"/>
              <a:ext cx="180975" cy="12700"/>
            </a:xfrm>
            <a:custGeom>
              <a:avLst/>
              <a:gdLst>
                <a:gd name="T0" fmla="*/ 1 w 43"/>
                <a:gd name="T1" fmla="*/ 3 h 3"/>
                <a:gd name="T2" fmla="*/ 41 w 43"/>
                <a:gd name="T3" fmla="*/ 3 h 3"/>
                <a:gd name="T4" fmla="*/ 43 w 43"/>
                <a:gd name="T5" fmla="*/ 1 h 3"/>
                <a:gd name="T6" fmla="*/ 41 w 43"/>
                <a:gd name="T7" fmla="*/ 0 h 3"/>
                <a:gd name="T8" fmla="*/ 1 w 43"/>
                <a:gd name="T9" fmla="*/ 0 h 3"/>
                <a:gd name="T10" fmla="*/ 0 w 43"/>
                <a:gd name="T11" fmla="*/ 1 h 3"/>
                <a:gd name="T12" fmla="*/ 1 w 4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3">
                  <a:moveTo>
                    <a:pt x="1" y="3"/>
                  </a:moveTo>
                  <a:cubicBezTo>
                    <a:pt x="41" y="3"/>
                    <a:pt x="41" y="3"/>
                    <a:pt x="41" y="3"/>
                  </a:cubicBezTo>
                  <a:cubicBezTo>
                    <a:pt x="42" y="3"/>
                    <a:pt x="43" y="2"/>
                    <a:pt x="43" y="1"/>
                  </a:cubicBezTo>
                  <a:cubicBezTo>
                    <a:pt x="43" y="0"/>
                    <a:pt x="42" y="0"/>
                    <a:pt x="4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41"/>
            <p:cNvSpPr>
              <a:spLocks/>
            </p:cNvSpPr>
            <p:nvPr/>
          </p:nvSpPr>
          <p:spPr bwMode="auto">
            <a:xfrm>
              <a:off x="8615363" y="2254250"/>
              <a:ext cx="180975" cy="17463"/>
            </a:xfrm>
            <a:custGeom>
              <a:avLst/>
              <a:gdLst>
                <a:gd name="T0" fmla="*/ 1 w 43"/>
                <a:gd name="T1" fmla="*/ 4 h 4"/>
                <a:gd name="T2" fmla="*/ 41 w 43"/>
                <a:gd name="T3" fmla="*/ 4 h 4"/>
                <a:gd name="T4" fmla="*/ 43 w 43"/>
                <a:gd name="T5" fmla="*/ 2 h 4"/>
                <a:gd name="T6" fmla="*/ 41 w 43"/>
                <a:gd name="T7" fmla="*/ 0 h 4"/>
                <a:gd name="T8" fmla="*/ 1 w 43"/>
                <a:gd name="T9" fmla="*/ 0 h 4"/>
                <a:gd name="T10" fmla="*/ 0 w 43"/>
                <a:gd name="T11" fmla="*/ 2 h 4"/>
                <a:gd name="T12" fmla="*/ 1 w 43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">
                  <a:moveTo>
                    <a:pt x="1" y="4"/>
                  </a:moveTo>
                  <a:cubicBezTo>
                    <a:pt x="41" y="4"/>
                    <a:pt x="41" y="4"/>
                    <a:pt x="41" y="4"/>
                  </a:cubicBezTo>
                  <a:cubicBezTo>
                    <a:pt x="42" y="4"/>
                    <a:pt x="43" y="3"/>
                    <a:pt x="43" y="2"/>
                  </a:cubicBezTo>
                  <a:cubicBezTo>
                    <a:pt x="43" y="1"/>
                    <a:pt x="42" y="0"/>
                    <a:pt x="4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2"/>
            <p:cNvSpPr>
              <a:spLocks/>
            </p:cNvSpPr>
            <p:nvPr/>
          </p:nvSpPr>
          <p:spPr bwMode="auto">
            <a:xfrm>
              <a:off x="8615363" y="2339975"/>
              <a:ext cx="180975" cy="12700"/>
            </a:xfrm>
            <a:custGeom>
              <a:avLst/>
              <a:gdLst>
                <a:gd name="T0" fmla="*/ 1 w 43"/>
                <a:gd name="T1" fmla="*/ 3 h 3"/>
                <a:gd name="T2" fmla="*/ 41 w 43"/>
                <a:gd name="T3" fmla="*/ 3 h 3"/>
                <a:gd name="T4" fmla="*/ 43 w 43"/>
                <a:gd name="T5" fmla="*/ 1 h 3"/>
                <a:gd name="T6" fmla="*/ 41 w 43"/>
                <a:gd name="T7" fmla="*/ 0 h 3"/>
                <a:gd name="T8" fmla="*/ 1 w 43"/>
                <a:gd name="T9" fmla="*/ 0 h 3"/>
                <a:gd name="T10" fmla="*/ 0 w 43"/>
                <a:gd name="T11" fmla="*/ 1 h 3"/>
                <a:gd name="T12" fmla="*/ 1 w 4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3">
                  <a:moveTo>
                    <a:pt x="1" y="3"/>
                  </a:moveTo>
                  <a:cubicBezTo>
                    <a:pt x="41" y="3"/>
                    <a:pt x="41" y="3"/>
                    <a:pt x="41" y="3"/>
                  </a:cubicBezTo>
                  <a:cubicBezTo>
                    <a:pt x="42" y="3"/>
                    <a:pt x="43" y="2"/>
                    <a:pt x="43" y="1"/>
                  </a:cubicBezTo>
                  <a:cubicBezTo>
                    <a:pt x="43" y="0"/>
                    <a:pt x="42" y="0"/>
                    <a:pt x="4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595195" y="4570386"/>
            <a:ext cx="784225" cy="644526"/>
            <a:chOff x="8610601" y="4565650"/>
            <a:chExt cx="784225" cy="644526"/>
          </a:xfrm>
          <a:solidFill>
            <a:schemeClr val="accent4"/>
          </a:solidFill>
        </p:grpSpPr>
        <p:sp>
          <p:nvSpPr>
            <p:cNvPr id="57" name="Freeform 43"/>
            <p:cNvSpPr>
              <a:spLocks noEditPoints="1"/>
            </p:cNvSpPr>
            <p:nvPr/>
          </p:nvSpPr>
          <p:spPr bwMode="auto">
            <a:xfrm>
              <a:off x="8610601" y="4913313"/>
              <a:ext cx="296863" cy="296863"/>
            </a:xfrm>
            <a:custGeom>
              <a:avLst/>
              <a:gdLst>
                <a:gd name="T0" fmla="*/ 35 w 70"/>
                <a:gd name="T1" fmla="*/ 0 h 70"/>
                <a:gd name="T2" fmla="*/ 0 w 70"/>
                <a:gd name="T3" fmla="*/ 35 h 70"/>
                <a:gd name="T4" fmla="*/ 35 w 70"/>
                <a:gd name="T5" fmla="*/ 70 h 70"/>
                <a:gd name="T6" fmla="*/ 70 w 70"/>
                <a:gd name="T7" fmla="*/ 35 h 70"/>
                <a:gd name="T8" fmla="*/ 35 w 70"/>
                <a:gd name="T9" fmla="*/ 0 h 70"/>
                <a:gd name="T10" fmla="*/ 35 w 70"/>
                <a:gd name="T11" fmla="*/ 67 h 70"/>
                <a:gd name="T12" fmla="*/ 3 w 70"/>
                <a:gd name="T13" fmla="*/ 35 h 70"/>
                <a:gd name="T14" fmla="*/ 35 w 70"/>
                <a:gd name="T15" fmla="*/ 3 h 70"/>
                <a:gd name="T16" fmla="*/ 67 w 70"/>
                <a:gd name="T17" fmla="*/ 35 h 70"/>
                <a:gd name="T18" fmla="*/ 35 w 70"/>
                <a:gd name="T19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5"/>
                    <a:pt x="16" y="70"/>
                    <a:pt x="35" y="70"/>
                  </a:cubicBezTo>
                  <a:cubicBezTo>
                    <a:pt x="55" y="70"/>
                    <a:pt x="70" y="55"/>
                    <a:pt x="70" y="35"/>
                  </a:cubicBezTo>
                  <a:cubicBezTo>
                    <a:pt x="70" y="16"/>
                    <a:pt x="55" y="0"/>
                    <a:pt x="35" y="0"/>
                  </a:cubicBezTo>
                  <a:close/>
                  <a:moveTo>
                    <a:pt x="35" y="67"/>
                  </a:moveTo>
                  <a:cubicBezTo>
                    <a:pt x="17" y="67"/>
                    <a:pt x="3" y="53"/>
                    <a:pt x="3" y="35"/>
                  </a:cubicBezTo>
                  <a:cubicBezTo>
                    <a:pt x="3" y="17"/>
                    <a:pt x="17" y="3"/>
                    <a:pt x="35" y="3"/>
                  </a:cubicBezTo>
                  <a:cubicBezTo>
                    <a:pt x="53" y="3"/>
                    <a:pt x="67" y="17"/>
                    <a:pt x="67" y="35"/>
                  </a:cubicBezTo>
                  <a:cubicBezTo>
                    <a:pt x="67" y="53"/>
                    <a:pt x="53" y="67"/>
                    <a:pt x="35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44"/>
            <p:cNvSpPr>
              <a:spLocks noEditPoints="1"/>
            </p:cNvSpPr>
            <p:nvPr/>
          </p:nvSpPr>
          <p:spPr bwMode="auto">
            <a:xfrm>
              <a:off x="9097963" y="4565650"/>
              <a:ext cx="296863" cy="296863"/>
            </a:xfrm>
            <a:custGeom>
              <a:avLst/>
              <a:gdLst>
                <a:gd name="T0" fmla="*/ 35 w 70"/>
                <a:gd name="T1" fmla="*/ 0 h 70"/>
                <a:gd name="T2" fmla="*/ 0 w 70"/>
                <a:gd name="T3" fmla="*/ 35 h 70"/>
                <a:gd name="T4" fmla="*/ 35 w 70"/>
                <a:gd name="T5" fmla="*/ 70 h 70"/>
                <a:gd name="T6" fmla="*/ 70 w 70"/>
                <a:gd name="T7" fmla="*/ 35 h 70"/>
                <a:gd name="T8" fmla="*/ 35 w 70"/>
                <a:gd name="T9" fmla="*/ 0 h 70"/>
                <a:gd name="T10" fmla="*/ 35 w 70"/>
                <a:gd name="T11" fmla="*/ 67 h 70"/>
                <a:gd name="T12" fmla="*/ 3 w 70"/>
                <a:gd name="T13" fmla="*/ 35 h 70"/>
                <a:gd name="T14" fmla="*/ 35 w 70"/>
                <a:gd name="T15" fmla="*/ 3 h 70"/>
                <a:gd name="T16" fmla="*/ 67 w 70"/>
                <a:gd name="T17" fmla="*/ 35 h 70"/>
                <a:gd name="T18" fmla="*/ 35 w 70"/>
                <a:gd name="T19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6" y="0"/>
                    <a:pt x="0" y="15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ubicBezTo>
                    <a:pt x="55" y="70"/>
                    <a:pt x="70" y="54"/>
                    <a:pt x="70" y="35"/>
                  </a:cubicBezTo>
                  <a:cubicBezTo>
                    <a:pt x="70" y="15"/>
                    <a:pt x="55" y="0"/>
                    <a:pt x="35" y="0"/>
                  </a:cubicBezTo>
                  <a:close/>
                  <a:moveTo>
                    <a:pt x="35" y="67"/>
                  </a:moveTo>
                  <a:cubicBezTo>
                    <a:pt x="17" y="67"/>
                    <a:pt x="3" y="53"/>
                    <a:pt x="3" y="35"/>
                  </a:cubicBezTo>
                  <a:cubicBezTo>
                    <a:pt x="3" y="17"/>
                    <a:pt x="17" y="3"/>
                    <a:pt x="35" y="3"/>
                  </a:cubicBezTo>
                  <a:cubicBezTo>
                    <a:pt x="53" y="3"/>
                    <a:pt x="67" y="17"/>
                    <a:pt x="67" y="35"/>
                  </a:cubicBezTo>
                  <a:cubicBezTo>
                    <a:pt x="67" y="53"/>
                    <a:pt x="53" y="67"/>
                    <a:pt x="35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45"/>
            <p:cNvSpPr>
              <a:spLocks/>
            </p:cNvSpPr>
            <p:nvPr/>
          </p:nvSpPr>
          <p:spPr bwMode="auto">
            <a:xfrm>
              <a:off x="8648701" y="4705350"/>
              <a:ext cx="411163" cy="115888"/>
            </a:xfrm>
            <a:custGeom>
              <a:avLst/>
              <a:gdLst>
                <a:gd name="T0" fmla="*/ 14 w 97"/>
                <a:gd name="T1" fmla="*/ 26 h 27"/>
                <a:gd name="T2" fmla="*/ 15 w 97"/>
                <a:gd name="T3" fmla="*/ 27 h 27"/>
                <a:gd name="T4" fmla="*/ 16 w 97"/>
                <a:gd name="T5" fmla="*/ 26 h 27"/>
                <a:gd name="T6" fmla="*/ 29 w 97"/>
                <a:gd name="T7" fmla="*/ 14 h 27"/>
                <a:gd name="T8" fmla="*/ 29 w 97"/>
                <a:gd name="T9" fmla="*/ 12 h 27"/>
                <a:gd name="T10" fmla="*/ 27 w 97"/>
                <a:gd name="T11" fmla="*/ 12 h 27"/>
                <a:gd name="T12" fmla="*/ 17 w 97"/>
                <a:gd name="T13" fmla="*/ 21 h 27"/>
                <a:gd name="T14" fmla="*/ 22 w 97"/>
                <a:gd name="T15" fmla="*/ 9 h 27"/>
                <a:gd name="T16" fmla="*/ 37 w 97"/>
                <a:gd name="T17" fmla="*/ 4 h 27"/>
                <a:gd name="T18" fmla="*/ 95 w 97"/>
                <a:gd name="T19" fmla="*/ 4 h 27"/>
                <a:gd name="T20" fmla="*/ 97 w 97"/>
                <a:gd name="T21" fmla="*/ 2 h 27"/>
                <a:gd name="T22" fmla="*/ 95 w 97"/>
                <a:gd name="T23" fmla="*/ 0 h 27"/>
                <a:gd name="T24" fmla="*/ 37 w 97"/>
                <a:gd name="T25" fmla="*/ 0 h 27"/>
                <a:gd name="T26" fmla="*/ 19 w 97"/>
                <a:gd name="T27" fmla="*/ 7 h 27"/>
                <a:gd name="T28" fmla="*/ 13 w 97"/>
                <a:gd name="T29" fmla="*/ 22 h 27"/>
                <a:gd name="T30" fmla="*/ 3 w 97"/>
                <a:gd name="T31" fmla="*/ 12 h 27"/>
                <a:gd name="T32" fmla="*/ 0 w 97"/>
                <a:gd name="T33" fmla="*/ 12 h 27"/>
                <a:gd name="T34" fmla="*/ 0 w 97"/>
                <a:gd name="T35" fmla="*/ 14 h 27"/>
                <a:gd name="T36" fmla="*/ 14 w 97"/>
                <a:gd name="T37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" h="27">
                  <a:moveTo>
                    <a:pt x="14" y="26"/>
                  </a:moveTo>
                  <a:cubicBezTo>
                    <a:pt x="14" y="27"/>
                    <a:pt x="14" y="27"/>
                    <a:pt x="15" y="27"/>
                  </a:cubicBezTo>
                  <a:cubicBezTo>
                    <a:pt x="15" y="27"/>
                    <a:pt x="15" y="27"/>
                    <a:pt x="16" y="2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4"/>
                    <a:pt x="30" y="13"/>
                    <a:pt x="29" y="12"/>
                  </a:cubicBezTo>
                  <a:cubicBezTo>
                    <a:pt x="29" y="11"/>
                    <a:pt x="27" y="11"/>
                    <a:pt x="27" y="12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6"/>
                    <a:pt x="19" y="12"/>
                    <a:pt x="22" y="9"/>
                  </a:cubicBezTo>
                  <a:cubicBezTo>
                    <a:pt x="28" y="3"/>
                    <a:pt x="37" y="4"/>
                    <a:pt x="37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6" y="4"/>
                    <a:pt x="97" y="3"/>
                    <a:pt x="97" y="2"/>
                  </a:cubicBezTo>
                  <a:cubicBezTo>
                    <a:pt x="97" y="1"/>
                    <a:pt x="96" y="0"/>
                    <a:pt x="9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26" y="0"/>
                    <a:pt x="19" y="7"/>
                  </a:cubicBezTo>
                  <a:cubicBezTo>
                    <a:pt x="16" y="11"/>
                    <a:pt x="14" y="16"/>
                    <a:pt x="13" y="2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1"/>
                    <a:pt x="1" y="11"/>
                    <a:pt x="0" y="12"/>
                  </a:cubicBezTo>
                  <a:cubicBezTo>
                    <a:pt x="0" y="13"/>
                    <a:pt x="0" y="14"/>
                    <a:pt x="0" y="14"/>
                  </a:cubicBezTo>
                  <a:lnTo>
                    <a:pt x="14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46"/>
            <p:cNvSpPr>
              <a:spLocks/>
            </p:cNvSpPr>
            <p:nvPr/>
          </p:nvSpPr>
          <p:spPr bwMode="auto">
            <a:xfrm>
              <a:off x="8932863" y="4956175"/>
              <a:ext cx="411163" cy="114300"/>
            </a:xfrm>
            <a:custGeom>
              <a:avLst/>
              <a:gdLst>
                <a:gd name="T0" fmla="*/ 83 w 97"/>
                <a:gd name="T1" fmla="*/ 1 h 27"/>
                <a:gd name="T2" fmla="*/ 81 w 97"/>
                <a:gd name="T3" fmla="*/ 1 h 27"/>
                <a:gd name="T4" fmla="*/ 68 w 97"/>
                <a:gd name="T5" fmla="*/ 13 h 27"/>
                <a:gd name="T6" fmla="*/ 68 w 97"/>
                <a:gd name="T7" fmla="*/ 15 h 27"/>
                <a:gd name="T8" fmla="*/ 69 w 97"/>
                <a:gd name="T9" fmla="*/ 16 h 27"/>
                <a:gd name="T10" fmla="*/ 70 w 97"/>
                <a:gd name="T11" fmla="*/ 15 h 27"/>
                <a:gd name="T12" fmla="*/ 80 w 97"/>
                <a:gd name="T13" fmla="*/ 6 h 27"/>
                <a:gd name="T14" fmla="*/ 75 w 97"/>
                <a:gd name="T15" fmla="*/ 18 h 27"/>
                <a:gd name="T16" fmla="*/ 60 w 97"/>
                <a:gd name="T17" fmla="*/ 23 h 27"/>
                <a:gd name="T18" fmla="*/ 1 w 97"/>
                <a:gd name="T19" fmla="*/ 23 h 27"/>
                <a:gd name="T20" fmla="*/ 0 w 97"/>
                <a:gd name="T21" fmla="*/ 25 h 27"/>
                <a:gd name="T22" fmla="*/ 1 w 97"/>
                <a:gd name="T23" fmla="*/ 27 h 27"/>
                <a:gd name="T24" fmla="*/ 60 w 97"/>
                <a:gd name="T25" fmla="*/ 27 h 27"/>
                <a:gd name="T26" fmla="*/ 60 w 97"/>
                <a:gd name="T27" fmla="*/ 27 h 27"/>
                <a:gd name="T28" fmla="*/ 77 w 97"/>
                <a:gd name="T29" fmla="*/ 20 h 27"/>
                <a:gd name="T30" fmla="*/ 84 w 97"/>
                <a:gd name="T31" fmla="*/ 5 h 27"/>
                <a:gd name="T32" fmla="*/ 94 w 97"/>
                <a:gd name="T33" fmla="*/ 15 h 27"/>
                <a:gd name="T34" fmla="*/ 96 w 97"/>
                <a:gd name="T35" fmla="*/ 15 h 27"/>
                <a:gd name="T36" fmla="*/ 96 w 97"/>
                <a:gd name="T37" fmla="*/ 13 h 27"/>
                <a:gd name="T38" fmla="*/ 83 w 97"/>
                <a:gd name="T3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" h="27">
                  <a:moveTo>
                    <a:pt x="83" y="1"/>
                  </a:moveTo>
                  <a:cubicBezTo>
                    <a:pt x="83" y="0"/>
                    <a:pt x="82" y="0"/>
                    <a:pt x="81" y="1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7" y="13"/>
                    <a:pt x="67" y="14"/>
                    <a:pt x="68" y="15"/>
                  </a:cubicBezTo>
                  <a:cubicBezTo>
                    <a:pt x="68" y="15"/>
                    <a:pt x="69" y="16"/>
                    <a:pt x="69" y="16"/>
                  </a:cubicBezTo>
                  <a:cubicBezTo>
                    <a:pt x="69" y="16"/>
                    <a:pt x="70" y="15"/>
                    <a:pt x="70" y="15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11"/>
                    <a:pt x="78" y="15"/>
                    <a:pt x="75" y="18"/>
                  </a:cubicBezTo>
                  <a:cubicBezTo>
                    <a:pt x="69" y="24"/>
                    <a:pt x="60" y="23"/>
                    <a:pt x="6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4"/>
                    <a:pt x="0" y="25"/>
                  </a:cubicBezTo>
                  <a:cubicBezTo>
                    <a:pt x="0" y="26"/>
                    <a:pt x="1" y="27"/>
                    <a:pt x="1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1" y="27"/>
                    <a:pt x="71" y="26"/>
                    <a:pt x="77" y="20"/>
                  </a:cubicBezTo>
                  <a:cubicBezTo>
                    <a:pt x="81" y="16"/>
                    <a:pt x="83" y="11"/>
                    <a:pt x="84" y="5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5" y="16"/>
                    <a:pt x="96" y="16"/>
                    <a:pt x="96" y="15"/>
                  </a:cubicBezTo>
                  <a:cubicBezTo>
                    <a:pt x="97" y="14"/>
                    <a:pt x="97" y="13"/>
                    <a:pt x="96" y="13"/>
                  </a:cubicBezTo>
                  <a:lnTo>
                    <a:pt x="8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47"/>
            <p:cNvSpPr>
              <a:spLocks noEditPoints="1"/>
            </p:cNvSpPr>
            <p:nvPr/>
          </p:nvSpPr>
          <p:spPr bwMode="auto">
            <a:xfrm>
              <a:off x="8648701" y="4951413"/>
              <a:ext cx="220663" cy="220663"/>
            </a:xfrm>
            <a:custGeom>
              <a:avLst/>
              <a:gdLst>
                <a:gd name="T0" fmla="*/ 26 w 52"/>
                <a:gd name="T1" fmla="*/ 0 h 52"/>
                <a:gd name="T2" fmla="*/ 0 w 52"/>
                <a:gd name="T3" fmla="*/ 26 h 52"/>
                <a:gd name="T4" fmla="*/ 26 w 52"/>
                <a:gd name="T5" fmla="*/ 52 h 52"/>
                <a:gd name="T6" fmla="*/ 52 w 52"/>
                <a:gd name="T7" fmla="*/ 26 h 52"/>
                <a:gd name="T8" fmla="*/ 26 w 52"/>
                <a:gd name="T9" fmla="*/ 0 h 52"/>
                <a:gd name="T10" fmla="*/ 26 w 52"/>
                <a:gd name="T11" fmla="*/ 49 h 52"/>
                <a:gd name="T12" fmla="*/ 4 w 52"/>
                <a:gd name="T13" fmla="*/ 26 h 52"/>
                <a:gd name="T14" fmla="*/ 26 w 52"/>
                <a:gd name="T15" fmla="*/ 4 h 52"/>
                <a:gd name="T16" fmla="*/ 49 w 52"/>
                <a:gd name="T17" fmla="*/ 26 h 52"/>
                <a:gd name="T18" fmla="*/ 26 w 52"/>
                <a:gd name="T1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0"/>
                    <a:pt x="12" y="52"/>
                    <a:pt x="26" y="52"/>
                  </a:cubicBezTo>
                  <a:cubicBezTo>
                    <a:pt x="40" y="52"/>
                    <a:pt x="52" y="40"/>
                    <a:pt x="52" y="26"/>
                  </a:cubicBezTo>
                  <a:cubicBezTo>
                    <a:pt x="52" y="12"/>
                    <a:pt x="40" y="0"/>
                    <a:pt x="26" y="0"/>
                  </a:cubicBezTo>
                  <a:close/>
                  <a:moveTo>
                    <a:pt x="26" y="49"/>
                  </a:moveTo>
                  <a:cubicBezTo>
                    <a:pt x="14" y="49"/>
                    <a:pt x="4" y="39"/>
                    <a:pt x="4" y="26"/>
                  </a:cubicBezTo>
                  <a:cubicBezTo>
                    <a:pt x="4" y="14"/>
                    <a:pt x="14" y="4"/>
                    <a:pt x="26" y="4"/>
                  </a:cubicBezTo>
                  <a:cubicBezTo>
                    <a:pt x="38" y="4"/>
                    <a:pt x="49" y="14"/>
                    <a:pt x="49" y="26"/>
                  </a:cubicBezTo>
                  <a:cubicBezTo>
                    <a:pt x="49" y="39"/>
                    <a:pt x="38" y="49"/>
                    <a:pt x="2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48"/>
            <p:cNvSpPr>
              <a:spLocks noEditPoints="1"/>
            </p:cNvSpPr>
            <p:nvPr/>
          </p:nvSpPr>
          <p:spPr bwMode="auto">
            <a:xfrm>
              <a:off x="9136063" y="4603750"/>
              <a:ext cx="220663" cy="220663"/>
            </a:xfrm>
            <a:custGeom>
              <a:avLst/>
              <a:gdLst>
                <a:gd name="T0" fmla="*/ 26 w 52"/>
                <a:gd name="T1" fmla="*/ 0 h 52"/>
                <a:gd name="T2" fmla="*/ 0 w 52"/>
                <a:gd name="T3" fmla="*/ 26 h 52"/>
                <a:gd name="T4" fmla="*/ 26 w 52"/>
                <a:gd name="T5" fmla="*/ 52 h 52"/>
                <a:gd name="T6" fmla="*/ 52 w 52"/>
                <a:gd name="T7" fmla="*/ 26 h 52"/>
                <a:gd name="T8" fmla="*/ 26 w 52"/>
                <a:gd name="T9" fmla="*/ 0 h 52"/>
                <a:gd name="T10" fmla="*/ 26 w 52"/>
                <a:gd name="T11" fmla="*/ 49 h 52"/>
                <a:gd name="T12" fmla="*/ 4 w 52"/>
                <a:gd name="T13" fmla="*/ 26 h 52"/>
                <a:gd name="T14" fmla="*/ 26 w 52"/>
                <a:gd name="T15" fmla="*/ 3 h 52"/>
                <a:gd name="T16" fmla="*/ 49 w 52"/>
                <a:gd name="T17" fmla="*/ 26 h 52"/>
                <a:gd name="T18" fmla="*/ 26 w 52"/>
                <a:gd name="T1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0"/>
                    <a:pt x="12" y="52"/>
                    <a:pt x="26" y="52"/>
                  </a:cubicBezTo>
                  <a:cubicBezTo>
                    <a:pt x="40" y="52"/>
                    <a:pt x="52" y="40"/>
                    <a:pt x="52" y="26"/>
                  </a:cubicBezTo>
                  <a:cubicBezTo>
                    <a:pt x="52" y="12"/>
                    <a:pt x="40" y="0"/>
                    <a:pt x="26" y="0"/>
                  </a:cubicBezTo>
                  <a:close/>
                  <a:moveTo>
                    <a:pt x="26" y="49"/>
                  </a:moveTo>
                  <a:cubicBezTo>
                    <a:pt x="14" y="49"/>
                    <a:pt x="4" y="38"/>
                    <a:pt x="4" y="26"/>
                  </a:cubicBezTo>
                  <a:cubicBezTo>
                    <a:pt x="4" y="14"/>
                    <a:pt x="14" y="3"/>
                    <a:pt x="26" y="3"/>
                  </a:cubicBezTo>
                  <a:cubicBezTo>
                    <a:pt x="39" y="3"/>
                    <a:pt x="49" y="14"/>
                    <a:pt x="49" y="26"/>
                  </a:cubicBezTo>
                  <a:cubicBezTo>
                    <a:pt x="49" y="38"/>
                    <a:pt x="39" y="49"/>
                    <a:pt x="2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373477" y="4501977"/>
            <a:ext cx="508000" cy="489190"/>
            <a:chOff x="3200401" y="4527550"/>
            <a:chExt cx="508000" cy="441325"/>
          </a:xfrm>
          <a:solidFill>
            <a:schemeClr val="accent1"/>
          </a:solidFill>
        </p:grpSpPr>
        <p:sp>
          <p:nvSpPr>
            <p:cNvPr id="64" name="Freeform 49"/>
            <p:cNvSpPr>
              <a:spLocks noEditPoints="1"/>
            </p:cNvSpPr>
            <p:nvPr/>
          </p:nvSpPr>
          <p:spPr bwMode="auto">
            <a:xfrm>
              <a:off x="3200401" y="4527550"/>
              <a:ext cx="508000" cy="441325"/>
            </a:xfrm>
            <a:custGeom>
              <a:avLst/>
              <a:gdLst>
                <a:gd name="T0" fmla="*/ 111 w 120"/>
                <a:gd name="T1" fmla="*/ 18 h 104"/>
                <a:gd name="T2" fmla="*/ 54 w 120"/>
                <a:gd name="T3" fmla="*/ 18 h 104"/>
                <a:gd name="T4" fmla="*/ 54 w 120"/>
                <a:gd name="T5" fmla="*/ 5 h 104"/>
                <a:gd name="T6" fmla="*/ 49 w 120"/>
                <a:gd name="T7" fmla="*/ 0 h 104"/>
                <a:gd name="T8" fmla="*/ 5 w 120"/>
                <a:gd name="T9" fmla="*/ 0 h 104"/>
                <a:gd name="T10" fmla="*/ 0 w 120"/>
                <a:gd name="T11" fmla="*/ 5 h 104"/>
                <a:gd name="T12" fmla="*/ 0 w 120"/>
                <a:gd name="T13" fmla="*/ 95 h 104"/>
                <a:gd name="T14" fmla="*/ 9 w 120"/>
                <a:gd name="T15" fmla="*/ 104 h 104"/>
                <a:gd name="T16" fmla="*/ 111 w 120"/>
                <a:gd name="T17" fmla="*/ 104 h 104"/>
                <a:gd name="T18" fmla="*/ 120 w 120"/>
                <a:gd name="T19" fmla="*/ 95 h 104"/>
                <a:gd name="T20" fmla="*/ 120 w 120"/>
                <a:gd name="T21" fmla="*/ 27 h 104"/>
                <a:gd name="T22" fmla="*/ 111 w 120"/>
                <a:gd name="T23" fmla="*/ 18 h 104"/>
                <a:gd name="T24" fmla="*/ 116 w 120"/>
                <a:gd name="T25" fmla="*/ 95 h 104"/>
                <a:gd name="T26" fmla="*/ 111 w 120"/>
                <a:gd name="T27" fmla="*/ 101 h 104"/>
                <a:gd name="T28" fmla="*/ 9 w 120"/>
                <a:gd name="T29" fmla="*/ 101 h 104"/>
                <a:gd name="T30" fmla="*/ 3 w 120"/>
                <a:gd name="T31" fmla="*/ 95 h 104"/>
                <a:gd name="T32" fmla="*/ 3 w 120"/>
                <a:gd name="T33" fmla="*/ 5 h 104"/>
                <a:gd name="T34" fmla="*/ 5 w 120"/>
                <a:gd name="T35" fmla="*/ 4 h 104"/>
                <a:gd name="T36" fmla="*/ 49 w 120"/>
                <a:gd name="T37" fmla="*/ 4 h 104"/>
                <a:gd name="T38" fmla="*/ 51 w 120"/>
                <a:gd name="T39" fmla="*/ 5 h 104"/>
                <a:gd name="T40" fmla="*/ 51 w 120"/>
                <a:gd name="T41" fmla="*/ 19 h 104"/>
                <a:gd name="T42" fmla="*/ 53 w 120"/>
                <a:gd name="T43" fmla="*/ 21 h 104"/>
                <a:gd name="T44" fmla="*/ 111 w 120"/>
                <a:gd name="T45" fmla="*/ 21 h 104"/>
                <a:gd name="T46" fmla="*/ 116 w 120"/>
                <a:gd name="T47" fmla="*/ 27 h 104"/>
                <a:gd name="T48" fmla="*/ 116 w 120"/>
                <a:gd name="T49" fmla="*/ 9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0" h="104">
                  <a:moveTo>
                    <a:pt x="111" y="18"/>
                  </a:moveTo>
                  <a:cubicBezTo>
                    <a:pt x="54" y="18"/>
                    <a:pt x="54" y="18"/>
                    <a:pt x="54" y="18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3"/>
                    <a:pt x="52" y="0"/>
                    <a:pt x="4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0"/>
                    <a:pt x="4" y="104"/>
                    <a:pt x="9" y="104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6" y="104"/>
                    <a:pt x="120" y="100"/>
                    <a:pt x="120" y="95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0" y="22"/>
                    <a:pt x="116" y="18"/>
                    <a:pt x="111" y="18"/>
                  </a:cubicBezTo>
                  <a:close/>
                  <a:moveTo>
                    <a:pt x="116" y="95"/>
                  </a:moveTo>
                  <a:cubicBezTo>
                    <a:pt x="116" y="99"/>
                    <a:pt x="114" y="101"/>
                    <a:pt x="111" y="101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6" y="101"/>
                    <a:pt x="3" y="99"/>
                    <a:pt x="3" y="9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4"/>
                    <a:pt x="51" y="4"/>
                    <a:pt x="51" y="5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20"/>
                    <a:pt x="52" y="21"/>
                    <a:pt x="53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4" y="21"/>
                    <a:pt x="116" y="23"/>
                    <a:pt x="116" y="27"/>
                  </a:cubicBezTo>
                  <a:lnTo>
                    <a:pt x="11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50"/>
            <p:cNvSpPr>
              <a:spLocks/>
            </p:cNvSpPr>
            <p:nvPr/>
          </p:nvSpPr>
          <p:spPr bwMode="auto">
            <a:xfrm>
              <a:off x="3302001" y="4705350"/>
              <a:ext cx="147638" cy="14288"/>
            </a:xfrm>
            <a:custGeom>
              <a:avLst/>
              <a:gdLst>
                <a:gd name="T0" fmla="*/ 1 w 35"/>
                <a:gd name="T1" fmla="*/ 3 h 3"/>
                <a:gd name="T2" fmla="*/ 33 w 35"/>
                <a:gd name="T3" fmla="*/ 3 h 3"/>
                <a:gd name="T4" fmla="*/ 35 w 35"/>
                <a:gd name="T5" fmla="*/ 2 h 3"/>
                <a:gd name="T6" fmla="*/ 33 w 35"/>
                <a:gd name="T7" fmla="*/ 0 h 3"/>
                <a:gd name="T8" fmla="*/ 1 w 35"/>
                <a:gd name="T9" fmla="*/ 0 h 3"/>
                <a:gd name="T10" fmla="*/ 0 w 35"/>
                <a:gd name="T11" fmla="*/ 2 h 3"/>
                <a:gd name="T12" fmla="*/ 1 w 35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">
                  <a:moveTo>
                    <a:pt x="1" y="3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4" y="3"/>
                    <a:pt x="35" y="3"/>
                    <a:pt x="35" y="2"/>
                  </a:cubicBezTo>
                  <a:cubicBezTo>
                    <a:pt x="35" y="1"/>
                    <a:pt x="34" y="0"/>
                    <a:pt x="3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51"/>
            <p:cNvSpPr>
              <a:spLocks/>
            </p:cNvSpPr>
            <p:nvPr/>
          </p:nvSpPr>
          <p:spPr bwMode="auto">
            <a:xfrm>
              <a:off x="3302001" y="4773613"/>
              <a:ext cx="246063" cy="12700"/>
            </a:xfrm>
            <a:custGeom>
              <a:avLst/>
              <a:gdLst>
                <a:gd name="T0" fmla="*/ 1 w 58"/>
                <a:gd name="T1" fmla="*/ 3 h 3"/>
                <a:gd name="T2" fmla="*/ 57 w 58"/>
                <a:gd name="T3" fmla="*/ 3 h 3"/>
                <a:gd name="T4" fmla="*/ 58 w 58"/>
                <a:gd name="T5" fmla="*/ 2 h 3"/>
                <a:gd name="T6" fmla="*/ 57 w 58"/>
                <a:gd name="T7" fmla="*/ 0 h 3"/>
                <a:gd name="T8" fmla="*/ 1 w 58"/>
                <a:gd name="T9" fmla="*/ 0 h 3"/>
                <a:gd name="T10" fmla="*/ 0 w 58"/>
                <a:gd name="T11" fmla="*/ 2 h 3"/>
                <a:gd name="T12" fmla="*/ 1 w 5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">
                  <a:moveTo>
                    <a:pt x="1" y="3"/>
                  </a:moveTo>
                  <a:cubicBezTo>
                    <a:pt x="57" y="3"/>
                    <a:pt x="57" y="3"/>
                    <a:pt x="57" y="3"/>
                  </a:cubicBezTo>
                  <a:cubicBezTo>
                    <a:pt x="58" y="3"/>
                    <a:pt x="58" y="3"/>
                    <a:pt x="58" y="2"/>
                  </a:cubicBezTo>
                  <a:cubicBezTo>
                    <a:pt x="58" y="1"/>
                    <a:pt x="58" y="0"/>
                    <a:pt x="5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52"/>
            <p:cNvSpPr>
              <a:spLocks/>
            </p:cNvSpPr>
            <p:nvPr/>
          </p:nvSpPr>
          <p:spPr bwMode="auto">
            <a:xfrm>
              <a:off x="3302001" y="4849813"/>
              <a:ext cx="317500" cy="12700"/>
            </a:xfrm>
            <a:custGeom>
              <a:avLst/>
              <a:gdLst>
                <a:gd name="T0" fmla="*/ 74 w 75"/>
                <a:gd name="T1" fmla="*/ 0 h 3"/>
                <a:gd name="T2" fmla="*/ 1 w 75"/>
                <a:gd name="T3" fmla="*/ 0 h 3"/>
                <a:gd name="T4" fmla="*/ 0 w 75"/>
                <a:gd name="T5" fmla="*/ 1 h 3"/>
                <a:gd name="T6" fmla="*/ 1 w 75"/>
                <a:gd name="T7" fmla="*/ 3 h 3"/>
                <a:gd name="T8" fmla="*/ 74 w 75"/>
                <a:gd name="T9" fmla="*/ 3 h 3"/>
                <a:gd name="T10" fmla="*/ 75 w 75"/>
                <a:gd name="T11" fmla="*/ 1 h 3"/>
                <a:gd name="T12" fmla="*/ 74 w 7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">
                  <a:moveTo>
                    <a:pt x="7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3"/>
                    <a:pt x="75" y="2"/>
                    <a:pt x="75" y="1"/>
                  </a:cubicBezTo>
                  <a:cubicBezTo>
                    <a:pt x="75" y="0"/>
                    <a:pt x="75" y="0"/>
                    <a:pt x="7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1521226" y="2860969"/>
            <a:ext cx="29090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极简主义设计，极致简约风潮流所向，通用设计，完美兼容，打造最实用，最具个性的演示方案。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2399001" y="2429776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106"/>
            <a:r>
              <a:rPr kumimoji="1" lang="zh-CN" altLang="en-US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/>
              </a:rPr>
              <a:t>点击添加标题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1207695" y="5062671"/>
            <a:ext cx="29090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极简主义设计，极致简约风潮流所向，通用设计，完美兼容，打造最实用，最具个性的演示方案。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2085470" y="4631478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106"/>
            <a:r>
              <a:rPr kumimoji="1" lang="zh-CN" altLang="en-US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/>
              </a:rPr>
              <a:t>点击添加标题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8184232" y="2279774"/>
            <a:ext cx="29090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极简主义设计，极致简约风潮流所向，通用设计，完美兼容，打造最实用，最具个性的演示方案。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9062007" y="1848581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106"/>
            <a:r>
              <a:rPr kumimoji="1" lang="zh-CN" altLang="en-US" sz="2400" b="1" dirty="0">
                <a:solidFill>
                  <a:schemeClr val="accent3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/>
              </a:rPr>
              <a:t>点击添加标题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8486552" y="5171193"/>
            <a:ext cx="29090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极简主义设计，极致简约风潮流所向，通用设计，完美兼容，打造最实用，最具个性的演示方案。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9364327" y="4740000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106"/>
            <a:r>
              <a:rPr kumimoji="1" lang="zh-CN" altLang="en-US" sz="2400" b="1" dirty="0">
                <a:solidFill>
                  <a:schemeClr val="accent4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/>
              </a:rPr>
              <a:t>点击添加标题</a:t>
            </a:r>
          </a:p>
        </p:txBody>
      </p:sp>
    </p:spTree>
    <p:extLst>
      <p:ext uri="{BB962C8B-B14F-4D97-AF65-F5344CB8AC3E}">
        <p14:creationId xmlns:p14="http://schemas.microsoft.com/office/powerpoint/2010/main" val="283651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123920" y="100360"/>
            <a:ext cx="11973598" cy="6657278"/>
          </a:xfrm>
          <a:prstGeom prst="frame">
            <a:avLst>
              <a:gd name="adj1" fmla="val 60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147792" y="2355846"/>
            <a:ext cx="592181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 dirty="0">
                <a:solidFill>
                  <a:srgbClr val="33AA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铭记师恩</a:t>
            </a:r>
            <a:r>
              <a:rPr lang="en-US" altLang="zh-CN" sz="5400" dirty="0">
                <a:solidFill>
                  <a:srgbClr val="33AA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5400" dirty="0">
                <a:solidFill>
                  <a:srgbClr val="33AA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难忘母校</a:t>
            </a:r>
          </a:p>
        </p:txBody>
      </p:sp>
      <p:sp>
        <p:nvSpPr>
          <p:cNvPr id="6" name="矩形 5"/>
          <p:cNvSpPr/>
          <p:nvPr/>
        </p:nvSpPr>
        <p:spPr>
          <a:xfrm>
            <a:off x="3255449" y="3426212"/>
            <a:ext cx="57065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2A2A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在即将完成我的论文，结束我在学校的学习生涯之际。回首在校</a:t>
            </a:r>
            <a:r>
              <a:rPr lang="en-US" altLang="zh-CN" sz="1600" dirty="0">
                <a:solidFill>
                  <a:srgbClr val="2A2A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solidFill>
                  <a:srgbClr val="2A2A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年，首先，我要感谢我的指导教师</a:t>
            </a:r>
            <a:r>
              <a:rPr lang="en-US" altLang="zh-CN" sz="1600" dirty="0">
                <a:solidFill>
                  <a:srgbClr val="2A2A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600" dirty="0">
                <a:solidFill>
                  <a:srgbClr val="2A2A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，感谢她对本文的多次指导，并给了我许多宝贵的意见和建议。再此深深感谢</a:t>
            </a:r>
            <a:r>
              <a:rPr lang="en-US" altLang="zh-CN" sz="1600" dirty="0">
                <a:solidFill>
                  <a:srgbClr val="2A2A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600" dirty="0">
                <a:solidFill>
                  <a:srgbClr val="2A2A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老师给予我的教诲、关怀、帮助和指导</a:t>
            </a:r>
            <a:r>
              <a:rPr lang="en-US" altLang="zh-CN" sz="1600" dirty="0">
                <a:solidFill>
                  <a:srgbClr val="2A2A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zh-CN" altLang="en-US" sz="1600" dirty="0">
              <a:solidFill>
                <a:srgbClr val="2A2A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Line 135"/>
          <p:cNvSpPr>
            <a:spLocks noChangeShapeType="1"/>
          </p:cNvSpPr>
          <p:nvPr/>
        </p:nvSpPr>
        <p:spPr bwMode="auto">
          <a:xfrm>
            <a:off x="3366854" y="3335336"/>
            <a:ext cx="5509117" cy="0"/>
          </a:xfrm>
          <a:prstGeom prst="line">
            <a:avLst/>
          </a:prstGeom>
          <a:solidFill>
            <a:srgbClr val="C1272D"/>
          </a:solidFill>
          <a:ln w="38100" cap="rnd">
            <a:solidFill>
              <a:srgbClr val="FFC000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2A2A2B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291954" y="5634104"/>
            <a:ext cx="4352204" cy="620533"/>
            <a:chOff x="5100638" y="6673851"/>
            <a:chExt cx="7337425" cy="1046163"/>
          </a:xfrm>
        </p:grpSpPr>
        <p:sp>
          <p:nvSpPr>
            <p:cNvPr id="9" name="Freeform 138"/>
            <p:cNvSpPr>
              <a:spLocks noEditPoints="1"/>
            </p:cNvSpPr>
            <p:nvPr/>
          </p:nvSpPr>
          <p:spPr bwMode="auto">
            <a:xfrm>
              <a:off x="5100638" y="6673851"/>
              <a:ext cx="7337425" cy="1046163"/>
            </a:xfrm>
            <a:custGeom>
              <a:avLst/>
              <a:gdLst>
                <a:gd name="T0" fmla="*/ 1501 w 1730"/>
                <a:gd name="T1" fmla="*/ 17 h 244"/>
                <a:gd name="T2" fmla="*/ 1660 w 1730"/>
                <a:gd name="T3" fmla="*/ 23 h 244"/>
                <a:gd name="T4" fmla="*/ 1726 w 1730"/>
                <a:gd name="T5" fmla="*/ 121 h 244"/>
                <a:gd name="T6" fmla="*/ 1669 w 1730"/>
                <a:gd name="T7" fmla="*/ 223 h 244"/>
                <a:gd name="T8" fmla="*/ 1572 w 1730"/>
                <a:gd name="T9" fmla="*/ 229 h 244"/>
                <a:gd name="T10" fmla="*/ 1501 w 1730"/>
                <a:gd name="T11" fmla="*/ 219 h 244"/>
                <a:gd name="T12" fmla="*/ 1426 w 1730"/>
                <a:gd name="T13" fmla="*/ 218 h 244"/>
                <a:gd name="T14" fmla="*/ 286 w 1730"/>
                <a:gd name="T15" fmla="*/ 243 h 244"/>
                <a:gd name="T16" fmla="*/ 272 w 1730"/>
                <a:gd name="T17" fmla="*/ 240 h 244"/>
                <a:gd name="T18" fmla="*/ 4 w 1730"/>
                <a:gd name="T19" fmla="*/ 140 h 244"/>
                <a:gd name="T20" fmla="*/ 211 w 1730"/>
                <a:gd name="T21" fmla="*/ 59 h 244"/>
                <a:gd name="T22" fmla="*/ 263 w 1730"/>
                <a:gd name="T23" fmla="*/ 35 h 244"/>
                <a:gd name="T24" fmla="*/ 1430 w 1730"/>
                <a:gd name="T25" fmla="*/ 23 h 244"/>
                <a:gd name="T26" fmla="*/ 1505 w 1730"/>
                <a:gd name="T27" fmla="*/ 22 h 244"/>
                <a:gd name="T28" fmla="*/ 1505 w 1730"/>
                <a:gd name="T29" fmla="*/ 217 h 244"/>
                <a:gd name="T30" fmla="*/ 1552 w 1730"/>
                <a:gd name="T31" fmla="*/ 231 h 244"/>
                <a:gd name="T32" fmla="*/ 1562 w 1730"/>
                <a:gd name="T33" fmla="*/ 63 h 244"/>
                <a:gd name="T34" fmla="*/ 1479 w 1730"/>
                <a:gd name="T35" fmla="*/ 14 h 244"/>
                <a:gd name="T36" fmla="*/ 1435 w 1730"/>
                <a:gd name="T37" fmla="*/ 27 h 244"/>
                <a:gd name="T38" fmla="*/ 1431 w 1730"/>
                <a:gd name="T39" fmla="*/ 194 h 244"/>
                <a:gd name="T40" fmla="*/ 1498 w 1730"/>
                <a:gd name="T41" fmla="*/ 217 h 244"/>
                <a:gd name="T42" fmla="*/ 1479 w 1730"/>
                <a:gd name="T43" fmla="*/ 14 h 244"/>
                <a:gd name="T44" fmla="*/ 1572 w 1730"/>
                <a:gd name="T45" fmla="*/ 28 h 244"/>
                <a:gd name="T46" fmla="*/ 1574 w 1730"/>
                <a:gd name="T47" fmla="*/ 132 h 244"/>
                <a:gd name="T48" fmla="*/ 1650 w 1730"/>
                <a:gd name="T49" fmla="*/ 218 h 244"/>
                <a:gd name="T50" fmla="*/ 1718 w 1730"/>
                <a:gd name="T51" fmla="*/ 121 h 244"/>
                <a:gd name="T52" fmla="*/ 1698 w 1730"/>
                <a:gd name="T53" fmla="*/ 29 h 244"/>
                <a:gd name="T54" fmla="*/ 274 w 1730"/>
                <a:gd name="T55" fmla="*/ 40 h 244"/>
                <a:gd name="T56" fmla="*/ 268 w 1730"/>
                <a:gd name="T57" fmla="*/ 91 h 244"/>
                <a:gd name="T58" fmla="*/ 277 w 1730"/>
                <a:gd name="T59" fmla="*/ 142 h 244"/>
                <a:gd name="T60" fmla="*/ 1197 w 1730"/>
                <a:gd name="T61" fmla="*/ 137 h 244"/>
                <a:gd name="T62" fmla="*/ 1419 w 1730"/>
                <a:gd name="T63" fmla="*/ 75 h 244"/>
                <a:gd name="T64" fmla="*/ 265 w 1730"/>
                <a:gd name="T65" fmla="*/ 44 h 244"/>
                <a:gd name="T66" fmla="*/ 237 w 1730"/>
                <a:gd name="T67" fmla="*/ 55 h 244"/>
                <a:gd name="T68" fmla="*/ 119 w 1730"/>
                <a:gd name="T69" fmla="*/ 98 h 244"/>
                <a:gd name="T70" fmla="*/ 150 w 1730"/>
                <a:gd name="T71" fmla="*/ 198 h 244"/>
                <a:gd name="T72" fmla="*/ 267 w 1730"/>
                <a:gd name="T73" fmla="*/ 193 h 244"/>
                <a:gd name="T74" fmla="*/ 253 w 1730"/>
                <a:gd name="T75" fmla="*/ 93 h 244"/>
                <a:gd name="T76" fmla="*/ 112 w 1730"/>
                <a:gd name="T77" fmla="*/ 101 h 244"/>
                <a:gd name="T78" fmla="*/ 48 w 1730"/>
                <a:gd name="T79" fmla="*/ 167 h 244"/>
                <a:gd name="T80" fmla="*/ 114 w 1730"/>
                <a:gd name="T81" fmla="*/ 102 h 244"/>
                <a:gd name="T82" fmla="*/ 1420 w 1730"/>
                <a:gd name="T83" fmla="*/ 140 h 244"/>
                <a:gd name="T84" fmla="*/ 277 w 1730"/>
                <a:gd name="T85" fmla="*/ 195 h 244"/>
                <a:gd name="T86" fmla="*/ 977 w 1730"/>
                <a:gd name="T87" fmla="*/ 189 h 244"/>
                <a:gd name="T88" fmla="*/ 1368 w 1730"/>
                <a:gd name="T89" fmla="*/ 186 h 244"/>
                <a:gd name="T90" fmla="*/ 1421 w 1730"/>
                <a:gd name="T91" fmla="*/ 140 h 244"/>
                <a:gd name="T92" fmla="*/ 1380 w 1730"/>
                <a:gd name="T93" fmla="*/ 191 h 244"/>
                <a:gd name="T94" fmla="*/ 282 w 1730"/>
                <a:gd name="T95" fmla="*/ 198 h 244"/>
                <a:gd name="T96" fmla="*/ 288 w 1730"/>
                <a:gd name="T97" fmla="*/ 23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30" h="244">
                  <a:moveTo>
                    <a:pt x="1430" y="23"/>
                  </a:moveTo>
                  <a:cubicBezTo>
                    <a:pt x="1439" y="12"/>
                    <a:pt x="1453" y="5"/>
                    <a:pt x="1477" y="8"/>
                  </a:cubicBezTo>
                  <a:cubicBezTo>
                    <a:pt x="1487" y="10"/>
                    <a:pt x="1495" y="13"/>
                    <a:pt x="1501" y="17"/>
                  </a:cubicBezTo>
                  <a:cubicBezTo>
                    <a:pt x="1510" y="0"/>
                    <a:pt x="1562" y="3"/>
                    <a:pt x="1570" y="20"/>
                  </a:cubicBezTo>
                  <a:cubicBezTo>
                    <a:pt x="1571" y="21"/>
                    <a:pt x="1571" y="22"/>
                    <a:pt x="1571" y="23"/>
                  </a:cubicBezTo>
                  <a:cubicBezTo>
                    <a:pt x="1601" y="23"/>
                    <a:pt x="1630" y="23"/>
                    <a:pt x="1660" y="23"/>
                  </a:cubicBezTo>
                  <a:cubicBezTo>
                    <a:pt x="1677" y="23"/>
                    <a:pt x="1699" y="21"/>
                    <a:pt x="1713" y="28"/>
                  </a:cubicBezTo>
                  <a:cubicBezTo>
                    <a:pt x="1730" y="36"/>
                    <a:pt x="1725" y="53"/>
                    <a:pt x="1725" y="64"/>
                  </a:cubicBezTo>
                  <a:cubicBezTo>
                    <a:pt x="1726" y="83"/>
                    <a:pt x="1726" y="102"/>
                    <a:pt x="1726" y="121"/>
                  </a:cubicBezTo>
                  <a:cubicBezTo>
                    <a:pt x="1726" y="141"/>
                    <a:pt x="1726" y="161"/>
                    <a:pt x="1726" y="181"/>
                  </a:cubicBezTo>
                  <a:cubicBezTo>
                    <a:pt x="1726" y="192"/>
                    <a:pt x="1729" y="206"/>
                    <a:pt x="1716" y="214"/>
                  </a:cubicBezTo>
                  <a:cubicBezTo>
                    <a:pt x="1704" y="221"/>
                    <a:pt x="1685" y="222"/>
                    <a:pt x="1669" y="223"/>
                  </a:cubicBezTo>
                  <a:cubicBezTo>
                    <a:pt x="1639" y="223"/>
                    <a:pt x="1609" y="222"/>
                    <a:pt x="1580" y="221"/>
                  </a:cubicBezTo>
                  <a:cubicBezTo>
                    <a:pt x="1579" y="221"/>
                    <a:pt x="1579" y="221"/>
                    <a:pt x="1579" y="221"/>
                  </a:cubicBezTo>
                  <a:cubicBezTo>
                    <a:pt x="1577" y="224"/>
                    <a:pt x="1575" y="226"/>
                    <a:pt x="1572" y="229"/>
                  </a:cubicBezTo>
                  <a:cubicBezTo>
                    <a:pt x="1552" y="244"/>
                    <a:pt x="1511" y="238"/>
                    <a:pt x="1502" y="219"/>
                  </a:cubicBezTo>
                  <a:cubicBezTo>
                    <a:pt x="1502" y="219"/>
                    <a:pt x="1502" y="219"/>
                    <a:pt x="1502" y="219"/>
                  </a:cubicBezTo>
                  <a:cubicBezTo>
                    <a:pt x="1501" y="219"/>
                    <a:pt x="1501" y="219"/>
                    <a:pt x="1501" y="219"/>
                  </a:cubicBezTo>
                  <a:cubicBezTo>
                    <a:pt x="1486" y="228"/>
                    <a:pt x="1465" y="235"/>
                    <a:pt x="1444" y="228"/>
                  </a:cubicBezTo>
                  <a:cubicBezTo>
                    <a:pt x="1436" y="226"/>
                    <a:pt x="1431" y="222"/>
                    <a:pt x="1428" y="218"/>
                  </a:cubicBezTo>
                  <a:cubicBezTo>
                    <a:pt x="1428" y="218"/>
                    <a:pt x="1427" y="218"/>
                    <a:pt x="1426" y="218"/>
                  </a:cubicBezTo>
                  <a:cubicBezTo>
                    <a:pt x="1343" y="222"/>
                    <a:pt x="1259" y="225"/>
                    <a:pt x="1176" y="227"/>
                  </a:cubicBezTo>
                  <a:cubicBezTo>
                    <a:pt x="880" y="236"/>
                    <a:pt x="584" y="241"/>
                    <a:pt x="288" y="243"/>
                  </a:cubicBezTo>
                  <a:cubicBezTo>
                    <a:pt x="287" y="243"/>
                    <a:pt x="287" y="243"/>
                    <a:pt x="286" y="243"/>
                  </a:cubicBezTo>
                  <a:cubicBezTo>
                    <a:pt x="285" y="244"/>
                    <a:pt x="284" y="244"/>
                    <a:pt x="282" y="243"/>
                  </a:cubicBezTo>
                  <a:cubicBezTo>
                    <a:pt x="279" y="242"/>
                    <a:pt x="276" y="241"/>
                    <a:pt x="272" y="240"/>
                  </a:cubicBezTo>
                  <a:cubicBezTo>
                    <a:pt x="272" y="240"/>
                    <a:pt x="272" y="240"/>
                    <a:pt x="272" y="240"/>
                  </a:cubicBezTo>
                  <a:cubicBezTo>
                    <a:pt x="217" y="223"/>
                    <a:pt x="162" y="208"/>
                    <a:pt x="105" y="193"/>
                  </a:cubicBezTo>
                  <a:cubicBezTo>
                    <a:pt x="79" y="185"/>
                    <a:pt x="52" y="177"/>
                    <a:pt x="29" y="166"/>
                  </a:cubicBezTo>
                  <a:cubicBezTo>
                    <a:pt x="17" y="160"/>
                    <a:pt x="0" y="152"/>
                    <a:pt x="4" y="140"/>
                  </a:cubicBezTo>
                  <a:cubicBezTo>
                    <a:pt x="7" y="128"/>
                    <a:pt x="28" y="121"/>
                    <a:pt x="44" y="116"/>
                  </a:cubicBezTo>
                  <a:cubicBezTo>
                    <a:pt x="72" y="107"/>
                    <a:pt x="99" y="98"/>
                    <a:pt x="127" y="89"/>
                  </a:cubicBezTo>
                  <a:cubicBezTo>
                    <a:pt x="155" y="79"/>
                    <a:pt x="184" y="70"/>
                    <a:pt x="211" y="59"/>
                  </a:cubicBezTo>
                  <a:cubicBezTo>
                    <a:pt x="224" y="53"/>
                    <a:pt x="237" y="48"/>
                    <a:pt x="250" y="42"/>
                  </a:cubicBezTo>
                  <a:cubicBezTo>
                    <a:pt x="253" y="41"/>
                    <a:pt x="255" y="40"/>
                    <a:pt x="258" y="38"/>
                  </a:cubicBezTo>
                  <a:cubicBezTo>
                    <a:pt x="258" y="37"/>
                    <a:pt x="259" y="35"/>
                    <a:pt x="263" y="35"/>
                  </a:cubicBezTo>
                  <a:cubicBezTo>
                    <a:pt x="349" y="34"/>
                    <a:pt x="435" y="33"/>
                    <a:pt x="521" y="32"/>
                  </a:cubicBezTo>
                  <a:cubicBezTo>
                    <a:pt x="674" y="30"/>
                    <a:pt x="826" y="29"/>
                    <a:pt x="979" y="27"/>
                  </a:cubicBezTo>
                  <a:cubicBezTo>
                    <a:pt x="1129" y="25"/>
                    <a:pt x="1280" y="21"/>
                    <a:pt x="1430" y="23"/>
                  </a:cubicBezTo>
                  <a:close/>
                  <a:moveTo>
                    <a:pt x="1538" y="12"/>
                  </a:moveTo>
                  <a:cubicBezTo>
                    <a:pt x="1528" y="12"/>
                    <a:pt x="1511" y="12"/>
                    <a:pt x="1508" y="20"/>
                  </a:cubicBezTo>
                  <a:cubicBezTo>
                    <a:pt x="1507" y="21"/>
                    <a:pt x="1506" y="22"/>
                    <a:pt x="1505" y="22"/>
                  </a:cubicBezTo>
                  <a:cubicBezTo>
                    <a:pt x="1508" y="25"/>
                    <a:pt x="1509" y="28"/>
                    <a:pt x="1511" y="31"/>
                  </a:cubicBezTo>
                  <a:cubicBezTo>
                    <a:pt x="1516" y="50"/>
                    <a:pt x="1515" y="71"/>
                    <a:pt x="1516" y="90"/>
                  </a:cubicBezTo>
                  <a:cubicBezTo>
                    <a:pt x="1517" y="132"/>
                    <a:pt x="1517" y="176"/>
                    <a:pt x="1505" y="217"/>
                  </a:cubicBezTo>
                  <a:cubicBezTo>
                    <a:pt x="1505" y="217"/>
                    <a:pt x="1505" y="218"/>
                    <a:pt x="1505" y="218"/>
                  </a:cubicBezTo>
                  <a:cubicBezTo>
                    <a:pt x="1505" y="218"/>
                    <a:pt x="1505" y="218"/>
                    <a:pt x="1505" y="218"/>
                  </a:cubicBezTo>
                  <a:cubicBezTo>
                    <a:pt x="1514" y="229"/>
                    <a:pt x="1533" y="235"/>
                    <a:pt x="1552" y="231"/>
                  </a:cubicBezTo>
                  <a:cubicBezTo>
                    <a:pt x="1573" y="227"/>
                    <a:pt x="1576" y="212"/>
                    <a:pt x="1576" y="200"/>
                  </a:cubicBezTo>
                  <a:cubicBezTo>
                    <a:pt x="1576" y="178"/>
                    <a:pt x="1569" y="156"/>
                    <a:pt x="1566" y="134"/>
                  </a:cubicBezTo>
                  <a:cubicBezTo>
                    <a:pt x="1564" y="110"/>
                    <a:pt x="1562" y="87"/>
                    <a:pt x="1562" y="63"/>
                  </a:cubicBezTo>
                  <a:cubicBezTo>
                    <a:pt x="1563" y="52"/>
                    <a:pt x="1564" y="41"/>
                    <a:pt x="1564" y="30"/>
                  </a:cubicBezTo>
                  <a:cubicBezTo>
                    <a:pt x="1563" y="20"/>
                    <a:pt x="1556" y="13"/>
                    <a:pt x="1538" y="12"/>
                  </a:cubicBezTo>
                  <a:close/>
                  <a:moveTo>
                    <a:pt x="1479" y="14"/>
                  </a:moveTo>
                  <a:cubicBezTo>
                    <a:pt x="1463" y="11"/>
                    <a:pt x="1446" y="15"/>
                    <a:pt x="1437" y="24"/>
                  </a:cubicBezTo>
                  <a:cubicBezTo>
                    <a:pt x="1437" y="24"/>
                    <a:pt x="1436" y="25"/>
                    <a:pt x="1436" y="26"/>
                  </a:cubicBezTo>
                  <a:cubicBezTo>
                    <a:pt x="1436" y="26"/>
                    <a:pt x="1435" y="26"/>
                    <a:pt x="1435" y="27"/>
                  </a:cubicBezTo>
                  <a:cubicBezTo>
                    <a:pt x="1424" y="41"/>
                    <a:pt x="1428" y="59"/>
                    <a:pt x="1428" y="74"/>
                  </a:cubicBezTo>
                  <a:cubicBezTo>
                    <a:pt x="1429" y="94"/>
                    <a:pt x="1429" y="114"/>
                    <a:pt x="1430" y="134"/>
                  </a:cubicBezTo>
                  <a:cubicBezTo>
                    <a:pt x="1430" y="154"/>
                    <a:pt x="1431" y="174"/>
                    <a:pt x="1431" y="194"/>
                  </a:cubicBezTo>
                  <a:cubicBezTo>
                    <a:pt x="1432" y="206"/>
                    <a:pt x="1430" y="222"/>
                    <a:pt x="1454" y="225"/>
                  </a:cubicBezTo>
                  <a:cubicBezTo>
                    <a:pt x="1470" y="228"/>
                    <a:pt x="1485" y="222"/>
                    <a:pt x="1498" y="217"/>
                  </a:cubicBezTo>
                  <a:cubicBezTo>
                    <a:pt x="1498" y="217"/>
                    <a:pt x="1498" y="217"/>
                    <a:pt x="1498" y="217"/>
                  </a:cubicBezTo>
                  <a:cubicBezTo>
                    <a:pt x="1501" y="178"/>
                    <a:pt x="1508" y="139"/>
                    <a:pt x="1507" y="100"/>
                  </a:cubicBezTo>
                  <a:cubicBezTo>
                    <a:pt x="1507" y="81"/>
                    <a:pt x="1507" y="61"/>
                    <a:pt x="1504" y="42"/>
                  </a:cubicBezTo>
                  <a:cubicBezTo>
                    <a:pt x="1502" y="30"/>
                    <a:pt x="1499" y="18"/>
                    <a:pt x="1479" y="14"/>
                  </a:cubicBezTo>
                  <a:close/>
                  <a:moveTo>
                    <a:pt x="1698" y="29"/>
                  </a:moveTo>
                  <a:cubicBezTo>
                    <a:pt x="1680" y="25"/>
                    <a:pt x="1656" y="28"/>
                    <a:pt x="1638" y="28"/>
                  </a:cubicBezTo>
                  <a:cubicBezTo>
                    <a:pt x="1616" y="28"/>
                    <a:pt x="1594" y="28"/>
                    <a:pt x="1572" y="28"/>
                  </a:cubicBezTo>
                  <a:cubicBezTo>
                    <a:pt x="1572" y="31"/>
                    <a:pt x="1572" y="35"/>
                    <a:pt x="1571" y="38"/>
                  </a:cubicBezTo>
                  <a:cubicBezTo>
                    <a:pt x="1571" y="49"/>
                    <a:pt x="1571" y="59"/>
                    <a:pt x="1571" y="70"/>
                  </a:cubicBezTo>
                  <a:cubicBezTo>
                    <a:pt x="1571" y="91"/>
                    <a:pt x="1572" y="111"/>
                    <a:pt x="1574" y="132"/>
                  </a:cubicBezTo>
                  <a:cubicBezTo>
                    <a:pt x="1577" y="152"/>
                    <a:pt x="1581" y="173"/>
                    <a:pt x="1584" y="193"/>
                  </a:cubicBezTo>
                  <a:cubicBezTo>
                    <a:pt x="1585" y="201"/>
                    <a:pt x="1585" y="210"/>
                    <a:pt x="1581" y="218"/>
                  </a:cubicBezTo>
                  <a:cubicBezTo>
                    <a:pt x="1604" y="218"/>
                    <a:pt x="1627" y="218"/>
                    <a:pt x="1650" y="218"/>
                  </a:cubicBezTo>
                  <a:cubicBezTo>
                    <a:pt x="1669" y="218"/>
                    <a:pt x="1697" y="220"/>
                    <a:pt x="1710" y="210"/>
                  </a:cubicBezTo>
                  <a:cubicBezTo>
                    <a:pt x="1725" y="201"/>
                    <a:pt x="1718" y="176"/>
                    <a:pt x="1718" y="164"/>
                  </a:cubicBezTo>
                  <a:cubicBezTo>
                    <a:pt x="1718" y="150"/>
                    <a:pt x="1718" y="136"/>
                    <a:pt x="1718" y="121"/>
                  </a:cubicBezTo>
                  <a:cubicBezTo>
                    <a:pt x="1718" y="107"/>
                    <a:pt x="1718" y="92"/>
                    <a:pt x="1718" y="77"/>
                  </a:cubicBezTo>
                  <a:cubicBezTo>
                    <a:pt x="1718" y="69"/>
                    <a:pt x="1717" y="62"/>
                    <a:pt x="1717" y="55"/>
                  </a:cubicBezTo>
                  <a:cubicBezTo>
                    <a:pt x="1717" y="44"/>
                    <a:pt x="1718" y="33"/>
                    <a:pt x="1698" y="29"/>
                  </a:cubicBezTo>
                  <a:close/>
                  <a:moveTo>
                    <a:pt x="1427" y="28"/>
                  </a:moveTo>
                  <a:cubicBezTo>
                    <a:pt x="1343" y="30"/>
                    <a:pt x="1258" y="30"/>
                    <a:pt x="1174" y="31"/>
                  </a:cubicBezTo>
                  <a:cubicBezTo>
                    <a:pt x="874" y="34"/>
                    <a:pt x="574" y="37"/>
                    <a:pt x="274" y="40"/>
                  </a:cubicBezTo>
                  <a:cubicBezTo>
                    <a:pt x="274" y="41"/>
                    <a:pt x="274" y="41"/>
                    <a:pt x="274" y="41"/>
                  </a:cubicBezTo>
                  <a:cubicBezTo>
                    <a:pt x="289" y="57"/>
                    <a:pt x="285" y="77"/>
                    <a:pt x="264" y="89"/>
                  </a:cubicBezTo>
                  <a:cubicBezTo>
                    <a:pt x="265" y="90"/>
                    <a:pt x="266" y="90"/>
                    <a:pt x="268" y="91"/>
                  </a:cubicBezTo>
                  <a:cubicBezTo>
                    <a:pt x="270" y="91"/>
                    <a:pt x="272" y="91"/>
                    <a:pt x="275" y="91"/>
                  </a:cubicBezTo>
                  <a:cubicBezTo>
                    <a:pt x="275" y="94"/>
                    <a:pt x="275" y="94"/>
                    <a:pt x="275" y="94"/>
                  </a:cubicBezTo>
                  <a:cubicBezTo>
                    <a:pt x="298" y="106"/>
                    <a:pt x="300" y="128"/>
                    <a:pt x="277" y="142"/>
                  </a:cubicBezTo>
                  <a:cubicBezTo>
                    <a:pt x="361" y="141"/>
                    <a:pt x="444" y="141"/>
                    <a:pt x="527" y="141"/>
                  </a:cubicBezTo>
                  <a:cubicBezTo>
                    <a:pt x="676" y="140"/>
                    <a:pt x="825" y="140"/>
                    <a:pt x="974" y="139"/>
                  </a:cubicBezTo>
                  <a:cubicBezTo>
                    <a:pt x="1048" y="139"/>
                    <a:pt x="1122" y="138"/>
                    <a:pt x="1197" y="137"/>
                  </a:cubicBezTo>
                  <a:cubicBezTo>
                    <a:pt x="1271" y="137"/>
                    <a:pt x="1346" y="134"/>
                    <a:pt x="1420" y="136"/>
                  </a:cubicBezTo>
                  <a:cubicBezTo>
                    <a:pt x="1420" y="136"/>
                    <a:pt x="1421" y="136"/>
                    <a:pt x="1421" y="136"/>
                  </a:cubicBezTo>
                  <a:cubicBezTo>
                    <a:pt x="1420" y="116"/>
                    <a:pt x="1420" y="95"/>
                    <a:pt x="1419" y="75"/>
                  </a:cubicBezTo>
                  <a:cubicBezTo>
                    <a:pt x="1419" y="68"/>
                    <a:pt x="1419" y="61"/>
                    <a:pt x="1420" y="54"/>
                  </a:cubicBezTo>
                  <a:cubicBezTo>
                    <a:pt x="1420" y="45"/>
                    <a:pt x="1422" y="36"/>
                    <a:pt x="1427" y="28"/>
                  </a:cubicBezTo>
                  <a:close/>
                  <a:moveTo>
                    <a:pt x="265" y="44"/>
                  </a:moveTo>
                  <a:cubicBezTo>
                    <a:pt x="264" y="44"/>
                    <a:pt x="262" y="45"/>
                    <a:pt x="260" y="45"/>
                  </a:cubicBezTo>
                  <a:cubicBezTo>
                    <a:pt x="258" y="46"/>
                    <a:pt x="256" y="47"/>
                    <a:pt x="254" y="48"/>
                  </a:cubicBezTo>
                  <a:cubicBezTo>
                    <a:pt x="249" y="50"/>
                    <a:pt x="243" y="53"/>
                    <a:pt x="237" y="55"/>
                  </a:cubicBezTo>
                  <a:cubicBezTo>
                    <a:pt x="227" y="59"/>
                    <a:pt x="217" y="64"/>
                    <a:pt x="207" y="67"/>
                  </a:cubicBezTo>
                  <a:cubicBezTo>
                    <a:pt x="184" y="76"/>
                    <a:pt x="161" y="84"/>
                    <a:pt x="138" y="92"/>
                  </a:cubicBezTo>
                  <a:cubicBezTo>
                    <a:pt x="132" y="94"/>
                    <a:pt x="126" y="96"/>
                    <a:pt x="119" y="98"/>
                  </a:cubicBezTo>
                  <a:cubicBezTo>
                    <a:pt x="145" y="102"/>
                    <a:pt x="152" y="125"/>
                    <a:pt x="152" y="139"/>
                  </a:cubicBezTo>
                  <a:cubicBezTo>
                    <a:pt x="152" y="158"/>
                    <a:pt x="141" y="176"/>
                    <a:pt x="120" y="190"/>
                  </a:cubicBezTo>
                  <a:cubicBezTo>
                    <a:pt x="130" y="193"/>
                    <a:pt x="140" y="195"/>
                    <a:pt x="150" y="198"/>
                  </a:cubicBezTo>
                  <a:cubicBezTo>
                    <a:pt x="193" y="208"/>
                    <a:pt x="235" y="220"/>
                    <a:pt x="275" y="236"/>
                  </a:cubicBezTo>
                  <a:cubicBezTo>
                    <a:pt x="293" y="224"/>
                    <a:pt x="291" y="206"/>
                    <a:pt x="267" y="198"/>
                  </a:cubicBezTo>
                  <a:cubicBezTo>
                    <a:pt x="264" y="197"/>
                    <a:pt x="264" y="194"/>
                    <a:pt x="267" y="193"/>
                  </a:cubicBezTo>
                  <a:cubicBezTo>
                    <a:pt x="297" y="182"/>
                    <a:pt x="295" y="156"/>
                    <a:pt x="263" y="147"/>
                  </a:cubicBezTo>
                  <a:cubicBezTo>
                    <a:pt x="259" y="146"/>
                    <a:pt x="260" y="143"/>
                    <a:pt x="263" y="142"/>
                  </a:cubicBezTo>
                  <a:cubicBezTo>
                    <a:pt x="295" y="129"/>
                    <a:pt x="289" y="100"/>
                    <a:pt x="253" y="93"/>
                  </a:cubicBezTo>
                  <a:cubicBezTo>
                    <a:pt x="249" y="92"/>
                    <a:pt x="248" y="89"/>
                    <a:pt x="252" y="87"/>
                  </a:cubicBezTo>
                  <a:cubicBezTo>
                    <a:pt x="275" y="78"/>
                    <a:pt x="280" y="58"/>
                    <a:pt x="265" y="44"/>
                  </a:cubicBezTo>
                  <a:close/>
                  <a:moveTo>
                    <a:pt x="112" y="101"/>
                  </a:moveTo>
                  <a:cubicBezTo>
                    <a:pt x="98" y="105"/>
                    <a:pt x="85" y="109"/>
                    <a:pt x="71" y="114"/>
                  </a:cubicBezTo>
                  <a:cubicBezTo>
                    <a:pt x="54" y="119"/>
                    <a:pt x="8" y="129"/>
                    <a:pt x="13" y="146"/>
                  </a:cubicBezTo>
                  <a:cubicBezTo>
                    <a:pt x="16" y="154"/>
                    <a:pt x="37" y="162"/>
                    <a:pt x="48" y="167"/>
                  </a:cubicBezTo>
                  <a:cubicBezTo>
                    <a:pt x="58" y="171"/>
                    <a:pt x="69" y="175"/>
                    <a:pt x="80" y="178"/>
                  </a:cubicBezTo>
                  <a:cubicBezTo>
                    <a:pt x="91" y="182"/>
                    <a:pt x="102" y="185"/>
                    <a:pt x="114" y="188"/>
                  </a:cubicBezTo>
                  <a:cubicBezTo>
                    <a:pt x="143" y="165"/>
                    <a:pt x="163" y="120"/>
                    <a:pt x="114" y="102"/>
                  </a:cubicBezTo>
                  <a:cubicBezTo>
                    <a:pt x="113" y="102"/>
                    <a:pt x="112" y="101"/>
                    <a:pt x="112" y="101"/>
                  </a:cubicBezTo>
                  <a:close/>
                  <a:moveTo>
                    <a:pt x="1421" y="140"/>
                  </a:moveTo>
                  <a:cubicBezTo>
                    <a:pt x="1421" y="140"/>
                    <a:pt x="1421" y="140"/>
                    <a:pt x="1420" y="140"/>
                  </a:cubicBezTo>
                  <a:cubicBezTo>
                    <a:pt x="1335" y="144"/>
                    <a:pt x="1250" y="142"/>
                    <a:pt x="1165" y="143"/>
                  </a:cubicBezTo>
                  <a:cubicBezTo>
                    <a:pt x="869" y="145"/>
                    <a:pt x="572" y="148"/>
                    <a:pt x="276" y="145"/>
                  </a:cubicBezTo>
                  <a:cubicBezTo>
                    <a:pt x="304" y="157"/>
                    <a:pt x="305" y="182"/>
                    <a:pt x="277" y="195"/>
                  </a:cubicBezTo>
                  <a:cubicBezTo>
                    <a:pt x="277" y="195"/>
                    <a:pt x="278" y="195"/>
                    <a:pt x="278" y="196"/>
                  </a:cubicBezTo>
                  <a:cubicBezTo>
                    <a:pt x="362" y="194"/>
                    <a:pt x="446" y="193"/>
                    <a:pt x="530" y="192"/>
                  </a:cubicBezTo>
                  <a:cubicBezTo>
                    <a:pt x="679" y="191"/>
                    <a:pt x="828" y="190"/>
                    <a:pt x="977" y="189"/>
                  </a:cubicBezTo>
                  <a:cubicBezTo>
                    <a:pt x="1052" y="189"/>
                    <a:pt x="1126" y="188"/>
                    <a:pt x="1201" y="188"/>
                  </a:cubicBezTo>
                  <a:cubicBezTo>
                    <a:pt x="1238" y="187"/>
                    <a:pt x="1275" y="187"/>
                    <a:pt x="1312" y="187"/>
                  </a:cubicBezTo>
                  <a:cubicBezTo>
                    <a:pt x="1331" y="187"/>
                    <a:pt x="1350" y="187"/>
                    <a:pt x="1368" y="186"/>
                  </a:cubicBezTo>
                  <a:cubicBezTo>
                    <a:pt x="1378" y="186"/>
                    <a:pt x="1387" y="186"/>
                    <a:pt x="1396" y="186"/>
                  </a:cubicBezTo>
                  <a:cubicBezTo>
                    <a:pt x="1403" y="186"/>
                    <a:pt x="1416" y="188"/>
                    <a:pt x="1423" y="186"/>
                  </a:cubicBezTo>
                  <a:cubicBezTo>
                    <a:pt x="1423" y="171"/>
                    <a:pt x="1422" y="155"/>
                    <a:pt x="1421" y="140"/>
                  </a:cubicBezTo>
                  <a:close/>
                  <a:moveTo>
                    <a:pt x="1426" y="213"/>
                  </a:moveTo>
                  <a:cubicBezTo>
                    <a:pt x="1423" y="206"/>
                    <a:pt x="1423" y="198"/>
                    <a:pt x="1423" y="191"/>
                  </a:cubicBezTo>
                  <a:cubicBezTo>
                    <a:pt x="1411" y="194"/>
                    <a:pt x="1391" y="191"/>
                    <a:pt x="1380" y="191"/>
                  </a:cubicBezTo>
                  <a:cubicBezTo>
                    <a:pt x="1359" y="192"/>
                    <a:pt x="1338" y="192"/>
                    <a:pt x="1316" y="192"/>
                  </a:cubicBezTo>
                  <a:cubicBezTo>
                    <a:pt x="1274" y="192"/>
                    <a:pt x="1231" y="193"/>
                    <a:pt x="1189" y="193"/>
                  </a:cubicBezTo>
                  <a:cubicBezTo>
                    <a:pt x="887" y="195"/>
                    <a:pt x="584" y="200"/>
                    <a:pt x="282" y="198"/>
                  </a:cubicBezTo>
                  <a:cubicBezTo>
                    <a:pt x="300" y="209"/>
                    <a:pt x="300" y="227"/>
                    <a:pt x="280" y="237"/>
                  </a:cubicBezTo>
                  <a:cubicBezTo>
                    <a:pt x="281" y="238"/>
                    <a:pt x="282" y="238"/>
                    <a:pt x="283" y="239"/>
                  </a:cubicBezTo>
                  <a:cubicBezTo>
                    <a:pt x="284" y="238"/>
                    <a:pt x="285" y="237"/>
                    <a:pt x="288" y="237"/>
                  </a:cubicBezTo>
                  <a:cubicBezTo>
                    <a:pt x="371" y="237"/>
                    <a:pt x="455" y="236"/>
                    <a:pt x="539" y="235"/>
                  </a:cubicBezTo>
                  <a:cubicBezTo>
                    <a:pt x="835" y="231"/>
                    <a:pt x="1130" y="221"/>
                    <a:pt x="1426" y="21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39"/>
            <p:cNvSpPr>
              <a:spLocks/>
            </p:cNvSpPr>
            <p:nvPr/>
          </p:nvSpPr>
          <p:spPr bwMode="auto">
            <a:xfrm>
              <a:off x="11483975" y="6724651"/>
              <a:ext cx="300038" cy="957263"/>
            </a:xfrm>
            <a:custGeom>
              <a:avLst/>
              <a:gdLst>
                <a:gd name="T0" fmla="*/ 3 w 71"/>
                <a:gd name="T1" fmla="*/ 8 h 223"/>
                <a:gd name="T2" fmla="*/ 33 w 71"/>
                <a:gd name="T3" fmla="*/ 0 h 223"/>
                <a:gd name="T4" fmla="*/ 59 w 71"/>
                <a:gd name="T5" fmla="*/ 18 h 223"/>
                <a:gd name="T6" fmla="*/ 57 w 71"/>
                <a:gd name="T7" fmla="*/ 51 h 223"/>
                <a:gd name="T8" fmla="*/ 61 w 71"/>
                <a:gd name="T9" fmla="*/ 122 h 223"/>
                <a:gd name="T10" fmla="*/ 71 w 71"/>
                <a:gd name="T11" fmla="*/ 188 h 223"/>
                <a:gd name="T12" fmla="*/ 47 w 71"/>
                <a:gd name="T13" fmla="*/ 219 h 223"/>
                <a:gd name="T14" fmla="*/ 0 w 71"/>
                <a:gd name="T15" fmla="*/ 206 h 223"/>
                <a:gd name="T16" fmla="*/ 0 w 71"/>
                <a:gd name="T17" fmla="*/ 206 h 223"/>
                <a:gd name="T18" fmla="*/ 0 w 71"/>
                <a:gd name="T19" fmla="*/ 205 h 223"/>
                <a:gd name="T20" fmla="*/ 11 w 71"/>
                <a:gd name="T21" fmla="*/ 78 h 223"/>
                <a:gd name="T22" fmla="*/ 6 w 71"/>
                <a:gd name="T23" fmla="*/ 19 h 223"/>
                <a:gd name="T24" fmla="*/ 0 w 71"/>
                <a:gd name="T25" fmla="*/ 10 h 223"/>
                <a:gd name="T26" fmla="*/ 3 w 71"/>
                <a:gd name="T27" fmla="*/ 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23">
                  <a:moveTo>
                    <a:pt x="3" y="8"/>
                  </a:moveTo>
                  <a:cubicBezTo>
                    <a:pt x="6" y="0"/>
                    <a:pt x="23" y="0"/>
                    <a:pt x="33" y="0"/>
                  </a:cubicBezTo>
                  <a:cubicBezTo>
                    <a:pt x="51" y="1"/>
                    <a:pt x="58" y="8"/>
                    <a:pt x="59" y="18"/>
                  </a:cubicBezTo>
                  <a:cubicBezTo>
                    <a:pt x="59" y="29"/>
                    <a:pt x="58" y="40"/>
                    <a:pt x="57" y="51"/>
                  </a:cubicBezTo>
                  <a:cubicBezTo>
                    <a:pt x="57" y="75"/>
                    <a:pt x="59" y="98"/>
                    <a:pt x="61" y="122"/>
                  </a:cubicBezTo>
                  <a:cubicBezTo>
                    <a:pt x="64" y="144"/>
                    <a:pt x="71" y="166"/>
                    <a:pt x="71" y="188"/>
                  </a:cubicBezTo>
                  <a:cubicBezTo>
                    <a:pt x="71" y="200"/>
                    <a:pt x="68" y="215"/>
                    <a:pt x="47" y="219"/>
                  </a:cubicBezTo>
                  <a:cubicBezTo>
                    <a:pt x="28" y="223"/>
                    <a:pt x="9" y="217"/>
                    <a:pt x="0" y="206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06"/>
                    <a:pt x="0" y="205"/>
                    <a:pt x="0" y="205"/>
                  </a:cubicBezTo>
                  <a:cubicBezTo>
                    <a:pt x="12" y="164"/>
                    <a:pt x="12" y="120"/>
                    <a:pt x="11" y="78"/>
                  </a:cubicBezTo>
                  <a:cubicBezTo>
                    <a:pt x="10" y="59"/>
                    <a:pt x="11" y="38"/>
                    <a:pt x="6" y="19"/>
                  </a:cubicBezTo>
                  <a:cubicBezTo>
                    <a:pt x="4" y="16"/>
                    <a:pt x="3" y="13"/>
                    <a:pt x="0" y="10"/>
                  </a:cubicBezTo>
                  <a:cubicBezTo>
                    <a:pt x="1" y="10"/>
                    <a:pt x="2" y="9"/>
                    <a:pt x="3" y="8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40"/>
            <p:cNvSpPr>
              <a:spLocks/>
            </p:cNvSpPr>
            <p:nvPr/>
          </p:nvSpPr>
          <p:spPr bwMode="auto">
            <a:xfrm>
              <a:off x="11139488" y="6721476"/>
              <a:ext cx="357188" cy="930275"/>
            </a:xfrm>
            <a:custGeom>
              <a:avLst/>
              <a:gdLst>
                <a:gd name="T0" fmla="*/ 13 w 84"/>
                <a:gd name="T1" fmla="*/ 13 h 217"/>
                <a:gd name="T2" fmla="*/ 55 w 84"/>
                <a:gd name="T3" fmla="*/ 3 h 217"/>
                <a:gd name="T4" fmla="*/ 80 w 84"/>
                <a:gd name="T5" fmla="*/ 31 h 217"/>
                <a:gd name="T6" fmla="*/ 83 w 84"/>
                <a:gd name="T7" fmla="*/ 89 h 217"/>
                <a:gd name="T8" fmla="*/ 74 w 84"/>
                <a:gd name="T9" fmla="*/ 206 h 217"/>
                <a:gd name="T10" fmla="*/ 74 w 84"/>
                <a:gd name="T11" fmla="*/ 206 h 217"/>
                <a:gd name="T12" fmla="*/ 30 w 84"/>
                <a:gd name="T13" fmla="*/ 214 h 217"/>
                <a:gd name="T14" fmla="*/ 7 w 84"/>
                <a:gd name="T15" fmla="*/ 183 h 217"/>
                <a:gd name="T16" fmla="*/ 6 w 84"/>
                <a:gd name="T17" fmla="*/ 123 h 217"/>
                <a:gd name="T18" fmla="*/ 4 w 84"/>
                <a:gd name="T19" fmla="*/ 63 h 217"/>
                <a:gd name="T20" fmla="*/ 11 w 84"/>
                <a:gd name="T21" fmla="*/ 16 h 217"/>
                <a:gd name="T22" fmla="*/ 12 w 84"/>
                <a:gd name="T23" fmla="*/ 15 h 217"/>
                <a:gd name="T24" fmla="*/ 13 w 84"/>
                <a:gd name="T25" fmla="*/ 13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217">
                  <a:moveTo>
                    <a:pt x="13" y="13"/>
                  </a:moveTo>
                  <a:cubicBezTo>
                    <a:pt x="22" y="4"/>
                    <a:pt x="39" y="0"/>
                    <a:pt x="55" y="3"/>
                  </a:cubicBezTo>
                  <a:cubicBezTo>
                    <a:pt x="75" y="7"/>
                    <a:pt x="78" y="19"/>
                    <a:pt x="80" y="31"/>
                  </a:cubicBezTo>
                  <a:cubicBezTo>
                    <a:pt x="83" y="50"/>
                    <a:pt x="83" y="70"/>
                    <a:pt x="83" y="89"/>
                  </a:cubicBezTo>
                  <a:cubicBezTo>
                    <a:pt x="84" y="128"/>
                    <a:pt x="77" y="167"/>
                    <a:pt x="74" y="206"/>
                  </a:cubicBezTo>
                  <a:cubicBezTo>
                    <a:pt x="74" y="206"/>
                    <a:pt x="74" y="206"/>
                    <a:pt x="74" y="206"/>
                  </a:cubicBezTo>
                  <a:cubicBezTo>
                    <a:pt x="61" y="211"/>
                    <a:pt x="46" y="217"/>
                    <a:pt x="30" y="214"/>
                  </a:cubicBezTo>
                  <a:cubicBezTo>
                    <a:pt x="6" y="211"/>
                    <a:pt x="8" y="195"/>
                    <a:pt x="7" y="183"/>
                  </a:cubicBezTo>
                  <a:cubicBezTo>
                    <a:pt x="7" y="163"/>
                    <a:pt x="6" y="143"/>
                    <a:pt x="6" y="123"/>
                  </a:cubicBezTo>
                  <a:cubicBezTo>
                    <a:pt x="5" y="103"/>
                    <a:pt x="5" y="83"/>
                    <a:pt x="4" y="63"/>
                  </a:cubicBezTo>
                  <a:cubicBezTo>
                    <a:pt x="4" y="48"/>
                    <a:pt x="0" y="30"/>
                    <a:pt x="11" y="16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4"/>
                    <a:pt x="13" y="13"/>
                    <a:pt x="13" y="13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41"/>
            <p:cNvSpPr>
              <a:spLocks/>
            </p:cNvSpPr>
            <p:nvPr/>
          </p:nvSpPr>
          <p:spPr bwMode="auto">
            <a:xfrm>
              <a:off x="11763375" y="6781801"/>
              <a:ext cx="652463" cy="835025"/>
            </a:xfrm>
            <a:custGeom>
              <a:avLst/>
              <a:gdLst>
                <a:gd name="T0" fmla="*/ 67 w 154"/>
                <a:gd name="T1" fmla="*/ 3 h 195"/>
                <a:gd name="T2" fmla="*/ 127 w 154"/>
                <a:gd name="T3" fmla="*/ 4 h 195"/>
                <a:gd name="T4" fmla="*/ 146 w 154"/>
                <a:gd name="T5" fmla="*/ 30 h 195"/>
                <a:gd name="T6" fmla="*/ 147 w 154"/>
                <a:gd name="T7" fmla="*/ 52 h 195"/>
                <a:gd name="T8" fmla="*/ 147 w 154"/>
                <a:gd name="T9" fmla="*/ 96 h 195"/>
                <a:gd name="T10" fmla="*/ 147 w 154"/>
                <a:gd name="T11" fmla="*/ 139 h 195"/>
                <a:gd name="T12" fmla="*/ 139 w 154"/>
                <a:gd name="T13" fmla="*/ 185 h 195"/>
                <a:gd name="T14" fmla="*/ 79 w 154"/>
                <a:gd name="T15" fmla="*/ 193 h 195"/>
                <a:gd name="T16" fmla="*/ 10 w 154"/>
                <a:gd name="T17" fmla="*/ 193 h 195"/>
                <a:gd name="T18" fmla="*/ 13 w 154"/>
                <a:gd name="T19" fmla="*/ 168 h 195"/>
                <a:gd name="T20" fmla="*/ 3 w 154"/>
                <a:gd name="T21" fmla="*/ 107 h 195"/>
                <a:gd name="T22" fmla="*/ 0 w 154"/>
                <a:gd name="T23" fmla="*/ 45 h 195"/>
                <a:gd name="T24" fmla="*/ 0 w 154"/>
                <a:gd name="T25" fmla="*/ 13 h 195"/>
                <a:gd name="T26" fmla="*/ 1 w 154"/>
                <a:gd name="T27" fmla="*/ 3 h 195"/>
                <a:gd name="T28" fmla="*/ 67 w 154"/>
                <a:gd name="T29" fmla="*/ 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4" h="195">
                  <a:moveTo>
                    <a:pt x="67" y="3"/>
                  </a:moveTo>
                  <a:cubicBezTo>
                    <a:pt x="85" y="3"/>
                    <a:pt x="109" y="0"/>
                    <a:pt x="127" y="4"/>
                  </a:cubicBezTo>
                  <a:cubicBezTo>
                    <a:pt x="147" y="8"/>
                    <a:pt x="146" y="19"/>
                    <a:pt x="146" y="30"/>
                  </a:cubicBezTo>
                  <a:cubicBezTo>
                    <a:pt x="146" y="37"/>
                    <a:pt x="147" y="44"/>
                    <a:pt x="147" y="52"/>
                  </a:cubicBezTo>
                  <a:cubicBezTo>
                    <a:pt x="147" y="67"/>
                    <a:pt x="147" y="82"/>
                    <a:pt x="147" y="96"/>
                  </a:cubicBezTo>
                  <a:cubicBezTo>
                    <a:pt x="147" y="111"/>
                    <a:pt x="147" y="125"/>
                    <a:pt x="147" y="139"/>
                  </a:cubicBezTo>
                  <a:cubicBezTo>
                    <a:pt x="147" y="151"/>
                    <a:pt x="154" y="176"/>
                    <a:pt x="139" y="185"/>
                  </a:cubicBezTo>
                  <a:cubicBezTo>
                    <a:pt x="126" y="195"/>
                    <a:pt x="98" y="193"/>
                    <a:pt x="79" y="193"/>
                  </a:cubicBezTo>
                  <a:cubicBezTo>
                    <a:pt x="56" y="193"/>
                    <a:pt x="33" y="193"/>
                    <a:pt x="10" y="193"/>
                  </a:cubicBezTo>
                  <a:cubicBezTo>
                    <a:pt x="14" y="185"/>
                    <a:pt x="14" y="176"/>
                    <a:pt x="13" y="168"/>
                  </a:cubicBezTo>
                  <a:cubicBezTo>
                    <a:pt x="10" y="148"/>
                    <a:pt x="6" y="127"/>
                    <a:pt x="3" y="107"/>
                  </a:cubicBezTo>
                  <a:cubicBezTo>
                    <a:pt x="1" y="86"/>
                    <a:pt x="0" y="66"/>
                    <a:pt x="0" y="45"/>
                  </a:cubicBezTo>
                  <a:cubicBezTo>
                    <a:pt x="0" y="34"/>
                    <a:pt x="0" y="24"/>
                    <a:pt x="0" y="13"/>
                  </a:cubicBezTo>
                  <a:cubicBezTo>
                    <a:pt x="1" y="10"/>
                    <a:pt x="1" y="6"/>
                    <a:pt x="1" y="3"/>
                  </a:cubicBezTo>
                  <a:cubicBezTo>
                    <a:pt x="23" y="3"/>
                    <a:pt x="45" y="3"/>
                    <a:pt x="67" y="3"/>
                  </a:cubicBezTo>
                  <a:close/>
                </a:path>
              </a:pathLst>
            </a:custGeom>
            <a:solidFill>
              <a:srgbClr val="F7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42"/>
            <p:cNvSpPr>
              <a:spLocks/>
            </p:cNvSpPr>
            <p:nvPr/>
          </p:nvSpPr>
          <p:spPr bwMode="auto">
            <a:xfrm>
              <a:off x="6221413" y="6794501"/>
              <a:ext cx="4930775" cy="273050"/>
            </a:xfrm>
            <a:custGeom>
              <a:avLst/>
              <a:gdLst>
                <a:gd name="T0" fmla="*/ 910 w 1163"/>
                <a:gd name="T1" fmla="*/ 3 h 64"/>
                <a:gd name="T2" fmla="*/ 1163 w 1163"/>
                <a:gd name="T3" fmla="*/ 0 h 64"/>
                <a:gd name="T4" fmla="*/ 1156 w 1163"/>
                <a:gd name="T5" fmla="*/ 26 h 64"/>
                <a:gd name="T6" fmla="*/ 1155 w 1163"/>
                <a:gd name="T7" fmla="*/ 47 h 64"/>
                <a:gd name="T8" fmla="*/ 1150 w 1163"/>
                <a:gd name="T9" fmla="*/ 47 h 64"/>
                <a:gd name="T10" fmla="*/ 1147 w 1163"/>
                <a:gd name="T11" fmla="*/ 45 h 64"/>
                <a:gd name="T12" fmla="*/ 925 w 1163"/>
                <a:gd name="T13" fmla="*/ 53 h 64"/>
                <a:gd name="T14" fmla="*/ 698 w 1163"/>
                <a:gd name="T15" fmla="*/ 59 h 64"/>
                <a:gd name="T16" fmla="*/ 250 w 1163"/>
                <a:gd name="T17" fmla="*/ 64 h 64"/>
                <a:gd name="T18" fmla="*/ 11 w 1163"/>
                <a:gd name="T19" fmla="*/ 63 h 64"/>
                <a:gd name="T20" fmla="*/ 4 w 1163"/>
                <a:gd name="T21" fmla="*/ 63 h 64"/>
                <a:gd name="T22" fmla="*/ 0 w 1163"/>
                <a:gd name="T23" fmla="*/ 61 h 64"/>
                <a:gd name="T24" fmla="*/ 10 w 1163"/>
                <a:gd name="T25" fmla="*/ 13 h 64"/>
                <a:gd name="T26" fmla="*/ 10 w 1163"/>
                <a:gd name="T27" fmla="*/ 12 h 64"/>
                <a:gd name="T28" fmla="*/ 910 w 1163"/>
                <a:gd name="T29" fmla="*/ 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3" h="64">
                  <a:moveTo>
                    <a:pt x="910" y="3"/>
                  </a:moveTo>
                  <a:cubicBezTo>
                    <a:pt x="994" y="2"/>
                    <a:pt x="1079" y="2"/>
                    <a:pt x="1163" y="0"/>
                  </a:cubicBezTo>
                  <a:cubicBezTo>
                    <a:pt x="1158" y="8"/>
                    <a:pt x="1156" y="17"/>
                    <a:pt x="1156" y="26"/>
                  </a:cubicBezTo>
                  <a:cubicBezTo>
                    <a:pt x="1155" y="33"/>
                    <a:pt x="1155" y="40"/>
                    <a:pt x="1155" y="47"/>
                  </a:cubicBezTo>
                  <a:cubicBezTo>
                    <a:pt x="1150" y="47"/>
                    <a:pt x="1150" y="47"/>
                    <a:pt x="1150" y="47"/>
                  </a:cubicBezTo>
                  <a:cubicBezTo>
                    <a:pt x="1150" y="46"/>
                    <a:pt x="1149" y="45"/>
                    <a:pt x="1147" y="45"/>
                  </a:cubicBezTo>
                  <a:cubicBezTo>
                    <a:pt x="1073" y="46"/>
                    <a:pt x="999" y="51"/>
                    <a:pt x="925" y="53"/>
                  </a:cubicBezTo>
                  <a:cubicBezTo>
                    <a:pt x="849" y="55"/>
                    <a:pt x="774" y="57"/>
                    <a:pt x="698" y="59"/>
                  </a:cubicBezTo>
                  <a:cubicBezTo>
                    <a:pt x="549" y="62"/>
                    <a:pt x="399" y="64"/>
                    <a:pt x="250" y="64"/>
                  </a:cubicBezTo>
                  <a:cubicBezTo>
                    <a:pt x="170" y="63"/>
                    <a:pt x="90" y="63"/>
                    <a:pt x="11" y="63"/>
                  </a:cubicBezTo>
                  <a:cubicBezTo>
                    <a:pt x="8" y="63"/>
                    <a:pt x="6" y="63"/>
                    <a:pt x="4" y="63"/>
                  </a:cubicBezTo>
                  <a:cubicBezTo>
                    <a:pt x="2" y="62"/>
                    <a:pt x="1" y="62"/>
                    <a:pt x="0" y="61"/>
                  </a:cubicBezTo>
                  <a:cubicBezTo>
                    <a:pt x="21" y="49"/>
                    <a:pt x="25" y="29"/>
                    <a:pt x="10" y="13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310" y="9"/>
                    <a:pt x="610" y="6"/>
                    <a:pt x="910" y="3"/>
                  </a:cubicBezTo>
                  <a:close/>
                </a:path>
              </a:pathLst>
            </a:custGeom>
            <a:solidFill>
              <a:srgbClr val="FFE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43"/>
            <p:cNvSpPr>
              <a:spLocks/>
            </p:cNvSpPr>
            <p:nvPr/>
          </p:nvSpPr>
          <p:spPr bwMode="auto">
            <a:xfrm>
              <a:off x="5605463" y="6862763"/>
              <a:ext cx="755650" cy="822325"/>
            </a:xfrm>
            <a:custGeom>
              <a:avLst/>
              <a:gdLst>
                <a:gd name="T0" fmla="*/ 141 w 178"/>
                <a:gd name="T1" fmla="*/ 1 h 192"/>
                <a:gd name="T2" fmla="*/ 146 w 178"/>
                <a:gd name="T3" fmla="*/ 0 h 192"/>
                <a:gd name="T4" fmla="*/ 133 w 178"/>
                <a:gd name="T5" fmla="*/ 43 h 192"/>
                <a:gd name="T6" fmla="*/ 134 w 178"/>
                <a:gd name="T7" fmla="*/ 49 h 192"/>
                <a:gd name="T8" fmla="*/ 144 w 178"/>
                <a:gd name="T9" fmla="*/ 98 h 192"/>
                <a:gd name="T10" fmla="*/ 144 w 178"/>
                <a:gd name="T11" fmla="*/ 103 h 192"/>
                <a:gd name="T12" fmla="*/ 148 w 178"/>
                <a:gd name="T13" fmla="*/ 149 h 192"/>
                <a:gd name="T14" fmla="*/ 148 w 178"/>
                <a:gd name="T15" fmla="*/ 154 h 192"/>
                <a:gd name="T16" fmla="*/ 156 w 178"/>
                <a:gd name="T17" fmla="*/ 192 h 192"/>
                <a:gd name="T18" fmla="*/ 31 w 178"/>
                <a:gd name="T19" fmla="*/ 154 h 192"/>
                <a:gd name="T20" fmla="*/ 1 w 178"/>
                <a:gd name="T21" fmla="*/ 146 h 192"/>
                <a:gd name="T22" fmla="*/ 33 w 178"/>
                <a:gd name="T23" fmla="*/ 95 h 192"/>
                <a:gd name="T24" fmla="*/ 0 w 178"/>
                <a:gd name="T25" fmla="*/ 54 h 192"/>
                <a:gd name="T26" fmla="*/ 19 w 178"/>
                <a:gd name="T27" fmla="*/ 48 h 192"/>
                <a:gd name="T28" fmla="*/ 88 w 178"/>
                <a:gd name="T29" fmla="*/ 23 h 192"/>
                <a:gd name="T30" fmla="*/ 118 w 178"/>
                <a:gd name="T31" fmla="*/ 11 h 192"/>
                <a:gd name="T32" fmla="*/ 135 w 178"/>
                <a:gd name="T33" fmla="*/ 4 h 192"/>
                <a:gd name="T34" fmla="*/ 141 w 178"/>
                <a:gd name="T35" fmla="*/ 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8" h="192">
                  <a:moveTo>
                    <a:pt x="141" y="1"/>
                  </a:moveTo>
                  <a:cubicBezTo>
                    <a:pt x="143" y="1"/>
                    <a:pt x="145" y="0"/>
                    <a:pt x="146" y="0"/>
                  </a:cubicBezTo>
                  <a:cubicBezTo>
                    <a:pt x="161" y="14"/>
                    <a:pt x="156" y="34"/>
                    <a:pt x="133" y="43"/>
                  </a:cubicBezTo>
                  <a:cubicBezTo>
                    <a:pt x="129" y="45"/>
                    <a:pt x="130" y="48"/>
                    <a:pt x="134" y="49"/>
                  </a:cubicBezTo>
                  <a:cubicBezTo>
                    <a:pt x="170" y="56"/>
                    <a:pt x="176" y="85"/>
                    <a:pt x="144" y="98"/>
                  </a:cubicBezTo>
                  <a:cubicBezTo>
                    <a:pt x="141" y="99"/>
                    <a:pt x="140" y="102"/>
                    <a:pt x="144" y="103"/>
                  </a:cubicBezTo>
                  <a:cubicBezTo>
                    <a:pt x="176" y="112"/>
                    <a:pt x="178" y="138"/>
                    <a:pt x="148" y="149"/>
                  </a:cubicBezTo>
                  <a:cubicBezTo>
                    <a:pt x="145" y="150"/>
                    <a:pt x="145" y="153"/>
                    <a:pt x="148" y="154"/>
                  </a:cubicBezTo>
                  <a:cubicBezTo>
                    <a:pt x="172" y="162"/>
                    <a:pt x="174" y="180"/>
                    <a:pt x="156" y="192"/>
                  </a:cubicBezTo>
                  <a:cubicBezTo>
                    <a:pt x="116" y="176"/>
                    <a:pt x="74" y="164"/>
                    <a:pt x="31" y="154"/>
                  </a:cubicBezTo>
                  <a:cubicBezTo>
                    <a:pt x="21" y="151"/>
                    <a:pt x="11" y="149"/>
                    <a:pt x="1" y="146"/>
                  </a:cubicBezTo>
                  <a:cubicBezTo>
                    <a:pt x="22" y="132"/>
                    <a:pt x="33" y="114"/>
                    <a:pt x="33" y="95"/>
                  </a:cubicBezTo>
                  <a:cubicBezTo>
                    <a:pt x="33" y="81"/>
                    <a:pt x="26" y="58"/>
                    <a:pt x="0" y="54"/>
                  </a:cubicBezTo>
                  <a:cubicBezTo>
                    <a:pt x="7" y="52"/>
                    <a:pt x="13" y="50"/>
                    <a:pt x="19" y="48"/>
                  </a:cubicBezTo>
                  <a:cubicBezTo>
                    <a:pt x="42" y="40"/>
                    <a:pt x="65" y="32"/>
                    <a:pt x="88" y="23"/>
                  </a:cubicBezTo>
                  <a:cubicBezTo>
                    <a:pt x="98" y="20"/>
                    <a:pt x="108" y="15"/>
                    <a:pt x="118" y="11"/>
                  </a:cubicBezTo>
                  <a:cubicBezTo>
                    <a:pt x="124" y="9"/>
                    <a:pt x="130" y="6"/>
                    <a:pt x="135" y="4"/>
                  </a:cubicBezTo>
                  <a:cubicBezTo>
                    <a:pt x="137" y="3"/>
                    <a:pt x="139" y="2"/>
                    <a:pt x="141" y="1"/>
                  </a:cubicBezTo>
                  <a:close/>
                </a:path>
              </a:pathLst>
            </a:custGeom>
            <a:solidFill>
              <a:srgbClr val="FBE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44"/>
            <p:cNvSpPr>
              <a:spLocks/>
            </p:cNvSpPr>
            <p:nvPr/>
          </p:nvSpPr>
          <p:spPr bwMode="auto">
            <a:xfrm>
              <a:off x="6267450" y="6986588"/>
              <a:ext cx="4830763" cy="107950"/>
            </a:xfrm>
            <a:custGeom>
              <a:avLst/>
              <a:gdLst>
                <a:gd name="T0" fmla="*/ 1136 w 1139"/>
                <a:gd name="T1" fmla="*/ 0 h 25"/>
                <a:gd name="T2" fmla="*/ 1139 w 1139"/>
                <a:gd name="T3" fmla="*/ 2 h 25"/>
                <a:gd name="T4" fmla="*/ 1136 w 1139"/>
                <a:gd name="T5" fmla="*/ 4 h 25"/>
                <a:gd name="T6" fmla="*/ 882 w 1139"/>
                <a:gd name="T7" fmla="*/ 14 h 25"/>
                <a:gd name="T8" fmla="*/ 433 w 1139"/>
                <a:gd name="T9" fmla="*/ 23 h 25"/>
                <a:gd name="T10" fmla="*/ 0 w 1139"/>
                <a:gd name="T11" fmla="*/ 21 h 25"/>
                <a:gd name="T12" fmla="*/ 0 w 1139"/>
                <a:gd name="T13" fmla="*/ 18 h 25"/>
                <a:gd name="T14" fmla="*/ 239 w 1139"/>
                <a:gd name="T15" fmla="*/ 19 h 25"/>
                <a:gd name="T16" fmla="*/ 687 w 1139"/>
                <a:gd name="T17" fmla="*/ 14 h 25"/>
                <a:gd name="T18" fmla="*/ 914 w 1139"/>
                <a:gd name="T19" fmla="*/ 8 h 25"/>
                <a:gd name="T20" fmla="*/ 1136 w 1139"/>
                <a:gd name="T2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9" h="25">
                  <a:moveTo>
                    <a:pt x="1136" y="0"/>
                  </a:moveTo>
                  <a:cubicBezTo>
                    <a:pt x="1138" y="0"/>
                    <a:pt x="1139" y="1"/>
                    <a:pt x="1139" y="2"/>
                  </a:cubicBezTo>
                  <a:cubicBezTo>
                    <a:pt x="1139" y="3"/>
                    <a:pt x="1138" y="4"/>
                    <a:pt x="1136" y="4"/>
                  </a:cubicBezTo>
                  <a:cubicBezTo>
                    <a:pt x="1052" y="10"/>
                    <a:pt x="966" y="11"/>
                    <a:pt x="882" y="14"/>
                  </a:cubicBezTo>
                  <a:cubicBezTo>
                    <a:pt x="733" y="19"/>
                    <a:pt x="583" y="22"/>
                    <a:pt x="433" y="23"/>
                  </a:cubicBezTo>
                  <a:cubicBezTo>
                    <a:pt x="289" y="24"/>
                    <a:pt x="144" y="25"/>
                    <a:pt x="0" y="2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9" y="18"/>
                    <a:pt x="159" y="18"/>
                    <a:pt x="239" y="19"/>
                  </a:cubicBezTo>
                  <a:cubicBezTo>
                    <a:pt x="388" y="19"/>
                    <a:pt x="538" y="17"/>
                    <a:pt x="687" y="14"/>
                  </a:cubicBezTo>
                  <a:cubicBezTo>
                    <a:pt x="763" y="12"/>
                    <a:pt x="838" y="10"/>
                    <a:pt x="914" y="8"/>
                  </a:cubicBezTo>
                  <a:cubicBezTo>
                    <a:pt x="988" y="6"/>
                    <a:pt x="1062" y="1"/>
                    <a:pt x="113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45"/>
            <p:cNvSpPr>
              <a:spLocks/>
            </p:cNvSpPr>
            <p:nvPr/>
          </p:nvSpPr>
          <p:spPr bwMode="auto">
            <a:xfrm>
              <a:off x="6267450" y="6996113"/>
              <a:ext cx="4859338" cy="285750"/>
            </a:xfrm>
            <a:custGeom>
              <a:avLst/>
              <a:gdLst>
                <a:gd name="T0" fmla="*/ 1139 w 1146"/>
                <a:gd name="T1" fmla="*/ 0 h 67"/>
                <a:gd name="T2" fmla="*/ 1144 w 1146"/>
                <a:gd name="T3" fmla="*/ 0 h 67"/>
                <a:gd name="T4" fmla="*/ 1146 w 1146"/>
                <a:gd name="T5" fmla="*/ 61 h 67"/>
                <a:gd name="T6" fmla="*/ 1145 w 1146"/>
                <a:gd name="T7" fmla="*/ 61 h 67"/>
                <a:gd name="T8" fmla="*/ 922 w 1146"/>
                <a:gd name="T9" fmla="*/ 62 h 67"/>
                <a:gd name="T10" fmla="*/ 699 w 1146"/>
                <a:gd name="T11" fmla="*/ 64 h 67"/>
                <a:gd name="T12" fmla="*/ 252 w 1146"/>
                <a:gd name="T13" fmla="*/ 66 h 67"/>
                <a:gd name="T14" fmla="*/ 2 w 1146"/>
                <a:gd name="T15" fmla="*/ 67 h 67"/>
                <a:gd name="T16" fmla="*/ 0 w 1146"/>
                <a:gd name="T17" fmla="*/ 19 h 67"/>
                <a:gd name="T18" fmla="*/ 433 w 1146"/>
                <a:gd name="T19" fmla="*/ 21 h 67"/>
                <a:gd name="T20" fmla="*/ 882 w 1146"/>
                <a:gd name="T21" fmla="*/ 12 h 67"/>
                <a:gd name="T22" fmla="*/ 1136 w 1146"/>
                <a:gd name="T23" fmla="*/ 2 h 67"/>
                <a:gd name="T24" fmla="*/ 1139 w 1146"/>
                <a:gd name="T2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6" h="67">
                  <a:moveTo>
                    <a:pt x="1139" y="0"/>
                  </a:moveTo>
                  <a:cubicBezTo>
                    <a:pt x="1144" y="0"/>
                    <a:pt x="1144" y="0"/>
                    <a:pt x="1144" y="0"/>
                  </a:cubicBezTo>
                  <a:cubicBezTo>
                    <a:pt x="1145" y="20"/>
                    <a:pt x="1145" y="41"/>
                    <a:pt x="1146" y="61"/>
                  </a:cubicBezTo>
                  <a:cubicBezTo>
                    <a:pt x="1146" y="61"/>
                    <a:pt x="1145" y="61"/>
                    <a:pt x="1145" y="61"/>
                  </a:cubicBezTo>
                  <a:cubicBezTo>
                    <a:pt x="1071" y="59"/>
                    <a:pt x="996" y="62"/>
                    <a:pt x="922" y="62"/>
                  </a:cubicBezTo>
                  <a:cubicBezTo>
                    <a:pt x="847" y="63"/>
                    <a:pt x="773" y="64"/>
                    <a:pt x="699" y="64"/>
                  </a:cubicBezTo>
                  <a:cubicBezTo>
                    <a:pt x="550" y="65"/>
                    <a:pt x="401" y="65"/>
                    <a:pt x="252" y="66"/>
                  </a:cubicBezTo>
                  <a:cubicBezTo>
                    <a:pt x="169" y="66"/>
                    <a:pt x="86" y="66"/>
                    <a:pt x="2" y="67"/>
                  </a:cubicBezTo>
                  <a:cubicBezTo>
                    <a:pt x="25" y="53"/>
                    <a:pt x="23" y="31"/>
                    <a:pt x="0" y="19"/>
                  </a:cubicBezTo>
                  <a:cubicBezTo>
                    <a:pt x="144" y="23"/>
                    <a:pt x="289" y="22"/>
                    <a:pt x="433" y="21"/>
                  </a:cubicBezTo>
                  <a:cubicBezTo>
                    <a:pt x="583" y="20"/>
                    <a:pt x="733" y="17"/>
                    <a:pt x="882" y="12"/>
                  </a:cubicBezTo>
                  <a:cubicBezTo>
                    <a:pt x="966" y="9"/>
                    <a:pt x="1052" y="8"/>
                    <a:pt x="1136" y="2"/>
                  </a:cubicBezTo>
                  <a:cubicBezTo>
                    <a:pt x="1138" y="2"/>
                    <a:pt x="1139" y="1"/>
                    <a:pt x="1139" y="0"/>
                  </a:cubicBezTo>
                  <a:close/>
                </a:path>
              </a:pathLst>
            </a:custGeom>
            <a:solidFill>
              <a:srgbClr val="FFE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46"/>
            <p:cNvSpPr>
              <a:spLocks/>
            </p:cNvSpPr>
            <p:nvPr/>
          </p:nvSpPr>
          <p:spPr bwMode="auto">
            <a:xfrm>
              <a:off x="5135563" y="7107238"/>
              <a:ext cx="657225" cy="373063"/>
            </a:xfrm>
            <a:custGeom>
              <a:avLst/>
              <a:gdLst>
                <a:gd name="T0" fmla="*/ 63 w 155"/>
                <a:gd name="T1" fmla="*/ 13 h 87"/>
                <a:gd name="T2" fmla="*/ 104 w 155"/>
                <a:gd name="T3" fmla="*/ 0 h 87"/>
                <a:gd name="T4" fmla="*/ 106 w 155"/>
                <a:gd name="T5" fmla="*/ 1 h 87"/>
                <a:gd name="T6" fmla="*/ 106 w 155"/>
                <a:gd name="T7" fmla="*/ 87 h 87"/>
                <a:gd name="T8" fmla="*/ 72 w 155"/>
                <a:gd name="T9" fmla="*/ 77 h 87"/>
                <a:gd name="T10" fmla="*/ 40 w 155"/>
                <a:gd name="T11" fmla="*/ 66 h 87"/>
                <a:gd name="T12" fmla="*/ 5 w 155"/>
                <a:gd name="T13" fmla="*/ 45 h 87"/>
                <a:gd name="T14" fmla="*/ 63 w 155"/>
                <a:gd name="T15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87">
                  <a:moveTo>
                    <a:pt x="63" y="13"/>
                  </a:moveTo>
                  <a:cubicBezTo>
                    <a:pt x="77" y="8"/>
                    <a:pt x="90" y="4"/>
                    <a:pt x="104" y="0"/>
                  </a:cubicBezTo>
                  <a:cubicBezTo>
                    <a:pt x="104" y="0"/>
                    <a:pt x="105" y="1"/>
                    <a:pt x="106" y="1"/>
                  </a:cubicBezTo>
                  <a:cubicBezTo>
                    <a:pt x="155" y="19"/>
                    <a:pt x="135" y="64"/>
                    <a:pt x="106" y="87"/>
                  </a:cubicBezTo>
                  <a:cubicBezTo>
                    <a:pt x="94" y="84"/>
                    <a:pt x="83" y="81"/>
                    <a:pt x="72" y="77"/>
                  </a:cubicBezTo>
                  <a:cubicBezTo>
                    <a:pt x="61" y="74"/>
                    <a:pt x="50" y="70"/>
                    <a:pt x="40" y="66"/>
                  </a:cubicBezTo>
                  <a:cubicBezTo>
                    <a:pt x="29" y="61"/>
                    <a:pt x="8" y="53"/>
                    <a:pt x="5" y="45"/>
                  </a:cubicBezTo>
                  <a:cubicBezTo>
                    <a:pt x="0" y="28"/>
                    <a:pt x="46" y="18"/>
                    <a:pt x="63" y="13"/>
                  </a:cubicBezTo>
                  <a:close/>
                </a:path>
              </a:pathLst>
            </a:custGeom>
            <a:solidFill>
              <a:srgbClr val="FFE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47"/>
            <p:cNvSpPr>
              <a:spLocks/>
            </p:cNvSpPr>
            <p:nvPr/>
          </p:nvSpPr>
          <p:spPr bwMode="auto">
            <a:xfrm>
              <a:off x="6272213" y="7273926"/>
              <a:ext cx="4864100" cy="239713"/>
            </a:xfrm>
            <a:custGeom>
              <a:avLst/>
              <a:gdLst>
                <a:gd name="T0" fmla="*/ 1144 w 1147"/>
                <a:gd name="T1" fmla="*/ 0 h 56"/>
                <a:gd name="T2" fmla="*/ 1145 w 1147"/>
                <a:gd name="T3" fmla="*/ 0 h 56"/>
                <a:gd name="T4" fmla="*/ 1147 w 1147"/>
                <a:gd name="T5" fmla="*/ 46 h 56"/>
                <a:gd name="T6" fmla="*/ 1120 w 1147"/>
                <a:gd name="T7" fmla="*/ 46 h 56"/>
                <a:gd name="T8" fmla="*/ 1092 w 1147"/>
                <a:gd name="T9" fmla="*/ 46 h 56"/>
                <a:gd name="T10" fmla="*/ 1036 w 1147"/>
                <a:gd name="T11" fmla="*/ 47 h 56"/>
                <a:gd name="T12" fmla="*/ 925 w 1147"/>
                <a:gd name="T13" fmla="*/ 48 h 56"/>
                <a:gd name="T14" fmla="*/ 701 w 1147"/>
                <a:gd name="T15" fmla="*/ 49 h 56"/>
                <a:gd name="T16" fmla="*/ 254 w 1147"/>
                <a:gd name="T17" fmla="*/ 52 h 56"/>
                <a:gd name="T18" fmla="*/ 2 w 1147"/>
                <a:gd name="T19" fmla="*/ 56 h 56"/>
                <a:gd name="T20" fmla="*/ 1 w 1147"/>
                <a:gd name="T21" fmla="*/ 55 h 56"/>
                <a:gd name="T22" fmla="*/ 0 w 1147"/>
                <a:gd name="T23" fmla="*/ 5 h 56"/>
                <a:gd name="T24" fmla="*/ 889 w 1147"/>
                <a:gd name="T25" fmla="*/ 3 h 56"/>
                <a:gd name="T26" fmla="*/ 1144 w 1147"/>
                <a:gd name="T2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7" h="56">
                  <a:moveTo>
                    <a:pt x="1144" y="0"/>
                  </a:moveTo>
                  <a:cubicBezTo>
                    <a:pt x="1145" y="0"/>
                    <a:pt x="1145" y="0"/>
                    <a:pt x="1145" y="0"/>
                  </a:cubicBezTo>
                  <a:cubicBezTo>
                    <a:pt x="1146" y="15"/>
                    <a:pt x="1147" y="31"/>
                    <a:pt x="1147" y="46"/>
                  </a:cubicBezTo>
                  <a:cubicBezTo>
                    <a:pt x="1140" y="48"/>
                    <a:pt x="1127" y="46"/>
                    <a:pt x="1120" y="46"/>
                  </a:cubicBezTo>
                  <a:cubicBezTo>
                    <a:pt x="1111" y="46"/>
                    <a:pt x="1102" y="46"/>
                    <a:pt x="1092" y="46"/>
                  </a:cubicBezTo>
                  <a:cubicBezTo>
                    <a:pt x="1074" y="47"/>
                    <a:pt x="1055" y="47"/>
                    <a:pt x="1036" y="47"/>
                  </a:cubicBezTo>
                  <a:cubicBezTo>
                    <a:pt x="999" y="47"/>
                    <a:pt x="962" y="47"/>
                    <a:pt x="925" y="48"/>
                  </a:cubicBezTo>
                  <a:cubicBezTo>
                    <a:pt x="850" y="48"/>
                    <a:pt x="776" y="49"/>
                    <a:pt x="701" y="49"/>
                  </a:cubicBezTo>
                  <a:cubicBezTo>
                    <a:pt x="552" y="50"/>
                    <a:pt x="403" y="51"/>
                    <a:pt x="254" y="52"/>
                  </a:cubicBezTo>
                  <a:cubicBezTo>
                    <a:pt x="170" y="53"/>
                    <a:pt x="86" y="54"/>
                    <a:pt x="2" y="56"/>
                  </a:cubicBezTo>
                  <a:cubicBezTo>
                    <a:pt x="2" y="55"/>
                    <a:pt x="1" y="55"/>
                    <a:pt x="1" y="55"/>
                  </a:cubicBezTo>
                  <a:cubicBezTo>
                    <a:pt x="29" y="42"/>
                    <a:pt x="28" y="17"/>
                    <a:pt x="0" y="5"/>
                  </a:cubicBezTo>
                  <a:cubicBezTo>
                    <a:pt x="296" y="8"/>
                    <a:pt x="593" y="5"/>
                    <a:pt x="889" y="3"/>
                  </a:cubicBezTo>
                  <a:cubicBezTo>
                    <a:pt x="974" y="2"/>
                    <a:pt x="1059" y="4"/>
                    <a:pt x="1144" y="0"/>
                  </a:cubicBezTo>
                  <a:close/>
                </a:path>
              </a:pathLst>
            </a:custGeom>
            <a:solidFill>
              <a:srgbClr val="FFE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48"/>
            <p:cNvSpPr>
              <a:spLocks/>
            </p:cNvSpPr>
            <p:nvPr/>
          </p:nvSpPr>
          <p:spPr bwMode="auto">
            <a:xfrm>
              <a:off x="6288088" y="7493001"/>
              <a:ext cx="4860925" cy="204788"/>
            </a:xfrm>
            <a:custGeom>
              <a:avLst/>
              <a:gdLst>
                <a:gd name="T0" fmla="*/ 1143 w 1146"/>
                <a:gd name="T1" fmla="*/ 0 h 48"/>
                <a:gd name="T2" fmla="*/ 1146 w 1146"/>
                <a:gd name="T3" fmla="*/ 22 h 48"/>
                <a:gd name="T4" fmla="*/ 259 w 1146"/>
                <a:gd name="T5" fmla="*/ 44 h 48"/>
                <a:gd name="T6" fmla="*/ 8 w 1146"/>
                <a:gd name="T7" fmla="*/ 46 h 48"/>
                <a:gd name="T8" fmla="*/ 3 w 1146"/>
                <a:gd name="T9" fmla="*/ 48 h 48"/>
                <a:gd name="T10" fmla="*/ 0 w 1146"/>
                <a:gd name="T11" fmla="*/ 46 h 48"/>
                <a:gd name="T12" fmla="*/ 2 w 1146"/>
                <a:gd name="T13" fmla="*/ 7 h 48"/>
                <a:gd name="T14" fmla="*/ 909 w 1146"/>
                <a:gd name="T15" fmla="*/ 2 h 48"/>
                <a:gd name="T16" fmla="*/ 1036 w 1146"/>
                <a:gd name="T17" fmla="*/ 1 h 48"/>
                <a:gd name="T18" fmla="*/ 1100 w 1146"/>
                <a:gd name="T19" fmla="*/ 0 h 48"/>
                <a:gd name="T20" fmla="*/ 1143 w 1146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6" h="48">
                  <a:moveTo>
                    <a:pt x="1143" y="0"/>
                  </a:moveTo>
                  <a:cubicBezTo>
                    <a:pt x="1143" y="7"/>
                    <a:pt x="1143" y="15"/>
                    <a:pt x="1146" y="22"/>
                  </a:cubicBezTo>
                  <a:cubicBezTo>
                    <a:pt x="850" y="30"/>
                    <a:pt x="555" y="40"/>
                    <a:pt x="259" y="44"/>
                  </a:cubicBezTo>
                  <a:cubicBezTo>
                    <a:pt x="175" y="45"/>
                    <a:pt x="91" y="46"/>
                    <a:pt x="8" y="46"/>
                  </a:cubicBezTo>
                  <a:cubicBezTo>
                    <a:pt x="5" y="46"/>
                    <a:pt x="4" y="47"/>
                    <a:pt x="3" y="48"/>
                  </a:cubicBezTo>
                  <a:cubicBezTo>
                    <a:pt x="2" y="47"/>
                    <a:pt x="1" y="47"/>
                    <a:pt x="0" y="46"/>
                  </a:cubicBezTo>
                  <a:cubicBezTo>
                    <a:pt x="20" y="36"/>
                    <a:pt x="20" y="18"/>
                    <a:pt x="2" y="7"/>
                  </a:cubicBezTo>
                  <a:cubicBezTo>
                    <a:pt x="304" y="9"/>
                    <a:pt x="607" y="4"/>
                    <a:pt x="909" y="2"/>
                  </a:cubicBezTo>
                  <a:cubicBezTo>
                    <a:pt x="951" y="2"/>
                    <a:pt x="994" y="1"/>
                    <a:pt x="1036" y="1"/>
                  </a:cubicBezTo>
                  <a:cubicBezTo>
                    <a:pt x="1058" y="1"/>
                    <a:pt x="1079" y="1"/>
                    <a:pt x="1100" y="0"/>
                  </a:cubicBezTo>
                  <a:cubicBezTo>
                    <a:pt x="1111" y="0"/>
                    <a:pt x="1131" y="3"/>
                    <a:pt x="1143" y="0"/>
                  </a:cubicBezTo>
                  <a:close/>
                </a:path>
              </a:pathLst>
            </a:custGeom>
            <a:solidFill>
              <a:srgbClr val="FFE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557" y="6146904"/>
            <a:ext cx="3535577" cy="622592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-23460" y="6148070"/>
            <a:ext cx="4062413" cy="650875"/>
            <a:chOff x="6683375" y="8991600"/>
            <a:chExt cx="4062413" cy="650875"/>
          </a:xfrm>
        </p:grpSpPr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6683375" y="8991600"/>
              <a:ext cx="4062413" cy="650875"/>
            </a:xfrm>
            <a:custGeom>
              <a:avLst/>
              <a:gdLst>
                <a:gd name="T0" fmla="*/ 230 w 1517"/>
                <a:gd name="T1" fmla="*/ 226 h 243"/>
                <a:gd name="T2" fmla="*/ 71 w 1517"/>
                <a:gd name="T3" fmla="*/ 221 h 243"/>
                <a:gd name="T4" fmla="*/ 5 w 1517"/>
                <a:gd name="T5" fmla="*/ 122 h 243"/>
                <a:gd name="T6" fmla="*/ 61 w 1517"/>
                <a:gd name="T7" fmla="*/ 21 h 243"/>
                <a:gd name="T8" fmla="*/ 159 w 1517"/>
                <a:gd name="T9" fmla="*/ 15 h 243"/>
                <a:gd name="T10" fmla="*/ 230 w 1517"/>
                <a:gd name="T11" fmla="*/ 25 h 243"/>
                <a:gd name="T12" fmla="*/ 304 w 1517"/>
                <a:gd name="T13" fmla="*/ 25 h 243"/>
                <a:gd name="T14" fmla="*/ 1258 w 1517"/>
                <a:gd name="T15" fmla="*/ 5 h 243"/>
                <a:gd name="T16" fmla="*/ 1269 w 1517"/>
                <a:gd name="T17" fmla="*/ 8 h 243"/>
                <a:gd name="T18" fmla="*/ 1512 w 1517"/>
                <a:gd name="T19" fmla="*/ 108 h 243"/>
                <a:gd name="T20" fmla="*/ 1270 w 1517"/>
                <a:gd name="T21" fmla="*/ 216 h 243"/>
                <a:gd name="T22" fmla="*/ 298 w 1517"/>
                <a:gd name="T23" fmla="*/ 228 h 243"/>
                <a:gd name="T24" fmla="*/ 223 w 1517"/>
                <a:gd name="T25" fmla="*/ 223 h 243"/>
                <a:gd name="T26" fmla="*/ 215 w 1517"/>
                <a:gd name="T27" fmla="*/ 153 h 243"/>
                <a:gd name="T28" fmla="*/ 225 w 1517"/>
                <a:gd name="T29" fmla="*/ 25 h 243"/>
                <a:gd name="T30" fmla="*/ 164 w 1517"/>
                <a:gd name="T31" fmla="*/ 109 h 243"/>
                <a:gd name="T32" fmla="*/ 193 w 1517"/>
                <a:gd name="T33" fmla="*/ 232 h 243"/>
                <a:gd name="T34" fmla="*/ 302 w 1517"/>
                <a:gd name="T35" fmla="*/ 170 h 243"/>
                <a:gd name="T36" fmla="*/ 276 w 1517"/>
                <a:gd name="T37" fmla="*/ 18 h 243"/>
                <a:gd name="T38" fmla="*/ 223 w 1517"/>
                <a:gd name="T39" fmla="*/ 144 h 243"/>
                <a:gd name="T40" fmla="*/ 297 w 1517"/>
                <a:gd name="T41" fmla="*/ 224 h 243"/>
                <a:gd name="T42" fmla="*/ 1259 w 1517"/>
                <a:gd name="T43" fmla="*/ 212 h 243"/>
                <a:gd name="T44" fmla="*/ 1258 w 1517"/>
                <a:gd name="T45" fmla="*/ 168 h 243"/>
                <a:gd name="T46" fmla="*/ 323 w 1517"/>
                <a:gd name="T47" fmla="*/ 171 h 243"/>
                <a:gd name="T48" fmla="*/ 297 w 1517"/>
                <a:gd name="T49" fmla="*/ 224 h 243"/>
                <a:gd name="T50" fmla="*/ 159 w 1517"/>
                <a:gd name="T51" fmla="*/ 216 h 243"/>
                <a:gd name="T52" fmla="*/ 156 w 1517"/>
                <a:gd name="T53" fmla="*/ 112 h 243"/>
                <a:gd name="T54" fmla="*/ 80 w 1517"/>
                <a:gd name="T55" fmla="*/ 26 h 243"/>
                <a:gd name="T56" fmla="*/ 13 w 1517"/>
                <a:gd name="T57" fmla="*/ 122 h 243"/>
                <a:gd name="T58" fmla="*/ 33 w 1517"/>
                <a:gd name="T59" fmla="*/ 214 h 243"/>
                <a:gd name="T60" fmla="*/ 1414 w 1517"/>
                <a:gd name="T61" fmla="*/ 159 h 243"/>
                <a:gd name="T62" fmla="*/ 1261 w 1517"/>
                <a:gd name="T63" fmla="*/ 11 h 243"/>
                <a:gd name="T64" fmla="*/ 1271 w 1517"/>
                <a:gd name="T65" fmla="*/ 55 h 243"/>
                <a:gd name="T66" fmla="*/ 1267 w 1517"/>
                <a:gd name="T67" fmla="*/ 109 h 243"/>
                <a:gd name="T68" fmla="*/ 1270 w 1517"/>
                <a:gd name="T69" fmla="*/ 210 h 243"/>
                <a:gd name="T70" fmla="*/ 1253 w 1517"/>
                <a:gd name="T71" fmla="*/ 164 h 243"/>
                <a:gd name="T72" fmla="*/ 1255 w 1517"/>
                <a:gd name="T73" fmla="*/ 106 h 243"/>
                <a:gd name="T74" fmla="*/ 1258 w 1517"/>
                <a:gd name="T75" fmla="*/ 59 h 243"/>
                <a:gd name="T76" fmla="*/ 1239 w 1517"/>
                <a:gd name="T77" fmla="*/ 24 h 243"/>
                <a:gd name="T78" fmla="*/ 543 w 1517"/>
                <a:gd name="T79" fmla="*/ 23 h 243"/>
                <a:gd name="T80" fmla="*/ 308 w 1517"/>
                <a:gd name="T81" fmla="*/ 62 h 243"/>
                <a:gd name="T82" fmla="*/ 311 w 1517"/>
                <a:gd name="T83" fmla="*/ 166 h 243"/>
                <a:gd name="T84" fmla="*/ 1450 w 1517"/>
                <a:gd name="T85" fmla="*/ 142 h 243"/>
                <a:gd name="T86" fmla="*/ 1408 w 1517"/>
                <a:gd name="T87" fmla="*/ 6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17" h="243">
                  <a:moveTo>
                    <a:pt x="295" y="226"/>
                  </a:moveTo>
                  <a:cubicBezTo>
                    <a:pt x="286" y="234"/>
                    <a:pt x="273" y="238"/>
                    <a:pt x="254" y="235"/>
                  </a:cubicBezTo>
                  <a:cubicBezTo>
                    <a:pt x="244" y="234"/>
                    <a:pt x="236" y="231"/>
                    <a:pt x="230" y="226"/>
                  </a:cubicBezTo>
                  <a:cubicBezTo>
                    <a:pt x="221" y="243"/>
                    <a:pt x="168" y="240"/>
                    <a:pt x="160" y="224"/>
                  </a:cubicBezTo>
                  <a:cubicBezTo>
                    <a:pt x="160" y="223"/>
                    <a:pt x="160" y="222"/>
                    <a:pt x="159" y="221"/>
                  </a:cubicBezTo>
                  <a:cubicBezTo>
                    <a:pt x="130" y="221"/>
                    <a:pt x="100" y="221"/>
                    <a:pt x="71" y="221"/>
                  </a:cubicBezTo>
                  <a:cubicBezTo>
                    <a:pt x="54" y="221"/>
                    <a:pt x="32" y="222"/>
                    <a:pt x="18" y="215"/>
                  </a:cubicBezTo>
                  <a:cubicBezTo>
                    <a:pt x="0" y="207"/>
                    <a:pt x="5" y="191"/>
                    <a:pt x="5" y="179"/>
                  </a:cubicBezTo>
                  <a:cubicBezTo>
                    <a:pt x="5" y="160"/>
                    <a:pt x="5" y="141"/>
                    <a:pt x="5" y="122"/>
                  </a:cubicBezTo>
                  <a:cubicBezTo>
                    <a:pt x="5" y="102"/>
                    <a:pt x="5" y="82"/>
                    <a:pt x="5" y="63"/>
                  </a:cubicBezTo>
                  <a:cubicBezTo>
                    <a:pt x="5" y="52"/>
                    <a:pt x="1" y="38"/>
                    <a:pt x="15" y="30"/>
                  </a:cubicBezTo>
                  <a:cubicBezTo>
                    <a:pt x="27" y="22"/>
                    <a:pt x="46" y="21"/>
                    <a:pt x="61" y="21"/>
                  </a:cubicBezTo>
                  <a:cubicBezTo>
                    <a:pt x="91" y="20"/>
                    <a:pt x="121" y="21"/>
                    <a:pt x="151" y="22"/>
                  </a:cubicBezTo>
                  <a:cubicBezTo>
                    <a:pt x="151" y="22"/>
                    <a:pt x="151" y="22"/>
                    <a:pt x="151" y="22"/>
                  </a:cubicBezTo>
                  <a:cubicBezTo>
                    <a:pt x="153" y="20"/>
                    <a:pt x="156" y="17"/>
                    <a:pt x="159" y="15"/>
                  </a:cubicBezTo>
                  <a:cubicBezTo>
                    <a:pt x="179" y="0"/>
                    <a:pt x="220" y="6"/>
                    <a:pt x="229" y="24"/>
                  </a:cubicBezTo>
                  <a:cubicBezTo>
                    <a:pt x="229" y="24"/>
                    <a:pt x="229" y="25"/>
                    <a:pt x="229" y="25"/>
                  </a:cubicBezTo>
                  <a:cubicBezTo>
                    <a:pt x="229" y="25"/>
                    <a:pt x="229" y="25"/>
                    <a:pt x="230" y="25"/>
                  </a:cubicBezTo>
                  <a:cubicBezTo>
                    <a:pt x="245" y="15"/>
                    <a:pt x="266" y="9"/>
                    <a:pt x="287" y="15"/>
                  </a:cubicBezTo>
                  <a:cubicBezTo>
                    <a:pt x="294" y="18"/>
                    <a:pt x="299" y="21"/>
                    <a:pt x="302" y="25"/>
                  </a:cubicBezTo>
                  <a:cubicBezTo>
                    <a:pt x="303" y="25"/>
                    <a:pt x="303" y="25"/>
                    <a:pt x="304" y="25"/>
                  </a:cubicBezTo>
                  <a:cubicBezTo>
                    <a:pt x="383" y="20"/>
                    <a:pt x="463" y="19"/>
                    <a:pt x="543" y="17"/>
                  </a:cubicBezTo>
                  <a:cubicBezTo>
                    <a:pt x="622" y="15"/>
                    <a:pt x="702" y="13"/>
                    <a:pt x="781" y="12"/>
                  </a:cubicBezTo>
                  <a:cubicBezTo>
                    <a:pt x="940" y="9"/>
                    <a:pt x="1099" y="6"/>
                    <a:pt x="1258" y="5"/>
                  </a:cubicBezTo>
                  <a:cubicBezTo>
                    <a:pt x="1259" y="5"/>
                    <a:pt x="1260" y="5"/>
                    <a:pt x="1261" y="6"/>
                  </a:cubicBezTo>
                  <a:cubicBezTo>
                    <a:pt x="1263" y="5"/>
                    <a:pt x="1265" y="5"/>
                    <a:pt x="1267" y="4"/>
                  </a:cubicBezTo>
                  <a:cubicBezTo>
                    <a:pt x="1271" y="4"/>
                    <a:pt x="1273" y="7"/>
                    <a:pt x="1269" y="8"/>
                  </a:cubicBezTo>
                  <a:cubicBezTo>
                    <a:pt x="1268" y="8"/>
                    <a:pt x="1268" y="8"/>
                    <a:pt x="1268" y="8"/>
                  </a:cubicBezTo>
                  <a:cubicBezTo>
                    <a:pt x="1319" y="25"/>
                    <a:pt x="1368" y="44"/>
                    <a:pt x="1420" y="61"/>
                  </a:cubicBezTo>
                  <a:cubicBezTo>
                    <a:pt x="1448" y="69"/>
                    <a:pt x="1517" y="82"/>
                    <a:pt x="1512" y="108"/>
                  </a:cubicBezTo>
                  <a:cubicBezTo>
                    <a:pt x="1510" y="121"/>
                    <a:pt x="1488" y="130"/>
                    <a:pt x="1474" y="138"/>
                  </a:cubicBezTo>
                  <a:cubicBezTo>
                    <a:pt x="1453" y="148"/>
                    <a:pt x="1433" y="158"/>
                    <a:pt x="1411" y="167"/>
                  </a:cubicBezTo>
                  <a:cubicBezTo>
                    <a:pt x="1368" y="186"/>
                    <a:pt x="1320" y="206"/>
                    <a:pt x="1270" y="216"/>
                  </a:cubicBezTo>
                  <a:cubicBezTo>
                    <a:pt x="1269" y="217"/>
                    <a:pt x="1268" y="218"/>
                    <a:pt x="1266" y="218"/>
                  </a:cubicBezTo>
                  <a:cubicBezTo>
                    <a:pt x="1104" y="214"/>
                    <a:pt x="943" y="214"/>
                    <a:pt x="782" y="217"/>
                  </a:cubicBezTo>
                  <a:cubicBezTo>
                    <a:pt x="620" y="219"/>
                    <a:pt x="459" y="227"/>
                    <a:pt x="298" y="228"/>
                  </a:cubicBezTo>
                  <a:cubicBezTo>
                    <a:pt x="296" y="228"/>
                    <a:pt x="295" y="227"/>
                    <a:pt x="295" y="226"/>
                  </a:cubicBezTo>
                  <a:close/>
                  <a:moveTo>
                    <a:pt x="193" y="232"/>
                  </a:moveTo>
                  <a:cubicBezTo>
                    <a:pt x="203" y="232"/>
                    <a:pt x="219" y="232"/>
                    <a:pt x="223" y="223"/>
                  </a:cubicBezTo>
                  <a:cubicBezTo>
                    <a:pt x="223" y="222"/>
                    <a:pt x="224" y="222"/>
                    <a:pt x="225" y="222"/>
                  </a:cubicBezTo>
                  <a:cubicBezTo>
                    <a:pt x="223" y="219"/>
                    <a:pt x="221" y="216"/>
                    <a:pt x="220" y="212"/>
                  </a:cubicBezTo>
                  <a:cubicBezTo>
                    <a:pt x="214" y="193"/>
                    <a:pt x="216" y="173"/>
                    <a:pt x="215" y="153"/>
                  </a:cubicBezTo>
                  <a:cubicBezTo>
                    <a:pt x="214" y="112"/>
                    <a:pt x="214" y="68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6"/>
                    <a:pt x="225" y="25"/>
                    <a:pt x="225" y="25"/>
                  </a:cubicBezTo>
                  <a:cubicBezTo>
                    <a:pt x="217" y="15"/>
                    <a:pt x="198" y="8"/>
                    <a:pt x="179" y="12"/>
                  </a:cubicBezTo>
                  <a:cubicBezTo>
                    <a:pt x="158" y="16"/>
                    <a:pt x="154" y="31"/>
                    <a:pt x="154" y="43"/>
                  </a:cubicBezTo>
                  <a:cubicBezTo>
                    <a:pt x="155" y="65"/>
                    <a:pt x="162" y="87"/>
                    <a:pt x="164" y="109"/>
                  </a:cubicBezTo>
                  <a:cubicBezTo>
                    <a:pt x="167" y="133"/>
                    <a:pt x="168" y="157"/>
                    <a:pt x="168" y="181"/>
                  </a:cubicBezTo>
                  <a:cubicBezTo>
                    <a:pt x="168" y="192"/>
                    <a:pt x="167" y="203"/>
                    <a:pt x="167" y="213"/>
                  </a:cubicBezTo>
                  <a:cubicBezTo>
                    <a:pt x="167" y="224"/>
                    <a:pt x="175" y="231"/>
                    <a:pt x="193" y="232"/>
                  </a:cubicBezTo>
                  <a:close/>
                  <a:moveTo>
                    <a:pt x="251" y="229"/>
                  </a:moveTo>
                  <a:cubicBezTo>
                    <a:pt x="267" y="233"/>
                    <a:pt x="284" y="229"/>
                    <a:pt x="293" y="220"/>
                  </a:cubicBezTo>
                  <a:cubicBezTo>
                    <a:pt x="307" y="205"/>
                    <a:pt x="303" y="186"/>
                    <a:pt x="302" y="170"/>
                  </a:cubicBezTo>
                  <a:cubicBezTo>
                    <a:pt x="302" y="150"/>
                    <a:pt x="301" y="130"/>
                    <a:pt x="301" y="110"/>
                  </a:cubicBezTo>
                  <a:cubicBezTo>
                    <a:pt x="300" y="90"/>
                    <a:pt x="300" y="70"/>
                    <a:pt x="299" y="50"/>
                  </a:cubicBezTo>
                  <a:cubicBezTo>
                    <a:pt x="299" y="38"/>
                    <a:pt x="300" y="22"/>
                    <a:pt x="276" y="18"/>
                  </a:cubicBezTo>
                  <a:cubicBezTo>
                    <a:pt x="261" y="16"/>
                    <a:pt x="245" y="21"/>
                    <a:pt x="233" y="27"/>
                  </a:cubicBezTo>
                  <a:cubicBezTo>
                    <a:pt x="233" y="27"/>
                    <a:pt x="233" y="27"/>
                    <a:pt x="233" y="27"/>
                  </a:cubicBezTo>
                  <a:cubicBezTo>
                    <a:pt x="230" y="66"/>
                    <a:pt x="223" y="104"/>
                    <a:pt x="223" y="144"/>
                  </a:cubicBezTo>
                  <a:cubicBezTo>
                    <a:pt x="223" y="163"/>
                    <a:pt x="224" y="183"/>
                    <a:pt x="227" y="202"/>
                  </a:cubicBezTo>
                  <a:cubicBezTo>
                    <a:pt x="228" y="214"/>
                    <a:pt x="232" y="225"/>
                    <a:pt x="251" y="229"/>
                  </a:cubicBezTo>
                  <a:close/>
                  <a:moveTo>
                    <a:pt x="297" y="224"/>
                  </a:moveTo>
                  <a:cubicBezTo>
                    <a:pt x="298" y="224"/>
                    <a:pt x="298" y="224"/>
                    <a:pt x="298" y="224"/>
                  </a:cubicBezTo>
                  <a:cubicBezTo>
                    <a:pt x="459" y="216"/>
                    <a:pt x="621" y="213"/>
                    <a:pt x="782" y="211"/>
                  </a:cubicBezTo>
                  <a:cubicBezTo>
                    <a:pt x="941" y="208"/>
                    <a:pt x="1100" y="208"/>
                    <a:pt x="1259" y="212"/>
                  </a:cubicBezTo>
                  <a:cubicBezTo>
                    <a:pt x="1242" y="200"/>
                    <a:pt x="1242" y="180"/>
                    <a:pt x="1260" y="168"/>
                  </a:cubicBezTo>
                  <a:cubicBezTo>
                    <a:pt x="1259" y="168"/>
                    <a:pt x="1259" y="168"/>
                    <a:pt x="1258" y="168"/>
                  </a:cubicBezTo>
                  <a:cubicBezTo>
                    <a:pt x="1258" y="168"/>
                    <a:pt x="1258" y="168"/>
                    <a:pt x="1258" y="168"/>
                  </a:cubicBezTo>
                  <a:cubicBezTo>
                    <a:pt x="1100" y="171"/>
                    <a:pt x="941" y="169"/>
                    <a:pt x="782" y="170"/>
                  </a:cubicBezTo>
                  <a:cubicBezTo>
                    <a:pt x="630" y="170"/>
                    <a:pt x="478" y="171"/>
                    <a:pt x="325" y="171"/>
                  </a:cubicBezTo>
                  <a:cubicBezTo>
                    <a:pt x="325" y="171"/>
                    <a:pt x="324" y="171"/>
                    <a:pt x="323" y="171"/>
                  </a:cubicBezTo>
                  <a:cubicBezTo>
                    <a:pt x="319" y="171"/>
                    <a:pt x="315" y="171"/>
                    <a:pt x="311" y="171"/>
                  </a:cubicBezTo>
                  <a:cubicBezTo>
                    <a:pt x="311" y="177"/>
                    <a:pt x="311" y="184"/>
                    <a:pt x="311" y="190"/>
                  </a:cubicBezTo>
                  <a:cubicBezTo>
                    <a:pt x="311" y="201"/>
                    <a:pt x="307" y="214"/>
                    <a:pt x="297" y="224"/>
                  </a:cubicBezTo>
                  <a:close/>
                  <a:moveTo>
                    <a:pt x="33" y="214"/>
                  </a:moveTo>
                  <a:cubicBezTo>
                    <a:pt x="51" y="218"/>
                    <a:pt x="74" y="216"/>
                    <a:pt x="93" y="216"/>
                  </a:cubicBezTo>
                  <a:cubicBezTo>
                    <a:pt x="115" y="216"/>
                    <a:pt x="137" y="216"/>
                    <a:pt x="159" y="216"/>
                  </a:cubicBezTo>
                  <a:cubicBezTo>
                    <a:pt x="159" y="212"/>
                    <a:pt x="159" y="209"/>
                    <a:pt x="159" y="205"/>
                  </a:cubicBezTo>
                  <a:cubicBezTo>
                    <a:pt x="160" y="195"/>
                    <a:pt x="160" y="184"/>
                    <a:pt x="160" y="173"/>
                  </a:cubicBezTo>
                  <a:cubicBezTo>
                    <a:pt x="160" y="153"/>
                    <a:pt x="159" y="132"/>
                    <a:pt x="156" y="112"/>
                  </a:cubicBezTo>
                  <a:cubicBezTo>
                    <a:pt x="154" y="91"/>
                    <a:pt x="149" y="71"/>
                    <a:pt x="147" y="51"/>
                  </a:cubicBezTo>
                  <a:cubicBezTo>
                    <a:pt x="146" y="42"/>
                    <a:pt x="146" y="33"/>
                    <a:pt x="150" y="25"/>
                  </a:cubicBezTo>
                  <a:cubicBezTo>
                    <a:pt x="127" y="25"/>
                    <a:pt x="103" y="25"/>
                    <a:pt x="80" y="26"/>
                  </a:cubicBezTo>
                  <a:cubicBezTo>
                    <a:pt x="62" y="26"/>
                    <a:pt x="34" y="24"/>
                    <a:pt x="20" y="33"/>
                  </a:cubicBezTo>
                  <a:cubicBezTo>
                    <a:pt x="6" y="43"/>
                    <a:pt x="13" y="68"/>
                    <a:pt x="13" y="80"/>
                  </a:cubicBezTo>
                  <a:cubicBezTo>
                    <a:pt x="13" y="94"/>
                    <a:pt x="13" y="108"/>
                    <a:pt x="13" y="122"/>
                  </a:cubicBezTo>
                  <a:cubicBezTo>
                    <a:pt x="13" y="137"/>
                    <a:pt x="13" y="152"/>
                    <a:pt x="13" y="167"/>
                  </a:cubicBezTo>
                  <a:cubicBezTo>
                    <a:pt x="13" y="174"/>
                    <a:pt x="13" y="182"/>
                    <a:pt x="13" y="189"/>
                  </a:cubicBezTo>
                  <a:cubicBezTo>
                    <a:pt x="13" y="200"/>
                    <a:pt x="13" y="210"/>
                    <a:pt x="33" y="214"/>
                  </a:cubicBezTo>
                  <a:close/>
                  <a:moveTo>
                    <a:pt x="1270" y="210"/>
                  </a:moveTo>
                  <a:cubicBezTo>
                    <a:pt x="1310" y="196"/>
                    <a:pt x="1351" y="185"/>
                    <a:pt x="1389" y="169"/>
                  </a:cubicBezTo>
                  <a:cubicBezTo>
                    <a:pt x="1397" y="166"/>
                    <a:pt x="1406" y="162"/>
                    <a:pt x="1414" y="159"/>
                  </a:cubicBezTo>
                  <a:cubicBezTo>
                    <a:pt x="1367" y="136"/>
                    <a:pt x="1363" y="89"/>
                    <a:pt x="1402" y="61"/>
                  </a:cubicBezTo>
                  <a:cubicBezTo>
                    <a:pt x="1397" y="60"/>
                    <a:pt x="1393" y="59"/>
                    <a:pt x="1389" y="57"/>
                  </a:cubicBezTo>
                  <a:cubicBezTo>
                    <a:pt x="1345" y="43"/>
                    <a:pt x="1301" y="29"/>
                    <a:pt x="1261" y="11"/>
                  </a:cubicBezTo>
                  <a:cubicBezTo>
                    <a:pt x="1260" y="11"/>
                    <a:pt x="1259" y="11"/>
                    <a:pt x="1258" y="11"/>
                  </a:cubicBezTo>
                  <a:cubicBezTo>
                    <a:pt x="1258" y="11"/>
                    <a:pt x="1258" y="11"/>
                    <a:pt x="1258" y="11"/>
                  </a:cubicBezTo>
                  <a:cubicBezTo>
                    <a:pt x="1235" y="22"/>
                    <a:pt x="1255" y="45"/>
                    <a:pt x="1271" y="55"/>
                  </a:cubicBezTo>
                  <a:cubicBezTo>
                    <a:pt x="1273" y="57"/>
                    <a:pt x="1273" y="59"/>
                    <a:pt x="1270" y="60"/>
                  </a:cubicBezTo>
                  <a:cubicBezTo>
                    <a:pt x="1244" y="71"/>
                    <a:pt x="1243" y="92"/>
                    <a:pt x="1267" y="105"/>
                  </a:cubicBezTo>
                  <a:cubicBezTo>
                    <a:pt x="1268" y="105"/>
                    <a:pt x="1268" y="108"/>
                    <a:pt x="1267" y="109"/>
                  </a:cubicBezTo>
                  <a:cubicBezTo>
                    <a:pt x="1236" y="124"/>
                    <a:pt x="1237" y="152"/>
                    <a:pt x="1270" y="165"/>
                  </a:cubicBezTo>
                  <a:cubicBezTo>
                    <a:pt x="1272" y="166"/>
                    <a:pt x="1273" y="169"/>
                    <a:pt x="1270" y="170"/>
                  </a:cubicBezTo>
                  <a:cubicBezTo>
                    <a:pt x="1251" y="181"/>
                    <a:pt x="1252" y="199"/>
                    <a:pt x="1270" y="210"/>
                  </a:cubicBezTo>
                  <a:close/>
                  <a:moveTo>
                    <a:pt x="311" y="166"/>
                  </a:moveTo>
                  <a:cubicBezTo>
                    <a:pt x="468" y="164"/>
                    <a:pt x="625" y="165"/>
                    <a:pt x="782" y="164"/>
                  </a:cubicBezTo>
                  <a:cubicBezTo>
                    <a:pt x="939" y="164"/>
                    <a:pt x="1096" y="161"/>
                    <a:pt x="1253" y="164"/>
                  </a:cubicBezTo>
                  <a:cubicBezTo>
                    <a:pt x="1228" y="148"/>
                    <a:pt x="1228" y="122"/>
                    <a:pt x="1256" y="107"/>
                  </a:cubicBezTo>
                  <a:cubicBezTo>
                    <a:pt x="1256" y="106"/>
                    <a:pt x="1256" y="106"/>
                    <a:pt x="1255" y="106"/>
                  </a:cubicBezTo>
                  <a:cubicBezTo>
                    <a:pt x="1255" y="106"/>
                    <a:pt x="1255" y="106"/>
                    <a:pt x="1255" y="106"/>
                  </a:cubicBezTo>
                  <a:cubicBezTo>
                    <a:pt x="1254" y="106"/>
                    <a:pt x="1253" y="106"/>
                    <a:pt x="1252" y="106"/>
                  </a:cubicBezTo>
                  <a:cubicBezTo>
                    <a:pt x="1252" y="104"/>
                    <a:pt x="1252" y="104"/>
                    <a:pt x="1252" y="104"/>
                  </a:cubicBezTo>
                  <a:cubicBezTo>
                    <a:pt x="1234" y="90"/>
                    <a:pt x="1237" y="71"/>
                    <a:pt x="1258" y="59"/>
                  </a:cubicBezTo>
                  <a:cubicBezTo>
                    <a:pt x="1258" y="56"/>
                    <a:pt x="1258" y="56"/>
                    <a:pt x="1258" y="56"/>
                  </a:cubicBezTo>
                  <a:cubicBezTo>
                    <a:pt x="1258" y="56"/>
                    <a:pt x="1259" y="56"/>
                    <a:pt x="1259" y="56"/>
                  </a:cubicBezTo>
                  <a:cubicBezTo>
                    <a:pt x="1247" y="47"/>
                    <a:pt x="1236" y="36"/>
                    <a:pt x="1239" y="24"/>
                  </a:cubicBezTo>
                  <a:cubicBezTo>
                    <a:pt x="1240" y="19"/>
                    <a:pt x="1243" y="15"/>
                    <a:pt x="1248" y="11"/>
                  </a:cubicBezTo>
                  <a:cubicBezTo>
                    <a:pt x="1092" y="12"/>
                    <a:pt x="937" y="14"/>
                    <a:pt x="781" y="17"/>
                  </a:cubicBezTo>
                  <a:cubicBezTo>
                    <a:pt x="702" y="19"/>
                    <a:pt x="622" y="21"/>
                    <a:pt x="543" y="23"/>
                  </a:cubicBezTo>
                  <a:cubicBezTo>
                    <a:pt x="463" y="25"/>
                    <a:pt x="384" y="29"/>
                    <a:pt x="304" y="29"/>
                  </a:cubicBezTo>
                  <a:cubicBezTo>
                    <a:pt x="309" y="38"/>
                    <a:pt x="307" y="49"/>
                    <a:pt x="308" y="57"/>
                  </a:cubicBezTo>
                  <a:cubicBezTo>
                    <a:pt x="308" y="59"/>
                    <a:pt x="308" y="61"/>
                    <a:pt x="308" y="62"/>
                  </a:cubicBezTo>
                  <a:cubicBezTo>
                    <a:pt x="308" y="66"/>
                    <a:pt x="308" y="66"/>
                    <a:pt x="308" y="66"/>
                  </a:cubicBezTo>
                  <a:cubicBezTo>
                    <a:pt x="308" y="81"/>
                    <a:pt x="309" y="96"/>
                    <a:pt x="310" y="112"/>
                  </a:cubicBezTo>
                  <a:cubicBezTo>
                    <a:pt x="310" y="130"/>
                    <a:pt x="311" y="148"/>
                    <a:pt x="311" y="166"/>
                  </a:cubicBezTo>
                  <a:close/>
                  <a:moveTo>
                    <a:pt x="1419" y="154"/>
                  </a:moveTo>
                  <a:cubicBezTo>
                    <a:pt x="1420" y="155"/>
                    <a:pt x="1420" y="155"/>
                    <a:pt x="1420" y="156"/>
                  </a:cubicBezTo>
                  <a:cubicBezTo>
                    <a:pt x="1430" y="151"/>
                    <a:pt x="1441" y="147"/>
                    <a:pt x="1450" y="142"/>
                  </a:cubicBezTo>
                  <a:cubicBezTo>
                    <a:pt x="1468" y="133"/>
                    <a:pt x="1497" y="122"/>
                    <a:pt x="1501" y="108"/>
                  </a:cubicBezTo>
                  <a:cubicBezTo>
                    <a:pt x="1506" y="91"/>
                    <a:pt x="1472" y="83"/>
                    <a:pt x="1452" y="77"/>
                  </a:cubicBezTo>
                  <a:cubicBezTo>
                    <a:pt x="1437" y="73"/>
                    <a:pt x="1423" y="68"/>
                    <a:pt x="1408" y="63"/>
                  </a:cubicBezTo>
                  <a:cubicBezTo>
                    <a:pt x="1374" y="94"/>
                    <a:pt x="1380" y="127"/>
                    <a:pt x="1419" y="15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7096125" y="9012238"/>
              <a:ext cx="192088" cy="600075"/>
            </a:xfrm>
            <a:custGeom>
              <a:avLst/>
              <a:gdLst>
                <a:gd name="T0" fmla="*/ 69 w 72"/>
                <a:gd name="T1" fmla="*/ 215 h 224"/>
                <a:gd name="T2" fmla="*/ 39 w 72"/>
                <a:gd name="T3" fmla="*/ 224 h 224"/>
                <a:gd name="T4" fmla="*/ 13 w 72"/>
                <a:gd name="T5" fmla="*/ 205 h 224"/>
                <a:gd name="T6" fmla="*/ 14 w 72"/>
                <a:gd name="T7" fmla="*/ 173 h 224"/>
                <a:gd name="T8" fmla="*/ 10 w 72"/>
                <a:gd name="T9" fmla="*/ 101 h 224"/>
                <a:gd name="T10" fmla="*/ 0 w 72"/>
                <a:gd name="T11" fmla="*/ 35 h 224"/>
                <a:gd name="T12" fmla="*/ 25 w 72"/>
                <a:gd name="T13" fmla="*/ 4 h 224"/>
                <a:gd name="T14" fmla="*/ 71 w 72"/>
                <a:gd name="T15" fmla="*/ 17 h 224"/>
                <a:gd name="T16" fmla="*/ 72 w 72"/>
                <a:gd name="T17" fmla="*/ 18 h 224"/>
                <a:gd name="T18" fmla="*/ 72 w 72"/>
                <a:gd name="T19" fmla="*/ 18 h 224"/>
                <a:gd name="T20" fmla="*/ 61 w 72"/>
                <a:gd name="T21" fmla="*/ 145 h 224"/>
                <a:gd name="T22" fmla="*/ 66 w 72"/>
                <a:gd name="T23" fmla="*/ 204 h 224"/>
                <a:gd name="T24" fmla="*/ 71 w 72"/>
                <a:gd name="T25" fmla="*/ 214 h 224"/>
                <a:gd name="T26" fmla="*/ 69 w 72"/>
                <a:gd name="T27" fmla="*/ 21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224">
                  <a:moveTo>
                    <a:pt x="69" y="215"/>
                  </a:moveTo>
                  <a:cubicBezTo>
                    <a:pt x="65" y="224"/>
                    <a:pt x="49" y="224"/>
                    <a:pt x="39" y="224"/>
                  </a:cubicBezTo>
                  <a:cubicBezTo>
                    <a:pt x="21" y="223"/>
                    <a:pt x="13" y="216"/>
                    <a:pt x="13" y="205"/>
                  </a:cubicBezTo>
                  <a:cubicBezTo>
                    <a:pt x="13" y="195"/>
                    <a:pt x="14" y="184"/>
                    <a:pt x="14" y="173"/>
                  </a:cubicBezTo>
                  <a:cubicBezTo>
                    <a:pt x="14" y="149"/>
                    <a:pt x="13" y="125"/>
                    <a:pt x="10" y="101"/>
                  </a:cubicBezTo>
                  <a:cubicBezTo>
                    <a:pt x="8" y="79"/>
                    <a:pt x="1" y="57"/>
                    <a:pt x="0" y="35"/>
                  </a:cubicBezTo>
                  <a:cubicBezTo>
                    <a:pt x="0" y="23"/>
                    <a:pt x="4" y="8"/>
                    <a:pt x="25" y="4"/>
                  </a:cubicBezTo>
                  <a:cubicBezTo>
                    <a:pt x="44" y="0"/>
                    <a:pt x="63" y="7"/>
                    <a:pt x="71" y="17"/>
                  </a:cubicBezTo>
                  <a:cubicBezTo>
                    <a:pt x="71" y="17"/>
                    <a:pt x="72" y="18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60" y="60"/>
                    <a:pt x="60" y="104"/>
                    <a:pt x="61" y="145"/>
                  </a:cubicBezTo>
                  <a:cubicBezTo>
                    <a:pt x="62" y="165"/>
                    <a:pt x="60" y="185"/>
                    <a:pt x="66" y="204"/>
                  </a:cubicBezTo>
                  <a:cubicBezTo>
                    <a:pt x="67" y="208"/>
                    <a:pt x="69" y="211"/>
                    <a:pt x="71" y="214"/>
                  </a:cubicBezTo>
                  <a:cubicBezTo>
                    <a:pt x="70" y="214"/>
                    <a:pt x="69" y="214"/>
                    <a:pt x="69" y="215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7280275" y="9034463"/>
              <a:ext cx="225425" cy="581025"/>
            </a:xfrm>
            <a:custGeom>
              <a:avLst/>
              <a:gdLst>
                <a:gd name="T0" fmla="*/ 70 w 84"/>
                <a:gd name="T1" fmla="*/ 204 h 217"/>
                <a:gd name="T2" fmla="*/ 28 w 84"/>
                <a:gd name="T3" fmla="*/ 213 h 217"/>
                <a:gd name="T4" fmla="*/ 4 w 84"/>
                <a:gd name="T5" fmla="*/ 186 h 217"/>
                <a:gd name="T6" fmla="*/ 0 w 84"/>
                <a:gd name="T7" fmla="*/ 128 h 217"/>
                <a:gd name="T8" fmla="*/ 10 w 84"/>
                <a:gd name="T9" fmla="*/ 11 h 217"/>
                <a:gd name="T10" fmla="*/ 10 w 84"/>
                <a:gd name="T11" fmla="*/ 11 h 217"/>
                <a:gd name="T12" fmla="*/ 53 w 84"/>
                <a:gd name="T13" fmla="*/ 2 h 217"/>
                <a:gd name="T14" fmla="*/ 76 w 84"/>
                <a:gd name="T15" fmla="*/ 34 h 217"/>
                <a:gd name="T16" fmla="*/ 78 w 84"/>
                <a:gd name="T17" fmla="*/ 94 h 217"/>
                <a:gd name="T18" fmla="*/ 79 w 84"/>
                <a:gd name="T19" fmla="*/ 154 h 217"/>
                <a:gd name="T20" fmla="*/ 70 w 84"/>
                <a:gd name="T21" fmla="*/ 20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217">
                  <a:moveTo>
                    <a:pt x="70" y="204"/>
                  </a:moveTo>
                  <a:cubicBezTo>
                    <a:pt x="61" y="213"/>
                    <a:pt x="44" y="217"/>
                    <a:pt x="28" y="213"/>
                  </a:cubicBezTo>
                  <a:cubicBezTo>
                    <a:pt x="9" y="209"/>
                    <a:pt x="5" y="198"/>
                    <a:pt x="4" y="186"/>
                  </a:cubicBezTo>
                  <a:cubicBezTo>
                    <a:pt x="1" y="167"/>
                    <a:pt x="0" y="147"/>
                    <a:pt x="0" y="128"/>
                  </a:cubicBezTo>
                  <a:cubicBezTo>
                    <a:pt x="0" y="88"/>
                    <a:pt x="7" y="50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22" y="5"/>
                    <a:pt x="38" y="0"/>
                    <a:pt x="53" y="2"/>
                  </a:cubicBezTo>
                  <a:cubicBezTo>
                    <a:pt x="77" y="6"/>
                    <a:pt x="76" y="22"/>
                    <a:pt x="76" y="34"/>
                  </a:cubicBezTo>
                  <a:cubicBezTo>
                    <a:pt x="77" y="54"/>
                    <a:pt x="77" y="74"/>
                    <a:pt x="78" y="94"/>
                  </a:cubicBezTo>
                  <a:cubicBezTo>
                    <a:pt x="78" y="114"/>
                    <a:pt x="79" y="134"/>
                    <a:pt x="79" y="154"/>
                  </a:cubicBezTo>
                  <a:cubicBezTo>
                    <a:pt x="80" y="170"/>
                    <a:pt x="84" y="189"/>
                    <a:pt x="70" y="204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7478713" y="9440863"/>
              <a:ext cx="2578100" cy="150813"/>
            </a:xfrm>
            <a:custGeom>
              <a:avLst/>
              <a:gdLst>
                <a:gd name="T0" fmla="*/ 1 w 963"/>
                <a:gd name="T1" fmla="*/ 56 h 56"/>
                <a:gd name="T2" fmla="*/ 0 w 963"/>
                <a:gd name="T3" fmla="*/ 56 h 56"/>
                <a:gd name="T4" fmla="*/ 14 w 963"/>
                <a:gd name="T5" fmla="*/ 22 h 56"/>
                <a:gd name="T6" fmla="*/ 14 w 963"/>
                <a:gd name="T7" fmla="*/ 3 h 56"/>
                <a:gd name="T8" fmla="*/ 26 w 963"/>
                <a:gd name="T9" fmla="*/ 3 h 56"/>
                <a:gd name="T10" fmla="*/ 28 w 963"/>
                <a:gd name="T11" fmla="*/ 3 h 56"/>
                <a:gd name="T12" fmla="*/ 485 w 963"/>
                <a:gd name="T13" fmla="*/ 2 h 56"/>
                <a:gd name="T14" fmla="*/ 961 w 963"/>
                <a:gd name="T15" fmla="*/ 0 h 56"/>
                <a:gd name="T16" fmla="*/ 961 w 963"/>
                <a:gd name="T17" fmla="*/ 0 h 56"/>
                <a:gd name="T18" fmla="*/ 963 w 963"/>
                <a:gd name="T19" fmla="*/ 0 h 56"/>
                <a:gd name="T20" fmla="*/ 962 w 963"/>
                <a:gd name="T21" fmla="*/ 44 h 56"/>
                <a:gd name="T22" fmla="*/ 485 w 963"/>
                <a:gd name="T23" fmla="*/ 43 h 56"/>
                <a:gd name="T24" fmla="*/ 1 w 963"/>
                <a:gd name="T2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3" h="56">
                  <a:moveTo>
                    <a:pt x="1" y="56"/>
                  </a:moveTo>
                  <a:cubicBezTo>
                    <a:pt x="1" y="56"/>
                    <a:pt x="1" y="56"/>
                    <a:pt x="0" y="56"/>
                  </a:cubicBezTo>
                  <a:cubicBezTo>
                    <a:pt x="10" y="46"/>
                    <a:pt x="14" y="33"/>
                    <a:pt x="14" y="22"/>
                  </a:cubicBezTo>
                  <a:cubicBezTo>
                    <a:pt x="14" y="16"/>
                    <a:pt x="14" y="9"/>
                    <a:pt x="14" y="3"/>
                  </a:cubicBezTo>
                  <a:cubicBezTo>
                    <a:pt x="18" y="3"/>
                    <a:pt x="22" y="3"/>
                    <a:pt x="26" y="3"/>
                  </a:cubicBezTo>
                  <a:cubicBezTo>
                    <a:pt x="27" y="3"/>
                    <a:pt x="28" y="3"/>
                    <a:pt x="28" y="3"/>
                  </a:cubicBezTo>
                  <a:cubicBezTo>
                    <a:pt x="181" y="3"/>
                    <a:pt x="333" y="2"/>
                    <a:pt x="485" y="2"/>
                  </a:cubicBezTo>
                  <a:cubicBezTo>
                    <a:pt x="644" y="1"/>
                    <a:pt x="803" y="3"/>
                    <a:pt x="961" y="0"/>
                  </a:cubicBezTo>
                  <a:cubicBezTo>
                    <a:pt x="961" y="0"/>
                    <a:pt x="961" y="0"/>
                    <a:pt x="961" y="0"/>
                  </a:cubicBezTo>
                  <a:cubicBezTo>
                    <a:pt x="962" y="0"/>
                    <a:pt x="962" y="0"/>
                    <a:pt x="963" y="0"/>
                  </a:cubicBezTo>
                  <a:cubicBezTo>
                    <a:pt x="945" y="12"/>
                    <a:pt x="945" y="32"/>
                    <a:pt x="962" y="44"/>
                  </a:cubicBezTo>
                  <a:cubicBezTo>
                    <a:pt x="803" y="40"/>
                    <a:pt x="644" y="40"/>
                    <a:pt x="485" y="43"/>
                  </a:cubicBezTo>
                  <a:cubicBezTo>
                    <a:pt x="324" y="45"/>
                    <a:pt x="162" y="48"/>
                    <a:pt x="1" y="56"/>
                  </a:cubicBezTo>
                  <a:close/>
                </a:path>
              </a:pathLst>
            </a:custGeom>
            <a:solidFill>
              <a:srgbClr val="F09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6699250" y="9055100"/>
              <a:ext cx="412750" cy="519113"/>
            </a:xfrm>
            <a:custGeom>
              <a:avLst/>
              <a:gdLst>
                <a:gd name="T0" fmla="*/ 87 w 154"/>
                <a:gd name="T1" fmla="*/ 192 h 194"/>
                <a:gd name="T2" fmla="*/ 27 w 154"/>
                <a:gd name="T3" fmla="*/ 190 h 194"/>
                <a:gd name="T4" fmla="*/ 7 w 154"/>
                <a:gd name="T5" fmla="*/ 165 h 194"/>
                <a:gd name="T6" fmla="*/ 7 w 154"/>
                <a:gd name="T7" fmla="*/ 143 h 194"/>
                <a:gd name="T8" fmla="*/ 7 w 154"/>
                <a:gd name="T9" fmla="*/ 98 h 194"/>
                <a:gd name="T10" fmla="*/ 7 w 154"/>
                <a:gd name="T11" fmla="*/ 56 h 194"/>
                <a:gd name="T12" fmla="*/ 14 w 154"/>
                <a:gd name="T13" fmla="*/ 9 h 194"/>
                <a:gd name="T14" fmla="*/ 74 w 154"/>
                <a:gd name="T15" fmla="*/ 2 h 194"/>
                <a:gd name="T16" fmla="*/ 144 w 154"/>
                <a:gd name="T17" fmla="*/ 1 h 194"/>
                <a:gd name="T18" fmla="*/ 141 w 154"/>
                <a:gd name="T19" fmla="*/ 27 h 194"/>
                <a:gd name="T20" fmla="*/ 150 w 154"/>
                <a:gd name="T21" fmla="*/ 88 h 194"/>
                <a:gd name="T22" fmla="*/ 154 w 154"/>
                <a:gd name="T23" fmla="*/ 149 h 194"/>
                <a:gd name="T24" fmla="*/ 153 w 154"/>
                <a:gd name="T25" fmla="*/ 181 h 194"/>
                <a:gd name="T26" fmla="*/ 153 w 154"/>
                <a:gd name="T27" fmla="*/ 192 h 194"/>
                <a:gd name="T28" fmla="*/ 87 w 154"/>
                <a:gd name="T29" fmla="*/ 19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4" h="194">
                  <a:moveTo>
                    <a:pt x="87" y="192"/>
                  </a:moveTo>
                  <a:cubicBezTo>
                    <a:pt x="68" y="192"/>
                    <a:pt x="45" y="194"/>
                    <a:pt x="27" y="190"/>
                  </a:cubicBezTo>
                  <a:cubicBezTo>
                    <a:pt x="7" y="186"/>
                    <a:pt x="7" y="176"/>
                    <a:pt x="7" y="165"/>
                  </a:cubicBezTo>
                  <a:cubicBezTo>
                    <a:pt x="7" y="158"/>
                    <a:pt x="7" y="150"/>
                    <a:pt x="7" y="143"/>
                  </a:cubicBezTo>
                  <a:cubicBezTo>
                    <a:pt x="7" y="128"/>
                    <a:pt x="7" y="113"/>
                    <a:pt x="7" y="98"/>
                  </a:cubicBezTo>
                  <a:cubicBezTo>
                    <a:pt x="7" y="84"/>
                    <a:pt x="7" y="70"/>
                    <a:pt x="7" y="56"/>
                  </a:cubicBezTo>
                  <a:cubicBezTo>
                    <a:pt x="7" y="44"/>
                    <a:pt x="0" y="19"/>
                    <a:pt x="14" y="9"/>
                  </a:cubicBezTo>
                  <a:cubicBezTo>
                    <a:pt x="28" y="0"/>
                    <a:pt x="56" y="2"/>
                    <a:pt x="74" y="2"/>
                  </a:cubicBezTo>
                  <a:cubicBezTo>
                    <a:pt x="97" y="1"/>
                    <a:pt x="121" y="1"/>
                    <a:pt x="144" y="1"/>
                  </a:cubicBezTo>
                  <a:cubicBezTo>
                    <a:pt x="140" y="9"/>
                    <a:pt x="140" y="18"/>
                    <a:pt x="141" y="27"/>
                  </a:cubicBezTo>
                  <a:cubicBezTo>
                    <a:pt x="143" y="47"/>
                    <a:pt x="148" y="67"/>
                    <a:pt x="150" y="88"/>
                  </a:cubicBezTo>
                  <a:cubicBezTo>
                    <a:pt x="153" y="108"/>
                    <a:pt x="154" y="129"/>
                    <a:pt x="154" y="149"/>
                  </a:cubicBezTo>
                  <a:cubicBezTo>
                    <a:pt x="154" y="160"/>
                    <a:pt x="154" y="171"/>
                    <a:pt x="153" y="181"/>
                  </a:cubicBezTo>
                  <a:cubicBezTo>
                    <a:pt x="153" y="185"/>
                    <a:pt x="153" y="188"/>
                    <a:pt x="153" y="192"/>
                  </a:cubicBezTo>
                  <a:cubicBezTo>
                    <a:pt x="131" y="192"/>
                    <a:pt x="109" y="192"/>
                    <a:pt x="87" y="192"/>
                  </a:cubicBezTo>
                  <a:close/>
                </a:path>
              </a:pathLst>
            </a:custGeom>
            <a:solidFill>
              <a:srgbClr val="F7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9990138" y="9020175"/>
              <a:ext cx="479425" cy="533400"/>
            </a:xfrm>
            <a:custGeom>
              <a:avLst/>
              <a:gdLst>
                <a:gd name="T0" fmla="*/ 154 w 179"/>
                <a:gd name="T1" fmla="*/ 158 h 199"/>
                <a:gd name="T2" fmla="*/ 35 w 179"/>
                <a:gd name="T3" fmla="*/ 199 h 199"/>
                <a:gd name="T4" fmla="*/ 35 w 179"/>
                <a:gd name="T5" fmla="*/ 159 h 199"/>
                <a:gd name="T6" fmla="*/ 35 w 179"/>
                <a:gd name="T7" fmla="*/ 154 h 199"/>
                <a:gd name="T8" fmla="*/ 32 w 179"/>
                <a:gd name="T9" fmla="*/ 98 h 199"/>
                <a:gd name="T10" fmla="*/ 32 w 179"/>
                <a:gd name="T11" fmla="*/ 94 h 199"/>
                <a:gd name="T12" fmla="*/ 35 w 179"/>
                <a:gd name="T13" fmla="*/ 49 h 199"/>
                <a:gd name="T14" fmla="*/ 36 w 179"/>
                <a:gd name="T15" fmla="*/ 44 h 199"/>
                <a:gd name="T16" fmla="*/ 23 w 179"/>
                <a:gd name="T17" fmla="*/ 0 h 199"/>
                <a:gd name="T18" fmla="*/ 23 w 179"/>
                <a:gd name="T19" fmla="*/ 0 h 199"/>
                <a:gd name="T20" fmla="*/ 26 w 179"/>
                <a:gd name="T21" fmla="*/ 0 h 199"/>
                <a:gd name="T22" fmla="*/ 154 w 179"/>
                <a:gd name="T23" fmla="*/ 46 h 199"/>
                <a:gd name="T24" fmla="*/ 167 w 179"/>
                <a:gd name="T25" fmla="*/ 50 h 199"/>
                <a:gd name="T26" fmla="*/ 179 w 179"/>
                <a:gd name="T27" fmla="*/ 148 h 199"/>
                <a:gd name="T28" fmla="*/ 154 w 179"/>
                <a:gd name="T29" fmla="*/ 158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99">
                  <a:moveTo>
                    <a:pt x="154" y="158"/>
                  </a:moveTo>
                  <a:cubicBezTo>
                    <a:pt x="116" y="174"/>
                    <a:pt x="75" y="185"/>
                    <a:pt x="35" y="199"/>
                  </a:cubicBezTo>
                  <a:cubicBezTo>
                    <a:pt x="17" y="188"/>
                    <a:pt x="16" y="170"/>
                    <a:pt x="35" y="159"/>
                  </a:cubicBezTo>
                  <a:cubicBezTo>
                    <a:pt x="38" y="158"/>
                    <a:pt x="37" y="155"/>
                    <a:pt x="35" y="154"/>
                  </a:cubicBezTo>
                  <a:cubicBezTo>
                    <a:pt x="2" y="141"/>
                    <a:pt x="1" y="113"/>
                    <a:pt x="32" y="98"/>
                  </a:cubicBezTo>
                  <a:cubicBezTo>
                    <a:pt x="33" y="97"/>
                    <a:pt x="33" y="94"/>
                    <a:pt x="32" y="94"/>
                  </a:cubicBezTo>
                  <a:cubicBezTo>
                    <a:pt x="8" y="81"/>
                    <a:pt x="9" y="60"/>
                    <a:pt x="35" y="49"/>
                  </a:cubicBezTo>
                  <a:cubicBezTo>
                    <a:pt x="38" y="48"/>
                    <a:pt x="38" y="46"/>
                    <a:pt x="36" y="44"/>
                  </a:cubicBezTo>
                  <a:cubicBezTo>
                    <a:pt x="20" y="34"/>
                    <a:pt x="0" y="11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5" y="0"/>
                    <a:pt x="26" y="0"/>
                  </a:cubicBezTo>
                  <a:cubicBezTo>
                    <a:pt x="66" y="18"/>
                    <a:pt x="110" y="32"/>
                    <a:pt x="154" y="46"/>
                  </a:cubicBezTo>
                  <a:cubicBezTo>
                    <a:pt x="158" y="48"/>
                    <a:pt x="162" y="49"/>
                    <a:pt x="167" y="50"/>
                  </a:cubicBezTo>
                  <a:cubicBezTo>
                    <a:pt x="128" y="78"/>
                    <a:pt x="132" y="125"/>
                    <a:pt x="179" y="148"/>
                  </a:cubicBezTo>
                  <a:cubicBezTo>
                    <a:pt x="171" y="151"/>
                    <a:pt x="162" y="155"/>
                    <a:pt x="154" y="158"/>
                  </a:cubicBezTo>
                  <a:close/>
                </a:path>
              </a:pathLst>
            </a:custGeom>
            <a:solidFill>
              <a:srgbClr val="FBE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7513638" y="9275763"/>
              <a:ext cx="2533650" cy="160338"/>
            </a:xfrm>
            <a:custGeom>
              <a:avLst/>
              <a:gdLst>
                <a:gd name="T0" fmla="*/ 472 w 946"/>
                <a:gd name="T1" fmla="*/ 58 h 60"/>
                <a:gd name="T2" fmla="*/ 1 w 946"/>
                <a:gd name="T3" fmla="*/ 60 h 60"/>
                <a:gd name="T4" fmla="*/ 0 w 946"/>
                <a:gd name="T5" fmla="*/ 6 h 60"/>
                <a:gd name="T6" fmla="*/ 3 w 946"/>
                <a:gd name="T7" fmla="*/ 5 h 60"/>
                <a:gd name="T8" fmla="*/ 7 w 946"/>
                <a:gd name="T9" fmla="*/ 8 h 60"/>
                <a:gd name="T10" fmla="*/ 245 w 946"/>
                <a:gd name="T11" fmla="*/ 5 h 60"/>
                <a:gd name="T12" fmla="*/ 476 w 946"/>
                <a:gd name="T13" fmla="*/ 2 h 60"/>
                <a:gd name="T14" fmla="*/ 707 w 946"/>
                <a:gd name="T15" fmla="*/ 1 h 60"/>
                <a:gd name="T16" fmla="*/ 942 w 946"/>
                <a:gd name="T17" fmla="*/ 0 h 60"/>
                <a:gd name="T18" fmla="*/ 945 w 946"/>
                <a:gd name="T19" fmla="*/ 0 h 60"/>
                <a:gd name="T20" fmla="*/ 945 w 946"/>
                <a:gd name="T21" fmla="*/ 0 h 60"/>
                <a:gd name="T22" fmla="*/ 946 w 946"/>
                <a:gd name="T23" fmla="*/ 1 h 60"/>
                <a:gd name="T24" fmla="*/ 943 w 946"/>
                <a:gd name="T25" fmla="*/ 58 h 60"/>
                <a:gd name="T26" fmla="*/ 472 w 946"/>
                <a:gd name="T27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6" h="60">
                  <a:moveTo>
                    <a:pt x="472" y="58"/>
                  </a:moveTo>
                  <a:cubicBezTo>
                    <a:pt x="315" y="59"/>
                    <a:pt x="158" y="58"/>
                    <a:pt x="1" y="60"/>
                  </a:cubicBezTo>
                  <a:cubicBezTo>
                    <a:pt x="1" y="42"/>
                    <a:pt x="0" y="24"/>
                    <a:pt x="0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5" y="8"/>
                    <a:pt x="7" y="8"/>
                  </a:cubicBezTo>
                  <a:cubicBezTo>
                    <a:pt x="86" y="9"/>
                    <a:pt x="166" y="5"/>
                    <a:pt x="245" y="5"/>
                  </a:cubicBezTo>
                  <a:cubicBezTo>
                    <a:pt x="322" y="4"/>
                    <a:pt x="399" y="3"/>
                    <a:pt x="476" y="2"/>
                  </a:cubicBezTo>
                  <a:cubicBezTo>
                    <a:pt x="553" y="2"/>
                    <a:pt x="630" y="1"/>
                    <a:pt x="707" y="1"/>
                  </a:cubicBezTo>
                  <a:cubicBezTo>
                    <a:pt x="785" y="1"/>
                    <a:pt x="864" y="3"/>
                    <a:pt x="942" y="0"/>
                  </a:cubicBezTo>
                  <a:cubicBezTo>
                    <a:pt x="943" y="0"/>
                    <a:pt x="944" y="0"/>
                    <a:pt x="945" y="0"/>
                  </a:cubicBezTo>
                  <a:cubicBezTo>
                    <a:pt x="945" y="0"/>
                    <a:pt x="945" y="0"/>
                    <a:pt x="945" y="0"/>
                  </a:cubicBezTo>
                  <a:cubicBezTo>
                    <a:pt x="946" y="0"/>
                    <a:pt x="946" y="0"/>
                    <a:pt x="946" y="1"/>
                  </a:cubicBezTo>
                  <a:cubicBezTo>
                    <a:pt x="918" y="16"/>
                    <a:pt x="918" y="42"/>
                    <a:pt x="943" y="58"/>
                  </a:cubicBezTo>
                  <a:cubicBezTo>
                    <a:pt x="786" y="55"/>
                    <a:pt x="629" y="58"/>
                    <a:pt x="472" y="58"/>
                  </a:cubicBezTo>
                  <a:close/>
                </a:path>
              </a:pathLst>
            </a:custGeom>
            <a:solidFill>
              <a:srgbClr val="F09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10363200" y="9159875"/>
              <a:ext cx="352425" cy="249238"/>
            </a:xfrm>
            <a:custGeom>
              <a:avLst/>
              <a:gdLst>
                <a:gd name="T0" fmla="*/ 46 w 132"/>
                <a:gd name="T1" fmla="*/ 93 h 93"/>
                <a:gd name="T2" fmla="*/ 45 w 132"/>
                <a:gd name="T3" fmla="*/ 91 h 93"/>
                <a:gd name="T4" fmla="*/ 34 w 132"/>
                <a:gd name="T5" fmla="*/ 0 h 93"/>
                <a:gd name="T6" fmla="*/ 78 w 132"/>
                <a:gd name="T7" fmla="*/ 14 h 93"/>
                <a:gd name="T8" fmla="*/ 127 w 132"/>
                <a:gd name="T9" fmla="*/ 45 h 93"/>
                <a:gd name="T10" fmla="*/ 76 w 132"/>
                <a:gd name="T11" fmla="*/ 79 h 93"/>
                <a:gd name="T12" fmla="*/ 46 w 132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93">
                  <a:moveTo>
                    <a:pt x="46" y="93"/>
                  </a:moveTo>
                  <a:cubicBezTo>
                    <a:pt x="46" y="92"/>
                    <a:pt x="46" y="92"/>
                    <a:pt x="45" y="91"/>
                  </a:cubicBezTo>
                  <a:cubicBezTo>
                    <a:pt x="6" y="64"/>
                    <a:pt x="0" y="31"/>
                    <a:pt x="34" y="0"/>
                  </a:cubicBezTo>
                  <a:cubicBezTo>
                    <a:pt x="49" y="5"/>
                    <a:pt x="63" y="10"/>
                    <a:pt x="78" y="14"/>
                  </a:cubicBezTo>
                  <a:cubicBezTo>
                    <a:pt x="98" y="20"/>
                    <a:pt x="132" y="28"/>
                    <a:pt x="127" y="45"/>
                  </a:cubicBezTo>
                  <a:cubicBezTo>
                    <a:pt x="123" y="59"/>
                    <a:pt x="94" y="70"/>
                    <a:pt x="76" y="79"/>
                  </a:cubicBezTo>
                  <a:cubicBezTo>
                    <a:pt x="67" y="84"/>
                    <a:pt x="56" y="88"/>
                    <a:pt x="46" y="93"/>
                  </a:cubicBezTo>
                  <a:close/>
                </a:path>
              </a:pathLst>
            </a:custGeom>
            <a:solidFill>
              <a:srgbClr val="F09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7521575" y="9259888"/>
              <a:ext cx="2514600" cy="39688"/>
            </a:xfrm>
            <a:custGeom>
              <a:avLst/>
              <a:gdLst>
                <a:gd name="T0" fmla="*/ 242 w 939"/>
                <a:gd name="T1" fmla="*/ 11 h 15"/>
                <a:gd name="T2" fmla="*/ 4 w 939"/>
                <a:gd name="T3" fmla="*/ 14 h 15"/>
                <a:gd name="T4" fmla="*/ 0 w 939"/>
                <a:gd name="T5" fmla="*/ 11 h 15"/>
                <a:gd name="T6" fmla="*/ 4 w 939"/>
                <a:gd name="T7" fmla="*/ 9 h 15"/>
                <a:gd name="T8" fmla="*/ 242 w 939"/>
                <a:gd name="T9" fmla="*/ 5 h 15"/>
                <a:gd name="T10" fmla="*/ 473 w 939"/>
                <a:gd name="T11" fmla="*/ 3 h 15"/>
                <a:gd name="T12" fmla="*/ 704 w 939"/>
                <a:gd name="T13" fmla="*/ 2 h 15"/>
                <a:gd name="T14" fmla="*/ 939 w 939"/>
                <a:gd name="T15" fmla="*/ 4 h 15"/>
                <a:gd name="T16" fmla="*/ 939 w 939"/>
                <a:gd name="T17" fmla="*/ 6 h 15"/>
                <a:gd name="T18" fmla="*/ 704 w 939"/>
                <a:gd name="T19" fmla="*/ 7 h 15"/>
                <a:gd name="T20" fmla="*/ 473 w 939"/>
                <a:gd name="T21" fmla="*/ 8 h 15"/>
                <a:gd name="T22" fmla="*/ 242 w 939"/>
                <a:gd name="T23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9" h="15">
                  <a:moveTo>
                    <a:pt x="242" y="11"/>
                  </a:moveTo>
                  <a:cubicBezTo>
                    <a:pt x="163" y="11"/>
                    <a:pt x="83" y="15"/>
                    <a:pt x="4" y="14"/>
                  </a:cubicBezTo>
                  <a:cubicBezTo>
                    <a:pt x="2" y="14"/>
                    <a:pt x="0" y="13"/>
                    <a:pt x="0" y="11"/>
                  </a:cubicBezTo>
                  <a:cubicBezTo>
                    <a:pt x="0" y="10"/>
                    <a:pt x="2" y="9"/>
                    <a:pt x="4" y="9"/>
                  </a:cubicBezTo>
                  <a:cubicBezTo>
                    <a:pt x="83" y="5"/>
                    <a:pt x="163" y="6"/>
                    <a:pt x="242" y="5"/>
                  </a:cubicBezTo>
                  <a:cubicBezTo>
                    <a:pt x="319" y="4"/>
                    <a:pt x="396" y="3"/>
                    <a:pt x="473" y="3"/>
                  </a:cubicBezTo>
                  <a:cubicBezTo>
                    <a:pt x="550" y="2"/>
                    <a:pt x="627" y="2"/>
                    <a:pt x="704" y="2"/>
                  </a:cubicBezTo>
                  <a:cubicBezTo>
                    <a:pt x="782" y="2"/>
                    <a:pt x="861" y="0"/>
                    <a:pt x="939" y="4"/>
                  </a:cubicBezTo>
                  <a:cubicBezTo>
                    <a:pt x="939" y="6"/>
                    <a:pt x="939" y="6"/>
                    <a:pt x="939" y="6"/>
                  </a:cubicBezTo>
                  <a:cubicBezTo>
                    <a:pt x="861" y="9"/>
                    <a:pt x="782" y="7"/>
                    <a:pt x="704" y="7"/>
                  </a:cubicBezTo>
                  <a:cubicBezTo>
                    <a:pt x="627" y="7"/>
                    <a:pt x="550" y="8"/>
                    <a:pt x="473" y="8"/>
                  </a:cubicBezTo>
                  <a:cubicBezTo>
                    <a:pt x="396" y="9"/>
                    <a:pt x="319" y="10"/>
                    <a:pt x="242" y="1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7507288" y="9140825"/>
              <a:ext cx="2544763" cy="150813"/>
            </a:xfrm>
            <a:custGeom>
              <a:avLst/>
              <a:gdLst>
                <a:gd name="T0" fmla="*/ 5 w 950"/>
                <a:gd name="T1" fmla="*/ 55 h 56"/>
                <a:gd name="T2" fmla="*/ 2 w 950"/>
                <a:gd name="T3" fmla="*/ 56 h 56"/>
                <a:gd name="T4" fmla="*/ 0 w 950"/>
                <a:gd name="T5" fmla="*/ 10 h 56"/>
                <a:gd name="T6" fmla="*/ 3 w 950"/>
                <a:gd name="T7" fmla="*/ 11 h 56"/>
                <a:gd name="T8" fmla="*/ 481 w 950"/>
                <a:gd name="T9" fmla="*/ 2 h 56"/>
                <a:gd name="T10" fmla="*/ 950 w 950"/>
                <a:gd name="T11" fmla="*/ 3 h 56"/>
                <a:gd name="T12" fmla="*/ 944 w 950"/>
                <a:gd name="T13" fmla="*/ 48 h 56"/>
                <a:gd name="T14" fmla="*/ 709 w 950"/>
                <a:gd name="T15" fmla="*/ 46 h 56"/>
                <a:gd name="T16" fmla="*/ 478 w 950"/>
                <a:gd name="T17" fmla="*/ 47 h 56"/>
                <a:gd name="T18" fmla="*/ 247 w 950"/>
                <a:gd name="T19" fmla="*/ 49 h 56"/>
                <a:gd name="T20" fmla="*/ 9 w 950"/>
                <a:gd name="T21" fmla="*/ 53 h 56"/>
                <a:gd name="T22" fmla="*/ 5 w 950"/>
                <a:gd name="T2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0" h="56">
                  <a:moveTo>
                    <a:pt x="5" y="55"/>
                  </a:moveTo>
                  <a:cubicBezTo>
                    <a:pt x="2" y="56"/>
                    <a:pt x="2" y="56"/>
                    <a:pt x="2" y="56"/>
                  </a:cubicBezTo>
                  <a:cubicBezTo>
                    <a:pt x="1" y="40"/>
                    <a:pt x="0" y="25"/>
                    <a:pt x="0" y="10"/>
                  </a:cubicBezTo>
                  <a:cubicBezTo>
                    <a:pt x="1" y="11"/>
                    <a:pt x="1" y="11"/>
                    <a:pt x="3" y="11"/>
                  </a:cubicBezTo>
                  <a:cubicBezTo>
                    <a:pt x="162" y="6"/>
                    <a:pt x="322" y="3"/>
                    <a:pt x="481" y="2"/>
                  </a:cubicBezTo>
                  <a:cubicBezTo>
                    <a:pt x="637" y="0"/>
                    <a:pt x="794" y="3"/>
                    <a:pt x="950" y="3"/>
                  </a:cubicBezTo>
                  <a:cubicBezTo>
                    <a:pt x="929" y="15"/>
                    <a:pt x="926" y="34"/>
                    <a:pt x="944" y="48"/>
                  </a:cubicBezTo>
                  <a:cubicBezTo>
                    <a:pt x="866" y="44"/>
                    <a:pt x="787" y="46"/>
                    <a:pt x="709" y="46"/>
                  </a:cubicBezTo>
                  <a:cubicBezTo>
                    <a:pt x="632" y="46"/>
                    <a:pt x="555" y="46"/>
                    <a:pt x="478" y="47"/>
                  </a:cubicBezTo>
                  <a:cubicBezTo>
                    <a:pt x="401" y="47"/>
                    <a:pt x="324" y="48"/>
                    <a:pt x="247" y="49"/>
                  </a:cubicBezTo>
                  <a:cubicBezTo>
                    <a:pt x="168" y="50"/>
                    <a:pt x="88" y="49"/>
                    <a:pt x="9" y="53"/>
                  </a:cubicBezTo>
                  <a:cubicBezTo>
                    <a:pt x="7" y="53"/>
                    <a:pt x="5" y="54"/>
                    <a:pt x="5" y="55"/>
                  </a:cubicBezTo>
                  <a:close/>
                </a:path>
              </a:pathLst>
            </a:custGeom>
            <a:solidFill>
              <a:srgbClr val="F09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7507288" y="9124950"/>
              <a:ext cx="2544763" cy="46038"/>
            </a:xfrm>
            <a:custGeom>
              <a:avLst/>
              <a:gdLst>
                <a:gd name="T0" fmla="*/ 3 w 950"/>
                <a:gd name="T1" fmla="*/ 17 h 17"/>
                <a:gd name="T2" fmla="*/ 0 w 950"/>
                <a:gd name="T3" fmla="*/ 16 h 17"/>
                <a:gd name="T4" fmla="*/ 0 w 950"/>
                <a:gd name="T5" fmla="*/ 12 h 17"/>
                <a:gd name="T6" fmla="*/ 3 w 950"/>
                <a:gd name="T7" fmla="*/ 12 h 17"/>
                <a:gd name="T8" fmla="*/ 481 w 950"/>
                <a:gd name="T9" fmla="*/ 2 h 17"/>
                <a:gd name="T10" fmla="*/ 950 w 950"/>
                <a:gd name="T11" fmla="*/ 6 h 17"/>
                <a:gd name="T12" fmla="*/ 950 w 950"/>
                <a:gd name="T13" fmla="*/ 9 h 17"/>
                <a:gd name="T14" fmla="*/ 481 w 950"/>
                <a:gd name="T15" fmla="*/ 8 h 17"/>
                <a:gd name="T16" fmla="*/ 3 w 950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0" h="17">
                  <a:moveTo>
                    <a:pt x="3" y="17"/>
                  </a:moveTo>
                  <a:cubicBezTo>
                    <a:pt x="1" y="17"/>
                    <a:pt x="1" y="17"/>
                    <a:pt x="0" y="1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2"/>
                    <a:pt x="3" y="12"/>
                  </a:cubicBezTo>
                  <a:cubicBezTo>
                    <a:pt x="162" y="7"/>
                    <a:pt x="322" y="3"/>
                    <a:pt x="481" y="2"/>
                  </a:cubicBezTo>
                  <a:cubicBezTo>
                    <a:pt x="637" y="1"/>
                    <a:pt x="794" y="0"/>
                    <a:pt x="950" y="6"/>
                  </a:cubicBezTo>
                  <a:cubicBezTo>
                    <a:pt x="950" y="9"/>
                    <a:pt x="950" y="9"/>
                    <a:pt x="950" y="9"/>
                  </a:cubicBezTo>
                  <a:cubicBezTo>
                    <a:pt x="794" y="9"/>
                    <a:pt x="637" y="6"/>
                    <a:pt x="481" y="8"/>
                  </a:cubicBezTo>
                  <a:cubicBezTo>
                    <a:pt x="322" y="9"/>
                    <a:pt x="162" y="12"/>
                    <a:pt x="3" y="1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7497763" y="9020175"/>
              <a:ext cx="2557463" cy="136525"/>
            </a:xfrm>
            <a:custGeom>
              <a:avLst/>
              <a:gdLst>
                <a:gd name="T0" fmla="*/ 4 w 955"/>
                <a:gd name="T1" fmla="*/ 51 h 51"/>
                <a:gd name="T2" fmla="*/ 4 w 955"/>
                <a:gd name="T3" fmla="*/ 46 h 51"/>
                <a:gd name="T4" fmla="*/ 0 w 955"/>
                <a:gd name="T5" fmla="*/ 18 h 51"/>
                <a:gd name="T6" fmla="*/ 239 w 955"/>
                <a:gd name="T7" fmla="*/ 12 h 51"/>
                <a:gd name="T8" fmla="*/ 477 w 955"/>
                <a:gd name="T9" fmla="*/ 6 h 51"/>
                <a:gd name="T10" fmla="*/ 944 w 955"/>
                <a:gd name="T11" fmla="*/ 0 h 51"/>
                <a:gd name="T12" fmla="*/ 935 w 955"/>
                <a:gd name="T13" fmla="*/ 13 h 51"/>
                <a:gd name="T14" fmla="*/ 955 w 955"/>
                <a:gd name="T15" fmla="*/ 45 h 51"/>
                <a:gd name="T16" fmla="*/ 954 w 955"/>
                <a:gd name="T17" fmla="*/ 45 h 51"/>
                <a:gd name="T18" fmla="*/ 485 w 955"/>
                <a:gd name="T19" fmla="*/ 41 h 51"/>
                <a:gd name="T20" fmla="*/ 7 w 955"/>
                <a:gd name="T21" fmla="*/ 51 h 51"/>
                <a:gd name="T22" fmla="*/ 4 w 955"/>
                <a:gd name="T2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5" h="51">
                  <a:moveTo>
                    <a:pt x="4" y="51"/>
                  </a:moveTo>
                  <a:cubicBezTo>
                    <a:pt x="4" y="50"/>
                    <a:pt x="4" y="48"/>
                    <a:pt x="4" y="46"/>
                  </a:cubicBezTo>
                  <a:cubicBezTo>
                    <a:pt x="3" y="38"/>
                    <a:pt x="5" y="27"/>
                    <a:pt x="0" y="18"/>
                  </a:cubicBezTo>
                  <a:cubicBezTo>
                    <a:pt x="80" y="18"/>
                    <a:pt x="159" y="14"/>
                    <a:pt x="239" y="12"/>
                  </a:cubicBezTo>
                  <a:cubicBezTo>
                    <a:pt x="318" y="10"/>
                    <a:pt x="398" y="8"/>
                    <a:pt x="477" y="6"/>
                  </a:cubicBezTo>
                  <a:cubicBezTo>
                    <a:pt x="633" y="3"/>
                    <a:pt x="788" y="1"/>
                    <a:pt x="944" y="0"/>
                  </a:cubicBezTo>
                  <a:cubicBezTo>
                    <a:pt x="939" y="4"/>
                    <a:pt x="936" y="8"/>
                    <a:pt x="935" y="13"/>
                  </a:cubicBezTo>
                  <a:cubicBezTo>
                    <a:pt x="932" y="25"/>
                    <a:pt x="943" y="36"/>
                    <a:pt x="955" y="45"/>
                  </a:cubicBezTo>
                  <a:cubicBezTo>
                    <a:pt x="955" y="45"/>
                    <a:pt x="954" y="45"/>
                    <a:pt x="954" y="45"/>
                  </a:cubicBezTo>
                  <a:cubicBezTo>
                    <a:pt x="798" y="39"/>
                    <a:pt x="641" y="40"/>
                    <a:pt x="485" y="41"/>
                  </a:cubicBezTo>
                  <a:cubicBezTo>
                    <a:pt x="326" y="42"/>
                    <a:pt x="166" y="46"/>
                    <a:pt x="7" y="51"/>
                  </a:cubicBezTo>
                  <a:cubicBezTo>
                    <a:pt x="5" y="51"/>
                    <a:pt x="4" y="51"/>
                    <a:pt x="4" y="51"/>
                  </a:cubicBezTo>
                  <a:close/>
                </a:path>
              </a:pathLst>
            </a:custGeom>
            <a:solidFill>
              <a:srgbClr val="F09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400509" y="5629184"/>
            <a:ext cx="4059238" cy="649288"/>
            <a:chOff x="7088188" y="5499100"/>
            <a:chExt cx="4059238" cy="649288"/>
          </a:xfrm>
        </p:grpSpPr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088188" y="5499100"/>
              <a:ext cx="4059238" cy="649288"/>
            </a:xfrm>
            <a:custGeom>
              <a:avLst/>
              <a:gdLst>
                <a:gd name="T0" fmla="*/ 229 w 1516"/>
                <a:gd name="T1" fmla="*/ 226 h 243"/>
                <a:gd name="T2" fmla="*/ 70 w 1516"/>
                <a:gd name="T3" fmla="*/ 221 h 243"/>
                <a:gd name="T4" fmla="*/ 4 w 1516"/>
                <a:gd name="T5" fmla="*/ 122 h 243"/>
                <a:gd name="T6" fmla="*/ 61 w 1516"/>
                <a:gd name="T7" fmla="*/ 21 h 243"/>
                <a:gd name="T8" fmla="*/ 158 w 1516"/>
                <a:gd name="T9" fmla="*/ 15 h 243"/>
                <a:gd name="T10" fmla="*/ 229 w 1516"/>
                <a:gd name="T11" fmla="*/ 25 h 243"/>
                <a:gd name="T12" fmla="*/ 303 w 1516"/>
                <a:gd name="T13" fmla="*/ 25 h 243"/>
                <a:gd name="T14" fmla="*/ 1257 w 1516"/>
                <a:gd name="T15" fmla="*/ 5 h 243"/>
                <a:gd name="T16" fmla="*/ 1268 w 1516"/>
                <a:gd name="T17" fmla="*/ 8 h 243"/>
                <a:gd name="T18" fmla="*/ 1511 w 1516"/>
                <a:gd name="T19" fmla="*/ 108 h 243"/>
                <a:gd name="T20" fmla="*/ 1269 w 1516"/>
                <a:gd name="T21" fmla="*/ 216 h 243"/>
                <a:gd name="T22" fmla="*/ 297 w 1516"/>
                <a:gd name="T23" fmla="*/ 228 h 243"/>
                <a:gd name="T24" fmla="*/ 222 w 1516"/>
                <a:gd name="T25" fmla="*/ 224 h 243"/>
                <a:gd name="T26" fmla="*/ 214 w 1516"/>
                <a:gd name="T27" fmla="*/ 153 h 243"/>
                <a:gd name="T28" fmla="*/ 224 w 1516"/>
                <a:gd name="T29" fmla="*/ 25 h 243"/>
                <a:gd name="T30" fmla="*/ 163 w 1516"/>
                <a:gd name="T31" fmla="*/ 109 h 243"/>
                <a:gd name="T32" fmla="*/ 192 w 1516"/>
                <a:gd name="T33" fmla="*/ 232 h 243"/>
                <a:gd name="T34" fmla="*/ 301 w 1516"/>
                <a:gd name="T35" fmla="*/ 170 h 243"/>
                <a:gd name="T36" fmla="*/ 275 w 1516"/>
                <a:gd name="T37" fmla="*/ 18 h 243"/>
                <a:gd name="T38" fmla="*/ 222 w 1516"/>
                <a:gd name="T39" fmla="*/ 144 h 243"/>
                <a:gd name="T40" fmla="*/ 297 w 1516"/>
                <a:gd name="T41" fmla="*/ 224 h 243"/>
                <a:gd name="T42" fmla="*/ 1258 w 1516"/>
                <a:gd name="T43" fmla="*/ 212 h 243"/>
                <a:gd name="T44" fmla="*/ 1257 w 1516"/>
                <a:gd name="T45" fmla="*/ 168 h 243"/>
                <a:gd name="T46" fmla="*/ 322 w 1516"/>
                <a:gd name="T47" fmla="*/ 171 h 243"/>
                <a:gd name="T48" fmla="*/ 297 w 1516"/>
                <a:gd name="T49" fmla="*/ 224 h 243"/>
                <a:gd name="T50" fmla="*/ 158 w 1516"/>
                <a:gd name="T51" fmla="*/ 216 h 243"/>
                <a:gd name="T52" fmla="*/ 155 w 1516"/>
                <a:gd name="T53" fmla="*/ 112 h 243"/>
                <a:gd name="T54" fmla="*/ 79 w 1516"/>
                <a:gd name="T55" fmla="*/ 26 h 243"/>
                <a:gd name="T56" fmla="*/ 12 w 1516"/>
                <a:gd name="T57" fmla="*/ 122 h 243"/>
                <a:gd name="T58" fmla="*/ 32 w 1516"/>
                <a:gd name="T59" fmla="*/ 214 h 243"/>
                <a:gd name="T60" fmla="*/ 1413 w 1516"/>
                <a:gd name="T61" fmla="*/ 159 h 243"/>
                <a:gd name="T62" fmla="*/ 1260 w 1516"/>
                <a:gd name="T63" fmla="*/ 11 h 243"/>
                <a:gd name="T64" fmla="*/ 1270 w 1516"/>
                <a:gd name="T65" fmla="*/ 55 h 243"/>
                <a:gd name="T66" fmla="*/ 1266 w 1516"/>
                <a:gd name="T67" fmla="*/ 109 h 243"/>
                <a:gd name="T68" fmla="*/ 1269 w 1516"/>
                <a:gd name="T69" fmla="*/ 210 h 243"/>
                <a:gd name="T70" fmla="*/ 1252 w 1516"/>
                <a:gd name="T71" fmla="*/ 164 h 243"/>
                <a:gd name="T72" fmla="*/ 1254 w 1516"/>
                <a:gd name="T73" fmla="*/ 106 h 243"/>
                <a:gd name="T74" fmla="*/ 1257 w 1516"/>
                <a:gd name="T75" fmla="*/ 59 h 243"/>
                <a:gd name="T76" fmla="*/ 1238 w 1516"/>
                <a:gd name="T77" fmla="*/ 24 h 243"/>
                <a:gd name="T78" fmla="*/ 542 w 1516"/>
                <a:gd name="T79" fmla="*/ 23 h 243"/>
                <a:gd name="T80" fmla="*/ 307 w 1516"/>
                <a:gd name="T81" fmla="*/ 63 h 243"/>
                <a:gd name="T82" fmla="*/ 310 w 1516"/>
                <a:gd name="T83" fmla="*/ 166 h 243"/>
                <a:gd name="T84" fmla="*/ 1449 w 1516"/>
                <a:gd name="T85" fmla="*/ 142 h 243"/>
                <a:gd name="T86" fmla="*/ 1407 w 1516"/>
                <a:gd name="T87" fmla="*/ 64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16" h="243">
                  <a:moveTo>
                    <a:pt x="294" y="226"/>
                  </a:moveTo>
                  <a:cubicBezTo>
                    <a:pt x="285" y="234"/>
                    <a:pt x="272" y="238"/>
                    <a:pt x="253" y="235"/>
                  </a:cubicBezTo>
                  <a:cubicBezTo>
                    <a:pt x="243" y="234"/>
                    <a:pt x="235" y="231"/>
                    <a:pt x="229" y="226"/>
                  </a:cubicBezTo>
                  <a:cubicBezTo>
                    <a:pt x="220" y="243"/>
                    <a:pt x="167" y="240"/>
                    <a:pt x="159" y="224"/>
                  </a:cubicBezTo>
                  <a:cubicBezTo>
                    <a:pt x="159" y="223"/>
                    <a:pt x="159" y="222"/>
                    <a:pt x="158" y="221"/>
                  </a:cubicBezTo>
                  <a:cubicBezTo>
                    <a:pt x="129" y="221"/>
                    <a:pt x="99" y="221"/>
                    <a:pt x="70" y="221"/>
                  </a:cubicBezTo>
                  <a:cubicBezTo>
                    <a:pt x="53" y="221"/>
                    <a:pt x="31" y="222"/>
                    <a:pt x="17" y="215"/>
                  </a:cubicBezTo>
                  <a:cubicBezTo>
                    <a:pt x="0" y="207"/>
                    <a:pt x="4" y="191"/>
                    <a:pt x="4" y="179"/>
                  </a:cubicBezTo>
                  <a:cubicBezTo>
                    <a:pt x="4" y="160"/>
                    <a:pt x="4" y="141"/>
                    <a:pt x="4" y="122"/>
                  </a:cubicBezTo>
                  <a:cubicBezTo>
                    <a:pt x="4" y="102"/>
                    <a:pt x="4" y="82"/>
                    <a:pt x="4" y="63"/>
                  </a:cubicBezTo>
                  <a:cubicBezTo>
                    <a:pt x="4" y="52"/>
                    <a:pt x="0" y="38"/>
                    <a:pt x="14" y="30"/>
                  </a:cubicBezTo>
                  <a:cubicBezTo>
                    <a:pt x="26" y="22"/>
                    <a:pt x="45" y="21"/>
                    <a:pt x="61" y="21"/>
                  </a:cubicBezTo>
                  <a:cubicBezTo>
                    <a:pt x="90" y="20"/>
                    <a:pt x="120" y="21"/>
                    <a:pt x="150" y="22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2" y="20"/>
                    <a:pt x="155" y="17"/>
                    <a:pt x="158" y="15"/>
                  </a:cubicBezTo>
                  <a:cubicBezTo>
                    <a:pt x="178" y="0"/>
                    <a:pt x="219" y="6"/>
                    <a:pt x="228" y="24"/>
                  </a:cubicBezTo>
                  <a:cubicBezTo>
                    <a:pt x="228" y="25"/>
                    <a:pt x="228" y="25"/>
                    <a:pt x="228" y="25"/>
                  </a:cubicBezTo>
                  <a:cubicBezTo>
                    <a:pt x="228" y="25"/>
                    <a:pt x="228" y="25"/>
                    <a:pt x="229" y="25"/>
                  </a:cubicBezTo>
                  <a:cubicBezTo>
                    <a:pt x="244" y="16"/>
                    <a:pt x="265" y="9"/>
                    <a:pt x="286" y="15"/>
                  </a:cubicBezTo>
                  <a:cubicBezTo>
                    <a:pt x="293" y="18"/>
                    <a:pt x="298" y="21"/>
                    <a:pt x="301" y="26"/>
                  </a:cubicBezTo>
                  <a:cubicBezTo>
                    <a:pt x="302" y="25"/>
                    <a:pt x="302" y="25"/>
                    <a:pt x="303" y="25"/>
                  </a:cubicBezTo>
                  <a:cubicBezTo>
                    <a:pt x="382" y="20"/>
                    <a:pt x="462" y="20"/>
                    <a:pt x="542" y="17"/>
                  </a:cubicBezTo>
                  <a:cubicBezTo>
                    <a:pt x="621" y="15"/>
                    <a:pt x="701" y="13"/>
                    <a:pt x="780" y="12"/>
                  </a:cubicBezTo>
                  <a:cubicBezTo>
                    <a:pt x="939" y="9"/>
                    <a:pt x="1098" y="6"/>
                    <a:pt x="1257" y="5"/>
                  </a:cubicBezTo>
                  <a:cubicBezTo>
                    <a:pt x="1258" y="5"/>
                    <a:pt x="1259" y="5"/>
                    <a:pt x="1260" y="6"/>
                  </a:cubicBezTo>
                  <a:cubicBezTo>
                    <a:pt x="1262" y="5"/>
                    <a:pt x="1264" y="5"/>
                    <a:pt x="1266" y="4"/>
                  </a:cubicBezTo>
                  <a:cubicBezTo>
                    <a:pt x="1270" y="4"/>
                    <a:pt x="1272" y="7"/>
                    <a:pt x="1268" y="8"/>
                  </a:cubicBezTo>
                  <a:cubicBezTo>
                    <a:pt x="1267" y="8"/>
                    <a:pt x="1267" y="8"/>
                    <a:pt x="1267" y="8"/>
                  </a:cubicBezTo>
                  <a:cubicBezTo>
                    <a:pt x="1318" y="25"/>
                    <a:pt x="1367" y="44"/>
                    <a:pt x="1419" y="61"/>
                  </a:cubicBezTo>
                  <a:cubicBezTo>
                    <a:pt x="1447" y="69"/>
                    <a:pt x="1516" y="82"/>
                    <a:pt x="1511" y="108"/>
                  </a:cubicBezTo>
                  <a:cubicBezTo>
                    <a:pt x="1509" y="121"/>
                    <a:pt x="1487" y="130"/>
                    <a:pt x="1473" y="138"/>
                  </a:cubicBezTo>
                  <a:cubicBezTo>
                    <a:pt x="1452" y="148"/>
                    <a:pt x="1432" y="158"/>
                    <a:pt x="1410" y="167"/>
                  </a:cubicBezTo>
                  <a:cubicBezTo>
                    <a:pt x="1367" y="186"/>
                    <a:pt x="1319" y="206"/>
                    <a:pt x="1269" y="216"/>
                  </a:cubicBezTo>
                  <a:cubicBezTo>
                    <a:pt x="1268" y="217"/>
                    <a:pt x="1267" y="218"/>
                    <a:pt x="1265" y="218"/>
                  </a:cubicBezTo>
                  <a:cubicBezTo>
                    <a:pt x="1103" y="214"/>
                    <a:pt x="942" y="214"/>
                    <a:pt x="781" y="217"/>
                  </a:cubicBezTo>
                  <a:cubicBezTo>
                    <a:pt x="619" y="220"/>
                    <a:pt x="458" y="227"/>
                    <a:pt x="297" y="228"/>
                  </a:cubicBezTo>
                  <a:cubicBezTo>
                    <a:pt x="295" y="228"/>
                    <a:pt x="294" y="227"/>
                    <a:pt x="294" y="226"/>
                  </a:cubicBezTo>
                  <a:close/>
                  <a:moveTo>
                    <a:pt x="192" y="232"/>
                  </a:moveTo>
                  <a:cubicBezTo>
                    <a:pt x="202" y="232"/>
                    <a:pt x="218" y="232"/>
                    <a:pt x="222" y="224"/>
                  </a:cubicBezTo>
                  <a:cubicBezTo>
                    <a:pt x="222" y="223"/>
                    <a:pt x="223" y="222"/>
                    <a:pt x="224" y="222"/>
                  </a:cubicBezTo>
                  <a:cubicBezTo>
                    <a:pt x="222" y="219"/>
                    <a:pt x="220" y="216"/>
                    <a:pt x="219" y="212"/>
                  </a:cubicBezTo>
                  <a:cubicBezTo>
                    <a:pt x="213" y="193"/>
                    <a:pt x="215" y="173"/>
                    <a:pt x="214" y="153"/>
                  </a:cubicBezTo>
                  <a:cubicBezTo>
                    <a:pt x="213" y="112"/>
                    <a:pt x="213" y="68"/>
                    <a:pt x="225" y="26"/>
                  </a:cubicBezTo>
                  <a:cubicBezTo>
                    <a:pt x="225" y="26"/>
                    <a:pt x="225" y="26"/>
                    <a:pt x="225" y="26"/>
                  </a:cubicBezTo>
                  <a:cubicBezTo>
                    <a:pt x="225" y="26"/>
                    <a:pt x="224" y="26"/>
                    <a:pt x="224" y="25"/>
                  </a:cubicBezTo>
                  <a:cubicBezTo>
                    <a:pt x="216" y="15"/>
                    <a:pt x="197" y="8"/>
                    <a:pt x="178" y="12"/>
                  </a:cubicBezTo>
                  <a:cubicBezTo>
                    <a:pt x="157" y="16"/>
                    <a:pt x="153" y="31"/>
                    <a:pt x="153" y="43"/>
                  </a:cubicBezTo>
                  <a:cubicBezTo>
                    <a:pt x="154" y="65"/>
                    <a:pt x="161" y="87"/>
                    <a:pt x="163" y="109"/>
                  </a:cubicBezTo>
                  <a:cubicBezTo>
                    <a:pt x="166" y="133"/>
                    <a:pt x="167" y="157"/>
                    <a:pt x="167" y="181"/>
                  </a:cubicBezTo>
                  <a:cubicBezTo>
                    <a:pt x="167" y="192"/>
                    <a:pt x="166" y="203"/>
                    <a:pt x="166" y="214"/>
                  </a:cubicBezTo>
                  <a:cubicBezTo>
                    <a:pt x="166" y="224"/>
                    <a:pt x="174" y="231"/>
                    <a:pt x="192" y="232"/>
                  </a:cubicBezTo>
                  <a:close/>
                  <a:moveTo>
                    <a:pt x="250" y="229"/>
                  </a:moveTo>
                  <a:cubicBezTo>
                    <a:pt x="266" y="233"/>
                    <a:pt x="283" y="229"/>
                    <a:pt x="292" y="220"/>
                  </a:cubicBezTo>
                  <a:cubicBezTo>
                    <a:pt x="306" y="205"/>
                    <a:pt x="302" y="186"/>
                    <a:pt x="301" y="170"/>
                  </a:cubicBezTo>
                  <a:cubicBezTo>
                    <a:pt x="301" y="150"/>
                    <a:pt x="300" y="130"/>
                    <a:pt x="300" y="110"/>
                  </a:cubicBezTo>
                  <a:cubicBezTo>
                    <a:pt x="299" y="90"/>
                    <a:pt x="299" y="70"/>
                    <a:pt x="298" y="50"/>
                  </a:cubicBezTo>
                  <a:cubicBezTo>
                    <a:pt x="298" y="38"/>
                    <a:pt x="299" y="22"/>
                    <a:pt x="275" y="18"/>
                  </a:cubicBezTo>
                  <a:cubicBezTo>
                    <a:pt x="260" y="16"/>
                    <a:pt x="244" y="21"/>
                    <a:pt x="232" y="27"/>
                  </a:cubicBezTo>
                  <a:cubicBezTo>
                    <a:pt x="232" y="27"/>
                    <a:pt x="232" y="27"/>
                    <a:pt x="232" y="27"/>
                  </a:cubicBezTo>
                  <a:cubicBezTo>
                    <a:pt x="229" y="66"/>
                    <a:pt x="222" y="104"/>
                    <a:pt x="222" y="144"/>
                  </a:cubicBezTo>
                  <a:cubicBezTo>
                    <a:pt x="222" y="163"/>
                    <a:pt x="223" y="183"/>
                    <a:pt x="226" y="202"/>
                  </a:cubicBezTo>
                  <a:cubicBezTo>
                    <a:pt x="227" y="214"/>
                    <a:pt x="231" y="225"/>
                    <a:pt x="250" y="229"/>
                  </a:cubicBezTo>
                  <a:close/>
                  <a:moveTo>
                    <a:pt x="297" y="224"/>
                  </a:moveTo>
                  <a:cubicBezTo>
                    <a:pt x="297" y="224"/>
                    <a:pt x="297" y="224"/>
                    <a:pt x="297" y="224"/>
                  </a:cubicBezTo>
                  <a:cubicBezTo>
                    <a:pt x="458" y="216"/>
                    <a:pt x="620" y="214"/>
                    <a:pt x="781" y="211"/>
                  </a:cubicBezTo>
                  <a:cubicBezTo>
                    <a:pt x="940" y="208"/>
                    <a:pt x="1099" y="208"/>
                    <a:pt x="1258" y="212"/>
                  </a:cubicBezTo>
                  <a:cubicBezTo>
                    <a:pt x="1241" y="200"/>
                    <a:pt x="1241" y="180"/>
                    <a:pt x="1259" y="168"/>
                  </a:cubicBezTo>
                  <a:cubicBezTo>
                    <a:pt x="1258" y="168"/>
                    <a:pt x="1258" y="168"/>
                    <a:pt x="1257" y="168"/>
                  </a:cubicBezTo>
                  <a:cubicBezTo>
                    <a:pt x="1257" y="168"/>
                    <a:pt x="1257" y="168"/>
                    <a:pt x="1257" y="168"/>
                  </a:cubicBezTo>
                  <a:cubicBezTo>
                    <a:pt x="1099" y="172"/>
                    <a:pt x="940" y="169"/>
                    <a:pt x="782" y="170"/>
                  </a:cubicBezTo>
                  <a:cubicBezTo>
                    <a:pt x="629" y="170"/>
                    <a:pt x="477" y="171"/>
                    <a:pt x="324" y="171"/>
                  </a:cubicBezTo>
                  <a:cubicBezTo>
                    <a:pt x="324" y="171"/>
                    <a:pt x="323" y="171"/>
                    <a:pt x="322" y="171"/>
                  </a:cubicBezTo>
                  <a:cubicBezTo>
                    <a:pt x="318" y="171"/>
                    <a:pt x="314" y="171"/>
                    <a:pt x="310" y="171"/>
                  </a:cubicBezTo>
                  <a:cubicBezTo>
                    <a:pt x="310" y="177"/>
                    <a:pt x="310" y="184"/>
                    <a:pt x="310" y="190"/>
                  </a:cubicBezTo>
                  <a:cubicBezTo>
                    <a:pt x="310" y="201"/>
                    <a:pt x="306" y="214"/>
                    <a:pt x="297" y="224"/>
                  </a:cubicBezTo>
                  <a:close/>
                  <a:moveTo>
                    <a:pt x="32" y="214"/>
                  </a:moveTo>
                  <a:cubicBezTo>
                    <a:pt x="50" y="218"/>
                    <a:pt x="73" y="216"/>
                    <a:pt x="92" y="216"/>
                  </a:cubicBezTo>
                  <a:cubicBezTo>
                    <a:pt x="114" y="216"/>
                    <a:pt x="136" y="216"/>
                    <a:pt x="158" y="216"/>
                  </a:cubicBezTo>
                  <a:cubicBezTo>
                    <a:pt x="158" y="212"/>
                    <a:pt x="158" y="209"/>
                    <a:pt x="158" y="205"/>
                  </a:cubicBezTo>
                  <a:cubicBezTo>
                    <a:pt x="159" y="195"/>
                    <a:pt x="159" y="184"/>
                    <a:pt x="159" y="173"/>
                  </a:cubicBezTo>
                  <a:cubicBezTo>
                    <a:pt x="159" y="153"/>
                    <a:pt x="158" y="132"/>
                    <a:pt x="155" y="112"/>
                  </a:cubicBezTo>
                  <a:cubicBezTo>
                    <a:pt x="153" y="91"/>
                    <a:pt x="148" y="71"/>
                    <a:pt x="146" y="51"/>
                  </a:cubicBezTo>
                  <a:cubicBezTo>
                    <a:pt x="145" y="42"/>
                    <a:pt x="145" y="33"/>
                    <a:pt x="149" y="25"/>
                  </a:cubicBezTo>
                  <a:cubicBezTo>
                    <a:pt x="126" y="25"/>
                    <a:pt x="102" y="26"/>
                    <a:pt x="79" y="26"/>
                  </a:cubicBezTo>
                  <a:cubicBezTo>
                    <a:pt x="61" y="26"/>
                    <a:pt x="33" y="24"/>
                    <a:pt x="19" y="33"/>
                  </a:cubicBezTo>
                  <a:cubicBezTo>
                    <a:pt x="5" y="43"/>
                    <a:pt x="12" y="68"/>
                    <a:pt x="12" y="80"/>
                  </a:cubicBezTo>
                  <a:cubicBezTo>
                    <a:pt x="12" y="94"/>
                    <a:pt x="12" y="108"/>
                    <a:pt x="12" y="122"/>
                  </a:cubicBezTo>
                  <a:cubicBezTo>
                    <a:pt x="12" y="137"/>
                    <a:pt x="12" y="152"/>
                    <a:pt x="12" y="167"/>
                  </a:cubicBezTo>
                  <a:cubicBezTo>
                    <a:pt x="12" y="174"/>
                    <a:pt x="12" y="182"/>
                    <a:pt x="12" y="189"/>
                  </a:cubicBezTo>
                  <a:cubicBezTo>
                    <a:pt x="12" y="200"/>
                    <a:pt x="12" y="210"/>
                    <a:pt x="32" y="214"/>
                  </a:cubicBezTo>
                  <a:close/>
                  <a:moveTo>
                    <a:pt x="1269" y="210"/>
                  </a:moveTo>
                  <a:cubicBezTo>
                    <a:pt x="1309" y="196"/>
                    <a:pt x="1350" y="185"/>
                    <a:pt x="1388" y="169"/>
                  </a:cubicBezTo>
                  <a:cubicBezTo>
                    <a:pt x="1396" y="166"/>
                    <a:pt x="1405" y="162"/>
                    <a:pt x="1413" y="159"/>
                  </a:cubicBezTo>
                  <a:cubicBezTo>
                    <a:pt x="1366" y="136"/>
                    <a:pt x="1362" y="89"/>
                    <a:pt x="1401" y="62"/>
                  </a:cubicBezTo>
                  <a:cubicBezTo>
                    <a:pt x="1396" y="60"/>
                    <a:pt x="1392" y="59"/>
                    <a:pt x="1388" y="57"/>
                  </a:cubicBezTo>
                  <a:cubicBezTo>
                    <a:pt x="1344" y="43"/>
                    <a:pt x="1300" y="29"/>
                    <a:pt x="1260" y="11"/>
                  </a:cubicBezTo>
                  <a:cubicBezTo>
                    <a:pt x="1259" y="11"/>
                    <a:pt x="1258" y="11"/>
                    <a:pt x="1257" y="11"/>
                  </a:cubicBezTo>
                  <a:cubicBezTo>
                    <a:pt x="1257" y="11"/>
                    <a:pt x="1257" y="11"/>
                    <a:pt x="1257" y="11"/>
                  </a:cubicBezTo>
                  <a:cubicBezTo>
                    <a:pt x="1234" y="22"/>
                    <a:pt x="1254" y="45"/>
                    <a:pt x="1270" y="55"/>
                  </a:cubicBezTo>
                  <a:cubicBezTo>
                    <a:pt x="1272" y="57"/>
                    <a:pt x="1272" y="59"/>
                    <a:pt x="1269" y="60"/>
                  </a:cubicBezTo>
                  <a:cubicBezTo>
                    <a:pt x="1243" y="71"/>
                    <a:pt x="1242" y="92"/>
                    <a:pt x="1266" y="105"/>
                  </a:cubicBezTo>
                  <a:cubicBezTo>
                    <a:pt x="1267" y="106"/>
                    <a:pt x="1267" y="108"/>
                    <a:pt x="1266" y="109"/>
                  </a:cubicBezTo>
                  <a:cubicBezTo>
                    <a:pt x="1235" y="124"/>
                    <a:pt x="1236" y="152"/>
                    <a:pt x="1269" y="166"/>
                  </a:cubicBezTo>
                  <a:cubicBezTo>
                    <a:pt x="1271" y="167"/>
                    <a:pt x="1272" y="169"/>
                    <a:pt x="1270" y="170"/>
                  </a:cubicBezTo>
                  <a:cubicBezTo>
                    <a:pt x="1250" y="181"/>
                    <a:pt x="1251" y="199"/>
                    <a:pt x="1269" y="210"/>
                  </a:cubicBezTo>
                  <a:close/>
                  <a:moveTo>
                    <a:pt x="310" y="166"/>
                  </a:moveTo>
                  <a:cubicBezTo>
                    <a:pt x="467" y="164"/>
                    <a:pt x="624" y="165"/>
                    <a:pt x="782" y="164"/>
                  </a:cubicBezTo>
                  <a:cubicBezTo>
                    <a:pt x="938" y="164"/>
                    <a:pt x="1095" y="161"/>
                    <a:pt x="1252" y="164"/>
                  </a:cubicBezTo>
                  <a:cubicBezTo>
                    <a:pt x="1227" y="148"/>
                    <a:pt x="1227" y="122"/>
                    <a:pt x="1255" y="107"/>
                  </a:cubicBezTo>
                  <a:cubicBezTo>
                    <a:pt x="1255" y="106"/>
                    <a:pt x="1255" y="106"/>
                    <a:pt x="1255" y="106"/>
                  </a:cubicBezTo>
                  <a:cubicBezTo>
                    <a:pt x="1254" y="106"/>
                    <a:pt x="1254" y="106"/>
                    <a:pt x="1254" y="106"/>
                  </a:cubicBezTo>
                  <a:cubicBezTo>
                    <a:pt x="1253" y="106"/>
                    <a:pt x="1252" y="106"/>
                    <a:pt x="1251" y="106"/>
                  </a:cubicBezTo>
                  <a:cubicBezTo>
                    <a:pt x="1251" y="104"/>
                    <a:pt x="1251" y="104"/>
                    <a:pt x="1251" y="104"/>
                  </a:cubicBezTo>
                  <a:cubicBezTo>
                    <a:pt x="1233" y="90"/>
                    <a:pt x="1236" y="71"/>
                    <a:pt x="1257" y="59"/>
                  </a:cubicBezTo>
                  <a:cubicBezTo>
                    <a:pt x="1257" y="56"/>
                    <a:pt x="1257" y="56"/>
                    <a:pt x="1257" y="56"/>
                  </a:cubicBezTo>
                  <a:cubicBezTo>
                    <a:pt x="1257" y="56"/>
                    <a:pt x="1258" y="56"/>
                    <a:pt x="1258" y="56"/>
                  </a:cubicBezTo>
                  <a:cubicBezTo>
                    <a:pt x="1246" y="47"/>
                    <a:pt x="1235" y="36"/>
                    <a:pt x="1238" y="24"/>
                  </a:cubicBezTo>
                  <a:cubicBezTo>
                    <a:pt x="1239" y="19"/>
                    <a:pt x="1243" y="15"/>
                    <a:pt x="1247" y="11"/>
                  </a:cubicBezTo>
                  <a:cubicBezTo>
                    <a:pt x="1092" y="13"/>
                    <a:pt x="936" y="14"/>
                    <a:pt x="780" y="17"/>
                  </a:cubicBezTo>
                  <a:cubicBezTo>
                    <a:pt x="701" y="19"/>
                    <a:pt x="621" y="21"/>
                    <a:pt x="542" y="23"/>
                  </a:cubicBezTo>
                  <a:cubicBezTo>
                    <a:pt x="462" y="25"/>
                    <a:pt x="383" y="29"/>
                    <a:pt x="303" y="29"/>
                  </a:cubicBezTo>
                  <a:cubicBezTo>
                    <a:pt x="308" y="38"/>
                    <a:pt x="306" y="49"/>
                    <a:pt x="307" y="57"/>
                  </a:cubicBezTo>
                  <a:cubicBezTo>
                    <a:pt x="307" y="59"/>
                    <a:pt x="307" y="61"/>
                    <a:pt x="307" y="63"/>
                  </a:cubicBezTo>
                  <a:cubicBezTo>
                    <a:pt x="307" y="66"/>
                    <a:pt x="307" y="66"/>
                    <a:pt x="307" y="66"/>
                  </a:cubicBezTo>
                  <a:cubicBezTo>
                    <a:pt x="307" y="81"/>
                    <a:pt x="308" y="96"/>
                    <a:pt x="309" y="112"/>
                  </a:cubicBezTo>
                  <a:cubicBezTo>
                    <a:pt x="309" y="130"/>
                    <a:pt x="310" y="148"/>
                    <a:pt x="310" y="166"/>
                  </a:cubicBezTo>
                  <a:close/>
                  <a:moveTo>
                    <a:pt x="1418" y="155"/>
                  </a:moveTo>
                  <a:cubicBezTo>
                    <a:pt x="1419" y="155"/>
                    <a:pt x="1419" y="155"/>
                    <a:pt x="1419" y="156"/>
                  </a:cubicBezTo>
                  <a:cubicBezTo>
                    <a:pt x="1430" y="151"/>
                    <a:pt x="1440" y="147"/>
                    <a:pt x="1449" y="142"/>
                  </a:cubicBezTo>
                  <a:cubicBezTo>
                    <a:pt x="1467" y="133"/>
                    <a:pt x="1496" y="122"/>
                    <a:pt x="1500" y="108"/>
                  </a:cubicBezTo>
                  <a:cubicBezTo>
                    <a:pt x="1505" y="91"/>
                    <a:pt x="1471" y="83"/>
                    <a:pt x="1451" y="77"/>
                  </a:cubicBezTo>
                  <a:cubicBezTo>
                    <a:pt x="1436" y="73"/>
                    <a:pt x="1422" y="68"/>
                    <a:pt x="1407" y="64"/>
                  </a:cubicBezTo>
                  <a:cubicBezTo>
                    <a:pt x="1373" y="94"/>
                    <a:pt x="1379" y="127"/>
                    <a:pt x="1418" y="15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7497763" y="5519738"/>
              <a:ext cx="192088" cy="600075"/>
            </a:xfrm>
            <a:custGeom>
              <a:avLst/>
              <a:gdLst>
                <a:gd name="T0" fmla="*/ 69 w 72"/>
                <a:gd name="T1" fmla="*/ 216 h 224"/>
                <a:gd name="T2" fmla="*/ 39 w 72"/>
                <a:gd name="T3" fmla="*/ 224 h 224"/>
                <a:gd name="T4" fmla="*/ 13 w 72"/>
                <a:gd name="T5" fmla="*/ 206 h 224"/>
                <a:gd name="T6" fmla="*/ 14 w 72"/>
                <a:gd name="T7" fmla="*/ 173 h 224"/>
                <a:gd name="T8" fmla="*/ 10 w 72"/>
                <a:gd name="T9" fmla="*/ 101 h 224"/>
                <a:gd name="T10" fmla="*/ 0 w 72"/>
                <a:gd name="T11" fmla="*/ 35 h 224"/>
                <a:gd name="T12" fmla="*/ 25 w 72"/>
                <a:gd name="T13" fmla="*/ 4 h 224"/>
                <a:gd name="T14" fmla="*/ 71 w 72"/>
                <a:gd name="T15" fmla="*/ 17 h 224"/>
                <a:gd name="T16" fmla="*/ 72 w 72"/>
                <a:gd name="T17" fmla="*/ 18 h 224"/>
                <a:gd name="T18" fmla="*/ 72 w 72"/>
                <a:gd name="T19" fmla="*/ 18 h 224"/>
                <a:gd name="T20" fmla="*/ 61 w 72"/>
                <a:gd name="T21" fmla="*/ 145 h 224"/>
                <a:gd name="T22" fmla="*/ 66 w 72"/>
                <a:gd name="T23" fmla="*/ 204 h 224"/>
                <a:gd name="T24" fmla="*/ 71 w 72"/>
                <a:gd name="T25" fmla="*/ 214 h 224"/>
                <a:gd name="T26" fmla="*/ 69 w 72"/>
                <a:gd name="T27" fmla="*/ 216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224">
                  <a:moveTo>
                    <a:pt x="69" y="216"/>
                  </a:moveTo>
                  <a:cubicBezTo>
                    <a:pt x="65" y="224"/>
                    <a:pt x="49" y="224"/>
                    <a:pt x="39" y="224"/>
                  </a:cubicBezTo>
                  <a:cubicBezTo>
                    <a:pt x="21" y="223"/>
                    <a:pt x="13" y="216"/>
                    <a:pt x="13" y="206"/>
                  </a:cubicBezTo>
                  <a:cubicBezTo>
                    <a:pt x="13" y="195"/>
                    <a:pt x="14" y="184"/>
                    <a:pt x="14" y="173"/>
                  </a:cubicBezTo>
                  <a:cubicBezTo>
                    <a:pt x="14" y="149"/>
                    <a:pt x="13" y="125"/>
                    <a:pt x="10" y="101"/>
                  </a:cubicBezTo>
                  <a:cubicBezTo>
                    <a:pt x="8" y="79"/>
                    <a:pt x="1" y="57"/>
                    <a:pt x="0" y="35"/>
                  </a:cubicBezTo>
                  <a:cubicBezTo>
                    <a:pt x="0" y="23"/>
                    <a:pt x="4" y="8"/>
                    <a:pt x="25" y="4"/>
                  </a:cubicBezTo>
                  <a:cubicBezTo>
                    <a:pt x="44" y="0"/>
                    <a:pt x="63" y="7"/>
                    <a:pt x="71" y="17"/>
                  </a:cubicBezTo>
                  <a:cubicBezTo>
                    <a:pt x="71" y="18"/>
                    <a:pt x="72" y="18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60" y="60"/>
                    <a:pt x="60" y="104"/>
                    <a:pt x="61" y="145"/>
                  </a:cubicBezTo>
                  <a:cubicBezTo>
                    <a:pt x="62" y="165"/>
                    <a:pt x="60" y="185"/>
                    <a:pt x="66" y="204"/>
                  </a:cubicBezTo>
                  <a:cubicBezTo>
                    <a:pt x="67" y="208"/>
                    <a:pt x="69" y="211"/>
                    <a:pt x="71" y="214"/>
                  </a:cubicBezTo>
                  <a:cubicBezTo>
                    <a:pt x="70" y="214"/>
                    <a:pt x="69" y="215"/>
                    <a:pt x="69" y="216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7681913" y="5541963"/>
              <a:ext cx="225425" cy="579438"/>
            </a:xfrm>
            <a:custGeom>
              <a:avLst/>
              <a:gdLst>
                <a:gd name="T0" fmla="*/ 70 w 84"/>
                <a:gd name="T1" fmla="*/ 204 h 217"/>
                <a:gd name="T2" fmla="*/ 28 w 84"/>
                <a:gd name="T3" fmla="*/ 213 h 217"/>
                <a:gd name="T4" fmla="*/ 4 w 84"/>
                <a:gd name="T5" fmla="*/ 186 h 217"/>
                <a:gd name="T6" fmla="*/ 0 w 84"/>
                <a:gd name="T7" fmla="*/ 128 h 217"/>
                <a:gd name="T8" fmla="*/ 10 w 84"/>
                <a:gd name="T9" fmla="*/ 11 h 217"/>
                <a:gd name="T10" fmla="*/ 10 w 84"/>
                <a:gd name="T11" fmla="*/ 11 h 217"/>
                <a:gd name="T12" fmla="*/ 53 w 84"/>
                <a:gd name="T13" fmla="*/ 2 h 217"/>
                <a:gd name="T14" fmla="*/ 76 w 84"/>
                <a:gd name="T15" fmla="*/ 34 h 217"/>
                <a:gd name="T16" fmla="*/ 78 w 84"/>
                <a:gd name="T17" fmla="*/ 94 h 217"/>
                <a:gd name="T18" fmla="*/ 79 w 84"/>
                <a:gd name="T19" fmla="*/ 154 h 217"/>
                <a:gd name="T20" fmla="*/ 70 w 84"/>
                <a:gd name="T21" fmla="*/ 20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217">
                  <a:moveTo>
                    <a:pt x="70" y="204"/>
                  </a:moveTo>
                  <a:cubicBezTo>
                    <a:pt x="61" y="213"/>
                    <a:pt x="44" y="217"/>
                    <a:pt x="28" y="213"/>
                  </a:cubicBezTo>
                  <a:cubicBezTo>
                    <a:pt x="9" y="209"/>
                    <a:pt x="5" y="198"/>
                    <a:pt x="4" y="186"/>
                  </a:cubicBezTo>
                  <a:cubicBezTo>
                    <a:pt x="1" y="167"/>
                    <a:pt x="0" y="147"/>
                    <a:pt x="0" y="128"/>
                  </a:cubicBezTo>
                  <a:cubicBezTo>
                    <a:pt x="0" y="88"/>
                    <a:pt x="7" y="50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22" y="5"/>
                    <a:pt x="38" y="0"/>
                    <a:pt x="53" y="2"/>
                  </a:cubicBezTo>
                  <a:cubicBezTo>
                    <a:pt x="77" y="6"/>
                    <a:pt x="76" y="22"/>
                    <a:pt x="76" y="34"/>
                  </a:cubicBezTo>
                  <a:cubicBezTo>
                    <a:pt x="77" y="54"/>
                    <a:pt x="77" y="74"/>
                    <a:pt x="78" y="94"/>
                  </a:cubicBezTo>
                  <a:cubicBezTo>
                    <a:pt x="78" y="114"/>
                    <a:pt x="79" y="134"/>
                    <a:pt x="79" y="154"/>
                  </a:cubicBezTo>
                  <a:cubicBezTo>
                    <a:pt x="80" y="170"/>
                    <a:pt x="84" y="189"/>
                    <a:pt x="70" y="204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7883525" y="5948363"/>
              <a:ext cx="2574925" cy="149225"/>
            </a:xfrm>
            <a:custGeom>
              <a:avLst/>
              <a:gdLst>
                <a:gd name="T0" fmla="*/ 0 w 962"/>
                <a:gd name="T1" fmla="*/ 56 h 56"/>
                <a:gd name="T2" fmla="*/ 0 w 962"/>
                <a:gd name="T3" fmla="*/ 56 h 56"/>
                <a:gd name="T4" fmla="*/ 13 w 962"/>
                <a:gd name="T5" fmla="*/ 22 h 56"/>
                <a:gd name="T6" fmla="*/ 13 w 962"/>
                <a:gd name="T7" fmla="*/ 3 h 56"/>
                <a:gd name="T8" fmla="*/ 25 w 962"/>
                <a:gd name="T9" fmla="*/ 3 h 56"/>
                <a:gd name="T10" fmla="*/ 27 w 962"/>
                <a:gd name="T11" fmla="*/ 3 h 56"/>
                <a:gd name="T12" fmla="*/ 485 w 962"/>
                <a:gd name="T13" fmla="*/ 2 h 56"/>
                <a:gd name="T14" fmla="*/ 960 w 962"/>
                <a:gd name="T15" fmla="*/ 0 h 56"/>
                <a:gd name="T16" fmla="*/ 960 w 962"/>
                <a:gd name="T17" fmla="*/ 0 h 56"/>
                <a:gd name="T18" fmla="*/ 962 w 962"/>
                <a:gd name="T19" fmla="*/ 0 h 56"/>
                <a:gd name="T20" fmla="*/ 961 w 962"/>
                <a:gd name="T21" fmla="*/ 44 h 56"/>
                <a:gd name="T22" fmla="*/ 484 w 962"/>
                <a:gd name="T23" fmla="*/ 43 h 56"/>
                <a:gd name="T24" fmla="*/ 0 w 962"/>
                <a:gd name="T2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2" h="56"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9" y="46"/>
                    <a:pt x="13" y="33"/>
                    <a:pt x="13" y="22"/>
                  </a:cubicBezTo>
                  <a:cubicBezTo>
                    <a:pt x="13" y="16"/>
                    <a:pt x="13" y="9"/>
                    <a:pt x="13" y="3"/>
                  </a:cubicBezTo>
                  <a:cubicBezTo>
                    <a:pt x="17" y="3"/>
                    <a:pt x="21" y="3"/>
                    <a:pt x="25" y="3"/>
                  </a:cubicBezTo>
                  <a:cubicBezTo>
                    <a:pt x="26" y="3"/>
                    <a:pt x="27" y="3"/>
                    <a:pt x="27" y="3"/>
                  </a:cubicBezTo>
                  <a:cubicBezTo>
                    <a:pt x="180" y="3"/>
                    <a:pt x="332" y="2"/>
                    <a:pt x="485" y="2"/>
                  </a:cubicBezTo>
                  <a:cubicBezTo>
                    <a:pt x="643" y="1"/>
                    <a:pt x="802" y="4"/>
                    <a:pt x="960" y="0"/>
                  </a:cubicBezTo>
                  <a:cubicBezTo>
                    <a:pt x="960" y="0"/>
                    <a:pt x="960" y="0"/>
                    <a:pt x="960" y="0"/>
                  </a:cubicBezTo>
                  <a:cubicBezTo>
                    <a:pt x="961" y="0"/>
                    <a:pt x="961" y="0"/>
                    <a:pt x="962" y="0"/>
                  </a:cubicBezTo>
                  <a:cubicBezTo>
                    <a:pt x="944" y="12"/>
                    <a:pt x="944" y="32"/>
                    <a:pt x="961" y="44"/>
                  </a:cubicBezTo>
                  <a:cubicBezTo>
                    <a:pt x="802" y="40"/>
                    <a:pt x="643" y="40"/>
                    <a:pt x="484" y="43"/>
                  </a:cubicBezTo>
                  <a:cubicBezTo>
                    <a:pt x="323" y="46"/>
                    <a:pt x="161" y="48"/>
                    <a:pt x="0" y="56"/>
                  </a:cubicBezTo>
                  <a:close/>
                </a:path>
              </a:pathLst>
            </a:custGeom>
            <a:solidFill>
              <a:srgbClr val="71C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7100888" y="5562600"/>
              <a:ext cx="412750" cy="519113"/>
            </a:xfrm>
            <a:custGeom>
              <a:avLst/>
              <a:gdLst>
                <a:gd name="T0" fmla="*/ 87 w 154"/>
                <a:gd name="T1" fmla="*/ 192 h 194"/>
                <a:gd name="T2" fmla="*/ 27 w 154"/>
                <a:gd name="T3" fmla="*/ 190 h 194"/>
                <a:gd name="T4" fmla="*/ 7 w 154"/>
                <a:gd name="T5" fmla="*/ 165 h 194"/>
                <a:gd name="T6" fmla="*/ 7 w 154"/>
                <a:gd name="T7" fmla="*/ 143 h 194"/>
                <a:gd name="T8" fmla="*/ 7 w 154"/>
                <a:gd name="T9" fmla="*/ 98 h 194"/>
                <a:gd name="T10" fmla="*/ 7 w 154"/>
                <a:gd name="T11" fmla="*/ 56 h 194"/>
                <a:gd name="T12" fmla="*/ 14 w 154"/>
                <a:gd name="T13" fmla="*/ 9 h 194"/>
                <a:gd name="T14" fmla="*/ 74 w 154"/>
                <a:gd name="T15" fmla="*/ 2 h 194"/>
                <a:gd name="T16" fmla="*/ 144 w 154"/>
                <a:gd name="T17" fmla="*/ 1 h 194"/>
                <a:gd name="T18" fmla="*/ 141 w 154"/>
                <a:gd name="T19" fmla="*/ 27 h 194"/>
                <a:gd name="T20" fmla="*/ 150 w 154"/>
                <a:gd name="T21" fmla="*/ 88 h 194"/>
                <a:gd name="T22" fmla="*/ 154 w 154"/>
                <a:gd name="T23" fmla="*/ 149 h 194"/>
                <a:gd name="T24" fmla="*/ 153 w 154"/>
                <a:gd name="T25" fmla="*/ 181 h 194"/>
                <a:gd name="T26" fmla="*/ 153 w 154"/>
                <a:gd name="T27" fmla="*/ 192 h 194"/>
                <a:gd name="T28" fmla="*/ 87 w 154"/>
                <a:gd name="T29" fmla="*/ 19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4" h="194">
                  <a:moveTo>
                    <a:pt x="87" y="192"/>
                  </a:moveTo>
                  <a:cubicBezTo>
                    <a:pt x="68" y="192"/>
                    <a:pt x="45" y="194"/>
                    <a:pt x="27" y="190"/>
                  </a:cubicBezTo>
                  <a:cubicBezTo>
                    <a:pt x="7" y="186"/>
                    <a:pt x="7" y="176"/>
                    <a:pt x="7" y="165"/>
                  </a:cubicBezTo>
                  <a:cubicBezTo>
                    <a:pt x="7" y="158"/>
                    <a:pt x="7" y="150"/>
                    <a:pt x="7" y="143"/>
                  </a:cubicBezTo>
                  <a:cubicBezTo>
                    <a:pt x="7" y="128"/>
                    <a:pt x="7" y="113"/>
                    <a:pt x="7" y="98"/>
                  </a:cubicBezTo>
                  <a:cubicBezTo>
                    <a:pt x="7" y="84"/>
                    <a:pt x="7" y="70"/>
                    <a:pt x="7" y="56"/>
                  </a:cubicBezTo>
                  <a:cubicBezTo>
                    <a:pt x="7" y="44"/>
                    <a:pt x="0" y="19"/>
                    <a:pt x="14" y="9"/>
                  </a:cubicBezTo>
                  <a:cubicBezTo>
                    <a:pt x="28" y="0"/>
                    <a:pt x="56" y="2"/>
                    <a:pt x="74" y="2"/>
                  </a:cubicBezTo>
                  <a:cubicBezTo>
                    <a:pt x="97" y="2"/>
                    <a:pt x="121" y="1"/>
                    <a:pt x="144" y="1"/>
                  </a:cubicBezTo>
                  <a:cubicBezTo>
                    <a:pt x="140" y="9"/>
                    <a:pt x="140" y="18"/>
                    <a:pt x="141" y="27"/>
                  </a:cubicBezTo>
                  <a:cubicBezTo>
                    <a:pt x="143" y="47"/>
                    <a:pt x="148" y="67"/>
                    <a:pt x="150" y="88"/>
                  </a:cubicBezTo>
                  <a:cubicBezTo>
                    <a:pt x="153" y="108"/>
                    <a:pt x="154" y="129"/>
                    <a:pt x="154" y="149"/>
                  </a:cubicBezTo>
                  <a:cubicBezTo>
                    <a:pt x="154" y="160"/>
                    <a:pt x="154" y="171"/>
                    <a:pt x="153" y="181"/>
                  </a:cubicBezTo>
                  <a:cubicBezTo>
                    <a:pt x="153" y="185"/>
                    <a:pt x="153" y="188"/>
                    <a:pt x="153" y="192"/>
                  </a:cubicBezTo>
                  <a:cubicBezTo>
                    <a:pt x="131" y="192"/>
                    <a:pt x="109" y="192"/>
                    <a:pt x="87" y="192"/>
                  </a:cubicBezTo>
                  <a:close/>
                </a:path>
              </a:pathLst>
            </a:custGeom>
            <a:solidFill>
              <a:srgbClr val="F7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10391775" y="5527675"/>
              <a:ext cx="479425" cy="533400"/>
            </a:xfrm>
            <a:custGeom>
              <a:avLst/>
              <a:gdLst>
                <a:gd name="T0" fmla="*/ 154 w 179"/>
                <a:gd name="T1" fmla="*/ 158 h 199"/>
                <a:gd name="T2" fmla="*/ 35 w 179"/>
                <a:gd name="T3" fmla="*/ 199 h 199"/>
                <a:gd name="T4" fmla="*/ 36 w 179"/>
                <a:gd name="T5" fmla="*/ 159 h 199"/>
                <a:gd name="T6" fmla="*/ 35 w 179"/>
                <a:gd name="T7" fmla="*/ 155 h 199"/>
                <a:gd name="T8" fmla="*/ 32 w 179"/>
                <a:gd name="T9" fmla="*/ 98 h 199"/>
                <a:gd name="T10" fmla="*/ 32 w 179"/>
                <a:gd name="T11" fmla="*/ 94 h 199"/>
                <a:gd name="T12" fmla="*/ 35 w 179"/>
                <a:gd name="T13" fmla="*/ 49 h 199"/>
                <a:gd name="T14" fmla="*/ 36 w 179"/>
                <a:gd name="T15" fmla="*/ 44 h 199"/>
                <a:gd name="T16" fmla="*/ 23 w 179"/>
                <a:gd name="T17" fmla="*/ 0 h 199"/>
                <a:gd name="T18" fmla="*/ 23 w 179"/>
                <a:gd name="T19" fmla="*/ 0 h 199"/>
                <a:gd name="T20" fmla="*/ 26 w 179"/>
                <a:gd name="T21" fmla="*/ 0 h 199"/>
                <a:gd name="T22" fmla="*/ 154 w 179"/>
                <a:gd name="T23" fmla="*/ 46 h 199"/>
                <a:gd name="T24" fmla="*/ 167 w 179"/>
                <a:gd name="T25" fmla="*/ 51 h 199"/>
                <a:gd name="T26" fmla="*/ 179 w 179"/>
                <a:gd name="T27" fmla="*/ 148 h 199"/>
                <a:gd name="T28" fmla="*/ 154 w 179"/>
                <a:gd name="T29" fmla="*/ 158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99">
                  <a:moveTo>
                    <a:pt x="154" y="158"/>
                  </a:moveTo>
                  <a:cubicBezTo>
                    <a:pt x="116" y="174"/>
                    <a:pt x="75" y="185"/>
                    <a:pt x="35" y="199"/>
                  </a:cubicBezTo>
                  <a:cubicBezTo>
                    <a:pt x="17" y="188"/>
                    <a:pt x="16" y="170"/>
                    <a:pt x="36" y="159"/>
                  </a:cubicBezTo>
                  <a:cubicBezTo>
                    <a:pt x="38" y="158"/>
                    <a:pt x="37" y="156"/>
                    <a:pt x="35" y="155"/>
                  </a:cubicBezTo>
                  <a:cubicBezTo>
                    <a:pt x="2" y="141"/>
                    <a:pt x="1" y="113"/>
                    <a:pt x="32" y="98"/>
                  </a:cubicBezTo>
                  <a:cubicBezTo>
                    <a:pt x="33" y="97"/>
                    <a:pt x="33" y="95"/>
                    <a:pt x="32" y="94"/>
                  </a:cubicBezTo>
                  <a:cubicBezTo>
                    <a:pt x="8" y="81"/>
                    <a:pt x="9" y="60"/>
                    <a:pt x="35" y="49"/>
                  </a:cubicBezTo>
                  <a:cubicBezTo>
                    <a:pt x="38" y="48"/>
                    <a:pt x="38" y="46"/>
                    <a:pt x="36" y="44"/>
                  </a:cubicBezTo>
                  <a:cubicBezTo>
                    <a:pt x="20" y="34"/>
                    <a:pt x="0" y="11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5" y="0"/>
                    <a:pt x="26" y="0"/>
                  </a:cubicBezTo>
                  <a:cubicBezTo>
                    <a:pt x="66" y="18"/>
                    <a:pt x="110" y="32"/>
                    <a:pt x="154" y="46"/>
                  </a:cubicBezTo>
                  <a:cubicBezTo>
                    <a:pt x="158" y="48"/>
                    <a:pt x="162" y="49"/>
                    <a:pt x="167" y="51"/>
                  </a:cubicBezTo>
                  <a:cubicBezTo>
                    <a:pt x="128" y="78"/>
                    <a:pt x="132" y="125"/>
                    <a:pt x="179" y="148"/>
                  </a:cubicBezTo>
                  <a:cubicBezTo>
                    <a:pt x="171" y="151"/>
                    <a:pt x="162" y="155"/>
                    <a:pt x="154" y="158"/>
                  </a:cubicBezTo>
                  <a:close/>
                </a:path>
              </a:pathLst>
            </a:custGeom>
            <a:solidFill>
              <a:srgbClr val="FBE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7915275" y="5781675"/>
              <a:ext cx="2533650" cy="160338"/>
            </a:xfrm>
            <a:custGeom>
              <a:avLst/>
              <a:gdLst>
                <a:gd name="T0" fmla="*/ 473 w 946"/>
                <a:gd name="T1" fmla="*/ 58 h 60"/>
                <a:gd name="T2" fmla="*/ 1 w 946"/>
                <a:gd name="T3" fmla="*/ 60 h 60"/>
                <a:gd name="T4" fmla="*/ 0 w 946"/>
                <a:gd name="T5" fmla="*/ 6 h 60"/>
                <a:gd name="T6" fmla="*/ 4 w 946"/>
                <a:gd name="T7" fmla="*/ 6 h 60"/>
                <a:gd name="T8" fmla="*/ 7 w 946"/>
                <a:gd name="T9" fmla="*/ 8 h 60"/>
                <a:gd name="T10" fmla="*/ 246 w 946"/>
                <a:gd name="T11" fmla="*/ 5 h 60"/>
                <a:gd name="T12" fmla="*/ 476 w 946"/>
                <a:gd name="T13" fmla="*/ 2 h 60"/>
                <a:gd name="T14" fmla="*/ 707 w 946"/>
                <a:gd name="T15" fmla="*/ 1 h 60"/>
                <a:gd name="T16" fmla="*/ 942 w 946"/>
                <a:gd name="T17" fmla="*/ 0 h 60"/>
                <a:gd name="T18" fmla="*/ 945 w 946"/>
                <a:gd name="T19" fmla="*/ 0 h 60"/>
                <a:gd name="T20" fmla="*/ 946 w 946"/>
                <a:gd name="T21" fmla="*/ 0 h 60"/>
                <a:gd name="T22" fmla="*/ 946 w 946"/>
                <a:gd name="T23" fmla="*/ 1 h 60"/>
                <a:gd name="T24" fmla="*/ 943 w 946"/>
                <a:gd name="T25" fmla="*/ 58 h 60"/>
                <a:gd name="T26" fmla="*/ 473 w 946"/>
                <a:gd name="T27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6" h="60">
                  <a:moveTo>
                    <a:pt x="473" y="58"/>
                  </a:moveTo>
                  <a:cubicBezTo>
                    <a:pt x="315" y="59"/>
                    <a:pt x="158" y="58"/>
                    <a:pt x="1" y="60"/>
                  </a:cubicBezTo>
                  <a:cubicBezTo>
                    <a:pt x="1" y="42"/>
                    <a:pt x="0" y="24"/>
                    <a:pt x="0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5" y="8"/>
                    <a:pt x="7" y="8"/>
                  </a:cubicBezTo>
                  <a:cubicBezTo>
                    <a:pt x="86" y="9"/>
                    <a:pt x="166" y="6"/>
                    <a:pt x="246" y="5"/>
                  </a:cubicBezTo>
                  <a:cubicBezTo>
                    <a:pt x="322" y="4"/>
                    <a:pt x="399" y="3"/>
                    <a:pt x="476" y="2"/>
                  </a:cubicBezTo>
                  <a:cubicBezTo>
                    <a:pt x="553" y="2"/>
                    <a:pt x="630" y="1"/>
                    <a:pt x="707" y="1"/>
                  </a:cubicBezTo>
                  <a:cubicBezTo>
                    <a:pt x="785" y="1"/>
                    <a:pt x="864" y="3"/>
                    <a:pt x="942" y="0"/>
                  </a:cubicBezTo>
                  <a:cubicBezTo>
                    <a:pt x="943" y="0"/>
                    <a:pt x="944" y="0"/>
                    <a:pt x="945" y="0"/>
                  </a:cubicBezTo>
                  <a:cubicBezTo>
                    <a:pt x="945" y="0"/>
                    <a:pt x="945" y="0"/>
                    <a:pt x="946" y="0"/>
                  </a:cubicBezTo>
                  <a:cubicBezTo>
                    <a:pt x="946" y="0"/>
                    <a:pt x="946" y="0"/>
                    <a:pt x="946" y="1"/>
                  </a:cubicBezTo>
                  <a:cubicBezTo>
                    <a:pt x="918" y="16"/>
                    <a:pt x="918" y="42"/>
                    <a:pt x="943" y="58"/>
                  </a:cubicBezTo>
                  <a:cubicBezTo>
                    <a:pt x="786" y="55"/>
                    <a:pt x="629" y="58"/>
                    <a:pt x="473" y="58"/>
                  </a:cubicBezTo>
                  <a:close/>
                </a:path>
              </a:pathLst>
            </a:custGeom>
            <a:solidFill>
              <a:srgbClr val="71C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10764838" y="5668963"/>
              <a:ext cx="352425" cy="247650"/>
            </a:xfrm>
            <a:custGeom>
              <a:avLst/>
              <a:gdLst>
                <a:gd name="T0" fmla="*/ 46 w 132"/>
                <a:gd name="T1" fmla="*/ 92 h 92"/>
                <a:gd name="T2" fmla="*/ 45 w 132"/>
                <a:gd name="T3" fmla="*/ 91 h 92"/>
                <a:gd name="T4" fmla="*/ 34 w 132"/>
                <a:gd name="T5" fmla="*/ 0 h 92"/>
                <a:gd name="T6" fmla="*/ 78 w 132"/>
                <a:gd name="T7" fmla="*/ 13 h 92"/>
                <a:gd name="T8" fmla="*/ 127 w 132"/>
                <a:gd name="T9" fmla="*/ 44 h 92"/>
                <a:gd name="T10" fmla="*/ 76 w 132"/>
                <a:gd name="T11" fmla="*/ 78 h 92"/>
                <a:gd name="T12" fmla="*/ 46 w 132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92">
                  <a:moveTo>
                    <a:pt x="46" y="92"/>
                  </a:moveTo>
                  <a:cubicBezTo>
                    <a:pt x="46" y="91"/>
                    <a:pt x="46" y="91"/>
                    <a:pt x="45" y="91"/>
                  </a:cubicBezTo>
                  <a:cubicBezTo>
                    <a:pt x="6" y="63"/>
                    <a:pt x="0" y="30"/>
                    <a:pt x="34" y="0"/>
                  </a:cubicBezTo>
                  <a:cubicBezTo>
                    <a:pt x="49" y="4"/>
                    <a:pt x="63" y="9"/>
                    <a:pt x="78" y="13"/>
                  </a:cubicBezTo>
                  <a:cubicBezTo>
                    <a:pt x="98" y="19"/>
                    <a:pt x="132" y="27"/>
                    <a:pt x="127" y="44"/>
                  </a:cubicBezTo>
                  <a:cubicBezTo>
                    <a:pt x="123" y="58"/>
                    <a:pt x="94" y="69"/>
                    <a:pt x="76" y="78"/>
                  </a:cubicBezTo>
                  <a:cubicBezTo>
                    <a:pt x="67" y="83"/>
                    <a:pt x="57" y="87"/>
                    <a:pt x="46" y="92"/>
                  </a:cubicBezTo>
                  <a:close/>
                </a:path>
              </a:pathLst>
            </a:custGeom>
            <a:solidFill>
              <a:srgbClr val="71C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7926388" y="5765800"/>
              <a:ext cx="2511425" cy="39688"/>
            </a:xfrm>
            <a:custGeom>
              <a:avLst/>
              <a:gdLst>
                <a:gd name="T0" fmla="*/ 242 w 938"/>
                <a:gd name="T1" fmla="*/ 11 h 15"/>
                <a:gd name="T2" fmla="*/ 3 w 938"/>
                <a:gd name="T3" fmla="*/ 14 h 15"/>
                <a:gd name="T4" fmla="*/ 0 w 938"/>
                <a:gd name="T5" fmla="*/ 12 h 15"/>
                <a:gd name="T6" fmla="*/ 3 w 938"/>
                <a:gd name="T7" fmla="*/ 9 h 15"/>
                <a:gd name="T8" fmla="*/ 242 w 938"/>
                <a:gd name="T9" fmla="*/ 5 h 15"/>
                <a:gd name="T10" fmla="*/ 472 w 938"/>
                <a:gd name="T11" fmla="*/ 3 h 15"/>
                <a:gd name="T12" fmla="*/ 703 w 938"/>
                <a:gd name="T13" fmla="*/ 2 h 15"/>
                <a:gd name="T14" fmla="*/ 938 w 938"/>
                <a:gd name="T15" fmla="*/ 4 h 15"/>
                <a:gd name="T16" fmla="*/ 938 w 938"/>
                <a:gd name="T17" fmla="*/ 6 h 15"/>
                <a:gd name="T18" fmla="*/ 703 w 938"/>
                <a:gd name="T19" fmla="*/ 7 h 15"/>
                <a:gd name="T20" fmla="*/ 472 w 938"/>
                <a:gd name="T21" fmla="*/ 8 h 15"/>
                <a:gd name="T22" fmla="*/ 242 w 938"/>
                <a:gd name="T23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8" h="15">
                  <a:moveTo>
                    <a:pt x="242" y="11"/>
                  </a:moveTo>
                  <a:cubicBezTo>
                    <a:pt x="162" y="12"/>
                    <a:pt x="82" y="15"/>
                    <a:pt x="3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10"/>
                    <a:pt x="1" y="9"/>
                    <a:pt x="3" y="9"/>
                  </a:cubicBezTo>
                  <a:cubicBezTo>
                    <a:pt x="82" y="5"/>
                    <a:pt x="162" y="6"/>
                    <a:pt x="242" y="5"/>
                  </a:cubicBezTo>
                  <a:cubicBezTo>
                    <a:pt x="318" y="4"/>
                    <a:pt x="395" y="3"/>
                    <a:pt x="472" y="3"/>
                  </a:cubicBezTo>
                  <a:cubicBezTo>
                    <a:pt x="549" y="2"/>
                    <a:pt x="626" y="2"/>
                    <a:pt x="703" y="2"/>
                  </a:cubicBezTo>
                  <a:cubicBezTo>
                    <a:pt x="781" y="2"/>
                    <a:pt x="860" y="0"/>
                    <a:pt x="938" y="4"/>
                  </a:cubicBezTo>
                  <a:cubicBezTo>
                    <a:pt x="938" y="6"/>
                    <a:pt x="938" y="6"/>
                    <a:pt x="938" y="6"/>
                  </a:cubicBezTo>
                  <a:cubicBezTo>
                    <a:pt x="860" y="9"/>
                    <a:pt x="781" y="7"/>
                    <a:pt x="703" y="7"/>
                  </a:cubicBezTo>
                  <a:cubicBezTo>
                    <a:pt x="626" y="7"/>
                    <a:pt x="549" y="8"/>
                    <a:pt x="472" y="8"/>
                  </a:cubicBezTo>
                  <a:cubicBezTo>
                    <a:pt x="395" y="9"/>
                    <a:pt x="318" y="10"/>
                    <a:pt x="242" y="1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8925" y="5651500"/>
              <a:ext cx="2544763" cy="146050"/>
            </a:xfrm>
            <a:custGeom>
              <a:avLst/>
              <a:gdLst>
                <a:gd name="T0" fmla="*/ 6 w 950"/>
                <a:gd name="T1" fmla="*/ 55 h 55"/>
                <a:gd name="T2" fmla="*/ 2 w 950"/>
                <a:gd name="T3" fmla="*/ 55 h 55"/>
                <a:gd name="T4" fmla="*/ 0 w 950"/>
                <a:gd name="T5" fmla="*/ 9 h 55"/>
                <a:gd name="T6" fmla="*/ 3 w 950"/>
                <a:gd name="T7" fmla="*/ 10 h 55"/>
                <a:gd name="T8" fmla="*/ 481 w 950"/>
                <a:gd name="T9" fmla="*/ 1 h 55"/>
                <a:gd name="T10" fmla="*/ 950 w 950"/>
                <a:gd name="T11" fmla="*/ 2 h 55"/>
                <a:gd name="T12" fmla="*/ 944 w 950"/>
                <a:gd name="T13" fmla="*/ 47 h 55"/>
                <a:gd name="T14" fmla="*/ 709 w 950"/>
                <a:gd name="T15" fmla="*/ 45 h 55"/>
                <a:gd name="T16" fmla="*/ 478 w 950"/>
                <a:gd name="T17" fmla="*/ 46 h 55"/>
                <a:gd name="T18" fmla="*/ 248 w 950"/>
                <a:gd name="T19" fmla="*/ 48 h 55"/>
                <a:gd name="T20" fmla="*/ 9 w 950"/>
                <a:gd name="T21" fmla="*/ 52 h 55"/>
                <a:gd name="T22" fmla="*/ 6 w 950"/>
                <a:gd name="T2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0" h="55">
                  <a:moveTo>
                    <a:pt x="6" y="55"/>
                  </a:moveTo>
                  <a:cubicBezTo>
                    <a:pt x="2" y="55"/>
                    <a:pt x="2" y="55"/>
                    <a:pt x="2" y="55"/>
                  </a:cubicBezTo>
                  <a:cubicBezTo>
                    <a:pt x="1" y="39"/>
                    <a:pt x="0" y="24"/>
                    <a:pt x="0" y="9"/>
                  </a:cubicBezTo>
                  <a:cubicBezTo>
                    <a:pt x="1" y="10"/>
                    <a:pt x="2" y="10"/>
                    <a:pt x="3" y="10"/>
                  </a:cubicBezTo>
                  <a:cubicBezTo>
                    <a:pt x="162" y="5"/>
                    <a:pt x="322" y="2"/>
                    <a:pt x="481" y="1"/>
                  </a:cubicBezTo>
                  <a:cubicBezTo>
                    <a:pt x="637" y="0"/>
                    <a:pt x="794" y="2"/>
                    <a:pt x="950" y="2"/>
                  </a:cubicBezTo>
                  <a:cubicBezTo>
                    <a:pt x="929" y="14"/>
                    <a:pt x="926" y="33"/>
                    <a:pt x="944" y="47"/>
                  </a:cubicBezTo>
                  <a:cubicBezTo>
                    <a:pt x="866" y="43"/>
                    <a:pt x="787" y="45"/>
                    <a:pt x="709" y="45"/>
                  </a:cubicBezTo>
                  <a:cubicBezTo>
                    <a:pt x="632" y="45"/>
                    <a:pt x="555" y="45"/>
                    <a:pt x="478" y="46"/>
                  </a:cubicBezTo>
                  <a:cubicBezTo>
                    <a:pt x="401" y="46"/>
                    <a:pt x="324" y="47"/>
                    <a:pt x="248" y="48"/>
                  </a:cubicBezTo>
                  <a:cubicBezTo>
                    <a:pt x="168" y="49"/>
                    <a:pt x="88" y="48"/>
                    <a:pt x="9" y="52"/>
                  </a:cubicBezTo>
                  <a:cubicBezTo>
                    <a:pt x="7" y="52"/>
                    <a:pt x="6" y="53"/>
                    <a:pt x="6" y="55"/>
                  </a:cubicBezTo>
                  <a:close/>
                </a:path>
              </a:pathLst>
            </a:custGeom>
            <a:solidFill>
              <a:srgbClr val="71C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7908925" y="5632450"/>
              <a:ext cx="2544763" cy="46038"/>
            </a:xfrm>
            <a:custGeom>
              <a:avLst/>
              <a:gdLst>
                <a:gd name="T0" fmla="*/ 3 w 950"/>
                <a:gd name="T1" fmla="*/ 17 h 17"/>
                <a:gd name="T2" fmla="*/ 0 w 950"/>
                <a:gd name="T3" fmla="*/ 16 h 17"/>
                <a:gd name="T4" fmla="*/ 0 w 950"/>
                <a:gd name="T5" fmla="*/ 13 h 17"/>
                <a:gd name="T6" fmla="*/ 3 w 950"/>
                <a:gd name="T7" fmla="*/ 12 h 17"/>
                <a:gd name="T8" fmla="*/ 481 w 950"/>
                <a:gd name="T9" fmla="*/ 2 h 17"/>
                <a:gd name="T10" fmla="*/ 950 w 950"/>
                <a:gd name="T11" fmla="*/ 6 h 17"/>
                <a:gd name="T12" fmla="*/ 950 w 950"/>
                <a:gd name="T13" fmla="*/ 9 h 17"/>
                <a:gd name="T14" fmla="*/ 481 w 950"/>
                <a:gd name="T15" fmla="*/ 8 h 17"/>
                <a:gd name="T16" fmla="*/ 3 w 950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0" h="17">
                  <a:moveTo>
                    <a:pt x="3" y="17"/>
                  </a:moveTo>
                  <a:cubicBezTo>
                    <a:pt x="2" y="17"/>
                    <a:pt x="1" y="17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2"/>
                    <a:pt x="1" y="12"/>
                    <a:pt x="3" y="12"/>
                  </a:cubicBezTo>
                  <a:cubicBezTo>
                    <a:pt x="162" y="7"/>
                    <a:pt x="322" y="4"/>
                    <a:pt x="481" y="2"/>
                  </a:cubicBezTo>
                  <a:cubicBezTo>
                    <a:pt x="637" y="1"/>
                    <a:pt x="794" y="0"/>
                    <a:pt x="950" y="6"/>
                  </a:cubicBezTo>
                  <a:cubicBezTo>
                    <a:pt x="950" y="9"/>
                    <a:pt x="950" y="9"/>
                    <a:pt x="950" y="9"/>
                  </a:cubicBezTo>
                  <a:cubicBezTo>
                    <a:pt x="794" y="9"/>
                    <a:pt x="637" y="7"/>
                    <a:pt x="481" y="8"/>
                  </a:cubicBezTo>
                  <a:cubicBezTo>
                    <a:pt x="322" y="9"/>
                    <a:pt x="162" y="12"/>
                    <a:pt x="3" y="1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7899400" y="5527675"/>
              <a:ext cx="2557463" cy="139700"/>
            </a:xfrm>
            <a:custGeom>
              <a:avLst/>
              <a:gdLst>
                <a:gd name="T0" fmla="*/ 4 w 955"/>
                <a:gd name="T1" fmla="*/ 52 h 52"/>
                <a:gd name="T2" fmla="*/ 4 w 955"/>
                <a:gd name="T3" fmla="*/ 46 h 52"/>
                <a:gd name="T4" fmla="*/ 0 w 955"/>
                <a:gd name="T5" fmla="*/ 18 h 52"/>
                <a:gd name="T6" fmla="*/ 239 w 955"/>
                <a:gd name="T7" fmla="*/ 12 h 52"/>
                <a:gd name="T8" fmla="*/ 477 w 955"/>
                <a:gd name="T9" fmla="*/ 6 h 52"/>
                <a:gd name="T10" fmla="*/ 944 w 955"/>
                <a:gd name="T11" fmla="*/ 0 h 52"/>
                <a:gd name="T12" fmla="*/ 935 w 955"/>
                <a:gd name="T13" fmla="*/ 13 h 52"/>
                <a:gd name="T14" fmla="*/ 955 w 955"/>
                <a:gd name="T15" fmla="*/ 45 h 52"/>
                <a:gd name="T16" fmla="*/ 954 w 955"/>
                <a:gd name="T17" fmla="*/ 45 h 52"/>
                <a:gd name="T18" fmla="*/ 485 w 955"/>
                <a:gd name="T19" fmla="*/ 41 h 52"/>
                <a:gd name="T20" fmla="*/ 7 w 955"/>
                <a:gd name="T21" fmla="*/ 51 h 52"/>
                <a:gd name="T22" fmla="*/ 4 w 955"/>
                <a:gd name="T2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5" h="52">
                  <a:moveTo>
                    <a:pt x="4" y="52"/>
                  </a:moveTo>
                  <a:cubicBezTo>
                    <a:pt x="4" y="50"/>
                    <a:pt x="4" y="48"/>
                    <a:pt x="4" y="46"/>
                  </a:cubicBezTo>
                  <a:cubicBezTo>
                    <a:pt x="3" y="38"/>
                    <a:pt x="5" y="27"/>
                    <a:pt x="0" y="18"/>
                  </a:cubicBezTo>
                  <a:cubicBezTo>
                    <a:pt x="80" y="18"/>
                    <a:pt x="159" y="14"/>
                    <a:pt x="239" y="12"/>
                  </a:cubicBezTo>
                  <a:cubicBezTo>
                    <a:pt x="318" y="10"/>
                    <a:pt x="398" y="8"/>
                    <a:pt x="477" y="6"/>
                  </a:cubicBezTo>
                  <a:cubicBezTo>
                    <a:pt x="633" y="3"/>
                    <a:pt x="789" y="2"/>
                    <a:pt x="944" y="0"/>
                  </a:cubicBezTo>
                  <a:cubicBezTo>
                    <a:pt x="940" y="4"/>
                    <a:pt x="936" y="8"/>
                    <a:pt x="935" y="13"/>
                  </a:cubicBezTo>
                  <a:cubicBezTo>
                    <a:pt x="932" y="25"/>
                    <a:pt x="943" y="36"/>
                    <a:pt x="955" y="45"/>
                  </a:cubicBezTo>
                  <a:cubicBezTo>
                    <a:pt x="955" y="45"/>
                    <a:pt x="954" y="45"/>
                    <a:pt x="954" y="45"/>
                  </a:cubicBezTo>
                  <a:cubicBezTo>
                    <a:pt x="798" y="39"/>
                    <a:pt x="641" y="40"/>
                    <a:pt x="485" y="41"/>
                  </a:cubicBezTo>
                  <a:cubicBezTo>
                    <a:pt x="326" y="43"/>
                    <a:pt x="166" y="46"/>
                    <a:pt x="7" y="51"/>
                  </a:cubicBezTo>
                  <a:cubicBezTo>
                    <a:pt x="5" y="51"/>
                    <a:pt x="5" y="51"/>
                    <a:pt x="4" y="52"/>
                  </a:cubicBezTo>
                  <a:close/>
                </a:path>
              </a:pathLst>
            </a:custGeom>
            <a:solidFill>
              <a:srgbClr val="71C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600654" y="6151246"/>
            <a:ext cx="5060950" cy="650875"/>
            <a:chOff x="6122988" y="12320588"/>
            <a:chExt cx="5060950" cy="650875"/>
          </a:xfrm>
        </p:grpSpPr>
        <p:sp>
          <p:nvSpPr>
            <p:cNvPr id="48" name="Freeform 42"/>
            <p:cNvSpPr>
              <a:spLocks noEditPoints="1"/>
            </p:cNvSpPr>
            <p:nvPr/>
          </p:nvSpPr>
          <p:spPr bwMode="auto">
            <a:xfrm>
              <a:off x="6122988" y="12320588"/>
              <a:ext cx="5060950" cy="650875"/>
            </a:xfrm>
            <a:custGeom>
              <a:avLst/>
              <a:gdLst>
                <a:gd name="T0" fmla="*/ 229 w 1890"/>
                <a:gd name="T1" fmla="*/ 226 h 243"/>
                <a:gd name="T2" fmla="*/ 70 w 1890"/>
                <a:gd name="T3" fmla="*/ 221 h 243"/>
                <a:gd name="T4" fmla="*/ 4 w 1890"/>
                <a:gd name="T5" fmla="*/ 122 h 243"/>
                <a:gd name="T6" fmla="*/ 61 w 1890"/>
                <a:gd name="T7" fmla="*/ 21 h 243"/>
                <a:gd name="T8" fmla="*/ 158 w 1890"/>
                <a:gd name="T9" fmla="*/ 15 h 243"/>
                <a:gd name="T10" fmla="*/ 229 w 1890"/>
                <a:gd name="T11" fmla="*/ 25 h 243"/>
                <a:gd name="T12" fmla="*/ 594 w 1890"/>
                <a:gd name="T13" fmla="*/ 17 h 243"/>
                <a:gd name="T14" fmla="*/ 1636 w 1890"/>
                <a:gd name="T15" fmla="*/ 8 h 243"/>
                <a:gd name="T16" fmla="*/ 1888 w 1890"/>
                <a:gd name="T17" fmla="*/ 106 h 243"/>
                <a:gd name="T18" fmla="*/ 1644 w 1890"/>
                <a:gd name="T19" fmla="*/ 211 h 243"/>
                <a:gd name="T20" fmla="*/ 821 w 1890"/>
                <a:gd name="T21" fmla="*/ 225 h 243"/>
                <a:gd name="T22" fmla="*/ 192 w 1890"/>
                <a:gd name="T23" fmla="*/ 232 h 243"/>
                <a:gd name="T24" fmla="*/ 219 w 1890"/>
                <a:gd name="T25" fmla="*/ 212 h 243"/>
                <a:gd name="T26" fmla="*/ 225 w 1890"/>
                <a:gd name="T27" fmla="*/ 26 h 243"/>
                <a:gd name="T28" fmla="*/ 154 w 1890"/>
                <a:gd name="T29" fmla="*/ 43 h 243"/>
                <a:gd name="T30" fmla="*/ 166 w 1890"/>
                <a:gd name="T31" fmla="*/ 214 h 243"/>
                <a:gd name="T32" fmla="*/ 293 w 1890"/>
                <a:gd name="T33" fmla="*/ 220 h 243"/>
                <a:gd name="T34" fmla="*/ 299 w 1890"/>
                <a:gd name="T35" fmla="*/ 74 h 243"/>
                <a:gd name="T36" fmla="*/ 299 w 1890"/>
                <a:gd name="T37" fmla="*/ 69 h 243"/>
                <a:gd name="T38" fmla="*/ 232 w 1890"/>
                <a:gd name="T39" fmla="*/ 27 h 243"/>
                <a:gd name="T40" fmla="*/ 226 w 1890"/>
                <a:gd name="T41" fmla="*/ 202 h 243"/>
                <a:gd name="T42" fmla="*/ 590 w 1890"/>
                <a:gd name="T43" fmla="*/ 221 h 243"/>
                <a:gd name="T44" fmla="*/ 1623 w 1890"/>
                <a:gd name="T45" fmla="*/ 162 h 243"/>
                <a:gd name="T46" fmla="*/ 1609 w 1890"/>
                <a:gd name="T47" fmla="*/ 112 h 243"/>
                <a:gd name="T48" fmla="*/ 309 w 1890"/>
                <a:gd name="T49" fmla="*/ 122 h 243"/>
                <a:gd name="T50" fmla="*/ 316 w 1890"/>
                <a:gd name="T51" fmla="*/ 155 h 243"/>
                <a:gd name="T52" fmla="*/ 599 w 1890"/>
                <a:gd name="T53" fmla="*/ 157 h 243"/>
                <a:gd name="T54" fmla="*/ 1621 w 1890"/>
                <a:gd name="T55" fmla="*/ 162 h 243"/>
                <a:gd name="T56" fmla="*/ 452 w 1890"/>
                <a:gd name="T57" fmla="*/ 162 h 243"/>
                <a:gd name="T58" fmla="*/ 310 w 1890"/>
                <a:gd name="T59" fmla="*/ 161 h 243"/>
                <a:gd name="T60" fmla="*/ 32 w 1890"/>
                <a:gd name="T61" fmla="*/ 215 h 243"/>
                <a:gd name="T62" fmla="*/ 159 w 1890"/>
                <a:gd name="T63" fmla="*/ 206 h 243"/>
                <a:gd name="T64" fmla="*/ 146 w 1890"/>
                <a:gd name="T65" fmla="*/ 51 h 243"/>
                <a:gd name="T66" fmla="*/ 20 w 1890"/>
                <a:gd name="T67" fmla="*/ 33 h 243"/>
                <a:gd name="T68" fmla="*/ 12 w 1890"/>
                <a:gd name="T69" fmla="*/ 167 h 243"/>
                <a:gd name="T70" fmla="*/ 1619 w 1890"/>
                <a:gd name="T71" fmla="*/ 182 h 243"/>
                <a:gd name="T72" fmla="*/ 1758 w 1890"/>
                <a:gd name="T73" fmla="*/ 161 h 243"/>
                <a:gd name="T74" fmla="*/ 1789 w 1890"/>
                <a:gd name="T75" fmla="*/ 66 h 243"/>
                <a:gd name="T76" fmla="*/ 1631 w 1890"/>
                <a:gd name="T77" fmla="*/ 10 h 243"/>
                <a:gd name="T78" fmla="*/ 1635 w 1890"/>
                <a:gd name="T79" fmla="*/ 54 h 243"/>
                <a:gd name="T80" fmla="*/ 1625 w 1890"/>
                <a:gd name="T81" fmla="*/ 112 h 243"/>
                <a:gd name="T82" fmla="*/ 1619 w 1890"/>
                <a:gd name="T83" fmla="*/ 182 h 243"/>
                <a:gd name="T84" fmla="*/ 1871 w 1890"/>
                <a:gd name="T85" fmla="*/ 113 h 243"/>
                <a:gd name="T86" fmla="*/ 1795 w 1890"/>
                <a:gd name="T87" fmla="*/ 69 h 243"/>
                <a:gd name="T88" fmla="*/ 309 w 1890"/>
                <a:gd name="T89" fmla="*/ 118 h 243"/>
                <a:gd name="T90" fmla="*/ 1613 w 1890"/>
                <a:gd name="T91" fmla="*/ 109 h 243"/>
                <a:gd name="T92" fmla="*/ 1339 w 1890"/>
                <a:gd name="T93" fmla="*/ 61 h 243"/>
                <a:gd name="T94" fmla="*/ 307 w 1890"/>
                <a:gd name="T95" fmla="*/ 69 h 243"/>
                <a:gd name="T96" fmla="*/ 1618 w 1890"/>
                <a:gd name="T97" fmla="*/ 53 h 243"/>
                <a:gd name="T98" fmla="*/ 304 w 1890"/>
                <a:gd name="T99" fmla="*/ 3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90" h="243">
                  <a:moveTo>
                    <a:pt x="292" y="228"/>
                  </a:moveTo>
                  <a:cubicBezTo>
                    <a:pt x="283" y="234"/>
                    <a:pt x="271" y="238"/>
                    <a:pt x="253" y="235"/>
                  </a:cubicBezTo>
                  <a:cubicBezTo>
                    <a:pt x="243" y="234"/>
                    <a:pt x="235" y="231"/>
                    <a:pt x="229" y="226"/>
                  </a:cubicBezTo>
                  <a:cubicBezTo>
                    <a:pt x="220" y="243"/>
                    <a:pt x="168" y="241"/>
                    <a:pt x="160" y="224"/>
                  </a:cubicBezTo>
                  <a:cubicBezTo>
                    <a:pt x="159" y="223"/>
                    <a:pt x="159" y="222"/>
                    <a:pt x="159" y="221"/>
                  </a:cubicBezTo>
                  <a:cubicBezTo>
                    <a:pt x="129" y="221"/>
                    <a:pt x="100" y="221"/>
                    <a:pt x="70" y="221"/>
                  </a:cubicBezTo>
                  <a:cubicBezTo>
                    <a:pt x="53" y="221"/>
                    <a:pt x="31" y="223"/>
                    <a:pt x="17" y="216"/>
                  </a:cubicBezTo>
                  <a:cubicBezTo>
                    <a:pt x="0" y="207"/>
                    <a:pt x="5" y="191"/>
                    <a:pt x="5" y="179"/>
                  </a:cubicBezTo>
                  <a:cubicBezTo>
                    <a:pt x="4" y="160"/>
                    <a:pt x="4" y="141"/>
                    <a:pt x="4" y="122"/>
                  </a:cubicBezTo>
                  <a:cubicBezTo>
                    <a:pt x="4" y="102"/>
                    <a:pt x="4" y="83"/>
                    <a:pt x="4" y="63"/>
                  </a:cubicBezTo>
                  <a:cubicBezTo>
                    <a:pt x="4" y="52"/>
                    <a:pt x="1" y="38"/>
                    <a:pt x="14" y="30"/>
                  </a:cubicBezTo>
                  <a:cubicBezTo>
                    <a:pt x="26" y="22"/>
                    <a:pt x="45" y="21"/>
                    <a:pt x="61" y="21"/>
                  </a:cubicBezTo>
                  <a:cubicBezTo>
                    <a:pt x="91" y="20"/>
                    <a:pt x="121" y="21"/>
                    <a:pt x="150" y="22"/>
                  </a:cubicBezTo>
                  <a:cubicBezTo>
                    <a:pt x="151" y="22"/>
                    <a:pt x="151" y="22"/>
                    <a:pt x="151" y="22"/>
                  </a:cubicBezTo>
                  <a:cubicBezTo>
                    <a:pt x="153" y="20"/>
                    <a:pt x="155" y="17"/>
                    <a:pt x="158" y="15"/>
                  </a:cubicBezTo>
                  <a:cubicBezTo>
                    <a:pt x="178" y="0"/>
                    <a:pt x="219" y="6"/>
                    <a:pt x="228" y="25"/>
                  </a:cubicBezTo>
                  <a:cubicBezTo>
                    <a:pt x="228" y="25"/>
                    <a:pt x="228" y="25"/>
                    <a:pt x="228" y="25"/>
                  </a:cubicBezTo>
                  <a:cubicBezTo>
                    <a:pt x="229" y="25"/>
                    <a:pt x="229" y="25"/>
                    <a:pt x="229" y="25"/>
                  </a:cubicBezTo>
                  <a:cubicBezTo>
                    <a:pt x="244" y="16"/>
                    <a:pt x="265" y="9"/>
                    <a:pt x="286" y="16"/>
                  </a:cubicBezTo>
                  <a:cubicBezTo>
                    <a:pt x="294" y="18"/>
                    <a:pt x="299" y="22"/>
                    <a:pt x="302" y="26"/>
                  </a:cubicBezTo>
                  <a:cubicBezTo>
                    <a:pt x="399" y="22"/>
                    <a:pt x="497" y="19"/>
                    <a:pt x="594" y="17"/>
                  </a:cubicBezTo>
                  <a:cubicBezTo>
                    <a:pt x="940" y="9"/>
                    <a:pt x="1285" y="6"/>
                    <a:pt x="1630" y="4"/>
                  </a:cubicBezTo>
                  <a:cubicBezTo>
                    <a:pt x="1634" y="4"/>
                    <a:pt x="1635" y="6"/>
                    <a:pt x="1635" y="8"/>
                  </a:cubicBezTo>
                  <a:cubicBezTo>
                    <a:pt x="1635" y="8"/>
                    <a:pt x="1636" y="8"/>
                    <a:pt x="1636" y="8"/>
                  </a:cubicBezTo>
                  <a:cubicBezTo>
                    <a:pt x="1690" y="24"/>
                    <a:pt x="1742" y="43"/>
                    <a:pt x="1794" y="61"/>
                  </a:cubicBezTo>
                  <a:cubicBezTo>
                    <a:pt x="1819" y="70"/>
                    <a:pt x="1845" y="78"/>
                    <a:pt x="1869" y="87"/>
                  </a:cubicBezTo>
                  <a:cubicBezTo>
                    <a:pt x="1880" y="91"/>
                    <a:pt x="1890" y="97"/>
                    <a:pt x="1888" y="106"/>
                  </a:cubicBezTo>
                  <a:cubicBezTo>
                    <a:pt x="1885" y="116"/>
                    <a:pt x="1867" y="125"/>
                    <a:pt x="1854" y="131"/>
                  </a:cubicBezTo>
                  <a:cubicBezTo>
                    <a:pt x="1832" y="141"/>
                    <a:pt x="1809" y="149"/>
                    <a:pt x="1786" y="157"/>
                  </a:cubicBezTo>
                  <a:cubicBezTo>
                    <a:pt x="1739" y="175"/>
                    <a:pt x="1693" y="196"/>
                    <a:pt x="1644" y="211"/>
                  </a:cubicBezTo>
                  <a:cubicBezTo>
                    <a:pt x="1649" y="212"/>
                    <a:pt x="1648" y="217"/>
                    <a:pt x="1642" y="217"/>
                  </a:cubicBezTo>
                  <a:cubicBezTo>
                    <a:pt x="1544" y="218"/>
                    <a:pt x="1446" y="219"/>
                    <a:pt x="1347" y="220"/>
                  </a:cubicBezTo>
                  <a:cubicBezTo>
                    <a:pt x="821" y="225"/>
                    <a:pt x="821" y="225"/>
                    <a:pt x="821" y="225"/>
                  </a:cubicBezTo>
                  <a:cubicBezTo>
                    <a:pt x="645" y="226"/>
                    <a:pt x="470" y="230"/>
                    <a:pt x="294" y="229"/>
                  </a:cubicBezTo>
                  <a:cubicBezTo>
                    <a:pt x="293" y="229"/>
                    <a:pt x="293" y="229"/>
                    <a:pt x="292" y="228"/>
                  </a:cubicBezTo>
                  <a:close/>
                  <a:moveTo>
                    <a:pt x="192" y="232"/>
                  </a:moveTo>
                  <a:cubicBezTo>
                    <a:pt x="202" y="232"/>
                    <a:pt x="219" y="232"/>
                    <a:pt x="222" y="224"/>
                  </a:cubicBezTo>
                  <a:cubicBezTo>
                    <a:pt x="223" y="223"/>
                    <a:pt x="224" y="222"/>
                    <a:pt x="225" y="222"/>
                  </a:cubicBezTo>
                  <a:cubicBezTo>
                    <a:pt x="222" y="219"/>
                    <a:pt x="221" y="216"/>
                    <a:pt x="219" y="212"/>
                  </a:cubicBezTo>
                  <a:cubicBezTo>
                    <a:pt x="214" y="193"/>
                    <a:pt x="215" y="173"/>
                    <a:pt x="214" y="154"/>
                  </a:cubicBezTo>
                  <a:cubicBezTo>
                    <a:pt x="213" y="112"/>
                    <a:pt x="213" y="68"/>
                    <a:pt x="225" y="27"/>
                  </a:cubicBezTo>
                  <a:cubicBezTo>
                    <a:pt x="225" y="26"/>
                    <a:pt x="225" y="26"/>
                    <a:pt x="225" y="26"/>
                  </a:cubicBezTo>
                  <a:cubicBezTo>
                    <a:pt x="225" y="26"/>
                    <a:pt x="225" y="26"/>
                    <a:pt x="225" y="25"/>
                  </a:cubicBezTo>
                  <a:cubicBezTo>
                    <a:pt x="216" y="15"/>
                    <a:pt x="197" y="8"/>
                    <a:pt x="178" y="12"/>
                  </a:cubicBezTo>
                  <a:cubicBezTo>
                    <a:pt x="157" y="17"/>
                    <a:pt x="154" y="32"/>
                    <a:pt x="154" y="43"/>
                  </a:cubicBezTo>
                  <a:cubicBezTo>
                    <a:pt x="154" y="65"/>
                    <a:pt x="161" y="88"/>
                    <a:pt x="164" y="110"/>
                  </a:cubicBezTo>
                  <a:cubicBezTo>
                    <a:pt x="166" y="133"/>
                    <a:pt x="168" y="157"/>
                    <a:pt x="168" y="181"/>
                  </a:cubicBezTo>
                  <a:cubicBezTo>
                    <a:pt x="167" y="192"/>
                    <a:pt x="166" y="203"/>
                    <a:pt x="166" y="214"/>
                  </a:cubicBezTo>
                  <a:cubicBezTo>
                    <a:pt x="167" y="224"/>
                    <a:pt x="174" y="231"/>
                    <a:pt x="192" y="232"/>
                  </a:cubicBezTo>
                  <a:close/>
                  <a:moveTo>
                    <a:pt x="251" y="230"/>
                  </a:moveTo>
                  <a:cubicBezTo>
                    <a:pt x="267" y="233"/>
                    <a:pt x="284" y="229"/>
                    <a:pt x="293" y="220"/>
                  </a:cubicBezTo>
                  <a:cubicBezTo>
                    <a:pt x="306" y="206"/>
                    <a:pt x="302" y="186"/>
                    <a:pt x="302" y="170"/>
                  </a:cubicBezTo>
                  <a:cubicBezTo>
                    <a:pt x="301" y="150"/>
                    <a:pt x="301" y="130"/>
                    <a:pt x="300" y="110"/>
                  </a:cubicBezTo>
                  <a:cubicBezTo>
                    <a:pt x="300" y="98"/>
                    <a:pt x="300" y="86"/>
                    <a:pt x="299" y="74"/>
                  </a:cubicBezTo>
                  <a:cubicBezTo>
                    <a:pt x="299" y="74"/>
                    <a:pt x="298" y="74"/>
                    <a:pt x="297" y="74"/>
                  </a:cubicBezTo>
                  <a:cubicBezTo>
                    <a:pt x="292" y="74"/>
                    <a:pt x="292" y="69"/>
                    <a:pt x="297" y="69"/>
                  </a:cubicBezTo>
                  <a:cubicBezTo>
                    <a:pt x="298" y="69"/>
                    <a:pt x="299" y="69"/>
                    <a:pt x="299" y="69"/>
                  </a:cubicBezTo>
                  <a:cubicBezTo>
                    <a:pt x="299" y="63"/>
                    <a:pt x="299" y="56"/>
                    <a:pt x="299" y="50"/>
                  </a:cubicBezTo>
                  <a:cubicBezTo>
                    <a:pt x="298" y="38"/>
                    <a:pt x="300" y="22"/>
                    <a:pt x="276" y="19"/>
                  </a:cubicBezTo>
                  <a:cubicBezTo>
                    <a:pt x="260" y="16"/>
                    <a:pt x="245" y="22"/>
                    <a:pt x="232" y="27"/>
                  </a:cubicBezTo>
                  <a:cubicBezTo>
                    <a:pt x="232" y="27"/>
                    <a:pt x="232" y="27"/>
                    <a:pt x="232" y="27"/>
                  </a:cubicBezTo>
                  <a:cubicBezTo>
                    <a:pt x="229" y="66"/>
                    <a:pt x="222" y="105"/>
                    <a:pt x="223" y="144"/>
                  </a:cubicBezTo>
                  <a:cubicBezTo>
                    <a:pt x="223" y="163"/>
                    <a:pt x="223" y="183"/>
                    <a:pt x="226" y="202"/>
                  </a:cubicBezTo>
                  <a:cubicBezTo>
                    <a:pt x="228" y="214"/>
                    <a:pt x="231" y="225"/>
                    <a:pt x="251" y="230"/>
                  </a:cubicBezTo>
                  <a:close/>
                  <a:moveTo>
                    <a:pt x="297" y="224"/>
                  </a:moveTo>
                  <a:cubicBezTo>
                    <a:pt x="394" y="222"/>
                    <a:pt x="492" y="222"/>
                    <a:pt x="590" y="221"/>
                  </a:cubicBezTo>
                  <a:cubicBezTo>
                    <a:pt x="935" y="218"/>
                    <a:pt x="1280" y="214"/>
                    <a:pt x="1626" y="211"/>
                  </a:cubicBezTo>
                  <a:cubicBezTo>
                    <a:pt x="1618" y="207"/>
                    <a:pt x="1612" y="199"/>
                    <a:pt x="1611" y="194"/>
                  </a:cubicBezTo>
                  <a:cubicBezTo>
                    <a:pt x="1607" y="182"/>
                    <a:pt x="1611" y="171"/>
                    <a:pt x="1623" y="162"/>
                  </a:cubicBezTo>
                  <a:cubicBezTo>
                    <a:pt x="1624" y="161"/>
                    <a:pt x="1624" y="160"/>
                    <a:pt x="1625" y="160"/>
                  </a:cubicBezTo>
                  <a:cubicBezTo>
                    <a:pt x="1611" y="154"/>
                    <a:pt x="1599" y="145"/>
                    <a:pt x="1597" y="134"/>
                  </a:cubicBezTo>
                  <a:cubicBezTo>
                    <a:pt x="1595" y="125"/>
                    <a:pt x="1600" y="117"/>
                    <a:pt x="1609" y="112"/>
                  </a:cubicBezTo>
                  <a:cubicBezTo>
                    <a:pt x="1514" y="111"/>
                    <a:pt x="1419" y="108"/>
                    <a:pt x="1324" y="108"/>
                  </a:cubicBezTo>
                  <a:cubicBezTo>
                    <a:pt x="1155" y="107"/>
                    <a:pt x="985" y="110"/>
                    <a:pt x="816" y="113"/>
                  </a:cubicBezTo>
                  <a:cubicBezTo>
                    <a:pt x="647" y="116"/>
                    <a:pt x="478" y="121"/>
                    <a:pt x="309" y="122"/>
                  </a:cubicBezTo>
                  <a:cubicBezTo>
                    <a:pt x="310" y="132"/>
                    <a:pt x="310" y="142"/>
                    <a:pt x="310" y="152"/>
                  </a:cubicBezTo>
                  <a:cubicBezTo>
                    <a:pt x="311" y="152"/>
                    <a:pt x="312" y="152"/>
                    <a:pt x="314" y="153"/>
                  </a:cubicBezTo>
                  <a:cubicBezTo>
                    <a:pt x="315" y="153"/>
                    <a:pt x="317" y="154"/>
                    <a:pt x="316" y="155"/>
                  </a:cubicBezTo>
                  <a:cubicBezTo>
                    <a:pt x="316" y="155"/>
                    <a:pt x="316" y="156"/>
                    <a:pt x="316" y="156"/>
                  </a:cubicBezTo>
                  <a:cubicBezTo>
                    <a:pt x="316" y="156"/>
                    <a:pt x="316" y="156"/>
                    <a:pt x="316" y="156"/>
                  </a:cubicBezTo>
                  <a:cubicBezTo>
                    <a:pt x="358" y="157"/>
                    <a:pt x="577" y="157"/>
                    <a:pt x="599" y="157"/>
                  </a:cubicBezTo>
                  <a:cubicBezTo>
                    <a:pt x="939" y="157"/>
                    <a:pt x="1280" y="155"/>
                    <a:pt x="1621" y="159"/>
                  </a:cubicBezTo>
                  <a:cubicBezTo>
                    <a:pt x="1623" y="159"/>
                    <a:pt x="1623" y="161"/>
                    <a:pt x="1622" y="161"/>
                  </a:cubicBezTo>
                  <a:cubicBezTo>
                    <a:pt x="1622" y="162"/>
                    <a:pt x="1621" y="162"/>
                    <a:pt x="1621" y="162"/>
                  </a:cubicBezTo>
                  <a:cubicBezTo>
                    <a:pt x="1515" y="163"/>
                    <a:pt x="1409" y="163"/>
                    <a:pt x="1303" y="163"/>
                  </a:cubicBezTo>
                  <a:cubicBezTo>
                    <a:pt x="1114" y="163"/>
                    <a:pt x="926" y="163"/>
                    <a:pt x="738" y="162"/>
                  </a:cubicBezTo>
                  <a:cubicBezTo>
                    <a:pt x="643" y="162"/>
                    <a:pt x="547" y="162"/>
                    <a:pt x="452" y="162"/>
                  </a:cubicBezTo>
                  <a:cubicBezTo>
                    <a:pt x="429" y="162"/>
                    <a:pt x="405" y="162"/>
                    <a:pt x="381" y="162"/>
                  </a:cubicBezTo>
                  <a:cubicBezTo>
                    <a:pt x="360" y="162"/>
                    <a:pt x="333" y="165"/>
                    <a:pt x="313" y="162"/>
                  </a:cubicBezTo>
                  <a:cubicBezTo>
                    <a:pt x="312" y="162"/>
                    <a:pt x="311" y="161"/>
                    <a:pt x="310" y="161"/>
                  </a:cubicBezTo>
                  <a:cubicBezTo>
                    <a:pt x="311" y="171"/>
                    <a:pt x="311" y="181"/>
                    <a:pt x="310" y="190"/>
                  </a:cubicBezTo>
                  <a:cubicBezTo>
                    <a:pt x="310" y="201"/>
                    <a:pt x="306" y="215"/>
                    <a:pt x="297" y="224"/>
                  </a:cubicBezTo>
                  <a:close/>
                  <a:moveTo>
                    <a:pt x="32" y="215"/>
                  </a:moveTo>
                  <a:cubicBezTo>
                    <a:pt x="50" y="218"/>
                    <a:pt x="74" y="216"/>
                    <a:pt x="92" y="216"/>
                  </a:cubicBezTo>
                  <a:cubicBezTo>
                    <a:pt x="114" y="216"/>
                    <a:pt x="136" y="216"/>
                    <a:pt x="158" y="216"/>
                  </a:cubicBezTo>
                  <a:cubicBezTo>
                    <a:pt x="158" y="212"/>
                    <a:pt x="158" y="209"/>
                    <a:pt x="159" y="206"/>
                  </a:cubicBezTo>
                  <a:cubicBezTo>
                    <a:pt x="159" y="195"/>
                    <a:pt x="159" y="184"/>
                    <a:pt x="159" y="174"/>
                  </a:cubicBezTo>
                  <a:cubicBezTo>
                    <a:pt x="159" y="153"/>
                    <a:pt x="158" y="133"/>
                    <a:pt x="156" y="112"/>
                  </a:cubicBezTo>
                  <a:cubicBezTo>
                    <a:pt x="153" y="92"/>
                    <a:pt x="149" y="71"/>
                    <a:pt x="146" y="51"/>
                  </a:cubicBezTo>
                  <a:cubicBezTo>
                    <a:pt x="145" y="43"/>
                    <a:pt x="145" y="33"/>
                    <a:pt x="149" y="25"/>
                  </a:cubicBezTo>
                  <a:cubicBezTo>
                    <a:pt x="126" y="25"/>
                    <a:pt x="103" y="26"/>
                    <a:pt x="80" y="26"/>
                  </a:cubicBezTo>
                  <a:cubicBezTo>
                    <a:pt x="61" y="26"/>
                    <a:pt x="33" y="24"/>
                    <a:pt x="20" y="33"/>
                  </a:cubicBezTo>
                  <a:cubicBezTo>
                    <a:pt x="5" y="43"/>
                    <a:pt x="12" y="68"/>
                    <a:pt x="12" y="80"/>
                  </a:cubicBezTo>
                  <a:cubicBezTo>
                    <a:pt x="12" y="94"/>
                    <a:pt x="12" y="108"/>
                    <a:pt x="12" y="122"/>
                  </a:cubicBezTo>
                  <a:cubicBezTo>
                    <a:pt x="12" y="137"/>
                    <a:pt x="12" y="152"/>
                    <a:pt x="12" y="167"/>
                  </a:cubicBezTo>
                  <a:cubicBezTo>
                    <a:pt x="12" y="174"/>
                    <a:pt x="13" y="182"/>
                    <a:pt x="13" y="189"/>
                  </a:cubicBezTo>
                  <a:cubicBezTo>
                    <a:pt x="13" y="200"/>
                    <a:pt x="12" y="210"/>
                    <a:pt x="32" y="215"/>
                  </a:cubicBezTo>
                  <a:close/>
                  <a:moveTo>
                    <a:pt x="1619" y="182"/>
                  </a:moveTo>
                  <a:cubicBezTo>
                    <a:pt x="1619" y="186"/>
                    <a:pt x="1622" y="211"/>
                    <a:pt x="1637" y="206"/>
                  </a:cubicBezTo>
                  <a:cubicBezTo>
                    <a:pt x="1638" y="206"/>
                    <a:pt x="1639" y="206"/>
                    <a:pt x="1640" y="206"/>
                  </a:cubicBezTo>
                  <a:cubicBezTo>
                    <a:pt x="1677" y="189"/>
                    <a:pt x="1719" y="176"/>
                    <a:pt x="1758" y="161"/>
                  </a:cubicBezTo>
                  <a:cubicBezTo>
                    <a:pt x="1790" y="149"/>
                    <a:pt x="1790" y="149"/>
                    <a:pt x="1790" y="149"/>
                  </a:cubicBezTo>
                  <a:cubicBezTo>
                    <a:pt x="1774" y="143"/>
                    <a:pt x="1766" y="130"/>
                    <a:pt x="1764" y="119"/>
                  </a:cubicBezTo>
                  <a:cubicBezTo>
                    <a:pt x="1761" y="100"/>
                    <a:pt x="1774" y="82"/>
                    <a:pt x="1789" y="66"/>
                  </a:cubicBezTo>
                  <a:cubicBezTo>
                    <a:pt x="1778" y="63"/>
                    <a:pt x="1768" y="59"/>
                    <a:pt x="1758" y="56"/>
                  </a:cubicBezTo>
                  <a:cubicBezTo>
                    <a:pt x="1716" y="41"/>
                    <a:pt x="1674" y="27"/>
                    <a:pt x="1633" y="12"/>
                  </a:cubicBezTo>
                  <a:cubicBezTo>
                    <a:pt x="1632" y="11"/>
                    <a:pt x="1631" y="11"/>
                    <a:pt x="1631" y="10"/>
                  </a:cubicBezTo>
                  <a:cubicBezTo>
                    <a:pt x="1631" y="10"/>
                    <a:pt x="1631" y="10"/>
                    <a:pt x="1630" y="10"/>
                  </a:cubicBezTo>
                  <a:cubicBezTo>
                    <a:pt x="1630" y="10"/>
                    <a:pt x="1629" y="10"/>
                    <a:pt x="1628" y="10"/>
                  </a:cubicBezTo>
                  <a:cubicBezTo>
                    <a:pt x="1603" y="22"/>
                    <a:pt x="1606" y="44"/>
                    <a:pt x="1635" y="54"/>
                  </a:cubicBezTo>
                  <a:cubicBezTo>
                    <a:pt x="1638" y="55"/>
                    <a:pt x="1638" y="58"/>
                    <a:pt x="1635" y="59"/>
                  </a:cubicBezTo>
                  <a:cubicBezTo>
                    <a:pt x="1607" y="68"/>
                    <a:pt x="1588" y="95"/>
                    <a:pt x="1625" y="107"/>
                  </a:cubicBezTo>
                  <a:cubicBezTo>
                    <a:pt x="1628" y="108"/>
                    <a:pt x="1629" y="111"/>
                    <a:pt x="1625" y="112"/>
                  </a:cubicBezTo>
                  <a:cubicBezTo>
                    <a:pt x="1589" y="122"/>
                    <a:pt x="1611" y="147"/>
                    <a:pt x="1635" y="157"/>
                  </a:cubicBezTo>
                  <a:cubicBezTo>
                    <a:pt x="1638" y="158"/>
                    <a:pt x="1638" y="160"/>
                    <a:pt x="1636" y="161"/>
                  </a:cubicBezTo>
                  <a:cubicBezTo>
                    <a:pt x="1626" y="167"/>
                    <a:pt x="1621" y="174"/>
                    <a:pt x="1619" y="182"/>
                  </a:cubicBezTo>
                  <a:close/>
                  <a:moveTo>
                    <a:pt x="1798" y="146"/>
                  </a:moveTo>
                  <a:cubicBezTo>
                    <a:pt x="1805" y="143"/>
                    <a:pt x="1811" y="141"/>
                    <a:pt x="1818" y="138"/>
                  </a:cubicBezTo>
                  <a:cubicBezTo>
                    <a:pt x="1836" y="131"/>
                    <a:pt x="1859" y="125"/>
                    <a:pt x="1871" y="113"/>
                  </a:cubicBezTo>
                  <a:cubicBezTo>
                    <a:pt x="1885" y="100"/>
                    <a:pt x="1870" y="94"/>
                    <a:pt x="1855" y="89"/>
                  </a:cubicBezTo>
                  <a:cubicBezTo>
                    <a:pt x="1844" y="85"/>
                    <a:pt x="1832" y="81"/>
                    <a:pt x="1820" y="77"/>
                  </a:cubicBezTo>
                  <a:cubicBezTo>
                    <a:pt x="1812" y="74"/>
                    <a:pt x="1804" y="71"/>
                    <a:pt x="1795" y="69"/>
                  </a:cubicBezTo>
                  <a:cubicBezTo>
                    <a:pt x="1784" y="82"/>
                    <a:pt x="1773" y="96"/>
                    <a:pt x="1773" y="112"/>
                  </a:cubicBezTo>
                  <a:cubicBezTo>
                    <a:pt x="1773" y="126"/>
                    <a:pt x="1783" y="136"/>
                    <a:pt x="1798" y="146"/>
                  </a:cubicBezTo>
                  <a:close/>
                  <a:moveTo>
                    <a:pt x="309" y="118"/>
                  </a:moveTo>
                  <a:cubicBezTo>
                    <a:pt x="404" y="115"/>
                    <a:pt x="499" y="114"/>
                    <a:pt x="595" y="112"/>
                  </a:cubicBezTo>
                  <a:cubicBezTo>
                    <a:pt x="764" y="109"/>
                    <a:pt x="933" y="106"/>
                    <a:pt x="1102" y="104"/>
                  </a:cubicBezTo>
                  <a:cubicBezTo>
                    <a:pt x="1272" y="102"/>
                    <a:pt x="1443" y="101"/>
                    <a:pt x="1613" y="109"/>
                  </a:cubicBezTo>
                  <a:cubicBezTo>
                    <a:pt x="1613" y="109"/>
                    <a:pt x="1613" y="109"/>
                    <a:pt x="1613" y="109"/>
                  </a:cubicBezTo>
                  <a:cubicBezTo>
                    <a:pt x="1581" y="96"/>
                    <a:pt x="1595" y="69"/>
                    <a:pt x="1624" y="56"/>
                  </a:cubicBezTo>
                  <a:cubicBezTo>
                    <a:pt x="1529" y="59"/>
                    <a:pt x="1434" y="60"/>
                    <a:pt x="1339" y="61"/>
                  </a:cubicBezTo>
                  <a:cubicBezTo>
                    <a:pt x="995" y="65"/>
                    <a:pt x="651" y="70"/>
                    <a:pt x="308" y="74"/>
                  </a:cubicBezTo>
                  <a:cubicBezTo>
                    <a:pt x="308" y="89"/>
                    <a:pt x="309" y="103"/>
                    <a:pt x="309" y="118"/>
                  </a:cubicBezTo>
                  <a:close/>
                  <a:moveTo>
                    <a:pt x="307" y="69"/>
                  </a:moveTo>
                  <a:cubicBezTo>
                    <a:pt x="402" y="68"/>
                    <a:pt x="497" y="67"/>
                    <a:pt x="592" y="65"/>
                  </a:cubicBezTo>
                  <a:cubicBezTo>
                    <a:pt x="765" y="63"/>
                    <a:pt x="939" y="61"/>
                    <a:pt x="1112" y="59"/>
                  </a:cubicBezTo>
                  <a:cubicBezTo>
                    <a:pt x="1281" y="57"/>
                    <a:pt x="1450" y="52"/>
                    <a:pt x="1618" y="53"/>
                  </a:cubicBezTo>
                  <a:cubicBezTo>
                    <a:pt x="1598" y="42"/>
                    <a:pt x="1597" y="22"/>
                    <a:pt x="1616" y="10"/>
                  </a:cubicBezTo>
                  <a:cubicBezTo>
                    <a:pt x="1523" y="11"/>
                    <a:pt x="1429" y="12"/>
                    <a:pt x="1335" y="12"/>
                  </a:cubicBezTo>
                  <a:cubicBezTo>
                    <a:pt x="991" y="15"/>
                    <a:pt x="648" y="22"/>
                    <a:pt x="304" y="30"/>
                  </a:cubicBezTo>
                  <a:cubicBezTo>
                    <a:pt x="308" y="39"/>
                    <a:pt x="307" y="49"/>
                    <a:pt x="307" y="57"/>
                  </a:cubicBezTo>
                  <a:cubicBezTo>
                    <a:pt x="307" y="61"/>
                    <a:pt x="307" y="65"/>
                    <a:pt x="307" y="6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6535738" y="12342813"/>
              <a:ext cx="190500" cy="600075"/>
            </a:xfrm>
            <a:custGeom>
              <a:avLst/>
              <a:gdLst>
                <a:gd name="T0" fmla="*/ 68 w 71"/>
                <a:gd name="T1" fmla="*/ 216 h 224"/>
                <a:gd name="T2" fmla="*/ 38 w 71"/>
                <a:gd name="T3" fmla="*/ 224 h 224"/>
                <a:gd name="T4" fmla="*/ 12 w 71"/>
                <a:gd name="T5" fmla="*/ 206 h 224"/>
                <a:gd name="T6" fmla="*/ 14 w 71"/>
                <a:gd name="T7" fmla="*/ 173 h 224"/>
                <a:gd name="T8" fmla="*/ 10 w 71"/>
                <a:gd name="T9" fmla="*/ 102 h 224"/>
                <a:gd name="T10" fmla="*/ 0 w 71"/>
                <a:gd name="T11" fmla="*/ 35 h 224"/>
                <a:gd name="T12" fmla="*/ 24 w 71"/>
                <a:gd name="T13" fmla="*/ 4 h 224"/>
                <a:gd name="T14" fmla="*/ 71 w 71"/>
                <a:gd name="T15" fmla="*/ 17 h 224"/>
                <a:gd name="T16" fmla="*/ 71 w 71"/>
                <a:gd name="T17" fmla="*/ 18 h 224"/>
                <a:gd name="T18" fmla="*/ 71 w 71"/>
                <a:gd name="T19" fmla="*/ 19 h 224"/>
                <a:gd name="T20" fmla="*/ 60 w 71"/>
                <a:gd name="T21" fmla="*/ 146 h 224"/>
                <a:gd name="T22" fmla="*/ 65 w 71"/>
                <a:gd name="T23" fmla="*/ 204 h 224"/>
                <a:gd name="T24" fmla="*/ 71 w 71"/>
                <a:gd name="T25" fmla="*/ 214 h 224"/>
                <a:gd name="T26" fmla="*/ 68 w 71"/>
                <a:gd name="T27" fmla="*/ 216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24">
                  <a:moveTo>
                    <a:pt x="68" y="216"/>
                  </a:moveTo>
                  <a:cubicBezTo>
                    <a:pt x="65" y="224"/>
                    <a:pt x="48" y="224"/>
                    <a:pt x="38" y="224"/>
                  </a:cubicBezTo>
                  <a:cubicBezTo>
                    <a:pt x="20" y="223"/>
                    <a:pt x="13" y="216"/>
                    <a:pt x="12" y="206"/>
                  </a:cubicBezTo>
                  <a:cubicBezTo>
                    <a:pt x="12" y="195"/>
                    <a:pt x="13" y="184"/>
                    <a:pt x="14" y="173"/>
                  </a:cubicBezTo>
                  <a:cubicBezTo>
                    <a:pt x="14" y="149"/>
                    <a:pt x="12" y="125"/>
                    <a:pt x="10" y="102"/>
                  </a:cubicBezTo>
                  <a:cubicBezTo>
                    <a:pt x="7" y="80"/>
                    <a:pt x="0" y="57"/>
                    <a:pt x="0" y="35"/>
                  </a:cubicBezTo>
                  <a:cubicBezTo>
                    <a:pt x="0" y="24"/>
                    <a:pt x="3" y="9"/>
                    <a:pt x="24" y="4"/>
                  </a:cubicBezTo>
                  <a:cubicBezTo>
                    <a:pt x="43" y="0"/>
                    <a:pt x="62" y="7"/>
                    <a:pt x="71" y="17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1" y="18"/>
                    <a:pt x="71" y="19"/>
                  </a:cubicBezTo>
                  <a:cubicBezTo>
                    <a:pt x="59" y="60"/>
                    <a:pt x="59" y="104"/>
                    <a:pt x="60" y="146"/>
                  </a:cubicBezTo>
                  <a:cubicBezTo>
                    <a:pt x="61" y="165"/>
                    <a:pt x="60" y="185"/>
                    <a:pt x="65" y="204"/>
                  </a:cubicBezTo>
                  <a:cubicBezTo>
                    <a:pt x="67" y="208"/>
                    <a:pt x="68" y="211"/>
                    <a:pt x="71" y="214"/>
                  </a:cubicBezTo>
                  <a:cubicBezTo>
                    <a:pt x="70" y="214"/>
                    <a:pt x="69" y="215"/>
                    <a:pt x="68" y="216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6718300" y="12363450"/>
              <a:ext cx="225425" cy="581025"/>
            </a:xfrm>
            <a:custGeom>
              <a:avLst/>
              <a:gdLst>
                <a:gd name="T0" fmla="*/ 71 w 84"/>
                <a:gd name="T1" fmla="*/ 204 h 217"/>
                <a:gd name="T2" fmla="*/ 29 w 84"/>
                <a:gd name="T3" fmla="*/ 214 h 217"/>
                <a:gd name="T4" fmla="*/ 4 w 84"/>
                <a:gd name="T5" fmla="*/ 186 h 217"/>
                <a:gd name="T6" fmla="*/ 1 w 84"/>
                <a:gd name="T7" fmla="*/ 128 h 217"/>
                <a:gd name="T8" fmla="*/ 10 w 84"/>
                <a:gd name="T9" fmla="*/ 11 h 217"/>
                <a:gd name="T10" fmla="*/ 10 w 84"/>
                <a:gd name="T11" fmla="*/ 11 h 217"/>
                <a:gd name="T12" fmla="*/ 54 w 84"/>
                <a:gd name="T13" fmla="*/ 3 h 217"/>
                <a:gd name="T14" fmla="*/ 77 w 84"/>
                <a:gd name="T15" fmla="*/ 34 h 217"/>
                <a:gd name="T16" fmla="*/ 77 w 84"/>
                <a:gd name="T17" fmla="*/ 53 h 217"/>
                <a:gd name="T18" fmla="*/ 75 w 84"/>
                <a:gd name="T19" fmla="*/ 53 h 217"/>
                <a:gd name="T20" fmla="*/ 75 w 84"/>
                <a:gd name="T21" fmla="*/ 58 h 217"/>
                <a:gd name="T22" fmla="*/ 77 w 84"/>
                <a:gd name="T23" fmla="*/ 58 h 217"/>
                <a:gd name="T24" fmla="*/ 78 w 84"/>
                <a:gd name="T25" fmla="*/ 94 h 217"/>
                <a:gd name="T26" fmla="*/ 80 w 84"/>
                <a:gd name="T27" fmla="*/ 154 h 217"/>
                <a:gd name="T28" fmla="*/ 71 w 84"/>
                <a:gd name="T29" fmla="*/ 20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217">
                  <a:moveTo>
                    <a:pt x="71" y="204"/>
                  </a:moveTo>
                  <a:cubicBezTo>
                    <a:pt x="62" y="213"/>
                    <a:pt x="45" y="217"/>
                    <a:pt x="29" y="214"/>
                  </a:cubicBezTo>
                  <a:cubicBezTo>
                    <a:pt x="9" y="209"/>
                    <a:pt x="6" y="198"/>
                    <a:pt x="4" y="186"/>
                  </a:cubicBezTo>
                  <a:cubicBezTo>
                    <a:pt x="1" y="167"/>
                    <a:pt x="1" y="147"/>
                    <a:pt x="1" y="128"/>
                  </a:cubicBezTo>
                  <a:cubicBezTo>
                    <a:pt x="0" y="89"/>
                    <a:pt x="7" y="50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23" y="6"/>
                    <a:pt x="38" y="0"/>
                    <a:pt x="54" y="3"/>
                  </a:cubicBezTo>
                  <a:cubicBezTo>
                    <a:pt x="78" y="6"/>
                    <a:pt x="76" y="22"/>
                    <a:pt x="77" y="34"/>
                  </a:cubicBezTo>
                  <a:cubicBezTo>
                    <a:pt x="77" y="40"/>
                    <a:pt x="77" y="47"/>
                    <a:pt x="77" y="53"/>
                  </a:cubicBezTo>
                  <a:cubicBezTo>
                    <a:pt x="77" y="53"/>
                    <a:pt x="76" y="53"/>
                    <a:pt x="75" y="53"/>
                  </a:cubicBezTo>
                  <a:cubicBezTo>
                    <a:pt x="70" y="53"/>
                    <a:pt x="70" y="58"/>
                    <a:pt x="75" y="58"/>
                  </a:cubicBezTo>
                  <a:cubicBezTo>
                    <a:pt x="76" y="58"/>
                    <a:pt x="77" y="58"/>
                    <a:pt x="77" y="58"/>
                  </a:cubicBezTo>
                  <a:cubicBezTo>
                    <a:pt x="78" y="70"/>
                    <a:pt x="78" y="82"/>
                    <a:pt x="78" y="94"/>
                  </a:cubicBezTo>
                  <a:cubicBezTo>
                    <a:pt x="79" y="114"/>
                    <a:pt x="79" y="134"/>
                    <a:pt x="80" y="154"/>
                  </a:cubicBezTo>
                  <a:cubicBezTo>
                    <a:pt x="80" y="170"/>
                    <a:pt x="84" y="190"/>
                    <a:pt x="71" y="204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6918325" y="12752388"/>
              <a:ext cx="3559175" cy="168275"/>
            </a:xfrm>
            <a:custGeom>
              <a:avLst/>
              <a:gdLst>
                <a:gd name="T0" fmla="*/ 293 w 1329"/>
                <a:gd name="T1" fmla="*/ 60 h 63"/>
                <a:gd name="T2" fmla="*/ 0 w 1329"/>
                <a:gd name="T3" fmla="*/ 63 h 63"/>
                <a:gd name="T4" fmla="*/ 13 w 1329"/>
                <a:gd name="T5" fmla="*/ 29 h 63"/>
                <a:gd name="T6" fmla="*/ 13 w 1329"/>
                <a:gd name="T7" fmla="*/ 0 h 63"/>
                <a:gd name="T8" fmla="*/ 16 w 1329"/>
                <a:gd name="T9" fmla="*/ 1 h 63"/>
                <a:gd name="T10" fmla="*/ 84 w 1329"/>
                <a:gd name="T11" fmla="*/ 1 h 63"/>
                <a:gd name="T12" fmla="*/ 155 w 1329"/>
                <a:gd name="T13" fmla="*/ 1 h 63"/>
                <a:gd name="T14" fmla="*/ 441 w 1329"/>
                <a:gd name="T15" fmla="*/ 1 h 63"/>
                <a:gd name="T16" fmla="*/ 1006 w 1329"/>
                <a:gd name="T17" fmla="*/ 2 h 63"/>
                <a:gd name="T18" fmla="*/ 1324 w 1329"/>
                <a:gd name="T19" fmla="*/ 1 h 63"/>
                <a:gd name="T20" fmla="*/ 1325 w 1329"/>
                <a:gd name="T21" fmla="*/ 0 h 63"/>
                <a:gd name="T22" fmla="*/ 1326 w 1329"/>
                <a:gd name="T23" fmla="*/ 1 h 63"/>
                <a:gd name="T24" fmla="*/ 1314 w 1329"/>
                <a:gd name="T25" fmla="*/ 33 h 63"/>
                <a:gd name="T26" fmla="*/ 1329 w 1329"/>
                <a:gd name="T27" fmla="*/ 50 h 63"/>
                <a:gd name="T28" fmla="*/ 293 w 1329"/>
                <a:gd name="T29" fmla="*/ 6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29" h="63">
                  <a:moveTo>
                    <a:pt x="293" y="60"/>
                  </a:moveTo>
                  <a:cubicBezTo>
                    <a:pt x="195" y="61"/>
                    <a:pt x="97" y="61"/>
                    <a:pt x="0" y="63"/>
                  </a:cubicBezTo>
                  <a:cubicBezTo>
                    <a:pt x="9" y="54"/>
                    <a:pt x="13" y="40"/>
                    <a:pt x="13" y="29"/>
                  </a:cubicBezTo>
                  <a:cubicBezTo>
                    <a:pt x="14" y="20"/>
                    <a:pt x="14" y="10"/>
                    <a:pt x="13" y="0"/>
                  </a:cubicBezTo>
                  <a:cubicBezTo>
                    <a:pt x="14" y="0"/>
                    <a:pt x="15" y="1"/>
                    <a:pt x="16" y="1"/>
                  </a:cubicBezTo>
                  <a:cubicBezTo>
                    <a:pt x="36" y="4"/>
                    <a:pt x="63" y="1"/>
                    <a:pt x="84" y="1"/>
                  </a:cubicBezTo>
                  <a:cubicBezTo>
                    <a:pt x="108" y="1"/>
                    <a:pt x="132" y="1"/>
                    <a:pt x="155" y="1"/>
                  </a:cubicBezTo>
                  <a:cubicBezTo>
                    <a:pt x="250" y="1"/>
                    <a:pt x="346" y="1"/>
                    <a:pt x="441" y="1"/>
                  </a:cubicBezTo>
                  <a:cubicBezTo>
                    <a:pt x="629" y="2"/>
                    <a:pt x="817" y="2"/>
                    <a:pt x="1006" y="2"/>
                  </a:cubicBezTo>
                  <a:cubicBezTo>
                    <a:pt x="1112" y="2"/>
                    <a:pt x="1218" y="2"/>
                    <a:pt x="1324" y="1"/>
                  </a:cubicBezTo>
                  <a:cubicBezTo>
                    <a:pt x="1324" y="1"/>
                    <a:pt x="1325" y="1"/>
                    <a:pt x="1325" y="0"/>
                  </a:cubicBezTo>
                  <a:cubicBezTo>
                    <a:pt x="1326" y="1"/>
                    <a:pt x="1326" y="1"/>
                    <a:pt x="1326" y="1"/>
                  </a:cubicBezTo>
                  <a:cubicBezTo>
                    <a:pt x="1314" y="10"/>
                    <a:pt x="1310" y="21"/>
                    <a:pt x="1314" y="33"/>
                  </a:cubicBezTo>
                  <a:cubicBezTo>
                    <a:pt x="1315" y="38"/>
                    <a:pt x="1321" y="46"/>
                    <a:pt x="1329" y="50"/>
                  </a:cubicBezTo>
                  <a:cubicBezTo>
                    <a:pt x="983" y="53"/>
                    <a:pt x="638" y="57"/>
                    <a:pt x="293" y="60"/>
                  </a:cubicBezTo>
                  <a:close/>
                </a:path>
              </a:pathLst>
            </a:custGeom>
            <a:solidFill>
              <a:srgbClr val="33A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6137275" y="12385675"/>
              <a:ext cx="412750" cy="519113"/>
            </a:xfrm>
            <a:custGeom>
              <a:avLst/>
              <a:gdLst>
                <a:gd name="T0" fmla="*/ 87 w 154"/>
                <a:gd name="T1" fmla="*/ 192 h 194"/>
                <a:gd name="T2" fmla="*/ 27 w 154"/>
                <a:gd name="T3" fmla="*/ 191 h 194"/>
                <a:gd name="T4" fmla="*/ 8 w 154"/>
                <a:gd name="T5" fmla="*/ 165 h 194"/>
                <a:gd name="T6" fmla="*/ 7 w 154"/>
                <a:gd name="T7" fmla="*/ 143 h 194"/>
                <a:gd name="T8" fmla="*/ 7 w 154"/>
                <a:gd name="T9" fmla="*/ 98 h 194"/>
                <a:gd name="T10" fmla="*/ 7 w 154"/>
                <a:gd name="T11" fmla="*/ 56 h 194"/>
                <a:gd name="T12" fmla="*/ 15 w 154"/>
                <a:gd name="T13" fmla="*/ 9 h 194"/>
                <a:gd name="T14" fmla="*/ 75 w 154"/>
                <a:gd name="T15" fmla="*/ 2 h 194"/>
                <a:gd name="T16" fmla="*/ 144 w 154"/>
                <a:gd name="T17" fmla="*/ 1 h 194"/>
                <a:gd name="T18" fmla="*/ 141 w 154"/>
                <a:gd name="T19" fmla="*/ 27 h 194"/>
                <a:gd name="T20" fmla="*/ 151 w 154"/>
                <a:gd name="T21" fmla="*/ 88 h 194"/>
                <a:gd name="T22" fmla="*/ 154 w 154"/>
                <a:gd name="T23" fmla="*/ 150 h 194"/>
                <a:gd name="T24" fmla="*/ 154 w 154"/>
                <a:gd name="T25" fmla="*/ 182 h 194"/>
                <a:gd name="T26" fmla="*/ 153 w 154"/>
                <a:gd name="T27" fmla="*/ 192 h 194"/>
                <a:gd name="T28" fmla="*/ 87 w 154"/>
                <a:gd name="T29" fmla="*/ 19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4" h="194">
                  <a:moveTo>
                    <a:pt x="87" y="192"/>
                  </a:moveTo>
                  <a:cubicBezTo>
                    <a:pt x="69" y="192"/>
                    <a:pt x="45" y="194"/>
                    <a:pt x="27" y="191"/>
                  </a:cubicBezTo>
                  <a:cubicBezTo>
                    <a:pt x="7" y="186"/>
                    <a:pt x="8" y="176"/>
                    <a:pt x="8" y="165"/>
                  </a:cubicBezTo>
                  <a:cubicBezTo>
                    <a:pt x="8" y="158"/>
                    <a:pt x="7" y="150"/>
                    <a:pt x="7" y="143"/>
                  </a:cubicBezTo>
                  <a:cubicBezTo>
                    <a:pt x="7" y="128"/>
                    <a:pt x="7" y="113"/>
                    <a:pt x="7" y="98"/>
                  </a:cubicBezTo>
                  <a:cubicBezTo>
                    <a:pt x="7" y="84"/>
                    <a:pt x="7" y="70"/>
                    <a:pt x="7" y="56"/>
                  </a:cubicBezTo>
                  <a:cubicBezTo>
                    <a:pt x="7" y="44"/>
                    <a:pt x="0" y="19"/>
                    <a:pt x="15" y="9"/>
                  </a:cubicBezTo>
                  <a:cubicBezTo>
                    <a:pt x="28" y="0"/>
                    <a:pt x="56" y="2"/>
                    <a:pt x="75" y="2"/>
                  </a:cubicBezTo>
                  <a:cubicBezTo>
                    <a:pt x="98" y="2"/>
                    <a:pt x="121" y="1"/>
                    <a:pt x="144" y="1"/>
                  </a:cubicBezTo>
                  <a:cubicBezTo>
                    <a:pt x="140" y="9"/>
                    <a:pt x="140" y="19"/>
                    <a:pt x="141" y="27"/>
                  </a:cubicBezTo>
                  <a:cubicBezTo>
                    <a:pt x="144" y="47"/>
                    <a:pt x="148" y="68"/>
                    <a:pt x="151" y="88"/>
                  </a:cubicBezTo>
                  <a:cubicBezTo>
                    <a:pt x="153" y="109"/>
                    <a:pt x="154" y="129"/>
                    <a:pt x="154" y="150"/>
                  </a:cubicBezTo>
                  <a:cubicBezTo>
                    <a:pt x="154" y="160"/>
                    <a:pt x="154" y="171"/>
                    <a:pt x="154" y="182"/>
                  </a:cubicBezTo>
                  <a:cubicBezTo>
                    <a:pt x="153" y="185"/>
                    <a:pt x="153" y="188"/>
                    <a:pt x="153" y="192"/>
                  </a:cubicBezTo>
                  <a:cubicBezTo>
                    <a:pt x="131" y="192"/>
                    <a:pt x="109" y="192"/>
                    <a:pt x="87" y="192"/>
                  </a:cubicBezTo>
                  <a:close/>
                </a:path>
              </a:pathLst>
            </a:custGeom>
            <a:solidFill>
              <a:srgbClr val="F7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10375900" y="12347575"/>
              <a:ext cx="541338" cy="538163"/>
            </a:xfrm>
            <a:custGeom>
              <a:avLst/>
              <a:gdLst>
                <a:gd name="T0" fmla="*/ 49 w 202"/>
                <a:gd name="T1" fmla="*/ 196 h 201"/>
                <a:gd name="T2" fmla="*/ 31 w 202"/>
                <a:gd name="T3" fmla="*/ 172 h 201"/>
                <a:gd name="T4" fmla="*/ 48 w 202"/>
                <a:gd name="T5" fmla="*/ 151 h 201"/>
                <a:gd name="T6" fmla="*/ 47 w 202"/>
                <a:gd name="T7" fmla="*/ 147 h 201"/>
                <a:gd name="T8" fmla="*/ 37 w 202"/>
                <a:gd name="T9" fmla="*/ 102 h 201"/>
                <a:gd name="T10" fmla="*/ 37 w 202"/>
                <a:gd name="T11" fmla="*/ 97 h 201"/>
                <a:gd name="T12" fmla="*/ 47 w 202"/>
                <a:gd name="T13" fmla="*/ 49 h 201"/>
                <a:gd name="T14" fmla="*/ 47 w 202"/>
                <a:gd name="T15" fmla="*/ 44 h 201"/>
                <a:gd name="T16" fmla="*/ 40 w 202"/>
                <a:gd name="T17" fmla="*/ 0 h 201"/>
                <a:gd name="T18" fmla="*/ 42 w 202"/>
                <a:gd name="T19" fmla="*/ 0 h 201"/>
                <a:gd name="T20" fmla="*/ 43 w 202"/>
                <a:gd name="T21" fmla="*/ 0 h 201"/>
                <a:gd name="T22" fmla="*/ 45 w 202"/>
                <a:gd name="T23" fmla="*/ 2 h 201"/>
                <a:gd name="T24" fmla="*/ 170 w 202"/>
                <a:gd name="T25" fmla="*/ 46 h 201"/>
                <a:gd name="T26" fmla="*/ 201 w 202"/>
                <a:gd name="T27" fmla="*/ 56 h 201"/>
                <a:gd name="T28" fmla="*/ 176 w 202"/>
                <a:gd name="T29" fmla="*/ 109 h 201"/>
                <a:gd name="T30" fmla="*/ 202 w 202"/>
                <a:gd name="T31" fmla="*/ 139 h 201"/>
                <a:gd name="T32" fmla="*/ 170 w 202"/>
                <a:gd name="T33" fmla="*/ 151 h 201"/>
                <a:gd name="T34" fmla="*/ 52 w 202"/>
                <a:gd name="T35" fmla="*/ 196 h 201"/>
                <a:gd name="T36" fmla="*/ 49 w 202"/>
                <a:gd name="T3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" h="201">
                  <a:moveTo>
                    <a:pt x="49" y="196"/>
                  </a:moveTo>
                  <a:cubicBezTo>
                    <a:pt x="34" y="201"/>
                    <a:pt x="31" y="176"/>
                    <a:pt x="31" y="172"/>
                  </a:cubicBezTo>
                  <a:cubicBezTo>
                    <a:pt x="33" y="164"/>
                    <a:pt x="38" y="157"/>
                    <a:pt x="48" y="151"/>
                  </a:cubicBezTo>
                  <a:cubicBezTo>
                    <a:pt x="50" y="150"/>
                    <a:pt x="50" y="148"/>
                    <a:pt x="47" y="147"/>
                  </a:cubicBezTo>
                  <a:cubicBezTo>
                    <a:pt x="23" y="137"/>
                    <a:pt x="1" y="112"/>
                    <a:pt x="37" y="102"/>
                  </a:cubicBezTo>
                  <a:cubicBezTo>
                    <a:pt x="41" y="101"/>
                    <a:pt x="40" y="98"/>
                    <a:pt x="37" y="97"/>
                  </a:cubicBezTo>
                  <a:cubicBezTo>
                    <a:pt x="0" y="85"/>
                    <a:pt x="19" y="58"/>
                    <a:pt x="47" y="49"/>
                  </a:cubicBezTo>
                  <a:cubicBezTo>
                    <a:pt x="50" y="48"/>
                    <a:pt x="50" y="45"/>
                    <a:pt x="47" y="44"/>
                  </a:cubicBezTo>
                  <a:cubicBezTo>
                    <a:pt x="18" y="34"/>
                    <a:pt x="15" y="12"/>
                    <a:pt x="40" y="0"/>
                  </a:cubicBezTo>
                  <a:cubicBezTo>
                    <a:pt x="41" y="0"/>
                    <a:pt x="42" y="0"/>
                    <a:pt x="4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"/>
                    <a:pt x="44" y="1"/>
                    <a:pt x="45" y="2"/>
                  </a:cubicBezTo>
                  <a:cubicBezTo>
                    <a:pt x="86" y="17"/>
                    <a:pt x="128" y="31"/>
                    <a:pt x="170" y="46"/>
                  </a:cubicBezTo>
                  <a:cubicBezTo>
                    <a:pt x="180" y="49"/>
                    <a:pt x="190" y="53"/>
                    <a:pt x="201" y="56"/>
                  </a:cubicBezTo>
                  <a:cubicBezTo>
                    <a:pt x="186" y="72"/>
                    <a:pt x="173" y="90"/>
                    <a:pt x="176" y="109"/>
                  </a:cubicBezTo>
                  <a:cubicBezTo>
                    <a:pt x="178" y="120"/>
                    <a:pt x="186" y="133"/>
                    <a:pt x="202" y="139"/>
                  </a:cubicBezTo>
                  <a:cubicBezTo>
                    <a:pt x="170" y="151"/>
                    <a:pt x="170" y="151"/>
                    <a:pt x="170" y="151"/>
                  </a:cubicBezTo>
                  <a:cubicBezTo>
                    <a:pt x="131" y="166"/>
                    <a:pt x="89" y="179"/>
                    <a:pt x="52" y="196"/>
                  </a:cubicBezTo>
                  <a:cubicBezTo>
                    <a:pt x="51" y="196"/>
                    <a:pt x="50" y="196"/>
                    <a:pt x="49" y="196"/>
                  </a:cubicBezTo>
                  <a:close/>
                </a:path>
              </a:pathLst>
            </a:custGeom>
            <a:solidFill>
              <a:srgbClr val="FBE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6951663" y="12607925"/>
              <a:ext cx="3522663" cy="147638"/>
            </a:xfrm>
            <a:custGeom>
              <a:avLst/>
              <a:gdLst>
                <a:gd name="T0" fmla="*/ 1314 w 1316"/>
                <a:gd name="T1" fmla="*/ 55 h 55"/>
                <a:gd name="T2" fmla="*/ 1313 w 1316"/>
                <a:gd name="T3" fmla="*/ 54 h 55"/>
                <a:gd name="T4" fmla="*/ 1312 w 1316"/>
                <a:gd name="T5" fmla="*/ 52 h 55"/>
                <a:gd name="T6" fmla="*/ 290 w 1316"/>
                <a:gd name="T7" fmla="*/ 50 h 55"/>
                <a:gd name="T8" fmla="*/ 7 w 1316"/>
                <a:gd name="T9" fmla="*/ 49 h 55"/>
                <a:gd name="T10" fmla="*/ 7 w 1316"/>
                <a:gd name="T11" fmla="*/ 49 h 55"/>
                <a:gd name="T12" fmla="*/ 7 w 1316"/>
                <a:gd name="T13" fmla="*/ 48 h 55"/>
                <a:gd name="T14" fmla="*/ 5 w 1316"/>
                <a:gd name="T15" fmla="*/ 46 h 55"/>
                <a:gd name="T16" fmla="*/ 1 w 1316"/>
                <a:gd name="T17" fmla="*/ 45 h 55"/>
                <a:gd name="T18" fmla="*/ 0 w 1316"/>
                <a:gd name="T19" fmla="*/ 15 h 55"/>
                <a:gd name="T20" fmla="*/ 507 w 1316"/>
                <a:gd name="T21" fmla="*/ 6 h 55"/>
                <a:gd name="T22" fmla="*/ 1015 w 1316"/>
                <a:gd name="T23" fmla="*/ 1 h 55"/>
                <a:gd name="T24" fmla="*/ 1300 w 1316"/>
                <a:gd name="T25" fmla="*/ 5 h 55"/>
                <a:gd name="T26" fmla="*/ 1288 w 1316"/>
                <a:gd name="T27" fmla="*/ 27 h 55"/>
                <a:gd name="T28" fmla="*/ 1316 w 1316"/>
                <a:gd name="T29" fmla="*/ 53 h 55"/>
                <a:gd name="T30" fmla="*/ 1314 w 1316"/>
                <a:gd name="T3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6" h="55">
                  <a:moveTo>
                    <a:pt x="1314" y="55"/>
                  </a:moveTo>
                  <a:cubicBezTo>
                    <a:pt x="1313" y="54"/>
                    <a:pt x="1313" y="54"/>
                    <a:pt x="1313" y="54"/>
                  </a:cubicBezTo>
                  <a:cubicBezTo>
                    <a:pt x="1314" y="54"/>
                    <a:pt x="1314" y="52"/>
                    <a:pt x="1312" y="52"/>
                  </a:cubicBezTo>
                  <a:cubicBezTo>
                    <a:pt x="971" y="48"/>
                    <a:pt x="630" y="50"/>
                    <a:pt x="290" y="50"/>
                  </a:cubicBezTo>
                  <a:cubicBezTo>
                    <a:pt x="268" y="50"/>
                    <a:pt x="49" y="50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8"/>
                    <a:pt x="7" y="48"/>
                  </a:cubicBezTo>
                  <a:cubicBezTo>
                    <a:pt x="8" y="47"/>
                    <a:pt x="6" y="46"/>
                    <a:pt x="5" y="46"/>
                  </a:cubicBezTo>
                  <a:cubicBezTo>
                    <a:pt x="3" y="45"/>
                    <a:pt x="2" y="45"/>
                    <a:pt x="1" y="45"/>
                  </a:cubicBezTo>
                  <a:cubicBezTo>
                    <a:pt x="1" y="35"/>
                    <a:pt x="1" y="25"/>
                    <a:pt x="0" y="15"/>
                  </a:cubicBezTo>
                  <a:cubicBezTo>
                    <a:pt x="169" y="14"/>
                    <a:pt x="338" y="9"/>
                    <a:pt x="507" y="6"/>
                  </a:cubicBezTo>
                  <a:cubicBezTo>
                    <a:pt x="676" y="3"/>
                    <a:pt x="846" y="0"/>
                    <a:pt x="1015" y="1"/>
                  </a:cubicBezTo>
                  <a:cubicBezTo>
                    <a:pt x="1110" y="1"/>
                    <a:pt x="1205" y="4"/>
                    <a:pt x="1300" y="5"/>
                  </a:cubicBezTo>
                  <a:cubicBezTo>
                    <a:pt x="1291" y="10"/>
                    <a:pt x="1286" y="18"/>
                    <a:pt x="1288" y="27"/>
                  </a:cubicBezTo>
                  <a:cubicBezTo>
                    <a:pt x="1290" y="38"/>
                    <a:pt x="1302" y="47"/>
                    <a:pt x="1316" y="53"/>
                  </a:cubicBezTo>
                  <a:cubicBezTo>
                    <a:pt x="1315" y="53"/>
                    <a:pt x="1315" y="54"/>
                    <a:pt x="1314" y="55"/>
                  </a:cubicBezTo>
                  <a:close/>
                </a:path>
              </a:pathLst>
            </a:custGeom>
            <a:solidFill>
              <a:srgbClr val="33A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871200" y="12506325"/>
              <a:ext cx="300038" cy="206375"/>
            </a:xfrm>
            <a:custGeom>
              <a:avLst/>
              <a:gdLst>
                <a:gd name="T0" fmla="*/ 45 w 112"/>
                <a:gd name="T1" fmla="*/ 69 h 77"/>
                <a:gd name="T2" fmla="*/ 25 w 112"/>
                <a:gd name="T3" fmla="*/ 77 h 77"/>
                <a:gd name="T4" fmla="*/ 0 w 112"/>
                <a:gd name="T5" fmla="*/ 43 h 77"/>
                <a:gd name="T6" fmla="*/ 22 w 112"/>
                <a:gd name="T7" fmla="*/ 0 h 77"/>
                <a:gd name="T8" fmla="*/ 47 w 112"/>
                <a:gd name="T9" fmla="*/ 8 h 77"/>
                <a:gd name="T10" fmla="*/ 82 w 112"/>
                <a:gd name="T11" fmla="*/ 20 h 77"/>
                <a:gd name="T12" fmla="*/ 98 w 112"/>
                <a:gd name="T13" fmla="*/ 44 h 77"/>
                <a:gd name="T14" fmla="*/ 45 w 112"/>
                <a:gd name="T15" fmla="*/ 6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77">
                  <a:moveTo>
                    <a:pt x="45" y="69"/>
                  </a:moveTo>
                  <a:cubicBezTo>
                    <a:pt x="38" y="72"/>
                    <a:pt x="32" y="74"/>
                    <a:pt x="25" y="77"/>
                  </a:cubicBezTo>
                  <a:cubicBezTo>
                    <a:pt x="10" y="67"/>
                    <a:pt x="0" y="57"/>
                    <a:pt x="0" y="43"/>
                  </a:cubicBezTo>
                  <a:cubicBezTo>
                    <a:pt x="0" y="27"/>
                    <a:pt x="11" y="13"/>
                    <a:pt x="22" y="0"/>
                  </a:cubicBezTo>
                  <a:cubicBezTo>
                    <a:pt x="31" y="2"/>
                    <a:pt x="39" y="5"/>
                    <a:pt x="47" y="8"/>
                  </a:cubicBezTo>
                  <a:cubicBezTo>
                    <a:pt x="59" y="12"/>
                    <a:pt x="71" y="16"/>
                    <a:pt x="82" y="20"/>
                  </a:cubicBezTo>
                  <a:cubicBezTo>
                    <a:pt x="97" y="25"/>
                    <a:pt x="112" y="31"/>
                    <a:pt x="98" y="44"/>
                  </a:cubicBezTo>
                  <a:cubicBezTo>
                    <a:pt x="86" y="56"/>
                    <a:pt x="63" y="62"/>
                    <a:pt x="45" y="69"/>
                  </a:cubicBezTo>
                  <a:close/>
                </a:path>
              </a:pathLst>
            </a:custGeom>
            <a:solidFill>
              <a:srgbClr val="33A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6948488" y="12471400"/>
              <a:ext cx="3524250" cy="165100"/>
            </a:xfrm>
            <a:custGeom>
              <a:avLst/>
              <a:gdLst>
                <a:gd name="T0" fmla="*/ 287 w 1316"/>
                <a:gd name="T1" fmla="*/ 56 h 62"/>
                <a:gd name="T2" fmla="*/ 1 w 1316"/>
                <a:gd name="T3" fmla="*/ 62 h 62"/>
                <a:gd name="T4" fmla="*/ 0 w 1316"/>
                <a:gd name="T5" fmla="*/ 18 h 62"/>
                <a:gd name="T6" fmla="*/ 1031 w 1316"/>
                <a:gd name="T7" fmla="*/ 5 h 62"/>
                <a:gd name="T8" fmla="*/ 1316 w 1316"/>
                <a:gd name="T9" fmla="*/ 0 h 62"/>
                <a:gd name="T10" fmla="*/ 1305 w 1316"/>
                <a:gd name="T11" fmla="*/ 53 h 62"/>
                <a:gd name="T12" fmla="*/ 1305 w 1316"/>
                <a:gd name="T13" fmla="*/ 53 h 62"/>
                <a:gd name="T14" fmla="*/ 794 w 1316"/>
                <a:gd name="T15" fmla="*/ 48 h 62"/>
                <a:gd name="T16" fmla="*/ 287 w 1316"/>
                <a:gd name="T17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6" h="62">
                  <a:moveTo>
                    <a:pt x="287" y="56"/>
                  </a:moveTo>
                  <a:cubicBezTo>
                    <a:pt x="191" y="58"/>
                    <a:pt x="96" y="59"/>
                    <a:pt x="1" y="62"/>
                  </a:cubicBezTo>
                  <a:cubicBezTo>
                    <a:pt x="1" y="47"/>
                    <a:pt x="0" y="33"/>
                    <a:pt x="0" y="18"/>
                  </a:cubicBezTo>
                  <a:cubicBezTo>
                    <a:pt x="343" y="14"/>
                    <a:pt x="687" y="9"/>
                    <a:pt x="1031" y="5"/>
                  </a:cubicBezTo>
                  <a:cubicBezTo>
                    <a:pt x="1126" y="4"/>
                    <a:pt x="1221" y="3"/>
                    <a:pt x="1316" y="0"/>
                  </a:cubicBezTo>
                  <a:cubicBezTo>
                    <a:pt x="1287" y="13"/>
                    <a:pt x="1273" y="40"/>
                    <a:pt x="1305" y="53"/>
                  </a:cubicBezTo>
                  <a:cubicBezTo>
                    <a:pt x="1305" y="53"/>
                    <a:pt x="1305" y="53"/>
                    <a:pt x="1305" y="53"/>
                  </a:cubicBezTo>
                  <a:cubicBezTo>
                    <a:pt x="1135" y="45"/>
                    <a:pt x="964" y="46"/>
                    <a:pt x="794" y="48"/>
                  </a:cubicBezTo>
                  <a:cubicBezTo>
                    <a:pt x="625" y="50"/>
                    <a:pt x="456" y="53"/>
                    <a:pt x="287" y="56"/>
                  </a:cubicBezTo>
                  <a:close/>
                </a:path>
              </a:pathLst>
            </a:custGeom>
            <a:solidFill>
              <a:srgbClr val="33A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6937375" y="12347575"/>
              <a:ext cx="3519488" cy="158750"/>
            </a:xfrm>
            <a:custGeom>
              <a:avLst/>
              <a:gdLst>
                <a:gd name="T0" fmla="*/ 288 w 1314"/>
                <a:gd name="T1" fmla="*/ 55 h 59"/>
                <a:gd name="T2" fmla="*/ 3 w 1314"/>
                <a:gd name="T3" fmla="*/ 59 h 59"/>
                <a:gd name="T4" fmla="*/ 3 w 1314"/>
                <a:gd name="T5" fmla="*/ 47 h 59"/>
                <a:gd name="T6" fmla="*/ 0 w 1314"/>
                <a:gd name="T7" fmla="*/ 20 h 59"/>
                <a:gd name="T8" fmla="*/ 1031 w 1314"/>
                <a:gd name="T9" fmla="*/ 2 h 59"/>
                <a:gd name="T10" fmla="*/ 1312 w 1314"/>
                <a:gd name="T11" fmla="*/ 0 h 59"/>
                <a:gd name="T12" fmla="*/ 1314 w 1314"/>
                <a:gd name="T13" fmla="*/ 43 h 59"/>
                <a:gd name="T14" fmla="*/ 808 w 1314"/>
                <a:gd name="T15" fmla="*/ 49 h 59"/>
                <a:gd name="T16" fmla="*/ 288 w 1314"/>
                <a:gd name="T17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4" h="59">
                  <a:moveTo>
                    <a:pt x="288" y="55"/>
                  </a:moveTo>
                  <a:cubicBezTo>
                    <a:pt x="193" y="57"/>
                    <a:pt x="98" y="58"/>
                    <a:pt x="3" y="59"/>
                  </a:cubicBezTo>
                  <a:cubicBezTo>
                    <a:pt x="3" y="55"/>
                    <a:pt x="3" y="51"/>
                    <a:pt x="3" y="47"/>
                  </a:cubicBezTo>
                  <a:cubicBezTo>
                    <a:pt x="3" y="39"/>
                    <a:pt x="4" y="29"/>
                    <a:pt x="0" y="20"/>
                  </a:cubicBezTo>
                  <a:cubicBezTo>
                    <a:pt x="344" y="12"/>
                    <a:pt x="687" y="5"/>
                    <a:pt x="1031" y="2"/>
                  </a:cubicBezTo>
                  <a:cubicBezTo>
                    <a:pt x="1125" y="2"/>
                    <a:pt x="1219" y="1"/>
                    <a:pt x="1312" y="0"/>
                  </a:cubicBezTo>
                  <a:cubicBezTo>
                    <a:pt x="1293" y="12"/>
                    <a:pt x="1294" y="32"/>
                    <a:pt x="1314" y="43"/>
                  </a:cubicBezTo>
                  <a:cubicBezTo>
                    <a:pt x="1146" y="42"/>
                    <a:pt x="977" y="47"/>
                    <a:pt x="808" y="49"/>
                  </a:cubicBezTo>
                  <a:cubicBezTo>
                    <a:pt x="635" y="51"/>
                    <a:pt x="461" y="53"/>
                    <a:pt x="288" y="55"/>
                  </a:cubicBezTo>
                  <a:close/>
                </a:path>
              </a:pathLst>
            </a:custGeom>
            <a:solidFill>
              <a:srgbClr val="33A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398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4123982"/>
            <a:ext cx="12192000" cy="2743200"/>
            <a:chOff x="0" y="4111625"/>
            <a:chExt cx="12192000" cy="27432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3225"/>
              <a:ext cx="2438400" cy="137160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0"/>
              <a:ext cx="2438400" cy="13716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3225"/>
              <a:ext cx="2438400" cy="13716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800"/>
              <a:ext cx="2438400" cy="13716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800"/>
              <a:ext cx="2438400" cy="13716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3225"/>
              <a:ext cx="2438400" cy="13716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3225"/>
              <a:ext cx="2438400" cy="13716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800"/>
              <a:ext cx="2438400" cy="137160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3225"/>
              <a:ext cx="2438400" cy="13716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1625"/>
              <a:ext cx="2438400" cy="1371600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8081071" y="1749599"/>
            <a:ext cx="2723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kern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标题字体：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微软雅黑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正文字体：宋体（正文）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545658" y="1798405"/>
            <a:ext cx="427383" cy="427383"/>
          </a:xfrm>
          <a:prstGeom prst="ellipse">
            <a:avLst/>
          </a:prstGeom>
          <a:solidFill>
            <a:srgbClr val="F0954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2947946" y="1798405"/>
            <a:ext cx="427383" cy="427383"/>
          </a:xfrm>
          <a:prstGeom prst="ellipse">
            <a:avLst/>
          </a:prstGeom>
          <a:solidFill>
            <a:srgbClr val="71CBF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3629671" y="1798405"/>
            <a:ext cx="427383" cy="427383"/>
          </a:xfrm>
          <a:prstGeom prst="ellipse">
            <a:avLst/>
          </a:prstGeom>
          <a:solidFill>
            <a:srgbClr val="FFED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451859" y="2287078"/>
            <a:ext cx="8162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R:240</a:t>
            </a:r>
          </a:p>
          <a:p>
            <a:pPr>
              <a:defRPr/>
            </a:pPr>
            <a:r>
              <a: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G:149</a:t>
            </a:r>
          </a:p>
          <a:p>
            <a:pPr>
              <a:defRPr/>
            </a:pPr>
            <a:r>
              <a: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B:79</a:t>
            </a:r>
            <a:endParaRPr lang="zh-CN" altLang="en-US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138318" y="2287078"/>
            <a:ext cx="8162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R:51</a:t>
            </a:r>
          </a:p>
          <a:p>
            <a:pPr>
              <a:defRPr/>
            </a:pPr>
            <a:r>
              <a: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G:170</a:t>
            </a:r>
          </a:p>
          <a:p>
            <a:pPr>
              <a:defRPr/>
            </a:pPr>
            <a:r>
              <a: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B:108</a:t>
            </a:r>
            <a:endParaRPr lang="zh-CN" altLang="en-US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833310" y="2282756"/>
            <a:ext cx="8162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R:113</a:t>
            </a:r>
          </a:p>
          <a:p>
            <a:pPr>
              <a:defRPr/>
            </a:pPr>
            <a:r>
              <a: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G:203</a:t>
            </a:r>
          </a:p>
          <a:p>
            <a:pPr>
              <a:defRPr/>
            </a:pPr>
            <a:r>
              <a: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B:244</a:t>
            </a:r>
            <a:endParaRPr lang="zh-CN" altLang="en-US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515035" y="2278434"/>
            <a:ext cx="8162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R:255</a:t>
            </a:r>
          </a:p>
          <a:p>
            <a:pPr>
              <a:defRPr/>
            </a:pPr>
            <a:r>
              <a: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G:237</a:t>
            </a:r>
          </a:p>
          <a:p>
            <a:pPr>
              <a:defRPr/>
            </a:pPr>
            <a:r>
              <a: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B:51</a:t>
            </a:r>
            <a:endParaRPr lang="zh-CN" altLang="en-US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2252954" y="1798405"/>
            <a:ext cx="427383" cy="427383"/>
          </a:xfrm>
          <a:prstGeom prst="ellipse">
            <a:avLst/>
          </a:prstGeom>
          <a:solidFill>
            <a:srgbClr val="33AA6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4123982"/>
            <a:ext cx="12192000" cy="27432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7">
            <a:hlinkClick r:id="rId13"/>
          </p:cNvPr>
          <p:cNvSpPr>
            <a:spLocks noChangeArrowheads="1"/>
          </p:cNvSpPr>
          <p:nvPr/>
        </p:nvSpPr>
        <p:spPr bwMode="auto">
          <a:xfrm>
            <a:off x="4829950" y="5085942"/>
            <a:ext cx="25480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EXTREME SIMPLICITY</a:t>
            </a:r>
          </a:p>
        </p:txBody>
      </p:sp>
      <p:sp>
        <p:nvSpPr>
          <p:cNvPr id="21" name="任意多边形 20"/>
          <p:cNvSpPr/>
          <p:nvPr/>
        </p:nvSpPr>
        <p:spPr bwMode="auto">
          <a:xfrm>
            <a:off x="4959352" y="4563654"/>
            <a:ext cx="2232025" cy="515938"/>
          </a:xfrm>
          <a:custGeom>
            <a:avLst/>
            <a:gdLst>
              <a:gd name="connsiteX0" fmla="*/ 286384 w 843483"/>
              <a:gd name="connsiteY0" fmla="*/ 35869 h 195789"/>
              <a:gd name="connsiteX1" fmla="*/ 286384 w 843483"/>
              <a:gd name="connsiteY1" fmla="*/ 76223 h 195789"/>
              <a:gd name="connsiteX2" fmla="*/ 400102 w 843483"/>
              <a:gd name="connsiteY2" fmla="*/ 76223 h 195789"/>
              <a:gd name="connsiteX3" fmla="*/ 400102 w 843483"/>
              <a:gd name="connsiteY3" fmla="*/ 35869 h 195789"/>
              <a:gd name="connsiteX4" fmla="*/ 699839 w 843483"/>
              <a:gd name="connsiteY4" fmla="*/ 34375 h 195789"/>
              <a:gd name="connsiteX5" fmla="*/ 699839 w 843483"/>
              <a:gd name="connsiteY5" fmla="*/ 159919 h 195789"/>
              <a:gd name="connsiteX6" fmla="*/ 806076 w 843483"/>
              <a:gd name="connsiteY6" fmla="*/ 159919 h 195789"/>
              <a:gd name="connsiteX7" fmla="*/ 806076 w 843483"/>
              <a:gd name="connsiteY7" fmla="*/ 34375 h 195789"/>
              <a:gd name="connsiteX8" fmla="*/ 662432 w 843483"/>
              <a:gd name="connsiteY8" fmla="*/ 0 h 195789"/>
              <a:gd name="connsiteX9" fmla="*/ 843483 w 843483"/>
              <a:gd name="connsiteY9" fmla="*/ 0 h 195789"/>
              <a:gd name="connsiteX10" fmla="*/ 843483 w 843483"/>
              <a:gd name="connsiteY10" fmla="*/ 194294 h 195789"/>
              <a:gd name="connsiteX11" fmla="*/ 662432 w 843483"/>
              <a:gd name="connsiteY11" fmla="*/ 194294 h 195789"/>
              <a:gd name="connsiteX12" fmla="*/ 488976 w 843483"/>
              <a:gd name="connsiteY12" fmla="*/ 0 h 195789"/>
              <a:gd name="connsiteX13" fmla="*/ 616160 w 843483"/>
              <a:gd name="connsiteY13" fmla="*/ 0 h 195789"/>
              <a:gd name="connsiteX14" fmla="*/ 616160 w 843483"/>
              <a:gd name="connsiteY14" fmla="*/ 35869 h 195789"/>
              <a:gd name="connsiteX15" fmla="*/ 527879 w 843483"/>
              <a:gd name="connsiteY15" fmla="*/ 35869 h 195789"/>
              <a:gd name="connsiteX16" fmla="*/ 527879 w 843483"/>
              <a:gd name="connsiteY16" fmla="*/ 194294 h 195789"/>
              <a:gd name="connsiteX17" fmla="*/ 488976 w 843483"/>
              <a:gd name="connsiteY17" fmla="*/ 194294 h 195789"/>
              <a:gd name="connsiteX18" fmla="*/ 248977 w 843483"/>
              <a:gd name="connsiteY18" fmla="*/ 0 h 195789"/>
              <a:gd name="connsiteX19" fmla="*/ 437509 w 843483"/>
              <a:gd name="connsiteY19" fmla="*/ 0 h 195789"/>
              <a:gd name="connsiteX20" fmla="*/ 437509 w 843483"/>
              <a:gd name="connsiteY20" fmla="*/ 110598 h 195789"/>
              <a:gd name="connsiteX21" fmla="*/ 286384 w 843483"/>
              <a:gd name="connsiteY21" fmla="*/ 110598 h 195789"/>
              <a:gd name="connsiteX22" fmla="*/ 286384 w 843483"/>
              <a:gd name="connsiteY22" fmla="*/ 161414 h 195789"/>
              <a:gd name="connsiteX23" fmla="*/ 437509 w 843483"/>
              <a:gd name="connsiteY23" fmla="*/ 161414 h 195789"/>
              <a:gd name="connsiteX24" fmla="*/ 437509 w 843483"/>
              <a:gd name="connsiteY24" fmla="*/ 195789 h 195789"/>
              <a:gd name="connsiteX25" fmla="*/ 248977 w 843483"/>
              <a:gd name="connsiteY25" fmla="*/ 195789 h 195789"/>
              <a:gd name="connsiteX26" fmla="*/ 11970 w 843483"/>
              <a:gd name="connsiteY26" fmla="*/ 0 h 195789"/>
              <a:gd name="connsiteX27" fmla="*/ 196013 w 843483"/>
              <a:gd name="connsiteY27" fmla="*/ 0 h 195789"/>
              <a:gd name="connsiteX28" fmla="*/ 73318 w 843483"/>
              <a:gd name="connsiteY28" fmla="*/ 159919 h 195789"/>
              <a:gd name="connsiteX29" fmla="*/ 197509 w 843483"/>
              <a:gd name="connsiteY29" fmla="*/ 159919 h 195789"/>
              <a:gd name="connsiteX30" fmla="*/ 197509 w 843483"/>
              <a:gd name="connsiteY30" fmla="*/ 194294 h 195789"/>
              <a:gd name="connsiteX31" fmla="*/ 0 w 843483"/>
              <a:gd name="connsiteY31" fmla="*/ 194294 h 195789"/>
              <a:gd name="connsiteX32" fmla="*/ 122695 w 843483"/>
              <a:gd name="connsiteY32" fmla="*/ 32880 h 195789"/>
              <a:gd name="connsiteX33" fmla="*/ 11970 w 843483"/>
              <a:gd name="connsiteY33" fmla="*/ 32880 h 19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43483" h="195789">
                <a:moveTo>
                  <a:pt x="286384" y="35869"/>
                </a:moveTo>
                <a:lnTo>
                  <a:pt x="286384" y="76223"/>
                </a:lnTo>
                <a:lnTo>
                  <a:pt x="400102" y="76223"/>
                </a:lnTo>
                <a:lnTo>
                  <a:pt x="400102" y="35869"/>
                </a:lnTo>
                <a:close/>
                <a:moveTo>
                  <a:pt x="699839" y="34375"/>
                </a:moveTo>
                <a:lnTo>
                  <a:pt x="699839" y="159919"/>
                </a:lnTo>
                <a:lnTo>
                  <a:pt x="806076" y="159919"/>
                </a:lnTo>
                <a:lnTo>
                  <a:pt x="806076" y="34375"/>
                </a:lnTo>
                <a:close/>
                <a:moveTo>
                  <a:pt x="662432" y="0"/>
                </a:moveTo>
                <a:lnTo>
                  <a:pt x="843483" y="0"/>
                </a:lnTo>
                <a:lnTo>
                  <a:pt x="843483" y="194294"/>
                </a:lnTo>
                <a:lnTo>
                  <a:pt x="662432" y="194294"/>
                </a:lnTo>
                <a:close/>
                <a:moveTo>
                  <a:pt x="488976" y="0"/>
                </a:moveTo>
                <a:lnTo>
                  <a:pt x="616160" y="0"/>
                </a:lnTo>
                <a:lnTo>
                  <a:pt x="616160" y="35869"/>
                </a:lnTo>
                <a:lnTo>
                  <a:pt x="527879" y="35869"/>
                </a:lnTo>
                <a:lnTo>
                  <a:pt x="527879" y="194294"/>
                </a:lnTo>
                <a:lnTo>
                  <a:pt x="488976" y="194294"/>
                </a:lnTo>
                <a:close/>
                <a:moveTo>
                  <a:pt x="248977" y="0"/>
                </a:moveTo>
                <a:lnTo>
                  <a:pt x="437509" y="0"/>
                </a:lnTo>
                <a:lnTo>
                  <a:pt x="437509" y="110598"/>
                </a:lnTo>
                <a:lnTo>
                  <a:pt x="286384" y="110598"/>
                </a:lnTo>
                <a:lnTo>
                  <a:pt x="286384" y="161414"/>
                </a:lnTo>
                <a:lnTo>
                  <a:pt x="437509" y="161414"/>
                </a:lnTo>
                <a:lnTo>
                  <a:pt x="437509" y="195789"/>
                </a:lnTo>
                <a:lnTo>
                  <a:pt x="248977" y="195789"/>
                </a:lnTo>
                <a:close/>
                <a:moveTo>
                  <a:pt x="11970" y="0"/>
                </a:moveTo>
                <a:lnTo>
                  <a:pt x="196013" y="0"/>
                </a:lnTo>
                <a:lnTo>
                  <a:pt x="73318" y="159919"/>
                </a:lnTo>
                <a:lnTo>
                  <a:pt x="197509" y="159919"/>
                </a:lnTo>
                <a:lnTo>
                  <a:pt x="197509" y="194294"/>
                </a:lnTo>
                <a:lnTo>
                  <a:pt x="0" y="194294"/>
                </a:lnTo>
                <a:lnTo>
                  <a:pt x="122695" y="32880"/>
                </a:lnTo>
                <a:lnTo>
                  <a:pt x="11970" y="32880"/>
                </a:lnTo>
                <a:close/>
              </a:path>
            </a:pathLst>
          </a:custGeom>
          <a:solidFill>
            <a:srgbClr val="FFC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" name="矩形 34">
            <a:hlinkClick r:id="rId13"/>
          </p:cNvPr>
          <p:cNvSpPr>
            <a:spLocks noChangeArrowheads="1"/>
          </p:cNvSpPr>
          <p:nvPr/>
        </p:nvSpPr>
        <p:spPr bwMode="auto">
          <a:xfrm>
            <a:off x="3876179" y="5874706"/>
            <a:ext cx="44678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作品集链接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：</a:t>
            </a:r>
            <a:r>
              <a:rPr kumimoji="0" lang="zh-CN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http://docer.wps.cn/hezuo/details-175.htm</a:t>
            </a:r>
          </a:p>
        </p:txBody>
      </p:sp>
      <p:sp>
        <p:nvSpPr>
          <p:cNvPr id="36" name="MH_Entry_1"/>
          <p:cNvSpPr/>
          <p:nvPr>
            <p:custDataLst>
              <p:tags r:id="rId1"/>
            </p:custDataLst>
          </p:nvPr>
        </p:nvSpPr>
        <p:spPr>
          <a:xfrm>
            <a:off x="4730173" y="438677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设计规范说明</a:t>
            </a:r>
          </a:p>
        </p:txBody>
      </p:sp>
      <p:sp>
        <p:nvSpPr>
          <p:cNvPr id="37" name="矩形 36"/>
          <p:cNvSpPr/>
          <p:nvPr/>
        </p:nvSpPr>
        <p:spPr>
          <a:xfrm>
            <a:off x="4332638" y="891044"/>
            <a:ext cx="35302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DESIGN SPECIFICATION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8" name="直接连接符 37"/>
          <p:cNvCxnSpPr>
            <a:cxnSpLocks/>
          </p:cNvCxnSpPr>
          <p:nvPr/>
        </p:nvCxnSpPr>
        <p:spPr>
          <a:xfrm>
            <a:off x="4306910" y="713244"/>
            <a:ext cx="508608" cy="0"/>
          </a:xfrm>
          <a:prstGeom prst="line">
            <a:avLst/>
          </a:prstGeom>
          <a:ln>
            <a:solidFill>
              <a:srgbClr val="FFC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cxnSpLocks/>
          </p:cNvCxnSpPr>
          <p:nvPr/>
        </p:nvCxnSpPr>
        <p:spPr>
          <a:xfrm>
            <a:off x="460301" y="1259344"/>
            <a:ext cx="11363399" cy="0"/>
          </a:xfrm>
          <a:prstGeom prst="line">
            <a:avLst/>
          </a:prstGeom>
          <a:ln>
            <a:solidFill>
              <a:srgbClr val="FFC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>
            <a:cxnSpLocks/>
          </p:cNvCxnSpPr>
          <p:nvPr/>
        </p:nvCxnSpPr>
        <p:spPr>
          <a:xfrm>
            <a:off x="7354304" y="713244"/>
            <a:ext cx="508608" cy="0"/>
          </a:xfrm>
          <a:prstGeom prst="line">
            <a:avLst/>
          </a:prstGeom>
          <a:ln>
            <a:solidFill>
              <a:srgbClr val="FFC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59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组合 87"/>
          <p:cNvGrpSpPr/>
          <p:nvPr/>
        </p:nvGrpSpPr>
        <p:grpSpPr>
          <a:xfrm>
            <a:off x="5300663" y="4825587"/>
            <a:ext cx="1028700" cy="1027113"/>
            <a:chOff x="5110163" y="5073651"/>
            <a:chExt cx="1028700" cy="1027113"/>
          </a:xfrm>
          <a:solidFill>
            <a:schemeClr val="accent1"/>
          </a:soli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5110163" y="5073651"/>
              <a:ext cx="1028700" cy="1027113"/>
            </a:xfrm>
            <a:custGeom>
              <a:avLst/>
              <a:gdLst>
                <a:gd name="T0" fmla="*/ 195 w 390"/>
                <a:gd name="T1" fmla="*/ 0 h 389"/>
                <a:gd name="T2" fmla="*/ 0 w 390"/>
                <a:gd name="T3" fmla="*/ 194 h 389"/>
                <a:gd name="T4" fmla="*/ 195 w 390"/>
                <a:gd name="T5" fmla="*/ 389 h 389"/>
                <a:gd name="T6" fmla="*/ 390 w 390"/>
                <a:gd name="T7" fmla="*/ 194 h 389"/>
                <a:gd name="T8" fmla="*/ 195 w 390"/>
                <a:gd name="T9" fmla="*/ 0 h 389"/>
                <a:gd name="T10" fmla="*/ 165 w 390"/>
                <a:gd name="T11" fmla="*/ 367 h 389"/>
                <a:gd name="T12" fmla="*/ 137 w 390"/>
                <a:gd name="T13" fmla="*/ 350 h 389"/>
                <a:gd name="T14" fmla="*/ 86 w 390"/>
                <a:gd name="T15" fmla="*/ 331 h 389"/>
                <a:gd name="T16" fmla="*/ 35 w 390"/>
                <a:gd name="T17" fmla="*/ 266 h 389"/>
                <a:gd name="T18" fmla="*/ 60 w 390"/>
                <a:gd name="T19" fmla="*/ 227 h 389"/>
                <a:gd name="T20" fmla="*/ 53 w 390"/>
                <a:gd name="T21" fmla="*/ 149 h 389"/>
                <a:gd name="T22" fmla="*/ 28 w 390"/>
                <a:gd name="T23" fmla="*/ 141 h 389"/>
                <a:gd name="T24" fmla="*/ 195 w 390"/>
                <a:gd name="T25" fmla="*/ 20 h 389"/>
                <a:gd name="T26" fmla="*/ 370 w 390"/>
                <a:gd name="T27" fmla="*/ 194 h 389"/>
                <a:gd name="T28" fmla="*/ 343 w 390"/>
                <a:gd name="T29" fmla="*/ 287 h 389"/>
                <a:gd name="T30" fmla="*/ 338 w 390"/>
                <a:gd name="T31" fmla="*/ 283 h 389"/>
                <a:gd name="T32" fmla="*/ 288 w 390"/>
                <a:gd name="T33" fmla="*/ 323 h 389"/>
                <a:gd name="T34" fmla="*/ 267 w 390"/>
                <a:gd name="T35" fmla="*/ 354 h 389"/>
                <a:gd name="T36" fmla="*/ 195 w 390"/>
                <a:gd name="T37" fmla="*/ 369 h 389"/>
                <a:gd name="T38" fmla="*/ 165 w 390"/>
                <a:gd name="T39" fmla="*/ 36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0" h="389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2" y="389"/>
                    <a:pt x="390" y="302"/>
                    <a:pt x="390" y="194"/>
                  </a:cubicBezTo>
                  <a:cubicBezTo>
                    <a:pt x="390" y="87"/>
                    <a:pt x="302" y="0"/>
                    <a:pt x="195" y="0"/>
                  </a:cubicBezTo>
                  <a:close/>
                  <a:moveTo>
                    <a:pt x="165" y="367"/>
                  </a:moveTo>
                  <a:cubicBezTo>
                    <a:pt x="152" y="360"/>
                    <a:pt x="137" y="350"/>
                    <a:pt x="137" y="350"/>
                  </a:cubicBezTo>
                  <a:cubicBezTo>
                    <a:pt x="115" y="346"/>
                    <a:pt x="97" y="337"/>
                    <a:pt x="86" y="331"/>
                  </a:cubicBezTo>
                  <a:cubicBezTo>
                    <a:pt x="64" y="314"/>
                    <a:pt x="47" y="292"/>
                    <a:pt x="35" y="266"/>
                  </a:cubicBezTo>
                  <a:cubicBezTo>
                    <a:pt x="44" y="249"/>
                    <a:pt x="60" y="227"/>
                    <a:pt x="60" y="227"/>
                  </a:cubicBezTo>
                  <a:cubicBezTo>
                    <a:pt x="51" y="192"/>
                    <a:pt x="53" y="149"/>
                    <a:pt x="53" y="149"/>
                  </a:cubicBezTo>
                  <a:cubicBezTo>
                    <a:pt x="47" y="145"/>
                    <a:pt x="36" y="143"/>
                    <a:pt x="28" y="141"/>
                  </a:cubicBezTo>
                  <a:cubicBezTo>
                    <a:pt x="51" y="71"/>
                    <a:pt x="117" y="20"/>
                    <a:pt x="195" y="20"/>
                  </a:cubicBezTo>
                  <a:cubicBezTo>
                    <a:pt x="291" y="20"/>
                    <a:pt x="370" y="98"/>
                    <a:pt x="370" y="194"/>
                  </a:cubicBezTo>
                  <a:cubicBezTo>
                    <a:pt x="370" y="228"/>
                    <a:pt x="360" y="260"/>
                    <a:pt x="343" y="287"/>
                  </a:cubicBezTo>
                  <a:cubicBezTo>
                    <a:pt x="341" y="285"/>
                    <a:pt x="338" y="283"/>
                    <a:pt x="338" y="283"/>
                  </a:cubicBezTo>
                  <a:cubicBezTo>
                    <a:pt x="324" y="303"/>
                    <a:pt x="288" y="323"/>
                    <a:pt x="288" y="323"/>
                  </a:cubicBezTo>
                  <a:cubicBezTo>
                    <a:pt x="280" y="339"/>
                    <a:pt x="272" y="348"/>
                    <a:pt x="267" y="354"/>
                  </a:cubicBezTo>
                  <a:cubicBezTo>
                    <a:pt x="245" y="364"/>
                    <a:pt x="221" y="369"/>
                    <a:pt x="195" y="369"/>
                  </a:cubicBezTo>
                  <a:cubicBezTo>
                    <a:pt x="184" y="369"/>
                    <a:pt x="174" y="368"/>
                    <a:pt x="165" y="3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376863" y="5149851"/>
              <a:ext cx="336550" cy="266700"/>
            </a:xfrm>
            <a:custGeom>
              <a:avLst/>
              <a:gdLst>
                <a:gd name="T0" fmla="*/ 127 w 128"/>
                <a:gd name="T1" fmla="*/ 54 h 101"/>
                <a:gd name="T2" fmla="*/ 102 w 128"/>
                <a:gd name="T3" fmla="*/ 0 h 101"/>
                <a:gd name="T4" fmla="*/ 21 w 128"/>
                <a:gd name="T5" fmla="*/ 17 h 101"/>
                <a:gd name="T6" fmla="*/ 0 w 128"/>
                <a:gd name="T7" fmla="*/ 71 h 101"/>
                <a:gd name="T8" fmla="*/ 68 w 128"/>
                <a:gd name="T9" fmla="*/ 101 h 101"/>
                <a:gd name="T10" fmla="*/ 127 w 128"/>
                <a:gd name="T11" fmla="*/ 5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01">
                  <a:moveTo>
                    <a:pt x="127" y="54"/>
                  </a:moveTo>
                  <a:cubicBezTo>
                    <a:pt x="128" y="48"/>
                    <a:pt x="102" y="0"/>
                    <a:pt x="102" y="0"/>
                  </a:cubicBezTo>
                  <a:cubicBezTo>
                    <a:pt x="59" y="0"/>
                    <a:pt x="21" y="17"/>
                    <a:pt x="21" y="17"/>
                  </a:cubicBezTo>
                  <a:cubicBezTo>
                    <a:pt x="14" y="20"/>
                    <a:pt x="0" y="71"/>
                    <a:pt x="0" y="71"/>
                  </a:cubicBezTo>
                  <a:cubicBezTo>
                    <a:pt x="4" y="71"/>
                    <a:pt x="68" y="101"/>
                    <a:pt x="68" y="101"/>
                  </a:cubicBezTo>
                  <a:cubicBezTo>
                    <a:pt x="74" y="89"/>
                    <a:pt x="127" y="54"/>
                    <a:pt x="12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868988" y="5335588"/>
              <a:ext cx="206375" cy="339725"/>
            </a:xfrm>
            <a:custGeom>
              <a:avLst/>
              <a:gdLst>
                <a:gd name="T0" fmla="*/ 61 w 78"/>
                <a:gd name="T1" fmla="*/ 129 h 129"/>
                <a:gd name="T2" fmla="*/ 78 w 78"/>
                <a:gd name="T3" fmla="*/ 75 h 129"/>
                <a:gd name="T4" fmla="*/ 41 w 78"/>
                <a:gd name="T5" fmla="*/ 0 h 129"/>
                <a:gd name="T6" fmla="*/ 0 w 78"/>
                <a:gd name="T7" fmla="*/ 24 h 129"/>
                <a:gd name="T8" fmla="*/ 6 w 78"/>
                <a:gd name="T9" fmla="*/ 103 h 129"/>
                <a:gd name="T10" fmla="*/ 61 w 78"/>
                <a:gd name="T11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129">
                  <a:moveTo>
                    <a:pt x="61" y="129"/>
                  </a:moveTo>
                  <a:cubicBezTo>
                    <a:pt x="68" y="122"/>
                    <a:pt x="78" y="75"/>
                    <a:pt x="78" y="75"/>
                  </a:cubicBezTo>
                  <a:cubicBezTo>
                    <a:pt x="73" y="40"/>
                    <a:pt x="41" y="0"/>
                    <a:pt x="41" y="0"/>
                  </a:cubicBezTo>
                  <a:cubicBezTo>
                    <a:pt x="35" y="0"/>
                    <a:pt x="0" y="24"/>
                    <a:pt x="0" y="24"/>
                  </a:cubicBezTo>
                  <a:cubicBezTo>
                    <a:pt x="6" y="28"/>
                    <a:pt x="6" y="103"/>
                    <a:pt x="6" y="103"/>
                  </a:cubicBezTo>
                  <a:lnTo>
                    <a:pt x="61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426075" y="5570538"/>
              <a:ext cx="349250" cy="344488"/>
            </a:xfrm>
            <a:custGeom>
              <a:avLst/>
              <a:gdLst>
                <a:gd name="T0" fmla="*/ 131 w 132"/>
                <a:gd name="T1" fmla="*/ 37 h 131"/>
                <a:gd name="T2" fmla="*/ 57 w 132"/>
                <a:gd name="T3" fmla="*/ 0 h 131"/>
                <a:gd name="T4" fmla="*/ 2 w 132"/>
                <a:gd name="T5" fmla="*/ 54 h 131"/>
                <a:gd name="T6" fmla="*/ 40 w 132"/>
                <a:gd name="T7" fmla="*/ 128 h 131"/>
                <a:gd name="T8" fmla="*/ 121 w 132"/>
                <a:gd name="T9" fmla="*/ 108 h 131"/>
                <a:gd name="T10" fmla="*/ 131 w 132"/>
                <a:gd name="T11" fmla="*/ 3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31">
                  <a:moveTo>
                    <a:pt x="131" y="37"/>
                  </a:moveTo>
                  <a:cubicBezTo>
                    <a:pt x="130" y="37"/>
                    <a:pt x="57" y="0"/>
                    <a:pt x="57" y="0"/>
                  </a:cubicBezTo>
                  <a:cubicBezTo>
                    <a:pt x="52" y="2"/>
                    <a:pt x="2" y="54"/>
                    <a:pt x="2" y="54"/>
                  </a:cubicBezTo>
                  <a:cubicBezTo>
                    <a:pt x="0" y="57"/>
                    <a:pt x="30" y="124"/>
                    <a:pt x="40" y="128"/>
                  </a:cubicBezTo>
                  <a:cubicBezTo>
                    <a:pt x="50" y="131"/>
                    <a:pt x="121" y="108"/>
                    <a:pt x="121" y="108"/>
                  </a:cubicBezTo>
                  <a:cubicBezTo>
                    <a:pt x="121" y="108"/>
                    <a:pt x="132" y="38"/>
                    <a:pt x="131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3841750" y="2026504"/>
            <a:ext cx="749300" cy="996950"/>
          </a:xfrm>
          <a:custGeom>
            <a:avLst/>
            <a:gdLst>
              <a:gd name="T0" fmla="*/ 277 w 284"/>
              <a:gd name="T1" fmla="*/ 342 h 378"/>
              <a:gd name="T2" fmla="*/ 202 w 284"/>
              <a:gd name="T3" fmla="*/ 198 h 378"/>
              <a:gd name="T4" fmla="*/ 193 w 284"/>
              <a:gd name="T5" fmla="*/ 35 h 378"/>
              <a:gd name="T6" fmla="*/ 202 w 284"/>
              <a:gd name="T7" fmla="*/ 17 h 378"/>
              <a:gd name="T8" fmla="*/ 182 w 284"/>
              <a:gd name="T9" fmla="*/ 0 h 378"/>
              <a:gd name="T10" fmla="*/ 103 w 284"/>
              <a:gd name="T11" fmla="*/ 0 h 378"/>
              <a:gd name="T12" fmla="*/ 92 w 284"/>
              <a:gd name="T13" fmla="*/ 2 h 378"/>
              <a:gd name="T14" fmla="*/ 82 w 284"/>
              <a:gd name="T15" fmla="*/ 17 h 378"/>
              <a:gd name="T16" fmla="*/ 91 w 284"/>
              <a:gd name="T17" fmla="*/ 158 h 378"/>
              <a:gd name="T18" fmla="*/ 82 w 284"/>
              <a:gd name="T19" fmla="*/ 198 h 378"/>
              <a:gd name="T20" fmla="*/ 3 w 284"/>
              <a:gd name="T21" fmla="*/ 352 h 378"/>
              <a:gd name="T22" fmla="*/ 15 w 284"/>
              <a:gd name="T23" fmla="*/ 378 h 378"/>
              <a:gd name="T24" fmla="*/ 281 w 284"/>
              <a:gd name="T25" fmla="*/ 372 h 378"/>
              <a:gd name="T26" fmla="*/ 165 w 284"/>
              <a:gd name="T27" fmla="*/ 245 h 378"/>
              <a:gd name="T28" fmla="*/ 157 w 284"/>
              <a:gd name="T29" fmla="*/ 49 h 378"/>
              <a:gd name="T30" fmla="*/ 138 w 284"/>
              <a:gd name="T31" fmla="*/ 68 h 378"/>
              <a:gd name="T32" fmla="*/ 157 w 284"/>
              <a:gd name="T33" fmla="*/ 73 h 378"/>
              <a:gd name="T34" fmla="*/ 138 w 284"/>
              <a:gd name="T35" fmla="*/ 90 h 378"/>
              <a:gd name="T36" fmla="*/ 157 w 284"/>
              <a:gd name="T37" fmla="*/ 95 h 378"/>
              <a:gd name="T38" fmla="*/ 138 w 284"/>
              <a:gd name="T39" fmla="*/ 111 h 378"/>
              <a:gd name="T40" fmla="*/ 157 w 284"/>
              <a:gd name="T41" fmla="*/ 116 h 378"/>
              <a:gd name="T42" fmla="*/ 138 w 284"/>
              <a:gd name="T43" fmla="*/ 133 h 378"/>
              <a:gd name="T44" fmla="*/ 157 w 284"/>
              <a:gd name="T45" fmla="*/ 138 h 378"/>
              <a:gd name="T46" fmla="*/ 138 w 284"/>
              <a:gd name="T47" fmla="*/ 152 h 378"/>
              <a:gd name="T48" fmla="*/ 157 w 284"/>
              <a:gd name="T49" fmla="*/ 157 h 378"/>
              <a:gd name="T50" fmla="*/ 138 w 284"/>
              <a:gd name="T51" fmla="*/ 174 h 378"/>
              <a:gd name="T52" fmla="*/ 157 w 284"/>
              <a:gd name="T53" fmla="*/ 179 h 378"/>
              <a:gd name="T54" fmla="*/ 138 w 284"/>
              <a:gd name="T55" fmla="*/ 195 h 378"/>
              <a:gd name="T56" fmla="*/ 157 w 284"/>
              <a:gd name="T57" fmla="*/ 199 h 378"/>
              <a:gd name="T58" fmla="*/ 138 w 284"/>
              <a:gd name="T59" fmla="*/ 217 h 378"/>
              <a:gd name="T60" fmla="*/ 157 w 284"/>
              <a:gd name="T61" fmla="*/ 221 h 378"/>
              <a:gd name="T62" fmla="*/ 138 w 284"/>
              <a:gd name="T63" fmla="*/ 237 h 378"/>
              <a:gd name="T64" fmla="*/ 157 w 284"/>
              <a:gd name="T65" fmla="*/ 241 h 378"/>
              <a:gd name="T66" fmla="*/ 72 w 284"/>
              <a:gd name="T67" fmla="*/ 245 h 378"/>
              <a:gd name="T68" fmla="*/ 104 w 284"/>
              <a:gd name="T69" fmla="*/ 158 h 378"/>
              <a:gd name="T70" fmla="*/ 98 w 284"/>
              <a:gd name="T71" fmla="*/ 23 h 378"/>
              <a:gd name="T72" fmla="*/ 95 w 284"/>
              <a:gd name="T73" fmla="*/ 17 h 378"/>
              <a:gd name="T74" fmla="*/ 102 w 284"/>
              <a:gd name="T75" fmla="*/ 12 h 378"/>
              <a:gd name="T76" fmla="*/ 102 w 284"/>
              <a:gd name="T77" fmla="*/ 12 h 378"/>
              <a:gd name="T78" fmla="*/ 181 w 284"/>
              <a:gd name="T79" fmla="*/ 12 h 378"/>
              <a:gd name="T80" fmla="*/ 182 w 284"/>
              <a:gd name="T81" fmla="*/ 12 h 378"/>
              <a:gd name="T82" fmla="*/ 190 w 284"/>
              <a:gd name="T83" fmla="*/ 17 h 378"/>
              <a:gd name="T84" fmla="*/ 186 w 284"/>
              <a:gd name="T85" fmla="*/ 23 h 378"/>
              <a:gd name="T86" fmla="*/ 180 w 284"/>
              <a:gd name="T87" fmla="*/ 158 h 378"/>
              <a:gd name="T88" fmla="*/ 190 w 284"/>
              <a:gd name="T89" fmla="*/ 204 h 378"/>
              <a:gd name="T90" fmla="*/ 165 w 284"/>
              <a:gd name="T91" fmla="*/ 245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84" h="378">
                <a:moveTo>
                  <a:pt x="281" y="352"/>
                </a:moveTo>
                <a:cubicBezTo>
                  <a:pt x="280" y="347"/>
                  <a:pt x="277" y="343"/>
                  <a:pt x="277" y="342"/>
                </a:cubicBezTo>
                <a:cubicBezTo>
                  <a:pt x="202" y="198"/>
                  <a:pt x="202" y="198"/>
                  <a:pt x="202" y="198"/>
                </a:cubicBezTo>
                <a:cubicBezTo>
                  <a:pt x="202" y="198"/>
                  <a:pt x="202" y="198"/>
                  <a:pt x="202" y="198"/>
                </a:cubicBezTo>
                <a:cubicBezTo>
                  <a:pt x="196" y="187"/>
                  <a:pt x="193" y="166"/>
                  <a:pt x="193" y="158"/>
                </a:cubicBezTo>
                <a:cubicBezTo>
                  <a:pt x="193" y="35"/>
                  <a:pt x="193" y="35"/>
                  <a:pt x="193" y="35"/>
                </a:cubicBezTo>
                <a:cubicBezTo>
                  <a:pt x="200" y="31"/>
                  <a:pt x="202" y="23"/>
                  <a:pt x="202" y="17"/>
                </a:cubicBezTo>
                <a:cubicBezTo>
                  <a:pt x="202" y="17"/>
                  <a:pt x="202" y="17"/>
                  <a:pt x="202" y="17"/>
                </a:cubicBezTo>
                <a:cubicBezTo>
                  <a:pt x="202" y="10"/>
                  <a:pt x="198" y="5"/>
                  <a:pt x="192" y="2"/>
                </a:cubicBezTo>
                <a:cubicBezTo>
                  <a:pt x="188" y="0"/>
                  <a:pt x="184" y="0"/>
                  <a:pt x="182" y="0"/>
                </a:cubicBezTo>
                <a:cubicBezTo>
                  <a:pt x="182" y="0"/>
                  <a:pt x="181" y="0"/>
                  <a:pt x="181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0"/>
                  <a:pt x="102" y="0"/>
                  <a:pt x="102" y="0"/>
                </a:cubicBezTo>
                <a:cubicBezTo>
                  <a:pt x="100" y="0"/>
                  <a:pt x="96" y="0"/>
                  <a:pt x="92" y="2"/>
                </a:cubicBezTo>
                <a:cubicBezTo>
                  <a:pt x="86" y="5"/>
                  <a:pt x="82" y="10"/>
                  <a:pt x="82" y="17"/>
                </a:cubicBezTo>
                <a:cubicBezTo>
                  <a:pt x="82" y="17"/>
                  <a:pt x="82" y="17"/>
                  <a:pt x="82" y="17"/>
                </a:cubicBezTo>
                <a:cubicBezTo>
                  <a:pt x="82" y="23"/>
                  <a:pt x="84" y="31"/>
                  <a:pt x="91" y="35"/>
                </a:cubicBezTo>
                <a:cubicBezTo>
                  <a:pt x="91" y="158"/>
                  <a:pt x="91" y="158"/>
                  <a:pt x="91" y="158"/>
                </a:cubicBezTo>
                <a:cubicBezTo>
                  <a:pt x="91" y="166"/>
                  <a:pt x="88" y="187"/>
                  <a:pt x="83" y="198"/>
                </a:cubicBezTo>
                <a:cubicBezTo>
                  <a:pt x="82" y="198"/>
                  <a:pt x="82" y="198"/>
                  <a:pt x="82" y="198"/>
                </a:cubicBezTo>
                <a:cubicBezTo>
                  <a:pt x="7" y="342"/>
                  <a:pt x="7" y="342"/>
                  <a:pt x="7" y="342"/>
                </a:cubicBezTo>
                <a:cubicBezTo>
                  <a:pt x="7" y="343"/>
                  <a:pt x="4" y="347"/>
                  <a:pt x="3" y="352"/>
                </a:cubicBezTo>
                <a:cubicBezTo>
                  <a:pt x="0" y="361"/>
                  <a:pt x="0" y="367"/>
                  <a:pt x="3" y="372"/>
                </a:cubicBezTo>
                <a:cubicBezTo>
                  <a:pt x="4" y="374"/>
                  <a:pt x="8" y="378"/>
                  <a:pt x="15" y="378"/>
                </a:cubicBezTo>
                <a:cubicBezTo>
                  <a:pt x="269" y="378"/>
                  <a:pt x="269" y="378"/>
                  <a:pt x="269" y="378"/>
                </a:cubicBezTo>
                <a:cubicBezTo>
                  <a:pt x="276" y="378"/>
                  <a:pt x="280" y="374"/>
                  <a:pt x="281" y="372"/>
                </a:cubicBezTo>
                <a:cubicBezTo>
                  <a:pt x="284" y="367"/>
                  <a:pt x="284" y="361"/>
                  <a:pt x="281" y="352"/>
                </a:cubicBezTo>
                <a:close/>
                <a:moveTo>
                  <a:pt x="165" y="245"/>
                </a:moveTo>
                <a:cubicBezTo>
                  <a:pt x="165" y="49"/>
                  <a:pt x="165" y="49"/>
                  <a:pt x="165" y="49"/>
                </a:cubicBezTo>
                <a:cubicBezTo>
                  <a:pt x="157" y="49"/>
                  <a:pt x="157" y="49"/>
                  <a:pt x="157" y="49"/>
                </a:cubicBezTo>
                <a:cubicBezTo>
                  <a:pt x="157" y="68"/>
                  <a:pt x="157" y="68"/>
                  <a:pt x="157" y="68"/>
                </a:cubicBezTo>
                <a:cubicBezTo>
                  <a:pt x="138" y="68"/>
                  <a:pt x="138" y="68"/>
                  <a:pt x="138" y="68"/>
                </a:cubicBezTo>
                <a:cubicBezTo>
                  <a:pt x="138" y="73"/>
                  <a:pt x="138" y="73"/>
                  <a:pt x="138" y="73"/>
                </a:cubicBezTo>
                <a:cubicBezTo>
                  <a:pt x="157" y="73"/>
                  <a:pt x="157" y="73"/>
                  <a:pt x="157" y="73"/>
                </a:cubicBezTo>
                <a:cubicBezTo>
                  <a:pt x="157" y="90"/>
                  <a:pt x="157" y="90"/>
                  <a:pt x="157" y="90"/>
                </a:cubicBezTo>
                <a:cubicBezTo>
                  <a:pt x="138" y="90"/>
                  <a:pt x="138" y="90"/>
                  <a:pt x="138" y="90"/>
                </a:cubicBezTo>
                <a:cubicBezTo>
                  <a:pt x="138" y="95"/>
                  <a:pt x="138" y="95"/>
                  <a:pt x="138" y="95"/>
                </a:cubicBezTo>
                <a:cubicBezTo>
                  <a:pt x="157" y="95"/>
                  <a:pt x="157" y="95"/>
                  <a:pt x="157" y="95"/>
                </a:cubicBezTo>
                <a:cubicBezTo>
                  <a:pt x="157" y="111"/>
                  <a:pt x="157" y="111"/>
                  <a:pt x="157" y="111"/>
                </a:cubicBezTo>
                <a:cubicBezTo>
                  <a:pt x="138" y="111"/>
                  <a:pt x="138" y="111"/>
                  <a:pt x="138" y="111"/>
                </a:cubicBezTo>
                <a:cubicBezTo>
                  <a:pt x="138" y="116"/>
                  <a:pt x="138" y="116"/>
                  <a:pt x="138" y="116"/>
                </a:cubicBezTo>
                <a:cubicBezTo>
                  <a:pt x="157" y="116"/>
                  <a:pt x="157" y="116"/>
                  <a:pt x="157" y="116"/>
                </a:cubicBezTo>
                <a:cubicBezTo>
                  <a:pt x="157" y="133"/>
                  <a:pt x="157" y="133"/>
                  <a:pt x="157" y="133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57" y="152"/>
                  <a:pt x="157" y="152"/>
                  <a:pt x="157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7"/>
                  <a:pt x="138" y="157"/>
                  <a:pt x="138" y="157"/>
                </a:cubicBezTo>
                <a:cubicBezTo>
                  <a:pt x="157" y="157"/>
                  <a:pt x="157" y="157"/>
                  <a:pt x="157" y="157"/>
                </a:cubicBezTo>
                <a:cubicBezTo>
                  <a:pt x="157" y="174"/>
                  <a:pt x="157" y="174"/>
                  <a:pt x="157" y="174"/>
                </a:cubicBezTo>
                <a:cubicBezTo>
                  <a:pt x="138" y="174"/>
                  <a:pt x="138" y="174"/>
                  <a:pt x="138" y="174"/>
                </a:cubicBezTo>
                <a:cubicBezTo>
                  <a:pt x="138" y="179"/>
                  <a:pt x="138" y="179"/>
                  <a:pt x="138" y="179"/>
                </a:cubicBezTo>
                <a:cubicBezTo>
                  <a:pt x="157" y="179"/>
                  <a:pt x="157" y="179"/>
                  <a:pt x="157" y="179"/>
                </a:cubicBezTo>
                <a:cubicBezTo>
                  <a:pt x="157" y="195"/>
                  <a:pt x="157" y="195"/>
                  <a:pt x="157" y="195"/>
                </a:cubicBezTo>
                <a:cubicBezTo>
                  <a:pt x="138" y="195"/>
                  <a:pt x="138" y="195"/>
                  <a:pt x="138" y="195"/>
                </a:cubicBezTo>
                <a:cubicBezTo>
                  <a:pt x="138" y="199"/>
                  <a:pt x="138" y="199"/>
                  <a:pt x="138" y="199"/>
                </a:cubicBezTo>
                <a:cubicBezTo>
                  <a:pt x="157" y="199"/>
                  <a:pt x="157" y="199"/>
                  <a:pt x="157" y="199"/>
                </a:cubicBezTo>
                <a:cubicBezTo>
                  <a:pt x="157" y="217"/>
                  <a:pt x="157" y="217"/>
                  <a:pt x="157" y="217"/>
                </a:cubicBezTo>
                <a:cubicBezTo>
                  <a:pt x="138" y="217"/>
                  <a:pt x="138" y="217"/>
                  <a:pt x="138" y="217"/>
                </a:cubicBezTo>
                <a:cubicBezTo>
                  <a:pt x="138" y="221"/>
                  <a:pt x="138" y="221"/>
                  <a:pt x="138" y="221"/>
                </a:cubicBezTo>
                <a:cubicBezTo>
                  <a:pt x="157" y="221"/>
                  <a:pt x="157" y="221"/>
                  <a:pt x="157" y="221"/>
                </a:cubicBezTo>
                <a:cubicBezTo>
                  <a:pt x="157" y="237"/>
                  <a:pt x="157" y="237"/>
                  <a:pt x="157" y="237"/>
                </a:cubicBezTo>
                <a:cubicBezTo>
                  <a:pt x="138" y="237"/>
                  <a:pt x="138" y="237"/>
                  <a:pt x="138" y="237"/>
                </a:cubicBezTo>
                <a:cubicBezTo>
                  <a:pt x="138" y="241"/>
                  <a:pt x="138" y="241"/>
                  <a:pt x="138" y="241"/>
                </a:cubicBezTo>
                <a:cubicBezTo>
                  <a:pt x="157" y="241"/>
                  <a:pt x="157" y="241"/>
                  <a:pt x="157" y="241"/>
                </a:cubicBezTo>
                <a:cubicBezTo>
                  <a:pt x="157" y="245"/>
                  <a:pt x="157" y="245"/>
                  <a:pt x="157" y="245"/>
                </a:cubicBezTo>
                <a:cubicBezTo>
                  <a:pt x="72" y="245"/>
                  <a:pt x="72" y="245"/>
                  <a:pt x="72" y="245"/>
                </a:cubicBezTo>
                <a:cubicBezTo>
                  <a:pt x="94" y="204"/>
                  <a:pt x="94" y="204"/>
                  <a:pt x="94" y="204"/>
                </a:cubicBezTo>
                <a:cubicBezTo>
                  <a:pt x="102" y="189"/>
                  <a:pt x="104" y="159"/>
                  <a:pt x="104" y="158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98" y="23"/>
                  <a:pt x="98" y="23"/>
                  <a:pt x="98" y="23"/>
                </a:cubicBezTo>
                <a:cubicBezTo>
                  <a:pt x="97" y="23"/>
                  <a:pt x="96" y="23"/>
                  <a:pt x="95" y="21"/>
                </a:cubicBezTo>
                <a:cubicBezTo>
                  <a:pt x="95" y="20"/>
                  <a:pt x="95" y="18"/>
                  <a:pt x="95" y="17"/>
                </a:cubicBezTo>
                <a:cubicBezTo>
                  <a:pt x="95" y="15"/>
                  <a:pt x="96" y="14"/>
                  <a:pt x="97" y="13"/>
                </a:cubicBezTo>
                <a:cubicBezTo>
                  <a:pt x="99" y="13"/>
                  <a:pt x="101" y="12"/>
                  <a:pt x="102" y="12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81" y="12"/>
                  <a:pt x="181" y="12"/>
                  <a:pt x="181" y="12"/>
                </a:cubicBezTo>
                <a:cubicBezTo>
                  <a:pt x="181" y="12"/>
                  <a:pt x="181" y="12"/>
                  <a:pt x="181" y="12"/>
                </a:cubicBezTo>
                <a:cubicBezTo>
                  <a:pt x="182" y="12"/>
                  <a:pt x="182" y="12"/>
                  <a:pt x="182" y="12"/>
                </a:cubicBezTo>
                <a:cubicBezTo>
                  <a:pt x="182" y="12"/>
                  <a:pt x="182" y="12"/>
                  <a:pt x="182" y="12"/>
                </a:cubicBezTo>
                <a:cubicBezTo>
                  <a:pt x="183" y="12"/>
                  <a:pt x="185" y="13"/>
                  <a:pt x="187" y="13"/>
                </a:cubicBezTo>
                <a:cubicBezTo>
                  <a:pt x="189" y="14"/>
                  <a:pt x="189" y="15"/>
                  <a:pt x="190" y="17"/>
                </a:cubicBezTo>
                <a:cubicBezTo>
                  <a:pt x="189" y="18"/>
                  <a:pt x="189" y="20"/>
                  <a:pt x="189" y="21"/>
                </a:cubicBezTo>
                <a:cubicBezTo>
                  <a:pt x="188" y="23"/>
                  <a:pt x="187" y="23"/>
                  <a:pt x="186" y="23"/>
                </a:cubicBezTo>
                <a:cubicBezTo>
                  <a:pt x="180" y="23"/>
                  <a:pt x="180" y="23"/>
                  <a:pt x="180" y="23"/>
                </a:cubicBezTo>
                <a:cubicBezTo>
                  <a:pt x="180" y="158"/>
                  <a:pt x="180" y="158"/>
                  <a:pt x="180" y="158"/>
                </a:cubicBezTo>
                <a:cubicBezTo>
                  <a:pt x="180" y="158"/>
                  <a:pt x="180" y="158"/>
                  <a:pt x="180" y="158"/>
                </a:cubicBezTo>
                <a:cubicBezTo>
                  <a:pt x="180" y="159"/>
                  <a:pt x="182" y="189"/>
                  <a:pt x="190" y="204"/>
                </a:cubicBezTo>
                <a:cubicBezTo>
                  <a:pt x="212" y="245"/>
                  <a:pt x="212" y="245"/>
                  <a:pt x="212" y="245"/>
                </a:cubicBezTo>
                <a:lnTo>
                  <a:pt x="165" y="2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0"/>
          <p:cNvSpPr>
            <a:spLocks noEditPoints="1"/>
          </p:cNvSpPr>
          <p:nvPr/>
        </p:nvSpPr>
        <p:spPr bwMode="auto">
          <a:xfrm>
            <a:off x="7329488" y="2126516"/>
            <a:ext cx="476250" cy="992188"/>
          </a:xfrm>
          <a:custGeom>
            <a:avLst/>
            <a:gdLst>
              <a:gd name="T0" fmla="*/ 157 w 181"/>
              <a:gd name="T1" fmla="*/ 0 h 376"/>
              <a:gd name="T2" fmla="*/ 24 w 181"/>
              <a:gd name="T3" fmla="*/ 0 h 376"/>
              <a:gd name="T4" fmla="*/ 0 w 181"/>
              <a:gd name="T5" fmla="*/ 24 h 376"/>
              <a:gd name="T6" fmla="*/ 0 w 181"/>
              <a:gd name="T7" fmla="*/ 25 h 376"/>
              <a:gd name="T8" fmla="*/ 16 w 181"/>
              <a:gd name="T9" fmla="*/ 299 h 376"/>
              <a:gd name="T10" fmla="*/ 83 w 181"/>
              <a:gd name="T11" fmla="*/ 376 h 376"/>
              <a:gd name="T12" fmla="*/ 89 w 181"/>
              <a:gd name="T13" fmla="*/ 376 h 376"/>
              <a:gd name="T14" fmla="*/ 90 w 181"/>
              <a:gd name="T15" fmla="*/ 376 h 376"/>
              <a:gd name="T16" fmla="*/ 98 w 181"/>
              <a:gd name="T17" fmla="*/ 376 h 376"/>
              <a:gd name="T18" fmla="*/ 156 w 181"/>
              <a:gd name="T19" fmla="*/ 337 h 376"/>
              <a:gd name="T20" fmla="*/ 165 w 181"/>
              <a:gd name="T21" fmla="*/ 46 h 376"/>
              <a:gd name="T22" fmla="*/ 181 w 181"/>
              <a:gd name="T23" fmla="*/ 24 h 376"/>
              <a:gd name="T24" fmla="*/ 158 w 181"/>
              <a:gd name="T25" fmla="*/ 33 h 376"/>
              <a:gd name="T26" fmla="*/ 151 w 181"/>
              <a:gd name="T27" fmla="*/ 224 h 376"/>
              <a:gd name="T28" fmla="*/ 137 w 181"/>
              <a:gd name="T29" fmla="*/ 46 h 376"/>
              <a:gd name="T30" fmla="*/ 130 w 181"/>
              <a:gd name="T31" fmla="*/ 62 h 376"/>
              <a:gd name="T32" fmla="*/ 114 w 181"/>
              <a:gd name="T33" fmla="*/ 67 h 376"/>
              <a:gd name="T34" fmla="*/ 130 w 181"/>
              <a:gd name="T35" fmla="*/ 82 h 376"/>
              <a:gd name="T36" fmla="*/ 114 w 181"/>
              <a:gd name="T37" fmla="*/ 86 h 376"/>
              <a:gd name="T38" fmla="*/ 130 w 181"/>
              <a:gd name="T39" fmla="*/ 100 h 376"/>
              <a:gd name="T40" fmla="*/ 114 w 181"/>
              <a:gd name="T41" fmla="*/ 105 h 376"/>
              <a:gd name="T42" fmla="*/ 130 w 181"/>
              <a:gd name="T43" fmla="*/ 120 h 376"/>
              <a:gd name="T44" fmla="*/ 114 w 181"/>
              <a:gd name="T45" fmla="*/ 124 h 376"/>
              <a:gd name="T46" fmla="*/ 130 w 181"/>
              <a:gd name="T47" fmla="*/ 137 h 376"/>
              <a:gd name="T48" fmla="*/ 114 w 181"/>
              <a:gd name="T49" fmla="*/ 141 h 376"/>
              <a:gd name="T50" fmla="*/ 130 w 181"/>
              <a:gd name="T51" fmla="*/ 156 h 376"/>
              <a:gd name="T52" fmla="*/ 114 w 181"/>
              <a:gd name="T53" fmla="*/ 160 h 376"/>
              <a:gd name="T54" fmla="*/ 130 w 181"/>
              <a:gd name="T55" fmla="*/ 174 h 376"/>
              <a:gd name="T56" fmla="*/ 114 w 181"/>
              <a:gd name="T57" fmla="*/ 178 h 376"/>
              <a:gd name="T58" fmla="*/ 130 w 181"/>
              <a:gd name="T59" fmla="*/ 193 h 376"/>
              <a:gd name="T60" fmla="*/ 114 w 181"/>
              <a:gd name="T61" fmla="*/ 198 h 376"/>
              <a:gd name="T62" fmla="*/ 130 w 181"/>
              <a:gd name="T63" fmla="*/ 211 h 376"/>
              <a:gd name="T64" fmla="*/ 114 w 181"/>
              <a:gd name="T65" fmla="*/ 215 h 376"/>
              <a:gd name="T66" fmla="*/ 130 w 181"/>
              <a:gd name="T67" fmla="*/ 224 h 376"/>
              <a:gd name="T68" fmla="*/ 30 w 181"/>
              <a:gd name="T69" fmla="*/ 33 h 376"/>
              <a:gd name="T70" fmla="*/ 15 w 181"/>
              <a:gd name="T71" fmla="*/ 29 h 376"/>
              <a:gd name="T72" fmla="*/ 23 w 181"/>
              <a:gd name="T73" fmla="*/ 14 h 376"/>
              <a:gd name="T74" fmla="*/ 167 w 181"/>
              <a:gd name="T75" fmla="*/ 24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1" h="376">
                <a:moveTo>
                  <a:pt x="181" y="24"/>
                </a:moveTo>
                <a:cubicBezTo>
                  <a:pt x="180" y="5"/>
                  <a:pt x="166" y="0"/>
                  <a:pt x="157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3" y="0"/>
                </a:cubicBezTo>
                <a:cubicBezTo>
                  <a:pt x="15" y="0"/>
                  <a:pt x="0" y="5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1"/>
                  <a:pt x="5" y="43"/>
                  <a:pt x="16" y="46"/>
                </a:cubicBezTo>
                <a:cubicBezTo>
                  <a:pt x="16" y="299"/>
                  <a:pt x="16" y="299"/>
                  <a:pt x="16" y="299"/>
                </a:cubicBezTo>
                <a:cubicBezTo>
                  <a:pt x="16" y="300"/>
                  <a:pt x="16" y="318"/>
                  <a:pt x="25" y="337"/>
                </a:cubicBezTo>
                <a:cubicBezTo>
                  <a:pt x="33" y="354"/>
                  <a:pt x="49" y="373"/>
                  <a:pt x="83" y="376"/>
                </a:cubicBezTo>
                <a:cubicBezTo>
                  <a:pt x="83" y="376"/>
                  <a:pt x="83" y="376"/>
                  <a:pt x="83" y="376"/>
                </a:cubicBezTo>
                <a:cubicBezTo>
                  <a:pt x="89" y="376"/>
                  <a:pt x="89" y="376"/>
                  <a:pt x="89" y="376"/>
                </a:cubicBezTo>
                <a:cubicBezTo>
                  <a:pt x="90" y="376"/>
                  <a:pt x="90" y="376"/>
                  <a:pt x="90" y="376"/>
                </a:cubicBezTo>
                <a:cubicBezTo>
                  <a:pt x="90" y="376"/>
                  <a:pt x="90" y="376"/>
                  <a:pt x="90" y="376"/>
                </a:cubicBezTo>
                <a:cubicBezTo>
                  <a:pt x="91" y="376"/>
                  <a:pt x="91" y="376"/>
                  <a:pt x="91" y="376"/>
                </a:cubicBezTo>
                <a:cubicBezTo>
                  <a:pt x="98" y="376"/>
                  <a:pt x="98" y="376"/>
                  <a:pt x="98" y="376"/>
                </a:cubicBezTo>
                <a:cubicBezTo>
                  <a:pt x="98" y="376"/>
                  <a:pt x="98" y="376"/>
                  <a:pt x="98" y="376"/>
                </a:cubicBezTo>
                <a:cubicBezTo>
                  <a:pt x="131" y="373"/>
                  <a:pt x="148" y="354"/>
                  <a:pt x="156" y="337"/>
                </a:cubicBezTo>
                <a:cubicBezTo>
                  <a:pt x="164" y="318"/>
                  <a:pt x="165" y="300"/>
                  <a:pt x="165" y="299"/>
                </a:cubicBezTo>
                <a:cubicBezTo>
                  <a:pt x="165" y="46"/>
                  <a:pt x="165" y="46"/>
                  <a:pt x="165" y="46"/>
                </a:cubicBezTo>
                <a:cubicBezTo>
                  <a:pt x="176" y="43"/>
                  <a:pt x="180" y="31"/>
                  <a:pt x="181" y="25"/>
                </a:cubicBezTo>
                <a:cubicBezTo>
                  <a:pt x="181" y="24"/>
                  <a:pt x="181" y="24"/>
                  <a:pt x="181" y="24"/>
                </a:cubicBezTo>
                <a:close/>
                <a:moveTo>
                  <a:pt x="165" y="29"/>
                </a:moveTo>
                <a:cubicBezTo>
                  <a:pt x="163" y="32"/>
                  <a:pt x="161" y="33"/>
                  <a:pt x="158" y="33"/>
                </a:cubicBezTo>
                <a:cubicBezTo>
                  <a:pt x="151" y="33"/>
                  <a:pt x="151" y="33"/>
                  <a:pt x="151" y="33"/>
                </a:cubicBezTo>
                <a:cubicBezTo>
                  <a:pt x="151" y="224"/>
                  <a:pt x="151" y="224"/>
                  <a:pt x="151" y="224"/>
                </a:cubicBezTo>
                <a:cubicBezTo>
                  <a:pt x="137" y="224"/>
                  <a:pt x="137" y="224"/>
                  <a:pt x="137" y="224"/>
                </a:cubicBezTo>
                <a:cubicBezTo>
                  <a:pt x="137" y="46"/>
                  <a:pt x="137" y="46"/>
                  <a:pt x="137" y="46"/>
                </a:cubicBezTo>
                <a:cubicBezTo>
                  <a:pt x="130" y="46"/>
                  <a:pt x="130" y="46"/>
                  <a:pt x="130" y="46"/>
                </a:cubicBezTo>
                <a:cubicBezTo>
                  <a:pt x="130" y="62"/>
                  <a:pt x="130" y="62"/>
                  <a:pt x="130" y="62"/>
                </a:cubicBezTo>
                <a:cubicBezTo>
                  <a:pt x="114" y="62"/>
                  <a:pt x="114" y="62"/>
                  <a:pt x="114" y="62"/>
                </a:cubicBezTo>
                <a:cubicBezTo>
                  <a:pt x="114" y="67"/>
                  <a:pt x="114" y="67"/>
                  <a:pt x="114" y="67"/>
                </a:cubicBezTo>
                <a:cubicBezTo>
                  <a:pt x="130" y="67"/>
                  <a:pt x="130" y="67"/>
                  <a:pt x="130" y="67"/>
                </a:cubicBezTo>
                <a:cubicBezTo>
                  <a:pt x="130" y="82"/>
                  <a:pt x="130" y="82"/>
                  <a:pt x="130" y="82"/>
                </a:cubicBezTo>
                <a:cubicBezTo>
                  <a:pt x="114" y="82"/>
                  <a:pt x="114" y="82"/>
                  <a:pt x="114" y="82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30" y="86"/>
                  <a:pt x="130" y="86"/>
                  <a:pt x="130" y="86"/>
                </a:cubicBezTo>
                <a:cubicBezTo>
                  <a:pt x="130" y="100"/>
                  <a:pt x="130" y="100"/>
                  <a:pt x="130" y="100"/>
                </a:cubicBezTo>
                <a:cubicBezTo>
                  <a:pt x="114" y="100"/>
                  <a:pt x="114" y="100"/>
                  <a:pt x="114" y="100"/>
                </a:cubicBezTo>
                <a:cubicBezTo>
                  <a:pt x="114" y="105"/>
                  <a:pt x="114" y="105"/>
                  <a:pt x="114" y="105"/>
                </a:cubicBezTo>
                <a:cubicBezTo>
                  <a:pt x="130" y="105"/>
                  <a:pt x="130" y="105"/>
                  <a:pt x="130" y="105"/>
                </a:cubicBezTo>
                <a:cubicBezTo>
                  <a:pt x="130" y="120"/>
                  <a:pt x="130" y="120"/>
                  <a:pt x="130" y="120"/>
                </a:cubicBezTo>
                <a:cubicBezTo>
                  <a:pt x="114" y="120"/>
                  <a:pt x="114" y="120"/>
                  <a:pt x="114" y="120"/>
                </a:cubicBezTo>
                <a:cubicBezTo>
                  <a:pt x="114" y="124"/>
                  <a:pt x="114" y="124"/>
                  <a:pt x="114" y="124"/>
                </a:cubicBezTo>
                <a:cubicBezTo>
                  <a:pt x="130" y="124"/>
                  <a:pt x="130" y="124"/>
                  <a:pt x="130" y="124"/>
                </a:cubicBezTo>
                <a:cubicBezTo>
                  <a:pt x="130" y="137"/>
                  <a:pt x="130" y="137"/>
                  <a:pt x="130" y="137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14" y="141"/>
                  <a:pt x="114" y="141"/>
                  <a:pt x="114" y="141"/>
                </a:cubicBezTo>
                <a:cubicBezTo>
                  <a:pt x="130" y="141"/>
                  <a:pt x="130" y="141"/>
                  <a:pt x="130" y="141"/>
                </a:cubicBezTo>
                <a:cubicBezTo>
                  <a:pt x="130" y="156"/>
                  <a:pt x="130" y="156"/>
                  <a:pt x="130" y="156"/>
                </a:cubicBezTo>
                <a:cubicBezTo>
                  <a:pt x="114" y="156"/>
                  <a:pt x="114" y="156"/>
                  <a:pt x="114" y="156"/>
                </a:cubicBezTo>
                <a:cubicBezTo>
                  <a:pt x="114" y="160"/>
                  <a:pt x="114" y="160"/>
                  <a:pt x="114" y="160"/>
                </a:cubicBezTo>
                <a:cubicBezTo>
                  <a:pt x="130" y="160"/>
                  <a:pt x="130" y="160"/>
                  <a:pt x="130" y="160"/>
                </a:cubicBezTo>
                <a:cubicBezTo>
                  <a:pt x="130" y="174"/>
                  <a:pt x="130" y="174"/>
                  <a:pt x="130" y="174"/>
                </a:cubicBezTo>
                <a:cubicBezTo>
                  <a:pt x="114" y="174"/>
                  <a:pt x="114" y="174"/>
                  <a:pt x="114" y="174"/>
                </a:cubicBezTo>
                <a:cubicBezTo>
                  <a:pt x="114" y="178"/>
                  <a:pt x="114" y="178"/>
                  <a:pt x="114" y="178"/>
                </a:cubicBezTo>
                <a:cubicBezTo>
                  <a:pt x="130" y="178"/>
                  <a:pt x="130" y="178"/>
                  <a:pt x="130" y="178"/>
                </a:cubicBezTo>
                <a:cubicBezTo>
                  <a:pt x="130" y="193"/>
                  <a:pt x="130" y="193"/>
                  <a:pt x="130" y="193"/>
                </a:cubicBezTo>
                <a:cubicBezTo>
                  <a:pt x="114" y="193"/>
                  <a:pt x="114" y="193"/>
                  <a:pt x="114" y="193"/>
                </a:cubicBezTo>
                <a:cubicBezTo>
                  <a:pt x="114" y="198"/>
                  <a:pt x="114" y="198"/>
                  <a:pt x="114" y="198"/>
                </a:cubicBezTo>
                <a:cubicBezTo>
                  <a:pt x="130" y="198"/>
                  <a:pt x="130" y="198"/>
                  <a:pt x="130" y="198"/>
                </a:cubicBezTo>
                <a:cubicBezTo>
                  <a:pt x="130" y="211"/>
                  <a:pt x="130" y="211"/>
                  <a:pt x="130" y="211"/>
                </a:cubicBezTo>
                <a:cubicBezTo>
                  <a:pt x="114" y="211"/>
                  <a:pt x="114" y="211"/>
                  <a:pt x="114" y="211"/>
                </a:cubicBezTo>
                <a:cubicBezTo>
                  <a:pt x="114" y="215"/>
                  <a:pt x="114" y="215"/>
                  <a:pt x="114" y="215"/>
                </a:cubicBezTo>
                <a:cubicBezTo>
                  <a:pt x="130" y="215"/>
                  <a:pt x="130" y="215"/>
                  <a:pt x="130" y="215"/>
                </a:cubicBezTo>
                <a:cubicBezTo>
                  <a:pt x="130" y="224"/>
                  <a:pt x="130" y="224"/>
                  <a:pt x="130" y="224"/>
                </a:cubicBezTo>
                <a:cubicBezTo>
                  <a:pt x="30" y="224"/>
                  <a:pt x="30" y="224"/>
                  <a:pt x="30" y="224"/>
                </a:cubicBezTo>
                <a:cubicBezTo>
                  <a:pt x="30" y="33"/>
                  <a:pt x="30" y="33"/>
                  <a:pt x="30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19" y="33"/>
                  <a:pt x="17" y="32"/>
                  <a:pt x="15" y="29"/>
                </a:cubicBezTo>
                <a:cubicBezTo>
                  <a:pt x="14" y="27"/>
                  <a:pt x="14" y="25"/>
                  <a:pt x="13" y="24"/>
                </a:cubicBezTo>
                <a:cubicBezTo>
                  <a:pt x="14" y="15"/>
                  <a:pt x="20" y="14"/>
                  <a:pt x="23" y="14"/>
                </a:cubicBezTo>
                <a:cubicBezTo>
                  <a:pt x="157" y="14"/>
                  <a:pt x="157" y="14"/>
                  <a:pt x="157" y="14"/>
                </a:cubicBezTo>
                <a:cubicBezTo>
                  <a:pt x="161" y="14"/>
                  <a:pt x="166" y="15"/>
                  <a:pt x="167" y="24"/>
                </a:cubicBezTo>
                <a:cubicBezTo>
                  <a:pt x="167" y="25"/>
                  <a:pt x="166" y="27"/>
                  <a:pt x="165" y="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90" name="组合 89"/>
          <p:cNvGrpSpPr/>
          <p:nvPr/>
        </p:nvGrpSpPr>
        <p:grpSpPr>
          <a:xfrm>
            <a:off x="5588000" y="2055079"/>
            <a:ext cx="877888" cy="963613"/>
            <a:chOff x="5397500" y="2286001"/>
            <a:chExt cx="877888" cy="963613"/>
          </a:xfrm>
          <a:solidFill>
            <a:schemeClr val="accent1"/>
          </a:solidFill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5748338" y="2673351"/>
              <a:ext cx="187325" cy="1889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5402263" y="2449513"/>
              <a:ext cx="865188" cy="636588"/>
            </a:xfrm>
            <a:custGeom>
              <a:avLst/>
              <a:gdLst>
                <a:gd name="T0" fmla="*/ 271 w 328"/>
                <a:gd name="T1" fmla="*/ 241 h 241"/>
                <a:gd name="T2" fmla="*/ 122 w 328"/>
                <a:gd name="T3" fmla="*/ 184 h 241"/>
                <a:gd name="T4" fmla="*/ 28 w 328"/>
                <a:gd name="T5" fmla="*/ 96 h 241"/>
                <a:gd name="T6" fmla="*/ 12 w 328"/>
                <a:gd name="T7" fmla="*/ 19 h 241"/>
                <a:gd name="T8" fmla="*/ 58 w 328"/>
                <a:gd name="T9" fmla="*/ 0 h 241"/>
                <a:gd name="T10" fmla="*/ 207 w 328"/>
                <a:gd name="T11" fmla="*/ 57 h 241"/>
                <a:gd name="T12" fmla="*/ 301 w 328"/>
                <a:gd name="T13" fmla="*/ 145 h 241"/>
                <a:gd name="T14" fmla="*/ 317 w 328"/>
                <a:gd name="T15" fmla="*/ 222 h 241"/>
                <a:gd name="T16" fmla="*/ 271 w 328"/>
                <a:gd name="T17" fmla="*/ 241 h 241"/>
                <a:gd name="T18" fmla="*/ 58 w 328"/>
                <a:gd name="T19" fmla="*/ 14 h 241"/>
                <a:gd name="T20" fmla="*/ 24 w 328"/>
                <a:gd name="T21" fmla="*/ 27 h 241"/>
                <a:gd name="T22" fmla="*/ 40 w 328"/>
                <a:gd name="T23" fmla="*/ 88 h 241"/>
                <a:gd name="T24" fmla="*/ 130 w 328"/>
                <a:gd name="T25" fmla="*/ 172 h 241"/>
                <a:gd name="T26" fmla="*/ 271 w 328"/>
                <a:gd name="T27" fmla="*/ 226 h 241"/>
                <a:gd name="T28" fmla="*/ 305 w 328"/>
                <a:gd name="T29" fmla="*/ 214 h 241"/>
                <a:gd name="T30" fmla="*/ 289 w 328"/>
                <a:gd name="T31" fmla="*/ 153 h 241"/>
                <a:gd name="T32" fmla="*/ 199 w 328"/>
                <a:gd name="T33" fmla="*/ 69 h 241"/>
                <a:gd name="T34" fmla="*/ 58 w 328"/>
                <a:gd name="T35" fmla="*/ 1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8" h="241">
                  <a:moveTo>
                    <a:pt x="271" y="241"/>
                  </a:moveTo>
                  <a:cubicBezTo>
                    <a:pt x="231" y="241"/>
                    <a:pt x="176" y="219"/>
                    <a:pt x="122" y="184"/>
                  </a:cubicBezTo>
                  <a:cubicBezTo>
                    <a:pt x="82" y="157"/>
                    <a:pt x="49" y="126"/>
                    <a:pt x="28" y="96"/>
                  </a:cubicBezTo>
                  <a:cubicBezTo>
                    <a:pt x="6" y="64"/>
                    <a:pt x="0" y="37"/>
                    <a:pt x="12" y="19"/>
                  </a:cubicBezTo>
                  <a:cubicBezTo>
                    <a:pt x="20" y="7"/>
                    <a:pt x="36" y="0"/>
                    <a:pt x="58" y="0"/>
                  </a:cubicBezTo>
                  <a:cubicBezTo>
                    <a:pt x="97" y="0"/>
                    <a:pt x="153" y="21"/>
                    <a:pt x="207" y="57"/>
                  </a:cubicBezTo>
                  <a:cubicBezTo>
                    <a:pt x="246" y="84"/>
                    <a:pt x="280" y="115"/>
                    <a:pt x="301" y="145"/>
                  </a:cubicBezTo>
                  <a:cubicBezTo>
                    <a:pt x="323" y="176"/>
                    <a:pt x="328" y="204"/>
                    <a:pt x="317" y="222"/>
                  </a:cubicBezTo>
                  <a:cubicBezTo>
                    <a:pt x="308" y="234"/>
                    <a:pt x="293" y="241"/>
                    <a:pt x="271" y="241"/>
                  </a:cubicBezTo>
                  <a:close/>
                  <a:moveTo>
                    <a:pt x="58" y="14"/>
                  </a:moveTo>
                  <a:cubicBezTo>
                    <a:pt x="46" y="14"/>
                    <a:pt x="31" y="17"/>
                    <a:pt x="24" y="27"/>
                  </a:cubicBezTo>
                  <a:cubicBezTo>
                    <a:pt x="16" y="39"/>
                    <a:pt x="21" y="62"/>
                    <a:pt x="40" y="88"/>
                  </a:cubicBezTo>
                  <a:cubicBezTo>
                    <a:pt x="60" y="117"/>
                    <a:pt x="92" y="146"/>
                    <a:pt x="130" y="172"/>
                  </a:cubicBezTo>
                  <a:cubicBezTo>
                    <a:pt x="181" y="206"/>
                    <a:pt x="235" y="226"/>
                    <a:pt x="271" y="226"/>
                  </a:cubicBezTo>
                  <a:cubicBezTo>
                    <a:pt x="283" y="226"/>
                    <a:pt x="298" y="224"/>
                    <a:pt x="305" y="214"/>
                  </a:cubicBezTo>
                  <a:cubicBezTo>
                    <a:pt x="313" y="201"/>
                    <a:pt x="307" y="179"/>
                    <a:pt x="289" y="153"/>
                  </a:cubicBezTo>
                  <a:cubicBezTo>
                    <a:pt x="269" y="124"/>
                    <a:pt x="237" y="95"/>
                    <a:pt x="199" y="69"/>
                  </a:cubicBezTo>
                  <a:cubicBezTo>
                    <a:pt x="148" y="35"/>
                    <a:pt x="94" y="14"/>
                    <a:pt x="5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5397500" y="2457451"/>
              <a:ext cx="877888" cy="620713"/>
            </a:xfrm>
            <a:custGeom>
              <a:avLst/>
              <a:gdLst>
                <a:gd name="T0" fmla="*/ 59 w 333"/>
                <a:gd name="T1" fmla="*/ 235 h 235"/>
                <a:gd name="T2" fmla="*/ 12 w 333"/>
                <a:gd name="T3" fmla="*/ 215 h 235"/>
                <a:gd name="T4" fmla="*/ 29 w 333"/>
                <a:gd name="T5" fmla="*/ 138 h 235"/>
                <a:gd name="T6" fmla="*/ 126 w 333"/>
                <a:gd name="T7" fmla="*/ 53 h 235"/>
                <a:gd name="T8" fmla="*/ 273 w 333"/>
                <a:gd name="T9" fmla="*/ 0 h 235"/>
                <a:gd name="T10" fmla="*/ 321 w 333"/>
                <a:gd name="T11" fmla="*/ 20 h 235"/>
                <a:gd name="T12" fmla="*/ 303 w 333"/>
                <a:gd name="T13" fmla="*/ 97 h 235"/>
                <a:gd name="T14" fmla="*/ 207 w 333"/>
                <a:gd name="T15" fmla="*/ 182 h 235"/>
                <a:gd name="T16" fmla="*/ 59 w 333"/>
                <a:gd name="T17" fmla="*/ 235 h 235"/>
                <a:gd name="T18" fmla="*/ 273 w 333"/>
                <a:gd name="T19" fmla="*/ 14 h 235"/>
                <a:gd name="T20" fmla="*/ 133 w 333"/>
                <a:gd name="T21" fmla="*/ 65 h 235"/>
                <a:gd name="T22" fmla="*/ 41 w 333"/>
                <a:gd name="T23" fmla="*/ 147 h 235"/>
                <a:gd name="T24" fmla="*/ 24 w 333"/>
                <a:gd name="T25" fmla="*/ 207 h 235"/>
                <a:gd name="T26" fmla="*/ 59 w 333"/>
                <a:gd name="T27" fmla="*/ 221 h 235"/>
                <a:gd name="T28" fmla="*/ 199 w 333"/>
                <a:gd name="T29" fmla="*/ 170 h 235"/>
                <a:gd name="T30" fmla="*/ 292 w 333"/>
                <a:gd name="T31" fmla="*/ 88 h 235"/>
                <a:gd name="T32" fmla="*/ 309 w 333"/>
                <a:gd name="T33" fmla="*/ 28 h 235"/>
                <a:gd name="T34" fmla="*/ 273 w 333"/>
                <a:gd name="T35" fmla="*/ 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3" h="235">
                  <a:moveTo>
                    <a:pt x="59" y="235"/>
                  </a:moveTo>
                  <a:cubicBezTo>
                    <a:pt x="36" y="235"/>
                    <a:pt x="20" y="228"/>
                    <a:pt x="12" y="215"/>
                  </a:cubicBezTo>
                  <a:cubicBezTo>
                    <a:pt x="0" y="197"/>
                    <a:pt x="6" y="169"/>
                    <a:pt x="29" y="138"/>
                  </a:cubicBezTo>
                  <a:cubicBezTo>
                    <a:pt x="51" y="109"/>
                    <a:pt x="85" y="79"/>
                    <a:pt x="126" y="53"/>
                  </a:cubicBezTo>
                  <a:cubicBezTo>
                    <a:pt x="179" y="20"/>
                    <a:pt x="234" y="0"/>
                    <a:pt x="273" y="0"/>
                  </a:cubicBezTo>
                  <a:cubicBezTo>
                    <a:pt x="296" y="0"/>
                    <a:pt x="313" y="7"/>
                    <a:pt x="321" y="20"/>
                  </a:cubicBezTo>
                  <a:cubicBezTo>
                    <a:pt x="333" y="38"/>
                    <a:pt x="326" y="65"/>
                    <a:pt x="303" y="97"/>
                  </a:cubicBezTo>
                  <a:cubicBezTo>
                    <a:pt x="282" y="126"/>
                    <a:pt x="247" y="156"/>
                    <a:pt x="207" y="182"/>
                  </a:cubicBezTo>
                  <a:cubicBezTo>
                    <a:pt x="154" y="215"/>
                    <a:pt x="99" y="235"/>
                    <a:pt x="59" y="235"/>
                  </a:cubicBezTo>
                  <a:close/>
                  <a:moveTo>
                    <a:pt x="273" y="14"/>
                  </a:moveTo>
                  <a:cubicBezTo>
                    <a:pt x="237" y="14"/>
                    <a:pt x="183" y="34"/>
                    <a:pt x="133" y="65"/>
                  </a:cubicBezTo>
                  <a:cubicBezTo>
                    <a:pt x="94" y="90"/>
                    <a:pt x="62" y="119"/>
                    <a:pt x="41" y="147"/>
                  </a:cubicBezTo>
                  <a:cubicBezTo>
                    <a:pt x="22" y="172"/>
                    <a:pt x="16" y="195"/>
                    <a:pt x="24" y="207"/>
                  </a:cubicBezTo>
                  <a:cubicBezTo>
                    <a:pt x="31" y="218"/>
                    <a:pt x="47" y="221"/>
                    <a:pt x="59" y="221"/>
                  </a:cubicBezTo>
                  <a:cubicBezTo>
                    <a:pt x="96" y="221"/>
                    <a:pt x="149" y="201"/>
                    <a:pt x="199" y="170"/>
                  </a:cubicBezTo>
                  <a:cubicBezTo>
                    <a:pt x="238" y="145"/>
                    <a:pt x="271" y="116"/>
                    <a:pt x="292" y="88"/>
                  </a:cubicBezTo>
                  <a:cubicBezTo>
                    <a:pt x="311" y="62"/>
                    <a:pt x="317" y="40"/>
                    <a:pt x="309" y="28"/>
                  </a:cubicBezTo>
                  <a:cubicBezTo>
                    <a:pt x="302" y="16"/>
                    <a:pt x="286" y="14"/>
                    <a:pt x="27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5635625" y="2286001"/>
              <a:ext cx="400050" cy="963613"/>
            </a:xfrm>
            <a:custGeom>
              <a:avLst/>
              <a:gdLst>
                <a:gd name="T0" fmla="*/ 76 w 152"/>
                <a:gd name="T1" fmla="*/ 365 h 365"/>
                <a:gd name="T2" fmla="*/ 0 w 152"/>
                <a:gd name="T3" fmla="*/ 182 h 365"/>
                <a:gd name="T4" fmla="*/ 76 w 152"/>
                <a:gd name="T5" fmla="*/ 0 h 365"/>
                <a:gd name="T6" fmla="*/ 152 w 152"/>
                <a:gd name="T7" fmla="*/ 182 h 365"/>
                <a:gd name="T8" fmla="*/ 76 w 152"/>
                <a:gd name="T9" fmla="*/ 365 h 365"/>
                <a:gd name="T10" fmla="*/ 76 w 152"/>
                <a:gd name="T11" fmla="*/ 14 h 365"/>
                <a:gd name="T12" fmla="*/ 14 w 152"/>
                <a:gd name="T13" fmla="*/ 182 h 365"/>
                <a:gd name="T14" fmla="*/ 76 w 152"/>
                <a:gd name="T15" fmla="*/ 351 h 365"/>
                <a:gd name="T16" fmla="*/ 138 w 152"/>
                <a:gd name="T17" fmla="*/ 182 h 365"/>
                <a:gd name="T18" fmla="*/ 76 w 152"/>
                <a:gd name="T19" fmla="*/ 14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365">
                  <a:moveTo>
                    <a:pt x="76" y="365"/>
                  </a:moveTo>
                  <a:cubicBezTo>
                    <a:pt x="34" y="365"/>
                    <a:pt x="0" y="285"/>
                    <a:pt x="0" y="182"/>
                  </a:cubicBezTo>
                  <a:cubicBezTo>
                    <a:pt x="0" y="80"/>
                    <a:pt x="34" y="0"/>
                    <a:pt x="76" y="0"/>
                  </a:cubicBezTo>
                  <a:cubicBezTo>
                    <a:pt x="119" y="0"/>
                    <a:pt x="152" y="80"/>
                    <a:pt x="152" y="182"/>
                  </a:cubicBezTo>
                  <a:cubicBezTo>
                    <a:pt x="152" y="285"/>
                    <a:pt x="119" y="365"/>
                    <a:pt x="76" y="365"/>
                  </a:cubicBezTo>
                  <a:close/>
                  <a:moveTo>
                    <a:pt x="76" y="14"/>
                  </a:moveTo>
                  <a:cubicBezTo>
                    <a:pt x="46" y="14"/>
                    <a:pt x="14" y="82"/>
                    <a:pt x="14" y="182"/>
                  </a:cubicBezTo>
                  <a:cubicBezTo>
                    <a:pt x="14" y="283"/>
                    <a:pt x="46" y="351"/>
                    <a:pt x="76" y="351"/>
                  </a:cubicBezTo>
                  <a:cubicBezTo>
                    <a:pt x="106" y="351"/>
                    <a:pt x="138" y="283"/>
                    <a:pt x="138" y="182"/>
                  </a:cubicBezTo>
                  <a:cubicBezTo>
                    <a:pt x="138" y="82"/>
                    <a:pt x="106" y="14"/>
                    <a:pt x="7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9985375" y="2110641"/>
            <a:ext cx="1292226" cy="919163"/>
            <a:chOff x="9794875" y="2341563"/>
            <a:chExt cx="1292226" cy="919163"/>
          </a:xfrm>
          <a:solidFill>
            <a:schemeClr val="accent1"/>
          </a:solidFill>
        </p:grpSpPr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10460038" y="2341563"/>
              <a:ext cx="627063" cy="919163"/>
            </a:xfrm>
            <a:custGeom>
              <a:avLst/>
              <a:gdLst>
                <a:gd name="T0" fmla="*/ 220 w 238"/>
                <a:gd name="T1" fmla="*/ 348 h 348"/>
                <a:gd name="T2" fmla="*/ 18 w 238"/>
                <a:gd name="T3" fmla="*/ 348 h 348"/>
                <a:gd name="T4" fmla="*/ 0 w 238"/>
                <a:gd name="T5" fmla="*/ 329 h 348"/>
                <a:gd name="T6" fmla="*/ 0 w 238"/>
                <a:gd name="T7" fmla="*/ 18 h 348"/>
                <a:gd name="T8" fmla="*/ 18 w 238"/>
                <a:gd name="T9" fmla="*/ 0 h 348"/>
                <a:gd name="T10" fmla="*/ 220 w 238"/>
                <a:gd name="T11" fmla="*/ 0 h 348"/>
                <a:gd name="T12" fmla="*/ 238 w 238"/>
                <a:gd name="T13" fmla="*/ 18 h 348"/>
                <a:gd name="T14" fmla="*/ 238 w 238"/>
                <a:gd name="T15" fmla="*/ 329 h 348"/>
                <a:gd name="T16" fmla="*/ 220 w 238"/>
                <a:gd name="T17" fmla="*/ 348 h 348"/>
                <a:gd name="T18" fmla="*/ 19 w 238"/>
                <a:gd name="T19" fmla="*/ 328 h 348"/>
                <a:gd name="T20" fmla="*/ 218 w 238"/>
                <a:gd name="T21" fmla="*/ 328 h 348"/>
                <a:gd name="T22" fmla="*/ 218 w 238"/>
                <a:gd name="T23" fmla="*/ 19 h 348"/>
                <a:gd name="T24" fmla="*/ 19 w 238"/>
                <a:gd name="T25" fmla="*/ 19 h 348"/>
                <a:gd name="T26" fmla="*/ 19 w 238"/>
                <a:gd name="T27" fmla="*/ 32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348">
                  <a:moveTo>
                    <a:pt x="220" y="348"/>
                  </a:moveTo>
                  <a:cubicBezTo>
                    <a:pt x="18" y="348"/>
                    <a:pt x="18" y="348"/>
                    <a:pt x="18" y="348"/>
                  </a:cubicBezTo>
                  <a:cubicBezTo>
                    <a:pt x="8" y="348"/>
                    <a:pt x="0" y="339"/>
                    <a:pt x="0" y="32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30" y="0"/>
                    <a:pt x="238" y="8"/>
                    <a:pt x="238" y="18"/>
                  </a:cubicBezTo>
                  <a:cubicBezTo>
                    <a:pt x="238" y="329"/>
                    <a:pt x="238" y="329"/>
                    <a:pt x="238" y="329"/>
                  </a:cubicBezTo>
                  <a:cubicBezTo>
                    <a:pt x="238" y="339"/>
                    <a:pt x="230" y="348"/>
                    <a:pt x="220" y="348"/>
                  </a:cubicBezTo>
                  <a:close/>
                  <a:moveTo>
                    <a:pt x="19" y="328"/>
                  </a:moveTo>
                  <a:cubicBezTo>
                    <a:pt x="218" y="328"/>
                    <a:pt x="218" y="328"/>
                    <a:pt x="218" y="328"/>
                  </a:cubicBezTo>
                  <a:cubicBezTo>
                    <a:pt x="218" y="19"/>
                    <a:pt x="218" y="19"/>
                    <a:pt x="218" y="19"/>
                  </a:cubicBezTo>
                  <a:cubicBezTo>
                    <a:pt x="19" y="19"/>
                    <a:pt x="19" y="19"/>
                    <a:pt x="19" y="19"/>
                  </a:cubicBezTo>
                  <a:lnTo>
                    <a:pt x="19" y="3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9794875" y="2341563"/>
              <a:ext cx="627063" cy="919163"/>
            </a:xfrm>
            <a:custGeom>
              <a:avLst/>
              <a:gdLst>
                <a:gd name="T0" fmla="*/ 220 w 238"/>
                <a:gd name="T1" fmla="*/ 348 h 348"/>
                <a:gd name="T2" fmla="*/ 18 w 238"/>
                <a:gd name="T3" fmla="*/ 348 h 348"/>
                <a:gd name="T4" fmla="*/ 0 w 238"/>
                <a:gd name="T5" fmla="*/ 329 h 348"/>
                <a:gd name="T6" fmla="*/ 0 w 238"/>
                <a:gd name="T7" fmla="*/ 18 h 348"/>
                <a:gd name="T8" fmla="*/ 18 w 238"/>
                <a:gd name="T9" fmla="*/ 0 h 348"/>
                <a:gd name="T10" fmla="*/ 220 w 238"/>
                <a:gd name="T11" fmla="*/ 0 h 348"/>
                <a:gd name="T12" fmla="*/ 238 w 238"/>
                <a:gd name="T13" fmla="*/ 18 h 348"/>
                <a:gd name="T14" fmla="*/ 238 w 238"/>
                <a:gd name="T15" fmla="*/ 329 h 348"/>
                <a:gd name="T16" fmla="*/ 220 w 238"/>
                <a:gd name="T17" fmla="*/ 348 h 348"/>
                <a:gd name="T18" fmla="*/ 19 w 238"/>
                <a:gd name="T19" fmla="*/ 328 h 348"/>
                <a:gd name="T20" fmla="*/ 219 w 238"/>
                <a:gd name="T21" fmla="*/ 328 h 348"/>
                <a:gd name="T22" fmla="*/ 219 w 238"/>
                <a:gd name="T23" fmla="*/ 19 h 348"/>
                <a:gd name="T24" fmla="*/ 19 w 238"/>
                <a:gd name="T25" fmla="*/ 19 h 348"/>
                <a:gd name="T26" fmla="*/ 19 w 238"/>
                <a:gd name="T27" fmla="*/ 32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348">
                  <a:moveTo>
                    <a:pt x="220" y="348"/>
                  </a:moveTo>
                  <a:cubicBezTo>
                    <a:pt x="18" y="348"/>
                    <a:pt x="18" y="348"/>
                    <a:pt x="18" y="348"/>
                  </a:cubicBezTo>
                  <a:cubicBezTo>
                    <a:pt x="8" y="348"/>
                    <a:pt x="0" y="339"/>
                    <a:pt x="0" y="32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30" y="0"/>
                    <a:pt x="238" y="8"/>
                    <a:pt x="238" y="18"/>
                  </a:cubicBezTo>
                  <a:cubicBezTo>
                    <a:pt x="238" y="329"/>
                    <a:pt x="238" y="329"/>
                    <a:pt x="238" y="329"/>
                  </a:cubicBezTo>
                  <a:cubicBezTo>
                    <a:pt x="238" y="339"/>
                    <a:pt x="230" y="348"/>
                    <a:pt x="220" y="348"/>
                  </a:cubicBezTo>
                  <a:close/>
                  <a:moveTo>
                    <a:pt x="19" y="328"/>
                  </a:moveTo>
                  <a:cubicBezTo>
                    <a:pt x="219" y="328"/>
                    <a:pt x="219" y="328"/>
                    <a:pt x="219" y="328"/>
                  </a:cubicBezTo>
                  <a:cubicBezTo>
                    <a:pt x="219" y="19"/>
                    <a:pt x="219" y="19"/>
                    <a:pt x="219" y="19"/>
                  </a:cubicBezTo>
                  <a:cubicBezTo>
                    <a:pt x="19" y="19"/>
                    <a:pt x="19" y="19"/>
                    <a:pt x="19" y="19"/>
                  </a:cubicBezTo>
                  <a:lnTo>
                    <a:pt x="19" y="3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10401300" y="3074988"/>
              <a:ext cx="76200" cy="42863"/>
            </a:xfrm>
            <a:custGeom>
              <a:avLst/>
              <a:gdLst>
                <a:gd name="T0" fmla="*/ 23 w 29"/>
                <a:gd name="T1" fmla="*/ 16 h 16"/>
                <a:gd name="T2" fmla="*/ 6 w 29"/>
                <a:gd name="T3" fmla="*/ 16 h 16"/>
                <a:gd name="T4" fmla="*/ 0 w 29"/>
                <a:gd name="T5" fmla="*/ 9 h 16"/>
                <a:gd name="T6" fmla="*/ 29 w 29"/>
                <a:gd name="T7" fmla="*/ 9 h 16"/>
                <a:gd name="T8" fmla="*/ 23 w 2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3" y="16"/>
                  </a:moveTo>
                  <a:cubicBezTo>
                    <a:pt x="14" y="10"/>
                    <a:pt x="7" y="15"/>
                    <a:pt x="6" y="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5"/>
                    <a:pt x="16" y="0"/>
                    <a:pt x="29" y="9"/>
                  </a:cubicBezTo>
                  <a:lnTo>
                    <a:pt x="2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10334625" y="3122613"/>
              <a:ext cx="203200" cy="63500"/>
            </a:xfrm>
            <a:custGeom>
              <a:avLst/>
              <a:gdLst>
                <a:gd name="T0" fmla="*/ 69 w 77"/>
                <a:gd name="T1" fmla="*/ 2 h 24"/>
                <a:gd name="T2" fmla="*/ 69 w 77"/>
                <a:gd name="T3" fmla="*/ 2 h 24"/>
                <a:gd name="T4" fmla="*/ 37 w 77"/>
                <a:gd name="T5" fmla="*/ 15 h 24"/>
                <a:gd name="T6" fmla="*/ 7 w 77"/>
                <a:gd name="T7" fmla="*/ 2 h 24"/>
                <a:gd name="T8" fmla="*/ 7 w 77"/>
                <a:gd name="T9" fmla="*/ 2 h 24"/>
                <a:gd name="T10" fmla="*/ 1 w 77"/>
                <a:gd name="T11" fmla="*/ 8 h 24"/>
                <a:gd name="T12" fmla="*/ 1 w 77"/>
                <a:gd name="T13" fmla="*/ 8 h 24"/>
                <a:gd name="T14" fmla="*/ 36 w 77"/>
                <a:gd name="T15" fmla="*/ 24 h 24"/>
                <a:gd name="T16" fmla="*/ 38 w 77"/>
                <a:gd name="T17" fmla="*/ 24 h 24"/>
                <a:gd name="T18" fmla="*/ 75 w 77"/>
                <a:gd name="T19" fmla="*/ 9 h 24"/>
                <a:gd name="T20" fmla="*/ 69 w 77"/>
                <a:gd name="T21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24">
                  <a:moveTo>
                    <a:pt x="69" y="2"/>
                  </a:moveTo>
                  <a:cubicBezTo>
                    <a:pt x="69" y="2"/>
                    <a:pt x="69" y="2"/>
                    <a:pt x="69" y="2"/>
                  </a:cubicBezTo>
                  <a:cubicBezTo>
                    <a:pt x="59" y="11"/>
                    <a:pt x="48" y="16"/>
                    <a:pt x="37" y="15"/>
                  </a:cubicBezTo>
                  <a:cubicBezTo>
                    <a:pt x="22" y="15"/>
                    <a:pt x="12" y="6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6" y="13"/>
                    <a:pt x="19" y="24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51" y="24"/>
                    <a:pt x="64" y="19"/>
                    <a:pt x="75" y="9"/>
                  </a:cubicBezTo>
                  <a:cubicBezTo>
                    <a:pt x="77" y="0"/>
                    <a:pt x="69" y="2"/>
                    <a:pt x="6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10401300" y="2959101"/>
              <a:ext cx="76200" cy="42863"/>
            </a:xfrm>
            <a:custGeom>
              <a:avLst/>
              <a:gdLst>
                <a:gd name="T0" fmla="*/ 23 w 29"/>
                <a:gd name="T1" fmla="*/ 16 h 16"/>
                <a:gd name="T2" fmla="*/ 6 w 29"/>
                <a:gd name="T3" fmla="*/ 16 h 16"/>
                <a:gd name="T4" fmla="*/ 0 w 29"/>
                <a:gd name="T5" fmla="*/ 9 h 16"/>
                <a:gd name="T6" fmla="*/ 29 w 29"/>
                <a:gd name="T7" fmla="*/ 8 h 16"/>
                <a:gd name="T8" fmla="*/ 23 w 2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3" y="16"/>
                  </a:moveTo>
                  <a:cubicBezTo>
                    <a:pt x="14" y="9"/>
                    <a:pt x="7" y="15"/>
                    <a:pt x="6" y="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5"/>
                    <a:pt x="16" y="0"/>
                    <a:pt x="29" y="8"/>
                  </a:cubicBezTo>
                  <a:lnTo>
                    <a:pt x="2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10334625" y="3006726"/>
              <a:ext cx="203200" cy="63500"/>
            </a:xfrm>
            <a:custGeom>
              <a:avLst/>
              <a:gdLst>
                <a:gd name="T0" fmla="*/ 69 w 77"/>
                <a:gd name="T1" fmla="*/ 1 h 24"/>
                <a:gd name="T2" fmla="*/ 69 w 77"/>
                <a:gd name="T3" fmla="*/ 1 h 24"/>
                <a:gd name="T4" fmla="*/ 37 w 77"/>
                <a:gd name="T5" fmla="*/ 15 h 24"/>
                <a:gd name="T6" fmla="*/ 7 w 77"/>
                <a:gd name="T7" fmla="*/ 1 h 24"/>
                <a:gd name="T8" fmla="*/ 7 w 77"/>
                <a:gd name="T9" fmla="*/ 1 h 24"/>
                <a:gd name="T10" fmla="*/ 1 w 77"/>
                <a:gd name="T11" fmla="*/ 8 h 24"/>
                <a:gd name="T12" fmla="*/ 1 w 77"/>
                <a:gd name="T13" fmla="*/ 8 h 24"/>
                <a:gd name="T14" fmla="*/ 36 w 77"/>
                <a:gd name="T15" fmla="*/ 24 h 24"/>
                <a:gd name="T16" fmla="*/ 38 w 77"/>
                <a:gd name="T17" fmla="*/ 24 h 24"/>
                <a:gd name="T18" fmla="*/ 75 w 77"/>
                <a:gd name="T19" fmla="*/ 8 h 24"/>
                <a:gd name="T20" fmla="*/ 69 w 77"/>
                <a:gd name="T2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24">
                  <a:moveTo>
                    <a:pt x="69" y="1"/>
                  </a:moveTo>
                  <a:cubicBezTo>
                    <a:pt x="69" y="1"/>
                    <a:pt x="69" y="1"/>
                    <a:pt x="69" y="1"/>
                  </a:cubicBezTo>
                  <a:cubicBezTo>
                    <a:pt x="59" y="11"/>
                    <a:pt x="48" y="15"/>
                    <a:pt x="37" y="15"/>
                  </a:cubicBezTo>
                  <a:cubicBezTo>
                    <a:pt x="22" y="14"/>
                    <a:pt x="12" y="5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1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6" y="13"/>
                    <a:pt x="19" y="23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51" y="24"/>
                    <a:pt x="64" y="19"/>
                    <a:pt x="75" y="8"/>
                  </a:cubicBezTo>
                  <a:cubicBezTo>
                    <a:pt x="77" y="0"/>
                    <a:pt x="69" y="1"/>
                    <a:pt x="6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10401300" y="2846388"/>
              <a:ext cx="76200" cy="41275"/>
            </a:xfrm>
            <a:custGeom>
              <a:avLst/>
              <a:gdLst>
                <a:gd name="T0" fmla="*/ 23 w 29"/>
                <a:gd name="T1" fmla="*/ 16 h 16"/>
                <a:gd name="T2" fmla="*/ 6 w 29"/>
                <a:gd name="T3" fmla="*/ 16 h 16"/>
                <a:gd name="T4" fmla="*/ 0 w 29"/>
                <a:gd name="T5" fmla="*/ 9 h 16"/>
                <a:gd name="T6" fmla="*/ 29 w 29"/>
                <a:gd name="T7" fmla="*/ 9 h 16"/>
                <a:gd name="T8" fmla="*/ 23 w 2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3" y="16"/>
                  </a:moveTo>
                  <a:cubicBezTo>
                    <a:pt x="14" y="10"/>
                    <a:pt x="7" y="15"/>
                    <a:pt x="6" y="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5"/>
                    <a:pt x="16" y="0"/>
                    <a:pt x="29" y="9"/>
                  </a:cubicBezTo>
                  <a:lnTo>
                    <a:pt x="2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10334625" y="2895601"/>
              <a:ext cx="203200" cy="63500"/>
            </a:xfrm>
            <a:custGeom>
              <a:avLst/>
              <a:gdLst>
                <a:gd name="T0" fmla="*/ 69 w 77"/>
                <a:gd name="T1" fmla="*/ 1 h 24"/>
                <a:gd name="T2" fmla="*/ 69 w 77"/>
                <a:gd name="T3" fmla="*/ 1 h 24"/>
                <a:gd name="T4" fmla="*/ 37 w 77"/>
                <a:gd name="T5" fmla="*/ 14 h 24"/>
                <a:gd name="T6" fmla="*/ 7 w 77"/>
                <a:gd name="T7" fmla="*/ 1 h 24"/>
                <a:gd name="T8" fmla="*/ 7 w 77"/>
                <a:gd name="T9" fmla="*/ 1 h 24"/>
                <a:gd name="T10" fmla="*/ 1 w 77"/>
                <a:gd name="T11" fmla="*/ 7 h 24"/>
                <a:gd name="T12" fmla="*/ 1 w 77"/>
                <a:gd name="T13" fmla="*/ 7 h 24"/>
                <a:gd name="T14" fmla="*/ 36 w 77"/>
                <a:gd name="T15" fmla="*/ 24 h 24"/>
                <a:gd name="T16" fmla="*/ 38 w 77"/>
                <a:gd name="T17" fmla="*/ 24 h 24"/>
                <a:gd name="T18" fmla="*/ 75 w 77"/>
                <a:gd name="T19" fmla="*/ 8 h 24"/>
                <a:gd name="T20" fmla="*/ 69 w 77"/>
                <a:gd name="T2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24">
                  <a:moveTo>
                    <a:pt x="69" y="1"/>
                  </a:moveTo>
                  <a:cubicBezTo>
                    <a:pt x="69" y="1"/>
                    <a:pt x="69" y="1"/>
                    <a:pt x="69" y="1"/>
                  </a:cubicBezTo>
                  <a:cubicBezTo>
                    <a:pt x="59" y="10"/>
                    <a:pt x="48" y="15"/>
                    <a:pt x="37" y="14"/>
                  </a:cubicBezTo>
                  <a:cubicBezTo>
                    <a:pt x="22" y="14"/>
                    <a:pt x="12" y="5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1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6" y="12"/>
                    <a:pt x="19" y="23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51" y="24"/>
                    <a:pt x="64" y="18"/>
                    <a:pt x="75" y="8"/>
                  </a:cubicBezTo>
                  <a:cubicBezTo>
                    <a:pt x="77" y="0"/>
                    <a:pt x="69" y="1"/>
                    <a:pt x="6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10401300" y="2732088"/>
              <a:ext cx="76200" cy="42863"/>
            </a:xfrm>
            <a:custGeom>
              <a:avLst/>
              <a:gdLst>
                <a:gd name="T0" fmla="*/ 23 w 29"/>
                <a:gd name="T1" fmla="*/ 16 h 16"/>
                <a:gd name="T2" fmla="*/ 6 w 29"/>
                <a:gd name="T3" fmla="*/ 16 h 16"/>
                <a:gd name="T4" fmla="*/ 0 w 29"/>
                <a:gd name="T5" fmla="*/ 9 h 16"/>
                <a:gd name="T6" fmla="*/ 29 w 29"/>
                <a:gd name="T7" fmla="*/ 9 h 16"/>
                <a:gd name="T8" fmla="*/ 23 w 2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3" y="16"/>
                  </a:moveTo>
                  <a:cubicBezTo>
                    <a:pt x="14" y="9"/>
                    <a:pt x="7" y="15"/>
                    <a:pt x="6" y="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5"/>
                    <a:pt x="16" y="0"/>
                    <a:pt x="29" y="9"/>
                  </a:cubicBezTo>
                  <a:lnTo>
                    <a:pt x="2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10334625" y="2779713"/>
              <a:ext cx="203200" cy="63500"/>
            </a:xfrm>
            <a:custGeom>
              <a:avLst/>
              <a:gdLst>
                <a:gd name="T0" fmla="*/ 69 w 77"/>
                <a:gd name="T1" fmla="*/ 2 h 24"/>
                <a:gd name="T2" fmla="*/ 69 w 77"/>
                <a:gd name="T3" fmla="*/ 2 h 24"/>
                <a:gd name="T4" fmla="*/ 37 w 77"/>
                <a:gd name="T5" fmla="*/ 15 h 24"/>
                <a:gd name="T6" fmla="*/ 7 w 77"/>
                <a:gd name="T7" fmla="*/ 2 h 24"/>
                <a:gd name="T8" fmla="*/ 7 w 77"/>
                <a:gd name="T9" fmla="*/ 2 h 24"/>
                <a:gd name="T10" fmla="*/ 1 w 77"/>
                <a:gd name="T11" fmla="*/ 8 h 24"/>
                <a:gd name="T12" fmla="*/ 1 w 77"/>
                <a:gd name="T13" fmla="*/ 8 h 24"/>
                <a:gd name="T14" fmla="*/ 36 w 77"/>
                <a:gd name="T15" fmla="*/ 24 h 24"/>
                <a:gd name="T16" fmla="*/ 38 w 77"/>
                <a:gd name="T17" fmla="*/ 24 h 24"/>
                <a:gd name="T18" fmla="*/ 75 w 77"/>
                <a:gd name="T19" fmla="*/ 8 h 24"/>
                <a:gd name="T20" fmla="*/ 69 w 77"/>
                <a:gd name="T21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24">
                  <a:moveTo>
                    <a:pt x="69" y="2"/>
                  </a:moveTo>
                  <a:cubicBezTo>
                    <a:pt x="69" y="2"/>
                    <a:pt x="69" y="2"/>
                    <a:pt x="69" y="2"/>
                  </a:cubicBezTo>
                  <a:cubicBezTo>
                    <a:pt x="59" y="11"/>
                    <a:pt x="48" y="16"/>
                    <a:pt x="37" y="15"/>
                  </a:cubicBezTo>
                  <a:cubicBezTo>
                    <a:pt x="22" y="15"/>
                    <a:pt x="12" y="6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6" y="13"/>
                    <a:pt x="19" y="24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51" y="24"/>
                    <a:pt x="64" y="19"/>
                    <a:pt x="75" y="8"/>
                  </a:cubicBezTo>
                  <a:cubicBezTo>
                    <a:pt x="77" y="0"/>
                    <a:pt x="69" y="2"/>
                    <a:pt x="6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10401300" y="2619376"/>
              <a:ext cx="76200" cy="44450"/>
            </a:xfrm>
            <a:custGeom>
              <a:avLst/>
              <a:gdLst>
                <a:gd name="T0" fmla="*/ 23 w 29"/>
                <a:gd name="T1" fmla="*/ 17 h 17"/>
                <a:gd name="T2" fmla="*/ 6 w 29"/>
                <a:gd name="T3" fmla="*/ 16 h 17"/>
                <a:gd name="T4" fmla="*/ 0 w 29"/>
                <a:gd name="T5" fmla="*/ 9 h 17"/>
                <a:gd name="T6" fmla="*/ 29 w 29"/>
                <a:gd name="T7" fmla="*/ 9 h 17"/>
                <a:gd name="T8" fmla="*/ 23 w 2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3" y="17"/>
                  </a:moveTo>
                  <a:cubicBezTo>
                    <a:pt x="14" y="10"/>
                    <a:pt x="7" y="16"/>
                    <a:pt x="6" y="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5"/>
                    <a:pt x="16" y="0"/>
                    <a:pt x="29" y="9"/>
                  </a:cubicBezTo>
                  <a:lnTo>
                    <a:pt x="23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10334625" y="2668588"/>
              <a:ext cx="203200" cy="63500"/>
            </a:xfrm>
            <a:custGeom>
              <a:avLst/>
              <a:gdLst>
                <a:gd name="T0" fmla="*/ 69 w 77"/>
                <a:gd name="T1" fmla="*/ 1 h 24"/>
                <a:gd name="T2" fmla="*/ 69 w 77"/>
                <a:gd name="T3" fmla="*/ 1 h 24"/>
                <a:gd name="T4" fmla="*/ 37 w 77"/>
                <a:gd name="T5" fmla="*/ 15 h 24"/>
                <a:gd name="T6" fmla="*/ 7 w 77"/>
                <a:gd name="T7" fmla="*/ 1 h 24"/>
                <a:gd name="T8" fmla="*/ 7 w 77"/>
                <a:gd name="T9" fmla="*/ 1 h 24"/>
                <a:gd name="T10" fmla="*/ 1 w 77"/>
                <a:gd name="T11" fmla="*/ 8 h 24"/>
                <a:gd name="T12" fmla="*/ 1 w 77"/>
                <a:gd name="T13" fmla="*/ 8 h 24"/>
                <a:gd name="T14" fmla="*/ 36 w 77"/>
                <a:gd name="T15" fmla="*/ 24 h 24"/>
                <a:gd name="T16" fmla="*/ 38 w 77"/>
                <a:gd name="T17" fmla="*/ 24 h 24"/>
                <a:gd name="T18" fmla="*/ 75 w 77"/>
                <a:gd name="T19" fmla="*/ 8 h 24"/>
                <a:gd name="T20" fmla="*/ 69 w 77"/>
                <a:gd name="T2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24">
                  <a:moveTo>
                    <a:pt x="69" y="1"/>
                  </a:moveTo>
                  <a:cubicBezTo>
                    <a:pt x="69" y="1"/>
                    <a:pt x="69" y="1"/>
                    <a:pt x="69" y="1"/>
                  </a:cubicBezTo>
                  <a:cubicBezTo>
                    <a:pt x="59" y="11"/>
                    <a:pt x="48" y="15"/>
                    <a:pt x="37" y="15"/>
                  </a:cubicBezTo>
                  <a:cubicBezTo>
                    <a:pt x="22" y="14"/>
                    <a:pt x="12" y="5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1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6" y="13"/>
                    <a:pt x="19" y="23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51" y="24"/>
                    <a:pt x="64" y="18"/>
                    <a:pt x="75" y="8"/>
                  </a:cubicBezTo>
                  <a:cubicBezTo>
                    <a:pt x="77" y="0"/>
                    <a:pt x="69" y="1"/>
                    <a:pt x="6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10401300" y="2508251"/>
              <a:ext cx="76200" cy="41275"/>
            </a:xfrm>
            <a:custGeom>
              <a:avLst/>
              <a:gdLst>
                <a:gd name="T0" fmla="*/ 23 w 29"/>
                <a:gd name="T1" fmla="*/ 16 h 16"/>
                <a:gd name="T2" fmla="*/ 6 w 29"/>
                <a:gd name="T3" fmla="*/ 16 h 16"/>
                <a:gd name="T4" fmla="*/ 0 w 29"/>
                <a:gd name="T5" fmla="*/ 9 h 16"/>
                <a:gd name="T6" fmla="*/ 29 w 29"/>
                <a:gd name="T7" fmla="*/ 9 h 16"/>
                <a:gd name="T8" fmla="*/ 23 w 2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3" y="16"/>
                  </a:moveTo>
                  <a:cubicBezTo>
                    <a:pt x="14" y="9"/>
                    <a:pt x="7" y="15"/>
                    <a:pt x="6" y="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5"/>
                    <a:pt x="16" y="0"/>
                    <a:pt x="29" y="9"/>
                  </a:cubicBezTo>
                  <a:lnTo>
                    <a:pt x="2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0334625" y="2555876"/>
              <a:ext cx="203200" cy="63500"/>
            </a:xfrm>
            <a:custGeom>
              <a:avLst/>
              <a:gdLst>
                <a:gd name="T0" fmla="*/ 69 w 77"/>
                <a:gd name="T1" fmla="*/ 2 h 24"/>
                <a:gd name="T2" fmla="*/ 69 w 77"/>
                <a:gd name="T3" fmla="*/ 2 h 24"/>
                <a:gd name="T4" fmla="*/ 37 w 77"/>
                <a:gd name="T5" fmla="*/ 15 h 24"/>
                <a:gd name="T6" fmla="*/ 7 w 77"/>
                <a:gd name="T7" fmla="*/ 2 h 24"/>
                <a:gd name="T8" fmla="*/ 7 w 77"/>
                <a:gd name="T9" fmla="*/ 2 h 24"/>
                <a:gd name="T10" fmla="*/ 1 w 77"/>
                <a:gd name="T11" fmla="*/ 8 h 24"/>
                <a:gd name="T12" fmla="*/ 1 w 77"/>
                <a:gd name="T13" fmla="*/ 8 h 24"/>
                <a:gd name="T14" fmla="*/ 36 w 77"/>
                <a:gd name="T15" fmla="*/ 24 h 24"/>
                <a:gd name="T16" fmla="*/ 38 w 77"/>
                <a:gd name="T17" fmla="*/ 24 h 24"/>
                <a:gd name="T18" fmla="*/ 75 w 77"/>
                <a:gd name="T19" fmla="*/ 8 h 24"/>
                <a:gd name="T20" fmla="*/ 69 w 77"/>
                <a:gd name="T21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24">
                  <a:moveTo>
                    <a:pt x="69" y="2"/>
                  </a:moveTo>
                  <a:cubicBezTo>
                    <a:pt x="69" y="2"/>
                    <a:pt x="69" y="2"/>
                    <a:pt x="69" y="2"/>
                  </a:cubicBezTo>
                  <a:cubicBezTo>
                    <a:pt x="59" y="11"/>
                    <a:pt x="48" y="16"/>
                    <a:pt x="37" y="15"/>
                  </a:cubicBezTo>
                  <a:cubicBezTo>
                    <a:pt x="22" y="15"/>
                    <a:pt x="12" y="6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6" y="13"/>
                    <a:pt x="19" y="23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51" y="24"/>
                    <a:pt x="64" y="19"/>
                    <a:pt x="75" y="8"/>
                  </a:cubicBezTo>
                  <a:cubicBezTo>
                    <a:pt x="77" y="0"/>
                    <a:pt x="69" y="2"/>
                    <a:pt x="6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0401300" y="2393951"/>
              <a:ext cx="76200" cy="42863"/>
            </a:xfrm>
            <a:custGeom>
              <a:avLst/>
              <a:gdLst>
                <a:gd name="T0" fmla="*/ 23 w 29"/>
                <a:gd name="T1" fmla="*/ 16 h 16"/>
                <a:gd name="T2" fmla="*/ 6 w 29"/>
                <a:gd name="T3" fmla="*/ 16 h 16"/>
                <a:gd name="T4" fmla="*/ 0 w 29"/>
                <a:gd name="T5" fmla="*/ 9 h 16"/>
                <a:gd name="T6" fmla="*/ 29 w 29"/>
                <a:gd name="T7" fmla="*/ 9 h 16"/>
                <a:gd name="T8" fmla="*/ 23 w 2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3" y="16"/>
                  </a:moveTo>
                  <a:cubicBezTo>
                    <a:pt x="14" y="10"/>
                    <a:pt x="7" y="15"/>
                    <a:pt x="6" y="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5"/>
                    <a:pt x="16" y="0"/>
                    <a:pt x="29" y="9"/>
                  </a:cubicBezTo>
                  <a:lnTo>
                    <a:pt x="2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10334625" y="2444751"/>
              <a:ext cx="203200" cy="63500"/>
            </a:xfrm>
            <a:custGeom>
              <a:avLst/>
              <a:gdLst>
                <a:gd name="T0" fmla="*/ 69 w 77"/>
                <a:gd name="T1" fmla="*/ 1 h 24"/>
                <a:gd name="T2" fmla="*/ 69 w 77"/>
                <a:gd name="T3" fmla="*/ 1 h 24"/>
                <a:gd name="T4" fmla="*/ 37 w 77"/>
                <a:gd name="T5" fmla="*/ 15 h 24"/>
                <a:gd name="T6" fmla="*/ 7 w 77"/>
                <a:gd name="T7" fmla="*/ 1 h 24"/>
                <a:gd name="T8" fmla="*/ 7 w 77"/>
                <a:gd name="T9" fmla="*/ 1 h 24"/>
                <a:gd name="T10" fmla="*/ 1 w 77"/>
                <a:gd name="T11" fmla="*/ 7 h 24"/>
                <a:gd name="T12" fmla="*/ 1 w 77"/>
                <a:gd name="T13" fmla="*/ 8 h 24"/>
                <a:gd name="T14" fmla="*/ 36 w 77"/>
                <a:gd name="T15" fmla="*/ 24 h 24"/>
                <a:gd name="T16" fmla="*/ 38 w 77"/>
                <a:gd name="T17" fmla="*/ 24 h 24"/>
                <a:gd name="T18" fmla="*/ 75 w 77"/>
                <a:gd name="T19" fmla="*/ 8 h 24"/>
                <a:gd name="T20" fmla="*/ 69 w 77"/>
                <a:gd name="T2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24">
                  <a:moveTo>
                    <a:pt x="69" y="1"/>
                  </a:moveTo>
                  <a:cubicBezTo>
                    <a:pt x="69" y="1"/>
                    <a:pt x="69" y="1"/>
                    <a:pt x="69" y="1"/>
                  </a:cubicBezTo>
                  <a:cubicBezTo>
                    <a:pt x="59" y="10"/>
                    <a:pt x="48" y="15"/>
                    <a:pt x="37" y="15"/>
                  </a:cubicBezTo>
                  <a:cubicBezTo>
                    <a:pt x="22" y="14"/>
                    <a:pt x="12" y="5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1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6" y="12"/>
                    <a:pt x="19" y="23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51" y="24"/>
                    <a:pt x="64" y="18"/>
                    <a:pt x="75" y="8"/>
                  </a:cubicBezTo>
                  <a:cubicBezTo>
                    <a:pt x="77" y="0"/>
                    <a:pt x="69" y="1"/>
                    <a:pt x="6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9882188" y="3073401"/>
              <a:ext cx="4349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9882188" y="2524126"/>
              <a:ext cx="4349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10591800" y="2697163"/>
              <a:ext cx="384175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10591800" y="2803526"/>
              <a:ext cx="384175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10591800" y="2597151"/>
              <a:ext cx="384175" cy="428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3533775" y="3329841"/>
            <a:ext cx="1109663" cy="1111250"/>
            <a:chOff x="3343275" y="3560763"/>
            <a:chExt cx="1109663" cy="1111250"/>
          </a:xfrm>
          <a:solidFill>
            <a:schemeClr val="accent1"/>
          </a:solidFill>
        </p:grpSpPr>
        <p:sp>
          <p:nvSpPr>
            <p:cNvPr id="38" name="Freeform 36"/>
            <p:cNvSpPr>
              <a:spLocks noEditPoints="1"/>
            </p:cNvSpPr>
            <p:nvPr/>
          </p:nvSpPr>
          <p:spPr bwMode="auto">
            <a:xfrm>
              <a:off x="3343275" y="3560763"/>
              <a:ext cx="1109663" cy="1111250"/>
            </a:xfrm>
            <a:custGeom>
              <a:avLst/>
              <a:gdLst>
                <a:gd name="T0" fmla="*/ 210 w 421"/>
                <a:gd name="T1" fmla="*/ 0 h 421"/>
                <a:gd name="T2" fmla="*/ 0 w 421"/>
                <a:gd name="T3" fmla="*/ 211 h 421"/>
                <a:gd name="T4" fmla="*/ 210 w 421"/>
                <a:gd name="T5" fmla="*/ 421 h 421"/>
                <a:gd name="T6" fmla="*/ 421 w 421"/>
                <a:gd name="T7" fmla="*/ 211 h 421"/>
                <a:gd name="T8" fmla="*/ 210 w 421"/>
                <a:gd name="T9" fmla="*/ 0 h 421"/>
                <a:gd name="T10" fmla="*/ 210 w 421"/>
                <a:gd name="T11" fmla="*/ 386 h 421"/>
                <a:gd name="T12" fmla="*/ 35 w 421"/>
                <a:gd name="T13" fmla="*/ 211 h 421"/>
                <a:gd name="T14" fmla="*/ 210 w 421"/>
                <a:gd name="T15" fmla="*/ 36 h 421"/>
                <a:gd name="T16" fmla="*/ 385 w 421"/>
                <a:gd name="T17" fmla="*/ 211 h 421"/>
                <a:gd name="T18" fmla="*/ 210 w 421"/>
                <a:gd name="T19" fmla="*/ 38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1" h="421">
                  <a:moveTo>
                    <a:pt x="210" y="0"/>
                  </a:moveTo>
                  <a:cubicBezTo>
                    <a:pt x="94" y="0"/>
                    <a:pt x="0" y="95"/>
                    <a:pt x="0" y="211"/>
                  </a:cubicBezTo>
                  <a:cubicBezTo>
                    <a:pt x="0" y="327"/>
                    <a:pt x="94" y="421"/>
                    <a:pt x="210" y="421"/>
                  </a:cubicBezTo>
                  <a:cubicBezTo>
                    <a:pt x="326" y="421"/>
                    <a:pt x="421" y="327"/>
                    <a:pt x="421" y="211"/>
                  </a:cubicBezTo>
                  <a:cubicBezTo>
                    <a:pt x="421" y="95"/>
                    <a:pt x="326" y="0"/>
                    <a:pt x="210" y="0"/>
                  </a:cubicBezTo>
                  <a:close/>
                  <a:moveTo>
                    <a:pt x="210" y="386"/>
                  </a:moveTo>
                  <a:cubicBezTo>
                    <a:pt x="113" y="386"/>
                    <a:pt x="35" y="308"/>
                    <a:pt x="35" y="211"/>
                  </a:cubicBezTo>
                  <a:cubicBezTo>
                    <a:pt x="35" y="114"/>
                    <a:pt x="113" y="36"/>
                    <a:pt x="210" y="36"/>
                  </a:cubicBezTo>
                  <a:cubicBezTo>
                    <a:pt x="307" y="36"/>
                    <a:pt x="385" y="114"/>
                    <a:pt x="385" y="211"/>
                  </a:cubicBezTo>
                  <a:cubicBezTo>
                    <a:pt x="385" y="308"/>
                    <a:pt x="307" y="386"/>
                    <a:pt x="210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830638" y="4054476"/>
              <a:ext cx="139700" cy="139700"/>
            </a:xfrm>
            <a:custGeom>
              <a:avLst/>
              <a:gdLst>
                <a:gd name="T0" fmla="*/ 44 w 53"/>
                <a:gd name="T1" fmla="*/ 11 h 53"/>
                <a:gd name="T2" fmla="*/ 43 w 53"/>
                <a:gd name="T3" fmla="*/ 44 h 53"/>
                <a:gd name="T4" fmla="*/ 9 w 53"/>
                <a:gd name="T5" fmla="*/ 43 h 53"/>
                <a:gd name="T6" fmla="*/ 11 w 53"/>
                <a:gd name="T7" fmla="*/ 9 h 53"/>
                <a:gd name="T8" fmla="*/ 44 w 53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44" y="11"/>
                  </a:moveTo>
                  <a:cubicBezTo>
                    <a:pt x="53" y="20"/>
                    <a:pt x="52" y="36"/>
                    <a:pt x="43" y="44"/>
                  </a:cubicBezTo>
                  <a:cubicBezTo>
                    <a:pt x="33" y="53"/>
                    <a:pt x="18" y="53"/>
                    <a:pt x="9" y="43"/>
                  </a:cubicBezTo>
                  <a:cubicBezTo>
                    <a:pt x="0" y="33"/>
                    <a:pt x="1" y="18"/>
                    <a:pt x="11" y="9"/>
                  </a:cubicBezTo>
                  <a:cubicBezTo>
                    <a:pt x="20" y="0"/>
                    <a:pt x="35" y="1"/>
                    <a:pt x="4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3957638" y="3890963"/>
              <a:ext cx="204788" cy="195263"/>
            </a:xfrm>
            <a:custGeom>
              <a:avLst/>
              <a:gdLst>
                <a:gd name="T0" fmla="*/ 15 w 78"/>
                <a:gd name="T1" fmla="*/ 72 h 74"/>
                <a:gd name="T2" fmla="*/ 4 w 78"/>
                <a:gd name="T3" fmla="*/ 70 h 74"/>
                <a:gd name="T4" fmla="*/ 4 w 78"/>
                <a:gd name="T5" fmla="*/ 70 h 74"/>
                <a:gd name="T6" fmla="*/ 3 w 78"/>
                <a:gd name="T7" fmla="*/ 59 h 74"/>
                <a:gd name="T8" fmla="*/ 64 w 78"/>
                <a:gd name="T9" fmla="*/ 3 h 74"/>
                <a:gd name="T10" fmla="*/ 74 w 78"/>
                <a:gd name="T11" fmla="*/ 5 h 74"/>
                <a:gd name="T12" fmla="*/ 74 w 78"/>
                <a:gd name="T13" fmla="*/ 5 h 74"/>
                <a:gd name="T14" fmla="*/ 76 w 78"/>
                <a:gd name="T15" fmla="*/ 16 h 74"/>
                <a:gd name="T16" fmla="*/ 15 w 78"/>
                <a:gd name="T17" fmla="*/ 7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74">
                  <a:moveTo>
                    <a:pt x="15" y="72"/>
                  </a:moveTo>
                  <a:cubicBezTo>
                    <a:pt x="12" y="74"/>
                    <a:pt x="8" y="73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1" y="66"/>
                    <a:pt x="0" y="61"/>
                    <a:pt x="3" y="59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0"/>
                    <a:pt x="71" y="1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8" y="9"/>
                    <a:pt x="78" y="14"/>
                    <a:pt x="76" y="16"/>
                  </a:cubicBezTo>
                  <a:lnTo>
                    <a:pt x="15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3602038" y="3814763"/>
              <a:ext cx="247650" cy="266700"/>
            </a:xfrm>
            <a:custGeom>
              <a:avLst/>
              <a:gdLst>
                <a:gd name="T0" fmla="*/ 91 w 94"/>
                <a:gd name="T1" fmla="*/ 85 h 101"/>
                <a:gd name="T2" fmla="*/ 90 w 94"/>
                <a:gd name="T3" fmla="*/ 97 h 101"/>
                <a:gd name="T4" fmla="*/ 90 w 94"/>
                <a:gd name="T5" fmla="*/ 97 h 101"/>
                <a:gd name="T6" fmla="*/ 78 w 94"/>
                <a:gd name="T7" fmla="*/ 97 h 101"/>
                <a:gd name="T8" fmla="*/ 3 w 94"/>
                <a:gd name="T9" fmla="*/ 16 h 101"/>
                <a:gd name="T10" fmla="*/ 4 w 94"/>
                <a:gd name="T11" fmla="*/ 4 h 101"/>
                <a:gd name="T12" fmla="*/ 4 w 94"/>
                <a:gd name="T13" fmla="*/ 4 h 101"/>
                <a:gd name="T14" fmla="*/ 16 w 94"/>
                <a:gd name="T15" fmla="*/ 4 h 101"/>
                <a:gd name="T16" fmla="*/ 91 w 94"/>
                <a:gd name="T17" fmla="*/ 8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101">
                  <a:moveTo>
                    <a:pt x="91" y="85"/>
                  </a:moveTo>
                  <a:cubicBezTo>
                    <a:pt x="94" y="89"/>
                    <a:pt x="93" y="94"/>
                    <a:pt x="90" y="97"/>
                  </a:cubicBezTo>
                  <a:cubicBezTo>
                    <a:pt x="90" y="97"/>
                    <a:pt x="90" y="97"/>
                    <a:pt x="90" y="97"/>
                  </a:cubicBezTo>
                  <a:cubicBezTo>
                    <a:pt x="86" y="101"/>
                    <a:pt x="81" y="101"/>
                    <a:pt x="78" y="9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2"/>
                    <a:pt x="0" y="7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0"/>
                    <a:pt x="13" y="0"/>
                    <a:pt x="16" y="4"/>
                  </a:cubicBezTo>
                  <a:lnTo>
                    <a:pt x="91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5387975" y="3250466"/>
            <a:ext cx="914400" cy="1166813"/>
            <a:chOff x="5197475" y="3481388"/>
            <a:chExt cx="914400" cy="1166813"/>
          </a:xfrm>
          <a:solidFill>
            <a:schemeClr val="accent1"/>
          </a:solidFill>
        </p:grpSpPr>
        <p:sp>
          <p:nvSpPr>
            <p:cNvPr id="42" name="Freeform 40"/>
            <p:cNvSpPr>
              <a:spLocks noEditPoints="1"/>
            </p:cNvSpPr>
            <p:nvPr/>
          </p:nvSpPr>
          <p:spPr bwMode="auto">
            <a:xfrm>
              <a:off x="5197475" y="3481388"/>
              <a:ext cx="914400" cy="1166813"/>
            </a:xfrm>
            <a:custGeom>
              <a:avLst/>
              <a:gdLst>
                <a:gd name="T0" fmla="*/ 320 w 347"/>
                <a:gd name="T1" fmla="*/ 119 h 442"/>
                <a:gd name="T2" fmla="*/ 183 w 347"/>
                <a:gd name="T3" fmla="*/ 30 h 442"/>
                <a:gd name="T4" fmla="*/ 54 w 347"/>
                <a:gd name="T5" fmla="*/ 141 h 442"/>
                <a:gd name="T6" fmla="*/ 52 w 347"/>
                <a:gd name="T7" fmla="*/ 166 h 442"/>
                <a:gd name="T8" fmla="*/ 18 w 347"/>
                <a:gd name="T9" fmla="*/ 227 h 442"/>
                <a:gd name="T10" fmla="*/ 35 w 347"/>
                <a:gd name="T11" fmla="*/ 248 h 442"/>
                <a:gd name="T12" fmla="*/ 38 w 347"/>
                <a:gd name="T13" fmla="*/ 270 h 442"/>
                <a:gd name="T14" fmla="*/ 42 w 347"/>
                <a:gd name="T15" fmla="*/ 288 h 442"/>
                <a:gd name="T16" fmla="*/ 40 w 347"/>
                <a:gd name="T17" fmla="*/ 300 h 442"/>
                <a:gd name="T18" fmla="*/ 48 w 347"/>
                <a:gd name="T19" fmla="*/ 317 h 442"/>
                <a:gd name="T20" fmla="*/ 47 w 347"/>
                <a:gd name="T21" fmla="*/ 344 h 442"/>
                <a:gd name="T22" fmla="*/ 110 w 347"/>
                <a:gd name="T23" fmla="*/ 351 h 442"/>
                <a:gd name="T24" fmla="*/ 118 w 347"/>
                <a:gd name="T25" fmla="*/ 442 h 442"/>
                <a:gd name="T26" fmla="*/ 280 w 347"/>
                <a:gd name="T27" fmla="*/ 442 h 442"/>
                <a:gd name="T28" fmla="*/ 261 w 347"/>
                <a:gd name="T29" fmla="*/ 353 h 442"/>
                <a:gd name="T30" fmla="*/ 297 w 347"/>
                <a:gd name="T31" fmla="*/ 248 h 442"/>
                <a:gd name="T32" fmla="*/ 320 w 347"/>
                <a:gd name="T33" fmla="*/ 119 h 442"/>
                <a:gd name="T34" fmla="*/ 259 w 347"/>
                <a:gd name="T35" fmla="*/ 214 h 442"/>
                <a:gd name="T36" fmla="*/ 206 w 347"/>
                <a:gd name="T37" fmla="*/ 168 h 442"/>
                <a:gd name="T38" fmla="*/ 173 w 347"/>
                <a:gd name="T39" fmla="*/ 148 h 442"/>
                <a:gd name="T40" fmla="*/ 99 w 347"/>
                <a:gd name="T41" fmla="*/ 147 h 442"/>
                <a:gd name="T42" fmla="*/ 130 w 347"/>
                <a:gd name="T43" fmla="*/ 62 h 442"/>
                <a:gd name="T44" fmla="*/ 306 w 347"/>
                <a:gd name="T45" fmla="*/ 134 h 442"/>
                <a:gd name="T46" fmla="*/ 259 w 347"/>
                <a:gd name="T47" fmla="*/ 214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7" h="442">
                  <a:moveTo>
                    <a:pt x="320" y="119"/>
                  </a:moveTo>
                  <a:cubicBezTo>
                    <a:pt x="287" y="23"/>
                    <a:pt x="183" y="30"/>
                    <a:pt x="183" y="30"/>
                  </a:cubicBezTo>
                  <a:cubicBezTo>
                    <a:pt x="59" y="34"/>
                    <a:pt x="54" y="141"/>
                    <a:pt x="54" y="141"/>
                  </a:cubicBezTo>
                  <a:cubicBezTo>
                    <a:pt x="41" y="161"/>
                    <a:pt x="52" y="166"/>
                    <a:pt x="52" y="166"/>
                  </a:cubicBezTo>
                  <a:cubicBezTo>
                    <a:pt x="56" y="176"/>
                    <a:pt x="18" y="227"/>
                    <a:pt x="18" y="227"/>
                  </a:cubicBezTo>
                  <a:cubicBezTo>
                    <a:pt x="0" y="246"/>
                    <a:pt x="35" y="248"/>
                    <a:pt x="35" y="248"/>
                  </a:cubicBezTo>
                  <a:cubicBezTo>
                    <a:pt x="50" y="251"/>
                    <a:pt x="38" y="270"/>
                    <a:pt x="38" y="270"/>
                  </a:cubicBezTo>
                  <a:cubicBezTo>
                    <a:pt x="32" y="280"/>
                    <a:pt x="42" y="288"/>
                    <a:pt x="42" y="288"/>
                  </a:cubicBezTo>
                  <a:cubicBezTo>
                    <a:pt x="32" y="293"/>
                    <a:pt x="40" y="300"/>
                    <a:pt x="40" y="300"/>
                  </a:cubicBezTo>
                  <a:cubicBezTo>
                    <a:pt x="52" y="303"/>
                    <a:pt x="48" y="317"/>
                    <a:pt x="48" y="317"/>
                  </a:cubicBezTo>
                  <a:cubicBezTo>
                    <a:pt x="44" y="334"/>
                    <a:pt x="47" y="344"/>
                    <a:pt x="47" y="344"/>
                  </a:cubicBezTo>
                  <a:cubicBezTo>
                    <a:pt x="52" y="360"/>
                    <a:pt x="110" y="351"/>
                    <a:pt x="110" y="351"/>
                  </a:cubicBezTo>
                  <a:cubicBezTo>
                    <a:pt x="134" y="342"/>
                    <a:pt x="118" y="442"/>
                    <a:pt x="118" y="442"/>
                  </a:cubicBezTo>
                  <a:cubicBezTo>
                    <a:pt x="280" y="442"/>
                    <a:pt x="280" y="442"/>
                    <a:pt x="280" y="442"/>
                  </a:cubicBezTo>
                  <a:cubicBezTo>
                    <a:pt x="282" y="429"/>
                    <a:pt x="261" y="353"/>
                    <a:pt x="261" y="353"/>
                  </a:cubicBezTo>
                  <a:cubicBezTo>
                    <a:pt x="249" y="300"/>
                    <a:pt x="297" y="248"/>
                    <a:pt x="297" y="248"/>
                  </a:cubicBezTo>
                  <a:cubicBezTo>
                    <a:pt x="347" y="174"/>
                    <a:pt x="320" y="119"/>
                    <a:pt x="320" y="119"/>
                  </a:cubicBezTo>
                  <a:close/>
                  <a:moveTo>
                    <a:pt x="259" y="214"/>
                  </a:moveTo>
                  <a:cubicBezTo>
                    <a:pt x="259" y="214"/>
                    <a:pt x="215" y="217"/>
                    <a:pt x="206" y="168"/>
                  </a:cubicBezTo>
                  <a:cubicBezTo>
                    <a:pt x="206" y="168"/>
                    <a:pt x="204" y="136"/>
                    <a:pt x="173" y="148"/>
                  </a:cubicBezTo>
                  <a:cubicBezTo>
                    <a:pt x="173" y="148"/>
                    <a:pt x="124" y="172"/>
                    <a:pt x="99" y="147"/>
                  </a:cubicBezTo>
                  <a:cubicBezTo>
                    <a:pt x="99" y="147"/>
                    <a:pt x="57" y="103"/>
                    <a:pt x="130" y="62"/>
                  </a:cubicBezTo>
                  <a:cubicBezTo>
                    <a:pt x="130" y="62"/>
                    <a:pt x="263" y="0"/>
                    <a:pt x="306" y="134"/>
                  </a:cubicBezTo>
                  <a:cubicBezTo>
                    <a:pt x="306" y="134"/>
                    <a:pt x="329" y="209"/>
                    <a:pt x="259" y="2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1"/>
            <p:cNvSpPr>
              <a:spLocks noEditPoints="1"/>
            </p:cNvSpPr>
            <p:nvPr/>
          </p:nvSpPr>
          <p:spPr bwMode="auto">
            <a:xfrm>
              <a:off x="5756275" y="3783013"/>
              <a:ext cx="230188" cy="230188"/>
            </a:xfrm>
            <a:custGeom>
              <a:avLst/>
              <a:gdLst>
                <a:gd name="T0" fmla="*/ 44 w 87"/>
                <a:gd name="T1" fmla="*/ 0 h 87"/>
                <a:gd name="T2" fmla="*/ 0 w 87"/>
                <a:gd name="T3" fmla="*/ 44 h 87"/>
                <a:gd name="T4" fmla="*/ 44 w 87"/>
                <a:gd name="T5" fmla="*/ 87 h 87"/>
                <a:gd name="T6" fmla="*/ 87 w 87"/>
                <a:gd name="T7" fmla="*/ 44 h 87"/>
                <a:gd name="T8" fmla="*/ 44 w 87"/>
                <a:gd name="T9" fmla="*/ 0 h 87"/>
                <a:gd name="T10" fmla="*/ 45 w 87"/>
                <a:gd name="T11" fmla="*/ 12 h 87"/>
                <a:gd name="T12" fmla="*/ 55 w 87"/>
                <a:gd name="T13" fmla="*/ 22 h 87"/>
                <a:gd name="T14" fmla="*/ 45 w 87"/>
                <a:gd name="T15" fmla="*/ 33 h 87"/>
                <a:gd name="T16" fmla="*/ 34 w 87"/>
                <a:gd name="T17" fmla="*/ 22 h 87"/>
                <a:gd name="T18" fmla="*/ 45 w 87"/>
                <a:gd name="T19" fmla="*/ 12 h 87"/>
                <a:gd name="T20" fmla="*/ 24 w 87"/>
                <a:gd name="T21" fmla="*/ 53 h 87"/>
                <a:gd name="T22" fmla="*/ 14 w 87"/>
                <a:gd name="T23" fmla="*/ 42 h 87"/>
                <a:gd name="T24" fmla="*/ 24 w 87"/>
                <a:gd name="T25" fmla="*/ 32 h 87"/>
                <a:gd name="T26" fmla="*/ 35 w 87"/>
                <a:gd name="T27" fmla="*/ 42 h 87"/>
                <a:gd name="T28" fmla="*/ 24 w 87"/>
                <a:gd name="T29" fmla="*/ 53 h 87"/>
                <a:gd name="T30" fmla="*/ 45 w 87"/>
                <a:gd name="T31" fmla="*/ 73 h 87"/>
                <a:gd name="T32" fmla="*/ 34 w 87"/>
                <a:gd name="T33" fmla="*/ 62 h 87"/>
                <a:gd name="T34" fmla="*/ 45 w 87"/>
                <a:gd name="T35" fmla="*/ 52 h 87"/>
                <a:gd name="T36" fmla="*/ 55 w 87"/>
                <a:gd name="T37" fmla="*/ 62 h 87"/>
                <a:gd name="T38" fmla="*/ 45 w 87"/>
                <a:gd name="T39" fmla="*/ 73 h 87"/>
                <a:gd name="T40" fmla="*/ 65 w 87"/>
                <a:gd name="T41" fmla="*/ 53 h 87"/>
                <a:gd name="T42" fmla="*/ 54 w 87"/>
                <a:gd name="T43" fmla="*/ 42 h 87"/>
                <a:gd name="T44" fmla="*/ 65 w 87"/>
                <a:gd name="T45" fmla="*/ 32 h 87"/>
                <a:gd name="T46" fmla="*/ 75 w 87"/>
                <a:gd name="T47" fmla="*/ 42 h 87"/>
                <a:gd name="T48" fmla="*/ 65 w 87"/>
                <a:gd name="T49" fmla="*/ 5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87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7"/>
                    <a:pt x="44" y="87"/>
                  </a:cubicBezTo>
                  <a:cubicBezTo>
                    <a:pt x="68" y="87"/>
                    <a:pt x="87" y="68"/>
                    <a:pt x="87" y="44"/>
                  </a:cubicBezTo>
                  <a:cubicBezTo>
                    <a:pt x="87" y="20"/>
                    <a:pt x="68" y="0"/>
                    <a:pt x="44" y="0"/>
                  </a:cubicBezTo>
                  <a:close/>
                  <a:moveTo>
                    <a:pt x="45" y="12"/>
                  </a:moveTo>
                  <a:cubicBezTo>
                    <a:pt x="50" y="12"/>
                    <a:pt x="55" y="16"/>
                    <a:pt x="55" y="22"/>
                  </a:cubicBezTo>
                  <a:cubicBezTo>
                    <a:pt x="55" y="28"/>
                    <a:pt x="50" y="33"/>
                    <a:pt x="45" y="33"/>
                  </a:cubicBezTo>
                  <a:cubicBezTo>
                    <a:pt x="39" y="33"/>
                    <a:pt x="34" y="28"/>
                    <a:pt x="34" y="22"/>
                  </a:cubicBezTo>
                  <a:cubicBezTo>
                    <a:pt x="34" y="16"/>
                    <a:pt x="39" y="12"/>
                    <a:pt x="45" y="12"/>
                  </a:cubicBezTo>
                  <a:close/>
                  <a:moveTo>
                    <a:pt x="24" y="53"/>
                  </a:moveTo>
                  <a:cubicBezTo>
                    <a:pt x="19" y="53"/>
                    <a:pt x="14" y="48"/>
                    <a:pt x="14" y="42"/>
                  </a:cubicBezTo>
                  <a:cubicBezTo>
                    <a:pt x="14" y="37"/>
                    <a:pt x="19" y="32"/>
                    <a:pt x="24" y="32"/>
                  </a:cubicBezTo>
                  <a:cubicBezTo>
                    <a:pt x="30" y="32"/>
                    <a:pt x="35" y="37"/>
                    <a:pt x="35" y="42"/>
                  </a:cubicBezTo>
                  <a:cubicBezTo>
                    <a:pt x="35" y="48"/>
                    <a:pt x="30" y="53"/>
                    <a:pt x="24" y="53"/>
                  </a:cubicBezTo>
                  <a:close/>
                  <a:moveTo>
                    <a:pt x="45" y="73"/>
                  </a:moveTo>
                  <a:cubicBezTo>
                    <a:pt x="39" y="73"/>
                    <a:pt x="34" y="68"/>
                    <a:pt x="34" y="62"/>
                  </a:cubicBezTo>
                  <a:cubicBezTo>
                    <a:pt x="34" y="57"/>
                    <a:pt x="39" y="52"/>
                    <a:pt x="45" y="52"/>
                  </a:cubicBezTo>
                  <a:cubicBezTo>
                    <a:pt x="50" y="52"/>
                    <a:pt x="55" y="57"/>
                    <a:pt x="55" y="62"/>
                  </a:cubicBezTo>
                  <a:cubicBezTo>
                    <a:pt x="55" y="68"/>
                    <a:pt x="50" y="73"/>
                    <a:pt x="45" y="73"/>
                  </a:cubicBezTo>
                  <a:close/>
                  <a:moveTo>
                    <a:pt x="65" y="53"/>
                  </a:moveTo>
                  <a:cubicBezTo>
                    <a:pt x="59" y="53"/>
                    <a:pt x="54" y="48"/>
                    <a:pt x="54" y="42"/>
                  </a:cubicBezTo>
                  <a:cubicBezTo>
                    <a:pt x="54" y="37"/>
                    <a:pt x="59" y="32"/>
                    <a:pt x="65" y="32"/>
                  </a:cubicBezTo>
                  <a:cubicBezTo>
                    <a:pt x="70" y="32"/>
                    <a:pt x="75" y="37"/>
                    <a:pt x="75" y="42"/>
                  </a:cubicBezTo>
                  <a:cubicBezTo>
                    <a:pt x="75" y="48"/>
                    <a:pt x="70" y="53"/>
                    <a:pt x="6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6699250" y="3126641"/>
            <a:ext cx="1325563" cy="1341438"/>
            <a:chOff x="6508750" y="3357563"/>
            <a:chExt cx="1325563" cy="1341438"/>
          </a:xfrm>
          <a:solidFill>
            <a:schemeClr val="accent1"/>
          </a:solidFill>
        </p:grpSpPr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6508750" y="4110038"/>
              <a:ext cx="276225" cy="95250"/>
            </a:xfrm>
            <a:custGeom>
              <a:avLst/>
              <a:gdLst>
                <a:gd name="T0" fmla="*/ 92 w 105"/>
                <a:gd name="T1" fmla="*/ 6 h 36"/>
                <a:gd name="T2" fmla="*/ 11 w 105"/>
                <a:gd name="T3" fmla="*/ 4 h 36"/>
                <a:gd name="T4" fmla="*/ 57 w 105"/>
                <a:gd name="T5" fmla="*/ 17 h 36"/>
                <a:gd name="T6" fmla="*/ 83 w 105"/>
                <a:gd name="T7" fmla="*/ 25 h 36"/>
                <a:gd name="T8" fmla="*/ 103 w 105"/>
                <a:gd name="T9" fmla="*/ 24 h 36"/>
                <a:gd name="T10" fmla="*/ 92 w 105"/>
                <a:gd name="T1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36">
                  <a:moveTo>
                    <a:pt x="92" y="6"/>
                  </a:moveTo>
                  <a:cubicBezTo>
                    <a:pt x="79" y="6"/>
                    <a:pt x="37" y="17"/>
                    <a:pt x="11" y="4"/>
                  </a:cubicBezTo>
                  <a:cubicBezTo>
                    <a:pt x="0" y="0"/>
                    <a:pt x="27" y="19"/>
                    <a:pt x="57" y="17"/>
                  </a:cubicBezTo>
                  <a:cubicBezTo>
                    <a:pt x="57" y="17"/>
                    <a:pt x="69" y="12"/>
                    <a:pt x="83" y="25"/>
                  </a:cubicBezTo>
                  <a:cubicBezTo>
                    <a:pt x="83" y="25"/>
                    <a:pt x="101" y="36"/>
                    <a:pt x="103" y="24"/>
                  </a:cubicBezTo>
                  <a:cubicBezTo>
                    <a:pt x="105" y="12"/>
                    <a:pt x="104" y="6"/>
                    <a:pt x="9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6650038" y="3751263"/>
              <a:ext cx="203200" cy="239713"/>
            </a:xfrm>
            <a:custGeom>
              <a:avLst/>
              <a:gdLst>
                <a:gd name="T0" fmla="*/ 67 w 77"/>
                <a:gd name="T1" fmla="*/ 62 h 91"/>
                <a:gd name="T2" fmla="*/ 5 w 77"/>
                <a:gd name="T3" fmla="*/ 10 h 91"/>
                <a:gd name="T4" fmla="*/ 33 w 77"/>
                <a:gd name="T5" fmla="*/ 48 h 91"/>
                <a:gd name="T6" fmla="*/ 48 w 77"/>
                <a:gd name="T7" fmla="*/ 71 h 91"/>
                <a:gd name="T8" fmla="*/ 65 w 77"/>
                <a:gd name="T9" fmla="*/ 83 h 91"/>
                <a:gd name="T10" fmla="*/ 67 w 77"/>
                <a:gd name="T11" fmla="*/ 6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91">
                  <a:moveTo>
                    <a:pt x="67" y="62"/>
                  </a:moveTo>
                  <a:cubicBezTo>
                    <a:pt x="58" y="54"/>
                    <a:pt x="18" y="36"/>
                    <a:pt x="5" y="10"/>
                  </a:cubicBezTo>
                  <a:cubicBezTo>
                    <a:pt x="0" y="0"/>
                    <a:pt x="9" y="32"/>
                    <a:pt x="33" y="48"/>
                  </a:cubicBezTo>
                  <a:cubicBezTo>
                    <a:pt x="33" y="48"/>
                    <a:pt x="46" y="53"/>
                    <a:pt x="48" y="71"/>
                  </a:cubicBezTo>
                  <a:cubicBezTo>
                    <a:pt x="48" y="71"/>
                    <a:pt x="55" y="91"/>
                    <a:pt x="65" y="83"/>
                  </a:cubicBezTo>
                  <a:cubicBezTo>
                    <a:pt x="74" y="75"/>
                    <a:pt x="77" y="69"/>
                    <a:pt x="6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6937375" y="3413126"/>
              <a:ext cx="147638" cy="411163"/>
            </a:xfrm>
            <a:custGeom>
              <a:avLst/>
              <a:gdLst>
                <a:gd name="T0" fmla="*/ 19 w 56"/>
                <a:gd name="T1" fmla="*/ 126 h 156"/>
                <a:gd name="T2" fmla="*/ 31 w 56"/>
                <a:gd name="T3" fmla="*/ 153 h 156"/>
                <a:gd name="T4" fmla="*/ 50 w 56"/>
                <a:gd name="T5" fmla="*/ 128 h 156"/>
                <a:gd name="T6" fmla="*/ 12 w 56"/>
                <a:gd name="T7" fmla="*/ 16 h 156"/>
                <a:gd name="T8" fmla="*/ 18 w 56"/>
                <a:gd name="T9" fmla="*/ 86 h 156"/>
                <a:gd name="T10" fmla="*/ 19 w 56"/>
                <a:gd name="T11" fmla="*/ 1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56">
                  <a:moveTo>
                    <a:pt x="19" y="126"/>
                  </a:moveTo>
                  <a:cubicBezTo>
                    <a:pt x="19" y="126"/>
                    <a:pt x="13" y="156"/>
                    <a:pt x="31" y="153"/>
                  </a:cubicBezTo>
                  <a:cubicBezTo>
                    <a:pt x="49" y="150"/>
                    <a:pt x="56" y="145"/>
                    <a:pt x="50" y="128"/>
                  </a:cubicBezTo>
                  <a:cubicBezTo>
                    <a:pt x="44" y="111"/>
                    <a:pt x="8" y="59"/>
                    <a:pt x="12" y="16"/>
                  </a:cubicBezTo>
                  <a:cubicBezTo>
                    <a:pt x="13" y="0"/>
                    <a:pt x="0" y="46"/>
                    <a:pt x="18" y="86"/>
                  </a:cubicBezTo>
                  <a:cubicBezTo>
                    <a:pt x="18" y="86"/>
                    <a:pt x="30" y="100"/>
                    <a:pt x="19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7399338" y="4379913"/>
              <a:ext cx="269875" cy="157163"/>
            </a:xfrm>
            <a:custGeom>
              <a:avLst/>
              <a:gdLst>
                <a:gd name="T0" fmla="*/ 26 w 102"/>
                <a:gd name="T1" fmla="*/ 8 h 60"/>
                <a:gd name="T2" fmla="*/ 6 w 102"/>
                <a:gd name="T3" fmla="*/ 15 h 60"/>
                <a:gd name="T4" fmla="*/ 21 w 102"/>
                <a:gd name="T5" fmla="*/ 28 h 60"/>
                <a:gd name="T6" fmla="*/ 47 w 102"/>
                <a:gd name="T7" fmla="*/ 38 h 60"/>
                <a:gd name="T8" fmla="*/ 91 w 102"/>
                <a:gd name="T9" fmla="*/ 57 h 60"/>
                <a:gd name="T10" fmla="*/ 26 w 102"/>
                <a:gd name="T11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60">
                  <a:moveTo>
                    <a:pt x="26" y="8"/>
                  </a:moveTo>
                  <a:cubicBezTo>
                    <a:pt x="17" y="0"/>
                    <a:pt x="12" y="4"/>
                    <a:pt x="6" y="15"/>
                  </a:cubicBezTo>
                  <a:cubicBezTo>
                    <a:pt x="0" y="26"/>
                    <a:pt x="21" y="28"/>
                    <a:pt x="21" y="28"/>
                  </a:cubicBezTo>
                  <a:cubicBezTo>
                    <a:pt x="40" y="27"/>
                    <a:pt x="47" y="38"/>
                    <a:pt x="47" y="38"/>
                  </a:cubicBezTo>
                  <a:cubicBezTo>
                    <a:pt x="68" y="58"/>
                    <a:pt x="102" y="60"/>
                    <a:pt x="91" y="57"/>
                  </a:cubicBezTo>
                  <a:cubicBezTo>
                    <a:pt x="62" y="50"/>
                    <a:pt x="36" y="15"/>
                    <a:pt x="2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7494588" y="4197351"/>
              <a:ext cx="276225" cy="96838"/>
            </a:xfrm>
            <a:custGeom>
              <a:avLst/>
              <a:gdLst>
                <a:gd name="T0" fmla="*/ 14 w 105"/>
                <a:gd name="T1" fmla="*/ 7 h 37"/>
                <a:gd name="T2" fmla="*/ 2 w 105"/>
                <a:gd name="T3" fmla="*/ 25 h 37"/>
                <a:gd name="T4" fmla="*/ 22 w 105"/>
                <a:gd name="T5" fmla="*/ 26 h 37"/>
                <a:gd name="T6" fmla="*/ 48 w 105"/>
                <a:gd name="T7" fmla="*/ 17 h 37"/>
                <a:gd name="T8" fmla="*/ 95 w 105"/>
                <a:gd name="T9" fmla="*/ 5 h 37"/>
                <a:gd name="T10" fmla="*/ 14 w 105"/>
                <a:gd name="T11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37">
                  <a:moveTo>
                    <a:pt x="14" y="7"/>
                  </a:moveTo>
                  <a:cubicBezTo>
                    <a:pt x="1" y="7"/>
                    <a:pt x="0" y="13"/>
                    <a:pt x="2" y="25"/>
                  </a:cubicBezTo>
                  <a:cubicBezTo>
                    <a:pt x="4" y="37"/>
                    <a:pt x="22" y="26"/>
                    <a:pt x="22" y="26"/>
                  </a:cubicBezTo>
                  <a:cubicBezTo>
                    <a:pt x="36" y="13"/>
                    <a:pt x="48" y="17"/>
                    <a:pt x="48" y="17"/>
                  </a:cubicBezTo>
                  <a:cubicBezTo>
                    <a:pt x="78" y="19"/>
                    <a:pt x="105" y="0"/>
                    <a:pt x="95" y="5"/>
                  </a:cubicBezTo>
                  <a:cubicBezTo>
                    <a:pt x="68" y="17"/>
                    <a:pt x="26" y="6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7459663" y="3819526"/>
              <a:ext cx="374650" cy="246063"/>
            </a:xfrm>
            <a:custGeom>
              <a:avLst/>
              <a:gdLst>
                <a:gd name="T0" fmla="*/ 130 w 142"/>
                <a:gd name="T1" fmla="*/ 11 h 93"/>
                <a:gd name="T2" fmla="*/ 17 w 142"/>
                <a:gd name="T3" fmla="*/ 46 h 93"/>
                <a:gd name="T4" fmla="*/ 8 w 142"/>
                <a:gd name="T5" fmla="*/ 76 h 93"/>
                <a:gd name="T6" fmla="*/ 37 w 142"/>
                <a:gd name="T7" fmla="*/ 70 h 93"/>
                <a:gd name="T8" fmla="*/ 70 w 142"/>
                <a:gd name="T9" fmla="*/ 47 h 93"/>
                <a:gd name="T10" fmla="*/ 130 w 142"/>
                <a:gd name="T11" fmla="*/ 1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93">
                  <a:moveTo>
                    <a:pt x="130" y="11"/>
                  </a:moveTo>
                  <a:cubicBezTo>
                    <a:pt x="98" y="40"/>
                    <a:pt x="34" y="40"/>
                    <a:pt x="17" y="46"/>
                  </a:cubicBezTo>
                  <a:cubicBezTo>
                    <a:pt x="0" y="51"/>
                    <a:pt x="0" y="60"/>
                    <a:pt x="8" y="76"/>
                  </a:cubicBezTo>
                  <a:cubicBezTo>
                    <a:pt x="16" y="93"/>
                    <a:pt x="37" y="70"/>
                    <a:pt x="37" y="70"/>
                  </a:cubicBezTo>
                  <a:cubicBezTo>
                    <a:pt x="51" y="46"/>
                    <a:pt x="70" y="47"/>
                    <a:pt x="70" y="47"/>
                  </a:cubicBezTo>
                  <a:cubicBezTo>
                    <a:pt x="113" y="39"/>
                    <a:pt x="142" y="0"/>
                    <a:pt x="13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7251700" y="3357563"/>
              <a:ext cx="411163" cy="501650"/>
            </a:xfrm>
            <a:custGeom>
              <a:avLst/>
              <a:gdLst>
                <a:gd name="T0" fmla="*/ 138 w 156"/>
                <a:gd name="T1" fmla="*/ 15 h 190"/>
                <a:gd name="T2" fmla="*/ 75 w 156"/>
                <a:gd name="T3" fmla="*/ 92 h 190"/>
                <a:gd name="T4" fmla="*/ 36 w 156"/>
                <a:gd name="T5" fmla="*/ 134 h 190"/>
                <a:gd name="T6" fmla="*/ 21 w 156"/>
                <a:gd name="T7" fmla="*/ 173 h 190"/>
                <a:gd name="T8" fmla="*/ 66 w 156"/>
                <a:gd name="T9" fmla="*/ 167 h 190"/>
                <a:gd name="T10" fmla="*/ 138 w 156"/>
                <a:gd name="T11" fmla="*/ 1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90">
                  <a:moveTo>
                    <a:pt x="138" y="15"/>
                  </a:moveTo>
                  <a:cubicBezTo>
                    <a:pt x="156" y="0"/>
                    <a:pt x="96" y="34"/>
                    <a:pt x="75" y="92"/>
                  </a:cubicBezTo>
                  <a:cubicBezTo>
                    <a:pt x="75" y="92"/>
                    <a:pt x="73" y="119"/>
                    <a:pt x="36" y="134"/>
                  </a:cubicBezTo>
                  <a:cubicBezTo>
                    <a:pt x="36" y="134"/>
                    <a:pt x="0" y="159"/>
                    <a:pt x="21" y="173"/>
                  </a:cubicBezTo>
                  <a:cubicBezTo>
                    <a:pt x="42" y="187"/>
                    <a:pt x="55" y="190"/>
                    <a:pt x="66" y="167"/>
                  </a:cubicBezTo>
                  <a:cubicBezTo>
                    <a:pt x="76" y="144"/>
                    <a:pt x="91" y="55"/>
                    <a:pt x="13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9"/>
            <p:cNvSpPr>
              <a:spLocks noEditPoints="1"/>
            </p:cNvSpPr>
            <p:nvPr/>
          </p:nvSpPr>
          <p:spPr bwMode="auto">
            <a:xfrm>
              <a:off x="6813550" y="3883026"/>
              <a:ext cx="590550" cy="815975"/>
            </a:xfrm>
            <a:custGeom>
              <a:avLst/>
              <a:gdLst>
                <a:gd name="T0" fmla="*/ 166 w 224"/>
                <a:gd name="T1" fmla="*/ 18 h 309"/>
                <a:gd name="T2" fmla="*/ 76 w 224"/>
                <a:gd name="T3" fmla="*/ 23 h 309"/>
                <a:gd name="T4" fmla="*/ 29 w 224"/>
                <a:gd name="T5" fmla="*/ 86 h 309"/>
                <a:gd name="T6" fmla="*/ 28 w 224"/>
                <a:gd name="T7" fmla="*/ 153 h 309"/>
                <a:gd name="T8" fmla="*/ 28 w 224"/>
                <a:gd name="T9" fmla="*/ 154 h 309"/>
                <a:gd name="T10" fmla="*/ 22 w 224"/>
                <a:gd name="T11" fmla="*/ 205 h 309"/>
                <a:gd name="T12" fmla="*/ 2 w 224"/>
                <a:gd name="T13" fmla="*/ 271 h 309"/>
                <a:gd name="T14" fmla="*/ 4 w 224"/>
                <a:gd name="T15" fmla="*/ 277 h 309"/>
                <a:gd name="T16" fmla="*/ 34 w 224"/>
                <a:gd name="T17" fmla="*/ 297 h 309"/>
                <a:gd name="T18" fmla="*/ 76 w 224"/>
                <a:gd name="T19" fmla="*/ 309 h 309"/>
                <a:gd name="T20" fmla="*/ 95 w 224"/>
                <a:gd name="T21" fmla="*/ 290 h 309"/>
                <a:gd name="T22" fmla="*/ 129 w 224"/>
                <a:gd name="T23" fmla="*/ 233 h 309"/>
                <a:gd name="T24" fmla="*/ 152 w 224"/>
                <a:gd name="T25" fmla="*/ 211 h 309"/>
                <a:gd name="T26" fmla="*/ 181 w 224"/>
                <a:gd name="T27" fmla="*/ 190 h 309"/>
                <a:gd name="T28" fmla="*/ 218 w 224"/>
                <a:gd name="T29" fmla="*/ 135 h 309"/>
                <a:gd name="T30" fmla="*/ 167 w 224"/>
                <a:gd name="T31" fmla="*/ 19 h 309"/>
                <a:gd name="T32" fmla="*/ 196 w 224"/>
                <a:gd name="T33" fmla="*/ 130 h 309"/>
                <a:gd name="T34" fmla="*/ 118 w 224"/>
                <a:gd name="T35" fmla="*/ 210 h 309"/>
                <a:gd name="T36" fmla="*/ 109 w 224"/>
                <a:gd name="T37" fmla="*/ 223 h 309"/>
                <a:gd name="T38" fmla="*/ 102 w 224"/>
                <a:gd name="T39" fmla="*/ 231 h 309"/>
                <a:gd name="T40" fmla="*/ 80 w 224"/>
                <a:gd name="T41" fmla="*/ 228 h 309"/>
                <a:gd name="T42" fmla="*/ 101 w 224"/>
                <a:gd name="T43" fmla="*/ 176 h 309"/>
                <a:gd name="T44" fmla="*/ 161 w 224"/>
                <a:gd name="T45" fmla="*/ 109 h 309"/>
                <a:gd name="T46" fmla="*/ 152 w 224"/>
                <a:gd name="T47" fmla="*/ 97 h 309"/>
                <a:gd name="T48" fmla="*/ 139 w 224"/>
                <a:gd name="T49" fmla="*/ 91 h 309"/>
                <a:gd name="T50" fmla="*/ 116 w 224"/>
                <a:gd name="T51" fmla="*/ 82 h 309"/>
                <a:gd name="T52" fmla="*/ 106 w 224"/>
                <a:gd name="T53" fmla="*/ 80 h 309"/>
                <a:gd name="T54" fmla="*/ 89 w 224"/>
                <a:gd name="T55" fmla="*/ 82 h 309"/>
                <a:gd name="T56" fmla="*/ 83 w 224"/>
                <a:gd name="T57" fmla="*/ 174 h 309"/>
                <a:gd name="T58" fmla="*/ 45 w 224"/>
                <a:gd name="T59" fmla="*/ 210 h 309"/>
                <a:gd name="T60" fmla="*/ 45 w 224"/>
                <a:gd name="T61" fmla="*/ 204 h 309"/>
                <a:gd name="T62" fmla="*/ 46 w 224"/>
                <a:gd name="T63" fmla="*/ 195 h 309"/>
                <a:gd name="T64" fmla="*/ 50 w 224"/>
                <a:gd name="T65" fmla="*/ 179 h 309"/>
                <a:gd name="T66" fmla="*/ 48 w 224"/>
                <a:gd name="T67" fmla="*/ 118 h 309"/>
                <a:gd name="T68" fmla="*/ 62 w 224"/>
                <a:gd name="T69" fmla="*/ 67 h 309"/>
                <a:gd name="T70" fmla="*/ 88 w 224"/>
                <a:gd name="T71" fmla="*/ 42 h 309"/>
                <a:gd name="T72" fmla="*/ 157 w 224"/>
                <a:gd name="T73" fmla="*/ 39 h 309"/>
                <a:gd name="T74" fmla="*/ 157 w 224"/>
                <a:gd name="T75" fmla="*/ 39 h 309"/>
                <a:gd name="T76" fmla="*/ 198 w 224"/>
                <a:gd name="T77" fmla="*/ 93 h 309"/>
                <a:gd name="T78" fmla="*/ 111 w 224"/>
                <a:gd name="T79" fmla="*/ 84 h 309"/>
                <a:gd name="T80" fmla="*/ 116 w 224"/>
                <a:gd name="T81" fmla="*/ 93 h 309"/>
                <a:gd name="T82" fmla="*/ 122 w 224"/>
                <a:gd name="T83" fmla="*/ 87 h 309"/>
                <a:gd name="T84" fmla="*/ 130 w 224"/>
                <a:gd name="T85" fmla="*/ 91 h 309"/>
                <a:gd name="T86" fmla="*/ 134 w 224"/>
                <a:gd name="T87" fmla="*/ 93 h 309"/>
                <a:gd name="T88" fmla="*/ 132 w 224"/>
                <a:gd name="T89" fmla="*/ 105 h 309"/>
                <a:gd name="T90" fmla="*/ 137 w 224"/>
                <a:gd name="T91" fmla="*/ 105 h 309"/>
                <a:gd name="T92" fmla="*/ 149 w 224"/>
                <a:gd name="T93" fmla="*/ 112 h 309"/>
                <a:gd name="T94" fmla="*/ 98 w 224"/>
                <a:gd name="T95" fmla="*/ 90 h 309"/>
                <a:gd name="T96" fmla="*/ 111 w 224"/>
                <a:gd name="T97" fmla="*/ 84 h 309"/>
                <a:gd name="T98" fmla="*/ 151 w 224"/>
                <a:gd name="T99" fmla="*/ 103 h 309"/>
                <a:gd name="T100" fmla="*/ 153 w 224"/>
                <a:gd name="T101" fmla="*/ 102 h 309"/>
                <a:gd name="T102" fmla="*/ 146 w 224"/>
                <a:gd name="T103" fmla="*/ 97 h 309"/>
                <a:gd name="T104" fmla="*/ 141 w 224"/>
                <a:gd name="T105" fmla="*/ 96 h 309"/>
                <a:gd name="T106" fmla="*/ 99 w 224"/>
                <a:gd name="T107" fmla="*/ 86 h 309"/>
                <a:gd name="T108" fmla="*/ 99 w 224"/>
                <a:gd name="T109" fmla="*/ 85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4" h="309">
                  <a:moveTo>
                    <a:pt x="167" y="19"/>
                  </a:moveTo>
                  <a:cubicBezTo>
                    <a:pt x="167" y="19"/>
                    <a:pt x="166" y="19"/>
                    <a:pt x="166" y="18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27" y="0"/>
                    <a:pt x="95" y="11"/>
                    <a:pt x="76" y="23"/>
                  </a:cubicBezTo>
                  <a:cubicBezTo>
                    <a:pt x="56" y="36"/>
                    <a:pt x="45" y="52"/>
                    <a:pt x="43" y="54"/>
                  </a:cubicBezTo>
                  <a:cubicBezTo>
                    <a:pt x="37" y="62"/>
                    <a:pt x="32" y="73"/>
                    <a:pt x="29" y="86"/>
                  </a:cubicBezTo>
                  <a:cubicBezTo>
                    <a:pt x="27" y="95"/>
                    <a:pt x="26" y="106"/>
                    <a:pt x="26" y="118"/>
                  </a:cubicBezTo>
                  <a:cubicBezTo>
                    <a:pt x="25" y="137"/>
                    <a:pt x="28" y="152"/>
                    <a:pt x="28" y="153"/>
                  </a:cubicBezTo>
                  <a:cubicBezTo>
                    <a:pt x="28" y="153"/>
                    <a:pt x="28" y="153"/>
                    <a:pt x="28" y="153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1" y="165"/>
                    <a:pt x="28" y="180"/>
                    <a:pt x="26" y="185"/>
                  </a:cubicBezTo>
                  <a:cubicBezTo>
                    <a:pt x="22" y="193"/>
                    <a:pt x="22" y="200"/>
                    <a:pt x="22" y="205"/>
                  </a:cubicBezTo>
                  <a:cubicBezTo>
                    <a:pt x="13" y="222"/>
                    <a:pt x="7" y="236"/>
                    <a:pt x="4" y="248"/>
                  </a:cubicBezTo>
                  <a:cubicBezTo>
                    <a:pt x="1" y="258"/>
                    <a:pt x="0" y="265"/>
                    <a:pt x="2" y="271"/>
                  </a:cubicBezTo>
                  <a:cubicBezTo>
                    <a:pt x="2" y="275"/>
                    <a:pt x="2" y="275"/>
                    <a:pt x="2" y="275"/>
                  </a:cubicBezTo>
                  <a:cubicBezTo>
                    <a:pt x="4" y="277"/>
                    <a:pt x="4" y="277"/>
                    <a:pt x="4" y="277"/>
                  </a:cubicBezTo>
                  <a:cubicBezTo>
                    <a:pt x="9" y="281"/>
                    <a:pt x="18" y="290"/>
                    <a:pt x="34" y="297"/>
                  </a:cubicBezTo>
                  <a:cubicBezTo>
                    <a:pt x="34" y="297"/>
                    <a:pt x="34" y="297"/>
                    <a:pt x="34" y="297"/>
                  </a:cubicBezTo>
                  <a:cubicBezTo>
                    <a:pt x="45" y="303"/>
                    <a:pt x="58" y="307"/>
                    <a:pt x="72" y="309"/>
                  </a:cubicBezTo>
                  <a:cubicBezTo>
                    <a:pt x="76" y="309"/>
                    <a:pt x="76" y="309"/>
                    <a:pt x="76" y="309"/>
                  </a:cubicBezTo>
                  <a:cubicBezTo>
                    <a:pt x="79" y="307"/>
                    <a:pt x="79" y="307"/>
                    <a:pt x="79" y="307"/>
                  </a:cubicBezTo>
                  <a:cubicBezTo>
                    <a:pt x="84" y="304"/>
                    <a:pt x="90" y="298"/>
                    <a:pt x="95" y="290"/>
                  </a:cubicBezTo>
                  <a:cubicBezTo>
                    <a:pt x="102" y="280"/>
                    <a:pt x="109" y="266"/>
                    <a:pt x="116" y="249"/>
                  </a:cubicBezTo>
                  <a:cubicBezTo>
                    <a:pt x="120" y="246"/>
                    <a:pt x="126" y="241"/>
                    <a:pt x="129" y="233"/>
                  </a:cubicBezTo>
                  <a:cubicBezTo>
                    <a:pt x="132" y="228"/>
                    <a:pt x="141" y="216"/>
                    <a:pt x="151" y="211"/>
                  </a:cubicBezTo>
                  <a:cubicBezTo>
                    <a:pt x="152" y="211"/>
                    <a:pt x="152" y="211"/>
                    <a:pt x="152" y="211"/>
                  </a:cubicBezTo>
                  <a:cubicBezTo>
                    <a:pt x="152" y="211"/>
                    <a:pt x="152" y="211"/>
                    <a:pt x="152" y="211"/>
                  </a:cubicBezTo>
                  <a:cubicBezTo>
                    <a:pt x="153" y="210"/>
                    <a:pt x="166" y="202"/>
                    <a:pt x="181" y="190"/>
                  </a:cubicBezTo>
                  <a:cubicBezTo>
                    <a:pt x="190" y="182"/>
                    <a:pt x="197" y="174"/>
                    <a:pt x="203" y="166"/>
                  </a:cubicBezTo>
                  <a:cubicBezTo>
                    <a:pt x="211" y="156"/>
                    <a:pt x="216" y="146"/>
                    <a:pt x="218" y="135"/>
                  </a:cubicBezTo>
                  <a:cubicBezTo>
                    <a:pt x="219" y="133"/>
                    <a:pt x="224" y="114"/>
                    <a:pt x="221" y="91"/>
                  </a:cubicBezTo>
                  <a:cubicBezTo>
                    <a:pt x="218" y="68"/>
                    <a:pt x="206" y="37"/>
                    <a:pt x="167" y="19"/>
                  </a:cubicBezTo>
                  <a:close/>
                  <a:moveTo>
                    <a:pt x="197" y="129"/>
                  </a:moveTo>
                  <a:cubicBezTo>
                    <a:pt x="196" y="130"/>
                    <a:pt x="196" y="130"/>
                    <a:pt x="196" y="130"/>
                  </a:cubicBezTo>
                  <a:cubicBezTo>
                    <a:pt x="189" y="162"/>
                    <a:pt x="145" y="189"/>
                    <a:pt x="141" y="191"/>
                  </a:cubicBezTo>
                  <a:cubicBezTo>
                    <a:pt x="133" y="195"/>
                    <a:pt x="125" y="201"/>
                    <a:pt x="118" y="210"/>
                  </a:cubicBezTo>
                  <a:cubicBezTo>
                    <a:pt x="112" y="217"/>
                    <a:pt x="109" y="222"/>
                    <a:pt x="109" y="223"/>
                  </a:cubicBezTo>
                  <a:cubicBezTo>
                    <a:pt x="109" y="223"/>
                    <a:pt x="109" y="223"/>
                    <a:pt x="109" y="223"/>
                  </a:cubicBezTo>
                  <a:cubicBezTo>
                    <a:pt x="108" y="224"/>
                    <a:pt x="108" y="224"/>
                    <a:pt x="108" y="224"/>
                  </a:cubicBezTo>
                  <a:cubicBezTo>
                    <a:pt x="107" y="229"/>
                    <a:pt x="103" y="231"/>
                    <a:pt x="102" y="231"/>
                  </a:cubicBezTo>
                  <a:cubicBezTo>
                    <a:pt x="99" y="233"/>
                    <a:pt x="99" y="233"/>
                    <a:pt x="99" y="233"/>
                  </a:cubicBezTo>
                  <a:cubicBezTo>
                    <a:pt x="92" y="232"/>
                    <a:pt x="85" y="230"/>
                    <a:pt x="80" y="228"/>
                  </a:cubicBezTo>
                  <a:cubicBezTo>
                    <a:pt x="100" y="182"/>
                    <a:pt x="100" y="182"/>
                    <a:pt x="100" y="182"/>
                  </a:cubicBezTo>
                  <a:cubicBezTo>
                    <a:pt x="101" y="180"/>
                    <a:pt x="101" y="178"/>
                    <a:pt x="101" y="176"/>
                  </a:cubicBezTo>
                  <a:cubicBezTo>
                    <a:pt x="163" y="111"/>
                    <a:pt x="163" y="111"/>
                    <a:pt x="163" y="111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1" y="108"/>
                    <a:pt x="162" y="107"/>
                    <a:pt x="162" y="106"/>
                  </a:cubicBezTo>
                  <a:cubicBezTo>
                    <a:pt x="163" y="100"/>
                    <a:pt x="158" y="98"/>
                    <a:pt x="152" y="97"/>
                  </a:cubicBezTo>
                  <a:cubicBezTo>
                    <a:pt x="152" y="96"/>
                    <a:pt x="151" y="95"/>
                    <a:pt x="151" y="94"/>
                  </a:cubicBezTo>
                  <a:cubicBezTo>
                    <a:pt x="148" y="90"/>
                    <a:pt x="143" y="90"/>
                    <a:pt x="139" y="91"/>
                  </a:cubicBezTo>
                  <a:cubicBezTo>
                    <a:pt x="136" y="89"/>
                    <a:pt x="132" y="87"/>
                    <a:pt x="129" y="87"/>
                  </a:cubicBezTo>
                  <a:cubicBezTo>
                    <a:pt x="127" y="83"/>
                    <a:pt x="121" y="81"/>
                    <a:pt x="116" y="82"/>
                  </a:cubicBezTo>
                  <a:cubicBezTo>
                    <a:pt x="115" y="81"/>
                    <a:pt x="113" y="80"/>
                    <a:pt x="111" y="79"/>
                  </a:cubicBezTo>
                  <a:cubicBezTo>
                    <a:pt x="110" y="79"/>
                    <a:pt x="108" y="79"/>
                    <a:pt x="106" y="80"/>
                  </a:cubicBezTo>
                  <a:cubicBezTo>
                    <a:pt x="103" y="72"/>
                    <a:pt x="96" y="76"/>
                    <a:pt x="92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6" y="170"/>
                    <a:pt x="86" y="170"/>
                    <a:pt x="86" y="170"/>
                  </a:cubicBezTo>
                  <a:cubicBezTo>
                    <a:pt x="85" y="171"/>
                    <a:pt x="83" y="172"/>
                    <a:pt x="83" y="174"/>
                  </a:cubicBezTo>
                  <a:cubicBezTo>
                    <a:pt x="62" y="221"/>
                    <a:pt x="62" y="221"/>
                    <a:pt x="62" y="221"/>
                  </a:cubicBezTo>
                  <a:cubicBezTo>
                    <a:pt x="54" y="217"/>
                    <a:pt x="49" y="213"/>
                    <a:pt x="45" y="210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5" y="204"/>
                    <a:pt x="45" y="204"/>
                    <a:pt x="45" y="204"/>
                  </a:cubicBezTo>
                  <a:cubicBezTo>
                    <a:pt x="45" y="204"/>
                    <a:pt x="44" y="200"/>
                    <a:pt x="46" y="195"/>
                  </a:cubicBezTo>
                  <a:cubicBezTo>
                    <a:pt x="46" y="195"/>
                    <a:pt x="46" y="195"/>
                    <a:pt x="46" y="195"/>
                  </a:cubicBezTo>
                  <a:cubicBezTo>
                    <a:pt x="47" y="194"/>
                    <a:pt x="47" y="194"/>
                    <a:pt x="47" y="194"/>
                  </a:cubicBezTo>
                  <a:cubicBezTo>
                    <a:pt x="47" y="193"/>
                    <a:pt x="49" y="187"/>
                    <a:pt x="50" y="179"/>
                  </a:cubicBezTo>
                  <a:cubicBezTo>
                    <a:pt x="53" y="168"/>
                    <a:pt x="52" y="157"/>
                    <a:pt x="50" y="149"/>
                  </a:cubicBezTo>
                  <a:cubicBezTo>
                    <a:pt x="50" y="146"/>
                    <a:pt x="48" y="134"/>
                    <a:pt x="48" y="118"/>
                  </a:cubicBezTo>
                  <a:cubicBezTo>
                    <a:pt x="48" y="103"/>
                    <a:pt x="51" y="81"/>
                    <a:pt x="61" y="67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2" y="66"/>
                    <a:pt x="72" y="52"/>
                    <a:pt x="88" y="42"/>
                  </a:cubicBezTo>
                  <a:cubicBezTo>
                    <a:pt x="110" y="29"/>
                    <a:pt x="132" y="28"/>
                    <a:pt x="156" y="39"/>
                  </a:cubicBezTo>
                  <a:cubicBezTo>
                    <a:pt x="156" y="39"/>
                    <a:pt x="156" y="39"/>
                    <a:pt x="157" y="39"/>
                  </a:cubicBezTo>
                  <a:cubicBezTo>
                    <a:pt x="157" y="39"/>
                    <a:pt x="157" y="39"/>
                    <a:pt x="157" y="39"/>
                  </a:cubicBezTo>
                  <a:cubicBezTo>
                    <a:pt x="157" y="39"/>
                    <a:pt x="157" y="39"/>
                    <a:pt x="157" y="39"/>
                  </a:cubicBezTo>
                  <a:cubicBezTo>
                    <a:pt x="157" y="39"/>
                    <a:pt x="157" y="39"/>
                    <a:pt x="157" y="39"/>
                  </a:cubicBezTo>
                  <a:cubicBezTo>
                    <a:pt x="181" y="50"/>
                    <a:pt x="195" y="68"/>
                    <a:pt x="198" y="93"/>
                  </a:cubicBezTo>
                  <a:cubicBezTo>
                    <a:pt x="201" y="112"/>
                    <a:pt x="197" y="129"/>
                    <a:pt x="197" y="129"/>
                  </a:cubicBezTo>
                  <a:close/>
                  <a:moveTo>
                    <a:pt x="111" y="84"/>
                  </a:moveTo>
                  <a:cubicBezTo>
                    <a:pt x="109" y="85"/>
                    <a:pt x="107" y="87"/>
                    <a:pt x="107" y="90"/>
                  </a:cubicBezTo>
                  <a:cubicBezTo>
                    <a:pt x="107" y="95"/>
                    <a:pt x="113" y="96"/>
                    <a:pt x="116" y="93"/>
                  </a:cubicBezTo>
                  <a:cubicBezTo>
                    <a:pt x="117" y="91"/>
                    <a:pt x="118" y="89"/>
                    <a:pt x="117" y="87"/>
                  </a:cubicBezTo>
                  <a:cubicBezTo>
                    <a:pt x="119" y="86"/>
                    <a:pt x="121" y="87"/>
                    <a:pt x="122" y="87"/>
                  </a:cubicBezTo>
                  <a:cubicBezTo>
                    <a:pt x="113" y="91"/>
                    <a:pt x="121" y="105"/>
                    <a:pt x="128" y="95"/>
                  </a:cubicBezTo>
                  <a:cubicBezTo>
                    <a:pt x="129" y="94"/>
                    <a:pt x="130" y="92"/>
                    <a:pt x="130" y="91"/>
                  </a:cubicBezTo>
                  <a:cubicBezTo>
                    <a:pt x="130" y="91"/>
                    <a:pt x="131" y="91"/>
                    <a:pt x="131" y="91"/>
                  </a:cubicBezTo>
                  <a:cubicBezTo>
                    <a:pt x="132" y="92"/>
                    <a:pt x="133" y="92"/>
                    <a:pt x="134" y="93"/>
                  </a:cubicBezTo>
                  <a:cubicBezTo>
                    <a:pt x="134" y="93"/>
                    <a:pt x="133" y="93"/>
                    <a:pt x="133" y="93"/>
                  </a:cubicBezTo>
                  <a:cubicBezTo>
                    <a:pt x="129" y="95"/>
                    <a:pt x="127" y="103"/>
                    <a:pt x="132" y="105"/>
                  </a:cubicBezTo>
                  <a:cubicBezTo>
                    <a:pt x="134" y="105"/>
                    <a:pt x="136" y="105"/>
                    <a:pt x="137" y="104"/>
                  </a:cubicBezTo>
                  <a:cubicBezTo>
                    <a:pt x="137" y="105"/>
                    <a:pt x="137" y="105"/>
                    <a:pt x="137" y="105"/>
                  </a:cubicBezTo>
                  <a:cubicBezTo>
                    <a:pt x="141" y="110"/>
                    <a:pt x="145" y="109"/>
                    <a:pt x="148" y="107"/>
                  </a:cubicBezTo>
                  <a:cubicBezTo>
                    <a:pt x="147" y="109"/>
                    <a:pt x="148" y="111"/>
                    <a:pt x="149" y="112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103" y="94"/>
                    <a:pt x="106" y="88"/>
                    <a:pt x="107" y="84"/>
                  </a:cubicBezTo>
                  <a:cubicBezTo>
                    <a:pt x="108" y="83"/>
                    <a:pt x="110" y="83"/>
                    <a:pt x="111" y="84"/>
                  </a:cubicBezTo>
                  <a:close/>
                  <a:moveTo>
                    <a:pt x="153" y="102"/>
                  </a:moveTo>
                  <a:cubicBezTo>
                    <a:pt x="152" y="103"/>
                    <a:pt x="152" y="103"/>
                    <a:pt x="151" y="103"/>
                  </a:cubicBezTo>
                  <a:cubicBezTo>
                    <a:pt x="151" y="103"/>
                    <a:pt x="152" y="102"/>
                    <a:pt x="152" y="102"/>
                  </a:cubicBezTo>
                  <a:cubicBezTo>
                    <a:pt x="152" y="102"/>
                    <a:pt x="153" y="102"/>
                    <a:pt x="153" y="102"/>
                  </a:cubicBezTo>
                  <a:close/>
                  <a:moveTo>
                    <a:pt x="141" y="94"/>
                  </a:moveTo>
                  <a:cubicBezTo>
                    <a:pt x="143" y="95"/>
                    <a:pt x="145" y="96"/>
                    <a:pt x="146" y="97"/>
                  </a:cubicBezTo>
                  <a:cubicBezTo>
                    <a:pt x="144" y="98"/>
                    <a:pt x="142" y="98"/>
                    <a:pt x="141" y="99"/>
                  </a:cubicBezTo>
                  <a:cubicBezTo>
                    <a:pt x="141" y="98"/>
                    <a:pt x="141" y="97"/>
                    <a:pt x="141" y="96"/>
                  </a:cubicBezTo>
                  <a:cubicBezTo>
                    <a:pt x="141" y="96"/>
                    <a:pt x="141" y="95"/>
                    <a:pt x="141" y="94"/>
                  </a:cubicBezTo>
                  <a:close/>
                  <a:moveTo>
                    <a:pt x="99" y="86"/>
                  </a:moveTo>
                  <a:cubicBezTo>
                    <a:pt x="99" y="85"/>
                    <a:pt x="99" y="85"/>
                    <a:pt x="99" y="85"/>
                  </a:cubicBezTo>
                  <a:cubicBezTo>
                    <a:pt x="99" y="85"/>
                    <a:pt x="99" y="85"/>
                    <a:pt x="99" y="85"/>
                  </a:cubicBezTo>
                  <a:cubicBezTo>
                    <a:pt x="99" y="86"/>
                    <a:pt x="99" y="86"/>
                    <a:pt x="99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2" name="Freeform 50"/>
          <p:cNvSpPr>
            <a:spLocks noEditPoints="1"/>
          </p:cNvSpPr>
          <p:nvPr/>
        </p:nvSpPr>
        <p:spPr bwMode="auto">
          <a:xfrm>
            <a:off x="8402638" y="3656866"/>
            <a:ext cx="1276350" cy="557213"/>
          </a:xfrm>
          <a:custGeom>
            <a:avLst/>
            <a:gdLst>
              <a:gd name="T0" fmla="*/ 471 w 484"/>
              <a:gd name="T1" fmla="*/ 73 h 211"/>
              <a:gd name="T2" fmla="*/ 370 w 484"/>
              <a:gd name="T3" fmla="*/ 0 h 211"/>
              <a:gd name="T4" fmla="*/ 271 w 484"/>
              <a:gd name="T5" fmla="*/ 68 h 211"/>
              <a:gd name="T6" fmla="*/ 220 w 484"/>
              <a:gd name="T7" fmla="*/ 65 h 211"/>
              <a:gd name="T8" fmla="*/ 212 w 484"/>
              <a:gd name="T9" fmla="*/ 68 h 211"/>
              <a:gd name="T10" fmla="*/ 112 w 484"/>
              <a:gd name="T11" fmla="*/ 0 h 211"/>
              <a:gd name="T12" fmla="*/ 11 w 484"/>
              <a:gd name="T13" fmla="*/ 74 h 211"/>
              <a:gd name="T14" fmla="*/ 0 w 484"/>
              <a:gd name="T15" fmla="*/ 90 h 211"/>
              <a:gd name="T16" fmla="*/ 0 w 484"/>
              <a:gd name="T17" fmla="*/ 103 h 211"/>
              <a:gd name="T18" fmla="*/ 7 w 484"/>
              <a:gd name="T19" fmla="*/ 116 h 211"/>
              <a:gd name="T20" fmla="*/ 112 w 484"/>
              <a:gd name="T21" fmla="*/ 211 h 211"/>
              <a:gd name="T22" fmla="*/ 218 w 484"/>
              <a:gd name="T23" fmla="*/ 106 h 211"/>
              <a:gd name="T24" fmla="*/ 218 w 484"/>
              <a:gd name="T25" fmla="*/ 102 h 211"/>
              <a:gd name="T26" fmla="*/ 230 w 484"/>
              <a:gd name="T27" fmla="*/ 96 h 211"/>
              <a:gd name="T28" fmla="*/ 264 w 484"/>
              <a:gd name="T29" fmla="*/ 103 h 211"/>
              <a:gd name="T30" fmla="*/ 264 w 484"/>
              <a:gd name="T31" fmla="*/ 106 h 211"/>
              <a:gd name="T32" fmla="*/ 370 w 484"/>
              <a:gd name="T33" fmla="*/ 211 h 211"/>
              <a:gd name="T34" fmla="*/ 475 w 484"/>
              <a:gd name="T35" fmla="*/ 118 h 211"/>
              <a:gd name="T36" fmla="*/ 484 w 484"/>
              <a:gd name="T37" fmla="*/ 103 h 211"/>
              <a:gd name="T38" fmla="*/ 484 w 484"/>
              <a:gd name="T39" fmla="*/ 90 h 211"/>
              <a:gd name="T40" fmla="*/ 471 w 484"/>
              <a:gd name="T41" fmla="*/ 73 h 211"/>
              <a:gd name="T42" fmla="*/ 370 w 484"/>
              <a:gd name="T43" fmla="*/ 175 h 211"/>
              <a:gd name="T44" fmla="*/ 300 w 484"/>
              <a:gd name="T45" fmla="*/ 106 h 211"/>
              <a:gd name="T46" fmla="*/ 370 w 484"/>
              <a:gd name="T47" fmla="*/ 36 h 211"/>
              <a:gd name="T48" fmla="*/ 440 w 484"/>
              <a:gd name="T49" fmla="*/ 106 h 211"/>
              <a:gd name="T50" fmla="*/ 370 w 484"/>
              <a:gd name="T51" fmla="*/ 175 h 211"/>
              <a:gd name="T52" fmla="*/ 112 w 484"/>
              <a:gd name="T53" fmla="*/ 175 h 211"/>
              <a:gd name="T54" fmla="*/ 42 w 484"/>
              <a:gd name="T55" fmla="*/ 106 h 211"/>
              <a:gd name="T56" fmla="*/ 112 w 484"/>
              <a:gd name="T57" fmla="*/ 36 h 211"/>
              <a:gd name="T58" fmla="*/ 183 w 484"/>
              <a:gd name="T59" fmla="*/ 106 h 211"/>
              <a:gd name="T60" fmla="*/ 112 w 484"/>
              <a:gd name="T61" fmla="*/ 175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4" h="211">
                <a:moveTo>
                  <a:pt x="471" y="73"/>
                </a:moveTo>
                <a:cubicBezTo>
                  <a:pt x="457" y="30"/>
                  <a:pt x="416" y="0"/>
                  <a:pt x="370" y="0"/>
                </a:cubicBezTo>
                <a:cubicBezTo>
                  <a:pt x="325" y="0"/>
                  <a:pt x="286" y="28"/>
                  <a:pt x="271" y="68"/>
                </a:cubicBezTo>
                <a:cubicBezTo>
                  <a:pt x="255" y="60"/>
                  <a:pt x="237" y="59"/>
                  <a:pt x="220" y="65"/>
                </a:cubicBezTo>
                <a:cubicBezTo>
                  <a:pt x="217" y="66"/>
                  <a:pt x="214" y="67"/>
                  <a:pt x="212" y="68"/>
                </a:cubicBezTo>
                <a:cubicBezTo>
                  <a:pt x="196" y="28"/>
                  <a:pt x="157" y="0"/>
                  <a:pt x="112" y="0"/>
                </a:cubicBezTo>
                <a:cubicBezTo>
                  <a:pt x="66" y="0"/>
                  <a:pt x="25" y="30"/>
                  <a:pt x="11" y="74"/>
                </a:cubicBezTo>
                <a:cubicBezTo>
                  <a:pt x="5" y="77"/>
                  <a:pt x="0" y="83"/>
                  <a:pt x="0" y="90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08"/>
                  <a:pt x="3" y="113"/>
                  <a:pt x="7" y="116"/>
                </a:cubicBezTo>
                <a:cubicBezTo>
                  <a:pt x="12" y="170"/>
                  <a:pt x="57" y="211"/>
                  <a:pt x="112" y="211"/>
                </a:cubicBezTo>
                <a:cubicBezTo>
                  <a:pt x="171" y="211"/>
                  <a:pt x="218" y="164"/>
                  <a:pt x="218" y="106"/>
                </a:cubicBezTo>
                <a:cubicBezTo>
                  <a:pt x="218" y="104"/>
                  <a:pt x="218" y="103"/>
                  <a:pt x="218" y="102"/>
                </a:cubicBezTo>
                <a:cubicBezTo>
                  <a:pt x="221" y="100"/>
                  <a:pt x="226" y="98"/>
                  <a:pt x="230" y="96"/>
                </a:cubicBezTo>
                <a:cubicBezTo>
                  <a:pt x="242" y="92"/>
                  <a:pt x="253" y="94"/>
                  <a:pt x="264" y="103"/>
                </a:cubicBezTo>
                <a:cubicBezTo>
                  <a:pt x="264" y="104"/>
                  <a:pt x="264" y="105"/>
                  <a:pt x="264" y="106"/>
                </a:cubicBezTo>
                <a:cubicBezTo>
                  <a:pt x="264" y="164"/>
                  <a:pt x="312" y="211"/>
                  <a:pt x="370" y="211"/>
                </a:cubicBezTo>
                <a:cubicBezTo>
                  <a:pt x="424" y="211"/>
                  <a:pt x="469" y="170"/>
                  <a:pt x="475" y="118"/>
                </a:cubicBezTo>
                <a:cubicBezTo>
                  <a:pt x="481" y="115"/>
                  <a:pt x="484" y="109"/>
                  <a:pt x="484" y="103"/>
                </a:cubicBezTo>
                <a:cubicBezTo>
                  <a:pt x="484" y="90"/>
                  <a:pt x="484" y="90"/>
                  <a:pt x="484" y="90"/>
                </a:cubicBezTo>
                <a:cubicBezTo>
                  <a:pt x="484" y="82"/>
                  <a:pt x="479" y="75"/>
                  <a:pt x="471" y="73"/>
                </a:cubicBezTo>
                <a:close/>
                <a:moveTo>
                  <a:pt x="370" y="175"/>
                </a:moveTo>
                <a:cubicBezTo>
                  <a:pt x="331" y="175"/>
                  <a:pt x="300" y="144"/>
                  <a:pt x="300" y="106"/>
                </a:cubicBezTo>
                <a:cubicBezTo>
                  <a:pt x="300" y="67"/>
                  <a:pt x="331" y="36"/>
                  <a:pt x="370" y="36"/>
                </a:cubicBezTo>
                <a:cubicBezTo>
                  <a:pt x="409" y="36"/>
                  <a:pt x="440" y="67"/>
                  <a:pt x="440" y="106"/>
                </a:cubicBezTo>
                <a:cubicBezTo>
                  <a:pt x="440" y="144"/>
                  <a:pt x="409" y="175"/>
                  <a:pt x="370" y="175"/>
                </a:cubicBezTo>
                <a:close/>
                <a:moveTo>
                  <a:pt x="112" y="175"/>
                </a:moveTo>
                <a:cubicBezTo>
                  <a:pt x="74" y="175"/>
                  <a:pt x="42" y="144"/>
                  <a:pt x="42" y="106"/>
                </a:cubicBezTo>
                <a:cubicBezTo>
                  <a:pt x="42" y="67"/>
                  <a:pt x="74" y="36"/>
                  <a:pt x="112" y="36"/>
                </a:cubicBezTo>
                <a:cubicBezTo>
                  <a:pt x="151" y="36"/>
                  <a:pt x="183" y="67"/>
                  <a:pt x="183" y="106"/>
                </a:cubicBezTo>
                <a:cubicBezTo>
                  <a:pt x="183" y="144"/>
                  <a:pt x="151" y="175"/>
                  <a:pt x="112" y="1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87" name="组合 86"/>
          <p:cNvGrpSpPr/>
          <p:nvPr/>
        </p:nvGrpSpPr>
        <p:grpSpPr>
          <a:xfrm>
            <a:off x="3662363" y="4788281"/>
            <a:ext cx="957263" cy="1101725"/>
            <a:chOff x="3471863" y="4983163"/>
            <a:chExt cx="957263" cy="1101725"/>
          </a:xfrm>
          <a:solidFill>
            <a:schemeClr val="accent1"/>
          </a:solidFill>
        </p:grpSpPr>
        <p:sp>
          <p:nvSpPr>
            <p:cNvPr id="53" name="Freeform 51"/>
            <p:cNvSpPr>
              <a:spLocks noEditPoints="1"/>
            </p:cNvSpPr>
            <p:nvPr/>
          </p:nvSpPr>
          <p:spPr bwMode="auto">
            <a:xfrm>
              <a:off x="3471863" y="4983163"/>
              <a:ext cx="957263" cy="1101725"/>
            </a:xfrm>
            <a:custGeom>
              <a:avLst/>
              <a:gdLst>
                <a:gd name="T0" fmla="*/ 331 w 363"/>
                <a:gd name="T1" fmla="*/ 240 h 417"/>
                <a:gd name="T2" fmla="*/ 331 w 363"/>
                <a:gd name="T3" fmla="*/ 234 h 417"/>
                <a:gd name="T4" fmla="*/ 321 w 363"/>
                <a:gd name="T5" fmla="*/ 174 h 417"/>
                <a:gd name="T6" fmla="*/ 321 w 363"/>
                <a:gd name="T7" fmla="*/ 174 h 417"/>
                <a:gd name="T8" fmla="*/ 325 w 363"/>
                <a:gd name="T9" fmla="*/ 63 h 417"/>
                <a:gd name="T10" fmla="*/ 336 w 363"/>
                <a:gd name="T11" fmla="*/ 0 h 417"/>
                <a:gd name="T12" fmla="*/ 279 w 363"/>
                <a:gd name="T13" fmla="*/ 13 h 417"/>
                <a:gd name="T14" fmla="*/ 111 w 363"/>
                <a:gd name="T15" fmla="*/ 13 h 417"/>
                <a:gd name="T16" fmla="*/ 37 w 363"/>
                <a:gd name="T17" fmla="*/ 1 h 417"/>
                <a:gd name="T18" fmla="*/ 45 w 363"/>
                <a:gd name="T19" fmla="*/ 70 h 417"/>
                <a:gd name="T20" fmla="*/ 35 w 363"/>
                <a:gd name="T21" fmla="*/ 115 h 417"/>
                <a:gd name="T22" fmla="*/ 47 w 363"/>
                <a:gd name="T23" fmla="*/ 168 h 417"/>
                <a:gd name="T24" fmla="*/ 35 w 363"/>
                <a:gd name="T25" fmla="*/ 229 h 417"/>
                <a:gd name="T26" fmla="*/ 2 w 363"/>
                <a:gd name="T27" fmla="*/ 379 h 417"/>
                <a:gd name="T28" fmla="*/ 69 w 363"/>
                <a:gd name="T29" fmla="*/ 342 h 417"/>
                <a:gd name="T30" fmla="*/ 109 w 363"/>
                <a:gd name="T31" fmla="*/ 379 h 417"/>
                <a:gd name="T32" fmla="*/ 106 w 363"/>
                <a:gd name="T33" fmla="*/ 394 h 417"/>
                <a:gd name="T34" fmla="*/ 119 w 363"/>
                <a:gd name="T35" fmla="*/ 417 h 417"/>
                <a:gd name="T36" fmla="*/ 128 w 363"/>
                <a:gd name="T37" fmla="*/ 408 h 417"/>
                <a:gd name="T38" fmla="*/ 138 w 363"/>
                <a:gd name="T39" fmla="*/ 417 h 417"/>
                <a:gd name="T40" fmla="*/ 148 w 363"/>
                <a:gd name="T41" fmla="*/ 406 h 417"/>
                <a:gd name="T42" fmla="*/ 159 w 363"/>
                <a:gd name="T43" fmla="*/ 417 h 417"/>
                <a:gd name="T44" fmla="*/ 170 w 363"/>
                <a:gd name="T45" fmla="*/ 401 h 417"/>
                <a:gd name="T46" fmla="*/ 183 w 363"/>
                <a:gd name="T47" fmla="*/ 402 h 417"/>
                <a:gd name="T48" fmla="*/ 196 w 363"/>
                <a:gd name="T49" fmla="*/ 401 h 417"/>
                <a:gd name="T50" fmla="*/ 207 w 363"/>
                <a:gd name="T51" fmla="*/ 417 h 417"/>
                <a:gd name="T52" fmla="*/ 217 w 363"/>
                <a:gd name="T53" fmla="*/ 408 h 417"/>
                <a:gd name="T54" fmla="*/ 227 w 363"/>
                <a:gd name="T55" fmla="*/ 417 h 417"/>
                <a:gd name="T56" fmla="*/ 237 w 363"/>
                <a:gd name="T57" fmla="*/ 406 h 417"/>
                <a:gd name="T58" fmla="*/ 247 w 363"/>
                <a:gd name="T59" fmla="*/ 417 h 417"/>
                <a:gd name="T60" fmla="*/ 260 w 363"/>
                <a:gd name="T61" fmla="*/ 394 h 417"/>
                <a:gd name="T62" fmla="*/ 257 w 363"/>
                <a:gd name="T63" fmla="*/ 379 h 417"/>
                <a:gd name="T64" fmla="*/ 295 w 363"/>
                <a:gd name="T65" fmla="*/ 343 h 417"/>
                <a:gd name="T66" fmla="*/ 361 w 363"/>
                <a:gd name="T67" fmla="*/ 379 h 417"/>
                <a:gd name="T68" fmla="*/ 331 w 363"/>
                <a:gd name="T69" fmla="*/ 240 h 417"/>
                <a:gd name="T70" fmla="*/ 265 w 363"/>
                <a:gd name="T71" fmla="*/ 157 h 417"/>
                <a:gd name="T72" fmla="*/ 200 w 363"/>
                <a:gd name="T73" fmla="*/ 127 h 417"/>
                <a:gd name="T74" fmla="*/ 188 w 363"/>
                <a:gd name="T75" fmla="*/ 159 h 417"/>
                <a:gd name="T76" fmla="*/ 188 w 363"/>
                <a:gd name="T77" fmla="*/ 159 h 417"/>
                <a:gd name="T78" fmla="*/ 188 w 363"/>
                <a:gd name="T79" fmla="*/ 159 h 417"/>
                <a:gd name="T80" fmla="*/ 188 w 363"/>
                <a:gd name="T81" fmla="*/ 159 h 417"/>
                <a:gd name="T82" fmla="*/ 188 w 363"/>
                <a:gd name="T83" fmla="*/ 159 h 417"/>
                <a:gd name="T84" fmla="*/ 176 w 363"/>
                <a:gd name="T85" fmla="*/ 127 h 417"/>
                <a:gd name="T86" fmla="*/ 111 w 363"/>
                <a:gd name="T87" fmla="*/ 157 h 417"/>
                <a:gd name="T88" fmla="*/ 65 w 363"/>
                <a:gd name="T89" fmla="*/ 111 h 417"/>
                <a:gd name="T90" fmla="*/ 83 w 363"/>
                <a:gd name="T91" fmla="*/ 66 h 417"/>
                <a:gd name="T92" fmla="*/ 71 w 363"/>
                <a:gd name="T93" fmla="*/ 59 h 417"/>
                <a:gd name="T94" fmla="*/ 142 w 363"/>
                <a:gd name="T95" fmla="*/ 58 h 417"/>
                <a:gd name="T96" fmla="*/ 186 w 363"/>
                <a:gd name="T97" fmla="*/ 113 h 417"/>
                <a:gd name="T98" fmla="*/ 188 w 363"/>
                <a:gd name="T99" fmla="*/ 113 h 417"/>
                <a:gd name="T100" fmla="*/ 188 w 363"/>
                <a:gd name="T101" fmla="*/ 113 h 417"/>
                <a:gd name="T102" fmla="*/ 190 w 363"/>
                <a:gd name="T103" fmla="*/ 113 h 417"/>
                <a:gd name="T104" fmla="*/ 234 w 363"/>
                <a:gd name="T105" fmla="*/ 58 h 417"/>
                <a:gd name="T106" fmla="*/ 305 w 363"/>
                <a:gd name="T107" fmla="*/ 59 h 417"/>
                <a:gd name="T108" fmla="*/ 293 w 363"/>
                <a:gd name="T109" fmla="*/ 66 h 417"/>
                <a:gd name="T110" fmla="*/ 311 w 363"/>
                <a:gd name="T111" fmla="*/ 111 h 417"/>
                <a:gd name="T112" fmla="*/ 265 w 363"/>
                <a:gd name="T113" fmla="*/ 15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3" h="417">
                  <a:moveTo>
                    <a:pt x="331" y="240"/>
                  </a:moveTo>
                  <a:cubicBezTo>
                    <a:pt x="331" y="238"/>
                    <a:pt x="331" y="236"/>
                    <a:pt x="331" y="234"/>
                  </a:cubicBezTo>
                  <a:cubicBezTo>
                    <a:pt x="331" y="213"/>
                    <a:pt x="327" y="192"/>
                    <a:pt x="321" y="174"/>
                  </a:cubicBezTo>
                  <a:cubicBezTo>
                    <a:pt x="321" y="174"/>
                    <a:pt x="321" y="174"/>
                    <a:pt x="321" y="174"/>
                  </a:cubicBezTo>
                  <a:cubicBezTo>
                    <a:pt x="357" y="142"/>
                    <a:pt x="325" y="63"/>
                    <a:pt x="325" y="63"/>
                  </a:cubicBezTo>
                  <a:cubicBezTo>
                    <a:pt x="312" y="45"/>
                    <a:pt x="336" y="0"/>
                    <a:pt x="336" y="0"/>
                  </a:cubicBezTo>
                  <a:cubicBezTo>
                    <a:pt x="307" y="16"/>
                    <a:pt x="279" y="13"/>
                    <a:pt x="279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67" y="13"/>
                    <a:pt x="37" y="1"/>
                    <a:pt x="37" y="1"/>
                  </a:cubicBezTo>
                  <a:cubicBezTo>
                    <a:pt x="53" y="34"/>
                    <a:pt x="45" y="70"/>
                    <a:pt x="45" y="70"/>
                  </a:cubicBezTo>
                  <a:cubicBezTo>
                    <a:pt x="40" y="91"/>
                    <a:pt x="35" y="115"/>
                    <a:pt x="35" y="115"/>
                  </a:cubicBezTo>
                  <a:cubicBezTo>
                    <a:pt x="30" y="149"/>
                    <a:pt x="42" y="163"/>
                    <a:pt x="47" y="168"/>
                  </a:cubicBezTo>
                  <a:cubicBezTo>
                    <a:pt x="40" y="187"/>
                    <a:pt x="36" y="208"/>
                    <a:pt x="35" y="229"/>
                  </a:cubicBezTo>
                  <a:cubicBezTo>
                    <a:pt x="20" y="290"/>
                    <a:pt x="0" y="371"/>
                    <a:pt x="2" y="379"/>
                  </a:cubicBezTo>
                  <a:cubicBezTo>
                    <a:pt x="2" y="379"/>
                    <a:pt x="35" y="364"/>
                    <a:pt x="69" y="342"/>
                  </a:cubicBezTo>
                  <a:cubicBezTo>
                    <a:pt x="81" y="357"/>
                    <a:pt x="94" y="370"/>
                    <a:pt x="109" y="379"/>
                  </a:cubicBezTo>
                  <a:cubicBezTo>
                    <a:pt x="107" y="383"/>
                    <a:pt x="106" y="388"/>
                    <a:pt x="106" y="394"/>
                  </a:cubicBezTo>
                  <a:cubicBezTo>
                    <a:pt x="106" y="406"/>
                    <a:pt x="112" y="417"/>
                    <a:pt x="119" y="417"/>
                  </a:cubicBezTo>
                  <a:cubicBezTo>
                    <a:pt x="123" y="417"/>
                    <a:pt x="126" y="413"/>
                    <a:pt x="128" y="408"/>
                  </a:cubicBezTo>
                  <a:cubicBezTo>
                    <a:pt x="131" y="413"/>
                    <a:pt x="134" y="417"/>
                    <a:pt x="138" y="417"/>
                  </a:cubicBezTo>
                  <a:cubicBezTo>
                    <a:pt x="142" y="417"/>
                    <a:pt x="146" y="412"/>
                    <a:pt x="148" y="406"/>
                  </a:cubicBezTo>
                  <a:cubicBezTo>
                    <a:pt x="151" y="412"/>
                    <a:pt x="154" y="417"/>
                    <a:pt x="159" y="417"/>
                  </a:cubicBezTo>
                  <a:cubicBezTo>
                    <a:pt x="164" y="417"/>
                    <a:pt x="169" y="410"/>
                    <a:pt x="170" y="401"/>
                  </a:cubicBezTo>
                  <a:cubicBezTo>
                    <a:pt x="174" y="402"/>
                    <a:pt x="179" y="402"/>
                    <a:pt x="183" y="402"/>
                  </a:cubicBezTo>
                  <a:cubicBezTo>
                    <a:pt x="187" y="402"/>
                    <a:pt x="192" y="402"/>
                    <a:pt x="196" y="401"/>
                  </a:cubicBezTo>
                  <a:cubicBezTo>
                    <a:pt x="197" y="410"/>
                    <a:pt x="202" y="417"/>
                    <a:pt x="207" y="417"/>
                  </a:cubicBezTo>
                  <a:cubicBezTo>
                    <a:pt x="211" y="417"/>
                    <a:pt x="215" y="413"/>
                    <a:pt x="217" y="408"/>
                  </a:cubicBezTo>
                  <a:cubicBezTo>
                    <a:pt x="219" y="413"/>
                    <a:pt x="223" y="417"/>
                    <a:pt x="227" y="417"/>
                  </a:cubicBezTo>
                  <a:cubicBezTo>
                    <a:pt x="231" y="417"/>
                    <a:pt x="235" y="412"/>
                    <a:pt x="237" y="406"/>
                  </a:cubicBezTo>
                  <a:cubicBezTo>
                    <a:pt x="239" y="412"/>
                    <a:pt x="243" y="417"/>
                    <a:pt x="247" y="417"/>
                  </a:cubicBezTo>
                  <a:cubicBezTo>
                    <a:pt x="254" y="417"/>
                    <a:pt x="260" y="406"/>
                    <a:pt x="260" y="394"/>
                  </a:cubicBezTo>
                  <a:cubicBezTo>
                    <a:pt x="260" y="388"/>
                    <a:pt x="259" y="383"/>
                    <a:pt x="257" y="379"/>
                  </a:cubicBezTo>
                  <a:cubicBezTo>
                    <a:pt x="272" y="370"/>
                    <a:pt x="285" y="357"/>
                    <a:pt x="295" y="343"/>
                  </a:cubicBezTo>
                  <a:cubicBezTo>
                    <a:pt x="329" y="365"/>
                    <a:pt x="361" y="379"/>
                    <a:pt x="361" y="379"/>
                  </a:cubicBezTo>
                  <a:cubicBezTo>
                    <a:pt x="363" y="371"/>
                    <a:pt x="345" y="299"/>
                    <a:pt x="331" y="240"/>
                  </a:cubicBezTo>
                  <a:close/>
                  <a:moveTo>
                    <a:pt x="265" y="157"/>
                  </a:moveTo>
                  <a:cubicBezTo>
                    <a:pt x="226" y="156"/>
                    <a:pt x="200" y="127"/>
                    <a:pt x="200" y="127"/>
                  </a:cubicBezTo>
                  <a:cubicBezTo>
                    <a:pt x="196" y="127"/>
                    <a:pt x="189" y="156"/>
                    <a:pt x="188" y="159"/>
                  </a:cubicBezTo>
                  <a:cubicBezTo>
                    <a:pt x="188" y="159"/>
                    <a:pt x="188" y="159"/>
                    <a:pt x="188" y="159"/>
                  </a:cubicBezTo>
                  <a:cubicBezTo>
                    <a:pt x="188" y="159"/>
                    <a:pt x="188" y="159"/>
                    <a:pt x="188" y="159"/>
                  </a:cubicBezTo>
                  <a:cubicBezTo>
                    <a:pt x="188" y="159"/>
                    <a:pt x="188" y="159"/>
                    <a:pt x="188" y="159"/>
                  </a:cubicBezTo>
                  <a:cubicBezTo>
                    <a:pt x="188" y="159"/>
                    <a:pt x="188" y="159"/>
                    <a:pt x="188" y="159"/>
                  </a:cubicBezTo>
                  <a:cubicBezTo>
                    <a:pt x="187" y="156"/>
                    <a:pt x="180" y="127"/>
                    <a:pt x="176" y="127"/>
                  </a:cubicBezTo>
                  <a:cubicBezTo>
                    <a:pt x="176" y="127"/>
                    <a:pt x="150" y="156"/>
                    <a:pt x="111" y="157"/>
                  </a:cubicBezTo>
                  <a:cubicBezTo>
                    <a:pt x="111" y="157"/>
                    <a:pt x="70" y="161"/>
                    <a:pt x="65" y="111"/>
                  </a:cubicBezTo>
                  <a:cubicBezTo>
                    <a:pt x="65" y="111"/>
                    <a:pt x="66" y="75"/>
                    <a:pt x="83" y="66"/>
                  </a:cubicBezTo>
                  <a:cubicBezTo>
                    <a:pt x="83" y="66"/>
                    <a:pt x="76" y="68"/>
                    <a:pt x="71" y="59"/>
                  </a:cubicBezTo>
                  <a:cubicBezTo>
                    <a:pt x="71" y="59"/>
                    <a:pt x="112" y="44"/>
                    <a:pt x="142" y="58"/>
                  </a:cubicBezTo>
                  <a:cubicBezTo>
                    <a:pt x="142" y="58"/>
                    <a:pt x="165" y="66"/>
                    <a:pt x="186" y="113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211" y="66"/>
                    <a:pt x="234" y="58"/>
                    <a:pt x="234" y="58"/>
                  </a:cubicBezTo>
                  <a:cubicBezTo>
                    <a:pt x="264" y="44"/>
                    <a:pt x="305" y="59"/>
                    <a:pt x="305" y="59"/>
                  </a:cubicBezTo>
                  <a:cubicBezTo>
                    <a:pt x="300" y="68"/>
                    <a:pt x="293" y="66"/>
                    <a:pt x="293" y="66"/>
                  </a:cubicBezTo>
                  <a:cubicBezTo>
                    <a:pt x="310" y="75"/>
                    <a:pt x="311" y="111"/>
                    <a:pt x="311" y="111"/>
                  </a:cubicBezTo>
                  <a:cubicBezTo>
                    <a:pt x="307" y="161"/>
                    <a:pt x="265" y="157"/>
                    <a:pt x="265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52"/>
            <p:cNvSpPr>
              <a:spLocks noEditPoints="1"/>
            </p:cNvSpPr>
            <p:nvPr/>
          </p:nvSpPr>
          <p:spPr bwMode="auto">
            <a:xfrm>
              <a:off x="3727450" y="5184776"/>
              <a:ext cx="147638" cy="147638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31 w 56"/>
                <a:gd name="T11" fmla="*/ 37 h 56"/>
                <a:gd name="T12" fmla="*/ 18 w 56"/>
                <a:gd name="T13" fmla="*/ 24 h 56"/>
                <a:gd name="T14" fmla="*/ 31 w 56"/>
                <a:gd name="T15" fmla="*/ 11 h 56"/>
                <a:gd name="T16" fmla="*/ 44 w 56"/>
                <a:gd name="T17" fmla="*/ 24 h 56"/>
                <a:gd name="T18" fmla="*/ 31 w 56"/>
                <a:gd name="T19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4"/>
                    <a:pt x="13" y="56"/>
                    <a:pt x="28" y="56"/>
                  </a:cubicBezTo>
                  <a:cubicBezTo>
                    <a:pt x="44" y="56"/>
                    <a:pt x="56" y="44"/>
                    <a:pt x="56" y="28"/>
                  </a:cubicBezTo>
                  <a:cubicBezTo>
                    <a:pt x="56" y="13"/>
                    <a:pt x="44" y="0"/>
                    <a:pt x="28" y="0"/>
                  </a:cubicBezTo>
                  <a:close/>
                  <a:moveTo>
                    <a:pt x="31" y="37"/>
                  </a:moveTo>
                  <a:cubicBezTo>
                    <a:pt x="24" y="37"/>
                    <a:pt x="18" y="32"/>
                    <a:pt x="18" y="24"/>
                  </a:cubicBezTo>
                  <a:cubicBezTo>
                    <a:pt x="18" y="17"/>
                    <a:pt x="24" y="11"/>
                    <a:pt x="31" y="11"/>
                  </a:cubicBezTo>
                  <a:cubicBezTo>
                    <a:pt x="38" y="11"/>
                    <a:pt x="44" y="17"/>
                    <a:pt x="44" y="24"/>
                  </a:cubicBezTo>
                  <a:cubicBezTo>
                    <a:pt x="44" y="32"/>
                    <a:pt x="38" y="37"/>
                    <a:pt x="31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3"/>
            <p:cNvSpPr>
              <a:spLocks noEditPoints="1"/>
            </p:cNvSpPr>
            <p:nvPr/>
          </p:nvSpPr>
          <p:spPr bwMode="auto">
            <a:xfrm>
              <a:off x="4060825" y="5184776"/>
              <a:ext cx="147638" cy="147638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5 w 56"/>
                <a:gd name="T11" fmla="*/ 38 h 56"/>
                <a:gd name="T12" fmla="*/ 12 w 56"/>
                <a:gd name="T13" fmla="*/ 25 h 56"/>
                <a:gd name="T14" fmla="*/ 25 w 56"/>
                <a:gd name="T15" fmla="*/ 11 h 56"/>
                <a:gd name="T16" fmla="*/ 38 w 56"/>
                <a:gd name="T17" fmla="*/ 25 h 56"/>
                <a:gd name="T18" fmla="*/ 25 w 56"/>
                <a:gd name="T19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4"/>
                    <a:pt x="12" y="56"/>
                    <a:pt x="28" y="56"/>
                  </a:cubicBezTo>
                  <a:cubicBezTo>
                    <a:pt x="43" y="56"/>
                    <a:pt x="56" y="44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5" y="38"/>
                  </a:moveTo>
                  <a:cubicBezTo>
                    <a:pt x="18" y="38"/>
                    <a:pt x="12" y="32"/>
                    <a:pt x="12" y="25"/>
                  </a:cubicBezTo>
                  <a:cubicBezTo>
                    <a:pt x="12" y="17"/>
                    <a:pt x="18" y="11"/>
                    <a:pt x="25" y="11"/>
                  </a:cubicBezTo>
                  <a:cubicBezTo>
                    <a:pt x="32" y="11"/>
                    <a:pt x="38" y="17"/>
                    <a:pt x="38" y="25"/>
                  </a:cubicBezTo>
                  <a:cubicBezTo>
                    <a:pt x="38" y="32"/>
                    <a:pt x="32" y="38"/>
                    <a:pt x="25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8662988" y="4903374"/>
            <a:ext cx="1192213" cy="871538"/>
            <a:chOff x="8472488" y="5054601"/>
            <a:chExt cx="1192213" cy="871538"/>
          </a:xfrm>
          <a:solidFill>
            <a:schemeClr val="accent1"/>
          </a:solidFill>
        </p:grpSpPr>
        <p:sp>
          <p:nvSpPr>
            <p:cNvPr id="56" name="Line 54"/>
            <p:cNvSpPr>
              <a:spLocks noChangeShapeType="1"/>
            </p:cNvSpPr>
            <p:nvPr/>
          </p:nvSpPr>
          <p:spPr bwMode="auto">
            <a:xfrm>
              <a:off x="8642350" y="570388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auto">
            <a:xfrm>
              <a:off x="8642350" y="570388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6"/>
            <p:cNvSpPr>
              <a:spLocks noEditPoints="1"/>
            </p:cNvSpPr>
            <p:nvPr/>
          </p:nvSpPr>
          <p:spPr bwMode="auto">
            <a:xfrm>
              <a:off x="8472488" y="5054601"/>
              <a:ext cx="1192213" cy="871538"/>
            </a:xfrm>
            <a:custGeom>
              <a:avLst/>
              <a:gdLst>
                <a:gd name="T0" fmla="*/ 412 w 452"/>
                <a:gd name="T1" fmla="*/ 114 h 330"/>
                <a:gd name="T2" fmla="*/ 412 w 452"/>
                <a:gd name="T3" fmla="*/ 113 h 330"/>
                <a:gd name="T4" fmla="*/ 410 w 452"/>
                <a:gd name="T5" fmla="*/ 111 h 330"/>
                <a:gd name="T6" fmla="*/ 425 w 452"/>
                <a:gd name="T7" fmla="*/ 49 h 330"/>
                <a:gd name="T8" fmla="*/ 452 w 452"/>
                <a:gd name="T9" fmla="*/ 0 h 330"/>
                <a:gd name="T10" fmla="*/ 403 w 452"/>
                <a:gd name="T11" fmla="*/ 27 h 330"/>
                <a:gd name="T12" fmla="*/ 347 w 452"/>
                <a:gd name="T13" fmla="*/ 41 h 330"/>
                <a:gd name="T14" fmla="*/ 341 w 452"/>
                <a:gd name="T15" fmla="*/ 40 h 330"/>
                <a:gd name="T16" fmla="*/ 340 w 452"/>
                <a:gd name="T17" fmla="*/ 40 h 330"/>
                <a:gd name="T18" fmla="*/ 127 w 452"/>
                <a:gd name="T19" fmla="*/ 40 h 330"/>
                <a:gd name="T20" fmla="*/ 127 w 452"/>
                <a:gd name="T21" fmla="*/ 40 h 330"/>
                <a:gd name="T22" fmla="*/ 123 w 452"/>
                <a:gd name="T23" fmla="*/ 40 h 330"/>
                <a:gd name="T24" fmla="*/ 40 w 452"/>
                <a:gd name="T25" fmla="*/ 27 h 330"/>
                <a:gd name="T26" fmla="*/ 0 w 452"/>
                <a:gd name="T27" fmla="*/ 11 h 330"/>
                <a:gd name="T28" fmla="*/ 19 w 452"/>
                <a:gd name="T29" fmla="*/ 50 h 330"/>
                <a:gd name="T30" fmla="*/ 29 w 452"/>
                <a:gd name="T31" fmla="*/ 125 h 330"/>
                <a:gd name="T32" fmla="*/ 15 w 452"/>
                <a:gd name="T33" fmla="*/ 182 h 330"/>
                <a:gd name="T34" fmla="*/ 15 w 452"/>
                <a:gd name="T35" fmla="*/ 183 h 330"/>
                <a:gd name="T36" fmla="*/ 36 w 452"/>
                <a:gd name="T37" fmla="*/ 265 h 330"/>
                <a:gd name="T38" fmla="*/ 87 w 452"/>
                <a:gd name="T39" fmla="*/ 298 h 330"/>
                <a:gd name="T40" fmla="*/ 221 w 452"/>
                <a:gd name="T41" fmla="*/ 330 h 330"/>
                <a:gd name="T42" fmla="*/ 221 w 452"/>
                <a:gd name="T43" fmla="*/ 330 h 330"/>
                <a:gd name="T44" fmla="*/ 398 w 452"/>
                <a:gd name="T45" fmla="*/ 275 h 330"/>
                <a:gd name="T46" fmla="*/ 400 w 452"/>
                <a:gd name="T47" fmla="*/ 275 h 330"/>
                <a:gd name="T48" fmla="*/ 403 w 452"/>
                <a:gd name="T49" fmla="*/ 272 h 330"/>
                <a:gd name="T50" fmla="*/ 428 w 452"/>
                <a:gd name="T51" fmla="*/ 227 h 330"/>
                <a:gd name="T52" fmla="*/ 429 w 452"/>
                <a:gd name="T53" fmla="*/ 176 h 330"/>
                <a:gd name="T54" fmla="*/ 412 w 452"/>
                <a:gd name="T55" fmla="*/ 114 h 330"/>
                <a:gd name="T56" fmla="*/ 58 w 452"/>
                <a:gd name="T57" fmla="*/ 239 h 330"/>
                <a:gd name="T58" fmla="*/ 48 w 452"/>
                <a:gd name="T59" fmla="*/ 188 h 330"/>
                <a:gd name="T60" fmla="*/ 61 w 452"/>
                <a:gd name="T61" fmla="*/ 133 h 330"/>
                <a:gd name="T62" fmla="*/ 61 w 452"/>
                <a:gd name="T63" fmla="*/ 132 h 330"/>
                <a:gd name="T64" fmla="*/ 60 w 452"/>
                <a:gd name="T65" fmla="*/ 67 h 330"/>
                <a:gd name="T66" fmla="*/ 127 w 452"/>
                <a:gd name="T67" fmla="*/ 74 h 330"/>
                <a:gd name="T68" fmla="*/ 338 w 452"/>
                <a:gd name="T69" fmla="*/ 74 h 330"/>
                <a:gd name="T70" fmla="*/ 347 w 452"/>
                <a:gd name="T71" fmla="*/ 74 h 330"/>
                <a:gd name="T72" fmla="*/ 381 w 452"/>
                <a:gd name="T73" fmla="*/ 70 h 330"/>
                <a:gd name="T74" fmla="*/ 382 w 452"/>
                <a:gd name="T75" fmla="*/ 128 h 330"/>
                <a:gd name="T76" fmla="*/ 382 w 452"/>
                <a:gd name="T77" fmla="*/ 246 h 330"/>
                <a:gd name="T78" fmla="*/ 221 w 452"/>
                <a:gd name="T79" fmla="*/ 296 h 330"/>
                <a:gd name="T80" fmla="*/ 103 w 452"/>
                <a:gd name="T81" fmla="*/ 268 h 330"/>
                <a:gd name="T82" fmla="*/ 58 w 452"/>
                <a:gd name="T83" fmla="*/ 240 h 330"/>
                <a:gd name="T84" fmla="*/ 58 w 452"/>
                <a:gd name="T85" fmla="*/ 23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2" h="330">
                  <a:moveTo>
                    <a:pt x="412" y="114"/>
                  </a:moveTo>
                  <a:cubicBezTo>
                    <a:pt x="412" y="113"/>
                    <a:pt x="412" y="113"/>
                    <a:pt x="412" y="113"/>
                  </a:cubicBezTo>
                  <a:cubicBezTo>
                    <a:pt x="410" y="111"/>
                    <a:pt x="410" y="111"/>
                    <a:pt x="410" y="111"/>
                  </a:cubicBezTo>
                  <a:cubicBezTo>
                    <a:pt x="405" y="104"/>
                    <a:pt x="412" y="74"/>
                    <a:pt x="425" y="49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03" y="27"/>
                    <a:pt x="403" y="27"/>
                    <a:pt x="403" y="27"/>
                  </a:cubicBezTo>
                  <a:cubicBezTo>
                    <a:pt x="381" y="39"/>
                    <a:pt x="359" y="41"/>
                    <a:pt x="347" y="41"/>
                  </a:cubicBezTo>
                  <a:cubicBezTo>
                    <a:pt x="343" y="41"/>
                    <a:pt x="341" y="41"/>
                    <a:pt x="341" y="40"/>
                  </a:cubicBezTo>
                  <a:cubicBezTo>
                    <a:pt x="340" y="40"/>
                    <a:pt x="340" y="40"/>
                    <a:pt x="340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26" y="40"/>
                    <a:pt x="124" y="40"/>
                    <a:pt x="123" y="40"/>
                  </a:cubicBezTo>
                  <a:cubicBezTo>
                    <a:pt x="75" y="40"/>
                    <a:pt x="41" y="27"/>
                    <a:pt x="40" y="2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36" y="83"/>
                    <a:pt x="29" y="121"/>
                    <a:pt x="29" y="125"/>
                  </a:cubicBezTo>
                  <a:cubicBezTo>
                    <a:pt x="21" y="151"/>
                    <a:pt x="16" y="181"/>
                    <a:pt x="15" y="182"/>
                  </a:cubicBezTo>
                  <a:cubicBezTo>
                    <a:pt x="15" y="183"/>
                    <a:pt x="15" y="183"/>
                    <a:pt x="15" y="183"/>
                  </a:cubicBezTo>
                  <a:cubicBezTo>
                    <a:pt x="8" y="233"/>
                    <a:pt x="25" y="256"/>
                    <a:pt x="36" y="265"/>
                  </a:cubicBezTo>
                  <a:cubicBezTo>
                    <a:pt x="38" y="267"/>
                    <a:pt x="57" y="282"/>
                    <a:pt x="87" y="298"/>
                  </a:cubicBezTo>
                  <a:cubicBezTo>
                    <a:pt x="116" y="312"/>
                    <a:pt x="163" y="330"/>
                    <a:pt x="221" y="330"/>
                  </a:cubicBezTo>
                  <a:cubicBezTo>
                    <a:pt x="221" y="330"/>
                    <a:pt x="221" y="330"/>
                    <a:pt x="221" y="330"/>
                  </a:cubicBezTo>
                  <a:cubicBezTo>
                    <a:pt x="281" y="330"/>
                    <a:pt x="340" y="311"/>
                    <a:pt x="398" y="275"/>
                  </a:cubicBezTo>
                  <a:cubicBezTo>
                    <a:pt x="400" y="275"/>
                    <a:pt x="400" y="275"/>
                    <a:pt x="400" y="275"/>
                  </a:cubicBezTo>
                  <a:cubicBezTo>
                    <a:pt x="403" y="272"/>
                    <a:pt x="403" y="272"/>
                    <a:pt x="403" y="272"/>
                  </a:cubicBezTo>
                  <a:cubicBezTo>
                    <a:pt x="416" y="261"/>
                    <a:pt x="424" y="246"/>
                    <a:pt x="428" y="227"/>
                  </a:cubicBezTo>
                  <a:cubicBezTo>
                    <a:pt x="431" y="212"/>
                    <a:pt x="431" y="195"/>
                    <a:pt x="429" y="176"/>
                  </a:cubicBezTo>
                  <a:cubicBezTo>
                    <a:pt x="424" y="144"/>
                    <a:pt x="414" y="117"/>
                    <a:pt x="412" y="114"/>
                  </a:cubicBezTo>
                  <a:close/>
                  <a:moveTo>
                    <a:pt x="58" y="239"/>
                  </a:moveTo>
                  <a:cubicBezTo>
                    <a:pt x="54" y="237"/>
                    <a:pt x="43" y="224"/>
                    <a:pt x="48" y="188"/>
                  </a:cubicBezTo>
                  <a:cubicBezTo>
                    <a:pt x="49" y="184"/>
                    <a:pt x="54" y="157"/>
                    <a:pt x="61" y="133"/>
                  </a:cubicBezTo>
                  <a:cubicBezTo>
                    <a:pt x="61" y="132"/>
                    <a:pt x="61" y="132"/>
                    <a:pt x="61" y="132"/>
                  </a:cubicBezTo>
                  <a:cubicBezTo>
                    <a:pt x="61" y="131"/>
                    <a:pt x="68" y="102"/>
                    <a:pt x="60" y="67"/>
                  </a:cubicBezTo>
                  <a:cubicBezTo>
                    <a:pt x="77" y="71"/>
                    <a:pt x="100" y="74"/>
                    <a:pt x="127" y="74"/>
                  </a:cubicBezTo>
                  <a:cubicBezTo>
                    <a:pt x="338" y="74"/>
                    <a:pt x="338" y="74"/>
                    <a:pt x="338" y="74"/>
                  </a:cubicBezTo>
                  <a:cubicBezTo>
                    <a:pt x="340" y="74"/>
                    <a:pt x="343" y="74"/>
                    <a:pt x="347" y="74"/>
                  </a:cubicBezTo>
                  <a:cubicBezTo>
                    <a:pt x="356" y="74"/>
                    <a:pt x="367" y="73"/>
                    <a:pt x="381" y="70"/>
                  </a:cubicBezTo>
                  <a:cubicBezTo>
                    <a:pt x="373" y="95"/>
                    <a:pt x="374" y="115"/>
                    <a:pt x="382" y="128"/>
                  </a:cubicBezTo>
                  <a:cubicBezTo>
                    <a:pt x="395" y="161"/>
                    <a:pt x="408" y="221"/>
                    <a:pt x="382" y="246"/>
                  </a:cubicBezTo>
                  <a:cubicBezTo>
                    <a:pt x="329" y="279"/>
                    <a:pt x="275" y="296"/>
                    <a:pt x="221" y="296"/>
                  </a:cubicBezTo>
                  <a:cubicBezTo>
                    <a:pt x="170" y="296"/>
                    <a:pt x="129" y="281"/>
                    <a:pt x="103" y="268"/>
                  </a:cubicBezTo>
                  <a:cubicBezTo>
                    <a:pt x="75" y="254"/>
                    <a:pt x="58" y="240"/>
                    <a:pt x="58" y="240"/>
                  </a:cubicBezTo>
                  <a:lnTo>
                    <a:pt x="58" y="2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auto">
            <a:xfrm>
              <a:off x="8845550" y="5459413"/>
              <a:ext cx="79375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58"/>
            <p:cNvSpPr>
              <a:spLocks noEditPoints="1"/>
            </p:cNvSpPr>
            <p:nvPr/>
          </p:nvSpPr>
          <p:spPr bwMode="auto">
            <a:xfrm>
              <a:off x="8694738" y="5327651"/>
              <a:ext cx="741363" cy="466725"/>
            </a:xfrm>
            <a:custGeom>
              <a:avLst/>
              <a:gdLst>
                <a:gd name="T0" fmla="*/ 261 w 281"/>
                <a:gd name="T1" fmla="*/ 25 h 177"/>
                <a:gd name="T2" fmla="*/ 274 w 281"/>
                <a:gd name="T3" fmla="*/ 18 h 177"/>
                <a:gd name="T4" fmla="*/ 194 w 281"/>
                <a:gd name="T5" fmla="*/ 16 h 177"/>
                <a:gd name="T6" fmla="*/ 143 w 281"/>
                <a:gd name="T7" fmla="*/ 79 h 177"/>
                <a:gd name="T8" fmla="*/ 141 w 281"/>
                <a:gd name="T9" fmla="*/ 79 h 177"/>
                <a:gd name="T10" fmla="*/ 141 w 281"/>
                <a:gd name="T11" fmla="*/ 79 h 177"/>
                <a:gd name="T12" fmla="*/ 138 w 281"/>
                <a:gd name="T13" fmla="*/ 79 h 177"/>
                <a:gd name="T14" fmla="*/ 88 w 281"/>
                <a:gd name="T15" fmla="*/ 16 h 177"/>
                <a:gd name="T16" fmla="*/ 7 w 281"/>
                <a:gd name="T17" fmla="*/ 18 h 177"/>
                <a:gd name="T18" fmla="*/ 20 w 281"/>
                <a:gd name="T19" fmla="*/ 25 h 177"/>
                <a:gd name="T20" fmla="*/ 0 w 281"/>
                <a:gd name="T21" fmla="*/ 77 h 177"/>
                <a:gd name="T22" fmla="*/ 52 w 281"/>
                <a:gd name="T23" fmla="*/ 129 h 177"/>
                <a:gd name="T24" fmla="*/ 127 w 281"/>
                <a:gd name="T25" fmla="*/ 95 h 177"/>
                <a:gd name="T26" fmla="*/ 139 w 281"/>
                <a:gd name="T27" fmla="*/ 177 h 177"/>
                <a:gd name="T28" fmla="*/ 154 w 281"/>
                <a:gd name="T29" fmla="*/ 95 h 177"/>
                <a:gd name="T30" fmla="*/ 229 w 281"/>
                <a:gd name="T31" fmla="*/ 130 h 177"/>
                <a:gd name="T32" fmla="*/ 281 w 281"/>
                <a:gd name="T33" fmla="*/ 77 h 177"/>
                <a:gd name="T34" fmla="*/ 261 w 281"/>
                <a:gd name="T35" fmla="*/ 25 h 177"/>
                <a:gd name="T36" fmla="*/ 69 w 281"/>
                <a:gd name="T37" fmla="*/ 101 h 177"/>
                <a:gd name="T38" fmla="*/ 37 w 281"/>
                <a:gd name="T39" fmla="*/ 69 h 177"/>
                <a:gd name="T40" fmla="*/ 69 w 281"/>
                <a:gd name="T41" fmla="*/ 37 h 177"/>
                <a:gd name="T42" fmla="*/ 101 w 281"/>
                <a:gd name="T43" fmla="*/ 69 h 177"/>
                <a:gd name="T44" fmla="*/ 69 w 281"/>
                <a:gd name="T45" fmla="*/ 101 h 177"/>
                <a:gd name="T46" fmla="*/ 213 w 281"/>
                <a:gd name="T47" fmla="*/ 101 h 177"/>
                <a:gd name="T48" fmla="*/ 180 w 281"/>
                <a:gd name="T49" fmla="*/ 69 h 177"/>
                <a:gd name="T50" fmla="*/ 213 w 281"/>
                <a:gd name="T51" fmla="*/ 37 h 177"/>
                <a:gd name="T52" fmla="*/ 245 w 281"/>
                <a:gd name="T53" fmla="*/ 69 h 177"/>
                <a:gd name="T54" fmla="*/ 213 w 281"/>
                <a:gd name="T55" fmla="*/ 10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1" h="177">
                  <a:moveTo>
                    <a:pt x="261" y="25"/>
                  </a:moveTo>
                  <a:cubicBezTo>
                    <a:pt x="261" y="25"/>
                    <a:pt x="269" y="28"/>
                    <a:pt x="274" y="18"/>
                  </a:cubicBezTo>
                  <a:cubicBezTo>
                    <a:pt x="274" y="18"/>
                    <a:pt x="228" y="0"/>
                    <a:pt x="194" y="16"/>
                  </a:cubicBezTo>
                  <a:cubicBezTo>
                    <a:pt x="194" y="16"/>
                    <a:pt x="167" y="26"/>
                    <a:pt x="143" y="79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38" y="79"/>
                    <a:pt x="138" y="79"/>
                    <a:pt x="138" y="79"/>
                  </a:cubicBezTo>
                  <a:cubicBezTo>
                    <a:pt x="114" y="26"/>
                    <a:pt x="88" y="16"/>
                    <a:pt x="88" y="16"/>
                  </a:cubicBezTo>
                  <a:cubicBezTo>
                    <a:pt x="53" y="0"/>
                    <a:pt x="7" y="18"/>
                    <a:pt x="7" y="18"/>
                  </a:cubicBezTo>
                  <a:cubicBezTo>
                    <a:pt x="12" y="27"/>
                    <a:pt x="20" y="25"/>
                    <a:pt x="20" y="25"/>
                  </a:cubicBezTo>
                  <a:cubicBezTo>
                    <a:pt x="1" y="35"/>
                    <a:pt x="0" y="77"/>
                    <a:pt x="0" y="77"/>
                  </a:cubicBezTo>
                  <a:cubicBezTo>
                    <a:pt x="5" y="134"/>
                    <a:pt x="52" y="129"/>
                    <a:pt x="52" y="129"/>
                  </a:cubicBezTo>
                  <a:cubicBezTo>
                    <a:pt x="97" y="128"/>
                    <a:pt x="127" y="95"/>
                    <a:pt x="127" y="95"/>
                  </a:cubicBezTo>
                  <a:cubicBezTo>
                    <a:pt x="127" y="95"/>
                    <a:pt x="139" y="133"/>
                    <a:pt x="139" y="177"/>
                  </a:cubicBezTo>
                  <a:cubicBezTo>
                    <a:pt x="139" y="177"/>
                    <a:pt x="145" y="113"/>
                    <a:pt x="154" y="95"/>
                  </a:cubicBezTo>
                  <a:cubicBezTo>
                    <a:pt x="156" y="98"/>
                    <a:pt x="186" y="128"/>
                    <a:pt x="229" y="130"/>
                  </a:cubicBezTo>
                  <a:cubicBezTo>
                    <a:pt x="229" y="130"/>
                    <a:pt x="276" y="134"/>
                    <a:pt x="281" y="77"/>
                  </a:cubicBezTo>
                  <a:cubicBezTo>
                    <a:pt x="281" y="77"/>
                    <a:pt x="281" y="36"/>
                    <a:pt x="261" y="25"/>
                  </a:cubicBezTo>
                  <a:close/>
                  <a:moveTo>
                    <a:pt x="69" y="101"/>
                  </a:moveTo>
                  <a:cubicBezTo>
                    <a:pt x="51" y="101"/>
                    <a:pt x="37" y="87"/>
                    <a:pt x="37" y="69"/>
                  </a:cubicBezTo>
                  <a:cubicBezTo>
                    <a:pt x="37" y="51"/>
                    <a:pt x="51" y="37"/>
                    <a:pt x="69" y="37"/>
                  </a:cubicBezTo>
                  <a:cubicBezTo>
                    <a:pt x="87" y="37"/>
                    <a:pt x="101" y="51"/>
                    <a:pt x="101" y="69"/>
                  </a:cubicBezTo>
                  <a:cubicBezTo>
                    <a:pt x="101" y="87"/>
                    <a:pt x="87" y="101"/>
                    <a:pt x="69" y="101"/>
                  </a:cubicBezTo>
                  <a:close/>
                  <a:moveTo>
                    <a:pt x="213" y="101"/>
                  </a:moveTo>
                  <a:cubicBezTo>
                    <a:pt x="195" y="101"/>
                    <a:pt x="180" y="87"/>
                    <a:pt x="180" y="69"/>
                  </a:cubicBezTo>
                  <a:cubicBezTo>
                    <a:pt x="180" y="51"/>
                    <a:pt x="195" y="37"/>
                    <a:pt x="213" y="37"/>
                  </a:cubicBezTo>
                  <a:cubicBezTo>
                    <a:pt x="230" y="37"/>
                    <a:pt x="245" y="51"/>
                    <a:pt x="245" y="69"/>
                  </a:cubicBezTo>
                  <a:cubicBezTo>
                    <a:pt x="245" y="87"/>
                    <a:pt x="230" y="101"/>
                    <a:pt x="21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auto">
            <a:xfrm>
              <a:off x="9209088" y="5459413"/>
              <a:ext cx="76200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6915150" y="4904168"/>
            <a:ext cx="1089025" cy="869950"/>
            <a:chOff x="6724650" y="5162551"/>
            <a:chExt cx="1089025" cy="869950"/>
          </a:xfrm>
          <a:solidFill>
            <a:schemeClr val="accent1"/>
          </a:solidFill>
        </p:grpSpPr>
        <p:sp>
          <p:nvSpPr>
            <p:cNvPr id="62" name="Freeform 60"/>
            <p:cNvSpPr>
              <a:spLocks noEditPoints="1"/>
            </p:cNvSpPr>
            <p:nvPr/>
          </p:nvSpPr>
          <p:spPr bwMode="auto">
            <a:xfrm>
              <a:off x="6724650" y="5162551"/>
              <a:ext cx="1089025" cy="869950"/>
            </a:xfrm>
            <a:custGeom>
              <a:avLst/>
              <a:gdLst>
                <a:gd name="T0" fmla="*/ 390 w 413"/>
                <a:gd name="T1" fmla="*/ 0 h 329"/>
                <a:gd name="T2" fmla="*/ 22 w 413"/>
                <a:gd name="T3" fmla="*/ 0 h 329"/>
                <a:gd name="T4" fmla="*/ 0 w 413"/>
                <a:gd name="T5" fmla="*/ 23 h 329"/>
                <a:gd name="T6" fmla="*/ 0 w 413"/>
                <a:gd name="T7" fmla="*/ 307 h 329"/>
                <a:gd name="T8" fmla="*/ 22 w 413"/>
                <a:gd name="T9" fmla="*/ 329 h 329"/>
                <a:gd name="T10" fmla="*/ 390 w 413"/>
                <a:gd name="T11" fmla="*/ 329 h 329"/>
                <a:gd name="T12" fmla="*/ 413 w 413"/>
                <a:gd name="T13" fmla="*/ 307 h 329"/>
                <a:gd name="T14" fmla="*/ 413 w 413"/>
                <a:gd name="T15" fmla="*/ 23 h 329"/>
                <a:gd name="T16" fmla="*/ 390 w 413"/>
                <a:gd name="T17" fmla="*/ 0 h 329"/>
                <a:gd name="T18" fmla="*/ 383 w 413"/>
                <a:gd name="T19" fmla="*/ 30 h 329"/>
                <a:gd name="T20" fmla="*/ 383 w 413"/>
                <a:gd name="T21" fmla="*/ 299 h 329"/>
                <a:gd name="T22" fmla="*/ 30 w 413"/>
                <a:gd name="T23" fmla="*/ 299 h 329"/>
                <a:gd name="T24" fmla="*/ 30 w 413"/>
                <a:gd name="T25" fmla="*/ 30 h 329"/>
                <a:gd name="T26" fmla="*/ 383 w 413"/>
                <a:gd name="T27" fmla="*/ 3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3" h="329">
                  <a:moveTo>
                    <a:pt x="39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9"/>
                    <a:pt x="10" y="329"/>
                    <a:pt x="22" y="329"/>
                  </a:cubicBezTo>
                  <a:cubicBezTo>
                    <a:pt x="390" y="329"/>
                    <a:pt x="390" y="329"/>
                    <a:pt x="390" y="329"/>
                  </a:cubicBezTo>
                  <a:cubicBezTo>
                    <a:pt x="403" y="329"/>
                    <a:pt x="413" y="319"/>
                    <a:pt x="413" y="307"/>
                  </a:cubicBezTo>
                  <a:cubicBezTo>
                    <a:pt x="413" y="23"/>
                    <a:pt x="413" y="23"/>
                    <a:pt x="413" y="23"/>
                  </a:cubicBezTo>
                  <a:cubicBezTo>
                    <a:pt x="413" y="10"/>
                    <a:pt x="403" y="0"/>
                    <a:pt x="390" y="0"/>
                  </a:cubicBezTo>
                  <a:close/>
                  <a:moveTo>
                    <a:pt x="383" y="30"/>
                  </a:moveTo>
                  <a:cubicBezTo>
                    <a:pt x="383" y="299"/>
                    <a:pt x="383" y="299"/>
                    <a:pt x="383" y="299"/>
                  </a:cubicBezTo>
                  <a:cubicBezTo>
                    <a:pt x="30" y="299"/>
                    <a:pt x="30" y="299"/>
                    <a:pt x="30" y="299"/>
                  </a:cubicBezTo>
                  <a:cubicBezTo>
                    <a:pt x="30" y="30"/>
                    <a:pt x="30" y="30"/>
                    <a:pt x="30" y="30"/>
                  </a:cubicBezTo>
                  <a:lnTo>
                    <a:pt x="383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7407275" y="5268913"/>
              <a:ext cx="246063" cy="322263"/>
            </a:xfrm>
            <a:custGeom>
              <a:avLst/>
              <a:gdLst>
                <a:gd name="T0" fmla="*/ 90 w 93"/>
                <a:gd name="T1" fmla="*/ 42 h 122"/>
                <a:gd name="T2" fmla="*/ 87 w 93"/>
                <a:gd name="T3" fmla="*/ 39 h 122"/>
                <a:gd name="T4" fmla="*/ 89 w 93"/>
                <a:gd name="T5" fmla="*/ 35 h 122"/>
                <a:gd name="T6" fmla="*/ 85 w 93"/>
                <a:gd name="T7" fmla="*/ 26 h 122"/>
                <a:gd name="T8" fmla="*/ 80 w 93"/>
                <a:gd name="T9" fmla="*/ 24 h 122"/>
                <a:gd name="T10" fmla="*/ 80 w 93"/>
                <a:gd name="T11" fmla="*/ 19 h 122"/>
                <a:gd name="T12" fmla="*/ 74 w 93"/>
                <a:gd name="T13" fmla="*/ 13 h 122"/>
                <a:gd name="T14" fmla="*/ 69 w 93"/>
                <a:gd name="T15" fmla="*/ 13 h 122"/>
                <a:gd name="T16" fmla="*/ 68 w 93"/>
                <a:gd name="T17" fmla="*/ 8 h 122"/>
                <a:gd name="T18" fmla="*/ 59 w 93"/>
                <a:gd name="T19" fmla="*/ 5 h 122"/>
                <a:gd name="T20" fmla="*/ 54 w 93"/>
                <a:gd name="T21" fmla="*/ 7 h 122"/>
                <a:gd name="T22" fmla="*/ 51 w 93"/>
                <a:gd name="T23" fmla="*/ 3 h 122"/>
                <a:gd name="T24" fmla="*/ 42 w 93"/>
                <a:gd name="T25" fmla="*/ 3 h 122"/>
                <a:gd name="T26" fmla="*/ 38 w 93"/>
                <a:gd name="T27" fmla="*/ 6 h 122"/>
                <a:gd name="T28" fmla="*/ 34 w 93"/>
                <a:gd name="T29" fmla="*/ 4 h 122"/>
                <a:gd name="T30" fmla="*/ 26 w 93"/>
                <a:gd name="T31" fmla="*/ 8 h 122"/>
                <a:gd name="T32" fmla="*/ 23 w 93"/>
                <a:gd name="T33" fmla="*/ 13 h 122"/>
                <a:gd name="T34" fmla="*/ 18 w 93"/>
                <a:gd name="T35" fmla="*/ 13 h 122"/>
                <a:gd name="T36" fmla="*/ 12 w 93"/>
                <a:gd name="T37" fmla="*/ 19 h 122"/>
                <a:gd name="T38" fmla="*/ 12 w 93"/>
                <a:gd name="T39" fmla="*/ 24 h 122"/>
                <a:gd name="T40" fmla="*/ 7 w 93"/>
                <a:gd name="T41" fmla="*/ 25 h 122"/>
                <a:gd name="T42" fmla="*/ 4 w 93"/>
                <a:gd name="T43" fmla="*/ 34 h 122"/>
                <a:gd name="T44" fmla="*/ 6 w 93"/>
                <a:gd name="T45" fmla="*/ 39 h 122"/>
                <a:gd name="T46" fmla="*/ 2 w 93"/>
                <a:gd name="T47" fmla="*/ 42 h 122"/>
                <a:gd name="T48" fmla="*/ 2 w 93"/>
                <a:gd name="T49" fmla="*/ 51 h 122"/>
                <a:gd name="T50" fmla="*/ 5 w 93"/>
                <a:gd name="T51" fmla="*/ 55 h 122"/>
                <a:gd name="T52" fmla="*/ 4 w 93"/>
                <a:gd name="T53" fmla="*/ 59 h 122"/>
                <a:gd name="T54" fmla="*/ 7 w 93"/>
                <a:gd name="T55" fmla="*/ 67 h 122"/>
                <a:gd name="T56" fmla="*/ 12 w 93"/>
                <a:gd name="T57" fmla="*/ 70 h 122"/>
                <a:gd name="T58" fmla="*/ 12 w 93"/>
                <a:gd name="T59" fmla="*/ 75 h 122"/>
                <a:gd name="T60" fmla="*/ 18 w 93"/>
                <a:gd name="T61" fmla="*/ 81 h 122"/>
                <a:gd name="T62" fmla="*/ 23 w 93"/>
                <a:gd name="T63" fmla="*/ 81 h 122"/>
                <a:gd name="T64" fmla="*/ 24 w 93"/>
                <a:gd name="T65" fmla="*/ 83 h 122"/>
                <a:gd name="T66" fmla="*/ 15 w 93"/>
                <a:gd name="T67" fmla="*/ 109 h 122"/>
                <a:gd name="T68" fmla="*/ 28 w 93"/>
                <a:gd name="T69" fmla="*/ 108 h 122"/>
                <a:gd name="T70" fmla="*/ 35 w 93"/>
                <a:gd name="T71" fmla="*/ 122 h 122"/>
                <a:gd name="T72" fmla="*/ 45 w 93"/>
                <a:gd name="T73" fmla="*/ 93 h 122"/>
                <a:gd name="T74" fmla="*/ 49 w 93"/>
                <a:gd name="T75" fmla="*/ 92 h 122"/>
                <a:gd name="T76" fmla="*/ 58 w 93"/>
                <a:gd name="T77" fmla="*/ 122 h 122"/>
                <a:gd name="T78" fmla="*/ 65 w 93"/>
                <a:gd name="T79" fmla="*/ 108 h 122"/>
                <a:gd name="T80" fmla="*/ 79 w 93"/>
                <a:gd name="T81" fmla="*/ 109 h 122"/>
                <a:gd name="T82" fmla="*/ 70 w 93"/>
                <a:gd name="T83" fmla="*/ 81 h 122"/>
                <a:gd name="T84" fmla="*/ 74 w 93"/>
                <a:gd name="T85" fmla="*/ 81 h 122"/>
                <a:gd name="T86" fmla="*/ 80 w 93"/>
                <a:gd name="T87" fmla="*/ 75 h 122"/>
                <a:gd name="T88" fmla="*/ 80 w 93"/>
                <a:gd name="T89" fmla="*/ 70 h 122"/>
                <a:gd name="T90" fmla="*/ 85 w 93"/>
                <a:gd name="T91" fmla="*/ 68 h 122"/>
                <a:gd name="T92" fmla="*/ 88 w 93"/>
                <a:gd name="T93" fmla="*/ 60 h 122"/>
                <a:gd name="T94" fmla="*/ 86 w 93"/>
                <a:gd name="T95" fmla="*/ 55 h 122"/>
                <a:gd name="T96" fmla="*/ 90 w 93"/>
                <a:gd name="T97" fmla="*/ 51 h 122"/>
                <a:gd name="T98" fmla="*/ 90 w 93"/>
                <a:gd name="T99" fmla="*/ 4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122">
                  <a:moveTo>
                    <a:pt x="90" y="42"/>
                  </a:moveTo>
                  <a:cubicBezTo>
                    <a:pt x="87" y="39"/>
                    <a:pt x="87" y="39"/>
                    <a:pt x="87" y="39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90" y="32"/>
                    <a:pt x="88" y="28"/>
                    <a:pt x="85" y="26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6"/>
                    <a:pt x="77" y="13"/>
                    <a:pt x="74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6" y="5"/>
                    <a:pt x="62" y="3"/>
                    <a:pt x="59" y="5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8" y="0"/>
                    <a:pt x="44" y="0"/>
                    <a:pt x="42" y="3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1" y="3"/>
                    <a:pt x="27" y="5"/>
                    <a:pt x="26" y="8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5" y="13"/>
                    <a:pt x="12" y="16"/>
                    <a:pt x="12" y="19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4" y="27"/>
                    <a:pt x="3" y="31"/>
                    <a:pt x="4" y="34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45"/>
                    <a:pt x="0" y="49"/>
                    <a:pt x="2" y="51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2" y="62"/>
                    <a:pt x="4" y="66"/>
                    <a:pt x="7" y="67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78"/>
                    <a:pt x="15" y="81"/>
                    <a:pt x="18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6" y="93"/>
                    <a:pt x="47" y="93"/>
                    <a:pt x="49" y="92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7" y="81"/>
                    <a:pt x="80" y="78"/>
                    <a:pt x="80" y="75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8" y="67"/>
                    <a:pt x="90" y="63"/>
                    <a:pt x="88" y="60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3" y="49"/>
                    <a:pt x="93" y="45"/>
                    <a:pt x="9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7381875" y="5870576"/>
              <a:ext cx="252413" cy="31750"/>
            </a:xfrm>
            <a:custGeom>
              <a:avLst/>
              <a:gdLst>
                <a:gd name="T0" fmla="*/ 96 w 96"/>
                <a:gd name="T1" fmla="*/ 6 h 12"/>
                <a:gd name="T2" fmla="*/ 93 w 96"/>
                <a:gd name="T3" fmla="*/ 12 h 12"/>
                <a:gd name="T4" fmla="*/ 2 w 96"/>
                <a:gd name="T5" fmla="*/ 12 h 12"/>
                <a:gd name="T6" fmla="*/ 0 w 96"/>
                <a:gd name="T7" fmla="*/ 6 h 12"/>
                <a:gd name="T8" fmla="*/ 0 w 96"/>
                <a:gd name="T9" fmla="*/ 6 h 12"/>
                <a:gd name="T10" fmla="*/ 2 w 96"/>
                <a:gd name="T11" fmla="*/ 0 h 12"/>
                <a:gd name="T12" fmla="*/ 93 w 96"/>
                <a:gd name="T13" fmla="*/ 0 h 12"/>
                <a:gd name="T14" fmla="*/ 96 w 96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2">
                  <a:moveTo>
                    <a:pt x="96" y="6"/>
                  </a:moveTo>
                  <a:cubicBezTo>
                    <a:pt x="96" y="9"/>
                    <a:pt x="95" y="12"/>
                    <a:pt x="9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0"/>
                    <a:pt x="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3"/>
                    <a:pt x="9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6888163" y="5781676"/>
              <a:ext cx="762000" cy="31750"/>
            </a:xfrm>
            <a:custGeom>
              <a:avLst/>
              <a:gdLst>
                <a:gd name="T0" fmla="*/ 289 w 289"/>
                <a:gd name="T1" fmla="*/ 6 h 12"/>
                <a:gd name="T2" fmla="*/ 281 w 289"/>
                <a:gd name="T3" fmla="*/ 12 h 12"/>
                <a:gd name="T4" fmla="*/ 8 w 289"/>
                <a:gd name="T5" fmla="*/ 12 h 12"/>
                <a:gd name="T6" fmla="*/ 0 w 289"/>
                <a:gd name="T7" fmla="*/ 6 h 12"/>
                <a:gd name="T8" fmla="*/ 0 w 289"/>
                <a:gd name="T9" fmla="*/ 6 h 12"/>
                <a:gd name="T10" fmla="*/ 8 w 289"/>
                <a:gd name="T11" fmla="*/ 0 h 12"/>
                <a:gd name="T12" fmla="*/ 281 w 289"/>
                <a:gd name="T13" fmla="*/ 0 h 12"/>
                <a:gd name="T14" fmla="*/ 289 w 289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9" h="12">
                  <a:moveTo>
                    <a:pt x="289" y="6"/>
                  </a:moveTo>
                  <a:cubicBezTo>
                    <a:pt x="289" y="9"/>
                    <a:pt x="285" y="12"/>
                    <a:pt x="281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4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85" y="0"/>
                    <a:pt x="289" y="3"/>
                    <a:pt x="28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6888163" y="5702301"/>
              <a:ext cx="762000" cy="28575"/>
            </a:xfrm>
            <a:custGeom>
              <a:avLst/>
              <a:gdLst>
                <a:gd name="T0" fmla="*/ 289 w 289"/>
                <a:gd name="T1" fmla="*/ 5 h 11"/>
                <a:gd name="T2" fmla="*/ 281 w 289"/>
                <a:gd name="T3" fmla="*/ 11 h 11"/>
                <a:gd name="T4" fmla="*/ 8 w 289"/>
                <a:gd name="T5" fmla="*/ 11 h 11"/>
                <a:gd name="T6" fmla="*/ 0 w 289"/>
                <a:gd name="T7" fmla="*/ 5 h 11"/>
                <a:gd name="T8" fmla="*/ 0 w 289"/>
                <a:gd name="T9" fmla="*/ 5 h 11"/>
                <a:gd name="T10" fmla="*/ 8 w 289"/>
                <a:gd name="T11" fmla="*/ 0 h 11"/>
                <a:gd name="T12" fmla="*/ 281 w 289"/>
                <a:gd name="T13" fmla="*/ 0 h 11"/>
                <a:gd name="T14" fmla="*/ 289 w 289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9" h="11">
                  <a:moveTo>
                    <a:pt x="289" y="5"/>
                  </a:moveTo>
                  <a:cubicBezTo>
                    <a:pt x="289" y="9"/>
                    <a:pt x="285" y="11"/>
                    <a:pt x="28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4" y="11"/>
                    <a:pt x="0" y="9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85" y="0"/>
                    <a:pt x="289" y="2"/>
                    <a:pt x="28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6888163" y="5611813"/>
              <a:ext cx="762000" cy="28575"/>
            </a:xfrm>
            <a:custGeom>
              <a:avLst/>
              <a:gdLst>
                <a:gd name="T0" fmla="*/ 289 w 289"/>
                <a:gd name="T1" fmla="*/ 6 h 11"/>
                <a:gd name="T2" fmla="*/ 281 w 289"/>
                <a:gd name="T3" fmla="*/ 11 h 11"/>
                <a:gd name="T4" fmla="*/ 8 w 289"/>
                <a:gd name="T5" fmla="*/ 11 h 11"/>
                <a:gd name="T6" fmla="*/ 0 w 289"/>
                <a:gd name="T7" fmla="*/ 6 h 11"/>
                <a:gd name="T8" fmla="*/ 0 w 289"/>
                <a:gd name="T9" fmla="*/ 6 h 11"/>
                <a:gd name="T10" fmla="*/ 8 w 289"/>
                <a:gd name="T11" fmla="*/ 0 h 11"/>
                <a:gd name="T12" fmla="*/ 281 w 289"/>
                <a:gd name="T13" fmla="*/ 0 h 11"/>
                <a:gd name="T14" fmla="*/ 289 w 289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9" h="11">
                  <a:moveTo>
                    <a:pt x="289" y="6"/>
                  </a:moveTo>
                  <a:cubicBezTo>
                    <a:pt x="289" y="9"/>
                    <a:pt x="285" y="11"/>
                    <a:pt x="28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4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85" y="0"/>
                    <a:pt x="289" y="2"/>
                    <a:pt x="28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6888163" y="5419726"/>
              <a:ext cx="447675" cy="28575"/>
            </a:xfrm>
            <a:custGeom>
              <a:avLst/>
              <a:gdLst>
                <a:gd name="T0" fmla="*/ 170 w 170"/>
                <a:gd name="T1" fmla="*/ 5 h 11"/>
                <a:gd name="T2" fmla="*/ 166 w 170"/>
                <a:gd name="T3" fmla="*/ 11 h 11"/>
                <a:gd name="T4" fmla="*/ 5 w 170"/>
                <a:gd name="T5" fmla="*/ 11 h 11"/>
                <a:gd name="T6" fmla="*/ 0 w 170"/>
                <a:gd name="T7" fmla="*/ 5 h 11"/>
                <a:gd name="T8" fmla="*/ 0 w 170"/>
                <a:gd name="T9" fmla="*/ 5 h 11"/>
                <a:gd name="T10" fmla="*/ 5 w 170"/>
                <a:gd name="T11" fmla="*/ 0 h 11"/>
                <a:gd name="T12" fmla="*/ 166 w 170"/>
                <a:gd name="T13" fmla="*/ 0 h 11"/>
                <a:gd name="T14" fmla="*/ 170 w 170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" h="11">
                  <a:moveTo>
                    <a:pt x="170" y="5"/>
                  </a:moveTo>
                  <a:cubicBezTo>
                    <a:pt x="170" y="9"/>
                    <a:pt x="168" y="11"/>
                    <a:pt x="16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9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8" y="0"/>
                    <a:pt x="170" y="2"/>
                    <a:pt x="17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9" name="Freeform 67"/>
          <p:cNvSpPr>
            <a:spLocks noEditPoints="1"/>
          </p:cNvSpPr>
          <p:nvPr/>
        </p:nvSpPr>
        <p:spPr bwMode="auto">
          <a:xfrm>
            <a:off x="1922909" y="2163029"/>
            <a:ext cx="1416050" cy="892175"/>
          </a:xfrm>
          <a:custGeom>
            <a:avLst/>
            <a:gdLst>
              <a:gd name="T0" fmla="*/ 458 w 537"/>
              <a:gd name="T1" fmla="*/ 77 h 338"/>
              <a:gd name="T2" fmla="*/ 396 w 537"/>
              <a:gd name="T3" fmla="*/ 108 h 338"/>
              <a:gd name="T4" fmla="*/ 378 w 537"/>
              <a:gd name="T5" fmla="*/ 130 h 338"/>
              <a:gd name="T6" fmla="*/ 347 w 537"/>
              <a:gd name="T7" fmla="*/ 133 h 338"/>
              <a:gd name="T8" fmla="*/ 354 w 537"/>
              <a:gd name="T9" fmla="*/ 94 h 338"/>
              <a:gd name="T10" fmla="*/ 321 w 537"/>
              <a:gd name="T11" fmla="*/ 16 h 338"/>
              <a:gd name="T12" fmla="*/ 156 w 537"/>
              <a:gd name="T13" fmla="*/ 45 h 338"/>
              <a:gd name="T14" fmla="*/ 116 w 537"/>
              <a:gd name="T15" fmla="*/ 255 h 338"/>
              <a:gd name="T16" fmla="*/ 346 w 537"/>
              <a:gd name="T17" fmla="*/ 307 h 338"/>
              <a:gd name="T18" fmla="*/ 517 w 537"/>
              <a:gd name="T19" fmla="*/ 178 h 338"/>
              <a:gd name="T20" fmla="*/ 458 w 537"/>
              <a:gd name="T21" fmla="*/ 77 h 338"/>
              <a:gd name="T22" fmla="*/ 308 w 537"/>
              <a:gd name="T23" fmla="*/ 43 h 338"/>
              <a:gd name="T24" fmla="*/ 335 w 537"/>
              <a:gd name="T25" fmla="*/ 70 h 338"/>
              <a:gd name="T26" fmla="*/ 308 w 537"/>
              <a:gd name="T27" fmla="*/ 97 h 338"/>
              <a:gd name="T28" fmla="*/ 281 w 537"/>
              <a:gd name="T29" fmla="*/ 70 h 338"/>
              <a:gd name="T30" fmla="*/ 308 w 537"/>
              <a:gd name="T31" fmla="*/ 43 h 338"/>
              <a:gd name="T32" fmla="*/ 402 w 537"/>
              <a:gd name="T33" fmla="*/ 232 h 338"/>
              <a:gd name="T34" fmla="*/ 367 w 537"/>
              <a:gd name="T35" fmla="*/ 211 h 338"/>
              <a:gd name="T36" fmla="*/ 167 w 537"/>
              <a:gd name="T37" fmla="*/ 121 h 338"/>
              <a:gd name="T38" fmla="*/ 173 w 537"/>
              <a:gd name="T39" fmla="*/ 109 h 338"/>
              <a:gd name="T40" fmla="*/ 370 w 537"/>
              <a:gd name="T41" fmla="*/ 195 h 338"/>
              <a:gd name="T42" fmla="*/ 440 w 537"/>
              <a:gd name="T43" fmla="*/ 242 h 338"/>
              <a:gd name="T44" fmla="*/ 402 w 537"/>
              <a:gd name="T45" fmla="*/ 232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37" h="338">
                <a:moveTo>
                  <a:pt x="458" y="77"/>
                </a:moveTo>
                <a:cubicBezTo>
                  <a:pt x="419" y="70"/>
                  <a:pt x="396" y="108"/>
                  <a:pt x="396" y="108"/>
                </a:cubicBezTo>
                <a:cubicBezTo>
                  <a:pt x="391" y="119"/>
                  <a:pt x="378" y="130"/>
                  <a:pt x="378" y="130"/>
                </a:cubicBezTo>
                <a:cubicBezTo>
                  <a:pt x="363" y="144"/>
                  <a:pt x="347" y="133"/>
                  <a:pt x="347" y="133"/>
                </a:cubicBezTo>
                <a:cubicBezTo>
                  <a:pt x="328" y="113"/>
                  <a:pt x="354" y="94"/>
                  <a:pt x="354" y="94"/>
                </a:cubicBezTo>
                <a:cubicBezTo>
                  <a:pt x="423" y="41"/>
                  <a:pt x="321" y="16"/>
                  <a:pt x="321" y="16"/>
                </a:cubicBezTo>
                <a:cubicBezTo>
                  <a:pt x="239" y="0"/>
                  <a:pt x="156" y="45"/>
                  <a:pt x="156" y="45"/>
                </a:cubicBezTo>
                <a:cubicBezTo>
                  <a:pt x="0" y="138"/>
                  <a:pt x="116" y="255"/>
                  <a:pt x="116" y="255"/>
                </a:cubicBezTo>
                <a:cubicBezTo>
                  <a:pt x="194" y="338"/>
                  <a:pt x="346" y="307"/>
                  <a:pt x="346" y="307"/>
                </a:cubicBezTo>
                <a:cubicBezTo>
                  <a:pt x="490" y="284"/>
                  <a:pt x="517" y="178"/>
                  <a:pt x="517" y="178"/>
                </a:cubicBezTo>
                <a:cubicBezTo>
                  <a:pt x="537" y="82"/>
                  <a:pt x="458" y="77"/>
                  <a:pt x="458" y="77"/>
                </a:cubicBezTo>
                <a:close/>
                <a:moveTo>
                  <a:pt x="308" y="43"/>
                </a:moveTo>
                <a:cubicBezTo>
                  <a:pt x="323" y="43"/>
                  <a:pt x="335" y="55"/>
                  <a:pt x="335" y="70"/>
                </a:cubicBezTo>
                <a:cubicBezTo>
                  <a:pt x="335" y="85"/>
                  <a:pt x="323" y="97"/>
                  <a:pt x="308" y="97"/>
                </a:cubicBezTo>
                <a:cubicBezTo>
                  <a:pt x="293" y="97"/>
                  <a:pt x="281" y="85"/>
                  <a:pt x="281" y="70"/>
                </a:cubicBezTo>
                <a:cubicBezTo>
                  <a:pt x="281" y="55"/>
                  <a:pt x="293" y="43"/>
                  <a:pt x="308" y="43"/>
                </a:cubicBezTo>
                <a:close/>
                <a:moveTo>
                  <a:pt x="402" y="232"/>
                </a:moveTo>
                <a:cubicBezTo>
                  <a:pt x="380" y="238"/>
                  <a:pt x="367" y="211"/>
                  <a:pt x="367" y="211"/>
                </a:cubicBezTo>
                <a:cubicBezTo>
                  <a:pt x="167" y="121"/>
                  <a:pt x="167" y="121"/>
                  <a:pt x="167" y="121"/>
                </a:cubicBezTo>
                <a:cubicBezTo>
                  <a:pt x="90" y="77"/>
                  <a:pt x="173" y="109"/>
                  <a:pt x="173" y="109"/>
                </a:cubicBezTo>
                <a:cubicBezTo>
                  <a:pt x="370" y="195"/>
                  <a:pt x="370" y="195"/>
                  <a:pt x="370" y="195"/>
                </a:cubicBezTo>
                <a:cubicBezTo>
                  <a:pt x="422" y="173"/>
                  <a:pt x="440" y="242"/>
                  <a:pt x="440" y="242"/>
                </a:cubicBezTo>
                <a:cubicBezTo>
                  <a:pt x="426" y="226"/>
                  <a:pt x="402" y="232"/>
                  <a:pt x="402" y="2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" name="Freeform 68"/>
          <p:cNvSpPr>
            <a:spLocks noEditPoints="1"/>
          </p:cNvSpPr>
          <p:nvPr/>
        </p:nvSpPr>
        <p:spPr bwMode="auto">
          <a:xfrm>
            <a:off x="10528300" y="4792249"/>
            <a:ext cx="354013" cy="1093788"/>
          </a:xfrm>
          <a:custGeom>
            <a:avLst/>
            <a:gdLst>
              <a:gd name="T0" fmla="*/ 134 w 134"/>
              <a:gd name="T1" fmla="*/ 349 h 414"/>
              <a:gd name="T2" fmla="*/ 99 w 134"/>
              <a:gd name="T3" fmla="*/ 148 h 414"/>
              <a:gd name="T4" fmla="*/ 109 w 134"/>
              <a:gd name="T5" fmla="*/ 140 h 414"/>
              <a:gd name="T6" fmla="*/ 126 w 134"/>
              <a:gd name="T7" fmla="*/ 99 h 414"/>
              <a:gd name="T8" fmla="*/ 109 w 134"/>
              <a:gd name="T9" fmla="*/ 58 h 414"/>
              <a:gd name="T10" fmla="*/ 87 w 134"/>
              <a:gd name="T11" fmla="*/ 44 h 414"/>
              <a:gd name="T12" fmla="*/ 87 w 134"/>
              <a:gd name="T13" fmla="*/ 3 h 414"/>
              <a:gd name="T14" fmla="*/ 83 w 134"/>
              <a:gd name="T15" fmla="*/ 0 h 414"/>
              <a:gd name="T16" fmla="*/ 51 w 134"/>
              <a:gd name="T17" fmla="*/ 0 h 414"/>
              <a:gd name="T18" fmla="*/ 48 w 134"/>
              <a:gd name="T19" fmla="*/ 3 h 414"/>
              <a:gd name="T20" fmla="*/ 48 w 134"/>
              <a:gd name="T21" fmla="*/ 45 h 414"/>
              <a:gd name="T22" fmla="*/ 27 w 134"/>
              <a:gd name="T23" fmla="*/ 58 h 414"/>
              <a:gd name="T24" fmla="*/ 11 w 134"/>
              <a:gd name="T25" fmla="*/ 99 h 414"/>
              <a:gd name="T26" fmla="*/ 27 w 134"/>
              <a:gd name="T27" fmla="*/ 140 h 414"/>
              <a:gd name="T28" fmla="*/ 36 w 134"/>
              <a:gd name="T29" fmla="*/ 147 h 414"/>
              <a:gd name="T30" fmla="*/ 1 w 134"/>
              <a:gd name="T31" fmla="*/ 349 h 414"/>
              <a:gd name="T32" fmla="*/ 5 w 134"/>
              <a:gd name="T33" fmla="*/ 358 h 414"/>
              <a:gd name="T34" fmla="*/ 14 w 134"/>
              <a:gd name="T35" fmla="*/ 414 h 414"/>
              <a:gd name="T36" fmla="*/ 31 w 134"/>
              <a:gd name="T37" fmla="*/ 362 h 414"/>
              <a:gd name="T38" fmla="*/ 37 w 134"/>
              <a:gd name="T39" fmla="*/ 355 h 414"/>
              <a:gd name="T40" fmla="*/ 67 w 134"/>
              <a:gd name="T41" fmla="*/ 177 h 414"/>
              <a:gd name="T42" fmla="*/ 98 w 134"/>
              <a:gd name="T43" fmla="*/ 355 h 414"/>
              <a:gd name="T44" fmla="*/ 103 w 134"/>
              <a:gd name="T45" fmla="*/ 362 h 414"/>
              <a:gd name="T46" fmla="*/ 121 w 134"/>
              <a:gd name="T47" fmla="*/ 414 h 414"/>
              <a:gd name="T48" fmla="*/ 130 w 134"/>
              <a:gd name="T49" fmla="*/ 358 h 414"/>
              <a:gd name="T50" fmla="*/ 134 w 134"/>
              <a:gd name="T51" fmla="*/ 349 h 414"/>
              <a:gd name="T52" fmla="*/ 68 w 134"/>
              <a:gd name="T53" fmla="*/ 60 h 414"/>
              <a:gd name="T54" fmla="*/ 107 w 134"/>
              <a:gd name="T55" fmla="*/ 99 h 414"/>
              <a:gd name="T56" fmla="*/ 68 w 134"/>
              <a:gd name="T57" fmla="*/ 138 h 414"/>
              <a:gd name="T58" fmla="*/ 29 w 134"/>
              <a:gd name="T59" fmla="*/ 99 h 414"/>
              <a:gd name="T60" fmla="*/ 68 w 134"/>
              <a:gd name="T61" fmla="*/ 60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4" h="414">
                <a:moveTo>
                  <a:pt x="134" y="349"/>
                </a:moveTo>
                <a:cubicBezTo>
                  <a:pt x="99" y="148"/>
                  <a:pt x="99" y="148"/>
                  <a:pt x="99" y="148"/>
                </a:cubicBezTo>
                <a:cubicBezTo>
                  <a:pt x="103" y="146"/>
                  <a:pt x="106" y="143"/>
                  <a:pt x="109" y="140"/>
                </a:cubicBezTo>
                <a:cubicBezTo>
                  <a:pt x="120" y="129"/>
                  <a:pt x="126" y="115"/>
                  <a:pt x="126" y="99"/>
                </a:cubicBezTo>
                <a:cubicBezTo>
                  <a:pt x="126" y="84"/>
                  <a:pt x="120" y="69"/>
                  <a:pt x="109" y="58"/>
                </a:cubicBezTo>
                <a:cubicBezTo>
                  <a:pt x="103" y="52"/>
                  <a:pt x="95" y="47"/>
                  <a:pt x="87" y="44"/>
                </a:cubicBezTo>
                <a:cubicBezTo>
                  <a:pt x="87" y="3"/>
                  <a:pt x="87" y="3"/>
                  <a:pt x="87" y="3"/>
                </a:cubicBezTo>
                <a:cubicBezTo>
                  <a:pt x="87" y="1"/>
                  <a:pt x="85" y="0"/>
                  <a:pt x="83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9" y="0"/>
                  <a:pt x="48" y="1"/>
                  <a:pt x="48" y="3"/>
                </a:cubicBezTo>
                <a:cubicBezTo>
                  <a:pt x="48" y="45"/>
                  <a:pt x="48" y="45"/>
                  <a:pt x="48" y="45"/>
                </a:cubicBezTo>
                <a:cubicBezTo>
                  <a:pt x="40" y="48"/>
                  <a:pt x="33" y="53"/>
                  <a:pt x="27" y="58"/>
                </a:cubicBezTo>
                <a:cubicBezTo>
                  <a:pt x="17" y="69"/>
                  <a:pt x="11" y="84"/>
                  <a:pt x="11" y="99"/>
                </a:cubicBezTo>
                <a:cubicBezTo>
                  <a:pt x="11" y="115"/>
                  <a:pt x="17" y="129"/>
                  <a:pt x="27" y="140"/>
                </a:cubicBezTo>
                <a:cubicBezTo>
                  <a:pt x="30" y="142"/>
                  <a:pt x="33" y="145"/>
                  <a:pt x="36" y="147"/>
                </a:cubicBezTo>
                <a:cubicBezTo>
                  <a:pt x="1" y="349"/>
                  <a:pt x="1" y="349"/>
                  <a:pt x="1" y="349"/>
                </a:cubicBezTo>
                <a:cubicBezTo>
                  <a:pt x="0" y="352"/>
                  <a:pt x="2" y="356"/>
                  <a:pt x="5" y="358"/>
                </a:cubicBezTo>
                <a:cubicBezTo>
                  <a:pt x="14" y="414"/>
                  <a:pt x="14" y="414"/>
                  <a:pt x="14" y="414"/>
                </a:cubicBezTo>
                <a:cubicBezTo>
                  <a:pt x="31" y="362"/>
                  <a:pt x="31" y="362"/>
                  <a:pt x="31" y="362"/>
                </a:cubicBezTo>
                <a:cubicBezTo>
                  <a:pt x="34" y="361"/>
                  <a:pt x="36" y="358"/>
                  <a:pt x="37" y="355"/>
                </a:cubicBezTo>
                <a:cubicBezTo>
                  <a:pt x="67" y="177"/>
                  <a:pt x="67" y="177"/>
                  <a:pt x="67" y="177"/>
                </a:cubicBezTo>
                <a:cubicBezTo>
                  <a:pt x="98" y="355"/>
                  <a:pt x="98" y="355"/>
                  <a:pt x="98" y="355"/>
                </a:cubicBezTo>
                <a:cubicBezTo>
                  <a:pt x="98" y="358"/>
                  <a:pt x="100" y="361"/>
                  <a:pt x="103" y="362"/>
                </a:cubicBezTo>
                <a:cubicBezTo>
                  <a:pt x="121" y="414"/>
                  <a:pt x="121" y="414"/>
                  <a:pt x="121" y="414"/>
                </a:cubicBezTo>
                <a:cubicBezTo>
                  <a:pt x="130" y="358"/>
                  <a:pt x="130" y="358"/>
                  <a:pt x="130" y="358"/>
                </a:cubicBezTo>
                <a:cubicBezTo>
                  <a:pt x="133" y="356"/>
                  <a:pt x="134" y="352"/>
                  <a:pt x="134" y="349"/>
                </a:cubicBezTo>
                <a:close/>
                <a:moveTo>
                  <a:pt x="68" y="60"/>
                </a:moveTo>
                <a:cubicBezTo>
                  <a:pt x="90" y="60"/>
                  <a:pt x="107" y="78"/>
                  <a:pt x="107" y="99"/>
                </a:cubicBezTo>
                <a:cubicBezTo>
                  <a:pt x="107" y="121"/>
                  <a:pt x="90" y="138"/>
                  <a:pt x="68" y="138"/>
                </a:cubicBezTo>
                <a:cubicBezTo>
                  <a:pt x="47" y="138"/>
                  <a:pt x="29" y="121"/>
                  <a:pt x="29" y="99"/>
                </a:cubicBezTo>
                <a:cubicBezTo>
                  <a:pt x="29" y="78"/>
                  <a:pt x="47" y="60"/>
                  <a:pt x="68" y="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" name="Freeform 69"/>
          <p:cNvSpPr>
            <a:spLocks noEditPoints="1"/>
          </p:cNvSpPr>
          <p:nvPr/>
        </p:nvSpPr>
        <p:spPr bwMode="auto">
          <a:xfrm>
            <a:off x="549722" y="1912204"/>
            <a:ext cx="885825" cy="1171575"/>
          </a:xfrm>
          <a:custGeom>
            <a:avLst/>
            <a:gdLst>
              <a:gd name="T0" fmla="*/ 334 w 336"/>
              <a:gd name="T1" fmla="*/ 413 h 444"/>
              <a:gd name="T2" fmla="*/ 334 w 336"/>
              <a:gd name="T3" fmla="*/ 413 h 444"/>
              <a:gd name="T4" fmla="*/ 241 w 336"/>
              <a:gd name="T5" fmla="*/ 251 h 444"/>
              <a:gd name="T6" fmla="*/ 241 w 336"/>
              <a:gd name="T7" fmla="*/ 251 h 444"/>
              <a:gd name="T8" fmla="*/ 215 w 336"/>
              <a:gd name="T9" fmla="*/ 233 h 444"/>
              <a:gd name="T10" fmla="*/ 214 w 336"/>
              <a:gd name="T11" fmla="*/ 232 h 444"/>
              <a:gd name="T12" fmla="*/ 214 w 336"/>
              <a:gd name="T13" fmla="*/ 231 h 444"/>
              <a:gd name="T14" fmla="*/ 244 w 336"/>
              <a:gd name="T15" fmla="*/ 163 h 444"/>
              <a:gd name="T16" fmla="*/ 241 w 336"/>
              <a:gd name="T17" fmla="*/ 139 h 444"/>
              <a:gd name="T18" fmla="*/ 244 w 336"/>
              <a:gd name="T19" fmla="*/ 92 h 444"/>
              <a:gd name="T20" fmla="*/ 330 w 336"/>
              <a:gd name="T21" fmla="*/ 21 h 444"/>
              <a:gd name="T22" fmla="*/ 88 w 336"/>
              <a:gd name="T23" fmla="*/ 0 h 444"/>
              <a:gd name="T24" fmla="*/ 15 w 336"/>
              <a:gd name="T25" fmla="*/ 73 h 444"/>
              <a:gd name="T26" fmla="*/ 41 w 336"/>
              <a:gd name="T27" fmla="*/ 75 h 444"/>
              <a:gd name="T28" fmla="*/ 42 w 336"/>
              <a:gd name="T29" fmla="*/ 89 h 444"/>
              <a:gd name="T30" fmla="*/ 41 w 336"/>
              <a:gd name="T31" fmla="*/ 91 h 444"/>
              <a:gd name="T32" fmla="*/ 24 w 336"/>
              <a:gd name="T33" fmla="*/ 201 h 444"/>
              <a:gd name="T34" fmla="*/ 49 w 336"/>
              <a:gd name="T35" fmla="*/ 212 h 444"/>
              <a:gd name="T36" fmla="*/ 69 w 336"/>
              <a:gd name="T37" fmla="*/ 209 h 444"/>
              <a:gd name="T38" fmla="*/ 47 w 336"/>
              <a:gd name="T39" fmla="*/ 91 h 444"/>
              <a:gd name="T40" fmla="*/ 46 w 336"/>
              <a:gd name="T41" fmla="*/ 89 h 444"/>
              <a:gd name="T42" fmla="*/ 45 w 336"/>
              <a:gd name="T43" fmla="*/ 75 h 444"/>
              <a:gd name="T44" fmla="*/ 95 w 336"/>
              <a:gd name="T45" fmla="*/ 80 h 444"/>
              <a:gd name="T46" fmla="*/ 100 w 336"/>
              <a:gd name="T47" fmla="*/ 124 h 444"/>
              <a:gd name="T48" fmla="*/ 92 w 336"/>
              <a:gd name="T49" fmla="*/ 163 h 444"/>
              <a:gd name="T50" fmla="*/ 126 w 336"/>
              <a:gd name="T51" fmla="*/ 234 h 444"/>
              <a:gd name="T52" fmla="*/ 96 w 336"/>
              <a:gd name="T53" fmla="*/ 251 h 444"/>
              <a:gd name="T54" fmla="*/ 95 w 336"/>
              <a:gd name="T55" fmla="*/ 251 h 444"/>
              <a:gd name="T56" fmla="*/ 95 w 336"/>
              <a:gd name="T57" fmla="*/ 251 h 444"/>
              <a:gd name="T58" fmla="*/ 2 w 336"/>
              <a:gd name="T59" fmla="*/ 413 h 444"/>
              <a:gd name="T60" fmla="*/ 2 w 336"/>
              <a:gd name="T61" fmla="*/ 413 h 444"/>
              <a:gd name="T62" fmla="*/ 38 w 336"/>
              <a:gd name="T63" fmla="*/ 444 h 444"/>
              <a:gd name="T64" fmla="*/ 298 w 336"/>
              <a:gd name="T65" fmla="*/ 444 h 444"/>
              <a:gd name="T66" fmla="*/ 334 w 336"/>
              <a:gd name="T67" fmla="*/ 413 h 444"/>
              <a:gd name="T68" fmla="*/ 107 w 336"/>
              <a:gd name="T69" fmla="*/ 163 h 444"/>
              <a:gd name="T70" fmla="*/ 121 w 336"/>
              <a:gd name="T71" fmla="*/ 119 h 444"/>
              <a:gd name="T72" fmla="*/ 222 w 336"/>
              <a:gd name="T73" fmla="*/ 130 h 444"/>
              <a:gd name="T74" fmla="*/ 229 w 336"/>
              <a:gd name="T75" fmla="*/ 163 h 444"/>
              <a:gd name="T76" fmla="*/ 168 w 336"/>
              <a:gd name="T77" fmla="*/ 232 h 444"/>
              <a:gd name="T78" fmla="*/ 107 w 336"/>
              <a:gd name="T79" fmla="*/ 163 h 444"/>
              <a:gd name="T80" fmla="*/ 138 w 336"/>
              <a:gd name="T81" fmla="*/ 241 h 444"/>
              <a:gd name="T82" fmla="*/ 168 w 336"/>
              <a:gd name="T83" fmla="*/ 249 h 444"/>
              <a:gd name="T84" fmla="*/ 203 w 336"/>
              <a:gd name="T85" fmla="*/ 239 h 444"/>
              <a:gd name="T86" fmla="*/ 236 w 336"/>
              <a:gd name="T87" fmla="*/ 263 h 444"/>
              <a:gd name="T88" fmla="*/ 237 w 336"/>
              <a:gd name="T89" fmla="*/ 281 h 444"/>
              <a:gd name="T90" fmla="*/ 236 w 336"/>
              <a:gd name="T91" fmla="*/ 286 h 444"/>
              <a:gd name="T92" fmla="*/ 198 w 336"/>
              <a:gd name="T93" fmla="*/ 383 h 444"/>
              <a:gd name="T94" fmla="*/ 176 w 336"/>
              <a:gd name="T95" fmla="*/ 309 h 444"/>
              <a:gd name="T96" fmla="*/ 190 w 336"/>
              <a:gd name="T97" fmla="*/ 287 h 444"/>
              <a:gd name="T98" fmla="*/ 170 w 336"/>
              <a:gd name="T99" fmla="*/ 268 h 444"/>
              <a:gd name="T100" fmla="*/ 169 w 336"/>
              <a:gd name="T101" fmla="*/ 266 h 444"/>
              <a:gd name="T102" fmla="*/ 168 w 336"/>
              <a:gd name="T103" fmla="*/ 266 h 444"/>
              <a:gd name="T104" fmla="*/ 168 w 336"/>
              <a:gd name="T105" fmla="*/ 266 h 444"/>
              <a:gd name="T106" fmla="*/ 166 w 336"/>
              <a:gd name="T107" fmla="*/ 268 h 444"/>
              <a:gd name="T108" fmla="*/ 145 w 336"/>
              <a:gd name="T109" fmla="*/ 286 h 444"/>
              <a:gd name="T110" fmla="*/ 160 w 336"/>
              <a:gd name="T111" fmla="*/ 309 h 444"/>
              <a:gd name="T112" fmla="*/ 138 w 336"/>
              <a:gd name="T113" fmla="*/ 383 h 444"/>
              <a:gd name="T114" fmla="*/ 96 w 336"/>
              <a:gd name="T115" fmla="*/ 264 h 444"/>
              <a:gd name="T116" fmla="*/ 138 w 336"/>
              <a:gd name="T117" fmla="*/ 24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6" h="444">
                <a:moveTo>
                  <a:pt x="334" y="413"/>
                </a:moveTo>
                <a:cubicBezTo>
                  <a:pt x="334" y="413"/>
                  <a:pt x="334" y="413"/>
                  <a:pt x="334" y="413"/>
                </a:cubicBezTo>
                <a:cubicBezTo>
                  <a:pt x="310" y="248"/>
                  <a:pt x="252" y="249"/>
                  <a:pt x="241" y="251"/>
                </a:cubicBezTo>
                <a:cubicBezTo>
                  <a:pt x="241" y="251"/>
                  <a:pt x="241" y="251"/>
                  <a:pt x="241" y="251"/>
                </a:cubicBezTo>
                <a:cubicBezTo>
                  <a:pt x="227" y="248"/>
                  <a:pt x="215" y="233"/>
                  <a:pt x="215" y="233"/>
                </a:cubicBezTo>
                <a:cubicBezTo>
                  <a:pt x="214" y="232"/>
                  <a:pt x="214" y="232"/>
                  <a:pt x="214" y="232"/>
                </a:cubicBezTo>
                <a:cubicBezTo>
                  <a:pt x="214" y="232"/>
                  <a:pt x="214" y="231"/>
                  <a:pt x="214" y="231"/>
                </a:cubicBezTo>
                <a:cubicBezTo>
                  <a:pt x="232" y="216"/>
                  <a:pt x="244" y="191"/>
                  <a:pt x="244" y="163"/>
                </a:cubicBezTo>
                <a:cubicBezTo>
                  <a:pt x="244" y="155"/>
                  <a:pt x="243" y="146"/>
                  <a:pt x="241" y="139"/>
                </a:cubicBezTo>
                <a:cubicBezTo>
                  <a:pt x="244" y="92"/>
                  <a:pt x="244" y="92"/>
                  <a:pt x="244" y="92"/>
                </a:cubicBezTo>
                <a:cubicBezTo>
                  <a:pt x="330" y="21"/>
                  <a:pt x="330" y="21"/>
                  <a:pt x="330" y="21"/>
                </a:cubicBezTo>
                <a:cubicBezTo>
                  <a:pt x="88" y="0"/>
                  <a:pt x="88" y="0"/>
                  <a:pt x="88" y="0"/>
                </a:cubicBezTo>
                <a:cubicBezTo>
                  <a:pt x="15" y="73"/>
                  <a:pt x="15" y="73"/>
                  <a:pt x="15" y="73"/>
                </a:cubicBezTo>
                <a:cubicBezTo>
                  <a:pt x="41" y="75"/>
                  <a:pt x="41" y="75"/>
                  <a:pt x="41" y="75"/>
                </a:cubicBezTo>
                <a:cubicBezTo>
                  <a:pt x="42" y="89"/>
                  <a:pt x="42" y="89"/>
                  <a:pt x="42" y="89"/>
                </a:cubicBezTo>
                <a:cubicBezTo>
                  <a:pt x="42" y="89"/>
                  <a:pt x="41" y="90"/>
                  <a:pt x="41" y="91"/>
                </a:cubicBezTo>
                <a:cubicBezTo>
                  <a:pt x="24" y="201"/>
                  <a:pt x="24" y="201"/>
                  <a:pt x="24" y="201"/>
                </a:cubicBezTo>
                <a:cubicBezTo>
                  <a:pt x="24" y="203"/>
                  <a:pt x="47" y="212"/>
                  <a:pt x="49" y="212"/>
                </a:cubicBezTo>
                <a:cubicBezTo>
                  <a:pt x="50" y="212"/>
                  <a:pt x="69" y="211"/>
                  <a:pt x="69" y="209"/>
                </a:cubicBezTo>
                <a:cubicBezTo>
                  <a:pt x="47" y="91"/>
                  <a:pt x="47" y="91"/>
                  <a:pt x="47" y="91"/>
                </a:cubicBezTo>
                <a:cubicBezTo>
                  <a:pt x="47" y="90"/>
                  <a:pt x="46" y="89"/>
                  <a:pt x="46" y="89"/>
                </a:cubicBezTo>
                <a:cubicBezTo>
                  <a:pt x="45" y="75"/>
                  <a:pt x="45" y="75"/>
                  <a:pt x="45" y="75"/>
                </a:cubicBezTo>
                <a:cubicBezTo>
                  <a:pt x="95" y="80"/>
                  <a:pt x="95" y="80"/>
                  <a:pt x="95" y="80"/>
                </a:cubicBezTo>
                <a:cubicBezTo>
                  <a:pt x="100" y="124"/>
                  <a:pt x="100" y="124"/>
                  <a:pt x="100" y="124"/>
                </a:cubicBezTo>
                <a:cubicBezTo>
                  <a:pt x="95" y="136"/>
                  <a:pt x="92" y="149"/>
                  <a:pt x="92" y="163"/>
                </a:cubicBezTo>
                <a:cubicBezTo>
                  <a:pt x="92" y="193"/>
                  <a:pt x="106" y="219"/>
                  <a:pt x="126" y="234"/>
                </a:cubicBezTo>
                <a:cubicBezTo>
                  <a:pt x="118" y="248"/>
                  <a:pt x="97" y="251"/>
                  <a:pt x="96" y="251"/>
                </a:cubicBezTo>
                <a:cubicBezTo>
                  <a:pt x="95" y="251"/>
                  <a:pt x="95" y="251"/>
                  <a:pt x="95" y="251"/>
                </a:cubicBezTo>
                <a:cubicBezTo>
                  <a:pt x="95" y="251"/>
                  <a:pt x="95" y="251"/>
                  <a:pt x="95" y="251"/>
                </a:cubicBezTo>
                <a:cubicBezTo>
                  <a:pt x="83" y="249"/>
                  <a:pt x="26" y="249"/>
                  <a:pt x="2" y="413"/>
                </a:cubicBezTo>
                <a:cubicBezTo>
                  <a:pt x="2" y="413"/>
                  <a:pt x="2" y="413"/>
                  <a:pt x="2" y="413"/>
                </a:cubicBezTo>
                <a:cubicBezTo>
                  <a:pt x="0" y="434"/>
                  <a:pt x="19" y="444"/>
                  <a:pt x="38" y="444"/>
                </a:cubicBezTo>
                <a:cubicBezTo>
                  <a:pt x="298" y="444"/>
                  <a:pt x="298" y="444"/>
                  <a:pt x="298" y="444"/>
                </a:cubicBezTo>
                <a:cubicBezTo>
                  <a:pt x="317" y="444"/>
                  <a:pt x="336" y="435"/>
                  <a:pt x="334" y="413"/>
                </a:cubicBezTo>
                <a:close/>
                <a:moveTo>
                  <a:pt x="107" y="163"/>
                </a:moveTo>
                <a:cubicBezTo>
                  <a:pt x="107" y="146"/>
                  <a:pt x="112" y="131"/>
                  <a:pt x="121" y="119"/>
                </a:cubicBezTo>
                <a:cubicBezTo>
                  <a:pt x="157" y="105"/>
                  <a:pt x="198" y="119"/>
                  <a:pt x="222" y="130"/>
                </a:cubicBezTo>
                <a:cubicBezTo>
                  <a:pt x="227" y="140"/>
                  <a:pt x="229" y="151"/>
                  <a:pt x="229" y="163"/>
                </a:cubicBezTo>
                <a:cubicBezTo>
                  <a:pt x="229" y="201"/>
                  <a:pt x="202" y="232"/>
                  <a:pt x="168" y="232"/>
                </a:cubicBezTo>
                <a:cubicBezTo>
                  <a:pt x="134" y="232"/>
                  <a:pt x="107" y="201"/>
                  <a:pt x="107" y="163"/>
                </a:cubicBezTo>
                <a:close/>
                <a:moveTo>
                  <a:pt x="138" y="241"/>
                </a:moveTo>
                <a:cubicBezTo>
                  <a:pt x="147" y="246"/>
                  <a:pt x="157" y="249"/>
                  <a:pt x="168" y="249"/>
                </a:cubicBezTo>
                <a:cubicBezTo>
                  <a:pt x="181" y="249"/>
                  <a:pt x="193" y="245"/>
                  <a:pt x="203" y="239"/>
                </a:cubicBezTo>
                <a:cubicBezTo>
                  <a:pt x="210" y="246"/>
                  <a:pt x="224" y="259"/>
                  <a:pt x="236" y="263"/>
                </a:cubicBezTo>
                <a:cubicBezTo>
                  <a:pt x="236" y="264"/>
                  <a:pt x="237" y="269"/>
                  <a:pt x="237" y="281"/>
                </a:cubicBezTo>
                <a:cubicBezTo>
                  <a:pt x="237" y="282"/>
                  <a:pt x="236" y="284"/>
                  <a:pt x="236" y="286"/>
                </a:cubicBezTo>
                <a:cubicBezTo>
                  <a:pt x="226" y="327"/>
                  <a:pt x="198" y="383"/>
                  <a:pt x="198" y="383"/>
                </a:cubicBezTo>
                <a:cubicBezTo>
                  <a:pt x="176" y="309"/>
                  <a:pt x="176" y="309"/>
                  <a:pt x="176" y="309"/>
                </a:cubicBezTo>
                <a:cubicBezTo>
                  <a:pt x="190" y="287"/>
                  <a:pt x="190" y="287"/>
                  <a:pt x="190" y="287"/>
                </a:cubicBezTo>
                <a:cubicBezTo>
                  <a:pt x="170" y="268"/>
                  <a:pt x="170" y="268"/>
                  <a:pt x="170" y="268"/>
                </a:cubicBezTo>
                <a:cubicBezTo>
                  <a:pt x="169" y="266"/>
                  <a:pt x="169" y="266"/>
                  <a:pt x="169" y="266"/>
                </a:cubicBezTo>
                <a:cubicBezTo>
                  <a:pt x="168" y="266"/>
                  <a:pt x="168" y="266"/>
                  <a:pt x="168" y="266"/>
                </a:cubicBezTo>
                <a:cubicBezTo>
                  <a:pt x="168" y="266"/>
                  <a:pt x="168" y="266"/>
                  <a:pt x="168" y="266"/>
                </a:cubicBezTo>
                <a:cubicBezTo>
                  <a:pt x="166" y="268"/>
                  <a:pt x="166" y="268"/>
                  <a:pt x="166" y="268"/>
                </a:cubicBezTo>
                <a:cubicBezTo>
                  <a:pt x="145" y="286"/>
                  <a:pt x="145" y="286"/>
                  <a:pt x="145" y="286"/>
                </a:cubicBezTo>
                <a:cubicBezTo>
                  <a:pt x="160" y="309"/>
                  <a:pt x="160" y="309"/>
                  <a:pt x="160" y="309"/>
                </a:cubicBezTo>
                <a:cubicBezTo>
                  <a:pt x="138" y="383"/>
                  <a:pt x="138" y="383"/>
                  <a:pt x="138" y="383"/>
                </a:cubicBezTo>
                <a:cubicBezTo>
                  <a:pt x="138" y="383"/>
                  <a:pt x="99" y="303"/>
                  <a:pt x="96" y="264"/>
                </a:cubicBezTo>
                <a:cubicBezTo>
                  <a:pt x="105" y="263"/>
                  <a:pt x="127" y="257"/>
                  <a:pt x="138" y="2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" name="Freeform 70"/>
          <p:cNvSpPr>
            <a:spLocks noEditPoints="1"/>
          </p:cNvSpPr>
          <p:nvPr/>
        </p:nvSpPr>
        <p:spPr bwMode="auto">
          <a:xfrm>
            <a:off x="620150" y="3417115"/>
            <a:ext cx="885825" cy="1155700"/>
          </a:xfrm>
          <a:custGeom>
            <a:avLst/>
            <a:gdLst>
              <a:gd name="T0" fmla="*/ 334 w 336"/>
              <a:gd name="T1" fmla="*/ 408 h 438"/>
              <a:gd name="T2" fmla="*/ 334 w 336"/>
              <a:gd name="T3" fmla="*/ 408 h 438"/>
              <a:gd name="T4" fmla="*/ 334 w 336"/>
              <a:gd name="T5" fmla="*/ 406 h 438"/>
              <a:gd name="T6" fmla="*/ 333 w 336"/>
              <a:gd name="T7" fmla="*/ 403 h 438"/>
              <a:gd name="T8" fmla="*/ 333 w 336"/>
              <a:gd name="T9" fmla="*/ 403 h 438"/>
              <a:gd name="T10" fmla="*/ 245 w 336"/>
              <a:gd name="T11" fmla="*/ 253 h 438"/>
              <a:gd name="T12" fmla="*/ 242 w 336"/>
              <a:gd name="T13" fmla="*/ 251 h 438"/>
              <a:gd name="T14" fmla="*/ 218 w 336"/>
              <a:gd name="T15" fmla="*/ 235 h 438"/>
              <a:gd name="T16" fmla="*/ 254 w 336"/>
              <a:gd name="T17" fmla="*/ 235 h 438"/>
              <a:gd name="T18" fmla="*/ 243 w 336"/>
              <a:gd name="T19" fmla="*/ 126 h 438"/>
              <a:gd name="T20" fmla="*/ 245 w 336"/>
              <a:gd name="T21" fmla="*/ 91 h 438"/>
              <a:gd name="T22" fmla="*/ 331 w 336"/>
              <a:gd name="T23" fmla="*/ 21 h 438"/>
              <a:gd name="T24" fmla="*/ 89 w 336"/>
              <a:gd name="T25" fmla="*/ 0 h 438"/>
              <a:gd name="T26" fmla="*/ 16 w 336"/>
              <a:gd name="T27" fmla="*/ 72 h 438"/>
              <a:gd name="T28" fmla="*/ 42 w 336"/>
              <a:gd name="T29" fmla="*/ 75 h 438"/>
              <a:gd name="T30" fmla="*/ 43 w 336"/>
              <a:gd name="T31" fmla="*/ 89 h 438"/>
              <a:gd name="T32" fmla="*/ 42 w 336"/>
              <a:gd name="T33" fmla="*/ 91 h 438"/>
              <a:gd name="T34" fmla="*/ 25 w 336"/>
              <a:gd name="T35" fmla="*/ 201 h 438"/>
              <a:gd name="T36" fmla="*/ 50 w 336"/>
              <a:gd name="T37" fmla="*/ 212 h 438"/>
              <a:gd name="T38" fmla="*/ 70 w 336"/>
              <a:gd name="T39" fmla="*/ 209 h 438"/>
              <a:gd name="T40" fmla="*/ 48 w 336"/>
              <a:gd name="T41" fmla="*/ 91 h 438"/>
              <a:gd name="T42" fmla="*/ 47 w 336"/>
              <a:gd name="T43" fmla="*/ 89 h 438"/>
              <a:gd name="T44" fmla="*/ 46 w 336"/>
              <a:gd name="T45" fmla="*/ 75 h 438"/>
              <a:gd name="T46" fmla="*/ 96 w 336"/>
              <a:gd name="T47" fmla="*/ 80 h 438"/>
              <a:gd name="T48" fmla="*/ 99 w 336"/>
              <a:gd name="T49" fmla="*/ 108 h 438"/>
              <a:gd name="T50" fmla="*/ 88 w 336"/>
              <a:gd name="T51" fmla="*/ 235 h 438"/>
              <a:gd name="T52" fmla="*/ 127 w 336"/>
              <a:gd name="T53" fmla="*/ 235 h 438"/>
              <a:gd name="T54" fmla="*/ 97 w 336"/>
              <a:gd name="T55" fmla="*/ 251 h 438"/>
              <a:gd name="T56" fmla="*/ 96 w 336"/>
              <a:gd name="T57" fmla="*/ 251 h 438"/>
              <a:gd name="T58" fmla="*/ 94 w 336"/>
              <a:gd name="T59" fmla="*/ 252 h 438"/>
              <a:gd name="T60" fmla="*/ 93 w 336"/>
              <a:gd name="T61" fmla="*/ 252 h 438"/>
              <a:gd name="T62" fmla="*/ 5 w 336"/>
              <a:gd name="T63" fmla="*/ 403 h 438"/>
              <a:gd name="T64" fmla="*/ 5 w 336"/>
              <a:gd name="T65" fmla="*/ 403 h 438"/>
              <a:gd name="T66" fmla="*/ 40 w 336"/>
              <a:gd name="T67" fmla="*/ 438 h 438"/>
              <a:gd name="T68" fmla="*/ 300 w 336"/>
              <a:gd name="T69" fmla="*/ 438 h 438"/>
              <a:gd name="T70" fmla="*/ 334 w 336"/>
              <a:gd name="T71" fmla="*/ 408 h 438"/>
              <a:gd name="T72" fmla="*/ 223 w 336"/>
              <a:gd name="T73" fmla="*/ 130 h 438"/>
              <a:gd name="T74" fmla="*/ 230 w 336"/>
              <a:gd name="T75" fmla="*/ 163 h 438"/>
              <a:gd name="T76" fmla="*/ 169 w 336"/>
              <a:gd name="T77" fmla="*/ 232 h 438"/>
              <a:gd name="T78" fmla="*/ 108 w 336"/>
              <a:gd name="T79" fmla="*/ 163 h 438"/>
              <a:gd name="T80" fmla="*/ 122 w 336"/>
              <a:gd name="T81" fmla="*/ 118 h 438"/>
              <a:gd name="T82" fmla="*/ 223 w 336"/>
              <a:gd name="T83" fmla="*/ 130 h 438"/>
              <a:gd name="T84" fmla="*/ 139 w 336"/>
              <a:gd name="T85" fmla="*/ 241 h 438"/>
              <a:gd name="T86" fmla="*/ 169 w 336"/>
              <a:gd name="T87" fmla="*/ 248 h 438"/>
              <a:gd name="T88" fmla="*/ 204 w 336"/>
              <a:gd name="T89" fmla="*/ 239 h 438"/>
              <a:gd name="T90" fmla="*/ 237 w 336"/>
              <a:gd name="T91" fmla="*/ 263 h 438"/>
              <a:gd name="T92" fmla="*/ 238 w 336"/>
              <a:gd name="T93" fmla="*/ 281 h 438"/>
              <a:gd name="T94" fmla="*/ 237 w 336"/>
              <a:gd name="T95" fmla="*/ 289 h 438"/>
              <a:gd name="T96" fmla="*/ 199 w 336"/>
              <a:gd name="T97" fmla="*/ 385 h 438"/>
              <a:gd name="T98" fmla="*/ 139 w 336"/>
              <a:gd name="T99" fmla="*/ 385 h 438"/>
              <a:gd name="T100" fmla="*/ 97 w 336"/>
              <a:gd name="T101" fmla="*/ 264 h 438"/>
              <a:gd name="T102" fmla="*/ 139 w 336"/>
              <a:gd name="T103" fmla="*/ 241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36" h="438">
                <a:moveTo>
                  <a:pt x="334" y="408"/>
                </a:moveTo>
                <a:cubicBezTo>
                  <a:pt x="334" y="408"/>
                  <a:pt x="334" y="408"/>
                  <a:pt x="334" y="408"/>
                </a:cubicBezTo>
                <a:cubicBezTo>
                  <a:pt x="334" y="408"/>
                  <a:pt x="334" y="407"/>
                  <a:pt x="334" y="406"/>
                </a:cubicBezTo>
                <a:cubicBezTo>
                  <a:pt x="334" y="405"/>
                  <a:pt x="334" y="404"/>
                  <a:pt x="333" y="403"/>
                </a:cubicBezTo>
                <a:cubicBezTo>
                  <a:pt x="333" y="403"/>
                  <a:pt x="333" y="403"/>
                  <a:pt x="333" y="403"/>
                </a:cubicBezTo>
                <a:cubicBezTo>
                  <a:pt x="311" y="257"/>
                  <a:pt x="262" y="250"/>
                  <a:pt x="245" y="253"/>
                </a:cubicBezTo>
                <a:cubicBezTo>
                  <a:pt x="244" y="252"/>
                  <a:pt x="243" y="251"/>
                  <a:pt x="242" y="251"/>
                </a:cubicBezTo>
                <a:cubicBezTo>
                  <a:pt x="231" y="248"/>
                  <a:pt x="222" y="239"/>
                  <a:pt x="218" y="235"/>
                </a:cubicBezTo>
                <a:cubicBezTo>
                  <a:pt x="254" y="235"/>
                  <a:pt x="254" y="235"/>
                  <a:pt x="254" y="235"/>
                </a:cubicBezTo>
                <a:cubicBezTo>
                  <a:pt x="254" y="235"/>
                  <a:pt x="282" y="158"/>
                  <a:pt x="243" y="126"/>
                </a:cubicBezTo>
                <a:cubicBezTo>
                  <a:pt x="245" y="91"/>
                  <a:pt x="245" y="91"/>
                  <a:pt x="245" y="91"/>
                </a:cubicBezTo>
                <a:cubicBezTo>
                  <a:pt x="331" y="21"/>
                  <a:pt x="331" y="21"/>
                  <a:pt x="331" y="21"/>
                </a:cubicBezTo>
                <a:cubicBezTo>
                  <a:pt x="89" y="0"/>
                  <a:pt x="89" y="0"/>
                  <a:pt x="89" y="0"/>
                </a:cubicBezTo>
                <a:cubicBezTo>
                  <a:pt x="16" y="72"/>
                  <a:pt x="16" y="72"/>
                  <a:pt x="16" y="72"/>
                </a:cubicBezTo>
                <a:cubicBezTo>
                  <a:pt x="42" y="75"/>
                  <a:pt x="42" y="75"/>
                  <a:pt x="42" y="75"/>
                </a:cubicBezTo>
                <a:cubicBezTo>
                  <a:pt x="43" y="89"/>
                  <a:pt x="43" y="89"/>
                  <a:pt x="43" y="89"/>
                </a:cubicBezTo>
                <a:cubicBezTo>
                  <a:pt x="43" y="89"/>
                  <a:pt x="42" y="90"/>
                  <a:pt x="42" y="91"/>
                </a:cubicBezTo>
                <a:cubicBezTo>
                  <a:pt x="25" y="201"/>
                  <a:pt x="25" y="201"/>
                  <a:pt x="25" y="201"/>
                </a:cubicBezTo>
                <a:cubicBezTo>
                  <a:pt x="25" y="203"/>
                  <a:pt x="48" y="212"/>
                  <a:pt x="50" y="212"/>
                </a:cubicBezTo>
                <a:cubicBezTo>
                  <a:pt x="51" y="212"/>
                  <a:pt x="70" y="211"/>
                  <a:pt x="70" y="209"/>
                </a:cubicBezTo>
                <a:cubicBezTo>
                  <a:pt x="48" y="91"/>
                  <a:pt x="48" y="91"/>
                  <a:pt x="48" y="91"/>
                </a:cubicBezTo>
                <a:cubicBezTo>
                  <a:pt x="48" y="90"/>
                  <a:pt x="47" y="89"/>
                  <a:pt x="47" y="89"/>
                </a:cubicBezTo>
                <a:cubicBezTo>
                  <a:pt x="46" y="75"/>
                  <a:pt x="46" y="75"/>
                  <a:pt x="46" y="75"/>
                </a:cubicBezTo>
                <a:cubicBezTo>
                  <a:pt x="96" y="80"/>
                  <a:pt x="96" y="80"/>
                  <a:pt x="96" y="80"/>
                </a:cubicBezTo>
                <a:cubicBezTo>
                  <a:pt x="99" y="108"/>
                  <a:pt x="99" y="108"/>
                  <a:pt x="99" y="108"/>
                </a:cubicBezTo>
                <a:cubicBezTo>
                  <a:pt x="86" y="126"/>
                  <a:pt x="60" y="174"/>
                  <a:pt x="88" y="235"/>
                </a:cubicBezTo>
                <a:cubicBezTo>
                  <a:pt x="127" y="235"/>
                  <a:pt x="127" y="235"/>
                  <a:pt x="127" y="235"/>
                </a:cubicBezTo>
                <a:cubicBezTo>
                  <a:pt x="119" y="248"/>
                  <a:pt x="98" y="250"/>
                  <a:pt x="97" y="251"/>
                </a:cubicBezTo>
                <a:cubicBezTo>
                  <a:pt x="96" y="251"/>
                  <a:pt x="96" y="251"/>
                  <a:pt x="96" y="251"/>
                </a:cubicBezTo>
                <a:cubicBezTo>
                  <a:pt x="95" y="251"/>
                  <a:pt x="94" y="251"/>
                  <a:pt x="94" y="252"/>
                </a:cubicBezTo>
                <a:cubicBezTo>
                  <a:pt x="93" y="252"/>
                  <a:pt x="93" y="252"/>
                  <a:pt x="93" y="252"/>
                </a:cubicBezTo>
                <a:cubicBezTo>
                  <a:pt x="78" y="249"/>
                  <a:pt x="27" y="250"/>
                  <a:pt x="5" y="403"/>
                </a:cubicBezTo>
                <a:cubicBezTo>
                  <a:pt x="5" y="403"/>
                  <a:pt x="5" y="403"/>
                  <a:pt x="5" y="403"/>
                </a:cubicBezTo>
                <a:cubicBezTo>
                  <a:pt x="0" y="427"/>
                  <a:pt x="20" y="438"/>
                  <a:pt x="40" y="438"/>
                </a:cubicBezTo>
                <a:cubicBezTo>
                  <a:pt x="300" y="438"/>
                  <a:pt x="300" y="438"/>
                  <a:pt x="300" y="438"/>
                </a:cubicBezTo>
                <a:cubicBezTo>
                  <a:pt x="319" y="438"/>
                  <a:pt x="336" y="430"/>
                  <a:pt x="334" y="408"/>
                </a:cubicBezTo>
                <a:close/>
                <a:moveTo>
                  <a:pt x="223" y="130"/>
                </a:moveTo>
                <a:cubicBezTo>
                  <a:pt x="228" y="140"/>
                  <a:pt x="230" y="151"/>
                  <a:pt x="230" y="163"/>
                </a:cubicBezTo>
                <a:cubicBezTo>
                  <a:pt x="230" y="201"/>
                  <a:pt x="203" y="232"/>
                  <a:pt x="169" y="232"/>
                </a:cubicBezTo>
                <a:cubicBezTo>
                  <a:pt x="135" y="232"/>
                  <a:pt x="108" y="201"/>
                  <a:pt x="108" y="163"/>
                </a:cubicBezTo>
                <a:cubicBezTo>
                  <a:pt x="108" y="146"/>
                  <a:pt x="113" y="130"/>
                  <a:pt x="122" y="118"/>
                </a:cubicBezTo>
                <a:cubicBezTo>
                  <a:pt x="158" y="105"/>
                  <a:pt x="199" y="119"/>
                  <a:pt x="223" y="130"/>
                </a:cubicBezTo>
                <a:close/>
                <a:moveTo>
                  <a:pt x="139" y="241"/>
                </a:moveTo>
                <a:cubicBezTo>
                  <a:pt x="148" y="246"/>
                  <a:pt x="158" y="248"/>
                  <a:pt x="169" y="248"/>
                </a:cubicBezTo>
                <a:cubicBezTo>
                  <a:pt x="182" y="248"/>
                  <a:pt x="194" y="245"/>
                  <a:pt x="204" y="239"/>
                </a:cubicBezTo>
                <a:cubicBezTo>
                  <a:pt x="211" y="245"/>
                  <a:pt x="225" y="259"/>
                  <a:pt x="237" y="263"/>
                </a:cubicBezTo>
                <a:cubicBezTo>
                  <a:pt x="237" y="264"/>
                  <a:pt x="238" y="269"/>
                  <a:pt x="238" y="281"/>
                </a:cubicBezTo>
                <a:cubicBezTo>
                  <a:pt x="237" y="283"/>
                  <a:pt x="237" y="286"/>
                  <a:pt x="237" y="289"/>
                </a:cubicBezTo>
                <a:cubicBezTo>
                  <a:pt x="226" y="330"/>
                  <a:pt x="199" y="385"/>
                  <a:pt x="199" y="385"/>
                </a:cubicBezTo>
                <a:cubicBezTo>
                  <a:pt x="139" y="385"/>
                  <a:pt x="139" y="385"/>
                  <a:pt x="139" y="385"/>
                </a:cubicBezTo>
                <a:cubicBezTo>
                  <a:pt x="139" y="385"/>
                  <a:pt x="98" y="302"/>
                  <a:pt x="97" y="264"/>
                </a:cubicBezTo>
                <a:cubicBezTo>
                  <a:pt x="105" y="262"/>
                  <a:pt x="128" y="257"/>
                  <a:pt x="139" y="2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94" name="组合 93"/>
          <p:cNvGrpSpPr/>
          <p:nvPr/>
        </p:nvGrpSpPr>
        <p:grpSpPr>
          <a:xfrm>
            <a:off x="2126688" y="3596502"/>
            <a:ext cx="954088" cy="931863"/>
            <a:chOff x="8431213" y="947738"/>
            <a:chExt cx="954088" cy="931863"/>
          </a:xfrm>
          <a:solidFill>
            <a:schemeClr val="accent1"/>
          </a:solidFill>
        </p:grpSpPr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9117013" y="947738"/>
              <a:ext cx="268288" cy="274638"/>
            </a:xfrm>
            <a:custGeom>
              <a:avLst/>
              <a:gdLst>
                <a:gd name="T0" fmla="*/ 102 w 102"/>
                <a:gd name="T1" fmla="*/ 104 h 104"/>
                <a:gd name="T2" fmla="*/ 74 w 102"/>
                <a:gd name="T3" fmla="*/ 37 h 104"/>
                <a:gd name="T4" fmla="*/ 0 w 102"/>
                <a:gd name="T5" fmla="*/ 0 h 104"/>
                <a:gd name="T6" fmla="*/ 102 w 102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104">
                  <a:moveTo>
                    <a:pt x="102" y="104"/>
                  </a:moveTo>
                  <a:cubicBezTo>
                    <a:pt x="99" y="78"/>
                    <a:pt x="90" y="55"/>
                    <a:pt x="74" y="37"/>
                  </a:cubicBezTo>
                  <a:cubicBezTo>
                    <a:pt x="57" y="17"/>
                    <a:pt x="31" y="5"/>
                    <a:pt x="0" y="0"/>
                  </a:cubicBezTo>
                  <a:cubicBezTo>
                    <a:pt x="53" y="19"/>
                    <a:pt x="87" y="75"/>
                    <a:pt x="102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8431213" y="1533526"/>
              <a:ext cx="342900" cy="346075"/>
            </a:xfrm>
            <a:custGeom>
              <a:avLst/>
              <a:gdLst>
                <a:gd name="T0" fmla="*/ 85 w 130"/>
                <a:gd name="T1" fmla="*/ 44 h 131"/>
                <a:gd name="T2" fmla="*/ 1 w 130"/>
                <a:gd name="T3" fmla="*/ 5 h 131"/>
                <a:gd name="T4" fmla="*/ 30 w 130"/>
                <a:gd name="T5" fmla="*/ 91 h 131"/>
                <a:gd name="T6" fmla="*/ 130 w 130"/>
                <a:gd name="T7" fmla="*/ 131 h 131"/>
                <a:gd name="T8" fmla="*/ 85 w 130"/>
                <a:gd name="T9" fmla="*/ 4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31">
                  <a:moveTo>
                    <a:pt x="85" y="44"/>
                  </a:moveTo>
                  <a:cubicBezTo>
                    <a:pt x="45" y="3"/>
                    <a:pt x="17" y="0"/>
                    <a:pt x="1" y="5"/>
                  </a:cubicBezTo>
                  <a:cubicBezTo>
                    <a:pt x="0" y="38"/>
                    <a:pt x="10" y="69"/>
                    <a:pt x="30" y="91"/>
                  </a:cubicBezTo>
                  <a:cubicBezTo>
                    <a:pt x="52" y="117"/>
                    <a:pt x="89" y="131"/>
                    <a:pt x="130" y="131"/>
                  </a:cubicBezTo>
                  <a:cubicBezTo>
                    <a:pt x="124" y="76"/>
                    <a:pt x="85" y="44"/>
                    <a:pt x="85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73"/>
            <p:cNvSpPr>
              <a:spLocks noEditPoints="1"/>
            </p:cNvSpPr>
            <p:nvPr/>
          </p:nvSpPr>
          <p:spPr bwMode="auto">
            <a:xfrm>
              <a:off x="8448675" y="955676"/>
              <a:ext cx="928688" cy="908050"/>
            </a:xfrm>
            <a:custGeom>
              <a:avLst/>
              <a:gdLst>
                <a:gd name="T0" fmla="*/ 72 w 352"/>
                <a:gd name="T1" fmla="*/ 62 h 344"/>
                <a:gd name="T2" fmla="*/ 110 w 352"/>
                <a:gd name="T3" fmla="*/ 227 h 344"/>
                <a:gd name="T4" fmla="*/ 272 w 352"/>
                <a:gd name="T5" fmla="*/ 289 h 344"/>
                <a:gd name="T6" fmla="*/ 183 w 352"/>
                <a:gd name="T7" fmla="*/ 0 h 344"/>
                <a:gd name="T8" fmla="*/ 261 w 352"/>
                <a:gd name="T9" fmla="*/ 53 h 344"/>
                <a:gd name="T10" fmla="*/ 235 w 352"/>
                <a:gd name="T11" fmla="*/ 35 h 344"/>
                <a:gd name="T12" fmla="*/ 212 w 352"/>
                <a:gd name="T13" fmla="*/ 56 h 344"/>
                <a:gd name="T14" fmla="*/ 234 w 352"/>
                <a:gd name="T15" fmla="*/ 69 h 344"/>
                <a:gd name="T16" fmla="*/ 205 w 352"/>
                <a:gd name="T17" fmla="*/ 60 h 344"/>
                <a:gd name="T18" fmla="*/ 176 w 352"/>
                <a:gd name="T19" fmla="*/ 84 h 344"/>
                <a:gd name="T20" fmla="*/ 194 w 352"/>
                <a:gd name="T21" fmla="*/ 101 h 344"/>
                <a:gd name="T22" fmla="*/ 170 w 352"/>
                <a:gd name="T23" fmla="*/ 91 h 344"/>
                <a:gd name="T24" fmla="*/ 139 w 352"/>
                <a:gd name="T25" fmla="*/ 122 h 344"/>
                <a:gd name="T26" fmla="*/ 158 w 352"/>
                <a:gd name="T27" fmla="*/ 139 h 344"/>
                <a:gd name="T28" fmla="*/ 153 w 352"/>
                <a:gd name="T29" fmla="*/ 145 h 344"/>
                <a:gd name="T30" fmla="*/ 128 w 352"/>
                <a:gd name="T31" fmla="*/ 132 h 344"/>
                <a:gd name="T32" fmla="*/ 104 w 352"/>
                <a:gd name="T33" fmla="*/ 169 h 344"/>
                <a:gd name="T34" fmla="*/ 125 w 352"/>
                <a:gd name="T35" fmla="*/ 189 h 344"/>
                <a:gd name="T36" fmla="*/ 66 w 352"/>
                <a:gd name="T37" fmla="*/ 154 h 344"/>
                <a:gd name="T38" fmla="*/ 71 w 352"/>
                <a:gd name="T39" fmla="*/ 148 h 344"/>
                <a:gd name="T40" fmla="*/ 97 w 352"/>
                <a:gd name="T41" fmla="*/ 158 h 344"/>
                <a:gd name="T42" fmla="*/ 120 w 352"/>
                <a:gd name="T43" fmla="*/ 125 h 344"/>
                <a:gd name="T44" fmla="*/ 98 w 352"/>
                <a:gd name="T45" fmla="*/ 106 h 344"/>
                <a:gd name="T46" fmla="*/ 126 w 352"/>
                <a:gd name="T47" fmla="*/ 118 h 344"/>
                <a:gd name="T48" fmla="*/ 160 w 352"/>
                <a:gd name="T49" fmla="*/ 87 h 344"/>
                <a:gd name="T50" fmla="*/ 139 w 352"/>
                <a:gd name="T51" fmla="*/ 73 h 344"/>
                <a:gd name="T52" fmla="*/ 142 w 352"/>
                <a:gd name="T53" fmla="*/ 68 h 344"/>
                <a:gd name="T54" fmla="*/ 170 w 352"/>
                <a:gd name="T55" fmla="*/ 78 h 344"/>
                <a:gd name="T56" fmla="*/ 193 w 352"/>
                <a:gd name="T57" fmla="*/ 52 h 344"/>
                <a:gd name="T58" fmla="*/ 170 w 352"/>
                <a:gd name="T59" fmla="*/ 37 h 344"/>
                <a:gd name="T60" fmla="*/ 200 w 352"/>
                <a:gd name="T61" fmla="*/ 48 h 344"/>
                <a:gd name="T62" fmla="*/ 229 w 352"/>
                <a:gd name="T63" fmla="*/ 32 h 344"/>
                <a:gd name="T64" fmla="*/ 218 w 352"/>
                <a:gd name="T65" fmla="*/ 23 h 344"/>
                <a:gd name="T66" fmla="*/ 210 w 352"/>
                <a:gd name="T67" fmla="*/ 15 h 344"/>
                <a:gd name="T68" fmla="*/ 265 w 352"/>
                <a:gd name="T69" fmla="*/ 4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2" h="344">
                  <a:moveTo>
                    <a:pt x="183" y="0"/>
                  </a:moveTo>
                  <a:cubicBezTo>
                    <a:pt x="144" y="9"/>
                    <a:pt x="104" y="29"/>
                    <a:pt x="72" y="62"/>
                  </a:cubicBezTo>
                  <a:cubicBezTo>
                    <a:pt x="34" y="101"/>
                    <a:pt x="10" y="143"/>
                    <a:pt x="0" y="183"/>
                  </a:cubicBezTo>
                  <a:cubicBezTo>
                    <a:pt x="52" y="170"/>
                    <a:pt x="110" y="227"/>
                    <a:pt x="110" y="227"/>
                  </a:cubicBezTo>
                  <a:cubicBezTo>
                    <a:pt x="153" y="271"/>
                    <a:pt x="167" y="320"/>
                    <a:pt x="171" y="344"/>
                  </a:cubicBezTo>
                  <a:cubicBezTo>
                    <a:pt x="206" y="336"/>
                    <a:pt x="241" y="318"/>
                    <a:pt x="272" y="289"/>
                  </a:cubicBezTo>
                  <a:cubicBezTo>
                    <a:pt x="317" y="247"/>
                    <a:pt x="343" y="200"/>
                    <a:pt x="352" y="157"/>
                  </a:cubicBezTo>
                  <a:cubicBezTo>
                    <a:pt x="318" y="25"/>
                    <a:pt x="216" y="4"/>
                    <a:pt x="183" y="0"/>
                  </a:cubicBezTo>
                  <a:close/>
                  <a:moveTo>
                    <a:pt x="268" y="53"/>
                  </a:moveTo>
                  <a:cubicBezTo>
                    <a:pt x="266" y="54"/>
                    <a:pt x="261" y="53"/>
                    <a:pt x="261" y="53"/>
                  </a:cubicBezTo>
                  <a:cubicBezTo>
                    <a:pt x="239" y="34"/>
                    <a:pt x="239" y="34"/>
                    <a:pt x="239" y="34"/>
                  </a:cubicBezTo>
                  <a:cubicBezTo>
                    <a:pt x="236" y="33"/>
                    <a:pt x="235" y="35"/>
                    <a:pt x="235" y="35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09" y="54"/>
                    <a:pt x="212" y="56"/>
                    <a:pt x="212" y="56"/>
                  </a:cubicBezTo>
                  <a:cubicBezTo>
                    <a:pt x="227" y="66"/>
                    <a:pt x="227" y="66"/>
                    <a:pt x="227" y="66"/>
                  </a:cubicBezTo>
                  <a:cubicBezTo>
                    <a:pt x="230" y="68"/>
                    <a:pt x="234" y="69"/>
                    <a:pt x="234" y="69"/>
                  </a:cubicBezTo>
                  <a:cubicBezTo>
                    <a:pt x="240" y="73"/>
                    <a:pt x="228" y="74"/>
                    <a:pt x="228" y="74"/>
                  </a:cubicBezTo>
                  <a:cubicBezTo>
                    <a:pt x="205" y="60"/>
                    <a:pt x="205" y="60"/>
                    <a:pt x="205" y="60"/>
                  </a:cubicBezTo>
                  <a:cubicBezTo>
                    <a:pt x="202" y="58"/>
                    <a:pt x="199" y="60"/>
                    <a:pt x="199" y="60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72" y="87"/>
                    <a:pt x="176" y="88"/>
                    <a:pt x="176" y="88"/>
                  </a:cubicBezTo>
                  <a:cubicBezTo>
                    <a:pt x="194" y="101"/>
                    <a:pt x="194" y="101"/>
                    <a:pt x="194" y="101"/>
                  </a:cubicBezTo>
                  <a:cubicBezTo>
                    <a:pt x="200" y="107"/>
                    <a:pt x="188" y="106"/>
                    <a:pt x="188" y="106"/>
                  </a:cubicBezTo>
                  <a:cubicBezTo>
                    <a:pt x="170" y="91"/>
                    <a:pt x="170" y="91"/>
                    <a:pt x="170" y="91"/>
                  </a:cubicBezTo>
                  <a:cubicBezTo>
                    <a:pt x="167" y="90"/>
                    <a:pt x="165" y="93"/>
                    <a:pt x="165" y="93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37" y="123"/>
                    <a:pt x="139" y="126"/>
                    <a:pt x="139" y="126"/>
                  </a:cubicBezTo>
                  <a:cubicBezTo>
                    <a:pt x="158" y="139"/>
                    <a:pt x="158" y="139"/>
                    <a:pt x="158" y="139"/>
                  </a:cubicBezTo>
                  <a:cubicBezTo>
                    <a:pt x="163" y="139"/>
                    <a:pt x="161" y="145"/>
                    <a:pt x="161" y="145"/>
                  </a:cubicBezTo>
                  <a:cubicBezTo>
                    <a:pt x="159" y="147"/>
                    <a:pt x="153" y="145"/>
                    <a:pt x="153" y="145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0" y="130"/>
                    <a:pt x="128" y="132"/>
                    <a:pt x="128" y="132"/>
                  </a:cubicBezTo>
                  <a:cubicBezTo>
                    <a:pt x="103" y="165"/>
                    <a:pt x="103" y="165"/>
                    <a:pt x="103" y="165"/>
                  </a:cubicBezTo>
                  <a:cubicBezTo>
                    <a:pt x="101" y="167"/>
                    <a:pt x="104" y="169"/>
                    <a:pt x="104" y="169"/>
                  </a:cubicBezTo>
                  <a:cubicBezTo>
                    <a:pt x="122" y="183"/>
                    <a:pt x="122" y="183"/>
                    <a:pt x="122" y="183"/>
                  </a:cubicBezTo>
                  <a:cubicBezTo>
                    <a:pt x="127" y="185"/>
                    <a:pt x="125" y="189"/>
                    <a:pt x="125" y="189"/>
                  </a:cubicBezTo>
                  <a:cubicBezTo>
                    <a:pt x="123" y="191"/>
                    <a:pt x="117" y="188"/>
                    <a:pt x="117" y="188"/>
                  </a:cubicBezTo>
                  <a:cubicBezTo>
                    <a:pt x="66" y="154"/>
                    <a:pt x="66" y="154"/>
                    <a:pt x="66" y="154"/>
                  </a:cubicBezTo>
                  <a:cubicBezTo>
                    <a:pt x="63" y="152"/>
                    <a:pt x="65" y="149"/>
                    <a:pt x="65" y="149"/>
                  </a:cubicBezTo>
                  <a:cubicBezTo>
                    <a:pt x="67" y="145"/>
                    <a:pt x="71" y="148"/>
                    <a:pt x="71" y="148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5" y="161"/>
                    <a:pt x="97" y="158"/>
                    <a:pt x="97" y="158"/>
                  </a:cubicBezTo>
                  <a:cubicBezTo>
                    <a:pt x="121" y="128"/>
                    <a:pt x="121" y="128"/>
                    <a:pt x="121" y="128"/>
                  </a:cubicBezTo>
                  <a:cubicBezTo>
                    <a:pt x="123" y="125"/>
                    <a:pt x="120" y="125"/>
                    <a:pt x="120" y="125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96" y="109"/>
                    <a:pt x="98" y="106"/>
                    <a:pt x="98" y="106"/>
                  </a:cubicBezTo>
                  <a:cubicBezTo>
                    <a:pt x="99" y="103"/>
                    <a:pt x="105" y="106"/>
                    <a:pt x="105" y="106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130" y="119"/>
                    <a:pt x="134" y="115"/>
                    <a:pt x="134" y="115"/>
                  </a:cubicBezTo>
                  <a:cubicBezTo>
                    <a:pt x="160" y="87"/>
                    <a:pt x="160" y="87"/>
                    <a:pt x="160" y="87"/>
                  </a:cubicBezTo>
                  <a:cubicBezTo>
                    <a:pt x="163" y="84"/>
                    <a:pt x="160" y="84"/>
                    <a:pt x="160" y="84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5" y="72"/>
                    <a:pt x="136" y="69"/>
                    <a:pt x="136" y="69"/>
                  </a:cubicBezTo>
                  <a:cubicBezTo>
                    <a:pt x="138" y="67"/>
                    <a:pt x="142" y="68"/>
                    <a:pt x="142" y="68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7" y="81"/>
                    <a:pt x="170" y="78"/>
                    <a:pt x="170" y="78"/>
                  </a:cubicBezTo>
                  <a:cubicBezTo>
                    <a:pt x="194" y="58"/>
                    <a:pt x="194" y="58"/>
                    <a:pt x="194" y="58"/>
                  </a:cubicBezTo>
                  <a:cubicBezTo>
                    <a:pt x="197" y="54"/>
                    <a:pt x="193" y="52"/>
                    <a:pt x="193" y="52"/>
                  </a:cubicBezTo>
                  <a:cubicBezTo>
                    <a:pt x="172" y="42"/>
                    <a:pt x="172" y="42"/>
                    <a:pt x="172" y="42"/>
                  </a:cubicBezTo>
                  <a:cubicBezTo>
                    <a:pt x="168" y="40"/>
                    <a:pt x="170" y="37"/>
                    <a:pt x="170" y="37"/>
                  </a:cubicBezTo>
                  <a:cubicBezTo>
                    <a:pt x="173" y="34"/>
                    <a:pt x="178" y="36"/>
                    <a:pt x="178" y="36"/>
                  </a:cubicBezTo>
                  <a:cubicBezTo>
                    <a:pt x="200" y="48"/>
                    <a:pt x="200" y="48"/>
                    <a:pt x="200" y="48"/>
                  </a:cubicBezTo>
                  <a:cubicBezTo>
                    <a:pt x="202" y="50"/>
                    <a:pt x="207" y="47"/>
                    <a:pt x="207" y="47"/>
                  </a:cubicBezTo>
                  <a:cubicBezTo>
                    <a:pt x="229" y="32"/>
                    <a:pt x="229" y="32"/>
                    <a:pt x="229" y="32"/>
                  </a:cubicBezTo>
                  <a:cubicBezTo>
                    <a:pt x="232" y="30"/>
                    <a:pt x="230" y="29"/>
                    <a:pt x="230" y="29"/>
                  </a:cubicBezTo>
                  <a:cubicBezTo>
                    <a:pt x="218" y="23"/>
                    <a:pt x="218" y="23"/>
                    <a:pt x="218" y="23"/>
                  </a:cubicBezTo>
                  <a:cubicBezTo>
                    <a:pt x="213" y="22"/>
                    <a:pt x="207" y="19"/>
                    <a:pt x="207" y="19"/>
                  </a:cubicBezTo>
                  <a:cubicBezTo>
                    <a:pt x="201" y="14"/>
                    <a:pt x="210" y="15"/>
                    <a:pt x="210" y="15"/>
                  </a:cubicBezTo>
                  <a:cubicBezTo>
                    <a:pt x="215" y="15"/>
                    <a:pt x="241" y="31"/>
                    <a:pt x="241" y="31"/>
                  </a:cubicBezTo>
                  <a:cubicBezTo>
                    <a:pt x="260" y="46"/>
                    <a:pt x="265" y="47"/>
                    <a:pt x="265" y="47"/>
                  </a:cubicBezTo>
                  <a:cubicBezTo>
                    <a:pt x="269" y="48"/>
                    <a:pt x="268" y="53"/>
                    <a:pt x="26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8709025" y="2075716"/>
            <a:ext cx="669926" cy="998538"/>
            <a:chOff x="8518525" y="2306638"/>
            <a:chExt cx="669926" cy="998538"/>
          </a:xfrm>
          <a:solidFill>
            <a:schemeClr val="accent1"/>
          </a:solidFill>
        </p:grpSpPr>
        <p:sp>
          <p:nvSpPr>
            <p:cNvPr id="76" name="Freeform 74"/>
            <p:cNvSpPr>
              <a:spLocks noEditPoints="1"/>
            </p:cNvSpPr>
            <p:nvPr/>
          </p:nvSpPr>
          <p:spPr bwMode="auto">
            <a:xfrm>
              <a:off x="8667750" y="2306638"/>
              <a:ext cx="142875" cy="874713"/>
            </a:xfrm>
            <a:custGeom>
              <a:avLst/>
              <a:gdLst>
                <a:gd name="T0" fmla="*/ 53 w 54"/>
                <a:gd name="T1" fmla="*/ 6 h 331"/>
                <a:gd name="T2" fmla="*/ 31 w 54"/>
                <a:gd name="T3" fmla="*/ 0 h 331"/>
                <a:gd name="T4" fmla="*/ 29 w 54"/>
                <a:gd name="T5" fmla="*/ 0 h 331"/>
                <a:gd name="T6" fmla="*/ 28 w 54"/>
                <a:gd name="T7" fmla="*/ 0 h 331"/>
                <a:gd name="T8" fmla="*/ 28 w 54"/>
                <a:gd name="T9" fmla="*/ 0 h 331"/>
                <a:gd name="T10" fmla="*/ 28 w 54"/>
                <a:gd name="T11" fmla="*/ 0 h 331"/>
                <a:gd name="T12" fmla="*/ 27 w 54"/>
                <a:gd name="T13" fmla="*/ 0 h 331"/>
                <a:gd name="T14" fmla="*/ 26 w 54"/>
                <a:gd name="T15" fmla="*/ 0 h 331"/>
                <a:gd name="T16" fmla="*/ 24 w 54"/>
                <a:gd name="T17" fmla="*/ 0 h 331"/>
                <a:gd name="T18" fmla="*/ 1 w 54"/>
                <a:gd name="T19" fmla="*/ 6 h 331"/>
                <a:gd name="T20" fmla="*/ 4 w 54"/>
                <a:gd name="T21" fmla="*/ 12 h 331"/>
                <a:gd name="T22" fmla="*/ 4 w 54"/>
                <a:gd name="T23" fmla="*/ 307 h 331"/>
                <a:gd name="T24" fmla="*/ 4 w 54"/>
                <a:gd name="T25" fmla="*/ 307 h 331"/>
                <a:gd name="T26" fmla="*/ 7 w 54"/>
                <a:gd name="T27" fmla="*/ 318 h 331"/>
                <a:gd name="T28" fmla="*/ 24 w 54"/>
                <a:gd name="T29" fmla="*/ 330 h 331"/>
                <a:gd name="T30" fmla="*/ 24 w 54"/>
                <a:gd name="T31" fmla="*/ 331 h 331"/>
                <a:gd name="T32" fmla="*/ 27 w 54"/>
                <a:gd name="T33" fmla="*/ 331 h 331"/>
                <a:gd name="T34" fmla="*/ 27 w 54"/>
                <a:gd name="T35" fmla="*/ 331 h 331"/>
                <a:gd name="T36" fmla="*/ 27 w 54"/>
                <a:gd name="T37" fmla="*/ 331 h 331"/>
                <a:gd name="T38" fmla="*/ 27 w 54"/>
                <a:gd name="T39" fmla="*/ 331 h 331"/>
                <a:gd name="T40" fmla="*/ 28 w 54"/>
                <a:gd name="T41" fmla="*/ 331 h 331"/>
                <a:gd name="T42" fmla="*/ 31 w 54"/>
                <a:gd name="T43" fmla="*/ 331 h 331"/>
                <a:gd name="T44" fmla="*/ 31 w 54"/>
                <a:gd name="T45" fmla="*/ 330 h 331"/>
                <a:gd name="T46" fmla="*/ 48 w 54"/>
                <a:gd name="T47" fmla="*/ 318 h 331"/>
                <a:gd name="T48" fmla="*/ 51 w 54"/>
                <a:gd name="T49" fmla="*/ 307 h 331"/>
                <a:gd name="T50" fmla="*/ 51 w 54"/>
                <a:gd name="T51" fmla="*/ 307 h 331"/>
                <a:gd name="T52" fmla="*/ 51 w 54"/>
                <a:gd name="T53" fmla="*/ 12 h 331"/>
                <a:gd name="T54" fmla="*/ 53 w 54"/>
                <a:gd name="T55" fmla="*/ 6 h 331"/>
                <a:gd name="T56" fmla="*/ 24 w 54"/>
                <a:gd name="T57" fmla="*/ 7 h 331"/>
                <a:gd name="T58" fmla="*/ 26 w 54"/>
                <a:gd name="T59" fmla="*/ 7 h 331"/>
                <a:gd name="T60" fmla="*/ 28 w 54"/>
                <a:gd name="T61" fmla="*/ 7 h 331"/>
                <a:gd name="T62" fmla="*/ 28 w 54"/>
                <a:gd name="T63" fmla="*/ 7 h 331"/>
                <a:gd name="T64" fmla="*/ 29 w 54"/>
                <a:gd name="T65" fmla="*/ 7 h 331"/>
                <a:gd name="T66" fmla="*/ 31 w 54"/>
                <a:gd name="T67" fmla="*/ 7 h 331"/>
                <a:gd name="T68" fmla="*/ 45 w 54"/>
                <a:gd name="T69" fmla="*/ 8 h 331"/>
                <a:gd name="T70" fmla="*/ 44 w 54"/>
                <a:gd name="T71" fmla="*/ 8 h 331"/>
                <a:gd name="T72" fmla="*/ 44 w 54"/>
                <a:gd name="T73" fmla="*/ 177 h 331"/>
                <a:gd name="T74" fmla="*/ 10 w 54"/>
                <a:gd name="T75" fmla="*/ 177 h 331"/>
                <a:gd name="T76" fmla="*/ 10 w 54"/>
                <a:gd name="T77" fmla="*/ 8 h 331"/>
                <a:gd name="T78" fmla="*/ 9 w 54"/>
                <a:gd name="T79" fmla="*/ 8 h 331"/>
                <a:gd name="T80" fmla="*/ 24 w 54"/>
                <a:gd name="T81" fmla="*/ 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" h="331">
                  <a:moveTo>
                    <a:pt x="53" y="6"/>
                  </a:moveTo>
                  <a:cubicBezTo>
                    <a:pt x="52" y="2"/>
                    <a:pt x="46" y="0"/>
                    <a:pt x="31" y="0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9" y="0"/>
                    <a:pt x="29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8" y="0"/>
                    <a:pt x="2" y="2"/>
                    <a:pt x="1" y="6"/>
                  </a:cubicBezTo>
                  <a:cubicBezTo>
                    <a:pt x="0" y="9"/>
                    <a:pt x="2" y="11"/>
                    <a:pt x="4" y="12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4" y="307"/>
                    <a:pt x="4" y="313"/>
                    <a:pt x="7" y="318"/>
                  </a:cubicBezTo>
                  <a:cubicBezTo>
                    <a:pt x="9" y="323"/>
                    <a:pt x="14" y="329"/>
                    <a:pt x="24" y="330"/>
                  </a:cubicBezTo>
                  <a:cubicBezTo>
                    <a:pt x="24" y="331"/>
                    <a:pt x="24" y="331"/>
                    <a:pt x="24" y="331"/>
                  </a:cubicBezTo>
                  <a:cubicBezTo>
                    <a:pt x="27" y="331"/>
                    <a:pt x="27" y="331"/>
                    <a:pt x="27" y="331"/>
                  </a:cubicBezTo>
                  <a:cubicBezTo>
                    <a:pt x="27" y="331"/>
                    <a:pt x="27" y="331"/>
                    <a:pt x="27" y="331"/>
                  </a:cubicBezTo>
                  <a:cubicBezTo>
                    <a:pt x="27" y="331"/>
                    <a:pt x="27" y="331"/>
                    <a:pt x="27" y="331"/>
                  </a:cubicBezTo>
                  <a:cubicBezTo>
                    <a:pt x="27" y="331"/>
                    <a:pt x="27" y="331"/>
                    <a:pt x="27" y="331"/>
                  </a:cubicBezTo>
                  <a:cubicBezTo>
                    <a:pt x="27" y="331"/>
                    <a:pt x="27" y="331"/>
                    <a:pt x="28" y="331"/>
                  </a:cubicBezTo>
                  <a:cubicBezTo>
                    <a:pt x="31" y="331"/>
                    <a:pt x="31" y="331"/>
                    <a:pt x="31" y="331"/>
                  </a:cubicBezTo>
                  <a:cubicBezTo>
                    <a:pt x="31" y="330"/>
                    <a:pt x="31" y="330"/>
                    <a:pt x="31" y="330"/>
                  </a:cubicBezTo>
                  <a:cubicBezTo>
                    <a:pt x="40" y="329"/>
                    <a:pt x="45" y="323"/>
                    <a:pt x="48" y="318"/>
                  </a:cubicBezTo>
                  <a:cubicBezTo>
                    <a:pt x="50" y="313"/>
                    <a:pt x="51" y="307"/>
                    <a:pt x="51" y="307"/>
                  </a:cubicBezTo>
                  <a:cubicBezTo>
                    <a:pt x="51" y="307"/>
                    <a:pt x="51" y="307"/>
                    <a:pt x="51" y="307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2" y="11"/>
                    <a:pt x="54" y="8"/>
                    <a:pt x="53" y="6"/>
                  </a:cubicBezTo>
                  <a:close/>
                  <a:moveTo>
                    <a:pt x="24" y="7"/>
                  </a:moveTo>
                  <a:cubicBezTo>
                    <a:pt x="24" y="7"/>
                    <a:pt x="25" y="7"/>
                    <a:pt x="26" y="7"/>
                  </a:cubicBezTo>
                  <a:cubicBezTo>
                    <a:pt x="26" y="7"/>
                    <a:pt x="27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7"/>
                    <a:pt x="31" y="7"/>
                    <a:pt x="31" y="7"/>
                  </a:cubicBezTo>
                  <a:cubicBezTo>
                    <a:pt x="39" y="7"/>
                    <a:pt x="43" y="7"/>
                    <a:pt x="45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177"/>
                    <a:pt x="44" y="177"/>
                    <a:pt x="44" y="177"/>
                  </a:cubicBezTo>
                  <a:cubicBezTo>
                    <a:pt x="10" y="177"/>
                    <a:pt x="10" y="177"/>
                    <a:pt x="10" y="17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7"/>
                    <a:pt x="16" y="7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5"/>
            <p:cNvSpPr>
              <a:spLocks noEditPoints="1"/>
            </p:cNvSpPr>
            <p:nvPr/>
          </p:nvSpPr>
          <p:spPr bwMode="auto">
            <a:xfrm>
              <a:off x="8897938" y="2306638"/>
              <a:ext cx="142875" cy="874713"/>
            </a:xfrm>
            <a:custGeom>
              <a:avLst/>
              <a:gdLst>
                <a:gd name="T0" fmla="*/ 53 w 54"/>
                <a:gd name="T1" fmla="*/ 6 h 331"/>
                <a:gd name="T2" fmla="*/ 31 w 54"/>
                <a:gd name="T3" fmla="*/ 0 h 331"/>
                <a:gd name="T4" fmla="*/ 29 w 54"/>
                <a:gd name="T5" fmla="*/ 0 h 331"/>
                <a:gd name="T6" fmla="*/ 28 w 54"/>
                <a:gd name="T7" fmla="*/ 0 h 331"/>
                <a:gd name="T8" fmla="*/ 27 w 54"/>
                <a:gd name="T9" fmla="*/ 0 h 331"/>
                <a:gd name="T10" fmla="*/ 27 w 54"/>
                <a:gd name="T11" fmla="*/ 0 h 331"/>
                <a:gd name="T12" fmla="*/ 27 w 54"/>
                <a:gd name="T13" fmla="*/ 0 h 331"/>
                <a:gd name="T14" fmla="*/ 25 w 54"/>
                <a:gd name="T15" fmla="*/ 0 h 331"/>
                <a:gd name="T16" fmla="*/ 24 w 54"/>
                <a:gd name="T17" fmla="*/ 0 h 331"/>
                <a:gd name="T18" fmla="*/ 1 w 54"/>
                <a:gd name="T19" fmla="*/ 6 h 331"/>
                <a:gd name="T20" fmla="*/ 4 w 54"/>
                <a:gd name="T21" fmla="*/ 12 h 331"/>
                <a:gd name="T22" fmla="*/ 4 w 54"/>
                <a:gd name="T23" fmla="*/ 307 h 331"/>
                <a:gd name="T24" fmla="*/ 4 w 54"/>
                <a:gd name="T25" fmla="*/ 307 h 331"/>
                <a:gd name="T26" fmla="*/ 7 w 54"/>
                <a:gd name="T27" fmla="*/ 318 h 331"/>
                <a:gd name="T28" fmla="*/ 23 w 54"/>
                <a:gd name="T29" fmla="*/ 330 h 331"/>
                <a:gd name="T30" fmla="*/ 23 w 54"/>
                <a:gd name="T31" fmla="*/ 331 h 331"/>
                <a:gd name="T32" fmla="*/ 27 w 54"/>
                <a:gd name="T33" fmla="*/ 331 h 331"/>
                <a:gd name="T34" fmla="*/ 27 w 54"/>
                <a:gd name="T35" fmla="*/ 331 h 331"/>
                <a:gd name="T36" fmla="*/ 27 w 54"/>
                <a:gd name="T37" fmla="*/ 331 h 331"/>
                <a:gd name="T38" fmla="*/ 27 w 54"/>
                <a:gd name="T39" fmla="*/ 331 h 331"/>
                <a:gd name="T40" fmla="*/ 27 w 54"/>
                <a:gd name="T41" fmla="*/ 331 h 331"/>
                <a:gd name="T42" fmla="*/ 31 w 54"/>
                <a:gd name="T43" fmla="*/ 331 h 331"/>
                <a:gd name="T44" fmla="*/ 31 w 54"/>
                <a:gd name="T45" fmla="*/ 330 h 331"/>
                <a:gd name="T46" fmla="*/ 47 w 54"/>
                <a:gd name="T47" fmla="*/ 318 h 331"/>
                <a:gd name="T48" fmla="*/ 50 w 54"/>
                <a:gd name="T49" fmla="*/ 307 h 331"/>
                <a:gd name="T50" fmla="*/ 50 w 54"/>
                <a:gd name="T51" fmla="*/ 307 h 331"/>
                <a:gd name="T52" fmla="*/ 50 w 54"/>
                <a:gd name="T53" fmla="*/ 12 h 331"/>
                <a:gd name="T54" fmla="*/ 53 w 54"/>
                <a:gd name="T55" fmla="*/ 6 h 331"/>
                <a:gd name="T56" fmla="*/ 24 w 54"/>
                <a:gd name="T57" fmla="*/ 7 h 331"/>
                <a:gd name="T58" fmla="*/ 25 w 54"/>
                <a:gd name="T59" fmla="*/ 7 h 331"/>
                <a:gd name="T60" fmla="*/ 27 w 54"/>
                <a:gd name="T61" fmla="*/ 7 h 331"/>
                <a:gd name="T62" fmla="*/ 28 w 54"/>
                <a:gd name="T63" fmla="*/ 7 h 331"/>
                <a:gd name="T64" fmla="*/ 29 w 54"/>
                <a:gd name="T65" fmla="*/ 7 h 331"/>
                <a:gd name="T66" fmla="*/ 31 w 54"/>
                <a:gd name="T67" fmla="*/ 7 h 331"/>
                <a:gd name="T68" fmla="*/ 45 w 54"/>
                <a:gd name="T69" fmla="*/ 8 h 331"/>
                <a:gd name="T70" fmla="*/ 44 w 54"/>
                <a:gd name="T71" fmla="*/ 8 h 331"/>
                <a:gd name="T72" fmla="*/ 44 w 54"/>
                <a:gd name="T73" fmla="*/ 134 h 331"/>
                <a:gd name="T74" fmla="*/ 10 w 54"/>
                <a:gd name="T75" fmla="*/ 134 h 331"/>
                <a:gd name="T76" fmla="*/ 10 w 54"/>
                <a:gd name="T77" fmla="*/ 8 h 331"/>
                <a:gd name="T78" fmla="*/ 9 w 54"/>
                <a:gd name="T79" fmla="*/ 8 h 331"/>
                <a:gd name="T80" fmla="*/ 24 w 54"/>
                <a:gd name="T81" fmla="*/ 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" h="331">
                  <a:moveTo>
                    <a:pt x="53" y="6"/>
                  </a:moveTo>
                  <a:cubicBezTo>
                    <a:pt x="52" y="2"/>
                    <a:pt x="46" y="0"/>
                    <a:pt x="31" y="0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8" y="0"/>
                    <a:pt x="2" y="2"/>
                    <a:pt x="1" y="6"/>
                  </a:cubicBezTo>
                  <a:cubicBezTo>
                    <a:pt x="0" y="9"/>
                    <a:pt x="2" y="11"/>
                    <a:pt x="4" y="12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4" y="307"/>
                    <a:pt x="4" y="313"/>
                    <a:pt x="7" y="318"/>
                  </a:cubicBezTo>
                  <a:cubicBezTo>
                    <a:pt x="9" y="323"/>
                    <a:pt x="14" y="329"/>
                    <a:pt x="23" y="330"/>
                  </a:cubicBezTo>
                  <a:cubicBezTo>
                    <a:pt x="23" y="331"/>
                    <a:pt x="23" y="331"/>
                    <a:pt x="23" y="331"/>
                  </a:cubicBezTo>
                  <a:cubicBezTo>
                    <a:pt x="27" y="331"/>
                    <a:pt x="27" y="331"/>
                    <a:pt x="27" y="331"/>
                  </a:cubicBezTo>
                  <a:cubicBezTo>
                    <a:pt x="27" y="331"/>
                    <a:pt x="27" y="331"/>
                    <a:pt x="27" y="331"/>
                  </a:cubicBezTo>
                  <a:cubicBezTo>
                    <a:pt x="27" y="331"/>
                    <a:pt x="27" y="331"/>
                    <a:pt x="27" y="331"/>
                  </a:cubicBezTo>
                  <a:cubicBezTo>
                    <a:pt x="27" y="331"/>
                    <a:pt x="27" y="331"/>
                    <a:pt x="27" y="331"/>
                  </a:cubicBezTo>
                  <a:cubicBezTo>
                    <a:pt x="27" y="331"/>
                    <a:pt x="27" y="331"/>
                    <a:pt x="27" y="331"/>
                  </a:cubicBezTo>
                  <a:cubicBezTo>
                    <a:pt x="31" y="331"/>
                    <a:pt x="31" y="331"/>
                    <a:pt x="31" y="331"/>
                  </a:cubicBezTo>
                  <a:cubicBezTo>
                    <a:pt x="31" y="330"/>
                    <a:pt x="31" y="330"/>
                    <a:pt x="31" y="330"/>
                  </a:cubicBezTo>
                  <a:cubicBezTo>
                    <a:pt x="40" y="329"/>
                    <a:pt x="45" y="323"/>
                    <a:pt x="47" y="318"/>
                  </a:cubicBezTo>
                  <a:cubicBezTo>
                    <a:pt x="50" y="313"/>
                    <a:pt x="50" y="307"/>
                    <a:pt x="50" y="30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2" y="11"/>
                    <a:pt x="54" y="8"/>
                    <a:pt x="53" y="6"/>
                  </a:cubicBezTo>
                  <a:close/>
                  <a:moveTo>
                    <a:pt x="24" y="7"/>
                  </a:moveTo>
                  <a:cubicBezTo>
                    <a:pt x="24" y="7"/>
                    <a:pt x="25" y="7"/>
                    <a:pt x="25" y="7"/>
                  </a:cubicBezTo>
                  <a:cubicBezTo>
                    <a:pt x="26" y="7"/>
                    <a:pt x="27" y="7"/>
                    <a:pt x="27" y="7"/>
                  </a:cubicBezTo>
                  <a:cubicBezTo>
                    <a:pt x="27" y="7"/>
                    <a:pt x="28" y="7"/>
                    <a:pt x="28" y="7"/>
                  </a:cubicBezTo>
                  <a:cubicBezTo>
                    <a:pt x="28" y="7"/>
                    <a:pt x="29" y="7"/>
                    <a:pt x="29" y="7"/>
                  </a:cubicBezTo>
                  <a:cubicBezTo>
                    <a:pt x="30" y="7"/>
                    <a:pt x="30" y="7"/>
                    <a:pt x="31" y="7"/>
                  </a:cubicBezTo>
                  <a:cubicBezTo>
                    <a:pt x="39" y="7"/>
                    <a:pt x="43" y="7"/>
                    <a:pt x="45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7"/>
                    <a:pt x="15" y="7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8518525" y="2541588"/>
              <a:ext cx="669925" cy="763588"/>
            </a:xfrm>
            <a:custGeom>
              <a:avLst/>
              <a:gdLst>
                <a:gd name="T0" fmla="*/ 234 w 254"/>
                <a:gd name="T1" fmla="*/ 0 h 289"/>
                <a:gd name="T2" fmla="*/ 234 w 254"/>
                <a:gd name="T3" fmla="*/ 239 h 289"/>
                <a:gd name="T4" fmla="*/ 204 w 254"/>
                <a:gd name="T5" fmla="*/ 269 h 289"/>
                <a:gd name="T6" fmla="*/ 50 w 254"/>
                <a:gd name="T7" fmla="*/ 269 h 289"/>
                <a:gd name="T8" fmla="*/ 20 w 254"/>
                <a:gd name="T9" fmla="*/ 239 h 289"/>
                <a:gd name="T10" fmla="*/ 20 w 254"/>
                <a:gd name="T11" fmla="*/ 0 h 289"/>
                <a:gd name="T12" fmla="*/ 0 w 254"/>
                <a:gd name="T13" fmla="*/ 0 h 289"/>
                <a:gd name="T14" fmla="*/ 0 w 254"/>
                <a:gd name="T15" fmla="*/ 239 h 289"/>
                <a:gd name="T16" fmla="*/ 50 w 254"/>
                <a:gd name="T17" fmla="*/ 289 h 289"/>
                <a:gd name="T18" fmla="*/ 204 w 254"/>
                <a:gd name="T19" fmla="*/ 289 h 289"/>
                <a:gd name="T20" fmla="*/ 254 w 254"/>
                <a:gd name="T21" fmla="*/ 239 h 289"/>
                <a:gd name="T22" fmla="*/ 254 w 254"/>
                <a:gd name="T23" fmla="*/ 0 h 289"/>
                <a:gd name="T24" fmla="*/ 234 w 254"/>
                <a:gd name="T25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4" h="289">
                  <a:moveTo>
                    <a:pt x="234" y="0"/>
                  </a:moveTo>
                  <a:cubicBezTo>
                    <a:pt x="234" y="239"/>
                    <a:pt x="234" y="239"/>
                    <a:pt x="234" y="239"/>
                  </a:cubicBezTo>
                  <a:cubicBezTo>
                    <a:pt x="234" y="255"/>
                    <a:pt x="220" y="269"/>
                    <a:pt x="204" y="269"/>
                  </a:cubicBezTo>
                  <a:cubicBezTo>
                    <a:pt x="50" y="269"/>
                    <a:pt x="50" y="269"/>
                    <a:pt x="50" y="269"/>
                  </a:cubicBezTo>
                  <a:cubicBezTo>
                    <a:pt x="34" y="269"/>
                    <a:pt x="20" y="255"/>
                    <a:pt x="20" y="239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266"/>
                    <a:pt x="23" y="289"/>
                    <a:pt x="50" y="289"/>
                  </a:cubicBezTo>
                  <a:cubicBezTo>
                    <a:pt x="204" y="289"/>
                    <a:pt x="204" y="289"/>
                    <a:pt x="204" y="289"/>
                  </a:cubicBezTo>
                  <a:cubicBezTo>
                    <a:pt x="231" y="289"/>
                    <a:pt x="254" y="266"/>
                    <a:pt x="254" y="239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2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auto">
            <a:xfrm>
              <a:off x="8518525" y="2532063"/>
              <a:ext cx="165100" cy="44450"/>
            </a:xfrm>
            <a:custGeom>
              <a:avLst/>
              <a:gdLst>
                <a:gd name="T0" fmla="*/ 0 w 63"/>
                <a:gd name="T1" fmla="*/ 0 h 17"/>
                <a:gd name="T2" fmla="*/ 0 w 63"/>
                <a:gd name="T3" fmla="*/ 17 h 17"/>
                <a:gd name="T4" fmla="*/ 63 w 63"/>
                <a:gd name="T5" fmla="*/ 17 h 17"/>
                <a:gd name="T6" fmla="*/ 63 w 63"/>
                <a:gd name="T7" fmla="*/ 4 h 17"/>
                <a:gd name="T8" fmla="*/ 53 w 63"/>
                <a:gd name="T9" fmla="*/ 0 h 17"/>
                <a:gd name="T10" fmla="*/ 0 w 63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"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58" y="3"/>
                    <a:pt x="55" y="2"/>
                    <a:pt x="5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8791575" y="2532063"/>
              <a:ext cx="122238" cy="44450"/>
            </a:xfrm>
            <a:custGeom>
              <a:avLst/>
              <a:gdLst>
                <a:gd name="T0" fmla="*/ 13 w 46"/>
                <a:gd name="T1" fmla="*/ 0 h 17"/>
                <a:gd name="T2" fmla="*/ 0 w 46"/>
                <a:gd name="T3" fmla="*/ 5 h 17"/>
                <a:gd name="T4" fmla="*/ 0 w 46"/>
                <a:gd name="T5" fmla="*/ 17 h 17"/>
                <a:gd name="T6" fmla="*/ 46 w 46"/>
                <a:gd name="T7" fmla="*/ 17 h 17"/>
                <a:gd name="T8" fmla="*/ 46 w 46"/>
                <a:gd name="T9" fmla="*/ 5 h 17"/>
                <a:gd name="T10" fmla="*/ 35 w 46"/>
                <a:gd name="T11" fmla="*/ 0 h 17"/>
                <a:gd name="T12" fmla="*/ 13 w 46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7">
                  <a:moveTo>
                    <a:pt x="13" y="0"/>
                  </a:moveTo>
                  <a:cubicBezTo>
                    <a:pt x="11" y="2"/>
                    <a:pt x="6" y="4"/>
                    <a:pt x="0" y="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1" y="4"/>
                    <a:pt x="37" y="2"/>
                    <a:pt x="35" y="0"/>
                  </a:cubicBez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auto">
            <a:xfrm>
              <a:off x="9021763" y="2532063"/>
              <a:ext cx="166688" cy="44450"/>
            </a:xfrm>
            <a:custGeom>
              <a:avLst/>
              <a:gdLst>
                <a:gd name="T0" fmla="*/ 12 w 63"/>
                <a:gd name="T1" fmla="*/ 0 h 17"/>
                <a:gd name="T2" fmla="*/ 0 w 63"/>
                <a:gd name="T3" fmla="*/ 5 h 17"/>
                <a:gd name="T4" fmla="*/ 0 w 63"/>
                <a:gd name="T5" fmla="*/ 17 h 17"/>
                <a:gd name="T6" fmla="*/ 63 w 63"/>
                <a:gd name="T7" fmla="*/ 17 h 17"/>
                <a:gd name="T8" fmla="*/ 63 w 63"/>
                <a:gd name="T9" fmla="*/ 0 h 17"/>
                <a:gd name="T10" fmla="*/ 12 w 63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">
                  <a:moveTo>
                    <a:pt x="12" y="0"/>
                  </a:moveTo>
                  <a:cubicBezTo>
                    <a:pt x="10" y="2"/>
                    <a:pt x="5" y="4"/>
                    <a:pt x="0" y="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3" y="0"/>
                    <a:pt x="63" y="0"/>
                    <a:pt x="63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2" name="Freeform 80"/>
          <p:cNvSpPr>
            <a:spLocks noEditPoints="1"/>
          </p:cNvSpPr>
          <p:nvPr/>
        </p:nvSpPr>
        <p:spPr bwMode="auto">
          <a:xfrm>
            <a:off x="10058400" y="3564791"/>
            <a:ext cx="1222375" cy="1019175"/>
          </a:xfrm>
          <a:custGeom>
            <a:avLst/>
            <a:gdLst>
              <a:gd name="T0" fmla="*/ 463 w 463"/>
              <a:gd name="T1" fmla="*/ 60 h 386"/>
              <a:gd name="T2" fmla="*/ 231 w 463"/>
              <a:gd name="T3" fmla="*/ 0 h 386"/>
              <a:gd name="T4" fmla="*/ 0 w 463"/>
              <a:gd name="T5" fmla="*/ 59 h 386"/>
              <a:gd name="T6" fmla="*/ 2 w 463"/>
              <a:gd name="T7" fmla="*/ 74 h 386"/>
              <a:gd name="T8" fmla="*/ 93 w 463"/>
              <a:gd name="T9" fmla="*/ 98 h 386"/>
              <a:gd name="T10" fmla="*/ 94 w 463"/>
              <a:gd name="T11" fmla="*/ 211 h 386"/>
              <a:gd name="T12" fmla="*/ 227 w 463"/>
              <a:gd name="T13" fmla="*/ 277 h 386"/>
              <a:gd name="T14" fmla="*/ 369 w 463"/>
              <a:gd name="T15" fmla="*/ 211 h 386"/>
              <a:gd name="T16" fmla="*/ 370 w 463"/>
              <a:gd name="T17" fmla="*/ 99 h 386"/>
              <a:gd name="T18" fmla="*/ 375 w 463"/>
              <a:gd name="T19" fmla="*/ 98 h 386"/>
              <a:gd name="T20" fmla="*/ 384 w 463"/>
              <a:gd name="T21" fmla="*/ 188 h 386"/>
              <a:gd name="T22" fmla="*/ 380 w 463"/>
              <a:gd name="T23" fmla="*/ 287 h 386"/>
              <a:gd name="T24" fmla="*/ 365 w 463"/>
              <a:gd name="T25" fmla="*/ 304 h 386"/>
              <a:gd name="T26" fmla="*/ 378 w 463"/>
              <a:gd name="T27" fmla="*/ 321 h 386"/>
              <a:gd name="T28" fmla="*/ 355 w 463"/>
              <a:gd name="T29" fmla="*/ 383 h 386"/>
              <a:gd name="T30" fmla="*/ 362 w 463"/>
              <a:gd name="T31" fmla="*/ 385 h 386"/>
              <a:gd name="T32" fmla="*/ 372 w 463"/>
              <a:gd name="T33" fmla="*/ 360 h 386"/>
              <a:gd name="T34" fmla="*/ 366 w 463"/>
              <a:gd name="T35" fmla="*/ 385 h 386"/>
              <a:gd name="T36" fmla="*/ 373 w 463"/>
              <a:gd name="T37" fmla="*/ 386 h 386"/>
              <a:gd name="T38" fmla="*/ 376 w 463"/>
              <a:gd name="T39" fmla="*/ 368 h 386"/>
              <a:gd name="T40" fmla="*/ 377 w 463"/>
              <a:gd name="T41" fmla="*/ 385 h 386"/>
              <a:gd name="T42" fmla="*/ 384 w 463"/>
              <a:gd name="T43" fmla="*/ 386 h 386"/>
              <a:gd name="T44" fmla="*/ 383 w 463"/>
              <a:gd name="T45" fmla="*/ 368 h 386"/>
              <a:gd name="T46" fmla="*/ 386 w 463"/>
              <a:gd name="T47" fmla="*/ 386 h 386"/>
              <a:gd name="T48" fmla="*/ 393 w 463"/>
              <a:gd name="T49" fmla="*/ 386 h 386"/>
              <a:gd name="T50" fmla="*/ 390 w 463"/>
              <a:gd name="T51" fmla="*/ 364 h 386"/>
              <a:gd name="T52" fmla="*/ 396 w 463"/>
              <a:gd name="T53" fmla="*/ 384 h 386"/>
              <a:gd name="T54" fmla="*/ 402 w 463"/>
              <a:gd name="T55" fmla="*/ 383 h 386"/>
              <a:gd name="T56" fmla="*/ 388 w 463"/>
              <a:gd name="T57" fmla="*/ 321 h 386"/>
              <a:gd name="T58" fmla="*/ 400 w 463"/>
              <a:gd name="T59" fmla="*/ 304 h 386"/>
              <a:gd name="T60" fmla="*/ 387 w 463"/>
              <a:gd name="T61" fmla="*/ 287 h 386"/>
              <a:gd name="T62" fmla="*/ 391 w 463"/>
              <a:gd name="T63" fmla="*/ 189 h 386"/>
              <a:gd name="T64" fmla="*/ 383 w 463"/>
              <a:gd name="T65" fmla="*/ 96 h 386"/>
              <a:gd name="T66" fmla="*/ 461 w 463"/>
              <a:gd name="T67" fmla="*/ 76 h 386"/>
              <a:gd name="T68" fmla="*/ 463 w 463"/>
              <a:gd name="T69" fmla="*/ 60 h 386"/>
              <a:gd name="T70" fmla="*/ 229 w 463"/>
              <a:gd name="T71" fmla="*/ 81 h 386"/>
              <a:gd name="T72" fmla="*/ 93 w 463"/>
              <a:gd name="T73" fmla="*/ 56 h 386"/>
              <a:gd name="T74" fmla="*/ 229 w 463"/>
              <a:gd name="T75" fmla="*/ 32 h 386"/>
              <a:gd name="T76" fmla="*/ 364 w 463"/>
              <a:gd name="T77" fmla="*/ 56 h 386"/>
              <a:gd name="T78" fmla="*/ 229 w 463"/>
              <a:gd name="T79" fmla="*/ 81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63" h="386">
                <a:moveTo>
                  <a:pt x="463" y="60"/>
                </a:moveTo>
                <a:cubicBezTo>
                  <a:pt x="231" y="0"/>
                  <a:pt x="231" y="0"/>
                  <a:pt x="231" y="0"/>
                </a:cubicBezTo>
                <a:cubicBezTo>
                  <a:pt x="0" y="59"/>
                  <a:pt x="0" y="59"/>
                  <a:pt x="0" y="59"/>
                </a:cubicBezTo>
                <a:cubicBezTo>
                  <a:pt x="2" y="74"/>
                  <a:pt x="2" y="74"/>
                  <a:pt x="2" y="74"/>
                </a:cubicBezTo>
                <a:cubicBezTo>
                  <a:pt x="93" y="98"/>
                  <a:pt x="93" y="98"/>
                  <a:pt x="93" y="98"/>
                </a:cubicBezTo>
                <a:cubicBezTo>
                  <a:pt x="94" y="211"/>
                  <a:pt x="94" y="211"/>
                  <a:pt x="94" y="211"/>
                </a:cubicBezTo>
                <a:cubicBezTo>
                  <a:pt x="114" y="275"/>
                  <a:pt x="227" y="277"/>
                  <a:pt x="227" y="277"/>
                </a:cubicBezTo>
                <a:cubicBezTo>
                  <a:pt x="358" y="276"/>
                  <a:pt x="369" y="211"/>
                  <a:pt x="369" y="211"/>
                </a:cubicBezTo>
                <a:cubicBezTo>
                  <a:pt x="370" y="99"/>
                  <a:pt x="370" y="99"/>
                  <a:pt x="370" y="99"/>
                </a:cubicBezTo>
                <a:cubicBezTo>
                  <a:pt x="375" y="98"/>
                  <a:pt x="375" y="98"/>
                  <a:pt x="375" y="98"/>
                </a:cubicBezTo>
                <a:cubicBezTo>
                  <a:pt x="381" y="113"/>
                  <a:pt x="387" y="140"/>
                  <a:pt x="384" y="188"/>
                </a:cubicBezTo>
                <a:cubicBezTo>
                  <a:pt x="380" y="256"/>
                  <a:pt x="379" y="276"/>
                  <a:pt x="380" y="287"/>
                </a:cubicBezTo>
                <a:cubicBezTo>
                  <a:pt x="371" y="288"/>
                  <a:pt x="365" y="295"/>
                  <a:pt x="365" y="304"/>
                </a:cubicBezTo>
                <a:cubicBezTo>
                  <a:pt x="365" y="312"/>
                  <a:pt x="370" y="319"/>
                  <a:pt x="378" y="321"/>
                </a:cubicBezTo>
                <a:cubicBezTo>
                  <a:pt x="376" y="329"/>
                  <a:pt x="369" y="354"/>
                  <a:pt x="355" y="383"/>
                </a:cubicBezTo>
                <a:cubicBezTo>
                  <a:pt x="362" y="385"/>
                  <a:pt x="362" y="385"/>
                  <a:pt x="362" y="385"/>
                </a:cubicBezTo>
                <a:cubicBezTo>
                  <a:pt x="362" y="385"/>
                  <a:pt x="370" y="367"/>
                  <a:pt x="372" y="360"/>
                </a:cubicBezTo>
                <a:cubicBezTo>
                  <a:pt x="371" y="365"/>
                  <a:pt x="367" y="383"/>
                  <a:pt x="366" y="385"/>
                </a:cubicBezTo>
                <a:cubicBezTo>
                  <a:pt x="373" y="386"/>
                  <a:pt x="373" y="386"/>
                  <a:pt x="373" y="386"/>
                </a:cubicBezTo>
                <a:cubicBezTo>
                  <a:pt x="373" y="386"/>
                  <a:pt x="376" y="370"/>
                  <a:pt x="376" y="368"/>
                </a:cubicBezTo>
                <a:cubicBezTo>
                  <a:pt x="376" y="368"/>
                  <a:pt x="376" y="385"/>
                  <a:pt x="377" y="385"/>
                </a:cubicBezTo>
                <a:cubicBezTo>
                  <a:pt x="384" y="386"/>
                  <a:pt x="384" y="386"/>
                  <a:pt x="384" y="386"/>
                </a:cubicBezTo>
                <a:cubicBezTo>
                  <a:pt x="384" y="386"/>
                  <a:pt x="382" y="371"/>
                  <a:pt x="383" y="368"/>
                </a:cubicBezTo>
                <a:cubicBezTo>
                  <a:pt x="383" y="368"/>
                  <a:pt x="386" y="378"/>
                  <a:pt x="386" y="386"/>
                </a:cubicBezTo>
                <a:cubicBezTo>
                  <a:pt x="393" y="386"/>
                  <a:pt x="393" y="386"/>
                  <a:pt x="393" y="386"/>
                </a:cubicBezTo>
                <a:cubicBezTo>
                  <a:pt x="393" y="386"/>
                  <a:pt x="391" y="368"/>
                  <a:pt x="390" y="364"/>
                </a:cubicBezTo>
                <a:cubicBezTo>
                  <a:pt x="390" y="364"/>
                  <a:pt x="395" y="375"/>
                  <a:pt x="396" y="384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2" y="383"/>
                  <a:pt x="391" y="333"/>
                  <a:pt x="388" y="321"/>
                </a:cubicBezTo>
                <a:cubicBezTo>
                  <a:pt x="395" y="318"/>
                  <a:pt x="400" y="312"/>
                  <a:pt x="400" y="304"/>
                </a:cubicBezTo>
                <a:cubicBezTo>
                  <a:pt x="400" y="296"/>
                  <a:pt x="394" y="289"/>
                  <a:pt x="387" y="287"/>
                </a:cubicBezTo>
                <a:cubicBezTo>
                  <a:pt x="386" y="277"/>
                  <a:pt x="387" y="258"/>
                  <a:pt x="391" y="189"/>
                </a:cubicBezTo>
                <a:cubicBezTo>
                  <a:pt x="394" y="148"/>
                  <a:pt x="391" y="117"/>
                  <a:pt x="383" y="96"/>
                </a:cubicBezTo>
                <a:cubicBezTo>
                  <a:pt x="461" y="76"/>
                  <a:pt x="461" y="76"/>
                  <a:pt x="461" y="76"/>
                </a:cubicBezTo>
                <a:lnTo>
                  <a:pt x="463" y="60"/>
                </a:lnTo>
                <a:close/>
                <a:moveTo>
                  <a:pt x="229" y="81"/>
                </a:moveTo>
                <a:cubicBezTo>
                  <a:pt x="154" y="81"/>
                  <a:pt x="93" y="70"/>
                  <a:pt x="93" y="56"/>
                </a:cubicBezTo>
                <a:cubicBezTo>
                  <a:pt x="93" y="43"/>
                  <a:pt x="154" y="32"/>
                  <a:pt x="229" y="32"/>
                </a:cubicBezTo>
                <a:cubicBezTo>
                  <a:pt x="303" y="32"/>
                  <a:pt x="364" y="43"/>
                  <a:pt x="364" y="56"/>
                </a:cubicBezTo>
                <a:cubicBezTo>
                  <a:pt x="364" y="70"/>
                  <a:pt x="303" y="81"/>
                  <a:pt x="229" y="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95" name="组合 94"/>
          <p:cNvGrpSpPr/>
          <p:nvPr/>
        </p:nvGrpSpPr>
        <p:grpSpPr>
          <a:xfrm>
            <a:off x="636472" y="4791456"/>
            <a:ext cx="936625" cy="1095375"/>
            <a:chOff x="9955213" y="771526"/>
            <a:chExt cx="936625" cy="1095375"/>
          </a:xfrm>
          <a:solidFill>
            <a:schemeClr val="accent1"/>
          </a:solidFill>
        </p:grpSpPr>
        <p:sp>
          <p:nvSpPr>
            <p:cNvPr id="83" name="Freeform 81"/>
            <p:cNvSpPr>
              <a:spLocks/>
            </p:cNvSpPr>
            <p:nvPr/>
          </p:nvSpPr>
          <p:spPr bwMode="auto">
            <a:xfrm>
              <a:off x="10086975" y="1462088"/>
              <a:ext cx="676275" cy="246063"/>
            </a:xfrm>
            <a:custGeom>
              <a:avLst/>
              <a:gdLst>
                <a:gd name="T0" fmla="*/ 37 w 256"/>
                <a:gd name="T1" fmla="*/ 52 h 93"/>
                <a:gd name="T2" fmla="*/ 130 w 256"/>
                <a:gd name="T3" fmla="*/ 93 h 93"/>
                <a:gd name="T4" fmla="*/ 256 w 256"/>
                <a:gd name="T5" fmla="*/ 12 h 93"/>
                <a:gd name="T6" fmla="*/ 240 w 256"/>
                <a:gd name="T7" fmla="*/ 0 h 93"/>
                <a:gd name="T8" fmla="*/ 15 w 256"/>
                <a:gd name="T9" fmla="*/ 0 h 93"/>
                <a:gd name="T10" fmla="*/ 0 w 256"/>
                <a:gd name="T11" fmla="*/ 12 h 93"/>
                <a:gd name="T12" fmla="*/ 37 w 256"/>
                <a:gd name="T13" fmla="*/ 5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93">
                  <a:moveTo>
                    <a:pt x="37" y="52"/>
                  </a:moveTo>
                  <a:cubicBezTo>
                    <a:pt x="58" y="70"/>
                    <a:pt x="91" y="92"/>
                    <a:pt x="130" y="93"/>
                  </a:cubicBezTo>
                  <a:cubicBezTo>
                    <a:pt x="174" y="93"/>
                    <a:pt x="216" y="66"/>
                    <a:pt x="256" y="12"/>
                  </a:cubicBezTo>
                  <a:cubicBezTo>
                    <a:pt x="254" y="5"/>
                    <a:pt x="248" y="0"/>
                    <a:pt x="24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8" y="0"/>
                    <a:pt x="2" y="5"/>
                    <a:pt x="0" y="12"/>
                  </a:cubicBezTo>
                  <a:cubicBezTo>
                    <a:pt x="3" y="15"/>
                    <a:pt x="16" y="34"/>
                    <a:pt x="37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82"/>
            <p:cNvSpPr>
              <a:spLocks/>
            </p:cNvSpPr>
            <p:nvPr/>
          </p:nvSpPr>
          <p:spPr bwMode="auto">
            <a:xfrm>
              <a:off x="10086975" y="1533526"/>
              <a:ext cx="676275" cy="250825"/>
            </a:xfrm>
            <a:custGeom>
              <a:avLst/>
              <a:gdLst>
                <a:gd name="T0" fmla="*/ 131 w 256"/>
                <a:gd name="T1" fmla="*/ 75 h 95"/>
                <a:gd name="T2" fmla="*/ 130 w 256"/>
                <a:gd name="T3" fmla="*/ 75 h 95"/>
                <a:gd name="T4" fmla="*/ 30 w 256"/>
                <a:gd name="T5" fmla="*/ 32 h 95"/>
                <a:gd name="T6" fmla="*/ 0 w 256"/>
                <a:gd name="T7" fmla="*/ 0 h 95"/>
                <a:gd name="T8" fmla="*/ 0 w 256"/>
                <a:gd name="T9" fmla="*/ 44 h 95"/>
                <a:gd name="T10" fmla="*/ 0 w 256"/>
                <a:gd name="T11" fmla="*/ 44 h 95"/>
                <a:gd name="T12" fmla="*/ 0 w 256"/>
                <a:gd name="T13" fmla="*/ 80 h 95"/>
                <a:gd name="T14" fmla="*/ 15 w 256"/>
                <a:gd name="T15" fmla="*/ 95 h 95"/>
                <a:gd name="T16" fmla="*/ 240 w 256"/>
                <a:gd name="T17" fmla="*/ 95 h 95"/>
                <a:gd name="T18" fmla="*/ 256 w 256"/>
                <a:gd name="T19" fmla="*/ 80 h 95"/>
                <a:gd name="T20" fmla="*/ 256 w 256"/>
                <a:gd name="T21" fmla="*/ 19 h 95"/>
                <a:gd name="T22" fmla="*/ 256 w 256"/>
                <a:gd name="T23" fmla="*/ 19 h 95"/>
                <a:gd name="T24" fmla="*/ 256 w 256"/>
                <a:gd name="T25" fmla="*/ 0 h 95"/>
                <a:gd name="T26" fmla="*/ 131 w 256"/>
                <a:gd name="T27" fmla="*/ 7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" h="95">
                  <a:moveTo>
                    <a:pt x="131" y="75"/>
                  </a:moveTo>
                  <a:cubicBezTo>
                    <a:pt x="131" y="75"/>
                    <a:pt x="130" y="75"/>
                    <a:pt x="130" y="75"/>
                  </a:cubicBezTo>
                  <a:cubicBezTo>
                    <a:pt x="97" y="75"/>
                    <a:pt x="62" y="60"/>
                    <a:pt x="30" y="32"/>
                  </a:cubicBezTo>
                  <a:cubicBezTo>
                    <a:pt x="17" y="20"/>
                    <a:pt x="6" y="8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5"/>
                    <a:pt x="15" y="95"/>
                  </a:cubicBezTo>
                  <a:cubicBezTo>
                    <a:pt x="240" y="95"/>
                    <a:pt x="240" y="95"/>
                    <a:pt x="240" y="95"/>
                  </a:cubicBezTo>
                  <a:cubicBezTo>
                    <a:pt x="249" y="95"/>
                    <a:pt x="256" y="89"/>
                    <a:pt x="256" y="80"/>
                  </a:cubicBezTo>
                  <a:cubicBezTo>
                    <a:pt x="256" y="19"/>
                    <a:pt x="256" y="19"/>
                    <a:pt x="256" y="19"/>
                  </a:cubicBezTo>
                  <a:cubicBezTo>
                    <a:pt x="256" y="19"/>
                    <a:pt x="256" y="19"/>
                    <a:pt x="256" y="19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17" y="50"/>
                    <a:pt x="175" y="75"/>
                    <a:pt x="131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83"/>
            <p:cNvSpPr>
              <a:spLocks noEditPoints="1"/>
            </p:cNvSpPr>
            <p:nvPr/>
          </p:nvSpPr>
          <p:spPr bwMode="auto">
            <a:xfrm>
              <a:off x="9955213" y="771526"/>
              <a:ext cx="936625" cy="1095375"/>
            </a:xfrm>
            <a:custGeom>
              <a:avLst/>
              <a:gdLst>
                <a:gd name="T0" fmla="*/ 224 w 355"/>
                <a:gd name="T1" fmla="*/ 41 h 415"/>
                <a:gd name="T2" fmla="*/ 179 w 355"/>
                <a:gd name="T3" fmla="*/ 0 h 415"/>
                <a:gd name="T4" fmla="*/ 132 w 355"/>
                <a:gd name="T5" fmla="*/ 40 h 415"/>
                <a:gd name="T6" fmla="*/ 8 w 355"/>
                <a:gd name="T7" fmla="*/ 387 h 415"/>
                <a:gd name="T8" fmla="*/ 48 w 355"/>
                <a:gd name="T9" fmla="*/ 415 h 415"/>
                <a:gd name="T10" fmla="*/ 343 w 355"/>
                <a:gd name="T11" fmla="*/ 404 h 415"/>
                <a:gd name="T12" fmla="*/ 285 w 355"/>
                <a:gd name="T13" fmla="*/ 88 h 415"/>
                <a:gd name="T14" fmla="*/ 226 w 355"/>
                <a:gd name="T15" fmla="*/ 156 h 415"/>
                <a:gd name="T16" fmla="*/ 237 w 355"/>
                <a:gd name="T17" fmla="*/ 155 h 415"/>
                <a:gd name="T18" fmla="*/ 244 w 355"/>
                <a:gd name="T19" fmla="*/ 190 h 415"/>
                <a:gd name="T20" fmla="*/ 221 w 355"/>
                <a:gd name="T21" fmla="*/ 162 h 415"/>
                <a:gd name="T22" fmla="*/ 244 w 355"/>
                <a:gd name="T23" fmla="*/ 201 h 415"/>
                <a:gd name="T24" fmla="*/ 233 w 355"/>
                <a:gd name="T25" fmla="*/ 232 h 415"/>
                <a:gd name="T26" fmla="*/ 221 w 355"/>
                <a:gd name="T27" fmla="*/ 201 h 415"/>
                <a:gd name="T28" fmla="*/ 180 w 355"/>
                <a:gd name="T29" fmla="*/ 13 h 415"/>
                <a:gd name="T30" fmla="*/ 192 w 355"/>
                <a:gd name="T31" fmla="*/ 31 h 415"/>
                <a:gd name="T32" fmla="*/ 181 w 355"/>
                <a:gd name="T33" fmla="*/ 30 h 415"/>
                <a:gd name="T34" fmla="*/ 174 w 355"/>
                <a:gd name="T35" fmla="*/ 30 h 415"/>
                <a:gd name="T36" fmla="*/ 163 w 355"/>
                <a:gd name="T37" fmla="*/ 32 h 415"/>
                <a:gd name="T38" fmla="*/ 180 w 355"/>
                <a:gd name="T39" fmla="*/ 13 h 415"/>
                <a:gd name="T40" fmla="*/ 120 w 355"/>
                <a:gd name="T41" fmla="*/ 155 h 415"/>
                <a:gd name="T42" fmla="*/ 131 w 355"/>
                <a:gd name="T43" fmla="*/ 155 h 415"/>
                <a:gd name="T44" fmla="*/ 137 w 355"/>
                <a:gd name="T45" fmla="*/ 190 h 415"/>
                <a:gd name="T46" fmla="*/ 114 w 355"/>
                <a:gd name="T47" fmla="*/ 162 h 415"/>
                <a:gd name="T48" fmla="*/ 137 w 355"/>
                <a:gd name="T49" fmla="*/ 201 h 415"/>
                <a:gd name="T50" fmla="*/ 125 w 355"/>
                <a:gd name="T51" fmla="*/ 232 h 415"/>
                <a:gd name="T52" fmla="*/ 114 w 355"/>
                <a:gd name="T53" fmla="*/ 201 h 415"/>
                <a:gd name="T54" fmla="*/ 329 w 355"/>
                <a:gd name="T55" fmla="*/ 394 h 415"/>
                <a:gd name="T56" fmla="*/ 48 w 355"/>
                <a:gd name="T57" fmla="*/ 399 h 415"/>
                <a:gd name="T58" fmla="*/ 25 w 355"/>
                <a:gd name="T59" fmla="*/ 390 h 415"/>
                <a:gd name="T60" fmla="*/ 26 w 355"/>
                <a:gd name="T61" fmla="*/ 387 h 415"/>
                <a:gd name="T62" fmla="*/ 103 w 355"/>
                <a:gd name="T63" fmla="*/ 201 h 415"/>
                <a:gd name="T64" fmla="*/ 125 w 355"/>
                <a:gd name="T65" fmla="*/ 243 h 415"/>
                <a:gd name="T66" fmla="*/ 147 w 355"/>
                <a:gd name="T67" fmla="*/ 201 h 415"/>
                <a:gd name="T68" fmla="*/ 211 w 355"/>
                <a:gd name="T69" fmla="*/ 227 h 415"/>
                <a:gd name="T70" fmla="*/ 255 w 355"/>
                <a:gd name="T71" fmla="*/ 227 h 415"/>
                <a:gd name="T72" fmla="*/ 264 w 355"/>
                <a:gd name="T73" fmla="*/ 201 h 415"/>
                <a:gd name="T74" fmla="*/ 330 w 355"/>
                <a:gd name="T75" fmla="*/ 387 h 415"/>
                <a:gd name="T76" fmla="*/ 330 w 355"/>
                <a:gd name="T77" fmla="*/ 39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5" h="415">
                  <a:moveTo>
                    <a:pt x="285" y="88"/>
                  </a:moveTo>
                  <a:cubicBezTo>
                    <a:pt x="265" y="63"/>
                    <a:pt x="243" y="49"/>
                    <a:pt x="224" y="41"/>
                  </a:cubicBezTo>
                  <a:cubicBezTo>
                    <a:pt x="229" y="45"/>
                    <a:pt x="229" y="45"/>
                    <a:pt x="229" y="45"/>
                  </a:cubicBezTo>
                  <a:cubicBezTo>
                    <a:pt x="215" y="18"/>
                    <a:pt x="202" y="0"/>
                    <a:pt x="179" y="0"/>
                  </a:cubicBezTo>
                  <a:cubicBezTo>
                    <a:pt x="145" y="0"/>
                    <a:pt x="132" y="38"/>
                    <a:pt x="130" y="42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13" y="48"/>
                    <a:pt x="91" y="62"/>
                    <a:pt x="70" y="88"/>
                  </a:cubicBezTo>
                  <a:cubicBezTo>
                    <a:pt x="21" y="148"/>
                    <a:pt x="0" y="249"/>
                    <a:pt x="8" y="387"/>
                  </a:cubicBezTo>
                  <a:cubicBezTo>
                    <a:pt x="8" y="390"/>
                    <a:pt x="7" y="397"/>
                    <a:pt x="13" y="404"/>
                  </a:cubicBezTo>
                  <a:cubicBezTo>
                    <a:pt x="19" y="411"/>
                    <a:pt x="31" y="415"/>
                    <a:pt x="48" y="415"/>
                  </a:cubicBezTo>
                  <a:cubicBezTo>
                    <a:pt x="307" y="415"/>
                    <a:pt x="307" y="415"/>
                    <a:pt x="307" y="415"/>
                  </a:cubicBezTo>
                  <a:cubicBezTo>
                    <a:pt x="324" y="415"/>
                    <a:pt x="336" y="411"/>
                    <a:pt x="343" y="404"/>
                  </a:cubicBezTo>
                  <a:cubicBezTo>
                    <a:pt x="348" y="397"/>
                    <a:pt x="348" y="390"/>
                    <a:pt x="347" y="387"/>
                  </a:cubicBezTo>
                  <a:cubicBezTo>
                    <a:pt x="355" y="249"/>
                    <a:pt x="334" y="148"/>
                    <a:pt x="285" y="88"/>
                  </a:cubicBezTo>
                  <a:close/>
                  <a:moveTo>
                    <a:pt x="221" y="162"/>
                  </a:moveTo>
                  <a:cubicBezTo>
                    <a:pt x="221" y="159"/>
                    <a:pt x="223" y="157"/>
                    <a:pt x="226" y="156"/>
                  </a:cubicBezTo>
                  <a:cubicBezTo>
                    <a:pt x="228" y="155"/>
                    <a:pt x="230" y="155"/>
                    <a:pt x="233" y="155"/>
                  </a:cubicBezTo>
                  <a:cubicBezTo>
                    <a:pt x="234" y="155"/>
                    <a:pt x="236" y="155"/>
                    <a:pt x="237" y="155"/>
                  </a:cubicBezTo>
                  <a:cubicBezTo>
                    <a:pt x="241" y="156"/>
                    <a:pt x="244" y="159"/>
                    <a:pt x="244" y="162"/>
                  </a:cubicBezTo>
                  <a:cubicBezTo>
                    <a:pt x="244" y="190"/>
                    <a:pt x="244" y="190"/>
                    <a:pt x="244" y="190"/>
                  </a:cubicBezTo>
                  <a:cubicBezTo>
                    <a:pt x="221" y="190"/>
                    <a:pt x="221" y="190"/>
                    <a:pt x="221" y="190"/>
                  </a:cubicBezTo>
                  <a:lnTo>
                    <a:pt x="221" y="162"/>
                  </a:lnTo>
                  <a:close/>
                  <a:moveTo>
                    <a:pt x="221" y="201"/>
                  </a:moveTo>
                  <a:cubicBezTo>
                    <a:pt x="230" y="201"/>
                    <a:pt x="238" y="201"/>
                    <a:pt x="244" y="201"/>
                  </a:cubicBezTo>
                  <a:cubicBezTo>
                    <a:pt x="244" y="227"/>
                    <a:pt x="244" y="227"/>
                    <a:pt x="244" y="227"/>
                  </a:cubicBezTo>
                  <a:cubicBezTo>
                    <a:pt x="244" y="229"/>
                    <a:pt x="240" y="232"/>
                    <a:pt x="233" y="232"/>
                  </a:cubicBezTo>
                  <a:cubicBezTo>
                    <a:pt x="226" y="232"/>
                    <a:pt x="221" y="229"/>
                    <a:pt x="221" y="227"/>
                  </a:cubicBezTo>
                  <a:lnTo>
                    <a:pt x="221" y="201"/>
                  </a:lnTo>
                  <a:close/>
                  <a:moveTo>
                    <a:pt x="180" y="13"/>
                  </a:moveTo>
                  <a:cubicBezTo>
                    <a:pt x="180" y="13"/>
                    <a:pt x="180" y="13"/>
                    <a:pt x="180" y="13"/>
                  </a:cubicBezTo>
                  <a:cubicBezTo>
                    <a:pt x="185" y="13"/>
                    <a:pt x="196" y="13"/>
                    <a:pt x="211" y="36"/>
                  </a:cubicBezTo>
                  <a:cubicBezTo>
                    <a:pt x="203" y="33"/>
                    <a:pt x="198" y="32"/>
                    <a:pt x="192" y="31"/>
                  </a:cubicBezTo>
                  <a:cubicBezTo>
                    <a:pt x="189" y="31"/>
                    <a:pt x="189" y="31"/>
                    <a:pt x="189" y="31"/>
                  </a:cubicBezTo>
                  <a:cubicBezTo>
                    <a:pt x="181" y="30"/>
                    <a:pt x="181" y="30"/>
                    <a:pt x="181" y="30"/>
                  </a:cubicBezTo>
                  <a:cubicBezTo>
                    <a:pt x="181" y="30"/>
                    <a:pt x="180" y="30"/>
                    <a:pt x="178" y="30"/>
                  </a:cubicBezTo>
                  <a:cubicBezTo>
                    <a:pt x="176" y="30"/>
                    <a:pt x="174" y="30"/>
                    <a:pt x="174" y="30"/>
                  </a:cubicBezTo>
                  <a:cubicBezTo>
                    <a:pt x="166" y="31"/>
                    <a:pt x="166" y="31"/>
                    <a:pt x="166" y="31"/>
                  </a:cubicBezTo>
                  <a:cubicBezTo>
                    <a:pt x="163" y="32"/>
                    <a:pt x="163" y="32"/>
                    <a:pt x="163" y="32"/>
                  </a:cubicBezTo>
                  <a:cubicBezTo>
                    <a:pt x="158" y="32"/>
                    <a:pt x="155" y="33"/>
                    <a:pt x="149" y="35"/>
                  </a:cubicBezTo>
                  <a:cubicBezTo>
                    <a:pt x="157" y="23"/>
                    <a:pt x="169" y="13"/>
                    <a:pt x="180" y="13"/>
                  </a:cubicBezTo>
                  <a:close/>
                  <a:moveTo>
                    <a:pt x="114" y="162"/>
                  </a:moveTo>
                  <a:cubicBezTo>
                    <a:pt x="114" y="159"/>
                    <a:pt x="116" y="156"/>
                    <a:pt x="120" y="155"/>
                  </a:cubicBezTo>
                  <a:cubicBezTo>
                    <a:pt x="122" y="155"/>
                    <a:pt x="123" y="155"/>
                    <a:pt x="125" y="155"/>
                  </a:cubicBezTo>
                  <a:cubicBezTo>
                    <a:pt x="127" y="155"/>
                    <a:pt x="129" y="155"/>
                    <a:pt x="131" y="155"/>
                  </a:cubicBezTo>
                  <a:cubicBezTo>
                    <a:pt x="134" y="156"/>
                    <a:pt x="137" y="159"/>
                    <a:pt x="137" y="162"/>
                  </a:cubicBezTo>
                  <a:cubicBezTo>
                    <a:pt x="137" y="190"/>
                    <a:pt x="137" y="190"/>
                    <a:pt x="137" y="190"/>
                  </a:cubicBezTo>
                  <a:cubicBezTo>
                    <a:pt x="114" y="190"/>
                    <a:pt x="114" y="190"/>
                    <a:pt x="114" y="190"/>
                  </a:cubicBezTo>
                  <a:lnTo>
                    <a:pt x="114" y="162"/>
                  </a:lnTo>
                  <a:close/>
                  <a:moveTo>
                    <a:pt x="114" y="201"/>
                  </a:moveTo>
                  <a:cubicBezTo>
                    <a:pt x="121" y="201"/>
                    <a:pt x="129" y="201"/>
                    <a:pt x="137" y="201"/>
                  </a:cubicBezTo>
                  <a:cubicBezTo>
                    <a:pt x="137" y="227"/>
                    <a:pt x="137" y="227"/>
                    <a:pt x="137" y="227"/>
                  </a:cubicBezTo>
                  <a:cubicBezTo>
                    <a:pt x="137" y="229"/>
                    <a:pt x="132" y="232"/>
                    <a:pt x="125" y="232"/>
                  </a:cubicBezTo>
                  <a:cubicBezTo>
                    <a:pt x="118" y="232"/>
                    <a:pt x="114" y="229"/>
                    <a:pt x="114" y="227"/>
                  </a:cubicBezTo>
                  <a:lnTo>
                    <a:pt x="114" y="201"/>
                  </a:lnTo>
                  <a:close/>
                  <a:moveTo>
                    <a:pt x="330" y="390"/>
                  </a:moveTo>
                  <a:cubicBezTo>
                    <a:pt x="330" y="390"/>
                    <a:pt x="330" y="392"/>
                    <a:pt x="329" y="394"/>
                  </a:cubicBezTo>
                  <a:cubicBezTo>
                    <a:pt x="327" y="396"/>
                    <a:pt x="323" y="399"/>
                    <a:pt x="307" y="399"/>
                  </a:cubicBezTo>
                  <a:cubicBezTo>
                    <a:pt x="48" y="399"/>
                    <a:pt x="48" y="399"/>
                    <a:pt x="48" y="399"/>
                  </a:cubicBezTo>
                  <a:cubicBezTo>
                    <a:pt x="33" y="399"/>
                    <a:pt x="28" y="396"/>
                    <a:pt x="27" y="394"/>
                  </a:cubicBezTo>
                  <a:cubicBezTo>
                    <a:pt x="25" y="392"/>
                    <a:pt x="25" y="390"/>
                    <a:pt x="25" y="390"/>
                  </a:cubicBezTo>
                  <a:cubicBezTo>
                    <a:pt x="26" y="389"/>
                    <a:pt x="26" y="389"/>
                    <a:pt x="26" y="389"/>
                  </a:cubicBezTo>
                  <a:cubicBezTo>
                    <a:pt x="26" y="387"/>
                    <a:pt x="26" y="387"/>
                    <a:pt x="26" y="387"/>
                  </a:cubicBezTo>
                  <a:cubicBezTo>
                    <a:pt x="19" y="282"/>
                    <a:pt x="31" y="209"/>
                    <a:pt x="50" y="158"/>
                  </a:cubicBezTo>
                  <a:cubicBezTo>
                    <a:pt x="53" y="177"/>
                    <a:pt x="65" y="200"/>
                    <a:pt x="103" y="201"/>
                  </a:cubicBezTo>
                  <a:cubicBezTo>
                    <a:pt x="103" y="227"/>
                    <a:pt x="103" y="227"/>
                    <a:pt x="103" y="227"/>
                  </a:cubicBezTo>
                  <a:cubicBezTo>
                    <a:pt x="103" y="236"/>
                    <a:pt x="113" y="243"/>
                    <a:pt x="125" y="243"/>
                  </a:cubicBezTo>
                  <a:cubicBezTo>
                    <a:pt x="138" y="243"/>
                    <a:pt x="147" y="236"/>
                    <a:pt x="147" y="227"/>
                  </a:cubicBezTo>
                  <a:cubicBezTo>
                    <a:pt x="147" y="201"/>
                    <a:pt x="147" y="201"/>
                    <a:pt x="147" y="201"/>
                  </a:cubicBezTo>
                  <a:cubicBezTo>
                    <a:pt x="169" y="201"/>
                    <a:pt x="191" y="201"/>
                    <a:pt x="211" y="201"/>
                  </a:cubicBezTo>
                  <a:cubicBezTo>
                    <a:pt x="211" y="227"/>
                    <a:pt x="211" y="227"/>
                    <a:pt x="211" y="227"/>
                  </a:cubicBezTo>
                  <a:cubicBezTo>
                    <a:pt x="211" y="236"/>
                    <a:pt x="220" y="243"/>
                    <a:pt x="233" y="243"/>
                  </a:cubicBezTo>
                  <a:cubicBezTo>
                    <a:pt x="245" y="243"/>
                    <a:pt x="255" y="236"/>
                    <a:pt x="255" y="227"/>
                  </a:cubicBezTo>
                  <a:cubicBezTo>
                    <a:pt x="255" y="201"/>
                    <a:pt x="255" y="201"/>
                    <a:pt x="255" y="201"/>
                  </a:cubicBezTo>
                  <a:cubicBezTo>
                    <a:pt x="261" y="201"/>
                    <a:pt x="264" y="201"/>
                    <a:pt x="264" y="201"/>
                  </a:cubicBezTo>
                  <a:cubicBezTo>
                    <a:pt x="264" y="201"/>
                    <a:pt x="301" y="200"/>
                    <a:pt x="312" y="177"/>
                  </a:cubicBezTo>
                  <a:cubicBezTo>
                    <a:pt x="327" y="226"/>
                    <a:pt x="335" y="294"/>
                    <a:pt x="330" y="387"/>
                  </a:cubicBezTo>
                  <a:cubicBezTo>
                    <a:pt x="330" y="389"/>
                    <a:pt x="330" y="389"/>
                    <a:pt x="330" y="389"/>
                  </a:cubicBezTo>
                  <a:lnTo>
                    <a:pt x="330" y="3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7" name="KSO_Shape"/>
          <p:cNvSpPr>
            <a:spLocks/>
          </p:cNvSpPr>
          <p:nvPr/>
        </p:nvSpPr>
        <p:spPr bwMode="auto">
          <a:xfrm>
            <a:off x="2070028" y="5061726"/>
            <a:ext cx="1192320" cy="725486"/>
          </a:xfrm>
          <a:custGeom>
            <a:avLst/>
            <a:gdLst>
              <a:gd name="T0" fmla="*/ 1395067 w 3931"/>
              <a:gd name="T1" fmla="*/ 589725 h 2392"/>
              <a:gd name="T2" fmla="*/ 928365 w 3931"/>
              <a:gd name="T3" fmla="*/ 389484 h 2392"/>
              <a:gd name="T4" fmla="*/ 403040 w 3931"/>
              <a:gd name="T5" fmla="*/ 589725 h 2392"/>
              <a:gd name="T6" fmla="*/ 256480 w 3931"/>
              <a:gd name="T7" fmla="*/ 528782 h 2392"/>
              <a:gd name="T8" fmla="*/ 256480 w 3931"/>
              <a:gd name="T9" fmla="*/ 708403 h 2392"/>
              <a:gd name="T10" fmla="*/ 296326 w 3931"/>
              <a:gd name="T11" fmla="*/ 763389 h 2392"/>
              <a:gd name="T12" fmla="*/ 255564 w 3931"/>
              <a:gd name="T13" fmla="*/ 818375 h 2392"/>
              <a:gd name="T14" fmla="*/ 299074 w 3931"/>
              <a:gd name="T15" fmla="*/ 1011742 h 2392"/>
              <a:gd name="T16" fmla="*/ 170834 w 3931"/>
              <a:gd name="T17" fmla="*/ 1011742 h 2392"/>
              <a:gd name="T18" fmla="*/ 214802 w 3931"/>
              <a:gd name="T19" fmla="*/ 817458 h 2392"/>
              <a:gd name="T20" fmla="*/ 179078 w 3931"/>
              <a:gd name="T21" fmla="*/ 763389 h 2392"/>
              <a:gd name="T22" fmla="*/ 213428 w 3931"/>
              <a:gd name="T23" fmla="*/ 709777 h 2392"/>
              <a:gd name="T24" fmla="*/ 213428 w 3931"/>
              <a:gd name="T25" fmla="*/ 510911 h 2392"/>
              <a:gd name="T26" fmla="*/ 0 w 3931"/>
              <a:gd name="T27" fmla="*/ 421559 h 2392"/>
              <a:gd name="T28" fmla="*/ 938899 w 3931"/>
              <a:gd name="T29" fmla="*/ 0 h 2392"/>
              <a:gd name="T30" fmla="*/ 1800397 w 3931"/>
              <a:gd name="T31" fmla="*/ 427058 h 2392"/>
              <a:gd name="T32" fmla="*/ 1395067 w 3931"/>
              <a:gd name="T33" fmla="*/ 589725 h 2392"/>
              <a:gd name="T34" fmla="*/ 917831 w 3931"/>
              <a:gd name="T35" fmla="*/ 491208 h 2392"/>
              <a:gd name="T36" fmla="*/ 1341481 w 3931"/>
              <a:gd name="T37" fmla="*/ 635088 h 2392"/>
              <a:gd name="T38" fmla="*/ 1341481 w 3931"/>
              <a:gd name="T39" fmla="*/ 983791 h 2392"/>
              <a:gd name="T40" fmla="*/ 896306 w 3931"/>
              <a:gd name="T41" fmla="*/ 1096054 h 2392"/>
              <a:gd name="T42" fmla="*/ 503342 w 3931"/>
              <a:gd name="T43" fmla="*/ 983791 h 2392"/>
              <a:gd name="T44" fmla="*/ 503342 w 3931"/>
              <a:gd name="T45" fmla="*/ 635088 h 2392"/>
              <a:gd name="T46" fmla="*/ 917831 w 3931"/>
              <a:gd name="T47" fmla="*/ 491208 h 2392"/>
              <a:gd name="T48" fmla="*/ 912335 w 3931"/>
              <a:gd name="T49" fmla="*/ 1031904 h 2392"/>
              <a:gd name="T50" fmla="*/ 1254003 w 3931"/>
              <a:gd name="T51" fmla="*/ 946675 h 2392"/>
              <a:gd name="T52" fmla="*/ 912335 w 3931"/>
              <a:gd name="T53" fmla="*/ 860989 h 2392"/>
              <a:gd name="T54" fmla="*/ 571126 w 3931"/>
              <a:gd name="T55" fmla="*/ 946675 h 2392"/>
              <a:gd name="T56" fmla="*/ 912335 w 3931"/>
              <a:gd name="T57" fmla="*/ 1031904 h 239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931" h="2392">
                <a:moveTo>
                  <a:pt x="3046" y="1287"/>
                </a:moveTo>
                <a:cubicBezTo>
                  <a:pt x="3046" y="1287"/>
                  <a:pt x="2618" y="850"/>
                  <a:pt x="2027" y="850"/>
                </a:cubicBezTo>
                <a:cubicBezTo>
                  <a:pt x="1450" y="850"/>
                  <a:pt x="880" y="1287"/>
                  <a:pt x="880" y="1287"/>
                </a:cubicBezTo>
                <a:cubicBezTo>
                  <a:pt x="560" y="1154"/>
                  <a:pt x="560" y="1154"/>
                  <a:pt x="560" y="1154"/>
                </a:cubicBezTo>
                <a:cubicBezTo>
                  <a:pt x="560" y="1546"/>
                  <a:pt x="560" y="1546"/>
                  <a:pt x="560" y="1546"/>
                </a:cubicBezTo>
                <a:cubicBezTo>
                  <a:pt x="610" y="1563"/>
                  <a:pt x="647" y="1610"/>
                  <a:pt x="647" y="1666"/>
                </a:cubicBezTo>
                <a:cubicBezTo>
                  <a:pt x="647" y="1723"/>
                  <a:pt x="609" y="1769"/>
                  <a:pt x="558" y="1786"/>
                </a:cubicBezTo>
                <a:cubicBezTo>
                  <a:pt x="653" y="2208"/>
                  <a:pt x="653" y="2208"/>
                  <a:pt x="653" y="2208"/>
                </a:cubicBezTo>
                <a:cubicBezTo>
                  <a:pt x="373" y="2208"/>
                  <a:pt x="373" y="2208"/>
                  <a:pt x="373" y="2208"/>
                </a:cubicBezTo>
                <a:cubicBezTo>
                  <a:pt x="469" y="1784"/>
                  <a:pt x="469" y="1784"/>
                  <a:pt x="469" y="1784"/>
                </a:cubicBezTo>
                <a:cubicBezTo>
                  <a:pt x="423" y="1764"/>
                  <a:pt x="391" y="1719"/>
                  <a:pt x="391" y="1666"/>
                </a:cubicBezTo>
                <a:cubicBezTo>
                  <a:pt x="391" y="1614"/>
                  <a:pt x="422" y="1570"/>
                  <a:pt x="466" y="1549"/>
                </a:cubicBezTo>
                <a:cubicBezTo>
                  <a:pt x="466" y="1115"/>
                  <a:pt x="466" y="1115"/>
                  <a:pt x="466" y="1115"/>
                </a:cubicBezTo>
                <a:cubicBezTo>
                  <a:pt x="0" y="920"/>
                  <a:pt x="0" y="920"/>
                  <a:pt x="0" y="920"/>
                </a:cubicBezTo>
                <a:cubicBezTo>
                  <a:pt x="2050" y="0"/>
                  <a:pt x="2050" y="0"/>
                  <a:pt x="2050" y="0"/>
                </a:cubicBezTo>
                <a:cubicBezTo>
                  <a:pt x="3931" y="932"/>
                  <a:pt x="3931" y="932"/>
                  <a:pt x="3931" y="932"/>
                </a:cubicBezTo>
                <a:lnTo>
                  <a:pt x="3046" y="1287"/>
                </a:lnTo>
                <a:close/>
                <a:moveTo>
                  <a:pt x="2004" y="1072"/>
                </a:moveTo>
                <a:cubicBezTo>
                  <a:pt x="2598" y="1072"/>
                  <a:pt x="2929" y="1386"/>
                  <a:pt x="2929" y="1386"/>
                </a:cubicBezTo>
                <a:cubicBezTo>
                  <a:pt x="2929" y="2147"/>
                  <a:pt x="2929" y="2147"/>
                  <a:pt x="2929" y="2147"/>
                </a:cubicBezTo>
                <a:cubicBezTo>
                  <a:pt x="2929" y="2147"/>
                  <a:pt x="2586" y="2392"/>
                  <a:pt x="1957" y="2392"/>
                </a:cubicBezTo>
                <a:cubicBezTo>
                  <a:pt x="1328" y="2392"/>
                  <a:pt x="1099" y="2147"/>
                  <a:pt x="1099" y="2147"/>
                </a:cubicBezTo>
                <a:cubicBezTo>
                  <a:pt x="1099" y="1386"/>
                  <a:pt x="1099" y="1386"/>
                  <a:pt x="1099" y="1386"/>
                </a:cubicBezTo>
                <a:cubicBezTo>
                  <a:pt x="1099" y="1386"/>
                  <a:pt x="1410" y="1072"/>
                  <a:pt x="2004" y="1072"/>
                </a:cubicBezTo>
                <a:close/>
                <a:moveTo>
                  <a:pt x="1992" y="2252"/>
                </a:moveTo>
                <a:cubicBezTo>
                  <a:pt x="2404" y="2252"/>
                  <a:pt x="2738" y="2168"/>
                  <a:pt x="2738" y="2066"/>
                </a:cubicBezTo>
                <a:cubicBezTo>
                  <a:pt x="2738" y="1963"/>
                  <a:pt x="2404" y="1879"/>
                  <a:pt x="1992" y="1879"/>
                </a:cubicBezTo>
                <a:cubicBezTo>
                  <a:pt x="1581" y="1879"/>
                  <a:pt x="1247" y="1963"/>
                  <a:pt x="1247" y="2066"/>
                </a:cubicBezTo>
                <a:cubicBezTo>
                  <a:pt x="1247" y="2168"/>
                  <a:pt x="1581" y="2252"/>
                  <a:pt x="1992" y="22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2" name="MH_Entry_1"/>
          <p:cNvSpPr/>
          <p:nvPr>
            <p:custDataLst>
              <p:tags r:id="rId1"/>
            </p:custDataLst>
          </p:nvPr>
        </p:nvSpPr>
        <p:spPr>
          <a:xfrm>
            <a:off x="4730173" y="438677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赠送实用答辩图标</a:t>
            </a:r>
          </a:p>
        </p:txBody>
      </p:sp>
      <p:sp>
        <p:nvSpPr>
          <p:cNvPr id="103" name="矩形 102"/>
          <p:cNvSpPr/>
          <p:nvPr/>
        </p:nvSpPr>
        <p:spPr>
          <a:xfrm>
            <a:off x="4332638" y="891044"/>
            <a:ext cx="35302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GIVING PRACTICAL REPLY ICON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4" name="直接连接符 103"/>
          <p:cNvCxnSpPr>
            <a:cxnSpLocks/>
          </p:cNvCxnSpPr>
          <p:nvPr/>
        </p:nvCxnSpPr>
        <p:spPr>
          <a:xfrm>
            <a:off x="4306910" y="713244"/>
            <a:ext cx="508608" cy="0"/>
          </a:xfrm>
          <a:prstGeom prst="line">
            <a:avLst/>
          </a:prstGeom>
          <a:ln>
            <a:solidFill>
              <a:srgbClr val="FFC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>
            <a:cxnSpLocks/>
          </p:cNvCxnSpPr>
          <p:nvPr/>
        </p:nvCxnSpPr>
        <p:spPr>
          <a:xfrm>
            <a:off x="460301" y="1259344"/>
            <a:ext cx="11363399" cy="0"/>
          </a:xfrm>
          <a:prstGeom prst="line">
            <a:avLst/>
          </a:prstGeom>
          <a:ln>
            <a:solidFill>
              <a:srgbClr val="FFC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>
            <a:cxnSpLocks/>
          </p:cNvCxnSpPr>
          <p:nvPr/>
        </p:nvCxnSpPr>
        <p:spPr>
          <a:xfrm>
            <a:off x="7354304" y="713244"/>
            <a:ext cx="508608" cy="0"/>
          </a:xfrm>
          <a:prstGeom prst="line">
            <a:avLst/>
          </a:prstGeom>
          <a:ln>
            <a:solidFill>
              <a:srgbClr val="FFC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4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组合 390"/>
          <p:cNvGrpSpPr/>
          <p:nvPr/>
        </p:nvGrpSpPr>
        <p:grpSpPr>
          <a:xfrm>
            <a:off x="2932959" y="2245887"/>
            <a:ext cx="1058863" cy="1060450"/>
            <a:chOff x="4537076" y="357188"/>
            <a:chExt cx="1058863" cy="1060450"/>
          </a:xfrm>
        </p:grpSpPr>
        <p:sp>
          <p:nvSpPr>
            <p:cNvPr id="191" name="Oval 5"/>
            <p:cNvSpPr>
              <a:spLocks noChangeArrowheads="1"/>
            </p:cNvSpPr>
            <p:nvPr/>
          </p:nvSpPr>
          <p:spPr bwMode="auto">
            <a:xfrm>
              <a:off x="4537076" y="357188"/>
              <a:ext cx="1058863" cy="1060450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Oval 6"/>
            <p:cNvSpPr>
              <a:spLocks noChangeArrowheads="1"/>
            </p:cNvSpPr>
            <p:nvPr/>
          </p:nvSpPr>
          <p:spPr bwMode="auto">
            <a:xfrm>
              <a:off x="5029201" y="844551"/>
              <a:ext cx="92075" cy="93663"/>
            </a:xfrm>
            <a:prstGeom prst="ellipse">
              <a:avLst/>
            </a:pr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7"/>
            <p:cNvSpPr>
              <a:spLocks noEditPoints="1"/>
            </p:cNvSpPr>
            <p:nvPr/>
          </p:nvSpPr>
          <p:spPr bwMode="auto">
            <a:xfrm>
              <a:off x="4903789" y="495301"/>
              <a:ext cx="344488" cy="785813"/>
            </a:xfrm>
            <a:custGeom>
              <a:avLst/>
              <a:gdLst>
                <a:gd name="T0" fmla="*/ 77 w 153"/>
                <a:gd name="T1" fmla="*/ 348 h 348"/>
                <a:gd name="T2" fmla="*/ 0 w 153"/>
                <a:gd name="T3" fmla="*/ 174 h 348"/>
                <a:gd name="T4" fmla="*/ 77 w 153"/>
                <a:gd name="T5" fmla="*/ 0 h 348"/>
                <a:gd name="T6" fmla="*/ 153 w 153"/>
                <a:gd name="T7" fmla="*/ 174 h 348"/>
                <a:gd name="T8" fmla="*/ 77 w 153"/>
                <a:gd name="T9" fmla="*/ 348 h 348"/>
                <a:gd name="T10" fmla="*/ 77 w 153"/>
                <a:gd name="T11" fmla="*/ 13 h 348"/>
                <a:gd name="T12" fmla="*/ 13 w 153"/>
                <a:gd name="T13" fmla="*/ 174 h 348"/>
                <a:gd name="T14" fmla="*/ 77 w 153"/>
                <a:gd name="T15" fmla="*/ 336 h 348"/>
                <a:gd name="T16" fmla="*/ 141 w 153"/>
                <a:gd name="T17" fmla="*/ 174 h 348"/>
                <a:gd name="T18" fmla="*/ 77 w 153"/>
                <a:gd name="T19" fmla="*/ 1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348">
                  <a:moveTo>
                    <a:pt x="77" y="348"/>
                  </a:moveTo>
                  <a:cubicBezTo>
                    <a:pt x="34" y="348"/>
                    <a:pt x="0" y="272"/>
                    <a:pt x="0" y="174"/>
                  </a:cubicBezTo>
                  <a:cubicBezTo>
                    <a:pt x="0" y="77"/>
                    <a:pt x="34" y="0"/>
                    <a:pt x="77" y="0"/>
                  </a:cubicBezTo>
                  <a:cubicBezTo>
                    <a:pt x="120" y="0"/>
                    <a:pt x="153" y="77"/>
                    <a:pt x="153" y="174"/>
                  </a:cubicBezTo>
                  <a:cubicBezTo>
                    <a:pt x="153" y="272"/>
                    <a:pt x="120" y="348"/>
                    <a:pt x="77" y="348"/>
                  </a:cubicBezTo>
                  <a:close/>
                  <a:moveTo>
                    <a:pt x="77" y="13"/>
                  </a:moveTo>
                  <a:cubicBezTo>
                    <a:pt x="42" y="13"/>
                    <a:pt x="13" y="87"/>
                    <a:pt x="13" y="174"/>
                  </a:cubicBezTo>
                  <a:cubicBezTo>
                    <a:pt x="13" y="262"/>
                    <a:pt x="42" y="336"/>
                    <a:pt x="77" y="336"/>
                  </a:cubicBezTo>
                  <a:cubicBezTo>
                    <a:pt x="111" y="336"/>
                    <a:pt x="141" y="262"/>
                    <a:pt x="141" y="174"/>
                  </a:cubicBezTo>
                  <a:cubicBezTo>
                    <a:pt x="141" y="87"/>
                    <a:pt x="111" y="13"/>
                    <a:pt x="77" y="13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8"/>
            <p:cNvSpPr>
              <a:spLocks noEditPoints="1"/>
            </p:cNvSpPr>
            <p:nvPr/>
          </p:nvSpPr>
          <p:spPr bwMode="auto">
            <a:xfrm>
              <a:off x="4684714" y="715963"/>
              <a:ext cx="784225" cy="346075"/>
            </a:xfrm>
            <a:custGeom>
              <a:avLst/>
              <a:gdLst>
                <a:gd name="T0" fmla="*/ 174 w 348"/>
                <a:gd name="T1" fmla="*/ 153 h 153"/>
                <a:gd name="T2" fmla="*/ 0 w 348"/>
                <a:gd name="T3" fmla="*/ 76 h 153"/>
                <a:gd name="T4" fmla="*/ 174 w 348"/>
                <a:gd name="T5" fmla="*/ 0 h 153"/>
                <a:gd name="T6" fmla="*/ 348 w 348"/>
                <a:gd name="T7" fmla="*/ 76 h 153"/>
                <a:gd name="T8" fmla="*/ 174 w 348"/>
                <a:gd name="T9" fmla="*/ 153 h 153"/>
                <a:gd name="T10" fmla="*/ 174 w 348"/>
                <a:gd name="T11" fmla="*/ 12 h 153"/>
                <a:gd name="T12" fmla="*/ 12 w 348"/>
                <a:gd name="T13" fmla="*/ 76 h 153"/>
                <a:gd name="T14" fmla="*/ 174 w 348"/>
                <a:gd name="T15" fmla="*/ 140 h 153"/>
                <a:gd name="T16" fmla="*/ 335 w 348"/>
                <a:gd name="T17" fmla="*/ 76 h 153"/>
                <a:gd name="T18" fmla="*/ 174 w 348"/>
                <a:gd name="T19" fmla="*/ 1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153">
                  <a:moveTo>
                    <a:pt x="174" y="153"/>
                  </a:moveTo>
                  <a:cubicBezTo>
                    <a:pt x="76" y="153"/>
                    <a:pt x="0" y="119"/>
                    <a:pt x="0" y="76"/>
                  </a:cubicBezTo>
                  <a:cubicBezTo>
                    <a:pt x="0" y="33"/>
                    <a:pt x="76" y="0"/>
                    <a:pt x="174" y="0"/>
                  </a:cubicBezTo>
                  <a:cubicBezTo>
                    <a:pt x="271" y="0"/>
                    <a:pt x="348" y="33"/>
                    <a:pt x="348" y="76"/>
                  </a:cubicBezTo>
                  <a:cubicBezTo>
                    <a:pt x="348" y="119"/>
                    <a:pt x="271" y="153"/>
                    <a:pt x="174" y="153"/>
                  </a:cubicBezTo>
                  <a:close/>
                  <a:moveTo>
                    <a:pt x="174" y="12"/>
                  </a:moveTo>
                  <a:cubicBezTo>
                    <a:pt x="86" y="12"/>
                    <a:pt x="12" y="42"/>
                    <a:pt x="12" y="76"/>
                  </a:cubicBezTo>
                  <a:cubicBezTo>
                    <a:pt x="12" y="111"/>
                    <a:pt x="86" y="140"/>
                    <a:pt x="174" y="140"/>
                  </a:cubicBezTo>
                  <a:cubicBezTo>
                    <a:pt x="261" y="140"/>
                    <a:pt x="335" y="111"/>
                    <a:pt x="335" y="76"/>
                  </a:cubicBezTo>
                  <a:cubicBezTo>
                    <a:pt x="335" y="42"/>
                    <a:pt x="261" y="12"/>
                    <a:pt x="174" y="12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9"/>
            <p:cNvSpPr>
              <a:spLocks noEditPoints="1"/>
            </p:cNvSpPr>
            <p:nvPr/>
          </p:nvSpPr>
          <p:spPr bwMode="auto">
            <a:xfrm>
              <a:off x="4762501" y="584201"/>
              <a:ext cx="627063" cy="608013"/>
            </a:xfrm>
            <a:custGeom>
              <a:avLst/>
              <a:gdLst>
                <a:gd name="T0" fmla="*/ 229 w 278"/>
                <a:gd name="T1" fmla="*/ 270 h 270"/>
                <a:gd name="T2" fmla="*/ 85 w 278"/>
                <a:gd name="T3" fmla="*/ 189 h 270"/>
                <a:gd name="T4" fmla="*/ 14 w 278"/>
                <a:gd name="T5" fmla="*/ 89 h 270"/>
                <a:gd name="T6" fmla="*/ 16 w 278"/>
                <a:gd name="T7" fmla="*/ 12 h 270"/>
                <a:gd name="T8" fmla="*/ 48 w 278"/>
                <a:gd name="T9" fmla="*/ 0 h 270"/>
                <a:gd name="T10" fmla="*/ 193 w 278"/>
                <a:gd name="T11" fmla="*/ 81 h 270"/>
                <a:gd name="T12" fmla="*/ 264 w 278"/>
                <a:gd name="T13" fmla="*/ 182 h 270"/>
                <a:gd name="T14" fmla="*/ 262 w 278"/>
                <a:gd name="T15" fmla="*/ 258 h 270"/>
                <a:gd name="T16" fmla="*/ 229 w 278"/>
                <a:gd name="T17" fmla="*/ 270 h 270"/>
                <a:gd name="T18" fmla="*/ 48 w 278"/>
                <a:gd name="T19" fmla="*/ 13 h 270"/>
                <a:gd name="T20" fmla="*/ 25 w 278"/>
                <a:gd name="T21" fmla="*/ 21 h 270"/>
                <a:gd name="T22" fmla="*/ 26 w 278"/>
                <a:gd name="T23" fmla="*/ 84 h 270"/>
                <a:gd name="T24" fmla="*/ 94 w 278"/>
                <a:gd name="T25" fmla="*/ 180 h 270"/>
                <a:gd name="T26" fmla="*/ 229 w 278"/>
                <a:gd name="T27" fmla="*/ 258 h 270"/>
                <a:gd name="T28" fmla="*/ 253 w 278"/>
                <a:gd name="T29" fmla="*/ 249 h 270"/>
                <a:gd name="T30" fmla="*/ 252 w 278"/>
                <a:gd name="T31" fmla="*/ 186 h 270"/>
                <a:gd name="T32" fmla="*/ 184 w 278"/>
                <a:gd name="T33" fmla="*/ 90 h 270"/>
                <a:gd name="T34" fmla="*/ 48 w 278"/>
                <a:gd name="T35" fmla="*/ 13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8" h="270">
                  <a:moveTo>
                    <a:pt x="229" y="270"/>
                  </a:moveTo>
                  <a:cubicBezTo>
                    <a:pt x="190" y="270"/>
                    <a:pt x="134" y="238"/>
                    <a:pt x="85" y="189"/>
                  </a:cubicBezTo>
                  <a:cubicBezTo>
                    <a:pt x="52" y="157"/>
                    <a:pt x="27" y="121"/>
                    <a:pt x="14" y="89"/>
                  </a:cubicBezTo>
                  <a:cubicBezTo>
                    <a:pt x="0" y="55"/>
                    <a:pt x="0" y="27"/>
                    <a:pt x="16" y="12"/>
                  </a:cubicBezTo>
                  <a:cubicBezTo>
                    <a:pt x="24" y="4"/>
                    <a:pt x="35" y="0"/>
                    <a:pt x="48" y="0"/>
                  </a:cubicBezTo>
                  <a:cubicBezTo>
                    <a:pt x="87" y="0"/>
                    <a:pt x="144" y="32"/>
                    <a:pt x="193" y="81"/>
                  </a:cubicBezTo>
                  <a:cubicBezTo>
                    <a:pt x="225" y="113"/>
                    <a:pt x="250" y="149"/>
                    <a:pt x="264" y="182"/>
                  </a:cubicBezTo>
                  <a:cubicBezTo>
                    <a:pt x="278" y="216"/>
                    <a:pt x="277" y="243"/>
                    <a:pt x="262" y="258"/>
                  </a:cubicBezTo>
                  <a:cubicBezTo>
                    <a:pt x="254" y="266"/>
                    <a:pt x="243" y="270"/>
                    <a:pt x="229" y="270"/>
                  </a:cubicBezTo>
                  <a:close/>
                  <a:moveTo>
                    <a:pt x="48" y="13"/>
                  </a:moveTo>
                  <a:cubicBezTo>
                    <a:pt x="38" y="13"/>
                    <a:pt x="30" y="16"/>
                    <a:pt x="25" y="21"/>
                  </a:cubicBezTo>
                  <a:cubicBezTo>
                    <a:pt x="13" y="32"/>
                    <a:pt x="14" y="55"/>
                    <a:pt x="26" y="84"/>
                  </a:cubicBezTo>
                  <a:cubicBezTo>
                    <a:pt x="38" y="115"/>
                    <a:pt x="62" y="149"/>
                    <a:pt x="94" y="180"/>
                  </a:cubicBezTo>
                  <a:cubicBezTo>
                    <a:pt x="140" y="227"/>
                    <a:pt x="194" y="258"/>
                    <a:pt x="229" y="258"/>
                  </a:cubicBezTo>
                  <a:cubicBezTo>
                    <a:pt x="239" y="258"/>
                    <a:pt x="247" y="255"/>
                    <a:pt x="253" y="249"/>
                  </a:cubicBezTo>
                  <a:cubicBezTo>
                    <a:pt x="264" y="238"/>
                    <a:pt x="264" y="215"/>
                    <a:pt x="252" y="186"/>
                  </a:cubicBezTo>
                  <a:cubicBezTo>
                    <a:pt x="239" y="155"/>
                    <a:pt x="215" y="121"/>
                    <a:pt x="184" y="90"/>
                  </a:cubicBezTo>
                  <a:cubicBezTo>
                    <a:pt x="138" y="44"/>
                    <a:pt x="83" y="13"/>
                    <a:pt x="48" y="13"/>
                  </a:cubicBezTo>
                  <a:close/>
                </a:path>
              </a:pathLst>
            </a:custGeom>
            <a:solidFill>
              <a:srgbClr val="F6B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10"/>
            <p:cNvSpPr>
              <a:spLocks noEditPoints="1"/>
            </p:cNvSpPr>
            <p:nvPr/>
          </p:nvSpPr>
          <p:spPr bwMode="auto">
            <a:xfrm>
              <a:off x="4762501" y="584201"/>
              <a:ext cx="627063" cy="608013"/>
            </a:xfrm>
            <a:custGeom>
              <a:avLst/>
              <a:gdLst>
                <a:gd name="T0" fmla="*/ 48 w 278"/>
                <a:gd name="T1" fmla="*/ 270 h 270"/>
                <a:gd name="T2" fmla="*/ 16 w 278"/>
                <a:gd name="T3" fmla="*/ 258 h 270"/>
                <a:gd name="T4" fmla="*/ 14 w 278"/>
                <a:gd name="T5" fmla="*/ 182 h 270"/>
                <a:gd name="T6" fmla="*/ 85 w 278"/>
                <a:gd name="T7" fmla="*/ 81 h 270"/>
                <a:gd name="T8" fmla="*/ 229 w 278"/>
                <a:gd name="T9" fmla="*/ 0 h 270"/>
                <a:gd name="T10" fmla="*/ 262 w 278"/>
                <a:gd name="T11" fmla="*/ 12 h 270"/>
                <a:gd name="T12" fmla="*/ 264 w 278"/>
                <a:gd name="T13" fmla="*/ 89 h 270"/>
                <a:gd name="T14" fmla="*/ 193 w 278"/>
                <a:gd name="T15" fmla="*/ 189 h 270"/>
                <a:gd name="T16" fmla="*/ 48 w 278"/>
                <a:gd name="T17" fmla="*/ 270 h 270"/>
                <a:gd name="T18" fmla="*/ 229 w 278"/>
                <a:gd name="T19" fmla="*/ 13 h 270"/>
                <a:gd name="T20" fmla="*/ 94 w 278"/>
                <a:gd name="T21" fmla="*/ 90 h 270"/>
                <a:gd name="T22" fmla="*/ 26 w 278"/>
                <a:gd name="T23" fmla="*/ 186 h 270"/>
                <a:gd name="T24" fmla="*/ 25 w 278"/>
                <a:gd name="T25" fmla="*/ 249 h 270"/>
                <a:gd name="T26" fmla="*/ 48 w 278"/>
                <a:gd name="T27" fmla="*/ 258 h 270"/>
                <a:gd name="T28" fmla="*/ 184 w 278"/>
                <a:gd name="T29" fmla="*/ 180 h 270"/>
                <a:gd name="T30" fmla="*/ 252 w 278"/>
                <a:gd name="T31" fmla="*/ 84 h 270"/>
                <a:gd name="T32" fmla="*/ 253 w 278"/>
                <a:gd name="T33" fmla="*/ 21 h 270"/>
                <a:gd name="T34" fmla="*/ 229 w 278"/>
                <a:gd name="T35" fmla="*/ 13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8" h="270">
                  <a:moveTo>
                    <a:pt x="48" y="270"/>
                  </a:moveTo>
                  <a:cubicBezTo>
                    <a:pt x="35" y="270"/>
                    <a:pt x="24" y="266"/>
                    <a:pt x="16" y="258"/>
                  </a:cubicBezTo>
                  <a:cubicBezTo>
                    <a:pt x="0" y="243"/>
                    <a:pt x="0" y="216"/>
                    <a:pt x="14" y="182"/>
                  </a:cubicBezTo>
                  <a:cubicBezTo>
                    <a:pt x="27" y="149"/>
                    <a:pt x="52" y="113"/>
                    <a:pt x="85" y="81"/>
                  </a:cubicBezTo>
                  <a:cubicBezTo>
                    <a:pt x="134" y="32"/>
                    <a:pt x="190" y="0"/>
                    <a:pt x="229" y="0"/>
                  </a:cubicBezTo>
                  <a:cubicBezTo>
                    <a:pt x="243" y="0"/>
                    <a:pt x="254" y="4"/>
                    <a:pt x="262" y="12"/>
                  </a:cubicBezTo>
                  <a:cubicBezTo>
                    <a:pt x="277" y="27"/>
                    <a:pt x="278" y="55"/>
                    <a:pt x="264" y="89"/>
                  </a:cubicBezTo>
                  <a:cubicBezTo>
                    <a:pt x="250" y="121"/>
                    <a:pt x="225" y="157"/>
                    <a:pt x="193" y="189"/>
                  </a:cubicBezTo>
                  <a:cubicBezTo>
                    <a:pt x="144" y="238"/>
                    <a:pt x="87" y="270"/>
                    <a:pt x="48" y="270"/>
                  </a:cubicBezTo>
                  <a:close/>
                  <a:moveTo>
                    <a:pt x="229" y="13"/>
                  </a:moveTo>
                  <a:cubicBezTo>
                    <a:pt x="194" y="13"/>
                    <a:pt x="140" y="44"/>
                    <a:pt x="94" y="90"/>
                  </a:cubicBezTo>
                  <a:cubicBezTo>
                    <a:pt x="62" y="121"/>
                    <a:pt x="38" y="155"/>
                    <a:pt x="26" y="186"/>
                  </a:cubicBezTo>
                  <a:cubicBezTo>
                    <a:pt x="14" y="215"/>
                    <a:pt x="13" y="238"/>
                    <a:pt x="25" y="249"/>
                  </a:cubicBezTo>
                  <a:cubicBezTo>
                    <a:pt x="30" y="255"/>
                    <a:pt x="38" y="258"/>
                    <a:pt x="48" y="258"/>
                  </a:cubicBezTo>
                  <a:cubicBezTo>
                    <a:pt x="83" y="258"/>
                    <a:pt x="138" y="227"/>
                    <a:pt x="184" y="180"/>
                  </a:cubicBezTo>
                  <a:cubicBezTo>
                    <a:pt x="215" y="149"/>
                    <a:pt x="239" y="115"/>
                    <a:pt x="252" y="84"/>
                  </a:cubicBezTo>
                  <a:cubicBezTo>
                    <a:pt x="264" y="55"/>
                    <a:pt x="264" y="32"/>
                    <a:pt x="253" y="21"/>
                  </a:cubicBezTo>
                  <a:cubicBezTo>
                    <a:pt x="247" y="16"/>
                    <a:pt x="239" y="13"/>
                    <a:pt x="229" y="13"/>
                  </a:cubicBezTo>
                  <a:close/>
                </a:path>
              </a:pathLst>
            </a:custGeom>
            <a:solidFill>
              <a:srgbClr val="F6B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05" name="组合 404"/>
          <p:cNvGrpSpPr/>
          <p:nvPr/>
        </p:nvGrpSpPr>
        <p:grpSpPr>
          <a:xfrm>
            <a:off x="9793294" y="2245887"/>
            <a:ext cx="1060450" cy="1060450"/>
            <a:chOff x="9940926" y="2897188"/>
            <a:chExt cx="1060450" cy="1060450"/>
          </a:xfrm>
        </p:grpSpPr>
        <p:sp>
          <p:nvSpPr>
            <p:cNvPr id="197" name="Oval 11"/>
            <p:cNvSpPr>
              <a:spLocks noChangeArrowheads="1"/>
            </p:cNvSpPr>
            <p:nvPr/>
          </p:nvSpPr>
          <p:spPr bwMode="auto">
            <a:xfrm>
              <a:off x="9940926" y="2897188"/>
              <a:ext cx="1060450" cy="1060450"/>
            </a:xfrm>
            <a:prstGeom prst="ellipse">
              <a:avLst/>
            </a:pr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12"/>
            <p:cNvSpPr>
              <a:spLocks/>
            </p:cNvSpPr>
            <p:nvPr/>
          </p:nvSpPr>
          <p:spPr bwMode="auto">
            <a:xfrm>
              <a:off x="10428289" y="3660776"/>
              <a:ext cx="74613" cy="53975"/>
            </a:xfrm>
            <a:custGeom>
              <a:avLst/>
              <a:gdLst>
                <a:gd name="T0" fmla="*/ 1 w 33"/>
                <a:gd name="T1" fmla="*/ 9 h 24"/>
                <a:gd name="T2" fmla="*/ 1 w 33"/>
                <a:gd name="T3" fmla="*/ 10 h 24"/>
                <a:gd name="T4" fmla="*/ 1 w 33"/>
                <a:gd name="T5" fmla="*/ 10 h 24"/>
                <a:gd name="T6" fmla="*/ 0 w 33"/>
                <a:gd name="T7" fmla="*/ 14 h 24"/>
                <a:gd name="T8" fmla="*/ 8 w 33"/>
                <a:gd name="T9" fmla="*/ 11 h 24"/>
                <a:gd name="T10" fmla="*/ 11 w 33"/>
                <a:gd name="T11" fmla="*/ 24 h 24"/>
                <a:gd name="T12" fmla="*/ 16 w 33"/>
                <a:gd name="T13" fmla="*/ 13 h 24"/>
                <a:gd name="T14" fmla="*/ 23 w 33"/>
                <a:gd name="T15" fmla="*/ 20 h 24"/>
                <a:gd name="T16" fmla="*/ 23 w 33"/>
                <a:gd name="T17" fmla="*/ 13 h 24"/>
                <a:gd name="T18" fmla="*/ 33 w 33"/>
                <a:gd name="T19" fmla="*/ 16 h 24"/>
                <a:gd name="T20" fmla="*/ 31 w 33"/>
                <a:gd name="T21" fmla="*/ 9 h 24"/>
                <a:gd name="T22" fmla="*/ 1 w 33"/>
                <a:gd name="T23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24">
                  <a:moveTo>
                    <a:pt x="1" y="9"/>
                  </a:moveTo>
                  <a:cubicBezTo>
                    <a:pt x="1" y="9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21" y="0"/>
                    <a:pt x="11" y="6"/>
                    <a:pt x="1" y="9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13"/>
            <p:cNvSpPr>
              <a:spLocks/>
            </p:cNvSpPr>
            <p:nvPr/>
          </p:nvSpPr>
          <p:spPr bwMode="auto">
            <a:xfrm>
              <a:off x="10156826" y="3238501"/>
              <a:ext cx="622300" cy="450850"/>
            </a:xfrm>
            <a:custGeom>
              <a:avLst/>
              <a:gdLst>
                <a:gd name="T0" fmla="*/ 215 w 276"/>
                <a:gd name="T1" fmla="*/ 5 h 200"/>
                <a:gd name="T2" fmla="*/ 147 w 276"/>
                <a:gd name="T3" fmla="*/ 20 h 200"/>
                <a:gd name="T4" fmla="*/ 148 w 276"/>
                <a:gd name="T5" fmla="*/ 20 h 200"/>
                <a:gd name="T6" fmla="*/ 147 w 276"/>
                <a:gd name="T7" fmla="*/ 20 h 200"/>
                <a:gd name="T8" fmla="*/ 144 w 276"/>
                <a:gd name="T9" fmla="*/ 22 h 200"/>
                <a:gd name="T10" fmla="*/ 144 w 276"/>
                <a:gd name="T11" fmla="*/ 21 h 200"/>
                <a:gd name="T12" fmla="*/ 140 w 276"/>
                <a:gd name="T13" fmla="*/ 28 h 200"/>
                <a:gd name="T14" fmla="*/ 132 w 276"/>
                <a:gd name="T15" fmla="*/ 19 h 200"/>
                <a:gd name="T16" fmla="*/ 132 w 276"/>
                <a:gd name="T17" fmla="*/ 20 h 200"/>
                <a:gd name="T18" fmla="*/ 70 w 276"/>
                <a:gd name="T19" fmla="*/ 4 h 200"/>
                <a:gd name="T20" fmla="*/ 1 w 276"/>
                <a:gd name="T21" fmla="*/ 82 h 200"/>
                <a:gd name="T22" fmla="*/ 97 w 276"/>
                <a:gd name="T23" fmla="*/ 200 h 200"/>
                <a:gd name="T24" fmla="*/ 121 w 276"/>
                <a:gd name="T25" fmla="*/ 197 h 200"/>
                <a:gd name="T26" fmla="*/ 121 w 276"/>
                <a:gd name="T27" fmla="*/ 196 h 200"/>
                <a:gd name="T28" fmla="*/ 119 w 276"/>
                <a:gd name="T29" fmla="*/ 197 h 200"/>
                <a:gd name="T30" fmla="*/ 121 w 276"/>
                <a:gd name="T31" fmla="*/ 196 h 200"/>
                <a:gd name="T32" fmla="*/ 127 w 276"/>
                <a:gd name="T33" fmla="*/ 193 h 200"/>
                <a:gd name="T34" fmla="*/ 121 w 276"/>
                <a:gd name="T35" fmla="*/ 196 h 200"/>
                <a:gd name="T36" fmla="*/ 151 w 276"/>
                <a:gd name="T37" fmla="*/ 196 h 200"/>
                <a:gd name="T38" fmla="*/ 151 w 276"/>
                <a:gd name="T39" fmla="*/ 195 h 200"/>
                <a:gd name="T40" fmla="*/ 179 w 276"/>
                <a:gd name="T41" fmla="*/ 200 h 200"/>
                <a:gd name="T42" fmla="*/ 276 w 276"/>
                <a:gd name="T43" fmla="*/ 94 h 200"/>
                <a:gd name="T44" fmla="*/ 215 w 276"/>
                <a:gd name="T45" fmla="*/ 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6" h="200">
                  <a:moveTo>
                    <a:pt x="215" y="5"/>
                  </a:moveTo>
                  <a:cubicBezTo>
                    <a:pt x="185" y="0"/>
                    <a:pt x="159" y="12"/>
                    <a:pt x="147" y="20"/>
                  </a:cubicBezTo>
                  <a:cubicBezTo>
                    <a:pt x="147" y="20"/>
                    <a:pt x="147" y="20"/>
                    <a:pt x="148" y="2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46" y="20"/>
                    <a:pt x="145" y="21"/>
                    <a:pt x="144" y="22"/>
                  </a:cubicBezTo>
                  <a:cubicBezTo>
                    <a:pt x="144" y="21"/>
                    <a:pt x="144" y="21"/>
                    <a:pt x="144" y="21"/>
                  </a:cubicBezTo>
                  <a:cubicBezTo>
                    <a:pt x="141" y="22"/>
                    <a:pt x="140" y="25"/>
                    <a:pt x="140" y="28"/>
                  </a:cubicBezTo>
                  <a:cubicBezTo>
                    <a:pt x="134" y="31"/>
                    <a:pt x="134" y="23"/>
                    <a:pt x="132" y="19"/>
                  </a:cubicBezTo>
                  <a:cubicBezTo>
                    <a:pt x="132" y="19"/>
                    <a:pt x="132" y="20"/>
                    <a:pt x="132" y="20"/>
                  </a:cubicBezTo>
                  <a:cubicBezTo>
                    <a:pt x="122" y="14"/>
                    <a:pt x="100" y="2"/>
                    <a:pt x="70" y="4"/>
                  </a:cubicBezTo>
                  <a:cubicBezTo>
                    <a:pt x="28" y="6"/>
                    <a:pt x="0" y="37"/>
                    <a:pt x="1" y="82"/>
                  </a:cubicBezTo>
                  <a:cubicBezTo>
                    <a:pt x="2" y="146"/>
                    <a:pt x="58" y="200"/>
                    <a:pt x="97" y="200"/>
                  </a:cubicBezTo>
                  <a:cubicBezTo>
                    <a:pt x="107" y="200"/>
                    <a:pt x="115" y="198"/>
                    <a:pt x="121" y="197"/>
                  </a:cubicBezTo>
                  <a:cubicBezTo>
                    <a:pt x="121" y="197"/>
                    <a:pt x="121" y="196"/>
                    <a:pt x="121" y="196"/>
                  </a:cubicBezTo>
                  <a:cubicBezTo>
                    <a:pt x="121" y="196"/>
                    <a:pt x="120" y="197"/>
                    <a:pt x="119" y="197"/>
                  </a:cubicBezTo>
                  <a:cubicBezTo>
                    <a:pt x="120" y="197"/>
                    <a:pt x="121" y="196"/>
                    <a:pt x="121" y="196"/>
                  </a:cubicBezTo>
                  <a:cubicBezTo>
                    <a:pt x="123" y="194"/>
                    <a:pt x="125" y="193"/>
                    <a:pt x="127" y="193"/>
                  </a:cubicBezTo>
                  <a:cubicBezTo>
                    <a:pt x="125" y="193"/>
                    <a:pt x="123" y="194"/>
                    <a:pt x="121" y="196"/>
                  </a:cubicBezTo>
                  <a:cubicBezTo>
                    <a:pt x="131" y="193"/>
                    <a:pt x="141" y="187"/>
                    <a:pt x="151" y="196"/>
                  </a:cubicBezTo>
                  <a:cubicBezTo>
                    <a:pt x="151" y="195"/>
                    <a:pt x="151" y="195"/>
                    <a:pt x="151" y="195"/>
                  </a:cubicBezTo>
                  <a:cubicBezTo>
                    <a:pt x="157" y="198"/>
                    <a:pt x="166" y="200"/>
                    <a:pt x="179" y="200"/>
                  </a:cubicBezTo>
                  <a:cubicBezTo>
                    <a:pt x="218" y="200"/>
                    <a:pt x="275" y="157"/>
                    <a:pt x="276" y="94"/>
                  </a:cubicBezTo>
                  <a:cubicBezTo>
                    <a:pt x="276" y="48"/>
                    <a:pt x="258" y="12"/>
                    <a:pt x="215" y="5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14"/>
            <p:cNvSpPr>
              <a:spLocks/>
            </p:cNvSpPr>
            <p:nvPr/>
          </p:nvSpPr>
          <p:spPr bwMode="auto">
            <a:xfrm>
              <a:off x="10450514" y="3149601"/>
              <a:ext cx="92075" cy="158750"/>
            </a:xfrm>
            <a:custGeom>
              <a:avLst/>
              <a:gdLst>
                <a:gd name="T0" fmla="*/ 10 w 41"/>
                <a:gd name="T1" fmla="*/ 67 h 70"/>
                <a:gd name="T2" fmla="*/ 14 w 41"/>
                <a:gd name="T3" fmla="*/ 60 h 70"/>
                <a:gd name="T4" fmla="*/ 15 w 41"/>
                <a:gd name="T5" fmla="*/ 34 h 70"/>
                <a:gd name="T6" fmla="*/ 37 w 41"/>
                <a:gd name="T7" fmla="*/ 15 h 70"/>
                <a:gd name="T8" fmla="*/ 37 w 41"/>
                <a:gd name="T9" fmla="*/ 0 h 70"/>
                <a:gd name="T10" fmla="*/ 1 w 41"/>
                <a:gd name="T11" fmla="*/ 32 h 70"/>
                <a:gd name="T12" fmla="*/ 2 w 41"/>
                <a:gd name="T13" fmla="*/ 58 h 70"/>
                <a:gd name="T14" fmla="*/ 10 w 41"/>
                <a:gd name="T15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70">
                  <a:moveTo>
                    <a:pt x="10" y="67"/>
                  </a:moveTo>
                  <a:cubicBezTo>
                    <a:pt x="10" y="64"/>
                    <a:pt x="11" y="61"/>
                    <a:pt x="14" y="60"/>
                  </a:cubicBezTo>
                  <a:cubicBezTo>
                    <a:pt x="14" y="50"/>
                    <a:pt x="15" y="40"/>
                    <a:pt x="15" y="34"/>
                  </a:cubicBezTo>
                  <a:cubicBezTo>
                    <a:pt x="15" y="26"/>
                    <a:pt x="30" y="22"/>
                    <a:pt x="37" y="15"/>
                  </a:cubicBezTo>
                  <a:cubicBezTo>
                    <a:pt x="41" y="11"/>
                    <a:pt x="37" y="0"/>
                    <a:pt x="37" y="0"/>
                  </a:cubicBezTo>
                  <a:cubicBezTo>
                    <a:pt x="37" y="0"/>
                    <a:pt x="0" y="17"/>
                    <a:pt x="1" y="32"/>
                  </a:cubicBezTo>
                  <a:cubicBezTo>
                    <a:pt x="2" y="39"/>
                    <a:pt x="2" y="49"/>
                    <a:pt x="2" y="58"/>
                  </a:cubicBezTo>
                  <a:cubicBezTo>
                    <a:pt x="4" y="62"/>
                    <a:pt x="4" y="70"/>
                    <a:pt x="10" y="67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7" name="组合 396"/>
          <p:cNvGrpSpPr/>
          <p:nvPr/>
        </p:nvGrpSpPr>
        <p:grpSpPr>
          <a:xfrm>
            <a:off x="5743582" y="975887"/>
            <a:ext cx="1058863" cy="1060450"/>
            <a:chOff x="5891214" y="1627188"/>
            <a:chExt cx="1058863" cy="1060450"/>
          </a:xfrm>
        </p:grpSpPr>
        <p:sp>
          <p:nvSpPr>
            <p:cNvPr id="201" name="Oval 15"/>
            <p:cNvSpPr>
              <a:spLocks noChangeArrowheads="1"/>
            </p:cNvSpPr>
            <p:nvPr/>
          </p:nvSpPr>
          <p:spPr bwMode="auto">
            <a:xfrm>
              <a:off x="5891214" y="1627188"/>
              <a:ext cx="1058863" cy="1060450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16"/>
            <p:cNvSpPr>
              <a:spLocks/>
            </p:cNvSpPr>
            <p:nvPr/>
          </p:nvSpPr>
          <p:spPr bwMode="auto">
            <a:xfrm>
              <a:off x="6078539" y="1963738"/>
              <a:ext cx="574675" cy="469900"/>
            </a:xfrm>
            <a:custGeom>
              <a:avLst/>
              <a:gdLst>
                <a:gd name="T0" fmla="*/ 255 w 255"/>
                <a:gd name="T1" fmla="*/ 104 h 208"/>
                <a:gd name="T2" fmla="*/ 138 w 255"/>
                <a:gd name="T3" fmla="*/ 208 h 208"/>
                <a:gd name="T4" fmla="*/ 85 w 255"/>
                <a:gd name="T5" fmla="*/ 197 h 208"/>
                <a:gd name="T6" fmla="*/ 5 w 255"/>
                <a:gd name="T7" fmla="*/ 194 h 208"/>
                <a:gd name="T8" fmla="*/ 38 w 255"/>
                <a:gd name="T9" fmla="*/ 157 h 208"/>
                <a:gd name="T10" fmla="*/ 22 w 255"/>
                <a:gd name="T11" fmla="*/ 104 h 208"/>
                <a:gd name="T12" fmla="*/ 138 w 255"/>
                <a:gd name="T13" fmla="*/ 0 h 208"/>
                <a:gd name="T14" fmla="*/ 255 w 255"/>
                <a:gd name="T15" fmla="*/ 10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208">
                  <a:moveTo>
                    <a:pt x="255" y="104"/>
                  </a:moveTo>
                  <a:cubicBezTo>
                    <a:pt x="255" y="162"/>
                    <a:pt x="202" y="208"/>
                    <a:pt x="138" y="208"/>
                  </a:cubicBezTo>
                  <a:cubicBezTo>
                    <a:pt x="119" y="208"/>
                    <a:pt x="101" y="204"/>
                    <a:pt x="85" y="197"/>
                  </a:cubicBezTo>
                  <a:cubicBezTo>
                    <a:pt x="80" y="194"/>
                    <a:pt x="10" y="200"/>
                    <a:pt x="5" y="194"/>
                  </a:cubicBezTo>
                  <a:cubicBezTo>
                    <a:pt x="0" y="189"/>
                    <a:pt x="42" y="163"/>
                    <a:pt x="38" y="157"/>
                  </a:cubicBezTo>
                  <a:cubicBezTo>
                    <a:pt x="28" y="141"/>
                    <a:pt x="22" y="123"/>
                    <a:pt x="22" y="104"/>
                  </a:cubicBezTo>
                  <a:cubicBezTo>
                    <a:pt x="22" y="46"/>
                    <a:pt x="74" y="0"/>
                    <a:pt x="138" y="0"/>
                  </a:cubicBezTo>
                  <a:cubicBezTo>
                    <a:pt x="202" y="0"/>
                    <a:pt x="255" y="46"/>
                    <a:pt x="255" y="104"/>
                  </a:cubicBez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17"/>
            <p:cNvSpPr>
              <a:spLocks/>
            </p:cNvSpPr>
            <p:nvPr/>
          </p:nvSpPr>
          <p:spPr bwMode="auto">
            <a:xfrm>
              <a:off x="6346826" y="1824038"/>
              <a:ext cx="444500" cy="363538"/>
            </a:xfrm>
            <a:custGeom>
              <a:avLst/>
              <a:gdLst>
                <a:gd name="T0" fmla="*/ 0 w 197"/>
                <a:gd name="T1" fmla="*/ 80 h 161"/>
                <a:gd name="T2" fmla="*/ 89 w 197"/>
                <a:gd name="T3" fmla="*/ 161 h 161"/>
                <a:gd name="T4" fmla="*/ 130 w 197"/>
                <a:gd name="T5" fmla="*/ 152 h 161"/>
                <a:gd name="T6" fmla="*/ 193 w 197"/>
                <a:gd name="T7" fmla="*/ 150 h 161"/>
                <a:gd name="T8" fmla="*/ 167 w 197"/>
                <a:gd name="T9" fmla="*/ 121 h 161"/>
                <a:gd name="T10" fmla="*/ 179 w 197"/>
                <a:gd name="T11" fmla="*/ 80 h 161"/>
                <a:gd name="T12" fmla="*/ 89 w 197"/>
                <a:gd name="T13" fmla="*/ 0 h 161"/>
                <a:gd name="T14" fmla="*/ 0 w 197"/>
                <a:gd name="T15" fmla="*/ 8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161">
                  <a:moveTo>
                    <a:pt x="0" y="80"/>
                  </a:moveTo>
                  <a:cubicBezTo>
                    <a:pt x="0" y="125"/>
                    <a:pt x="40" y="161"/>
                    <a:pt x="89" y="161"/>
                  </a:cubicBezTo>
                  <a:cubicBezTo>
                    <a:pt x="104" y="161"/>
                    <a:pt x="118" y="158"/>
                    <a:pt x="130" y="152"/>
                  </a:cubicBezTo>
                  <a:cubicBezTo>
                    <a:pt x="135" y="150"/>
                    <a:pt x="188" y="154"/>
                    <a:pt x="193" y="150"/>
                  </a:cubicBezTo>
                  <a:cubicBezTo>
                    <a:pt x="197" y="146"/>
                    <a:pt x="164" y="126"/>
                    <a:pt x="167" y="121"/>
                  </a:cubicBezTo>
                  <a:cubicBezTo>
                    <a:pt x="175" y="109"/>
                    <a:pt x="179" y="95"/>
                    <a:pt x="179" y="80"/>
                  </a:cubicBezTo>
                  <a:cubicBezTo>
                    <a:pt x="179" y="36"/>
                    <a:pt x="139" y="0"/>
                    <a:pt x="89" y="0"/>
                  </a:cubicBezTo>
                  <a:cubicBezTo>
                    <a:pt x="40" y="0"/>
                    <a:pt x="0" y="36"/>
                    <a:pt x="0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10" name="组合 409"/>
          <p:cNvGrpSpPr/>
          <p:nvPr/>
        </p:nvGrpSpPr>
        <p:grpSpPr>
          <a:xfrm>
            <a:off x="9793294" y="3515887"/>
            <a:ext cx="1060450" cy="1060450"/>
            <a:chOff x="9940926" y="4167188"/>
            <a:chExt cx="1060450" cy="1060450"/>
          </a:xfrm>
        </p:grpSpPr>
        <p:sp>
          <p:nvSpPr>
            <p:cNvPr id="204" name="Oval 18"/>
            <p:cNvSpPr>
              <a:spLocks noChangeArrowheads="1"/>
            </p:cNvSpPr>
            <p:nvPr/>
          </p:nvSpPr>
          <p:spPr bwMode="auto">
            <a:xfrm>
              <a:off x="9940926" y="4167188"/>
              <a:ext cx="1060450" cy="1060450"/>
            </a:xfrm>
            <a:prstGeom prst="ellipse">
              <a:avLst/>
            </a:prstGeom>
            <a:solidFill>
              <a:srgbClr val="6DA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Oval 19"/>
            <p:cNvSpPr>
              <a:spLocks noChangeArrowheads="1"/>
            </p:cNvSpPr>
            <p:nvPr/>
          </p:nvSpPr>
          <p:spPr bwMode="auto">
            <a:xfrm>
              <a:off x="10134601" y="4360863"/>
              <a:ext cx="669925" cy="669925"/>
            </a:xfrm>
            <a:prstGeom prst="ellipse">
              <a:avLst/>
            </a:pr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20"/>
            <p:cNvSpPr>
              <a:spLocks/>
            </p:cNvSpPr>
            <p:nvPr/>
          </p:nvSpPr>
          <p:spPr bwMode="auto">
            <a:xfrm>
              <a:off x="10444164" y="4497388"/>
              <a:ext cx="360363" cy="322263"/>
            </a:xfrm>
            <a:custGeom>
              <a:avLst/>
              <a:gdLst>
                <a:gd name="T0" fmla="*/ 0 w 160"/>
                <a:gd name="T1" fmla="*/ 25 h 143"/>
                <a:gd name="T2" fmla="*/ 7 w 160"/>
                <a:gd name="T3" fmla="*/ 15 h 143"/>
                <a:gd name="T4" fmla="*/ 18 w 160"/>
                <a:gd name="T5" fmla="*/ 0 h 143"/>
                <a:gd name="T6" fmla="*/ 104 w 160"/>
                <a:gd name="T7" fmla="*/ 19 h 143"/>
                <a:gd name="T8" fmla="*/ 145 w 160"/>
                <a:gd name="T9" fmla="*/ 25 h 143"/>
                <a:gd name="T10" fmla="*/ 160 w 160"/>
                <a:gd name="T11" fmla="*/ 89 h 143"/>
                <a:gd name="T12" fmla="*/ 149 w 160"/>
                <a:gd name="T13" fmla="*/ 143 h 143"/>
                <a:gd name="T14" fmla="*/ 0 w 160"/>
                <a:gd name="T15" fmla="*/ 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43">
                  <a:moveTo>
                    <a:pt x="0" y="25"/>
                  </a:moveTo>
                  <a:cubicBezTo>
                    <a:pt x="2" y="22"/>
                    <a:pt x="5" y="18"/>
                    <a:pt x="7" y="15"/>
                  </a:cubicBezTo>
                  <a:cubicBezTo>
                    <a:pt x="11" y="10"/>
                    <a:pt x="15" y="5"/>
                    <a:pt x="18" y="0"/>
                  </a:cubicBezTo>
                  <a:cubicBezTo>
                    <a:pt x="48" y="13"/>
                    <a:pt x="77" y="16"/>
                    <a:pt x="104" y="19"/>
                  </a:cubicBezTo>
                  <a:cubicBezTo>
                    <a:pt x="119" y="20"/>
                    <a:pt x="133" y="22"/>
                    <a:pt x="145" y="25"/>
                  </a:cubicBezTo>
                  <a:cubicBezTo>
                    <a:pt x="155" y="44"/>
                    <a:pt x="160" y="66"/>
                    <a:pt x="160" y="89"/>
                  </a:cubicBezTo>
                  <a:cubicBezTo>
                    <a:pt x="160" y="108"/>
                    <a:pt x="156" y="126"/>
                    <a:pt x="149" y="143"/>
                  </a:cubicBezTo>
                  <a:cubicBezTo>
                    <a:pt x="116" y="91"/>
                    <a:pt x="58" y="52"/>
                    <a:pt x="0" y="25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21"/>
            <p:cNvSpPr>
              <a:spLocks/>
            </p:cNvSpPr>
            <p:nvPr/>
          </p:nvSpPr>
          <p:spPr bwMode="auto">
            <a:xfrm>
              <a:off x="10137776" y="4618038"/>
              <a:ext cx="227013" cy="346075"/>
            </a:xfrm>
            <a:custGeom>
              <a:avLst/>
              <a:gdLst>
                <a:gd name="T0" fmla="*/ 26 w 101"/>
                <a:gd name="T1" fmla="*/ 25 h 153"/>
                <a:gd name="T2" fmla="*/ 101 w 101"/>
                <a:gd name="T3" fmla="*/ 11 h 153"/>
                <a:gd name="T4" fmla="*/ 60 w 101"/>
                <a:gd name="T5" fmla="*/ 133 h 153"/>
                <a:gd name="T6" fmla="*/ 58 w 101"/>
                <a:gd name="T7" fmla="*/ 153 h 153"/>
                <a:gd name="T8" fmla="*/ 0 w 101"/>
                <a:gd name="T9" fmla="*/ 48 h 153"/>
                <a:gd name="T10" fmla="*/ 26 w 101"/>
                <a:gd name="T11" fmla="*/ 2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153">
                  <a:moveTo>
                    <a:pt x="26" y="25"/>
                  </a:moveTo>
                  <a:cubicBezTo>
                    <a:pt x="48" y="9"/>
                    <a:pt x="74" y="0"/>
                    <a:pt x="101" y="11"/>
                  </a:cubicBezTo>
                  <a:cubicBezTo>
                    <a:pt x="81" y="49"/>
                    <a:pt x="65" y="91"/>
                    <a:pt x="60" y="133"/>
                  </a:cubicBezTo>
                  <a:cubicBezTo>
                    <a:pt x="59" y="139"/>
                    <a:pt x="58" y="146"/>
                    <a:pt x="58" y="153"/>
                  </a:cubicBezTo>
                  <a:cubicBezTo>
                    <a:pt x="26" y="128"/>
                    <a:pt x="4" y="91"/>
                    <a:pt x="0" y="48"/>
                  </a:cubicBezTo>
                  <a:cubicBezTo>
                    <a:pt x="8" y="40"/>
                    <a:pt x="17" y="32"/>
                    <a:pt x="26" y="25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22"/>
            <p:cNvSpPr>
              <a:spLocks/>
            </p:cNvSpPr>
            <p:nvPr/>
          </p:nvSpPr>
          <p:spPr bwMode="auto">
            <a:xfrm>
              <a:off x="10393364" y="4572001"/>
              <a:ext cx="377825" cy="444500"/>
            </a:xfrm>
            <a:custGeom>
              <a:avLst/>
              <a:gdLst>
                <a:gd name="T0" fmla="*/ 0 w 167"/>
                <a:gd name="T1" fmla="*/ 28 h 197"/>
                <a:gd name="T2" fmla="*/ 17 w 167"/>
                <a:gd name="T3" fmla="*/ 0 h 197"/>
                <a:gd name="T4" fmla="*/ 18 w 167"/>
                <a:gd name="T5" fmla="*/ 0 h 197"/>
                <a:gd name="T6" fmla="*/ 167 w 167"/>
                <a:gd name="T7" fmla="*/ 120 h 197"/>
                <a:gd name="T8" fmla="*/ 78 w 167"/>
                <a:gd name="T9" fmla="*/ 197 h 197"/>
                <a:gd name="T10" fmla="*/ 0 w 167"/>
                <a:gd name="T11" fmla="*/ 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197">
                  <a:moveTo>
                    <a:pt x="0" y="28"/>
                  </a:moveTo>
                  <a:cubicBezTo>
                    <a:pt x="5" y="18"/>
                    <a:pt x="11" y="9"/>
                    <a:pt x="17" y="0"/>
                  </a:cubicBezTo>
                  <a:cubicBezTo>
                    <a:pt x="17" y="0"/>
                    <a:pt x="17" y="0"/>
                    <a:pt x="18" y="0"/>
                  </a:cubicBezTo>
                  <a:cubicBezTo>
                    <a:pt x="77" y="27"/>
                    <a:pt x="135" y="67"/>
                    <a:pt x="167" y="120"/>
                  </a:cubicBezTo>
                  <a:cubicBezTo>
                    <a:pt x="149" y="157"/>
                    <a:pt x="117" y="185"/>
                    <a:pt x="78" y="197"/>
                  </a:cubicBezTo>
                  <a:cubicBezTo>
                    <a:pt x="64" y="137"/>
                    <a:pt x="44" y="53"/>
                    <a:pt x="0" y="28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23"/>
            <p:cNvSpPr>
              <a:spLocks/>
            </p:cNvSpPr>
            <p:nvPr/>
          </p:nvSpPr>
          <p:spPr bwMode="auto">
            <a:xfrm>
              <a:off x="10288589" y="4652963"/>
              <a:ext cx="260350" cy="377825"/>
            </a:xfrm>
            <a:custGeom>
              <a:avLst/>
              <a:gdLst>
                <a:gd name="T0" fmla="*/ 42 w 116"/>
                <a:gd name="T1" fmla="*/ 0 h 168"/>
                <a:gd name="T2" fmla="*/ 116 w 116"/>
                <a:gd name="T3" fmla="*/ 163 h 168"/>
                <a:gd name="T4" fmla="*/ 81 w 116"/>
                <a:gd name="T5" fmla="*/ 168 h 168"/>
                <a:gd name="T6" fmla="*/ 0 w 116"/>
                <a:gd name="T7" fmla="*/ 144 h 168"/>
                <a:gd name="T8" fmla="*/ 2 w 116"/>
                <a:gd name="T9" fmla="*/ 119 h 168"/>
                <a:gd name="T10" fmla="*/ 42 w 116"/>
                <a:gd name="T1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168">
                  <a:moveTo>
                    <a:pt x="42" y="0"/>
                  </a:moveTo>
                  <a:cubicBezTo>
                    <a:pt x="83" y="23"/>
                    <a:pt x="103" y="105"/>
                    <a:pt x="116" y="163"/>
                  </a:cubicBezTo>
                  <a:cubicBezTo>
                    <a:pt x="105" y="166"/>
                    <a:pt x="93" y="168"/>
                    <a:pt x="81" y="168"/>
                  </a:cubicBezTo>
                  <a:cubicBezTo>
                    <a:pt x="51" y="168"/>
                    <a:pt x="23" y="159"/>
                    <a:pt x="0" y="144"/>
                  </a:cubicBezTo>
                  <a:cubicBezTo>
                    <a:pt x="0" y="136"/>
                    <a:pt x="1" y="127"/>
                    <a:pt x="2" y="119"/>
                  </a:cubicBezTo>
                  <a:cubicBezTo>
                    <a:pt x="7" y="78"/>
                    <a:pt x="22" y="37"/>
                    <a:pt x="42" y="0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24"/>
            <p:cNvSpPr>
              <a:spLocks/>
            </p:cNvSpPr>
            <p:nvPr/>
          </p:nvSpPr>
          <p:spPr bwMode="auto">
            <a:xfrm>
              <a:off x="10215564" y="4379913"/>
              <a:ext cx="250825" cy="166688"/>
            </a:xfrm>
            <a:custGeom>
              <a:avLst/>
              <a:gdLst>
                <a:gd name="T0" fmla="*/ 111 w 111"/>
                <a:gd name="T1" fmla="*/ 48 h 74"/>
                <a:gd name="T2" fmla="*/ 101 w 111"/>
                <a:gd name="T3" fmla="*/ 62 h 74"/>
                <a:gd name="T4" fmla="*/ 92 w 111"/>
                <a:gd name="T5" fmla="*/ 74 h 74"/>
                <a:gd name="T6" fmla="*/ 0 w 111"/>
                <a:gd name="T7" fmla="*/ 45 h 74"/>
                <a:gd name="T8" fmla="*/ 66 w 111"/>
                <a:gd name="T9" fmla="*/ 0 h 74"/>
                <a:gd name="T10" fmla="*/ 111 w 111"/>
                <a:gd name="T11" fmla="*/ 4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111" y="48"/>
                  </a:moveTo>
                  <a:cubicBezTo>
                    <a:pt x="108" y="52"/>
                    <a:pt x="104" y="57"/>
                    <a:pt x="101" y="62"/>
                  </a:cubicBezTo>
                  <a:cubicBezTo>
                    <a:pt x="98" y="66"/>
                    <a:pt x="95" y="70"/>
                    <a:pt x="92" y="74"/>
                  </a:cubicBezTo>
                  <a:cubicBezTo>
                    <a:pt x="60" y="60"/>
                    <a:pt x="28" y="50"/>
                    <a:pt x="0" y="45"/>
                  </a:cubicBezTo>
                  <a:cubicBezTo>
                    <a:pt x="17" y="24"/>
                    <a:pt x="40" y="9"/>
                    <a:pt x="66" y="0"/>
                  </a:cubicBezTo>
                  <a:cubicBezTo>
                    <a:pt x="70" y="16"/>
                    <a:pt x="82" y="33"/>
                    <a:pt x="111" y="48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25"/>
            <p:cNvSpPr>
              <a:spLocks/>
            </p:cNvSpPr>
            <p:nvPr/>
          </p:nvSpPr>
          <p:spPr bwMode="auto">
            <a:xfrm>
              <a:off x="10385426" y="4360863"/>
              <a:ext cx="184150" cy="111125"/>
            </a:xfrm>
            <a:custGeom>
              <a:avLst/>
              <a:gdLst>
                <a:gd name="T0" fmla="*/ 42 w 82"/>
                <a:gd name="T1" fmla="*/ 49 h 49"/>
                <a:gd name="T2" fmla="*/ 0 w 82"/>
                <a:gd name="T3" fmla="*/ 5 h 49"/>
                <a:gd name="T4" fmla="*/ 38 w 82"/>
                <a:gd name="T5" fmla="*/ 0 h 49"/>
                <a:gd name="T6" fmla="*/ 82 w 82"/>
                <a:gd name="T7" fmla="*/ 7 h 49"/>
                <a:gd name="T8" fmla="*/ 42 w 82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49">
                  <a:moveTo>
                    <a:pt x="42" y="49"/>
                  </a:moveTo>
                  <a:cubicBezTo>
                    <a:pt x="15" y="35"/>
                    <a:pt x="4" y="20"/>
                    <a:pt x="0" y="5"/>
                  </a:cubicBezTo>
                  <a:cubicBezTo>
                    <a:pt x="12" y="2"/>
                    <a:pt x="25" y="0"/>
                    <a:pt x="38" y="0"/>
                  </a:cubicBezTo>
                  <a:cubicBezTo>
                    <a:pt x="53" y="0"/>
                    <a:pt x="68" y="3"/>
                    <a:pt x="82" y="7"/>
                  </a:cubicBezTo>
                  <a:cubicBezTo>
                    <a:pt x="69" y="18"/>
                    <a:pt x="56" y="32"/>
                    <a:pt x="42" y="49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26"/>
            <p:cNvSpPr>
              <a:spLocks/>
            </p:cNvSpPr>
            <p:nvPr/>
          </p:nvSpPr>
          <p:spPr bwMode="auto">
            <a:xfrm>
              <a:off x="10498139" y="4386263"/>
              <a:ext cx="261938" cy="142875"/>
            </a:xfrm>
            <a:custGeom>
              <a:avLst/>
              <a:gdLst>
                <a:gd name="T0" fmla="*/ 0 w 116"/>
                <a:gd name="T1" fmla="*/ 42 h 63"/>
                <a:gd name="T2" fmla="*/ 41 w 116"/>
                <a:gd name="T3" fmla="*/ 0 h 63"/>
                <a:gd name="T4" fmla="*/ 116 w 116"/>
                <a:gd name="T5" fmla="*/ 63 h 63"/>
                <a:gd name="T6" fmla="*/ 81 w 116"/>
                <a:gd name="T7" fmla="*/ 59 h 63"/>
                <a:gd name="T8" fmla="*/ 0 w 116"/>
                <a:gd name="T9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63">
                  <a:moveTo>
                    <a:pt x="0" y="42"/>
                  </a:moveTo>
                  <a:cubicBezTo>
                    <a:pt x="14" y="24"/>
                    <a:pt x="29" y="10"/>
                    <a:pt x="41" y="0"/>
                  </a:cubicBezTo>
                  <a:cubicBezTo>
                    <a:pt x="73" y="12"/>
                    <a:pt x="99" y="35"/>
                    <a:pt x="116" y="63"/>
                  </a:cubicBezTo>
                  <a:cubicBezTo>
                    <a:pt x="105" y="61"/>
                    <a:pt x="93" y="60"/>
                    <a:pt x="81" y="59"/>
                  </a:cubicBezTo>
                  <a:cubicBezTo>
                    <a:pt x="55" y="56"/>
                    <a:pt x="28" y="54"/>
                    <a:pt x="0" y="42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27"/>
            <p:cNvSpPr>
              <a:spLocks/>
            </p:cNvSpPr>
            <p:nvPr/>
          </p:nvSpPr>
          <p:spPr bwMode="auto">
            <a:xfrm>
              <a:off x="10134601" y="4497388"/>
              <a:ext cx="277813" cy="203200"/>
            </a:xfrm>
            <a:custGeom>
              <a:avLst/>
              <a:gdLst>
                <a:gd name="T0" fmla="*/ 107 w 123"/>
                <a:gd name="T1" fmla="*/ 57 h 90"/>
                <a:gd name="T2" fmla="*/ 22 w 123"/>
                <a:gd name="T3" fmla="*/ 71 h 90"/>
                <a:gd name="T4" fmla="*/ 0 w 123"/>
                <a:gd name="T5" fmla="*/ 90 h 90"/>
                <a:gd name="T6" fmla="*/ 0 w 123"/>
                <a:gd name="T7" fmla="*/ 89 h 90"/>
                <a:gd name="T8" fmla="*/ 30 w 123"/>
                <a:gd name="T9" fmla="*/ 0 h 90"/>
                <a:gd name="T10" fmla="*/ 123 w 123"/>
                <a:gd name="T11" fmla="*/ 29 h 90"/>
                <a:gd name="T12" fmla="*/ 107 w 123"/>
                <a:gd name="T13" fmla="*/ 5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90">
                  <a:moveTo>
                    <a:pt x="107" y="57"/>
                  </a:moveTo>
                  <a:cubicBezTo>
                    <a:pt x="75" y="44"/>
                    <a:pt x="46" y="54"/>
                    <a:pt x="22" y="71"/>
                  </a:cubicBezTo>
                  <a:cubicBezTo>
                    <a:pt x="14" y="77"/>
                    <a:pt x="7" y="83"/>
                    <a:pt x="0" y="9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56"/>
                    <a:pt x="11" y="25"/>
                    <a:pt x="30" y="0"/>
                  </a:cubicBezTo>
                  <a:cubicBezTo>
                    <a:pt x="57" y="6"/>
                    <a:pt x="90" y="15"/>
                    <a:pt x="123" y="29"/>
                  </a:cubicBezTo>
                  <a:cubicBezTo>
                    <a:pt x="117" y="38"/>
                    <a:pt x="112" y="47"/>
                    <a:pt x="107" y="57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3" name="组合 392"/>
          <p:cNvGrpSpPr/>
          <p:nvPr/>
        </p:nvGrpSpPr>
        <p:grpSpPr>
          <a:xfrm>
            <a:off x="2972571" y="4784766"/>
            <a:ext cx="1060450" cy="1060450"/>
            <a:chOff x="7243764" y="357188"/>
            <a:chExt cx="1060450" cy="1060450"/>
          </a:xfrm>
        </p:grpSpPr>
        <p:sp>
          <p:nvSpPr>
            <p:cNvPr id="214" name="Oval 28"/>
            <p:cNvSpPr>
              <a:spLocks noChangeArrowheads="1"/>
            </p:cNvSpPr>
            <p:nvPr/>
          </p:nvSpPr>
          <p:spPr bwMode="auto">
            <a:xfrm>
              <a:off x="7243764" y="357188"/>
              <a:ext cx="1060450" cy="1060450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29"/>
            <p:cNvSpPr>
              <a:spLocks noEditPoints="1"/>
            </p:cNvSpPr>
            <p:nvPr/>
          </p:nvSpPr>
          <p:spPr bwMode="auto">
            <a:xfrm>
              <a:off x="7410451" y="585788"/>
              <a:ext cx="536575" cy="669925"/>
            </a:xfrm>
            <a:custGeom>
              <a:avLst/>
              <a:gdLst>
                <a:gd name="T0" fmla="*/ 197 w 238"/>
                <a:gd name="T1" fmla="*/ 277 h 297"/>
                <a:gd name="T2" fmla="*/ 223 w 238"/>
                <a:gd name="T3" fmla="*/ 241 h 297"/>
                <a:gd name="T4" fmla="*/ 218 w 238"/>
                <a:gd name="T5" fmla="*/ 192 h 297"/>
                <a:gd name="T6" fmla="*/ 207 w 238"/>
                <a:gd name="T7" fmla="*/ 151 h 297"/>
                <a:gd name="T8" fmla="*/ 237 w 238"/>
                <a:gd name="T9" fmla="*/ 66 h 297"/>
                <a:gd name="T10" fmla="*/ 222 w 238"/>
                <a:gd name="T11" fmla="*/ 36 h 297"/>
                <a:gd name="T12" fmla="*/ 185 w 238"/>
                <a:gd name="T13" fmla="*/ 11 h 297"/>
                <a:gd name="T14" fmla="*/ 141 w 238"/>
                <a:gd name="T15" fmla="*/ 1 h 297"/>
                <a:gd name="T16" fmla="*/ 89 w 238"/>
                <a:gd name="T17" fmla="*/ 10 h 297"/>
                <a:gd name="T18" fmla="*/ 45 w 238"/>
                <a:gd name="T19" fmla="*/ 39 h 297"/>
                <a:gd name="T20" fmla="*/ 1 w 238"/>
                <a:gd name="T21" fmla="*/ 141 h 297"/>
                <a:gd name="T22" fmla="*/ 2 w 238"/>
                <a:gd name="T23" fmla="*/ 169 h 297"/>
                <a:gd name="T24" fmla="*/ 27 w 238"/>
                <a:gd name="T25" fmla="*/ 237 h 297"/>
                <a:gd name="T26" fmla="*/ 78 w 238"/>
                <a:gd name="T27" fmla="*/ 283 h 297"/>
                <a:gd name="T28" fmla="*/ 107 w 238"/>
                <a:gd name="T29" fmla="*/ 293 h 297"/>
                <a:gd name="T30" fmla="*/ 126 w 238"/>
                <a:gd name="T31" fmla="*/ 296 h 297"/>
                <a:gd name="T32" fmla="*/ 197 w 238"/>
                <a:gd name="T33" fmla="*/ 277 h 297"/>
                <a:gd name="T34" fmla="*/ 145 w 238"/>
                <a:gd name="T35" fmla="*/ 232 h 297"/>
                <a:gd name="T36" fmla="*/ 139 w 238"/>
                <a:gd name="T37" fmla="*/ 195 h 297"/>
                <a:gd name="T38" fmla="*/ 176 w 238"/>
                <a:gd name="T39" fmla="*/ 202 h 297"/>
                <a:gd name="T40" fmla="*/ 182 w 238"/>
                <a:gd name="T41" fmla="*/ 239 h 297"/>
                <a:gd name="T42" fmla="*/ 145 w 238"/>
                <a:gd name="T43" fmla="*/ 232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8" h="297">
                  <a:moveTo>
                    <a:pt x="197" y="277"/>
                  </a:moveTo>
                  <a:cubicBezTo>
                    <a:pt x="211" y="269"/>
                    <a:pt x="220" y="257"/>
                    <a:pt x="223" y="241"/>
                  </a:cubicBezTo>
                  <a:cubicBezTo>
                    <a:pt x="226" y="228"/>
                    <a:pt x="226" y="206"/>
                    <a:pt x="218" y="192"/>
                  </a:cubicBezTo>
                  <a:cubicBezTo>
                    <a:pt x="211" y="179"/>
                    <a:pt x="208" y="173"/>
                    <a:pt x="207" y="151"/>
                  </a:cubicBezTo>
                  <a:cubicBezTo>
                    <a:pt x="205" y="122"/>
                    <a:pt x="238" y="81"/>
                    <a:pt x="237" y="66"/>
                  </a:cubicBezTo>
                  <a:cubicBezTo>
                    <a:pt x="235" y="54"/>
                    <a:pt x="230" y="45"/>
                    <a:pt x="222" y="36"/>
                  </a:cubicBezTo>
                  <a:cubicBezTo>
                    <a:pt x="211" y="26"/>
                    <a:pt x="199" y="17"/>
                    <a:pt x="185" y="11"/>
                  </a:cubicBezTo>
                  <a:cubicBezTo>
                    <a:pt x="171" y="5"/>
                    <a:pt x="157" y="2"/>
                    <a:pt x="141" y="1"/>
                  </a:cubicBezTo>
                  <a:cubicBezTo>
                    <a:pt x="123" y="0"/>
                    <a:pt x="106" y="3"/>
                    <a:pt x="89" y="10"/>
                  </a:cubicBezTo>
                  <a:cubicBezTo>
                    <a:pt x="72" y="16"/>
                    <a:pt x="58" y="26"/>
                    <a:pt x="45" y="39"/>
                  </a:cubicBezTo>
                  <a:cubicBezTo>
                    <a:pt x="18" y="66"/>
                    <a:pt x="3" y="102"/>
                    <a:pt x="1" y="141"/>
                  </a:cubicBezTo>
                  <a:cubicBezTo>
                    <a:pt x="0" y="150"/>
                    <a:pt x="1" y="160"/>
                    <a:pt x="2" y="169"/>
                  </a:cubicBezTo>
                  <a:cubicBezTo>
                    <a:pt x="4" y="193"/>
                    <a:pt x="13" y="217"/>
                    <a:pt x="27" y="237"/>
                  </a:cubicBezTo>
                  <a:cubicBezTo>
                    <a:pt x="40" y="257"/>
                    <a:pt x="58" y="273"/>
                    <a:pt x="78" y="283"/>
                  </a:cubicBezTo>
                  <a:cubicBezTo>
                    <a:pt x="87" y="287"/>
                    <a:pt x="97" y="291"/>
                    <a:pt x="107" y="293"/>
                  </a:cubicBezTo>
                  <a:cubicBezTo>
                    <a:pt x="113" y="294"/>
                    <a:pt x="120" y="295"/>
                    <a:pt x="126" y="296"/>
                  </a:cubicBezTo>
                  <a:cubicBezTo>
                    <a:pt x="151" y="297"/>
                    <a:pt x="175" y="291"/>
                    <a:pt x="197" y="277"/>
                  </a:cubicBezTo>
                  <a:close/>
                  <a:moveTo>
                    <a:pt x="145" y="232"/>
                  </a:moveTo>
                  <a:cubicBezTo>
                    <a:pt x="133" y="220"/>
                    <a:pt x="130" y="204"/>
                    <a:pt x="139" y="195"/>
                  </a:cubicBezTo>
                  <a:cubicBezTo>
                    <a:pt x="147" y="187"/>
                    <a:pt x="164" y="190"/>
                    <a:pt x="176" y="202"/>
                  </a:cubicBezTo>
                  <a:cubicBezTo>
                    <a:pt x="188" y="214"/>
                    <a:pt x="191" y="230"/>
                    <a:pt x="182" y="239"/>
                  </a:cubicBezTo>
                  <a:cubicBezTo>
                    <a:pt x="174" y="247"/>
                    <a:pt x="157" y="244"/>
                    <a:pt x="145" y="232"/>
                  </a:cubicBez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30"/>
            <p:cNvSpPr>
              <a:spLocks/>
            </p:cNvSpPr>
            <p:nvPr/>
          </p:nvSpPr>
          <p:spPr bwMode="auto">
            <a:xfrm>
              <a:off x="7553326" y="688976"/>
              <a:ext cx="131763" cy="131763"/>
            </a:xfrm>
            <a:custGeom>
              <a:avLst/>
              <a:gdLst>
                <a:gd name="T0" fmla="*/ 2 w 59"/>
                <a:gd name="T1" fmla="*/ 32 h 58"/>
                <a:gd name="T2" fmla="*/ 26 w 59"/>
                <a:gd name="T3" fmla="*/ 1 h 58"/>
                <a:gd name="T4" fmla="*/ 57 w 59"/>
                <a:gd name="T5" fmla="*/ 26 h 58"/>
                <a:gd name="T6" fmla="*/ 33 w 59"/>
                <a:gd name="T7" fmla="*/ 57 h 58"/>
                <a:gd name="T8" fmla="*/ 2 w 59"/>
                <a:gd name="T9" fmla="*/ 3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2" y="32"/>
                  </a:moveTo>
                  <a:cubicBezTo>
                    <a:pt x="0" y="17"/>
                    <a:pt x="11" y="3"/>
                    <a:pt x="26" y="1"/>
                  </a:cubicBezTo>
                  <a:cubicBezTo>
                    <a:pt x="41" y="0"/>
                    <a:pt x="55" y="11"/>
                    <a:pt x="57" y="26"/>
                  </a:cubicBezTo>
                  <a:cubicBezTo>
                    <a:pt x="59" y="41"/>
                    <a:pt x="48" y="55"/>
                    <a:pt x="33" y="57"/>
                  </a:cubicBezTo>
                  <a:cubicBezTo>
                    <a:pt x="17" y="58"/>
                    <a:pt x="3" y="47"/>
                    <a:pt x="2" y="32"/>
                  </a:cubicBez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Freeform 31"/>
            <p:cNvSpPr>
              <a:spLocks/>
            </p:cNvSpPr>
            <p:nvPr/>
          </p:nvSpPr>
          <p:spPr bwMode="auto">
            <a:xfrm>
              <a:off x="7726364" y="688976"/>
              <a:ext cx="133350" cy="131763"/>
            </a:xfrm>
            <a:custGeom>
              <a:avLst/>
              <a:gdLst>
                <a:gd name="T0" fmla="*/ 2 w 59"/>
                <a:gd name="T1" fmla="*/ 32 h 58"/>
                <a:gd name="T2" fmla="*/ 27 w 59"/>
                <a:gd name="T3" fmla="*/ 1 h 58"/>
                <a:gd name="T4" fmla="*/ 58 w 59"/>
                <a:gd name="T5" fmla="*/ 26 h 58"/>
                <a:gd name="T6" fmla="*/ 33 w 59"/>
                <a:gd name="T7" fmla="*/ 57 h 58"/>
                <a:gd name="T8" fmla="*/ 2 w 59"/>
                <a:gd name="T9" fmla="*/ 3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2" y="32"/>
                  </a:moveTo>
                  <a:cubicBezTo>
                    <a:pt x="0" y="17"/>
                    <a:pt x="11" y="3"/>
                    <a:pt x="27" y="1"/>
                  </a:cubicBezTo>
                  <a:cubicBezTo>
                    <a:pt x="42" y="0"/>
                    <a:pt x="56" y="11"/>
                    <a:pt x="58" y="26"/>
                  </a:cubicBezTo>
                  <a:cubicBezTo>
                    <a:pt x="59" y="41"/>
                    <a:pt x="48" y="55"/>
                    <a:pt x="33" y="57"/>
                  </a:cubicBezTo>
                  <a:cubicBezTo>
                    <a:pt x="18" y="58"/>
                    <a:pt x="4" y="47"/>
                    <a:pt x="2" y="32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32"/>
            <p:cNvSpPr>
              <a:spLocks/>
            </p:cNvSpPr>
            <p:nvPr/>
          </p:nvSpPr>
          <p:spPr bwMode="auto">
            <a:xfrm>
              <a:off x="7456489" y="844551"/>
              <a:ext cx="130175" cy="133350"/>
            </a:xfrm>
            <a:custGeom>
              <a:avLst/>
              <a:gdLst>
                <a:gd name="T0" fmla="*/ 1 w 58"/>
                <a:gd name="T1" fmla="*/ 33 h 59"/>
                <a:gd name="T2" fmla="*/ 26 w 58"/>
                <a:gd name="T3" fmla="*/ 2 h 59"/>
                <a:gd name="T4" fmla="*/ 57 w 58"/>
                <a:gd name="T5" fmla="*/ 27 h 59"/>
                <a:gd name="T6" fmla="*/ 32 w 58"/>
                <a:gd name="T7" fmla="*/ 58 h 59"/>
                <a:gd name="T8" fmla="*/ 1 w 58"/>
                <a:gd name="T9" fmla="*/ 3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1" y="33"/>
                  </a:moveTo>
                  <a:cubicBezTo>
                    <a:pt x="0" y="18"/>
                    <a:pt x="11" y="4"/>
                    <a:pt x="26" y="2"/>
                  </a:cubicBezTo>
                  <a:cubicBezTo>
                    <a:pt x="41" y="0"/>
                    <a:pt x="55" y="11"/>
                    <a:pt x="57" y="27"/>
                  </a:cubicBezTo>
                  <a:cubicBezTo>
                    <a:pt x="58" y="42"/>
                    <a:pt x="48" y="56"/>
                    <a:pt x="32" y="58"/>
                  </a:cubicBezTo>
                  <a:cubicBezTo>
                    <a:pt x="17" y="59"/>
                    <a:pt x="3" y="48"/>
                    <a:pt x="1" y="33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33"/>
            <p:cNvSpPr>
              <a:spLocks/>
            </p:cNvSpPr>
            <p:nvPr/>
          </p:nvSpPr>
          <p:spPr bwMode="auto">
            <a:xfrm>
              <a:off x="7521576" y="1014413"/>
              <a:ext cx="133350" cy="130175"/>
            </a:xfrm>
            <a:custGeom>
              <a:avLst/>
              <a:gdLst>
                <a:gd name="T0" fmla="*/ 2 w 59"/>
                <a:gd name="T1" fmla="*/ 32 h 58"/>
                <a:gd name="T2" fmla="*/ 27 w 59"/>
                <a:gd name="T3" fmla="*/ 1 h 58"/>
                <a:gd name="T4" fmla="*/ 57 w 59"/>
                <a:gd name="T5" fmla="*/ 26 h 58"/>
                <a:gd name="T6" fmla="*/ 33 w 59"/>
                <a:gd name="T7" fmla="*/ 57 h 58"/>
                <a:gd name="T8" fmla="*/ 2 w 59"/>
                <a:gd name="T9" fmla="*/ 3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2" y="32"/>
                  </a:moveTo>
                  <a:cubicBezTo>
                    <a:pt x="0" y="17"/>
                    <a:pt x="11" y="3"/>
                    <a:pt x="27" y="1"/>
                  </a:cubicBezTo>
                  <a:cubicBezTo>
                    <a:pt x="42" y="0"/>
                    <a:pt x="56" y="11"/>
                    <a:pt x="57" y="26"/>
                  </a:cubicBezTo>
                  <a:cubicBezTo>
                    <a:pt x="59" y="41"/>
                    <a:pt x="48" y="55"/>
                    <a:pt x="33" y="57"/>
                  </a:cubicBezTo>
                  <a:cubicBezTo>
                    <a:pt x="18" y="58"/>
                    <a:pt x="4" y="48"/>
                    <a:pt x="2" y="32"/>
                  </a:cubicBezTo>
                  <a:close/>
                </a:path>
              </a:pathLst>
            </a:custGeom>
            <a:solidFill>
              <a:srgbClr val="6DA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34"/>
            <p:cNvSpPr>
              <a:spLocks/>
            </p:cNvSpPr>
            <p:nvPr/>
          </p:nvSpPr>
          <p:spPr bwMode="auto">
            <a:xfrm>
              <a:off x="8012114" y="676276"/>
              <a:ext cx="41275" cy="82550"/>
            </a:xfrm>
            <a:custGeom>
              <a:avLst/>
              <a:gdLst>
                <a:gd name="T0" fmla="*/ 26 w 26"/>
                <a:gd name="T1" fmla="*/ 52 h 52"/>
                <a:gd name="T2" fmla="*/ 2 w 26"/>
                <a:gd name="T3" fmla="*/ 52 h 52"/>
                <a:gd name="T4" fmla="*/ 0 w 26"/>
                <a:gd name="T5" fmla="*/ 0 h 52"/>
                <a:gd name="T6" fmla="*/ 26 w 26"/>
                <a:gd name="T7" fmla="*/ 1 h 52"/>
                <a:gd name="T8" fmla="*/ 26 w 26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2">
                  <a:moveTo>
                    <a:pt x="26" y="52"/>
                  </a:moveTo>
                  <a:lnTo>
                    <a:pt x="2" y="52"/>
                  </a:lnTo>
                  <a:lnTo>
                    <a:pt x="0" y="0"/>
                  </a:lnTo>
                  <a:lnTo>
                    <a:pt x="26" y="1"/>
                  </a:lnTo>
                  <a:lnTo>
                    <a:pt x="26" y="52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35"/>
            <p:cNvSpPr>
              <a:spLocks/>
            </p:cNvSpPr>
            <p:nvPr/>
          </p:nvSpPr>
          <p:spPr bwMode="auto">
            <a:xfrm>
              <a:off x="8001001" y="739776"/>
              <a:ext cx="66675" cy="490538"/>
            </a:xfrm>
            <a:custGeom>
              <a:avLst/>
              <a:gdLst>
                <a:gd name="T0" fmla="*/ 24 w 29"/>
                <a:gd name="T1" fmla="*/ 208 h 218"/>
                <a:gd name="T2" fmla="*/ 14 w 29"/>
                <a:gd name="T3" fmla="*/ 218 h 218"/>
                <a:gd name="T4" fmla="*/ 13 w 29"/>
                <a:gd name="T5" fmla="*/ 218 h 218"/>
                <a:gd name="T6" fmla="*/ 4 w 29"/>
                <a:gd name="T7" fmla="*/ 208 h 218"/>
                <a:gd name="T8" fmla="*/ 0 w 29"/>
                <a:gd name="T9" fmla="*/ 10 h 218"/>
                <a:gd name="T10" fmla="*/ 7 w 29"/>
                <a:gd name="T11" fmla="*/ 0 h 218"/>
                <a:gd name="T12" fmla="*/ 22 w 29"/>
                <a:gd name="T13" fmla="*/ 0 h 218"/>
                <a:gd name="T14" fmla="*/ 29 w 29"/>
                <a:gd name="T15" fmla="*/ 9 h 218"/>
                <a:gd name="T16" fmla="*/ 24 w 29"/>
                <a:gd name="T17" fmla="*/ 20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18">
                  <a:moveTo>
                    <a:pt x="24" y="208"/>
                  </a:moveTo>
                  <a:cubicBezTo>
                    <a:pt x="24" y="213"/>
                    <a:pt x="19" y="218"/>
                    <a:pt x="14" y="218"/>
                  </a:cubicBezTo>
                  <a:cubicBezTo>
                    <a:pt x="13" y="218"/>
                    <a:pt x="13" y="218"/>
                    <a:pt x="13" y="218"/>
                  </a:cubicBezTo>
                  <a:cubicBezTo>
                    <a:pt x="8" y="218"/>
                    <a:pt x="4" y="213"/>
                    <a:pt x="4" y="20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2" y="0"/>
                    <a:pt x="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7" y="0"/>
                    <a:pt x="29" y="4"/>
                    <a:pt x="29" y="9"/>
                  </a:cubicBezTo>
                  <a:lnTo>
                    <a:pt x="24" y="208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36"/>
            <p:cNvSpPr>
              <a:spLocks/>
            </p:cNvSpPr>
            <p:nvPr/>
          </p:nvSpPr>
          <p:spPr bwMode="auto">
            <a:xfrm>
              <a:off x="7983539" y="542926"/>
              <a:ext cx="101600" cy="153988"/>
            </a:xfrm>
            <a:custGeom>
              <a:avLst/>
              <a:gdLst>
                <a:gd name="T0" fmla="*/ 34 w 45"/>
                <a:gd name="T1" fmla="*/ 0 h 68"/>
                <a:gd name="T2" fmla="*/ 45 w 45"/>
                <a:gd name="T3" fmla="*/ 45 h 68"/>
                <a:gd name="T4" fmla="*/ 22 w 45"/>
                <a:gd name="T5" fmla="*/ 68 h 68"/>
                <a:gd name="T6" fmla="*/ 0 w 45"/>
                <a:gd name="T7" fmla="*/ 45 h 68"/>
                <a:gd name="T8" fmla="*/ 7 w 45"/>
                <a:gd name="T9" fmla="*/ 10 h 68"/>
                <a:gd name="T10" fmla="*/ 34 w 45"/>
                <a:gd name="T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68">
                  <a:moveTo>
                    <a:pt x="34" y="0"/>
                  </a:moveTo>
                  <a:cubicBezTo>
                    <a:pt x="40" y="14"/>
                    <a:pt x="45" y="34"/>
                    <a:pt x="45" y="45"/>
                  </a:cubicBezTo>
                  <a:cubicBezTo>
                    <a:pt x="45" y="58"/>
                    <a:pt x="35" y="68"/>
                    <a:pt x="22" y="68"/>
                  </a:cubicBezTo>
                  <a:cubicBezTo>
                    <a:pt x="10" y="68"/>
                    <a:pt x="0" y="58"/>
                    <a:pt x="0" y="45"/>
                  </a:cubicBezTo>
                  <a:cubicBezTo>
                    <a:pt x="0" y="36"/>
                    <a:pt x="3" y="22"/>
                    <a:pt x="7" y="10"/>
                  </a:cubicBezTo>
                  <a:cubicBezTo>
                    <a:pt x="17" y="11"/>
                    <a:pt x="28" y="8"/>
                    <a:pt x="34" y="0"/>
                  </a:cubicBez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37"/>
            <p:cNvSpPr>
              <a:spLocks/>
            </p:cNvSpPr>
            <p:nvPr/>
          </p:nvSpPr>
          <p:spPr bwMode="auto">
            <a:xfrm>
              <a:off x="7999414" y="504826"/>
              <a:ext cx="60325" cy="63500"/>
            </a:xfrm>
            <a:custGeom>
              <a:avLst/>
              <a:gdLst>
                <a:gd name="T0" fmla="*/ 15 w 27"/>
                <a:gd name="T1" fmla="*/ 0 h 28"/>
                <a:gd name="T2" fmla="*/ 27 w 27"/>
                <a:gd name="T3" fmla="*/ 17 h 28"/>
                <a:gd name="T4" fmla="*/ 0 w 27"/>
                <a:gd name="T5" fmla="*/ 27 h 28"/>
                <a:gd name="T6" fmla="*/ 15 w 27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8">
                  <a:moveTo>
                    <a:pt x="15" y="0"/>
                  </a:moveTo>
                  <a:cubicBezTo>
                    <a:pt x="19" y="0"/>
                    <a:pt x="23" y="7"/>
                    <a:pt x="27" y="17"/>
                  </a:cubicBezTo>
                  <a:cubicBezTo>
                    <a:pt x="21" y="25"/>
                    <a:pt x="10" y="28"/>
                    <a:pt x="0" y="27"/>
                  </a:cubicBezTo>
                  <a:cubicBezTo>
                    <a:pt x="5" y="12"/>
                    <a:pt x="11" y="0"/>
                    <a:pt x="15" y="0"/>
                  </a:cubicBez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00" name="组合 399"/>
          <p:cNvGrpSpPr/>
          <p:nvPr/>
        </p:nvGrpSpPr>
        <p:grpSpPr>
          <a:xfrm>
            <a:off x="9793294" y="975887"/>
            <a:ext cx="1060450" cy="1060450"/>
            <a:chOff x="9940926" y="1627188"/>
            <a:chExt cx="1060450" cy="1060450"/>
          </a:xfrm>
        </p:grpSpPr>
        <p:sp>
          <p:nvSpPr>
            <p:cNvPr id="224" name="Oval 38"/>
            <p:cNvSpPr>
              <a:spLocks noChangeArrowheads="1"/>
            </p:cNvSpPr>
            <p:nvPr/>
          </p:nvSpPr>
          <p:spPr bwMode="auto">
            <a:xfrm>
              <a:off x="9940926" y="1627188"/>
              <a:ext cx="1060450" cy="1060450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Freeform 39"/>
            <p:cNvSpPr>
              <a:spLocks/>
            </p:cNvSpPr>
            <p:nvPr/>
          </p:nvSpPr>
          <p:spPr bwMode="auto">
            <a:xfrm>
              <a:off x="10317164" y="1927226"/>
              <a:ext cx="373063" cy="576263"/>
            </a:xfrm>
            <a:custGeom>
              <a:avLst/>
              <a:gdLst>
                <a:gd name="T0" fmla="*/ 98 w 165"/>
                <a:gd name="T1" fmla="*/ 13 h 255"/>
                <a:gd name="T2" fmla="*/ 96 w 165"/>
                <a:gd name="T3" fmla="*/ 7 h 255"/>
                <a:gd name="T4" fmla="*/ 94 w 165"/>
                <a:gd name="T5" fmla="*/ 2 h 255"/>
                <a:gd name="T6" fmla="*/ 86 w 165"/>
                <a:gd name="T7" fmla="*/ 1 h 255"/>
                <a:gd name="T8" fmla="*/ 83 w 165"/>
                <a:gd name="T9" fmla="*/ 0 h 255"/>
                <a:gd name="T10" fmla="*/ 79 w 165"/>
                <a:gd name="T11" fmla="*/ 1 h 255"/>
                <a:gd name="T12" fmla="*/ 73 w 165"/>
                <a:gd name="T13" fmla="*/ 1 h 255"/>
                <a:gd name="T14" fmla="*/ 69 w 165"/>
                <a:gd name="T15" fmla="*/ 7 h 255"/>
                <a:gd name="T16" fmla="*/ 68 w 165"/>
                <a:gd name="T17" fmla="*/ 13 h 255"/>
                <a:gd name="T18" fmla="*/ 1 w 165"/>
                <a:gd name="T19" fmla="*/ 252 h 255"/>
                <a:gd name="T20" fmla="*/ 3 w 165"/>
                <a:gd name="T21" fmla="*/ 255 h 255"/>
                <a:gd name="T22" fmla="*/ 25 w 165"/>
                <a:gd name="T23" fmla="*/ 255 h 255"/>
                <a:gd name="T24" fmla="*/ 28 w 165"/>
                <a:gd name="T25" fmla="*/ 252 h 255"/>
                <a:gd name="T26" fmla="*/ 81 w 165"/>
                <a:gd name="T27" fmla="*/ 43 h 255"/>
                <a:gd name="T28" fmla="*/ 82 w 165"/>
                <a:gd name="T29" fmla="*/ 38 h 255"/>
                <a:gd name="T30" fmla="*/ 85 w 165"/>
                <a:gd name="T31" fmla="*/ 43 h 255"/>
                <a:gd name="T32" fmla="*/ 137 w 165"/>
                <a:gd name="T33" fmla="*/ 252 h 255"/>
                <a:gd name="T34" fmla="*/ 140 w 165"/>
                <a:gd name="T35" fmla="*/ 255 h 255"/>
                <a:gd name="T36" fmla="*/ 163 w 165"/>
                <a:gd name="T37" fmla="*/ 255 h 255"/>
                <a:gd name="T38" fmla="*/ 165 w 165"/>
                <a:gd name="T39" fmla="*/ 252 h 255"/>
                <a:gd name="T40" fmla="*/ 98 w 165"/>
                <a:gd name="T41" fmla="*/ 1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5" h="255">
                  <a:moveTo>
                    <a:pt x="98" y="13"/>
                  </a:moveTo>
                  <a:cubicBezTo>
                    <a:pt x="97" y="11"/>
                    <a:pt x="97" y="9"/>
                    <a:pt x="96" y="7"/>
                  </a:cubicBezTo>
                  <a:cubicBezTo>
                    <a:pt x="96" y="7"/>
                    <a:pt x="95" y="3"/>
                    <a:pt x="94" y="2"/>
                  </a:cubicBezTo>
                  <a:cubicBezTo>
                    <a:pt x="93" y="1"/>
                    <a:pt x="86" y="1"/>
                    <a:pt x="86" y="1"/>
                  </a:cubicBezTo>
                  <a:cubicBezTo>
                    <a:pt x="84" y="1"/>
                    <a:pt x="83" y="0"/>
                    <a:pt x="83" y="0"/>
                  </a:cubicBezTo>
                  <a:cubicBezTo>
                    <a:pt x="82" y="0"/>
                    <a:pt x="81" y="1"/>
                    <a:pt x="79" y="1"/>
                  </a:cubicBezTo>
                  <a:cubicBezTo>
                    <a:pt x="79" y="1"/>
                    <a:pt x="75" y="1"/>
                    <a:pt x="73" y="1"/>
                  </a:cubicBezTo>
                  <a:cubicBezTo>
                    <a:pt x="72" y="1"/>
                    <a:pt x="69" y="7"/>
                    <a:pt x="69" y="7"/>
                  </a:cubicBezTo>
                  <a:cubicBezTo>
                    <a:pt x="69" y="9"/>
                    <a:pt x="68" y="11"/>
                    <a:pt x="68" y="13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0" y="254"/>
                    <a:pt x="1" y="255"/>
                    <a:pt x="3" y="255"/>
                  </a:cubicBezTo>
                  <a:cubicBezTo>
                    <a:pt x="25" y="255"/>
                    <a:pt x="25" y="255"/>
                    <a:pt x="25" y="255"/>
                  </a:cubicBezTo>
                  <a:cubicBezTo>
                    <a:pt x="26" y="255"/>
                    <a:pt x="28" y="254"/>
                    <a:pt x="28" y="252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81" y="41"/>
                    <a:pt x="82" y="39"/>
                    <a:pt x="82" y="38"/>
                  </a:cubicBezTo>
                  <a:cubicBezTo>
                    <a:pt x="83" y="38"/>
                    <a:pt x="84" y="41"/>
                    <a:pt x="85" y="43"/>
                  </a:cubicBezTo>
                  <a:cubicBezTo>
                    <a:pt x="137" y="252"/>
                    <a:pt x="137" y="252"/>
                    <a:pt x="137" y="252"/>
                  </a:cubicBezTo>
                  <a:cubicBezTo>
                    <a:pt x="137" y="254"/>
                    <a:pt x="139" y="255"/>
                    <a:pt x="140" y="255"/>
                  </a:cubicBezTo>
                  <a:cubicBezTo>
                    <a:pt x="163" y="255"/>
                    <a:pt x="163" y="255"/>
                    <a:pt x="163" y="255"/>
                  </a:cubicBezTo>
                  <a:cubicBezTo>
                    <a:pt x="164" y="255"/>
                    <a:pt x="165" y="254"/>
                    <a:pt x="165" y="252"/>
                  </a:cubicBezTo>
                  <a:lnTo>
                    <a:pt x="98" y="13"/>
                  </a:lnTo>
                  <a:close/>
                </a:path>
              </a:pathLst>
            </a:custGeom>
            <a:solidFill>
              <a:srgbClr val="CE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40"/>
            <p:cNvSpPr>
              <a:spLocks/>
            </p:cNvSpPr>
            <p:nvPr/>
          </p:nvSpPr>
          <p:spPr bwMode="auto">
            <a:xfrm>
              <a:off x="10180639" y="1900238"/>
              <a:ext cx="614363" cy="492125"/>
            </a:xfrm>
            <a:custGeom>
              <a:avLst/>
              <a:gdLst>
                <a:gd name="T0" fmla="*/ 273 w 273"/>
                <a:gd name="T1" fmla="*/ 200 h 218"/>
                <a:gd name="T2" fmla="*/ 255 w 273"/>
                <a:gd name="T3" fmla="*/ 218 h 218"/>
                <a:gd name="T4" fmla="*/ 17 w 273"/>
                <a:gd name="T5" fmla="*/ 218 h 218"/>
                <a:gd name="T6" fmla="*/ 0 w 273"/>
                <a:gd name="T7" fmla="*/ 200 h 218"/>
                <a:gd name="T8" fmla="*/ 0 w 273"/>
                <a:gd name="T9" fmla="*/ 18 h 218"/>
                <a:gd name="T10" fmla="*/ 17 w 273"/>
                <a:gd name="T11" fmla="*/ 0 h 218"/>
                <a:gd name="T12" fmla="*/ 255 w 273"/>
                <a:gd name="T13" fmla="*/ 0 h 218"/>
                <a:gd name="T14" fmla="*/ 273 w 273"/>
                <a:gd name="T15" fmla="*/ 18 h 218"/>
                <a:gd name="T16" fmla="*/ 273 w 273"/>
                <a:gd name="T17" fmla="*/ 20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3" h="218">
                  <a:moveTo>
                    <a:pt x="273" y="200"/>
                  </a:moveTo>
                  <a:cubicBezTo>
                    <a:pt x="273" y="210"/>
                    <a:pt x="265" y="218"/>
                    <a:pt x="255" y="218"/>
                  </a:cubicBezTo>
                  <a:cubicBezTo>
                    <a:pt x="17" y="218"/>
                    <a:pt x="17" y="218"/>
                    <a:pt x="17" y="218"/>
                  </a:cubicBezTo>
                  <a:cubicBezTo>
                    <a:pt x="8" y="218"/>
                    <a:pt x="0" y="210"/>
                    <a:pt x="0" y="20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65" y="0"/>
                    <a:pt x="273" y="8"/>
                    <a:pt x="273" y="18"/>
                  </a:cubicBezTo>
                  <a:lnTo>
                    <a:pt x="273" y="200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41"/>
            <p:cNvSpPr>
              <a:spLocks/>
            </p:cNvSpPr>
            <p:nvPr/>
          </p:nvSpPr>
          <p:spPr bwMode="auto">
            <a:xfrm>
              <a:off x="10229851" y="1946276"/>
              <a:ext cx="509588" cy="385763"/>
            </a:xfrm>
            <a:custGeom>
              <a:avLst/>
              <a:gdLst>
                <a:gd name="T0" fmla="*/ 226 w 226"/>
                <a:gd name="T1" fmla="*/ 160 h 171"/>
                <a:gd name="T2" fmla="*/ 215 w 226"/>
                <a:gd name="T3" fmla="*/ 171 h 171"/>
                <a:gd name="T4" fmla="*/ 11 w 226"/>
                <a:gd name="T5" fmla="*/ 171 h 171"/>
                <a:gd name="T6" fmla="*/ 0 w 226"/>
                <a:gd name="T7" fmla="*/ 160 h 171"/>
                <a:gd name="T8" fmla="*/ 0 w 226"/>
                <a:gd name="T9" fmla="*/ 11 h 171"/>
                <a:gd name="T10" fmla="*/ 11 w 226"/>
                <a:gd name="T11" fmla="*/ 0 h 171"/>
                <a:gd name="T12" fmla="*/ 215 w 226"/>
                <a:gd name="T13" fmla="*/ 0 h 171"/>
                <a:gd name="T14" fmla="*/ 226 w 226"/>
                <a:gd name="T15" fmla="*/ 11 h 171"/>
                <a:gd name="T16" fmla="*/ 226 w 226"/>
                <a:gd name="T17" fmla="*/ 1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71">
                  <a:moveTo>
                    <a:pt x="226" y="160"/>
                  </a:moveTo>
                  <a:cubicBezTo>
                    <a:pt x="226" y="166"/>
                    <a:pt x="221" y="171"/>
                    <a:pt x="215" y="171"/>
                  </a:cubicBezTo>
                  <a:cubicBezTo>
                    <a:pt x="11" y="171"/>
                    <a:pt x="11" y="171"/>
                    <a:pt x="11" y="171"/>
                  </a:cubicBezTo>
                  <a:cubicBezTo>
                    <a:pt x="5" y="171"/>
                    <a:pt x="0" y="166"/>
                    <a:pt x="0" y="16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21" y="0"/>
                    <a:pt x="226" y="5"/>
                    <a:pt x="226" y="11"/>
                  </a:cubicBezTo>
                  <a:lnTo>
                    <a:pt x="226" y="160"/>
                  </a:lnTo>
                  <a:close/>
                </a:path>
              </a:pathLst>
            </a:custGeom>
            <a:solidFill>
              <a:srgbClr val="0C5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42"/>
            <p:cNvSpPr>
              <a:spLocks/>
            </p:cNvSpPr>
            <p:nvPr/>
          </p:nvSpPr>
          <p:spPr bwMode="auto">
            <a:xfrm>
              <a:off x="10628314" y="2309813"/>
              <a:ext cx="77788" cy="22225"/>
            </a:xfrm>
            <a:custGeom>
              <a:avLst/>
              <a:gdLst>
                <a:gd name="T0" fmla="*/ 30 w 34"/>
                <a:gd name="T1" fmla="*/ 0 h 10"/>
                <a:gd name="T2" fmla="*/ 7 w 34"/>
                <a:gd name="T3" fmla="*/ 0 h 10"/>
                <a:gd name="T4" fmla="*/ 0 w 34"/>
                <a:gd name="T5" fmla="*/ 4 h 10"/>
                <a:gd name="T6" fmla="*/ 0 w 34"/>
                <a:gd name="T7" fmla="*/ 7 h 10"/>
                <a:gd name="T8" fmla="*/ 4 w 34"/>
                <a:gd name="T9" fmla="*/ 10 h 10"/>
                <a:gd name="T10" fmla="*/ 30 w 34"/>
                <a:gd name="T11" fmla="*/ 10 h 10"/>
                <a:gd name="T12" fmla="*/ 34 w 34"/>
                <a:gd name="T13" fmla="*/ 7 h 10"/>
                <a:gd name="T14" fmla="*/ 34 w 34"/>
                <a:gd name="T15" fmla="*/ 4 h 10"/>
                <a:gd name="T16" fmla="*/ 30 w 34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0">
                  <a:moveTo>
                    <a:pt x="3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2"/>
                    <a:pt x="0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2" y="10"/>
                    <a:pt x="4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2" y="10"/>
                    <a:pt x="34" y="9"/>
                    <a:pt x="34" y="7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2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43"/>
            <p:cNvSpPr>
              <a:spLocks/>
            </p:cNvSpPr>
            <p:nvPr/>
          </p:nvSpPr>
          <p:spPr bwMode="auto">
            <a:xfrm>
              <a:off x="10504489" y="2309813"/>
              <a:ext cx="74613" cy="22225"/>
            </a:xfrm>
            <a:custGeom>
              <a:avLst/>
              <a:gdLst>
                <a:gd name="T0" fmla="*/ 29 w 33"/>
                <a:gd name="T1" fmla="*/ 0 h 10"/>
                <a:gd name="T2" fmla="*/ 6 w 33"/>
                <a:gd name="T3" fmla="*/ 0 h 10"/>
                <a:gd name="T4" fmla="*/ 0 w 33"/>
                <a:gd name="T5" fmla="*/ 4 h 10"/>
                <a:gd name="T6" fmla="*/ 0 w 33"/>
                <a:gd name="T7" fmla="*/ 7 h 10"/>
                <a:gd name="T8" fmla="*/ 4 w 33"/>
                <a:gd name="T9" fmla="*/ 10 h 10"/>
                <a:gd name="T10" fmla="*/ 29 w 33"/>
                <a:gd name="T11" fmla="*/ 10 h 10"/>
                <a:gd name="T12" fmla="*/ 33 w 33"/>
                <a:gd name="T13" fmla="*/ 7 h 10"/>
                <a:gd name="T14" fmla="*/ 33 w 33"/>
                <a:gd name="T15" fmla="*/ 4 h 10"/>
                <a:gd name="T16" fmla="*/ 29 w 3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0">
                  <a:moveTo>
                    <a:pt x="2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0" y="2"/>
                    <a:pt x="0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1" y="10"/>
                    <a:pt x="4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2" y="10"/>
                    <a:pt x="33" y="9"/>
                    <a:pt x="33" y="7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2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Freeform 44"/>
            <p:cNvSpPr>
              <a:spLocks/>
            </p:cNvSpPr>
            <p:nvPr/>
          </p:nvSpPr>
          <p:spPr bwMode="auto">
            <a:xfrm>
              <a:off x="10293351" y="2065338"/>
              <a:ext cx="150813" cy="149225"/>
            </a:xfrm>
            <a:custGeom>
              <a:avLst/>
              <a:gdLst>
                <a:gd name="T0" fmla="*/ 1 w 67"/>
                <a:gd name="T1" fmla="*/ 54 h 66"/>
                <a:gd name="T2" fmla="*/ 9 w 67"/>
                <a:gd name="T3" fmla="*/ 43 h 66"/>
                <a:gd name="T4" fmla="*/ 29 w 67"/>
                <a:gd name="T5" fmla="*/ 28 h 66"/>
                <a:gd name="T6" fmla="*/ 34 w 67"/>
                <a:gd name="T7" fmla="*/ 25 h 66"/>
                <a:gd name="T8" fmla="*/ 49 w 67"/>
                <a:gd name="T9" fmla="*/ 14 h 66"/>
                <a:gd name="T10" fmla="*/ 47 w 67"/>
                <a:gd name="T11" fmla="*/ 12 h 66"/>
                <a:gd name="T12" fmla="*/ 43 w 67"/>
                <a:gd name="T13" fmla="*/ 12 h 66"/>
                <a:gd name="T14" fmla="*/ 38 w 67"/>
                <a:gd name="T15" fmla="*/ 12 h 66"/>
                <a:gd name="T16" fmla="*/ 31 w 67"/>
                <a:gd name="T17" fmla="*/ 13 h 66"/>
                <a:gd name="T18" fmla="*/ 23 w 67"/>
                <a:gd name="T19" fmla="*/ 11 h 66"/>
                <a:gd name="T20" fmla="*/ 20 w 67"/>
                <a:gd name="T21" fmla="*/ 15 h 66"/>
                <a:gd name="T22" fmla="*/ 17 w 67"/>
                <a:gd name="T23" fmla="*/ 18 h 66"/>
                <a:gd name="T24" fmla="*/ 15 w 67"/>
                <a:gd name="T25" fmla="*/ 22 h 66"/>
                <a:gd name="T26" fmla="*/ 13 w 67"/>
                <a:gd name="T27" fmla="*/ 24 h 66"/>
                <a:gd name="T28" fmla="*/ 10 w 67"/>
                <a:gd name="T29" fmla="*/ 24 h 66"/>
                <a:gd name="T30" fmla="*/ 6 w 67"/>
                <a:gd name="T31" fmla="*/ 23 h 66"/>
                <a:gd name="T32" fmla="*/ 3 w 67"/>
                <a:gd name="T33" fmla="*/ 20 h 66"/>
                <a:gd name="T34" fmla="*/ 2 w 67"/>
                <a:gd name="T35" fmla="*/ 17 h 66"/>
                <a:gd name="T36" fmla="*/ 4 w 67"/>
                <a:gd name="T37" fmla="*/ 15 h 66"/>
                <a:gd name="T38" fmla="*/ 8 w 67"/>
                <a:gd name="T39" fmla="*/ 9 h 66"/>
                <a:gd name="T40" fmla="*/ 16 w 67"/>
                <a:gd name="T41" fmla="*/ 3 h 66"/>
                <a:gd name="T42" fmla="*/ 22 w 67"/>
                <a:gd name="T43" fmla="*/ 2 h 66"/>
                <a:gd name="T44" fmla="*/ 28 w 67"/>
                <a:gd name="T45" fmla="*/ 1 h 66"/>
                <a:gd name="T46" fmla="*/ 38 w 67"/>
                <a:gd name="T47" fmla="*/ 0 h 66"/>
                <a:gd name="T48" fmla="*/ 43 w 67"/>
                <a:gd name="T49" fmla="*/ 1 h 66"/>
                <a:gd name="T50" fmla="*/ 50 w 67"/>
                <a:gd name="T51" fmla="*/ 0 h 66"/>
                <a:gd name="T52" fmla="*/ 55 w 67"/>
                <a:gd name="T53" fmla="*/ 0 h 66"/>
                <a:gd name="T54" fmla="*/ 59 w 67"/>
                <a:gd name="T55" fmla="*/ 1 h 66"/>
                <a:gd name="T56" fmla="*/ 65 w 67"/>
                <a:gd name="T57" fmla="*/ 7 h 66"/>
                <a:gd name="T58" fmla="*/ 67 w 67"/>
                <a:gd name="T59" fmla="*/ 11 h 66"/>
                <a:gd name="T60" fmla="*/ 67 w 67"/>
                <a:gd name="T61" fmla="*/ 17 h 66"/>
                <a:gd name="T62" fmla="*/ 61 w 67"/>
                <a:gd name="T63" fmla="*/ 23 h 66"/>
                <a:gd name="T64" fmla="*/ 52 w 67"/>
                <a:gd name="T65" fmla="*/ 30 h 66"/>
                <a:gd name="T66" fmla="*/ 25 w 67"/>
                <a:gd name="T67" fmla="*/ 48 h 66"/>
                <a:gd name="T68" fmla="*/ 36 w 67"/>
                <a:gd name="T69" fmla="*/ 48 h 66"/>
                <a:gd name="T70" fmla="*/ 41 w 67"/>
                <a:gd name="T71" fmla="*/ 47 h 66"/>
                <a:gd name="T72" fmla="*/ 58 w 67"/>
                <a:gd name="T73" fmla="*/ 46 h 66"/>
                <a:gd name="T74" fmla="*/ 65 w 67"/>
                <a:gd name="T75" fmla="*/ 47 h 66"/>
                <a:gd name="T76" fmla="*/ 66 w 67"/>
                <a:gd name="T77" fmla="*/ 51 h 66"/>
                <a:gd name="T78" fmla="*/ 66 w 67"/>
                <a:gd name="T79" fmla="*/ 54 h 66"/>
                <a:gd name="T80" fmla="*/ 61 w 67"/>
                <a:gd name="T81" fmla="*/ 58 h 66"/>
                <a:gd name="T82" fmla="*/ 51 w 67"/>
                <a:gd name="T83" fmla="*/ 59 h 66"/>
                <a:gd name="T84" fmla="*/ 40 w 67"/>
                <a:gd name="T85" fmla="*/ 59 h 66"/>
                <a:gd name="T86" fmla="*/ 25 w 67"/>
                <a:gd name="T87" fmla="*/ 62 h 66"/>
                <a:gd name="T88" fmla="*/ 12 w 67"/>
                <a:gd name="T89" fmla="*/ 65 h 66"/>
                <a:gd name="T90" fmla="*/ 10 w 67"/>
                <a:gd name="T91" fmla="*/ 66 h 66"/>
                <a:gd name="T92" fmla="*/ 5 w 67"/>
                <a:gd name="T93" fmla="*/ 66 h 66"/>
                <a:gd name="T94" fmla="*/ 2 w 67"/>
                <a:gd name="T95" fmla="*/ 64 h 66"/>
                <a:gd name="T96" fmla="*/ 0 w 67"/>
                <a:gd name="T97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7" h="66">
                  <a:moveTo>
                    <a:pt x="0" y="57"/>
                  </a:moveTo>
                  <a:cubicBezTo>
                    <a:pt x="0" y="57"/>
                    <a:pt x="0" y="57"/>
                    <a:pt x="0" y="56"/>
                  </a:cubicBezTo>
                  <a:cubicBezTo>
                    <a:pt x="0" y="56"/>
                    <a:pt x="0" y="56"/>
                    <a:pt x="1" y="55"/>
                  </a:cubicBezTo>
                  <a:cubicBezTo>
                    <a:pt x="1" y="55"/>
                    <a:pt x="1" y="54"/>
                    <a:pt x="1" y="54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1"/>
                    <a:pt x="3" y="49"/>
                    <a:pt x="4" y="48"/>
                  </a:cubicBezTo>
                  <a:cubicBezTo>
                    <a:pt x="5" y="47"/>
                    <a:pt x="7" y="45"/>
                    <a:pt x="8" y="44"/>
                  </a:cubicBezTo>
                  <a:cubicBezTo>
                    <a:pt x="8" y="44"/>
                    <a:pt x="9" y="43"/>
                    <a:pt x="9" y="43"/>
                  </a:cubicBezTo>
                  <a:cubicBezTo>
                    <a:pt x="10" y="43"/>
                    <a:pt x="10" y="42"/>
                    <a:pt x="11" y="42"/>
                  </a:cubicBezTo>
                  <a:cubicBezTo>
                    <a:pt x="11" y="41"/>
                    <a:pt x="12" y="41"/>
                    <a:pt x="1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27"/>
                    <a:pt x="31" y="27"/>
                    <a:pt x="31" y="27"/>
                  </a:cubicBezTo>
                  <a:cubicBezTo>
                    <a:pt x="32" y="27"/>
                    <a:pt x="32" y="26"/>
                    <a:pt x="33" y="26"/>
                  </a:cubicBezTo>
                  <a:cubicBezTo>
                    <a:pt x="33" y="26"/>
                    <a:pt x="34" y="25"/>
                    <a:pt x="34" y="25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9" y="16"/>
                    <a:pt x="49" y="15"/>
                  </a:cubicBezTo>
                  <a:cubicBezTo>
                    <a:pt x="49" y="15"/>
                    <a:pt x="49" y="15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3"/>
                    <a:pt x="48" y="13"/>
                  </a:cubicBezTo>
                  <a:cubicBezTo>
                    <a:pt x="48" y="13"/>
                    <a:pt x="47" y="12"/>
                    <a:pt x="47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2"/>
                    <a:pt x="45" y="12"/>
                    <a:pt x="45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1" y="12"/>
                    <a:pt x="41" y="12"/>
                    <a:pt x="40" y="12"/>
                  </a:cubicBezTo>
                  <a:cubicBezTo>
                    <a:pt x="40" y="12"/>
                    <a:pt x="39" y="12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7" y="12"/>
                  </a:cubicBezTo>
                  <a:cubicBezTo>
                    <a:pt x="36" y="12"/>
                    <a:pt x="35" y="13"/>
                    <a:pt x="35" y="13"/>
                  </a:cubicBezTo>
                  <a:cubicBezTo>
                    <a:pt x="34" y="13"/>
                    <a:pt x="33" y="13"/>
                    <a:pt x="32" y="13"/>
                  </a:cubicBezTo>
                  <a:cubicBezTo>
                    <a:pt x="32" y="13"/>
                    <a:pt x="31" y="13"/>
                    <a:pt x="31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1"/>
                    <a:pt x="23" y="11"/>
                  </a:cubicBezTo>
                  <a:cubicBezTo>
                    <a:pt x="23" y="11"/>
                    <a:pt x="22" y="12"/>
                    <a:pt x="22" y="12"/>
                  </a:cubicBezTo>
                  <a:cubicBezTo>
                    <a:pt x="22" y="12"/>
                    <a:pt x="22" y="12"/>
                    <a:pt x="21" y="13"/>
                  </a:cubicBezTo>
                  <a:cubicBezTo>
                    <a:pt x="21" y="13"/>
                    <a:pt x="20" y="14"/>
                    <a:pt x="20" y="14"/>
                  </a:cubicBezTo>
                  <a:cubicBezTo>
                    <a:pt x="20" y="14"/>
                    <a:pt x="20" y="14"/>
                    <a:pt x="20" y="15"/>
                  </a:cubicBezTo>
                  <a:cubicBezTo>
                    <a:pt x="20" y="15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5" y="21"/>
                    <a:pt x="15" y="21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3" y="24"/>
                  </a:cubicBezTo>
                  <a:cubicBezTo>
                    <a:pt x="13" y="24"/>
                    <a:pt x="12" y="24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4"/>
                    <a:pt x="10" y="24"/>
                  </a:cubicBezTo>
                  <a:cubicBezTo>
                    <a:pt x="10" y="24"/>
                    <a:pt x="10" y="24"/>
                    <a:pt x="9" y="24"/>
                  </a:cubicBezTo>
                  <a:cubicBezTo>
                    <a:pt x="9" y="24"/>
                    <a:pt x="8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5" y="23"/>
                    <a:pt x="5" y="23"/>
                    <a:pt x="4" y="22"/>
                  </a:cubicBezTo>
                  <a:cubicBezTo>
                    <a:pt x="4" y="22"/>
                    <a:pt x="4" y="21"/>
                    <a:pt x="4" y="21"/>
                  </a:cubicBezTo>
                  <a:cubicBezTo>
                    <a:pt x="3" y="21"/>
                    <a:pt x="3" y="20"/>
                    <a:pt x="3" y="20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5"/>
                    <a:pt x="4" y="15"/>
                  </a:cubicBezTo>
                  <a:cubicBezTo>
                    <a:pt x="4" y="15"/>
                    <a:pt x="4" y="15"/>
                    <a:pt x="4" y="14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6" y="12"/>
                    <a:pt x="6" y="12"/>
                    <a:pt x="7" y="11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9" y="8"/>
                    <a:pt x="9" y="7"/>
                    <a:pt x="9" y="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6" y="3"/>
                    <a:pt x="16" y="3"/>
                  </a:cubicBezTo>
                  <a:cubicBezTo>
                    <a:pt x="17" y="3"/>
                    <a:pt x="18" y="3"/>
                    <a:pt x="18" y="3"/>
                  </a:cubicBezTo>
                  <a:cubicBezTo>
                    <a:pt x="19" y="3"/>
                    <a:pt x="20" y="3"/>
                    <a:pt x="2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2" y="2"/>
                    <a:pt x="22" y="2"/>
                  </a:cubicBezTo>
                  <a:cubicBezTo>
                    <a:pt x="23" y="2"/>
                    <a:pt x="23" y="2"/>
                    <a:pt x="24" y="2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3" y="1"/>
                    <a:pt x="34" y="1"/>
                  </a:cubicBezTo>
                  <a:cubicBezTo>
                    <a:pt x="34" y="1"/>
                    <a:pt x="35" y="0"/>
                    <a:pt x="36" y="0"/>
                  </a:cubicBezTo>
                  <a:cubicBezTo>
                    <a:pt x="37" y="0"/>
                    <a:pt x="38" y="0"/>
                    <a:pt x="38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3" y="0"/>
                    <a:pt x="43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2"/>
                    <a:pt x="44" y="2"/>
                    <a:pt x="45" y="2"/>
                  </a:cubicBezTo>
                  <a:cubicBezTo>
                    <a:pt x="45" y="2"/>
                    <a:pt x="45" y="2"/>
                    <a:pt x="45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2" y="0"/>
                    <a:pt x="53" y="0"/>
                  </a:cubicBezTo>
                  <a:cubicBezTo>
                    <a:pt x="53" y="0"/>
                    <a:pt x="54" y="0"/>
                    <a:pt x="55" y="0"/>
                  </a:cubicBezTo>
                  <a:cubicBezTo>
                    <a:pt x="55" y="1"/>
                    <a:pt x="56" y="1"/>
                    <a:pt x="56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1"/>
                    <a:pt x="58" y="1"/>
                    <a:pt x="58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2"/>
                    <a:pt x="60" y="2"/>
                    <a:pt x="60" y="2"/>
                  </a:cubicBezTo>
                  <a:cubicBezTo>
                    <a:pt x="61" y="2"/>
                    <a:pt x="61" y="3"/>
                    <a:pt x="61" y="3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8"/>
                    <a:pt x="67" y="9"/>
                    <a:pt x="67" y="9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10"/>
                    <a:pt x="67" y="11"/>
                    <a:pt x="67" y="11"/>
                  </a:cubicBezTo>
                  <a:cubicBezTo>
                    <a:pt x="67" y="12"/>
                    <a:pt x="67" y="12"/>
                    <a:pt x="67" y="13"/>
                  </a:cubicBezTo>
                  <a:cubicBezTo>
                    <a:pt x="67" y="13"/>
                    <a:pt x="67" y="13"/>
                    <a:pt x="67" y="14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7" y="15"/>
                    <a:pt x="67" y="16"/>
                    <a:pt x="67" y="17"/>
                  </a:cubicBezTo>
                  <a:cubicBezTo>
                    <a:pt x="67" y="17"/>
                    <a:pt x="66" y="18"/>
                    <a:pt x="66" y="18"/>
                  </a:cubicBezTo>
                  <a:cubicBezTo>
                    <a:pt x="66" y="18"/>
                    <a:pt x="66" y="18"/>
                    <a:pt x="66" y="19"/>
                  </a:cubicBezTo>
                  <a:cubicBezTo>
                    <a:pt x="66" y="19"/>
                    <a:pt x="65" y="19"/>
                    <a:pt x="65" y="2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7"/>
                    <a:pt x="57" y="27"/>
                    <a:pt x="57" y="27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6" y="49"/>
                    <a:pt x="26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8" y="47"/>
                  </a:cubicBezTo>
                  <a:cubicBezTo>
                    <a:pt x="38" y="47"/>
                    <a:pt x="39" y="47"/>
                    <a:pt x="39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7"/>
                    <a:pt x="42" y="47"/>
                    <a:pt x="44" y="47"/>
                  </a:cubicBezTo>
                  <a:cubicBezTo>
                    <a:pt x="45" y="47"/>
                    <a:pt x="47" y="47"/>
                    <a:pt x="49" y="47"/>
                  </a:cubicBezTo>
                  <a:cubicBezTo>
                    <a:pt x="51" y="47"/>
                    <a:pt x="52" y="47"/>
                    <a:pt x="54" y="46"/>
                  </a:cubicBezTo>
                  <a:cubicBezTo>
                    <a:pt x="56" y="46"/>
                    <a:pt x="57" y="46"/>
                    <a:pt x="58" y="46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3" y="46"/>
                    <a:pt x="63" y="46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6" y="47"/>
                    <a:pt x="66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8"/>
                    <a:pt x="66" y="49"/>
                    <a:pt x="66" y="49"/>
                  </a:cubicBezTo>
                  <a:cubicBezTo>
                    <a:pt x="66" y="50"/>
                    <a:pt x="66" y="50"/>
                    <a:pt x="66" y="51"/>
                  </a:cubicBezTo>
                  <a:cubicBezTo>
                    <a:pt x="66" y="51"/>
                    <a:pt x="66" y="51"/>
                    <a:pt x="66" y="52"/>
                  </a:cubicBezTo>
                  <a:cubicBezTo>
                    <a:pt x="66" y="52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6" y="54"/>
                    <a:pt x="66" y="54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4" y="56"/>
                    <a:pt x="63" y="56"/>
                    <a:pt x="63" y="57"/>
                  </a:cubicBezTo>
                  <a:cubicBezTo>
                    <a:pt x="62" y="57"/>
                    <a:pt x="61" y="58"/>
                    <a:pt x="61" y="58"/>
                  </a:cubicBezTo>
                  <a:cubicBezTo>
                    <a:pt x="61" y="58"/>
                    <a:pt x="61" y="58"/>
                    <a:pt x="60" y="58"/>
                  </a:cubicBezTo>
                  <a:cubicBezTo>
                    <a:pt x="60" y="58"/>
                    <a:pt x="59" y="58"/>
                    <a:pt x="59" y="58"/>
                  </a:cubicBezTo>
                  <a:cubicBezTo>
                    <a:pt x="59" y="58"/>
                    <a:pt x="58" y="59"/>
                    <a:pt x="56" y="59"/>
                  </a:cubicBezTo>
                  <a:cubicBezTo>
                    <a:pt x="55" y="59"/>
                    <a:pt x="53" y="59"/>
                    <a:pt x="51" y="59"/>
                  </a:cubicBezTo>
                  <a:cubicBezTo>
                    <a:pt x="49" y="59"/>
                    <a:pt x="48" y="59"/>
                    <a:pt x="46" y="59"/>
                  </a:cubicBezTo>
                  <a:cubicBezTo>
                    <a:pt x="45" y="59"/>
                    <a:pt x="44" y="59"/>
                    <a:pt x="43" y="59"/>
                  </a:cubicBezTo>
                  <a:cubicBezTo>
                    <a:pt x="43" y="59"/>
                    <a:pt x="42" y="59"/>
                    <a:pt x="42" y="59"/>
                  </a:cubicBezTo>
                  <a:cubicBezTo>
                    <a:pt x="41" y="59"/>
                    <a:pt x="40" y="59"/>
                    <a:pt x="40" y="59"/>
                  </a:cubicBezTo>
                  <a:cubicBezTo>
                    <a:pt x="39" y="60"/>
                    <a:pt x="38" y="60"/>
                    <a:pt x="38" y="60"/>
                  </a:cubicBezTo>
                  <a:cubicBezTo>
                    <a:pt x="37" y="60"/>
                    <a:pt x="36" y="60"/>
                    <a:pt x="36" y="60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0" y="61"/>
                    <a:pt x="28" y="62"/>
                    <a:pt x="25" y="62"/>
                  </a:cubicBezTo>
                  <a:cubicBezTo>
                    <a:pt x="22" y="62"/>
                    <a:pt x="19" y="63"/>
                    <a:pt x="16" y="64"/>
                  </a:cubicBezTo>
                  <a:cubicBezTo>
                    <a:pt x="16" y="64"/>
                    <a:pt x="15" y="64"/>
                    <a:pt x="15" y="64"/>
                  </a:cubicBezTo>
                  <a:cubicBezTo>
                    <a:pt x="14" y="64"/>
                    <a:pt x="14" y="64"/>
                    <a:pt x="13" y="64"/>
                  </a:cubicBezTo>
                  <a:cubicBezTo>
                    <a:pt x="13" y="64"/>
                    <a:pt x="12" y="65"/>
                    <a:pt x="12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1" y="65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6"/>
                    <a:pt x="6" y="66"/>
                    <a:pt x="5" y="66"/>
                  </a:cubicBezTo>
                  <a:cubicBezTo>
                    <a:pt x="5" y="66"/>
                    <a:pt x="4" y="66"/>
                    <a:pt x="4" y="66"/>
                  </a:cubicBezTo>
                  <a:cubicBezTo>
                    <a:pt x="4" y="66"/>
                    <a:pt x="4" y="65"/>
                    <a:pt x="3" y="65"/>
                  </a:cubicBezTo>
                  <a:cubicBezTo>
                    <a:pt x="3" y="65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2"/>
                    <a:pt x="1" y="62"/>
                  </a:cubicBezTo>
                  <a:cubicBezTo>
                    <a:pt x="1" y="61"/>
                    <a:pt x="1" y="60"/>
                    <a:pt x="1" y="60"/>
                  </a:cubicBezTo>
                  <a:cubicBezTo>
                    <a:pt x="0" y="59"/>
                    <a:pt x="0" y="59"/>
                    <a:pt x="0" y="58"/>
                  </a:cubicBezTo>
                  <a:cubicBezTo>
                    <a:pt x="0" y="58"/>
                    <a:pt x="0" y="57"/>
                    <a:pt x="0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45"/>
            <p:cNvSpPr>
              <a:spLocks/>
            </p:cNvSpPr>
            <p:nvPr/>
          </p:nvSpPr>
          <p:spPr bwMode="auto">
            <a:xfrm>
              <a:off x="10448926" y="2098676"/>
              <a:ext cx="98425" cy="93663"/>
            </a:xfrm>
            <a:custGeom>
              <a:avLst/>
              <a:gdLst>
                <a:gd name="T0" fmla="*/ 17 w 44"/>
                <a:gd name="T1" fmla="*/ 37 h 41"/>
                <a:gd name="T2" fmla="*/ 18 w 44"/>
                <a:gd name="T3" fmla="*/ 37 h 41"/>
                <a:gd name="T4" fmla="*/ 19 w 44"/>
                <a:gd name="T5" fmla="*/ 36 h 41"/>
                <a:gd name="T6" fmla="*/ 19 w 44"/>
                <a:gd name="T7" fmla="*/ 34 h 41"/>
                <a:gd name="T8" fmla="*/ 19 w 44"/>
                <a:gd name="T9" fmla="*/ 33 h 41"/>
                <a:gd name="T10" fmla="*/ 18 w 44"/>
                <a:gd name="T11" fmla="*/ 32 h 41"/>
                <a:gd name="T12" fmla="*/ 17 w 44"/>
                <a:gd name="T13" fmla="*/ 31 h 41"/>
                <a:gd name="T14" fmla="*/ 16 w 44"/>
                <a:gd name="T15" fmla="*/ 29 h 41"/>
                <a:gd name="T16" fmla="*/ 15 w 44"/>
                <a:gd name="T17" fmla="*/ 28 h 41"/>
                <a:gd name="T18" fmla="*/ 12 w 44"/>
                <a:gd name="T19" fmla="*/ 28 h 41"/>
                <a:gd name="T20" fmla="*/ 9 w 44"/>
                <a:gd name="T21" fmla="*/ 28 h 41"/>
                <a:gd name="T22" fmla="*/ 6 w 44"/>
                <a:gd name="T23" fmla="*/ 28 h 41"/>
                <a:gd name="T24" fmla="*/ 2 w 44"/>
                <a:gd name="T25" fmla="*/ 27 h 41"/>
                <a:gd name="T26" fmla="*/ 1 w 44"/>
                <a:gd name="T27" fmla="*/ 26 h 41"/>
                <a:gd name="T28" fmla="*/ 0 w 44"/>
                <a:gd name="T29" fmla="*/ 23 h 41"/>
                <a:gd name="T30" fmla="*/ 0 w 44"/>
                <a:gd name="T31" fmla="*/ 22 h 41"/>
                <a:gd name="T32" fmla="*/ 0 w 44"/>
                <a:gd name="T33" fmla="*/ 21 h 41"/>
                <a:gd name="T34" fmla="*/ 1 w 44"/>
                <a:gd name="T35" fmla="*/ 19 h 41"/>
                <a:gd name="T36" fmla="*/ 2 w 44"/>
                <a:gd name="T37" fmla="*/ 17 h 41"/>
                <a:gd name="T38" fmla="*/ 4 w 44"/>
                <a:gd name="T39" fmla="*/ 16 h 41"/>
                <a:gd name="T40" fmla="*/ 12 w 44"/>
                <a:gd name="T41" fmla="*/ 15 h 41"/>
                <a:gd name="T42" fmla="*/ 15 w 44"/>
                <a:gd name="T43" fmla="*/ 15 h 41"/>
                <a:gd name="T44" fmla="*/ 17 w 44"/>
                <a:gd name="T45" fmla="*/ 12 h 41"/>
                <a:gd name="T46" fmla="*/ 18 w 44"/>
                <a:gd name="T47" fmla="*/ 10 h 41"/>
                <a:gd name="T48" fmla="*/ 18 w 44"/>
                <a:gd name="T49" fmla="*/ 9 h 41"/>
                <a:gd name="T50" fmla="*/ 18 w 44"/>
                <a:gd name="T51" fmla="*/ 8 h 41"/>
                <a:gd name="T52" fmla="*/ 17 w 44"/>
                <a:gd name="T53" fmla="*/ 6 h 41"/>
                <a:gd name="T54" fmla="*/ 18 w 44"/>
                <a:gd name="T55" fmla="*/ 4 h 41"/>
                <a:gd name="T56" fmla="*/ 19 w 44"/>
                <a:gd name="T57" fmla="*/ 1 h 41"/>
                <a:gd name="T58" fmla="*/ 21 w 44"/>
                <a:gd name="T59" fmla="*/ 0 h 41"/>
                <a:gd name="T60" fmla="*/ 24 w 44"/>
                <a:gd name="T61" fmla="*/ 0 h 41"/>
                <a:gd name="T62" fmla="*/ 26 w 44"/>
                <a:gd name="T63" fmla="*/ 0 h 41"/>
                <a:gd name="T64" fmla="*/ 28 w 44"/>
                <a:gd name="T65" fmla="*/ 0 h 41"/>
                <a:gd name="T66" fmla="*/ 30 w 44"/>
                <a:gd name="T67" fmla="*/ 3 h 41"/>
                <a:gd name="T68" fmla="*/ 31 w 44"/>
                <a:gd name="T69" fmla="*/ 5 h 41"/>
                <a:gd name="T70" fmla="*/ 31 w 44"/>
                <a:gd name="T71" fmla="*/ 9 h 41"/>
                <a:gd name="T72" fmla="*/ 30 w 44"/>
                <a:gd name="T73" fmla="*/ 14 h 41"/>
                <a:gd name="T74" fmla="*/ 43 w 44"/>
                <a:gd name="T75" fmla="*/ 15 h 41"/>
                <a:gd name="T76" fmla="*/ 44 w 44"/>
                <a:gd name="T77" fmla="*/ 16 h 41"/>
                <a:gd name="T78" fmla="*/ 44 w 44"/>
                <a:gd name="T79" fmla="*/ 18 h 41"/>
                <a:gd name="T80" fmla="*/ 44 w 44"/>
                <a:gd name="T81" fmla="*/ 20 h 41"/>
                <a:gd name="T82" fmla="*/ 43 w 44"/>
                <a:gd name="T83" fmla="*/ 22 h 41"/>
                <a:gd name="T84" fmla="*/ 43 w 44"/>
                <a:gd name="T85" fmla="*/ 23 h 41"/>
                <a:gd name="T86" fmla="*/ 41 w 44"/>
                <a:gd name="T87" fmla="*/ 24 h 41"/>
                <a:gd name="T88" fmla="*/ 39 w 44"/>
                <a:gd name="T89" fmla="*/ 24 h 41"/>
                <a:gd name="T90" fmla="*/ 37 w 44"/>
                <a:gd name="T91" fmla="*/ 24 h 41"/>
                <a:gd name="T92" fmla="*/ 34 w 44"/>
                <a:gd name="T93" fmla="*/ 24 h 41"/>
                <a:gd name="T94" fmla="*/ 28 w 44"/>
                <a:gd name="T95" fmla="*/ 25 h 41"/>
                <a:gd name="T96" fmla="*/ 29 w 44"/>
                <a:gd name="T97" fmla="*/ 27 h 41"/>
                <a:gd name="T98" fmla="*/ 30 w 44"/>
                <a:gd name="T99" fmla="*/ 29 h 41"/>
                <a:gd name="T100" fmla="*/ 31 w 44"/>
                <a:gd name="T101" fmla="*/ 32 h 41"/>
                <a:gd name="T102" fmla="*/ 31 w 44"/>
                <a:gd name="T103" fmla="*/ 34 h 41"/>
                <a:gd name="T104" fmla="*/ 31 w 44"/>
                <a:gd name="T105" fmla="*/ 36 h 41"/>
                <a:gd name="T106" fmla="*/ 31 w 44"/>
                <a:gd name="T107" fmla="*/ 38 h 41"/>
                <a:gd name="T108" fmla="*/ 31 w 44"/>
                <a:gd name="T109" fmla="*/ 39 h 41"/>
                <a:gd name="T110" fmla="*/ 30 w 44"/>
                <a:gd name="T111" fmla="*/ 41 h 41"/>
                <a:gd name="T112" fmla="*/ 22 w 44"/>
                <a:gd name="T113" fmla="*/ 41 h 41"/>
                <a:gd name="T114" fmla="*/ 19 w 44"/>
                <a:gd name="T115" fmla="*/ 40 h 41"/>
                <a:gd name="T116" fmla="*/ 18 w 44"/>
                <a:gd name="T117" fmla="*/ 39 h 41"/>
                <a:gd name="T118" fmla="*/ 17 w 44"/>
                <a:gd name="T11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" h="41">
                  <a:moveTo>
                    <a:pt x="17" y="38"/>
                  </a:move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5"/>
                  </a:cubicBezTo>
                  <a:cubicBezTo>
                    <a:pt x="19" y="35"/>
                    <a:pt x="19" y="35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2"/>
                    <a:pt x="19" y="32"/>
                    <a:pt x="18" y="32"/>
                  </a:cubicBezTo>
                  <a:cubicBezTo>
                    <a:pt x="18" y="32"/>
                    <a:pt x="18" y="31"/>
                    <a:pt x="18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0"/>
                  </a:cubicBezTo>
                  <a:cubicBezTo>
                    <a:pt x="17" y="30"/>
                    <a:pt x="16" y="30"/>
                    <a:pt x="16" y="29"/>
                  </a:cubicBezTo>
                  <a:cubicBezTo>
                    <a:pt x="16" y="29"/>
                    <a:pt x="16" y="29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4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1" y="28"/>
                    <a:pt x="10" y="28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9" y="28"/>
                    <a:pt x="9" y="28"/>
                    <a:pt x="8" y="28"/>
                  </a:cubicBezTo>
                  <a:cubicBezTo>
                    <a:pt x="7" y="28"/>
                    <a:pt x="6" y="28"/>
                    <a:pt x="6" y="28"/>
                  </a:cubicBezTo>
                  <a:cubicBezTo>
                    <a:pt x="5" y="28"/>
                    <a:pt x="4" y="27"/>
                    <a:pt x="4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2" y="27"/>
                    <a:pt x="2" y="27"/>
                    <a:pt x="2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5"/>
                    <a:pt x="1" y="25"/>
                    <a:pt x="1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0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2" y="18"/>
                    <a:pt x="2" y="1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3" y="17"/>
                    <a:pt x="3" y="17"/>
                  </a:cubicBezTo>
                  <a:cubicBezTo>
                    <a:pt x="4" y="17"/>
                    <a:pt x="4" y="16"/>
                    <a:pt x="4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1" y="16"/>
                    <a:pt x="12" y="15"/>
                  </a:cubicBezTo>
                  <a:cubicBezTo>
                    <a:pt x="13" y="15"/>
                    <a:pt x="14" y="15"/>
                    <a:pt x="14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4"/>
                    <a:pt x="16" y="14"/>
                  </a:cubicBezTo>
                  <a:cubicBezTo>
                    <a:pt x="17" y="13"/>
                    <a:pt x="17" y="12"/>
                    <a:pt x="17" y="12"/>
                  </a:cubicBezTo>
                  <a:cubicBezTo>
                    <a:pt x="17" y="12"/>
                    <a:pt x="18" y="12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7" y="7"/>
                    <a:pt x="17" y="7"/>
                  </a:cubicBezTo>
                  <a:cubicBezTo>
                    <a:pt x="17" y="7"/>
                    <a:pt x="17" y="6"/>
                    <a:pt x="17" y="6"/>
                  </a:cubicBezTo>
                  <a:cubicBezTo>
                    <a:pt x="17" y="6"/>
                    <a:pt x="17" y="6"/>
                    <a:pt x="17" y="5"/>
                  </a:cubicBezTo>
                  <a:cubicBezTo>
                    <a:pt x="18" y="5"/>
                    <a:pt x="18" y="4"/>
                    <a:pt x="18" y="4"/>
                  </a:cubicBezTo>
                  <a:cubicBezTo>
                    <a:pt x="18" y="3"/>
                    <a:pt x="18" y="3"/>
                    <a:pt x="19" y="2"/>
                  </a:cubicBezTo>
                  <a:cubicBezTo>
                    <a:pt x="19" y="2"/>
                    <a:pt x="19" y="1"/>
                    <a:pt x="19" y="1"/>
                  </a:cubicBezTo>
                  <a:cubicBezTo>
                    <a:pt x="19" y="1"/>
                    <a:pt x="20" y="1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2" y="0"/>
                    <a:pt x="22" y="0"/>
                  </a:cubicBezTo>
                  <a:cubicBezTo>
                    <a:pt x="23" y="0"/>
                    <a:pt x="23" y="0"/>
                    <a:pt x="24" y="0"/>
                  </a:cubicBezTo>
                  <a:cubicBezTo>
                    <a:pt x="24" y="0"/>
                    <a:pt x="24" y="0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"/>
                    <a:pt x="29" y="1"/>
                    <a:pt x="29" y="1"/>
                  </a:cubicBezTo>
                  <a:cubicBezTo>
                    <a:pt x="29" y="2"/>
                    <a:pt x="30" y="2"/>
                    <a:pt x="30" y="3"/>
                  </a:cubicBezTo>
                  <a:cubicBezTo>
                    <a:pt x="30" y="3"/>
                    <a:pt x="31" y="4"/>
                    <a:pt x="31" y="4"/>
                  </a:cubicBezTo>
                  <a:cubicBezTo>
                    <a:pt x="31" y="4"/>
                    <a:pt x="31" y="5"/>
                    <a:pt x="31" y="5"/>
                  </a:cubicBezTo>
                  <a:cubicBezTo>
                    <a:pt x="31" y="5"/>
                    <a:pt x="31" y="6"/>
                    <a:pt x="31" y="7"/>
                  </a:cubicBezTo>
                  <a:cubicBezTo>
                    <a:pt x="31" y="7"/>
                    <a:pt x="31" y="8"/>
                    <a:pt x="31" y="9"/>
                  </a:cubicBezTo>
                  <a:cubicBezTo>
                    <a:pt x="31" y="10"/>
                    <a:pt x="31" y="11"/>
                    <a:pt x="30" y="12"/>
                  </a:cubicBezTo>
                  <a:cubicBezTo>
                    <a:pt x="30" y="13"/>
                    <a:pt x="30" y="14"/>
                    <a:pt x="30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3" y="14"/>
                    <a:pt x="43" y="15"/>
                  </a:cubicBezTo>
                  <a:cubicBezTo>
                    <a:pt x="44" y="15"/>
                    <a:pt x="44" y="15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20"/>
                    <a:pt x="44" y="20"/>
                  </a:cubicBezTo>
                  <a:cubicBezTo>
                    <a:pt x="44" y="20"/>
                    <a:pt x="44" y="21"/>
                    <a:pt x="44" y="21"/>
                  </a:cubicBezTo>
                  <a:cubicBezTo>
                    <a:pt x="44" y="22"/>
                    <a:pt x="44" y="22"/>
                    <a:pt x="43" y="22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2" y="23"/>
                    <a:pt x="42" y="24"/>
                  </a:cubicBezTo>
                  <a:cubicBezTo>
                    <a:pt x="42" y="24"/>
                    <a:pt x="42" y="24"/>
                    <a:pt x="41" y="24"/>
                  </a:cubicBezTo>
                  <a:cubicBezTo>
                    <a:pt x="41" y="24"/>
                    <a:pt x="40" y="24"/>
                    <a:pt x="40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5" y="24"/>
                    <a:pt x="34" y="24"/>
                  </a:cubicBezTo>
                  <a:cubicBezTo>
                    <a:pt x="33" y="24"/>
                    <a:pt x="32" y="25"/>
                    <a:pt x="31" y="25"/>
                  </a:cubicBezTo>
                  <a:cubicBezTo>
                    <a:pt x="30" y="25"/>
                    <a:pt x="29" y="25"/>
                    <a:pt x="28" y="25"/>
                  </a:cubicBezTo>
                  <a:cubicBezTo>
                    <a:pt x="27" y="25"/>
                    <a:pt x="27" y="25"/>
                    <a:pt x="26" y="25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8"/>
                    <a:pt x="30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0"/>
                    <a:pt x="31" y="30"/>
                    <a:pt x="31" y="3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1" y="34"/>
                  </a:cubicBezTo>
                  <a:cubicBezTo>
                    <a:pt x="31" y="34"/>
                    <a:pt x="31" y="35"/>
                    <a:pt x="31" y="3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8"/>
                    <a:pt x="31" y="38"/>
                  </a:cubicBezTo>
                  <a:cubicBezTo>
                    <a:pt x="31" y="38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0" y="41"/>
                    <a:pt x="30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1" y="41"/>
                    <a:pt x="21" y="41"/>
                  </a:cubicBezTo>
                  <a:cubicBezTo>
                    <a:pt x="20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40"/>
                    <a:pt x="18" y="40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7" y="38"/>
                    <a:pt x="17" y="38"/>
                    <a:pt x="17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46"/>
            <p:cNvSpPr>
              <a:spLocks/>
            </p:cNvSpPr>
            <p:nvPr/>
          </p:nvSpPr>
          <p:spPr bwMode="auto">
            <a:xfrm>
              <a:off x="10552114" y="2065338"/>
              <a:ext cx="150813" cy="149225"/>
            </a:xfrm>
            <a:custGeom>
              <a:avLst/>
              <a:gdLst>
                <a:gd name="T0" fmla="*/ 1 w 67"/>
                <a:gd name="T1" fmla="*/ 54 h 66"/>
                <a:gd name="T2" fmla="*/ 9 w 67"/>
                <a:gd name="T3" fmla="*/ 43 h 66"/>
                <a:gd name="T4" fmla="*/ 29 w 67"/>
                <a:gd name="T5" fmla="*/ 28 h 66"/>
                <a:gd name="T6" fmla="*/ 34 w 67"/>
                <a:gd name="T7" fmla="*/ 25 h 66"/>
                <a:gd name="T8" fmla="*/ 49 w 67"/>
                <a:gd name="T9" fmla="*/ 14 h 66"/>
                <a:gd name="T10" fmla="*/ 47 w 67"/>
                <a:gd name="T11" fmla="*/ 12 h 66"/>
                <a:gd name="T12" fmla="*/ 43 w 67"/>
                <a:gd name="T13" fmla="*/ 12 h 66"/>
                <a:gd name="T14" fmla="*/ 38 w 67"/>
                <a:gd name="T15" fmla="*/ 12 h 66"/>
                <a:gd name="T16" fmla="*/ 31 w 67"/>
                <a:gd name="T17" fmla="*/ 13 h 66"/>
                <a:gd name="T18" fmla="*/ 23 w 67"/>
                <a:gd name="T19" fmla="*/ 11 h 66"/>
                <a:gd name="T20" fmla="*/ 20 w 67"/>
                <a:gd name="T21" fmla="*/ 15 h 66"/>
                <a:gd name="T22" fmla="*/ 17 w 67"/>
                <a:gd name="T23" fmla="*/ 18 h 66"/>
                <a:gd name="T24" fmla="*/ 15 w 67"/>
                <a:gd name="T25" fmla="*/ 22 h 66"/>
                <a:gd name="T26" fmla="*/ 13 w 67"/>
                <a:gd name="T27" fmla="*/ 24 h 66"/>
                <a:gd name="T28" fmla="*/ 10 w 67"/>
                <a:gd name="T29" fmla="*/ 24 h 66"/>
                <a:gd name="T30" fmla="*/ 6 w 67"/>
                <a:gd name="T31" fmla="*/ 23 h 66"/>
                <a:gd name="T32" fmla="*/ 3 w 67"/>
                <a:gd name="T33" fmla="*/ 20 h 66"/>
                <a:gd name="T34" fmla="*/ 2 w 67"/>
                <a:gd name="T35" fmla="*/ 17 h 66"/>
                <a:gd name="T36" fmla="*/ 4 w 67"/>
                <a:gd name="T37" fmla="*/ 15 h 66"/>
                <a:gd name="T38" fmla="*/ 8 w 67"/>
                <a:gd name="T39" fmla="*/ 9 h 66"/>
                <a:gd name="T40" fmla="*/ 17 w 67"/>
                <a:gd name="T41" fmla="*/ 3 h 66"/>
                <a:gd name="T42" fmla="*/ 22 w 67"/>
                <a:gd name="T43" fmla="*/ 2 h 66"/>
                <a:gd name="T44" fmla="*/ 28 w 67"/>
                <a:gd name="T45" fmla="*/ 1 h 66"/>
                <a:gd name="T46" fmla="*/ 38 w 67"/>
                <a:gd name="T47" fmla="*/ 0 h 66"/>
                <a:gd name="T48" fmla="*/ 43 w 67"/>
                <a:gd name="T49" fmla="*/ 1 h 66"/>
                <a:gd name="T50" fmla="*/ 50 w 67"/>
                <a:gd name="T51" fmla="*/ 0 h 66"/>
                <a:gd name="T52" fmla="*/ 55 w 67"/>
                <a:gd name="T53" fmla="*/ 0 h 66"/>
                <a:gd name="T54" fmla="*/ 59 w 67"/>
                <a:gd name="T55" fmla="*/ 1 h 66"/>
                <a:gd name="T56" fmla="*/ 65 w 67"/>
                <a:gd name="T57" fmla="*/ 7 h 66"/>
                <a:gd name="T58" fmla="*/ 67 w 67"/>
                <a:gd name="T59" fmla="*/ 11 h 66"/>
                <a:gd name="T60" fmla="*/ 67 w 67"/>
                <a:gd name="T61" fmla="*/ 17 h 66"/>
                <a:gd name="T62" fmla="*/ 61 w 67"/>
                <a:gd name="T63" fmla="*/ 23 h 66"/>
                <a:gd name="T64" fmla="*/ 52 w 67"/>
                <a:gd name="T65" fmla="*/ 30 h 66"/>
                <a:gd name="T66" fmla="*/ 25 w 67"/>
                <a:gd name="T67" fmla="*/ 48 h 66"/>
                <a:gd name="T68" fmla="*/ 36 w 67"/>
                <a:gd name="T69" fmla="*/ 48 h 66"/>
                <a:gd name="T70" fmla="*/ 41 w 67"/>
                <a:gd name="T71" fmla="*/ 47 h 66"/>
                <a:gd name="T72" fmla="*/ 58 w 67"/>
                <a:gd name="T73" fmla="*/ 46 h 66"/>
                <a:gd name="T74" fmla="*/ 65 w 67"/>
                <a:gd name="T75" fmla="*/ 47 h 66"/>
                <a:gd name="T76" fmla="*/ 66 w 67"/>
                <a:gd name="T77" fmla="*/ 51 h 66"/>
                <a:gd name="T78" fmla="*/ 66 w 67"/>
                <a:gd name="T79" fmla="*/ 54 h 66"/>
                <a:gd name="T80" fmla="*/ 61 w 67"/>
                <a:gd name="T81" fmla="*/ 58 h 66"/>
                <a:gd name="T82" fmla="*/ 51 w 67"/>
                <a:gd name="T83" fmla="*/ 59 h 66"/>
                <a:gd name="T84" fmla="*/ 40 w 67"/>
                <a:gd name="T85" fmla="*/ 59 h 66"/>
                <a:gd name="T86" fmla="*/ 25 w 67"/>
                <a:gd name="T87" fmla="*/ 62 h 66"/>
                <a:gd name="T88" fmla="*/ 12 w 67"/>
                <a:gd name="T89" fmla="*/ 65 h 66"/>
                <a:gd name="T90" fmla="*/ 10 w 67"/>
                <a:gd name="T91" fmla="*/ 66 h 66"/>
                <a:gd name="T92" fmla="*/ 6 w 67"/>
                <a:gd name="T93" fmla="*/ 66 h 66"/>
                <a:gd name="T94" fmla="*/ 2 w 67"/>
                <a:gd name="T95" fmla="*/ 64 h 66"/>
                <a:gd name="T96" fmla="*/ 0 w 67"/>
                <a:gd name="T97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7" h="66">
                  <a:moveTo>
                    <a:pt x="0" y="57"/>
                  </a:moveTo>
                  <a:cubicBezTo>
                    <a:pt x="0" y="57"/>
                    <a:pt x="0" y="57"/>
                    <a:pt x="0" y="56"/>
                  </a:cubicBezTo>
                  <a:cubicBezTo>
                    <a:pt x="0" y="56"/>
                    <a:pt x="0" y="56"/>
                    <a:pt x="1" y="55"/>
                  </a:cubicBezTo>
                  <a:cubicBezTo>
                    <a:pt x="1" y="55"/>
                    <a:pt x="1" y="54"/>
                    <a:pt x="1" y="54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1"/>
                    <a:pt x="3" y="49"/>
                    <a:pt x="4" y="48"/>
                  </a:cubicBezTo>
                  <a:cubicBezTo>
                    <a:pt x="5" y="47"/>
                    <a:pt x="7" y="45"/>
                    <a:pt x="8" y="44"/>
                  </a:cubicBezTo>
                  <a:cubicBezTo>
                    <a:pt x="9" y="44"/>
                    <a:pt x="9" y="43"/>
                    <a:pt x="9" y="43"/>
                  </a:cubicBezTo>
                  <a:cubicBezTo>
                    <a:pt x="10" y="43"/>
                    <a:pt x="10" y="42"/>
                    <a:pt x="11" y="42"/>
                  </a:cubicBezTo>
                  <a:cubicBezTo>
                    <a:pt x="12" y="41"/>
                    <a:pt x="12" y="41"/>
                    <a:pt x="1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27"/>
                    <a:pt x="31" y="27"/>
                    <a:pt x="31" y="27"/>
                  </a:cubicBezTo>
                  <a:cubicBezTo>
                    <a:pt x="32" y="27"/>
                    <a:pt x="32" y="26"/>
                    <a:pt x="33" y="26"/>
                  </a:cubicBezTo>
                  <a:cubicBezTo>
                    <a:pt x="34" y="26"/>
                    <a:pt x="34" y="25"/>
                    <a:pt x="34" y="25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9" y="16"/>
                    <a:pt x="49" y="15"/>
                  </a:cubicBezTo>
                  <a:cubicBezTo>
                    <a:pt x="49" y="15"/>
                    <a:pt x="49" y="15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3"/>
                    <a:pt x="48" y="13"/>
                  </a:cubicBezTo>
                  <a:cubicBezTo>
                    <a:pt x="48" y="13"/>
                    <a:pt x="47" y="12"/>
                    <a:pt x="47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2"/>
                    <a:pt x="46" y="12"/>
                    <a:pt x="45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1" y="12"/>
                    <a:pt x="41" y="12"/>
                    <a:pt x="40" y="12"/>
                  </a:cubicBezTo>
                  <a:cubicBezTo>
                    <a:pt x="40" y="12"/>
                    <a:pt x="39" y="12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7" y="12"/>
                  </a:cubicBezTo>
                  <a:cubicBezTo>
                    <a:pt x="36" y="12"/>
                    <a:pt x="36" y="13"/>
                    <a:pt x="35" y="13"/>
                  </a:cubicBezTo>
                  <a:cubicBezTo>
                    <a:pt x="34" y="13"/>
                    <a:pt x="33" y="13"/>
                    <a:pt x="33" y="13"/>
                  </a:cubicBezTo>
                  <a:cubicBezTo>
                    <a:pt x="32" y="13"/>
                    <a:pt x="31" y="13"/>
                    <a:pt x="31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1"/>
                    <a:pt x="23" y="11"/>
                  </a:cubicBezTo>
                  <a:cubicBezTo>
                    <a:pt x="23" y="11"/>
                    <a:pt x="22" y="12"/>
                    <a:pt x="22" y="12"/>
                  </a:cubicBezTo>
                  <a:cubicBezTo>
                    <a:pt x="22" y="12"/>
                    <a:pt x="22" y="12"/>
                    <a:pt x="21" y="13"/>
                  </a:cubicBezTo>
                  <a:cubicBezTo>
                    <a:pt x="21" y="13"/>
                    <a:pt x="20" y="14"/>
                    <a:pt x="20" y="14"/>
                  </a:cubicBezTo>
                  <a:cubicBezTo>
                    <a:pt x="20" y="14"/>
                    <a:pt x="20" y="14"/>
                    <a:pt x="20" y="15"/>
                  </a:cubicBezTo>
                  <a:cubicBezTo>
                    <a:pt x="20" y="15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5" y="21"/>
                    <a:pt x="15" y="21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4"/>
                    <a:pt x="14" y="24"/>
                    <a:pt x="14" y="24"/>
                  </a:cubicBezTo>
                  <a:cubicBezTo>
                    <a:pt x="14" y="24"/>
                    <a:pt x="14" y="24"/>
                    <a:pt x="13" y="24"/>
                  </a:cubicBezTo>
                  <a:cubicBezTo>
                    <a:pt x="13" y="24"/>
                    <a:pt x="12" y="24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4"/>
                    <a:pt x="10" y="24"/>
                  </a:cubicBezTo>
                  <a:cubicBezTo>
                    <a:pt x="10" y="24"/>
                    <a:pt x="10" y="24"/>
                    <a:pt x="9" y="24"/>
                  </a:cubicBezTo>
                  <a:cubicBezTo>
                    <a:pt x="9" y="24"/>
                    <a:pt x="8" y="23"/>
                    <a:pt x="8" y="23"/>
                  </a:cubicBezTo>
                  <a:cubicBezTo>
                    <a:pt x="8" y="23"/>
                    <a:pt x="7" y="23"/>
                    <a:pt x="7" y="23"/>
                  </a:cubicBezTo>
                  <a:cubicBezTo>
                    <a:pt x="7" y="23"/>
                    <a:pt x="7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5" y="23"/>
                    <a:pt x="5" y="23"/>
                    <a:pt x="5" y="22"/>
                  </a:cubicBezTo>
                  <a:cubicBezTo>
                    <a:pt x="4" y="22"/>
                    <a:pt x="4" y="21"/>
                    <a:pt x="4" y="21"/>
                  </a:cubicBezTo>
                  <a:cubicBezTo>
                    <a:pt x="3" y="21"/>
                    <a:pt x="3" y="20"/>
                    <a:pt x="3" y="20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4" y="15"/>
                    <a:pt x="4" y="15"/>
                  </a:cubicBezTo>
                  <a:cubicBezTo>
                    <a:pt x="4" y="15"/>
                    <a:pt x="4" y="15"/>
                    <a:pt x="4" y="14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6" y="12"/>
                    <a:pt x="6" y="12"/>
                    <a:pt x="7" y="11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9" y="8"/>
                    <a:pt x="9" y="7"/>
                    <a:pt x="9" y="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3"/>
                    <a:pt x="17" y="3"/>
                  </a:cubicBezTo>
                  <a:cubicBezTo>
                    <a:pt x="17" y="3"/>
                    <a:pt x="18" y="3"/>
                    <a:pt x="18" y="3"/>
                  </a:cubicBezTo>
                  <a:cubicBezTo>
                    <a:pt x="19" y="3"/>
                    <a:pt x="20" y="3"/>
                    <a:pt x="2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2" y="2"/>
                    <a:pt x="22" y="2"/>
                  </a:cubicBezTo>
                  <a:cubicBezTo>
                    <a:pt x="23" y="2"/>
                    <a:pt x="23" y="2"/>
                    <a:pt x="24" y="2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3" y="1"/>
                    <a:pt x="34" y="1"/>
                  </a:cubicBezTo>
                  <a:cubicBezTo>
                    <a:pt x="34" y="1"/>
                    <a:pt x="35" y="0"/>
                    <a:pt x="36" y="0"/>
                  </a:cubicBezTo>
                  <a:cubicBezTo>
                    <a:pt x="37" y="0"/>
                    <a:pt x="38" y="0"/>
                    <a:pt x="38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3" y="0"/>
                    <a:pt x="43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2"/>
                    <a:pt x="45" y="2"/>
                    <a:pt x="45" y="2"/>
                  </a:cubicBezTo>
                  <a:cubicBezTo>
                    <a:pt x="45" y="2"/>
                    <a:pt x="45" y="2"/>
                    <a:pt x="45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0"/>
                    <a:pt x="52" y="0"/>
                    <a:pt x="53" y="0"/>
                  </a:cubicBezTo>
                  <a:cubicBezTo>
                    <a:pt x="53" y="0"/>
                    <a:pt x="54" y="0"/>
                    <a:pt x="55" y="0"/>
                  </a:cubicBezTo>
                  <a:cubicBezTo>
                    <a:pt x="55" y="1"/>
                    <a:pt x="56" y="1"/>
                    <a:pt x="56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1"/>
                    <a:pt x="58" y="1"/>
                    <a:pt x="58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2"/>
                    <a:pt x="60" y="2"/>
                    <a:pt x="60" y="2"/>
                  </a:cubicBezTo>
                  <a:cubicBezTo>
                    <a:pt x="61" y="2"/>
                    <a:pt x="61" y="3"/>
                    <a:pt x="61" y="3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8"/>
                    <a:pt x="67" y="9"/>
                    <a:pt x="67" y="9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10"/>
                    <a:pt x="67" y="11"/>
                    <a:pt x="67" y="11"/>
                  </a:cubicBezTo>
                  <a:cubicBezTo>
                    <a:pt x="67" y="12"/>
                    <a:pt x="67" y="12"/>
                    <a:pt x="67" y="13"/>
                  </a:cubicBezTo>
                  <a:cubicBezTo>
                    <a:pt x="67" y="13"/>
                    <a:pt x="67" y="13"/>
                    <a:pt x="67" y="14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7" y="15"/>
                    <a:pt x="67" y="16"/>
                    <a:pt x="67" y="17"/>
                  </a:cubicBezTo>
                  <a:cubicBezTo>
                    <a:pt x="67" y="17"/>
                    <a:pt x="66" y="18"/>
                    <a:pt x="66" y="18"/>
                  </a:cubicBezTo>
                  <a:cubicBezTo>
                    <a:pt x="66" y="18"/>
                    <a:pt x="66" y="18"/>
                    <a:pt x="66" y="19"/>
                  </a:cubicBezTo>
                  <a:cubicBezTo>
                    <a:pt x="66" y="19"/>
                    <a:pt x="65" y="19"/>
                    <a:pt x="65" y="2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7"/>
                    <a:pt x="57" y="27"/>
                    <a:pt x="57" y="27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6" y="49"/>
                    <a:pt x="26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8" y="47"/>
                  </a:cubicBezTo>
                  <a:cubicBezTo>
                    <a:pt x="38" y="47"/>
                    <a:pt x="39" y="47"/>
                    <a:pt x="39" y="47"/>
                  </a:cubicBezTo>
                  <a:cubicBezTo>
                    <a:pt x="40" y="47"/>
                    <a:pt x="40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7"/>
                    <a:pt x="42" y="47"/>
                    <a:pt x="44" y="47"/>
                  </a:cubicBezTo>
                  <a:cubicBezTo>
                    <a:pt x="45" y="47"/>
                    <a:pt x="47" y="47"/>
                    <a:pt x="49" y="47"/>
                  </a:cubicBezTo>
                  <a:cubicBezTo>
                    <a:pt x="51" y="47"/>
                    <a:pt x="52" y="47"/>
                    <a:pt x="54" y="46"/>
                  </a:cubicBezTo>
                  <a:cubicBezTo>
                    <a:pt x="56" y="46"/>
                    <a:pt x="57" y="46"/>
                    <a:pt x="58" y="46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3" y="46"/>
                    <a:pt x="63" y="46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6" y="47"/>
                    <a:pt x="66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8"/>
                    <a:pt x="66" y="49"/>
                    <a:pt x="66" y="49"/>
                  </a:cubicBezTo>
                  <a:cubicBezTo>
                    <a:pt x="66" y="50"/>
                    <a:pt x="66" y="50"/>
                    <a:pt x="66" y="51"/>
                  </a:cubicBezTo>
                  <a:cubicBezTo>
                    <a:pt x="66" y="51"/>
                    <a:pt x="66" y="51"/>
                    <a:pt x="66" y="52"/>
                  </a:cubicBezTo>
                  <a:cubicBezTo>
                    <a:pt x="66" y="52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6" y="54"/>
                    <a:pt x="66" y="54"/>
                  </a:cubicBezTo>
                  <a:cubicBezTo>
                    <a:pt x="66" y="55"/>
                    <a:pt x="65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4" y="56"/>
                    <a:pt x="63" y="56"/>
                    <a:pt x="63" y="57"/>
                  </a:cubicBezTo>
                  <a:cubicBezTo>
                    <a:pt x="62" y="57"/>
                    <a:pt x="62" y="58"/>
                    <a:pt x="61" y="58"/>
                  </a:cubicBezTo>
                  <a:cubicBezTo>
                    <a:pt x="61" y="58"/>
                    <a:pt x="61" y="58"/>
                    <a:pt x="60" y="58"/>
                  </a:cubicBezTo>
                  <a:cubicBezTo>
                    <a:pt x="60" y="58"/>
                    <a:pt x="59" y="58"/>
                    <a:pt x="59" y="58"/>
                  </a:cubicBezTo>
                  <a:cubicBezTo>
                    <a:pt x="59" y="58"/>
                    <a:pt x="58" y="59"/>
                    <a:pt x="56" y="59"/>
                  </a:cubicBezTo>
                  <a:cubicBezTo>
                    <a:pt x="55" y="59"/>
                    <a:pt x="53" y="59"/>
                    <a:pt x="51" y="59"/>
                  </a:cubicBezTo>
                  <a:cubicBezTo>
                    <a:pt x="50" y="59"/>
                    <a:pt x="48" y="59"/>
                    <a:pt x="46" y="59"/>
                  </a:cubicBezTo>
                  <a:cubicBezTo>
                    <a:pt x="45" y="59"/>
                    <a:pt x="44" y="59"/>
                    <a:pt x="43" y="59"/>
                  </a:cubicBezTo>
                  <a:cubicBezTo>
                    <a:pt x="43" y="59"/>
                    <a:pt x="43" y="59"/>
                    <a:pt x="42" y="59"/>
                  </a:cubicBezTo>
                  <a:cubicBezTo>
                    <a:pt x="41" y="59"/>
                    <a:pt x="40" y="59"/>
                    <a:pt x="40" y="59"/>
                  </a:cubicBezTo>
                  <a:cubicBezTo>
                    <a:pt x="39" y="60"/>
                    <a:pt x="38" y="60"/>
                    <a:pt x="38" y="60"/>
                  </a:cubicBezTo>
                  <a:cubicBezTo>
                    <a:pt x="37" y="60"/>
                    <a:pt x="36" y="60"/>
                    <a:pt x="36" y="60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0" y="61"/>
                    <a:pt x="28" y="62"/>
                    <a:pt x="25" y="62"/>
                  </a:cubicBezTo>
                  <a:cubicBezTo>
                    <a:pt x="22" y="62"/>
                    <a:pt x="19" y="63"/>
                    <a:pt x="16" y="64"/>
                  </a:cubicBezTo>
                  <a:cubicBezTo>
                    <a:pt x="16" y="64"/>
                    <a:pt x="16" y="64"/>
                    <a:pt x="15" y="64"/>
                  </a:cubicBezTo>
                  <a:cubicBezTo>
                    <a:pt x="14" y="64"/>
                    <a:pt x="14" y="64"/>
                    <a:pt x="13" y="64"/>
                  </a:cubicBezTo>
                  <a:cubicBezTo>
                    <a:pt x="13" y="64"/>
                    <a:pt x="12" y="65"/>
                    <a:pt x="12" y="65"/>
                  </a:cubicBezTo>
                  <a:cubicBezTo>
                    <a:pt x="12" y="65"/>
                    <a:pt x="11" y="65"/>
                    <a:pt x="11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1" y="65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6"/>
                    <a:pt x="6" y="66"/>
                    <a:pt x="6" y="66"/>
                  </a:cubicBezTo>
                  <a:cubicBezTo>
                    <a:pt x="5" y="66"/>
                    <a:pt x="4" y="66"/>
                    <a:pt x="4" y="66"/>
                  </a:cubicBezTo>
                  <a:cubicBezTo>
                    <a:pt x="4" y="66"/>
                    <a:pt x="4" y="65"/>
                    <a:pt x="3" y="65"/>
                  </a:cubicBezTo>
                  <a:cubicBezTo>
                    <a:pt x="3" y="65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2"/>
                    <a:pt x="1" y="62"/>
                  </a:cubicBezTo>
                  <a:cubicBezTo>
                    <a:pt x="1" y="61"/>
                    <a:pt x="1" y="60"/>
                    <a:pt x="1" y="60"/>
                  </a:cubicBezTo>
                  <a:cubicBezTo>
                    <a:pt x="0" y="59"/>
                    <a:pt x="0" y="59"/>
                    <a:pt x="0" y="58"/>
                  </a:cubicBezTo>
                  <a:cubicBezTo>
                    <a:pt x="0" y="58"/>
                    <a:pt x="0" y="57"/>
                    <a:pt x="0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4" name="组合 393"/>
          <p:cNvGrpSpPr/>
          <p:nvPr/>
        </p:nvGrpSpPr>
        <p:grpSpPr>
          <a:xfrm>
            <a:off x="1621685" y="3515887"/>
            <a:ext cx="1058863" cy="1060450"/>
            <a:chOff x="8599489" y="357188"/>
            <a:chExt cx="1058863" cy="1060450"/>
          </a:xfrm>
        </p:grpSpPr>
        <p:sp>
          <p:nvSpPr>
            <p:cNvPr id="233" name="Oval 47"/>
            <p:cNvSpPr>
              <a:spLocks noChangeArrowheads="1"/>
            </p:cNvSpPr>
            <p:nvPr/>
          </p:nvSpPr>
          <p:spPr bwMode="auto">
            <a:xfrm>
              <a:off x="8599489" y="357188"/>
              <a:ext cx="1058863" cy="1060450"/>
            </a:xfrm>
            <a:prstGeom prst="ellipse">
              <a:avLst/>
            </a:pr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48"/>
            <p:cNvSpPr>
              <a:spLocks/>
            </p:cNvSpPr>
            <p:nvPr/>
          </p:nvSpPr>
          <p:spPr bwMode="auto">
            <a:xfrm>
              <a:off x="8734426" y="639763"/>
              <a:ext cx="733425" cy="555625"/>
            </a:xfrm>
            <a:custGeom>
              <a:avLst/>
              <a:gdLst>
                <a:gd name="T0" fmla="*/ 0 w 462"/>
                <a:gd name="T1" fmla="*/ 173 h 350"/>
                <a:gd name="T2" fmla="*/ 462 w 462"/>
                <a:gd name="T3" fmla="*/ 0 h 350"/>
                <a:gd name="T4" fmla="*/ 308 w 462"/>
                <a:gd name="T5" fmla="*/ 350 h 350"/>
                <a:gd name="T6" fmla="*/ 0 w 462"/>
                <a:gd name="T7" fmla="*/ 17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350">
                  <a:moveTo>
                    <a:pt x="0" y="173"/>
                  </a:moveTo>
                  <a:lnTo>
                    <a:pt x="462" y="0"/>
                  </a:lnTo>
                  <a:lnTo>
                    <a:pt x="308" y="35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Freeform 49"/>
            <p:cNvSpPr>
              <a:spLocks/>
            </p:cNvSpPr>
            <p:nvPr/>
          </p:nvSpPr>
          <p:spPr bwMode="auto">
            <a:xfrm>
              <a:off x="8888414" y="639763"/>
              <a:ext cx="579438" cy="530225"/>
            </a:xfrm>
            <a:custGeom>
              <a:avLst/>
              <a:gdLst>
                <a:gd name="T0" fmla="*/ 0 w 365"/>
                <a:gd name="T1" fmla="*/ 229 h 334"/>
                <a:gd name="T2" fmla="*/ 18 w 365"/>
                <a:gd name="T3" fmla="*/ 334 h 334"/>
                <a:gd name="T4" fmla="*/ 112 w 365"/>
                <a:gd name="T5" fmla="*/ 293 h 334"/>
                <a:gd name="T6" fmla="*/ 365 w 365"/>
                <a:gd name="T7" fmla="*/ 0 h 334"/>
                <a:gd name="T8" fmla="*/ 0 w 365"/>
                <a:gd name="T9" fmla="*/ 22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334">
                  <a:moveTo>
                    <a:pt x="0" y="229"/>
                  </a:moveTo>
                  <a:lnTo>
                    <a:pt x="18" y="334"/>
                  </a:lnTo>
                  <a:lnTo>
                    <a:pt x="112" y="293"/>
                  </a:lnTo>
                  <a:lnTo>
                    <a:pt x="365" y="0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DAC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5" name="组合 394"/>
          <p:cNvGrpSpPr/>
          <p:nvPr/>
        </p:nvGrpSpPr>
        <p:grpSpPr>
          <a:xfrm>
            <a:off x="2963122" y="3515887"/>
            <a:ext cx="1060450" cy="1060450"/>
            <a:chOff x="9940926" y="357188"/>
            <a:chExt cx="1060450" cy="1060450"/>
          </a:xfrm>
        </p:grpSpPr>
        <p:sp>
          <p:nvSpPr>
            <p:cNvPr id="236" name="Oval 50"/>
            <p:cNvSpPr>
              <a:spLocks noChangeArrowheads="1"/>
            </p:cNvSpPr>
            <p:nvPr/>
          </p:nvSpPr>
          <p:spPr bwMode="auto">
            <a:xfrm>
              <a:off x="9940926" y="357188"/>
              <a:ext cx="1060450" cy="1060450"/>
            </a:xfrm>
            <a:prstGeom prst="ellipse">
              <a:avLst/>
            </a:pr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Rectangle 51"/>
            <p:cNvSpPr>
              <a:spLocks noChangeArrowheads="1"/>
            </p:cNvSpPr>
            <p:nvPr/>
          </p:nvSpPr>
          <p:spPr bwMode="auto">
            <a:xfrm>
              <a:off x="10418764" y="669926"/>
              <a:ext cx="42863" cy="73025"/>
            </a:xfrm>
            <a:prstGeom prst="rect">
              <a:avLst/>
            </a:prstGeom>
            <a:solidFill>
              <a:srgbClr val="6DA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52"/>
            <p:cNvSpPr>
              <a:spLocks/>
            </p:cNvSpPr>
            <p:nvPr/>
          </p:nvSpPr>
          <p:spPr bwMode="auto">
            <a:xfrm>
              <a:off x="10412414" y="725488"/>
              <a:ext cx="58738" cy="492125"/>
            </a:xfrm>
            <a:custGeom>
              <a:avLst/>
              <a:gdLst>
                <a:gd name="T0" fmla="*/ 8 w 26"/>
                <a:gd name="T1" fmla="*/ 210 h 218"/>
                <a:gd name="T2" fmla="*/ 17 w 26"/>
                <a:gd name="T3" fmla="*/ 218 h 218"/>
                <a:gd name="T4" fmla="*/ 18 w 26"/>
                <a:gd name="T5" fmla="*/ 218 h 218"/>
                <a:gd name="T6" fmla="*/ 26 w 26"/>
                <a:gd name="T7" fmla="*/ 210 h 218"/>
                <a:gd name="T8" fmla="*/ 26 w 26"/>
                <a:gd name="T9" fmla="*/ 9 h 218"/>
                <a:gd name="T10" fmla="*/ 19 w 26"/>
                <a:gd name="T11" fmla="*/ 0 h 218"/>
                <a:gd name="T12" fmla="*/ 6 w 26"/>
                <a:gd name="T13" fmla="*/ 0 h 218"/>
                <a:gd name="T14" fmla="*/ 0 w 26"/>
                <a:gd name="T15" fmla="*/ 9 h 218"/>
                <a:gd name="T16" fmla="*/ 8 w 26"/>
                <a:gd name="T17" fmla="*/ 21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18">
                  <a:moveTo>
                    <a:pt x="8" y="210"/>
                  </a:moveTo>
                  <a:cubicBezTo>
                    <a:pt x="8" y="215"/>
                    <a:pt x="12" y="218"/>
                    <a:pt x="17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22" y="218"/>
                    <a:pt x="26" y="215"/>
                    <a:pt x="26" y="2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4"/>
                    <a:pt x="24" y="0"/>
                    <a:pt x="1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0"/>
                    <a:pt x="0" y="4"/>
                    <a:pt x="0" y="9"/>
                  </a:cubicBezTo>
                  <a:lnTo>
                    <a:pt x="8" y="210"/>
                  </a:ln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53"/>
            <p:cNvSpPr>
              <a:spLocks/>
            </p:cNvSpPr>
            <p:nvPr/>
          </p:nvSpPr>
          <p:spPr bwMode="auto">
            <a:xfrm>
              <a:off x="10393364" y="549276"/>
              <a:ext cx="90488" cy="138113"/>
            </a:xfrm>
            <a:custGeom>
              <a:avLst/>
              <a:gdLst>
                <a:gd name="T0" fmla="*/ 9 w 40"/>
                <a:gd name="T1" fmla="*/ 0 h 61"/>
                <a:gd name="T2" fmla="*/ 0 w 40"/>
                <a:gd name="T3" fmla="*/ 41 h 61"/>
                <a:gd name="T4" fmla="*/ 20 w 40"/>
                <a:gd name="T5" fmla="*/ 61 h 61"/>
                <a:gd name="T6" fmla="*/ 40 w 40"/>
                <a:gd name="T7" fmla="*/ 41 h 61"/>
                <a:gd name="T8" fmla="*/ 33 w 40"/>
                <a:gd name="T9" fmla="*/ 9 h 61"/>
                <a:gd name="T10" fmla="*/ 9 w 40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61">
                  <a:moveTo>
                    <a:pt x="9" y="0"/>
                  </a:moveTo>
                  <a:cubicBezTo>
                    <a:pt x="4" y="13"/>
                    <a:pt x="0" y="31"/>
                    <a:pt x="0" y="41"/>
                  </a:cubicBezTo>
                  <a:cubicBezTo>
                    <a:pt x="0" y="52"/>
                    <a:pt x="9" y="61"/>
                    <a:pt x="20" y="61"/>
                  </a:cubicBezTo>
                  <a:cubicBezTo>
                    <a:pt x="32" y="61"/>
                    <a:pt x="40" y="52"/>
                    <a:pt x="40" y="41"/>
                  </a:cubicBezTo>
                  <a:cubicBezTo>
                    <a:pt x="40" y="32"/>
                    <a:pt x="37" y="20"/>
                    <a:pt x="33" y="9"/>
                  </a:cubicBezTo>
                  <a:cubicBezTo>
                    <a:pt x="25" y="10"/>
                    <a:pt x="14" y="7"/>
                    <a:pt x="9" y="0"/>
                  </a:cubicBez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54"/>
            <p:cNvSpPr>
              <a:spLocks/>
            </p:cNvSpPr>
            <p:nvPr/>
          </p:nvSpPr>
          <p:spPr bwMode="auto">
            <a:xfrm>
              <a:off x="10414001" y="515938"/>
              <a:ext cx="53975" cy="55563"/>
            </a:xfrm>
            <a:custGeom>
              <a:avLst/>
              <a:gdLst>
                <a:gd name="T0" fmla="*/ 10 w 24"/>
                <a:gd name="T1" fmla="*/ 0 h 25"/>
                <a:gd name="T2" fmla="*/ 0 w 24"/>
                <a:gd name="T3" fmla="*/ 15 h 25"/>
                <a:gd name="T4" fmla="*/ 24 w 24"/>
                <a:gd name="T5" fmla="*/ 24 h 25"/>
                <a:gd name="T6" fmla="*/ 10 w 2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5">
                  <a:moveTo>
                    <a:pt x="10" y="0"/>
                  </a:moveTo>
                  <a:cubicBezTo>
                    <a:pt x="7" y="0"/>
                    <a:pt x="3" y="7"/>
                    <a:pt x="0" y="15"/>
                  </a:cubicBezTo>
                  <a:cubicBezTo>
                    <a:pt x="5" y="22"/>
                    <a:pt x="16" y="25"/>
                    <a:pt x="24" y="24"/>
                  </a:cubicBezTo>
                  <a:cubicBezTo>
                    <a:pt x="20" y="11"/>
                    <a:pt x="14" y="0"/>
                    <a:pt x="10" y="0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55"/>
            <p:cNvSpPr>
              <a:spLocks/>
            </p:cNvSpPr>
            <p:nvPr/>
          </p:nvSpPr>
          <p:spPr bwMode="auto">
            <a:xfrm>
              <a:off x="10606089" y="533401"/>
              <a:ext cx="25400" cy="42863"/>
            </a:xfrm>
            <a:custGeom>
              <a:avLst/>
              <a:gdLst>
                <a:gd name="T0" fmla="*/ 0 w 16"/>
                <a:gd name="T1" fmla="*/ 26 h 27"/>
                <a:gd name="T2" fmla="*/ 16 w 16"/>
                <a:gd name="T3" fmla="*/ 27 h 27"/>
                <a:gd name="T4" fmla="*/ 10 w 16"/>
                <a:gd name="T5" fmla="*/ 0 h 27"/>
                <a:gd name="T6" fmla="*/ 0 w 16"/>
                <a:gd name="T7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7">
                  <a:moveTo>
                    <a:pt x="0" y="26"/>
                  </a:moveTo>
                  <a:lnTo>
                    <a:pt x="16" y="27"/>
                  </a:lnTo>
                  <a:lnTo>
                    <a:pt x="1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56"/>
            <p:cNvSpPr>
              <a:spLocks/>
            </p:cNvSpPr>
            <p:nvPr/>
          </p:nvSpPr>
          <p:spPr bwMode="auto">
            <a:xfrm>
              <a:off x="10583864" y="574676"/>
              <a:ext cx="58738" cy="63500"/>
            </a:xfrm>
            <a:custGeom>
              <a:avLst/>
              <a:gdLst>
                <a:gd name="T0" fmla="*/ 0 w 37"/>
                <a:gd name="T1" fmla="*/ 37 h 40"/>
                <a:gd name="T2" fmla="*/ 37 w 37"/>
                <a:gd name="T3" fmla="*/ 40 h 40"/>
                <a:gd name="T4" fmla="*/ 30 w 37"/>
                <a:gd name="T5" fmla="*/ 1 h 40"/>
                <a:gd name="T6" fmla="*/ 14 w 37"/>
                <a:gd name="T7" fmla="*/ 0 h 40"/>
                <a:gd name="T8" fmla="*/ 0 w 37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0">
                  <a:moveTo>
                    <a:pt x="0" y="37"/>
                  </a:moveTo>
                  <a:lnTo>
                    <a:pt x="37" y="40"/>
                  </a:lnTo>
                  <a:lnTo>
                    <a:pt x="30" y="1"/>
                  </a:lnTo>
                  <a:lnTo>
                    <a:pt x="14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DAC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57"/>
            <p:cNvSpPr>
              <a:spLocks/>
            </p:cNvSpPr>
            <p:nvPr/>
          </p:nvSpPr>
          <p:spPr bwMode="auto">
            <a:xfrm>
              <a:off x="10537826" y="1109663"/>
              <a:ext cx="63500" cy="42863"/>
            </a:xfrm>
            <a:custGeom>
              <a:avLst/>
              <a:gdLst>
                <a:gd name="T0" fmla="*/ 0 w 28"/>
                <a:gd name="T1" fmla="*/ 12 h 19"/>
                <a:gd name="T2" fmla="*/ 5 w 28"/>
                <a:gd name="T3" fmla="*/ 18 h 19"/>
                <a:gd name="T4" fmla="*/ 21 w 28"/>
                <a:gd name="T5" fmla="*/ 19 h 19"/>
                <a:gd name="T6" fmla="*/ 27 w 28"/>
                <a:gd name="T7" fmla="*/ 14 h 19"/>
                <a:gd name="T8" fmla="*/ 28 w 28"/>
                <a:gd name="T9" fmla="*/ 2 h 19"/>
                <a:gd name="T10" fmla="*/ 1 w 28"/>
                <a:gd name="T11" fmla="*/ 0 h 19"/>
                <a:gd name="T12" fmla="*/ 0 w 28"/>
                <a:gd name="T13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9">
                  <a:moveTo>
                    <a:pt x="0" y="12"/>
                  </a:moveTo>
                  <a:cubicBezTo>
                    <a:pt x="0" y="15"/>
                    <a:pt x="2" y="17"/>
                    <a:pt x="5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19"/>
                    <a:pt x="27" y="17"/>
                    <a:pt x="27" y="1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58"/>
            <p:cNvSpPr>
              <a:spLocks/>
            </p:cNvSpPr>
            <p:nvPr/>
          </p:nvSpPr>
          <p:spPr bwMode="auto">
            <a:xfrm>
              <a:off x="10541001" y="1063626"/>
              <a:ext cx="65088" cy="49213"/>
            </a:xfrm>
            <a:custGeom>
              <a:avLst/>
              <a:gdLst>
                <a:gd name="T0" fmla="*/ 3 w 41"/>
                <a:gd name="T1" fmla="*/ 0 h 31"/>
                <a:gd name="T2" fmla="*/ 0 w 41"/>
                <a:gd name="T3" fmla="*/ 29 h 31"/>
                <a:gd name="T4" fmla="*/ 38 w 41"/>
                <a:gd name="T5" fmla="*/ 31 h 31"/>
                <a:gd name="T6" fmla="*/ 41 w 41"/>
                <a:gd name="T7" fmla="*/ 3 h 31"/>
                <a:gd name="T8" fmla="*/ 3 w 41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1">
                  <a:moveTo>
                    <a:pt x="3" y="0"/>
                  </a:moveTo>
                  <a:lnTo>
                    <a:pt x="0" y="29"/>
                  </a:lnTo>
                  <a:lnTo>
                    <a:pt x="38" y="31"/>
                  </a:lnTo>
                  <a:lnTo>
                    <a:pt x="41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59"/>
            <p:cNvSpPr>
              <a:spLocks/>
            </p:cNvSpPr>
            <p:nvPr/>
          </p:nvSpPr>
          <p:spPr bwMode="auto">
            <a:xfrm>
              <a:off x="10545764" y="622301"/>
              <a:ext cx="96838" cy="446088"/>
            </a:xfrm>
            <a:custGeom>
              <a:avLst/>
              <a:gdLst>
                <a:gd name="T0" fmla="*/ 31 w 43"/>
                <a:gd name="T1" fmla="*/ 1 h 198"/>
                <a:gd name="T2" fmla="*/ 43 w 43"/>
                <a:gd name="T3" fmla="*/ 7 h 198"/>
                <a:gd name="T4" fmla="*/ 27 w 43"/>
                <a:gd name="T5" fmla="*/ 198 h 198"/>
                <a:gd name="T6" fmla="*/ 0 w 43"/>
                <a:gd name="T7" fmla="*/ 196 h 198"/>
                <a:gd name="T8" fmla="*/ 17 w 43"/>
                <a:gd name="T9" fmla="*/ 5 h 198"/>
                <a:gd name="T10" fmla="*/ 31 w 43"/>
                <a:gd name="T11" fmla="*/ 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98">
                  <a:moveTo>
                    <a:pt x="31" y="1"/>
                  </a:moveTo>
                  <a:cubicBezTo>
                    <a:pt x="37" y="1"/>
                    <a:pt x="43" y="7"/>
                    <a:pt x="43" y="7"/>
                  </a:cubicBezTo>
                  <a:cubicBezTo>
                    <a:pt x="27" y="198"/>
                    <a:pt x="27" y="198"/>
                    <a:pt x="27" y="198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25" y="0"/>
                    <a:pt x="31" y="1"/>
                  </a:cubicBezTo>
                  <a:close/>
                </a:path>
              </a:pathLst>
            </a:custGeom>
            <a:solidFill>
              <a:srgbClr val="E6A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60"/>
            <p:cNvSpPr>
              <a:spLocks/>
            </p:cNvSpPr>
            <p:nvPr/>
          </p:nvSpPr>
          <p:spPr bwMode="auto">
            <a:xfrm>
              <a:off x="10542589" y="1093788"/>
              <a:ext cx="61913" cy="12700"/>
            </a:xfrm>
            <a:custGeom>
              <a:avLst/>
              <a:gdLst>
                <a:gd name="T0" fmla="*/ 0 w 39"/>
                <a:gd name="T1" fmla="*/ 0 h 8"/>
                <a:gd name="T2" fmla="*/ 0 w 39"/>
                <a:gd name="T3" fmla="*/ 4 h 8"/>
                <a:gd name="T4" fmla="*/ 37 w 39"/>
                <a:gd name="T5" fmla="*/ 8 h 8"/>
                <a:gd name="T6" fmla="*/ 39 w 39"/>
                <a:gd name="T7" fmla="*/ 3 h 8"/>
                <a:gd name="T8" fmla="*/ 0 w 3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8">
                  <a:moveTo>
                    <a:pt x="0" y="0"/>
                  </a:moveTo>
                  <a:lnTo>
                    <a:pt x="0" y="4"/>
                  </a:lnTo>
                  <a:lnTo>
                    <a:pt x="37" y="8"/>
                  </a:lnTo>
                  <a:lnTo>
                    <a:pt x="3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61"/>
            <p:cNvSpPr>
              <a:spLocks/>
            </p:cNvSpPr>
            <p:nvPr/>
          </p:nvSpPr>
          <p:spPr bwMode="auto">
            <a:xfrm>
              <a:off x="10545764" y="1073151"/>
              <a:ext cx="58738" cy="12700"/>
            </a:xfrm>
            <a:custGeom>
              <a:avLst/>
              <a:gdLst>
                <a:gd name="T0" fmla="*/ 0 w 37"/>
                <a:gd name="T1" fmla="*/ 0 h 8"/>
                <a:gd name="T2" fmla="*/ 0 w 37"/>
                <a:gd name="T3" fmla="*/ 6 h 8"/>
                <a:gd name="T4" fmla="*/ 37 w 37"/>
                <a:gd name="T5" fmla="*/ 8 h 8"/>
                <a:gd name="T6" fmla="*/ 37 w 37"/>
                <a:gd name="T7" fmla="*/ 4 h 8"/>
                <a:gd name="T8" fmla="*/ 0 w 3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8">
                  <a:moveTo>
                    <a:pt x="0" y="0"/>
                  </a:moveTo>
                  <a:lnTo>
                    <a:pt x="0" y="6"/>
                  </a:lnTo>
                  <a:lnTo>
                    <a:pt x="37" y="8"/>
                  </a:lnTo>
                  <a:lnTo>
                    <a:pt x="3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Freeform 62"/>
            <p:cNvSpPr>
              <a:spLocks/>
            </p:cNvSpPr>
            <p:nvPr/>
          </p:nvSpPr>
          <p:spPr bwMode="auto">
            <a:xfrm>
              <a:off x="10583864" y="638176"/>
              <a:ext cx="122238" cy="355600"/>
            </a:xfrm>
            <a:custGeom>
              <a:avLst/>
              <a:gdLst>
                <a:gd name="T0" fmla="*/ 33 w 54"/>
                <a:gd name="T1" fmla="*/ 153 h 158"/>
                <a:gd name="T2" fmla="*/ 37 w 54"/>
                <a:gd name="T3" fmla="*/ 158 h 158"/>
                <a:gd name="T4" fmla="*/ 41 w 54"/>
                <a:gd name="T5" fmla="*/ 158 h 158"/>
                <a:gd name="T6" fmla="*/ 46 w 54"/>
                <a:gd name="T7" fmla="*/ 154 h 158"/>
                <a:gd name="T8" fmla="*/ 54 w 54"/>
                <a:gd name="T9" fmla="*/ 26 h 158"/>
                <a:gd name="T10" fmla="*/ 50 w 54"/>
                <a:gd name="T11" fmla="*/ 22 h 158"/>
                <a:gd name="T12" fmla="*/ 37 w 54"/>
                <a:gd name="T13" fmla="*/ 21 h 158"/>
                <a:gd name="T14" fmla="*/ 33 w 54"/>
                <a:gd name="T15" fmla="*/ 16 h 158"/>
                <a:gd name="T16" fmla="*/ 33 w 54"/>
                <a:gd name="T17" fmla="*/ 6 h 158"/>
                <a:gd name="T18" fmla="*/ 29 w 54"/>
                <a:gd name="T19" fmla="*/ 2 h 158"/>
                <a:gd name="T20" fmla="*/ 11 w 54"/>
                <a:gd name="T21" fmla="*/ 0 h 158"/>
                <a:gd name="T22" fmla="*/ 6 w 54"/>
                <a:gd name="T23" fmla="*/ 5 h 158"/>
                <a:gd name="T24" fmla="*/ 0 w 54"/>
                <a:gd name="T25" fmla="*/ 97 h 158"/>
                <a:gd name="T26" fmla="*/ 4 w 54"/>
                <a:gd name="T27" fmla="*/ 102 h 158"/>
                <a:gd name="T28" fmla="*/ 23 w 54"/>
                <a:gd name="T29" fmla="*/ 103 h 158"/>
                <a:gd name="T30" fmla="*/ 27 w 54"/>
                <a:gd name="T31" fmla="*/ 99 h 158"/>
                <a:gd name="T32" fmla="*/ 31 w 54"/>
                <a:gd name="T33" fmla="*/ 38 h 158"/>
                <a:gd name="T34" fmla="*/ 36 w 54"/>
                <a:gd name="T35" fmla="*/ 33 h 158"/>
                <a:gd name="T36" fmla="*/ 37 w 54"/>
                <a:gd name="T37" fmla="*/ 33 h 158"/>
                <a:gd name="T38" fmla="*/ 41 w 54"/>
                <a:gd name="T39" fmla="*/ 38 h 158"/>
                <a:gd name="T40" fmla="*/ 33 w 54"/>
                <a:gd name="T41" fmla="*/ 15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158">
                  <a:moveTo>
                    <a:pt x="33" y="153"/>
                  </a:moveTo>
                  <a:cubicBezTo>
                    <a:pt x="33" y="155"/>
                    <a:pt x="35" y="157"/>
                    <a:pt x="37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3" y="158"/>
                    <a:pt x="46" y="156"/>
                    <a:pt x="46" y="154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4"/>
                    <a:pt x="52" y="22"/>
                    <a:pt x="50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4" y="21"/>
                    <a:pt x="32" y="19"/>
                    <a:pt x="33" y="1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4"/>
                    <a:pt x="32" y="2"/>
                    <a:pt x="2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6" y="2"/>
                    <a:pt x="6" y="5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9"/>
                    <a:pt x="1" y="102"/>
                    <a:pt x="4" y="102"/>
                  </a:cubicBezTo>
                  <a:cubicBezTo>
                    <a:pt x="23" y="103"/>
                    <a:pt x="23" y="103"/>
                    <a:pt x="23" y="103"/>
                  </a:cubicBezTo>
                  <a:cubicBezTo>
                    <a:pt x="25" y="103"/>
                    <a:pt x="27" y="101"/>
                    <a:pt x="27" y="99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5"/>
                    <a:pt x="34" y="33"/>
                    <a:pt x="36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9" y="34"/>
                    <a:pt x="41" y="36"/>
                    <a:pt x="41" y="38"/>
                  </a:cubicBezTo>
                  <a:lnTo>
                    <a:pt x="33" y="153"/>
                  </a:ln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Freeform 63"/>
            <p:cNvSpPr>
              <a:spLocks/>
            </p:cNvSpPr>
            <p:nvPr/>
          </p:nvSpPr>
          <p:spPr bwMode="auto">
            <a:xfrm>
              <a:off x="10553701" y="855663"/>
              <a:ext cx="90488" cy="390525"/>
            </a:xfrm>
            <a:custGeom>
              <a:avLst/>
              <a:gdLst>
                <a:gd name="T0" fmla="*/ 0 w 57"/>
                <a:gd name="T1" fmla="*/ 243 h 246"/>
                <a:gd name="T2" fmla="*/ 19 w 57"/>
                <a:gd name="T3" fmla="*/ 0 h 246"/>
                <a:gd name="T4" fmla="*/ 57 w 57"/>
                <a:gd name="T5" fmla="*/ 3 h 246"/>
                <a:gd name="T6" fmla="*/ 40 w 57"/>
                <a:gd name="T7" fmla="*/ 246 h 246"/>
                <a:gd name="T8" fmla="*/ 0 w 57"/>
                <a:gd name="T9" fmla="*/ 243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246">
                  <a:moveTo>
                    <a:pt x="0" y="243"/>
                  </a:moveTo>
                  <a:lnTo>
                    <a:pt x="19" y="0"/>
                  </a:lnTo>
                  <a:lnTo>
                    <a:pt x="57" y="3"/>
                  </a:lnTo>
                  <a:lnTo>
                    <a:pt x="40" y="246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Freeform 64"/>
            <p:cNvSpPr>
              <a:spLocks/>
            </p:cNvSpPr>
            <p:nvPr/>
          </p:nvSpPr>
          <p:spPr bwMode="auto">
            <a:xfrm>
              <a:off x="10574339" y="847726"/>
              <a:ext cx="76200" cy="33338"/>
            </a:xfrm>
            <a:custGeom>
              <a:avLst/>
              <a:gdLst>
                <a:gd name="T0" fmla="*/ 5 w 34"/>
                <a:gd name="T1" fmla="*/ 14 h 15"/>
                <a:gd name="T2" fmla="*/ 1 w 34"/>
                <a:gd name="T3" fmla="*/ 9 h 15"/>
                <a:gd name="T4" fmla="*/ 1 w 34"/>
                <a:gd name="T5" fmla="*/ 4 h 15"/>
                <a:gd name="T6" fmla="*/ 6 w 34"/>
                <a:gd name="T7" fmla="*/ 0 h 15"/>
                <a:gd name="T8" fmla="*/ 30 w 34"/>
                <a:gd name="T9" fmla="*/ 2 h 15"/>
                <a:gd name="T10" fmla="*/ 34 w 34"/>
                <a:gd name="T11" fmla="*/ 6 h 15"/>
                <a:gd name="T12" fmla="*/ 34 w 34"/>
                <a:gd name="T13" fmla="*/ 11 h 15"/>
                <a:gd name="T14" fmla="*/ 29 w 34"/>
                <a:gd name="T15" fmla="*/ 15 h 15"/>
                <a:gd name="T16" fmla="*/ 5 w 34"/>
                <a:gd name="T1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5">
                  <a:moveTo>
                    <a:pt x="5" y="14"/>
                  </a:moveTo>
                  <a:cubicBezTo>
                    <a:pt x="2" y="13"/>
                    <a:pt x="0" y="11"/>
                    <a:pt x="1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2"/>
                    <a:pt x="3" y="0"/>
                    <a:pt x="6" y="0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2" y="2"/>
                    <a:pt x="34" y="4"/>
                    <a:pt x="34" y="6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4"/>
                    <a:pt x="32" y="15"/>
                    <a:pt x="29" y="15"/>
                  </a:cubicBezTo>
                  <a:lnTo>
                    <a:pt x="5" y="14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Freeform 65"/>
            <p:cNvSpPr>
              <a:spLocks/>
            </p:cNvSpPr>
            <p:nvPr/>
          </p:nvSpPr>
          <p:spPr bwMode="auto">
            <a:xfrm>
              <a:off x="10547351" y="1230313"/>
              <a:ext cx="76200" cy="47625"/>
            </a:xfrm>
            <a:custGeom>
              <a:avLst/>
              <a:gdLst>
                <a:gd name="T0" fmla="*/ 4 w 34"/>
                <a:gd name="T1" fmla="*/ 12 h 21"/>
                <a:gd name="T2" fmla="*/ 0 w 34"/>
                <a:gd name="T3" fmla="*/ 7 h 21"/>
                <a:gd name="T4" fmla="*/ 0 w 34"/>
                <a:gd name="T5" fmla="*/ 3 h 21"/>
                <a:gd name="T6" fmla="*/ 5 w 34"/>
                <a:gd name="T7" fmla="*/ 21 h 21"/>
                <a:gd name="T8" fmla="*/ 30 w 34"/>
                <a:gd name="T9" fmla="*/ 0 h 21"/>
                <a:gd name="T10" fmla="*/ 34 w 34"/>
                <a:gd name="T11" fmla="*/ 5 h 21"/>
                <a:gd name="T12" fmla="*/ 33 w 34"/>
                <a:gd name="T13" fmla="*/ 9 h 21"/>
                <a:gd name="T14" fmla="*/ 29 w 34"/>
                <a:gd name="T15" fmla="*/ 14 h 21"/>
                <a:gd name="T16" fmla="*/ 4 w 34"/>
                <a:gd name="T17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1">
                  <a:moveTo>
                    <a:pt x="4" y="12"/>
                  </a:moveTo>
                  <a:cubicBezTo>
                    <a:pt x="2" y="12"/>
                    <a:pt x="0" y="10"/>
                    <a:pt x="0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0"/>
                    <a:pt x="3" y="21"/>
                    <a:pt x="5" y="2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4" y="2"/>
                    <a:pt x="34" y="5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2"/>
                    <a:pt x="31" y="14"/>
                    <a:pt x="29" y="14"/>
                  </a:cubicBezTo>
                  <a:lnTo>
                    <a:pt x="4" y="12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Freeform 66"/>
            <p:cNvSpPr>
              <a:spLocks/>
            </p:cNvSpPr>
            <p:nvPr/>
          </p:nvSpPr>
          <p:spPr bwMode="auto">
            <a:xfrm>
              <a:off x="10460039" y="484188"/>
              <a:ext cx="120650" cy="354013"/>
            </a:xfrm>
            <a:custGeom>
              <a:avLst/>
              <a:gdLst>
                <a:gd name="T0" fmla="*/ 34 w 54"/>
                <a:gd name="T1" fmla="*/ 152 h 157"/>
                <a:gd name="T2" fmla="*/ 38 w 54"/>
                <a:gd name="T3" fmla="*/ 157 h 157"/>
                <a:gd name="T4" fmla="*/ 42 w 54"/>
                <a:gd name="T5" fmla="*/ 157 h 157"/>
                <a:gd name="T6" fmla="*/ 46 w 54"/>
                <a:gd name="T7" fmla="*/ 153 h 157"/>
                <a:gd name="T8" fmla="*/ 54 w 54"/>
                <a:gd name="T9" fmla="*/ 26 h 157"/>
                <a:gd name="T10" fmla="*/ 50 w 54"/>
                <a:gd name="T11" fmla="*/ 21 h 157"/>
                <a:gd name="T12" fmla="*/ 37 w 54"/>
                <a:gd name="T13" fmla="*/ 20 h 157"/>
                <a:gd name="T14" fmla="*/ 32 w 54"/>
                <a:gd name="T15" fmla="*/ 16 h 157"/>
                <a:gd name="T16" fmla="*/ 33 w 54"/>
                <a:gd name="T17" fmla="*/ 6 h 157"/>
                <a:gd name="T18" fmla="*/ 29 w 54"/>
                <a:gd name="T19" fmla="*/ 1 h 157"/>
                <a:gd name="T20" fmla="*/ 10 w 54"/>
                <a:gd name="T21" fmla="*/ 0 h 157"/>
                <a:gd name="T22" fmla="*/ 6 w 54"/>
                <a:gd name="T23" fmla="*/ 4 h 157"/>
                <a:gd name="T24" fmla="*/ 0 w 54"/>
                <a:gd name="T25" fmla="*/ 97 h 157"/>
                <a:gd name="T26" fmla="*/ 4 w 54"/>
                <a:gd name="T27" fmla="*/ 101 h 157"/>
                <a:gd name="T28" fmla="*/ 23 w 54"/>
                <a:gd name="T29" fmla="*/ 102 h 157"/>
                <a:gd name="T30" fmla="*/ 28 w 54"/>
                <a:gd name="T31" fmla="*/ 98 h 157"/>
                <a:gd name="T32" fmla="*/ 31 w 54"/>
                <a:gd name="T33" fmla="*/ 37 h 157"/>
                <a:gd name="T34" fmla="*/ 36 w 54"/>
                <a:gd name="T35" fmla="*/ 33 h 157"/>
                <a:gd name="T36" fmla="*/ 37 w 54"/>
                <a:gd name="T37" fmla="*/ 33 h 157"/>
                <a:gd name="T38" fmla="*/ 41 w 54"/>
                <a:gd name="T39" fmla="*/ 38 h 157"/>
                <a:gd name="T40" fmla="*/ 34 w 54"/>
                <a:gd name="T41" fmla="*/ 15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157">
                  <a:moveTo>
                    <a:pt x="34" y="152"/>
                  </a:moveTo>
                  <a:cubicBezTo>
                    <a:pt x="34" y="155"/>
                    <a:pt x="36" y="157"/>
                    <a:pt x="38" y="157"/>
                  </a:cubicBezTo>
                  <a:cubicBezTo>
                    <a:pt x="42" y="157"/>
                    <a:pt x="42" y="157"/>
                    <a:pt x="42" y="157"/>
                  </a:cubicBezTo>
                  <a:cubicBezTo>
                    <a:pt x="44" y="157"/>
                    <a:pt x="46" y="156"/>
                    <a:pt x="46" y="153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3"/>
                    <a:pt x="52" y="21"/>
                    <a:pt x="50" y="21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4" y="20"/>
                    <a:pt x="32" y="18"/>
                    <a:pt x="32" y="1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3"/>
                    <a:pt x="31" y="1"/>
                    <a:pt x="29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6" y="2"/>
                    <a:pt x="6" y="4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9"/>
                    <a:pt x="2" y="101"/>
                    <a:pt x="4" y="101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25" y="103"/>
                    <a:pt x="27" y="101"/>
                    <a:pt x="28" y="98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5"/>
                    <a:pt x="33" y="33"/>
                    <a:pt x="36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9" y="33"/>
                    <a:pt x="41" y="35"/>
                    <a:pt x="41" y="38"/>
                  </a:cubicBezTo>
                  <a:lnTo>
                    <a:pt x="34" y="152"/>
                  </a:ln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Freeform 67"/>
            <p:cNvSpPr>
              <a:spLocks/>
            </p:cNvSpPr>
            <p:nvPr/>
          </p:nvSpPr>
          <p:spPr bwMode="auto">
            <a:xfrm>
              <a:off x="10434639" y="703263"/>
              <a:ext cx="87313" cy="439738"/>
            </a:xfrm>
            <a:custGeom>
              <a:avLst/>
              <a:gdLst>
                <a:gd name="T0" fmla="*/ 0 w 55"/>
                <a:gd name="T1" fmla="*/ 276 h 277"/>
                <a:gd name="T2" fmla="*/ 16 w 55"/>
                <a:gd name="T3" fmla="*/ 0 h 277"/>
                <a:gd name="T4" fmla="*/ 55 w 55"/>
                <a:gd name="T5" fmla="*/ 1 h 277"/>
                <a:gd name="T6" fmla="*/ 38 w 55"/>
                <a:gd name="T7" fmla="*/ 277 h 277"/>
                <a:gd name="T8" fmla="*/ 0 w 55"/>
                <a:gd name="T9" fmla="*/ 27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77">
                  <a:moveTo>
                    <a:pt x="0" y="276"/>
                  </a:moveTo>
                  <a:lnTo>
                    <a:pt x="16" y="0"/>
                  </a:lnTo>
                  <a:lnTo>
                    <a:pt x="55" y="1"/>
                  </a:lnTo>
                  <a:lnTo>
                    <a:pt x="38" y="277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Freeform 68"/>
            <p:cNvSpPr>
              <a:spLocks/>
            </p:cNvSpPr>
            <p:nvPr/>
          </p:nvSpPr>
          <p:spPr bwMode="auto">
            <a:xfrm>
              <a:off x="10452101" y="693738"/>
              <a:ext cx="77788" cy="34925"/>
            </a:xfrm>
            <a:custGeom>
              <a:avLst/>
              <a:gdLst>
                <a:gd name="T0" fmla="*/ 4 w 34"/>
                <a:gd name="T1" fmla="*/ 13 h 15"/>
                <a:gd name="T2" fmla="*/ 0 w 34"/>
                <a:gd name="T3" fmla="*/ 9 h 15"/>
                <a:gd name="T4" fmla="*/ 0 w 34"/>
                <a:gd name="T5" fmla="*/ 4 h 15"/>
                <a:gd name="T6" fmla="*/ 5 w 34"/>
                <a:gd name="T7" fmla="*/ 0 h 15"/>
                <a:gd name="T8" fmla="*/ 29 w 34"/>
                <a:gd name="T9" fmla="*/ 1 h 15"/>
                <a:gd name="T10" fmla="*/ 33 w 34"/>
                <a:gd name="T11" fmla="*/ 6 h 15"/>
                <a:gd name="T12" fmla="*/ 33 w 34"/>
                <a:gd name="T13" fmla="*/ 11 h 15"/>
                <a:gd name="T14" fmla="*/ 29 w 34"/>
                <a:gd name="T15" fmla="*/ 15 h 15"/>
                <a:gd name="T16" fmla="*/ 4 w 34"/>
                <a:gd name="T1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5">
                  <a:moveTo>
                    <a:pt x="4" y="13"/>
                  </a:move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2" y="1"/>
                    <a:pt x="34" y="3"/>
                    <a:pt x="33" y="6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3"/>
                    <a:pt x="31" y="15"/>
                    <a:pt x="29" y="15"/>
                  </a:cubicBezTo>
                  <a:lnTo>
                    <a:pt x="4" y="13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Freeform 69"/>
            <p:cNvSpPr>
              <a:spLocks/>
            </p:cNvSpPr>
            <p:nvPr/>
          </p:nvSpPr>
          <p:spPr bwMode="auto">
            <a:xfrm>
              <a:off x="10428289" y="1125538"/>
              <a:ext cx="74613" cy="33338"/>
            </a:xfrm>
            <a:custGeom>
              <a:avLst/>
              <a:gdLst>
                <a:gd name="T0" fmla="*/ 4 w 33"/>
                <a:gd name="T1" fmla="*/ 14 h 15"/>
                <a:gd name="T2" fmla="*/ 0 w 33"/>
                <a:gd name="T3" fmla="*/ 9 h 15"/>
                <a:gd name="T4" fmla="*/ 0 w 33"/>
                <a:gd name="T5" fmla="*/ 4 h 15"/>
                <a:gd name="T6" fmla="*/ 5 w 33"/>
                <a:gd name="T7" fmla="*/ 0 h 15"/>
                <a:gd name="T8" fmla="*/ 29 w 33"/>
                <a:gd name="T9" fmla="*/ 2 h 15"/>
                <a:gd name="T10" fmla="*/ 33 w 33"/>
                <a:gd name="T11" fmla="*/ 6 h 15"/>
                <a:gd name="T12" fmla="*/ 33 w 33"/>
                <a:gd name="T13" fmla="*/ 11 h 15"/>
                <a:gd name="T14" fmla="*/ 28 w 33"/>
                <a:gd name="T15" fmla="*/ 15 h 15"/>
                <a:gd name="T16" fmla="*/ 4 w 33"/>
                <a:gd name="T1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5">
                  <a:moveTo>
                    <a:pt x="4" y="14"/>
                  </a:move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2" y="2"/>
                    <a:pt x="33" y="4"/>
                    <a:pt x="33" y="6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3"/>
                    <a:pt x="31" y="15"/>
                    <a:pt x="28" y="15"/>
                  </a:cubicBezTo>
                  <a:lnTo>
                    <a:pt x="4" y="14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Freeform 70"/>
            <p:cNvSpPr>
              <a:spLocks/>
            </p:cNvSpPr>
            <p:nvPr/>
          </p:nvSpPr>
          <p:spPr bwMode="auto">
            <a:xfrm>
              <a:off x="10425114" y="628651"/>
              <a:ext cx="25400" cy="41275"/>
            </a:xfrm>
            <a:custGeom>
              <a:avLst/>
              <a:gdLst>
                <a:gd name="T0" fmla="*/ 0 w 16"/>
                <a:gd name="T1" fmla="*/ 26 h 26"/>
                <a:gd name="T2" fmla="*/ 16 w 16"/>
                <a:gd name="T3" fmla="*/ 26 h 26"/>
                <a:gd name="T4" fmla="*/ 9 w 16"/>
                <a:gd name="T5" fmla="*/ 0 h 26"/>
                <a:gd name="T6" fmla="*/ 0 w 16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6">
                  <a:moveTo>
                    <a:pt x="0" y="26"/>
                  </a:moveTo>
                  <a:lnTo>
                    <a:pt x="16" y="26"/>
                  </a:lnTo>
                  <a:lnTo>
                    <a:pt x="9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Freeform 71"/>
            <p:cNvSpPr>
              <a:spLocks/>
            </p:cNvSpPr>
            <p:nvPr/>
          </p:nvSpPr>
          <p:spPr bwMode="auto">
            <a:xfrm>
              <a:off x="10409239" y="669926"/>
              <a:ext cx="58738" cy="60325"/>
            </a:xfrm>
            <a:custGeom>
              <a:avLst/>
              <a:gdLst>
                <a:gd name="T0" fmla="*/ 0 w 37"/>
                <a:gd name="T1" fmla="*/ 38 h 38"/>
                <a:gd name="T2" fmla="*/ 37 w 37"/>
                <a:gd name="T3" fmla="*/ 37 h 38"/>
                <a:gd name="T4" fmla="*/ 26 w 37"/>
                <a:gd name="T5" fmla="*/ 0 h 38"/>
                <a:gd name="T6" fmla="*/ 10 w 37"/>
                <a:gd name="T7" fmla="*/ 0 h 38"/>
                <a:gd name="T8" fmla="*/ 0 w 37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0" y="38"/>
                  </a:moveTo>
                  <a:lnTo>
                    <a:pt x="37" y="37"/>
                  </a:lnTo>
                  <a:lnTo>
                    <a:pt x="26" y="0"/>
                  </a:lnTo>
                  <a:lnTo>
                    <a:pt x="1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DAC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Freeform 72"/>
            <p:cNvSpPr>
              <a:spLocks/>
            </p:cNvSpPr>
            <p:nvPr/>
          </p:nvSpPr>
          <p:spPr bwMode="auto">
            <a:xfrm>
              <a:off x="10412414" y="1206501"/>
              <a:ext cx="58738" cy="39688"/>
            </a:xfrm>
            <a:custGeom>
              <a:avLst/>
              <a:gdLst>
                <a:gd name="T0" fmla="*/ 0 w 26"/>
                <a:gd name="T1" fmla="*/ 12 h 18"/>
                <a:gd name="T2" fmla="*/ 5 w 26"/>
                <a:gd name="T3" fmla="*/ 18 h 18"/>
                <a:gd name="T4" fmla="*/ 21 w 26"/>
                <a:gd name="T5" fmla="*/ 18 h 18"/>
                <a:gd name="T6" fmla="*/ 26 w 26"/>
                <a:gd name="T7" fmla="*/ 12 h 18"/>
                <a:gd name="T8" fmla="*/ 26 w 26"/>
                <a:gd name="T9" fmla="*/ 0 h 18"/>
                <a:gd name="T10" fmla="*/ 0 w 26"/>
                <a:gd name="T11" fmla="*/ 1 h 18"/>
                <a:gd name="T12" fmla="*/ 0 w 26"/>
                <a:gd name="T13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8">
                  <a:moveTo>
                    <a:pt x="0" y="12"/>
                  </a:moveTo>
                  <a:cubicBezTo>
                    <a:pt x="0" y="15"/>
                    <a:pt x="2" y="18"/>
                    <a:pt x="5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4" y="18"/>
                    <a:pt x="26" y="15"/>
                    <a:pt x="26" y="12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Freeform 73"/>
            <p:cNvSpPr>
              <a:spLocks/>
            </p:cNvSpPr>
            <p:nvPr/>
          </p:nvSpPr>
          <p:spPr bwMode="auto">
            <a:xfrm>
              <a:off x="10412414" y="1160463"/>
              <a:ext cx="60325" cy="47625"/>
            </a:xfrm>
            <a:custGeom>
              <a:avLst/>
              <a:gdLst>
                <a:gd name="T0" fmla="*/ 0 w 38"/>
                <a:gd name="T1" fmla="*/ 0 h 30"/>
                <a:gd name="T2" fmla="*/ 0 w 38"/>
                <a:gd name="T3" fmla="*/ 30 h 30"/>
                <a:gd name="T4" fmla="*/ 37 w 38"/>
                <a:gd name="T5" fmla="*/ 29 h 30"/>
                <a:gd name="T6" fmla="*/ 38 w 38"/>
                <a:gd name="T7" fmla="*/ 0 h 30"/>
                <a:gd name="T8" fmla="*/ 0 w 3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0">
                  <a:moveTo>
                    <a:pt x="0" y="0"/>
                  </a:moveTo>
                  <a:lnTo>
                    <a:pt x="0" y="30"/>
                  </a:lnTo>
                  <a:lnTo>
                    <a:pt x="37" y="29"/>
                  </a:ln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Freeform 74"/>
            <p:cNvSpPr>
              <a:spLocks/>
            </p:cNvSpPr>
            <p:nvPr/>
          </p:nvSpPr>
          <p:spPr bwMode="auto">
            <a:xfrm>
              <a:off x="10409239" y="715963"/>
              <a:ext cx="63500" cy="444500"/>
            </a:xfrm>
            <a:custGeom>
              <a:avLst/>
              <a:gdLst>
                <a:gd name="T0" fmla="*/ 13 w 28"/>
                <a:gd name="T1" fmla="*/ 0 h 197"/>
                <a:gd name="T2" fmla="*/ 26 w 28"/>
                <a:gd name="T3" fmla="*/ 5 h 197"/>
                <a:gd name="T4" fmla="*/ 28 w 28"/>
                <a:gd name="T5" fmla="*/ 197 h 197"/>
                <a:gd name="T6" fmla="*/ 1 w 28"/>
                <a:gd name="T7" fmla="*/ 197 h 197"/>
                <a:gd name="T8" fmla="*/ 0 w 28"/>
                <a:gd name="T9" fmla="*/ 6 h 197"/>
                <a:gd name="T10" fmla="*/ 13 w 28"/>
                <a:gd name="T1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97">
                  <a:moveTo>
                    <a:pt x="13" y="0"/>
                  </a:moveTo>
                  <a:cubicBezTo>
                    <a:pt x="19" y="0"/>
                    <a:pt x="26" y="5"/>
                    <a:pt x="26" y="5"/>
                  </a:cubicBezTo>
                  <a:cubicBezTo>
                    <a:pt x="28" y="197"/>
                    <a:pt x="28" y="197"/>
                    <a:pt x="28" y="197"/>
                  </a:cubicBezTo>
                  <a:cubicBezTo>
                    <a:pt x="1" y="197"/>
                    <a:pt x="1" y="197"/>
                    <a:pt x="1" y="19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7" y="0"/>
                    <a:pt x="13" y="0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Rectangle 75"/>
            <p:cNvSpPr>
              <a:spLocks noChangeArrowheads="1"/>
            </p:cNvSpPr>
            <p:nvPr/>
          </p:nvSpPr>
          <p:spPr bwMode="auto">
            <a:xfrm>
              <a:off x="10412414" y="1190626"/>
              <a:ext cx="58738" cy="7938"/>
            </a:xfrm>
            <a:prstGeom prst="rect">
              <a:avLst/>
            </a:pr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Freeform 76"/>
            <p:cNvSpPr>
              <a:spLocks/>
            </p:cNvSpPr>
            <p:nvPr/>
          </p:nvSpPr>
          <p:spPr bwMode="auto">
            <a:xfrm>
              <a:off x="10412414" y="1171576"/>
              <a:ext cx="58738" cy="9525"/>
            </a:xfrm>
            <a:custGeom>
              <a:avLst/>
              <a:gdLst>
                <a:gd name="T0" fmla="*/ 0 w 37"/>
                <a:gd name="T1" fmla="*/ 0 h 6"/>
                <a:gd name="T2" fmla="*/ 0 w 37"/>
                <a:gd name="T3" fmla="*/ 6 h 6"/>
                <a:gd name="T4" fmla="*/ 37 w 37"/>
                <a:gd name="T5" fmla="*/ 5 h 6"/>
                <a:gd name="T6" fmla="*/ 37 w 37"/>
                <a:gd name="T7" fmla="*/ 0 h 6"/>
                <a:gd name="T8" fmla="*/ 0 w 3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6">
                  <a:moveTo>
                    <a:pt x="0" y="0"/>
                  </a:moveTo>
                  <a:lnTo>
                    <a:pt x="0" y="6"/>
                  </a:lnTo>
                  <a:lnTo>
                    <a:pt x="37" y="5"/>
                  </a:lnTo>
                  <a:lnTo>
                    <a:pt x="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Freeform 77"/>
            <p:cNvSpPr>
              <a:spLocks/>
            </p:cNvSpPr>
            <p:nvPr/>
          </p:nvSpPr>
          <p:spPr bwMode="auto">
            <a:xfrm>
              <a:off x="10529889" y="600076"/>
              <a:ext cx="22225" cy="39688"/>
            </a:xfrm>
            <a:custGeom>
              <a:avLst/>
              <a:gdLst>
                <a:gd name="T0" fmla="*/ 0 w 14"/>
                <a:gd name="T1" fmla="*/ 25 h 25"/>
                <a:gd name="T2" fmla="*/ 14 w 14"/>
                <a:gd name="T3" fmla="*/ 25 h 25"/>
                <a:gd name="T4" fmla="*/ 8 w 14"/>
                <a:gd name="T5" fmla="*/ 0 h 25"/>
                <a:gd name="T6" fmla="*/ 0 w 14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0" y="25"/>
                  </a:moveTo>
                  <a:lnTo>
                    <a:pt x="14" y="25"/>
                  </a:lnTo>
                  <a:lnTo>
                    <a:pt x="8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Freeform 78"/>
            <p:cNvSpPr>
              <a:spLocks/>
            </p:cNvSpPr>
            <p:nvPr/>
          </p:nvSpPr>
          <p:spPr bwMode="auto">
            <a:xfrm>
              <a:off x="10507664" y="639763"/>
              <a:ext cx="57150" cy="63500"/>
            </a:xfrm>
            <a:custGeom>
              <a:avLst/>
              <a:gdLst>
                <a:gd name="T0" fmla="*/ 0 w 36"/>
                <a:gd name="T1" fmla="*/ 37 h 40"/>
                <a:gd name="T2" fmla="*/ 36 w 36"/>
                <a:gd name="T3" fmla="*/ 40 h 40"/>
                <a:gd name="T4" fmla="*/ 28 w 36"/>
                <a:gd name="T5" fmla="*/ 0 h 40"/>
                <a:gd name="T6" fmla="*/ 14 w 36"/>
                <a:gd name="T7" fmla="*/ 0 h 40"/>
                <a:gd name="T8" fmla="*/ 0 w 36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0">
                  <a:moveTo>
                    <a:pt x="0" y="37"/>
                  </a:moveTo>
                  <a:lnTo>
                    <a:pt x="36" y="4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DAC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Freeform 79"/>
            <p:cNvSpPr>
              <a:spLocks/>
            </p:cNvSpPr>
            <p:nvPr/>
          </p:nvSpPr>
          <p:spPr bwMode="auto">
            <a:xfrm>
              <a:off x="10472739" y="1174751"/>
              <a:ext cx="61913" cy="42863"/>
            </a:xfrm>
            <a:custGeom>
              <a:avLst/>
              <a:gdLst>
                <a:gd name="T0" fmla="*/ 0 w 27"/>
                <a:gd name="T1" fmla="*/ 12 h 19"/>
                <a:gd name="T2" fmla="*/ 5 w 27"/>
                <a:gd name="T3" fmla="*/ 18 h 19"/>
                <a:gd name="T4" fmla="*/ 21 w 27"/>
                <a:gd name="T5" fmla="*/ 19 h 19"/>
                <a:gd name="T6" fmla="*/ 27 w 27"/>
                <a:gd name="T7" fmla="*/ 14 h 19"/>
                <a:gd name="T8" fmla="*/ 27 w 27"/>
                <a:gd name="T9" fmla="*/ 2 h 19"/>
                <a:gd name="T10" fmla="*/ 1 w 27"/>
                <a:gd name="T11" fmla="*/ 0 h 19"/>
                <a:gd name="T12" fmla="*/ 0 w 27"/>
                <a:gd name="T13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9">
                  <a:moveTo>
                    <a:pt x="0" y="12"/>
                  </a:moveTo>
                  <a:cubicBezTo>
                    <a:pt x="0" y="15"/>
                    <a:pt x="2" y="18"/>
                    <a:pt x="5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19"/>
                    <a:pt x="26" y="17"/>
                    <a:pt x="27" y="14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Freeform 80"/>
            <p:cNvSpPr>
              <a:spLocks/>
            </p:cNvSpPr>
            <p:nvPr/>
          </p:nvSpPr>
          <p:spPr bwMode="auto">
            <a:xfrm>
              <a:off x="10475914" y="1128713"/>
              <a:ext cx="61913" cy="50800"/>
            </a:xfrm>
            <a:custGeom>
              <a:avLst/>
              <a:gdLst>
                <a:gd name="T0" fmla="*/ 2 w 39"/>
                <a:gd name="T1" fmla="*/ 0 h 32"/>
                <a:gd name="T2" fmla="*/ 0 w 39"/>
                <a:gd name="T3" fmla="*/ 29 h 32"/>
                <a:gd name="T4" fmla="*/ 37 w 39"/>
                <a:gd name="T5" fmla="*/ 32 h 32"/>
                <a:gd name="T6" fmla="*/ 39 w 39"/>
                <a:gd name="T7" fmla="*/ 3 h 32"/>
                <a:gd name="T8" fmla="*/ 2 w 39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2">
                  <a:moveTo>
                    <a:pt x="2" y="0"/>
                  </a:moveTo>
                  <a:lnTo>
                    <a:pt x="0" y="29"/>
                  </a:lnTo>
                  <a:lnTo>
                    <a:pt x="37" y="32"/>
                  </a:lnTo>
                  <a:lnTo>
                    <a:pt x="39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Freeform 81"/>
            <p:cNvSpPr>
              <a:spLocks/>
            </p:cNvSpPr>
            <p:nvPr/>
          </p:nvSpPr>
          <p:spPr bwMode="auto">
            <a:xfrm>
              <a:off x="10479089" y="687388"/>
              <a:ext cx="85725" cy="446088"/>
            </a:xfrm>
            <a:custGeom>
              <a:avLst/>
              <a:gdLst>
                <a:gd name="T0" fmla="*/ 26 w 38"/>
                <a:gd name="T1" fmla="*/ 1 h 198"/>
                <a:gd name="T2" fmla="*/ 38 w 38"/>
                <a:gd name="T3" fmla="*/ 7 h 198"/>
                <a:gd name="T4" fmla="*/ 26 w 38"/>
                <a:gd name="T5" fmla="*/ 198 h 198"/>
                <a:gd name="T6" fmla="*/ 0 w 38"/>
                <a:gd name="T7" fmla="*/ 196 h 198"/>
                <a:gd name="T8" fmla="*/ 12 w 38"/>
                <a:gd name="T9" fmla="*/ 5 h 198"/>
                <a:gd name="T10" fmla="*/ 26 w 38"/>
                <a:gd name="T11" fmla="*/ 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98">
                  <a:moveTo>
                    <a:pt x="26" y="1"/>
                  </a:moveTo>
                  <a:cubicBezTo>
                    <a:pt x="32" y="1"/>
                    <a:pt x="38" y="7"/>
                    <a:pt x="38" y="7"/>
                  </a:cubicBezTo>
                  <a:cubicBezTo>
                    <a:pt x="26" y="198"/>
                    <a:pt x="26" y="198"/>
                    <a:pt x="26" y="198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20" y="0"/>
                    <a:pt x="26" y="1"/>
                  </a:cubicBezTo>
                  <a:close/>
                </a:path>
              </a:pathLst>
            </a:custGeom>
            <a:solidFill>
              <a:srgbClr val="6DA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Freeform 82"/>
            <p:cNvSpPr>
              <a:spLocks/>
            </p:cNvSpPr>
            <p:nvPr/>
          </p:nvSpPr>
          <p:spPr bwMode="auto">
            <a:xfrm>
              <a:off x="10475914" y="1158876"/>
              <a:ext cx="60325" cy="12700"/>
            </a:xfrm>
            <a:custGeom>
              <a:avLst/>
              <a:gdLst>
                <a:gd name="T0" fmla="*/ 1 w 38"/>
                <a:gd name="T1" fmla="*/ 0 h 8"/>
                <a:gd name="T2" fmla="*/ 0 w 38"/>
                <a:gd name="T3" fmla="*/ 6 h 8"/>
                <a:gd name="T4" fmla="*/ 38 w 38"/>
                <a:gd name="T5" fmla="*/ 8 h 8"/>
                <a:gd name="T6" fmla="*/ 38 w 38"/>
                <a:gd name="T7" fmla="*/ 3 h 8"/>
                <a:gd name="T8" fmla="*/ 1 w 3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8">
                  <a:moveTo>
                    <a:pt x="1" y="0"/>
                  </a:moveTo>
                  <a:lnTo>
                    <a:pt x="0" y="6"/>
                  </a:lnTo>
                  <a:lnTo>
                    <a:pt x="38" y="8"/>
                  </a:lnTo>
                  <a:lnTo>
                    <a:pt x="38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Freeform 83"/>
            <p:cNvSpPr>
              <a:spLocks/>
            </p:cNvSpPr>
            <p:nvPr/>
          </p:nvSpPr>
          <p:spPr bwMode="auto">
            <a:xfrm>
              <a:off x="10477501" y="1141413"/>
              <a:ext cx="60325" cy="11113"/>
            </a:xfrm>
            <a:custGeom>
              <a:avLst/>
              <a:gdLst>
                <a:gd name="T0" fmla="*/ 0 w 38"/>
                <a:gd name="T1" fmla="*/ 0 h 7"/>
                <a:gd name="T2" fmla="*/ 0 w 38"/>
                <a:gd name="T3" fmla="*/ 5 h 7"/>
                <a:gd name="T4" fmla="*/ 37 w 38"/>
                <a:gd name="T5" fmla="*/ 7 h 7"/>
                <a:gd name="T6" fmla="*/ 38 w 38"/>
                <a:gd name="T7" fmla="*/ 1 h 7"/>
                <a:gd name="T8" fmla="*/ 0 w 3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7">
                  <a:moveTo>
                    <a:pt x="0" y="0"/>
                  </a:moveTo>
                  <a:lnTo>
                    <a:pt x="0" y="5"/>
                  </a:lnTo>
                  <a:lnTo>
                    <a:pt x="37" y="7"/>
                  </a:lnTo>
                  <a:lnTo>
                    <a:pt x="3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Freeform 84"/>
            <p:cNvSpPr>
              <a:spLocks/>
            </p:cNvSpPr>
            <p:nvPr/>
          </p:nvSpPr>
          <p:spPr bwMode="auto">
            <a:xfrm>
              <a:off x="10333039" y="715963"/>
              <a:ext cx="47625" cy="77788"/>
            </a:xfrm>
            <a:custGeom>
              <a:avLst/>
              <a:gdLst>
                <a:gd name="T0" fmla="*/ 3 w 30"/>
                <a:gd name="T1" fmla="*/ 49 h 49"/>
                <a:gd name="T2" fmla="*/ 30 w 30"/>
                <a:gd name="T3" fmla="*/ 47 h 49"/>
                <a:gd name="T4" fmla="*/ 27 w 30"/>
                <a:gd name="T5" fmla="*/ 0 h 49"/>
                <a:gd name="T6" fmla="*/ 0 w 30"/>
                <a:gd name="T7" fmla="*/ 2 h 49"/>
                <a:gd name="T8" fmla="*/ 3 w 30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9">
                  <a:moveTo>
                    <a:pt x="3" y="49"/>
                  </a:moveTo>
                  <a:lnTo>
                    <a:pt x="30" y="47"/>
                  </a:lnTo>
                  <a:lnTo>
                    <a:pt x="27" y="0"/>
                  </a:lnTo>
                  <a:lnTo>
                    <a:pt x="0" y="2"/>
                  </a:lnTo>
                  <a:lnTo>
                    <a:pt x="3" y="49"/>
                  </a:lnTo>
                  <a:close/>
                </a:path>
              </a:pathLst>
            </a:custGeom>
            <a:solidFill>
              <a:srgbClr val="6DA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Freeform 85"/>
            <p:cNvSpPr>
              <a:spLocks/>
            </p:cNvSpPr>
            <p:nvPr/>
          </p:nvSpPr>
          <p:spPr bwMode="auto">
            <a:xfrm>
              <a:off x="10328276" y="774701"/>
              <a:ext cx="69850" cy="492125"/>
            </a:xfrm>
            <a:custGeom>
              <a:avLst/>
              <a:gdLst>
                <a:gd name="T0" fmla="*/ 13 w 31"/>
                <a:gd name="T1" fmla="*/ 210 h 218"/>
                <a:gd name="T2" fmla="*/ 22 w 31"/>
                <a:gd name="T3" fmla="*/ 218 h 218"/>
                <a:gd name="T4" fmla="*/ 23 w 31"/>
                <a:gd name="T5" fmla="*/ 218 h 218"/>
                <a:gd name="T6" fmla="*/ 31 w 31"/>
                <a:gd name="T7" fmla="*/ 209 h 218"/>
                <a:gd name="T8" fmla="*/ 26 w 31"/>
                <a:gd name="T9" fmla="*/ 8 h 218"/>
                <a:gd name="T10" fmla="*/ 20 w 31"/>
                <a:gd name="T11" fmla="*/ 0 h 218"/>
                <a:gd name="T12" fmla="*/ 6 w 31"/>
                <a:gd name="T13" fmla="*/ 0 h 218"/>
                <a:gd name="T14" fmla="*/ 0 w 31"/>
                <a:gd name="T15" fmla="*/ 9 h 218"/>
                <a:gd name="T16" fmla="*/ 13 w 31"/>
                <a:gd name="T17" fmla="*/ 21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18">
                  <a:moveTo>
                    <a:pt x="13" y="210"/>
                  </a:moveTo>
                  <a:cubicBezTo>
                    <a:pt x="14" y="214"/>
                    <a:pt x="17" y="218"/>
                    <a:pt x="22" y="218"/>
                  </a:cubicBezTo>
                  <a:cubicBezTo>
                    <a:pt x="23" y="218"/>
                    <a:pt x="23" y="218"/>
                    <a:pt x="23" y="218"/>
                  </a:cubicBezTo>
                  <a:cubicBezTo>
                    <a:pt x="28" y="218"/>
                    <a:pt x="31" y="214"/>
                    <a:pt x="31" y="20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3"/>
                    <a:pt x="24" y="0"/>
                    <a:pt x="2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0"/>
                    <a:pt x="0" y="4"/>
                    <a:pt x="0" y="9"/>
                  </a:cubicBezTo>
                  <a:lnTo>
                    <a:pt x="13" y="210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Freeform 86"/>
            <p:cNvSpPr>
              <a:spLocks/>
            </p:cNvSpPr>
            <p:nvPr/>
          </p:nvSpPr>
          <p:spPr bwMode="auto">
            <a:xfrm>
              <a:off x="10307639" y="601663"/>
              <a:ext cx="93663" cy="134938"/>
            </a:xfrm>
            <a:custGeom>
              <a:avLst/>
              <a:gdLst>
                <a:gd name="T0" fmla="*/ 8 w 41"/>
                <a:gd name="T1" fmla="*/ 0 h 60"/>
                <a:gd name="T2" fmla="*/ 0 w 41"/>
                <a:gd name="T3" fmla="*/ 40 h 60"/>
                <a:gd name="T4" fmla="*/ 21 w 41"/>
                <a:gd name="T5" fmla="*/ 60 h 60"/>
                <a:gd name="T6" fmla="*/ 40 w 41"/>
                <a:gd name="T7" fmla="*/ 39 h 60"/>
                <a:gd name="T8" fmla="*/ 33 w 41"/>
                <a:gd name="T9" fmla="*/ 7 h 60"/>
                <a:gd name="T10" fmla="*/ 8 w 41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60">
                  <a:moveTo>
                    <a:pt x="8" y="0"/>
                  </a:moveTo>
                  <a:cubicBezTo>
                    <a:pt x="3" y="12"/>
                    <a:pt x="0" y="30"/>
                    <a:pt x="0" y="40"/>
                  </a:cubicBezTo>
                  <a:cubicBezTo>
                    <a:pt x="1" y="52"/>
                    <a:pt x="10" y="60"/>
                    <a:pt x="21" y="60"/>
                  </a:cubicBezTo>
                  <a:cubicBezTo>
                    <a:pt x="32" y="59"/>
                    <a:pt x="41" y="50"/>
                    <a:pt x="40" y="39"/>
                  </a:cubicBezTo>
                  <a:cubicBezTo>
                    <a:pt x="40" y="31"/>
                    <a:pt x="37" y="18"/>
                    <a:pt x="33" y="7"/>
                  </a:cubicBezTo>
                  <a:cubicBezTo>
                    <a:pt x="24" y="8"/>
                    <a:pt x="14" y="6"/>
                    <a:pt x="8" y="0"/>
                  </a:cubicBez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Freeform 87"/>
            <p:cNvSpPr>
              <a:spLocks/>
            </p:cNvSpPr>
            <p:nvPr/>
          </p:nvSpPr>
          <p:spPr bwMode="auto">
            <a:xfrm>
              <a:off x="10326689" y="565151"/>
              <a:ext cx="55563" cy="53975"/>
            </a:xfrm>
            <a:custGeom>
              <a:avLst/>
              <a:gdLst>
                <a:gd name="T0" fmla="*/ 10 w 25"/>
                <a:gd name="T1" fmla="*/ 0 h 24"/>
                <a:gd name="T2" fmla="*/ 0 w 25"/>
                <a:gd name="T3" fmla="*/ 16 h 24"/>
                <a:gd name="T4" fmla="*/ 25 w 25"/>
                <a:gd name="T5" fmla="*/ 23 h 24"/>
                <a:gd name="T6" fmla="*/ 10 w 25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4">
                  <a:moveTo>
                    <a:pt x="10" y="0"/>
                  </a:moveTo>
                  <a:cubicBezTo>
                    <a:pt x="7" y="0"/>
                    <a:pt x="3" y="7"/>
                    <a:pt x="0" y="16"/>
                  </a:cubicBezTo>
                  <a:cubicBezTo>
                    <a:pt x="6" y="22"/>
                    <a:pt x="16" y="24"/>
                    <a:pt x="25" y="23"/>
                  </a:cubicBezTo>
                  <a:cubicBezTo>
                    <a:pt x="20" y="10"/>
                    <a:pt x="14" y="0"/>
                    <a:pt x="10" y="0"/>
                  </a:cubicBezTo>
                  <a:close/>
                </a:path>
              </a:pathLst>
            </a:custGeom>
            <a:solidFill>
              <a:srgbClr val="E6A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Freeform 88"/>
            <p:cNvSpPr>
              <a:spLocks/>
            </p:cNvSpPr>
            <p:nvPr/>
          </p:nvSpPr>
          <p:spPr bwMode="auto">
            <a:xfrm>
              <a:off x="10310814" y="901701"/>
              <a:ext cx="347663" cy="360363"/>
            </a:xfrm>
            <a:custGeom>
              <a:avLst/>
              <a:gdLst>
                <a:gd name="T0" fmla="*/ 137 w 154"/>
                <a:gd name="T1" fmla="*/ 0 h 160"/>
                <a:gd name="T2" fmla="*/ 77 w 154"/>
                <a:gd name="T3" fmla="*/ 0 h 160"/>
                <a:gd name="T4" fmla="*/ 16 w 154"/>
                <a:gd name="T5" fmla="*/ 0 h 160"/>
                <a:gd name="T6" fmla="*/ 2 w 154"/>
                <a:gd name="T7" fmla="*/ 10 h 160"/>
                <a:gd name="T8" fmla="*/ 11 w 154"/>
                <a:gd name="T9" fmla="*/ 160 h 160"/>
                <a:gd name="T10" fmla="*/ 77 w 154"/>
                <a:gd name="T11" fmla="*/ 160 h 160"/>
                <a:gd name="T12" fmla="*/ 142 w 154"/>
                <a:gd name="T13" fmla="*/ 160 h 160"/>
                <a:gd name="T14" fmla="*/ 152 w 154"/>
                <a:gd name="T15" fmla="*/ 10 h 160"/>
                <a:gd name="T16" fmla="*/ 137 w 154"/>
                <a:gd name="T1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60">
                  <a:moveTo>
                    <a:pt x="137" y="0"/>
                  </a:moveTo>
                  <a:cubicBezTo>
                    <a:pt x="128" y="0"/>
                    <a:pt x="103" y="0"/>
                    <a:pt x="77" y="0"/>
                  </a:cubicBezTo>
                  <a:cubicBezTo>
                    <a:pt x="51" y="0"/>
                    <a:pt x="25" y="0"/>
                    <a:pt x="16" y="0"/>
                  </a:cubicBezTo>
                  <a:cubicBezTo>
                    <a:pt x="0" y="0"/>
                    <a:pt x="2" y="8"/>
                    <a:pt x="2" y="10"/>
                  </a:cubicBezTo>
                  <a:cubicBezTo>
                    <a:pt x="2" y="13"/>
                    <a:pt x="11" y="160"/>
                    <a:pt x="11" y="160"/>
                  </a:cubicBezTo>
                  <a:cubicBezTo>
                    <a:pt x="77" y="160"/>
                    <a:pt x="77" y="160"/>
                    <a:pt x="77" y="16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42" y="160"/>
                    <a:pt x="152" y="13"/>
                    <a:pt x="152" y="10"/>
                  </a:cubicBezTo>
                  <a:cubicBezTo>
                    <a:pt x="152" y="8"/>
                    <a:pt x="154" y="0"/>
                    <a:pt x="137" y="0"/>
                  </a:cubicBezTo>
                  <a:close/>
                </a:path>
              </a:pathLst>
            </a:custGeom>
            <a:solidFill>
              <a:srgbClr val="E6A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Freeform 89"/>
            <p:cNvSpPr>
              <a:spLocks/>
            </p:cNvSpPr>
            <p:nvPr/>
          </p:nvSpPr>
          <p:spPr bwMode="auto">
            <a:xfrm>
              <a:off x="10336214" y="1262063"/>
              <a:ext cx="295275" cy="42863"/>
            </a:xfrm>
            <a:custGeom>
              <a:avLst/>
              <a:gdLst>
                <a:gd name="T0" fmla="*/ 93 w 186"/>
                <a:gd name="T1" fmla="*/ 0 h 27"/>
                <a:gd name="T2" fmla="*/ 0 w 186"/>
                <a:gd name="T3" fmla="*/ 0 h 27"/>
                <a:gd name="T4" fmla="*/ 0 w 186"/>
                <a:gd name="T5" fmla="*/ 27 h 27"/>
                <a:gd name="T6" fmla="*/ 93 w 186"/>
                <a:gd name="T7" fmla="*/ 27 h 27"/>
                <a:gd name="T8" fmla="*/ 186 w 186"/>
                <a:gd name="T9" fmla="*/ 27 h 27"/>
                <a:gd name="T10" fmla="*/ 186 w 186"/>
                <a:gd name="T11" fmla="*/ 0 h 27"/>
                <a:gd name="T12" fmla="*/ 93 w 186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27">
                  <a:moveTo>
                    <a:pt x="93" y="0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93" y="27"/>
                  </a:lnTo>
                  <a:lnTo>
                    <a:pt x="186" y="27"/>
                  </a:lnTo>
                  <a:lnTo>
                    <a:pt x="186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04" name="组合 403"/>
          <p:cNvGrpSpPr/>
          <p:nvPr/>
        </p:nvGrpSpPr>
        <p:grpSpPr>
          <a:xfrm>
            <a:off x="8451857" y="2245887"/>
            <a:ext cx="1058863" cy="1060450"/>
            <a:chOff x="8599489" y="2897188"/>
            <a:chExt cx="1058863" cy="1060450"/>
          </a:xfrm>
        </p:grpSpPr>
        <p:sp>
          <p:nvSpPr>
            <p:cNvPr id="276" name="Oval 90"/>
            <p:cNvSpPr>
              <a:spLocks noChangeArrowheads="1"/>
            </p:cNvSpPr>
            <p:nvPr/>
          </p:nvSpPr>
          <p:spPr bwMode="auto">
            <a:xfrm>
              <a:off x="8599489" y="2897188"/>
              <a:ext cx="1058863" cy="1060450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Freeform 91"/>
            <p:cNvSpPr>
              <a:spLocks/>
            </p:cNvSpPr>
            <p:nvPr/>
          </p:nvSpPr>
          <p:spPr bwMode="auto">
            <a:xfrm>
              <a:off x="8842376" y="3184526"/>
              <a:ext cx="614363" cy="374650"/>
            </a:xfrm>
            <a:custGeom>
              <a:avLst/>
              <a:gdLst>
                <a:gd name="T0" fmla="*/ 9 w 272"/>
                <a:gd name="T1" fmla="*/ 0 h 166"/>
                <a:gd name="T2" fmla="*/ 262 w 272"/>
                <a:gd name="T3" fmla="*/ 0 h 166"/>
                <a:gd name="T4" fmla="*/ 272 w 272"/>
                <a:gd name="T5" fmla="*/ 9 h 166"/>
                <a:gd name="T6" fmla="*/ 272 w 272"/>
                <a:gd name="T7" fmla="*/ 156 h 166"/>
                <a:gd name="T8" fmla="*/ 262 w 272"/>
                <a:gd name="T9" fmla="*/ 166 h 166"/>
                <a:gd name="T10" fmla="*/ 9 w 272"/>
                <a:gd name="T11" fmla="*/ 166 h 166"/>
                <a:gd name="T12" fmla="*/ 0 w 272"/>
                <a:gd name="T13" fmla="*/ 156 h 166"/>
                <a:gd name="T14" fmla="*/ 0 w 272"/>
                <a:gd name="T15" fmla="*/ 9 h 166"/>
                <a:gd name="T16" fmla="*/ 9 w 272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66">
                  <a:moveTo>
                    <a:pt x="9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7" y="0"/>
                    <a:pt x="272" y="4"/>
                    <a:pt x="272" y="9"/>
                  </a:cubicBezTo>
                  <a:cubicBezTo>
                    <a:pt x="272" y="156"/>
                    <a:pt x="272" y="156"/>
                    <a:pt x="272" y="156"/>
                  </a:cubicBezTo>
                  <a:cubicBezTo>
                    <a:pt x="272" y="161"/>
                    <a:pt x="267" y="166"/>
                    <a:pt x="262" y="166"/>
                  </a:cubicBezTo>
                  <a:cubicBezTo>
                    <a:pt x="9" y="166"/>
                    <a:pt x="9" y="166"/>
                    <a:pt x="9" y="166"/>
                  </a:cubicBezTo>
                  <a:cubicBezTo>
                    <a:pt x="4" y="166"/>
                    <a:pt x="0" y="161"/>
                    <a:pt x="0" y="15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Rectangle 92"/>
            <p:cNvSpPr>
              <a:spLocks noChangeArrowheads="1"/>
            </p:cNvSpPr>
            <p:nvPr/>
          </p:nvSpPr>
          <p:spPr bwMode="auto">
            <a:xfrm>
              <a:off x="8885239" y="3232151"/>
              <a:ext cx="528638" cy="284163"/>
            </a:xfrm>
            <a:prstGeom prst="rect">
              <a:avLst/>
            </a:pr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Oval 93"/>
            <p:cNvSpPr>
              <a:spLocks noChangeArrowheads="1"/>
            </p:cNvSpPr>
            <p:nvPr/>
          </p:nvSpPr>
          <p:spPr bwMode="auto">
            <a:xfrm>
              <a:off x="9140826" y="3197226"/>
              <a:ext cx="15875" cy="15875"/>
            </a:xfrm>
            <a:prstGeom prst="ellipse">
              <a:avLst/>
            </a:pr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Freeform 94"/>
            <p:cNvSpPr>
              <a:spLocks/>
            </p:cNvSpPr>
            <p:nvPr/>
          </p:nvSpPr>
          <p:spPr bwMode="auto">
            <a:xfrm>
              <a:off x="8736014" y="3559176"/>
              <a:ext cx="825500" cy="44450"/>
            </a:xfrm>
            <a:custGeom>
              <a:avLst/>
              <a:gdLst>
                <a:gd name="T0" fmla="*/ 67 w 520"/>
                <a:gd name="T1" fmla="*/ 0 h 28"/>
                <a:gd name="T2" fmla="*/ 454 w 520"/>
                <a:gd name="T3" fmla="*/ 0 h 28"/>
                <a:gd name="T4" fmla="*/ 520 w 520"/>
                <a:gd name="T5" fmla="*/ 28 h 28"/>
                <a:gd name="T6" fmla="*/ 0 w 520"/>
                <a:gd name="T7" fmla="*/ 28 h 28"/>
                <a:gd name="T8" fmla="*/ 67 w 52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28">
                  <a:moveTo>
                    <a:pt x="67" y="0"/>
                  </a:moveTo>
                  <a:lnTo>
                    <a:pt x="454" y="0"/>
                  </a:lnTo>
                  <a:lnTo>
                    <a:pt x="520" y="28"/>
                  </a:lnTo>
                  <a:lnTo>
                    <a:pt x="0" y="2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20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95"/>
            <p:cNvSpPr>
              <a:spLocks/>
            </p:cNvSpPr>
            <p:nvPr/>
          </p:nvSpPr>
          <p:spPr bwMode="auto">
            <a:xfrm>
              <a:off x="8736014" y="3603626"/>
              <a:ext cx="825500" cy="44450"/>
            </a:xfrm>
            <a:custGeom>
              <a:avLst/>
              <a:gdLst>
                <a:gd name="T0" fmla="*/ 0 w 366"/>
                <a:gd name="T1" fmla="*/ 0 h 20"/>
                <a:gd name="T2" fmla="*/ 366 w 366"/>
                <a:gd name="T3" fmla="*/ 0 h 20"/>
                <a:gd name="T4" fmla="*/ 366 w 366"/>
                <a:gd name="T5" fmla="*/ 13 h 20"/>
                <a:gd name="T6" fmla="*/ 359 w 366"/>
                <a:gd name="T7" fmla="*/ 20 h 20"/>
                <a:gd name="T8" fmla="*/ 6 w 366"/>
                <a:gd name="T9" fmla="*/ 20 h 20"/>
                <a:gd name="T10" fmla="*/ 0 w 366"/>
                <a:gd name="T11" fmla="*/ 13 h 20"/>
                <a:gd name="T12" fmla="*/ 0 w 36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6" h="20">
                  <a:moveTo>
                    <a:pt x="0" y="0"/>
                  </a:moveTo>
                  <a:cubicBezTo>
                    <a:pt x="366" y="0"/>
                    <a:pt x="366" y="0"/>
                    <a:pt x="366" y="0"/>
                  </a:cubicBezTo>
                  <a:cubicBezTo>
                    <a:pt x="366" y="13"/>
                    <a:pt x="366" y="13"/>
                    <a:pt x="366" y="13"/>
                  </a:cubicBezTo>
                  <a:cubicBezTo>
                    <a:pt x="366" y="17"/>
                    <a:pt x="363" y="20"/>
                    <a:pt x="359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3" y="20"/>
                    <a:pt x="0" y="17"/>
                    <a:pt x="0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Freeform 96"/>
            <p:cNvSpPr>
              <a:spLocks/>
            </p:cNvSpPr>
            <p:nvPr/>
          </p:nvSpPr>
          <p:spPr bwMode="auto">
            <a:xfrm>
              <a:off x="9039226" y="3624263"/>
              <a:ext cx="219075" cy="12700"/>
            </a:xfrm>
            <a:custGeom>
              <a:avLst/>
              <a:gdLst>
                <a:gd name="T0" fmla="*/ 97 w 97"/>
                <a:gd name="T1" fmla="*/ 3 h 6"/>
                <a:gd name="T2" fmla="*/ 94 w 97"/>
                <a:gd name="T3" fmla="*/ 6 h 6"/>
                <a:gd name="T4" fmla="*/ 3 w 97"/>
                <a:gd name="T5" fmla="*/ 6 h 6"/>
                <a:gd name="T6" fmla="*/ 0 w 97"/>
                <a:gd name="T7" fmla="*/ 3 h 6"/>
                <a:gd name="T8" fmla="*/ 0 w 97"/>
                <a:gd name="T9" fmla="*/ 3 h 6"/>
                <a:gd name="T10" fmla="*/ 3 w 97"/>
                <a:gd name="T11" fmla="*/ 0 h 6"/>
                <a:gd name="T12" fmla="*/ 94 w 97"/>
                <a:gd name="T13" fmla="*/ 0 h 6"/>
                <a:gd name="T14" fmla="*/ 97 w 97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6">
                  <a:moveTo>
                    <a:pt x="97" y="3"/>
                  </a:moveTo>
                  <a:cubicBezTo>
                    <a:pt x="97" y="5"/>
                    <a:pt x="96" y="6"/>
                    <a:pt x="9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6" y="0"/>
                    <a:pt x="97" y="1"/>
                    <a:pt x="97" y="3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01" name="组合 400"/>
          <p:cNvGrpSpPr/>
          <p:nvPr/>
        </p:nvGrpSpPr>
        <p:grpSpPr>
          <a:xfrm>
            <a:off x="4389444" y="2245887"/>
            <a:ext cx="1058863" cy="1060450"/>
            <a:chOff x="4537076" y="2897188"/>
            <a:chExt cx="1058863" cy="1060450"/>
          </a:xfrm>
        </p:grpSpPr>
        <p:sp>
          <p:nvSpPr>
            <p:cNvPr id="283" name="Oval 97"/>
            <p:cNvSpPr>
              <a:spLocks noChangeArrowheads="1"/>
            </p:cNvSpPr>
            <p:nvPr/>
          </p:nvSpPr>
          <p:spPr bwMode="auto">
            <a:xfrm>
              <a:off x="4537076" y="2897188"/>
              <a:ext cx="1058863" cy="1060450"/>
            </a:xfrm>
            <a:prstGeom prst="ellipse">
              <a:avLst/>
            </a:prstGeom>
            <a:solidFill>
              <a:srgbClr val="6DA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Freeform 98"/>
            <p:cNvSpPr>
              <a:spLocks/>
            </p:cNvSpPr>
            <p:nvPr/>
          </p:nvSpPr>
          <p:spPr bwMode="auto">
            <a:xfrm>
              <a:off x="4751389" y="3389313"/>
              <a:ext cx="647700" cy="166688"/>
            </a:xfrm>
            <a:custGeom>
              <a:avLst/>
              <a:gdLst>
                <a:gd name="T0" fmla="*/ 0 w 408"/>
                <a:gd name="T1" fmla="*/ 105 h 105"/>
                <a:gd name="T2" fmla="*/ 94 w 408"/>
                <a:gd name="T3" fmla="*/ 0 h 105"/>
                <a:gd name="T4" fmla="*/ 324 w 408"/>
                <a:gd name="T5" fmla="*/ 2 h 105"/>
                <a:gd name="T6" fmla="*/ 408 w 408"/>
                <a:gd name="T7" fmla="*/ 97 h 105"/>
                <a:gd name="T8" fmla="*/ 0 w 408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8" h="105">
                  <a:moveTo>
                    <a:pt x="0" y="105"/>
                  </a:moveTo>
                  <a:lnTo>
                    <a:pt x="94" y="0"/>
                  </a:lnTo>
                  <a:lnTo>
                    <a:pt x="324" y="2"/>
                  </a:lnTo>
                  <a:lnTo>
                    <a:pt x="408" y="9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Freeform 99"/>
            <p:cNvSpPr>
              <a:spLocks/>
            </p:cNvSpPr>
            <p:nvPr/>
          </p:nvSpPr>
          <p:spPr bwMode="auto">
            <a:xfrm>
              <a:off x="4732339" y="3543301"/>
              <a:ext cx="666750" cy="214313"/>
            </a:xfrm>
            <a:custGeom>
              <a:avLst/>
              <a:gdLst>
                <a:gd name="T0" fmla="*/ 287 w 296"/>
                <a:gd name="T1" fmla="*/ 86 h 95"/>
                <a:gd name="T2" fmla="*/ 287 w 296"/>
                <a:gd name="T3" fmla="*/ 8 h 95"/>
                <a:gd name="T4" fmla="*/ 296 w 296"/>
                <a:gd name="T5" fmla="*/ 8 h 95"/>
                <a:gd name="T6" fmla="*/ 296 w 296"/>
                <a:gd name="T7" fmla="*/ 0 h 95"/>
                <a:gd name="T8" fmla="*/ 26 w 296"/>
                <a:gd name="T9" fmla="*/ 0 h 95"/>
                <a:gd name="T10" fmla="*/ 0 w 296"/>
                <a:gd name="T11" fmla="*/ 31 h 95"/>
                <a:gd name="T12" fmla="*/ 0 w 296"/>
                <a:gd name="T13" fmla="*/ 63 h 95"/>
                <a:gd name="T14" fmla="*/ 26 w 296"/>
                <a:gd name="T15" fmla="*/ 95 h 95"/>
                <a:gd name="T16" fmla="*/ 296 w 296"/>
                <a:gd name="T17" fmla="*/ 95 h 95"/>
                <a:gd name="T18" fmla="*/ 296 w 296"/>
                <a:gd name="T19" fmla="*/ 86 h 95"/>
                <a:gd name="T20" fmla="*/ 287 w 296"/>
                <a:gd name="T21" fmla="*/ 8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6" h="95">
                  <a:moveTo>
                    <a:pt x="287" y="86"/>
                  </a:moveTo>
                  <a:cubicBezTo>
                    <a:pt x="287" y="8"/>
                    <a:pt x="287" y="8"/>
                    <a:pt x="287" y="8"/>
                  </a:cubicBezTo>
                  <a:cubicBezTo>
                    <a:pt x="296" y="8"/>
                    <a:pt x="296" y="8"/>
                    <a:pt x="296" y="8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4"/>
                    <a:pt x="0" y="3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81"/>
                    <a:pt x="12" y="95"/>
                    <a:pt x="26" y="95"/>
                  </a:cubicBezTo>
                  <a:cubicBezTo>
                    <a:pt x="296" y="95"/>
                    <a:pt x="296" y="95"/>
                    <a:pt x="296" y="95"/>
                  </a:cubicBezTo>
                  <a:cubicBezTo>
                    <a:pt x="296" y="86"/>
                    <a:pt x="296" y="86"/>
                    <a:pt x="296" y="86"/>
                  </a:cubicBezTo>
                  <a:lnTo>
                    <a:pt x="287" y="86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Freeform 100"/>
            <p:cNvSpPr>
              <a:spLocks/>
            </p:cNvSpPr>
            <p:nvPr/>
          </p:nvSpPr>
          <p:spPr bwMode="auto">
            <a:xfrm>
              <a:off x="4762501" y="3560763"/>
              <a:ext cx="604838" cy="176213"/>
            </a:xfrm>
            <a:custGeom>
              <a:avLst/>
              <a:gdLst>
                <a:gd name="T0" fmla="*/ 268 w 268"/>
                <a:gd name="T1" fmla="*/ 78 h 78"/>
                <a:gd name="T2" fmla="*/ 268 w 268"/>
                <a:gd name="T3" fmla="*/ 0 h 78"/>
                <a:gd name="T4" fmla="*/ 22 w 268"/>
                <a:gd name="T5" fmla="*/ 0 h 78"/>
                <a:gd name="T6" fmla="*/ 0 w 268"/>
                <a:gd name="T7" fmla="*/ 26 h 78"/>
                <a:gd name="T8" fmla="*/ 0 w 268"/>
                <a:gd name="T9" fmla="*/ 53 h 78"/>
                <a:gd name="T10" fmla="*/ 22 w 268"/>
                <a:gd name="T11" fmla="*/ 78 h 78"/>
                <a:gd name="T12" fmla="*/ 268 w 268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78">
                  <a:moveTo>
                    <a:pt x="268" y="78"/>
                  </a:moveTo>
                  <a:cubicBezTo>
                    <a:pt x="268" y="0"/>
                    <a:pt x="268" y="0"/>
                    <a:pt x="26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7"/>
                    <a:pt x="10" y="78"/>
                    <a:pt x="22" y="78"/>
                  </a:cubicBezTo>
                  <a:lnTo>
                    <a:pt x="268" y="78"/>
                  </a:lnTo>
                  <a:close/>
                </a:path>
              </a:pathLst>
            </a:custGeom>
            <a:solidFill>
              <a:srgbClr val="0020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Freeform 101"/>
            <p:cNvSpPr>
              <a:spLocks/>
            </p:cNvSpPr>
            <p:nvPr/>
          </p:nvSpPr>
          <p:spPr bwMode="auto">
            <a:xfrm>
              <a:off x="4775201" y="3560763"/>
              <a:ext cx="608013" cy="176213"/>
            </a:xfrm>
            <a:custGeom>
              <a:avLst/>
              <a:gdLst>
                <a:gd name="T0" fmla="*/ 22 w 270"/>
                <a:gd name="T1" fmla="*/ 0 h 78"/>
                <a:gd name="T2" fmla="*/ 0 w 270"/>
                <a:gd name="T3" fmla="*/ 26 h 78"/>
                <a:gd name="T4" fmla="*/ 0 w 270"/>
                <a:gd name="T5" fmla="*/ 53 h 78"/>
                <a:gd name="T6" fmla="*/ 22 w 270"/>
                <a:gd name="T7" fmla="*/ 78 h 78"/>
                <a:gd name="T8" fmla="*/ 270 w 270"/>
                <a:gd name="T9" fmla="*/ 78 h 78"/>
                <a:gd name="T10" fmla="*/ 270 w 270"/>
                <a:gd name="T11" fmla="*/ 0 h 78"/>
                <a:gd name="T12" fmla="*/ 22 w 270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0" h="78">
                  <a:moveTo>
                    <a:pt x="22" y="0"/>
                  </a:moveTo>
                  <a:cubicBezTo>
                    <a:pt x="10" y="0"/>
                    <a:pt x="0" y="12"/>
                    <a:pt x="0" y="2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7"/>
                    <a:pt x="10" y="78"/>
                    <a:pt x="22" y="78"/>
                  </a:cubicBezTo>
                  <a:cubicBezTo>
                    <a:pt x="270" y="78"/>
                    <a:pt x="270" y="78"/>
                    <a:pt x="270" y="78"/>
                  </a:cubicBezTo>
                  <a:cubicBezTo>
                    <a:pt x="270" y="0"/>
                    <a:pt x="270" y="0"/>
                    <a:pt x="270" y="0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Freeform 102"/>
            <p:cNvSpPr>
              <a:spLocks/>
            </p:cNvSpPr>
            <p:nvPr/>
          </p:nvSpPr>
          <p:spPr bwMode="auto">
            <a:xfrm>
              <a:off x="4810126" y="3224213"/>
              <a:ext cx="528638" cy="138113"/>
            </a:xfrm>
            <a:custGeom>
              <a:avLst/>
              <a:gdLst>
                <a:gd name="T0" fmla="*/ 0 w 333"/>
                <a:gd name="T1" fmla="*/ 87 h 87"/>
                <a:gd name="T2" fmla="*/ 76 w 333"/>
                <a:gd name="T3" fmla="*/ 0 h 87"/>
                <a:gd name="T4" fmla="*/ 263 w 333"/>
                <a:gd name="T5" fmla="*/ 0 h 87"/>
                <a:gd name="T6" fmla="*/ 333 w 333"/>
                <a:gd name="T7" fmla="*/ 79 h 87"/>
                <a:gd name="T8" fmla="*/ 0 w 333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87">
                  <a:moveTo>
                    <a:pt x="0" y="87"/>
                  </a:moveTo>
                  <a:lnTo>
                    <a:pt x="76" y="0"/>
                  </a:lnTo>
                  <a:lnTo>
                    <a:pt x="263" y="0"/>
                  </a:lnTo>
                  <a:lnTo>
                    <a:pt x="333" y="79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Freeform 103"/>
            <p:cNvSpPr>
              <a:spLocks/>
            </p:cNvSpPr>
            <p:nvPr/>
          </p:nvSpPr>
          <p:spPr bwMode="auto">
            <a:xfrm>
              <a:off x="4792664" y="3349626"/>
              <a:ext cx="546100" cy="174625"/>
            </a:xfrm>
            <a:custGeom>
              <a:avLst/>
              <a:gdLst>
                <a:gd name="T0" fmla="*/ 234 w 242"/>
                <a:gd name="T1" fmla="*/ 71 h 78"/>
                <a:gd name="T2" fmla="*/ 234 w 242"/>
                <a:gd name="T3" fmla="*/ 7 h 78"/>
                <a:gd name="T4" fmla="*/ 242 w 242"/>
                <a:gd name="T5" fmla="*/ 7 h 78"/>
                <a:gd name="T6" fmla="*/ 242 w 242"/>
                <a:gd name="T7" fmla="*/ 0 h 78"/>
                <a:gd name="T8" fmla="*/ 21 w 242"/>
                <a:gd name="T9" fmla="*/ 0 h 78"/>
                <a:gd name="T10" fmla="*/ 0 w 242"/>
                <a:gd name="T11" fmla="*/ 26 h 78"/>
                <a:gd name="T12" fmla="*/ 0 w 242"/>
                <a:gd name="T13" fmla="*/ 52 h 78"/>
                <a:gd name="T14" fmla="*/ 21 w 242"/>
                <a:gd name="T15" fmla="*/ 78 h 78"/>
                <a:gd name="T16" fmla="*/ 242 w 242"/>
                <a:gd name="T17" fmla="*/ 78 h 78"/>
                <a:gd name="T18" fmla="*/ 242 w 242"/>
                <a:gd name="T19" fmla="*/ 71 h 78"/>
                <a:gd name="T20" fmla="*/ 234 w 242"/>
                <a:gd name="T21" fmla="*/ 7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78">
                  <a:moveTo>
                    <a:pt x="234" y="71"/>
                  </a:moveTo>
                  <a:cubicBezTo>
                    <a:pt x="234" y="7"/>
                    <a:pt x="234" y="7"/>
                    <a:pt x="234" y="7"/>
                  </a:cubicBezTo>
                  <a:cubicBezTo>
                    <a:pt x="242" y="7"/>
                    <a:pt x="242" y="7"/>
                    <a:pt x="242" y="7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2"/>
                    <a:pt x="0" y="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6"/>
                    <a:pt x="9" y="78"/>
                    <a:pt x="21" y="78"/>
                  </a:cubicBezTo>
                  <a:cubicBezTo>
                    <a:pt x="242" y="78"/>
                    <a:pt x="242" y="78"/>
                    <a:pt x="242" y="78"/>
                  </a:cubicBezTo>
                  <a:cubicBezTo>
                    <a:pt x="242" y="71"/>
                    <a:pt x="242" y="71"/>
                    <a:pt x="242" y="71"/>
                  </a:cubicBezTo>
                  <a:lnTo>
                    <a:pt x="234" y="71"/>
                  </a:ln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Freeform 104"/>
            <p:cNvSpPr>
              <a:spLocks/>
            </p:cNvSpPr>
            <p:nvPr/>
          </p:nvSpPr>
          <p:spPr bwMode="auto">
            <a:xfrm>
              <a:off x="4819651" y="3363913"/>
              <a:ext cx="492125" cy="144463"/>
            </a:xfrm>
            <a:custGeom>
              <a:avLst/>
              <a:gdLst>
                <a:gd name="T0" fmla="*/ 218 w 218"/>
                <a:gd name="T1" fmla="*/ 64 h 64"/>
                <a:gd name="T2" fmla="*/ 218 w 218"/>
                <a:gd name="T3" fmla="*/ 0 h 64"/>
                <a:gd name="T4" fmla="*/ 17 w 218"/>
                <a:gd name="T5" fmla="*/ 0 h 64"/>
                <a:gd name="T6" fmla="*/ 0 w 218"/>
                <a:gd name="T7" fmla="*/ 21 h 64"/>
                <a:gd name="T8" fmla="*/ 0 w 218"/>
                <a:gd name="T9" fmla="*/ 43 h 64"/>
                <a:gd name="T10" fmla="*/ 17 w 218"/>
                <a:gd name="T11" fmla="*/ 64 h 64"/>
                <a:gd name="T12" fmla="*/ 218 w 218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64">
                  <a:moveTo>
                    <a:pt x="218" y="64"/>
                  </a:moveTo>
                  <a:cubicBezTo>
                    <a:pt x="218" y="0"/>
                    <a:pt x="218" y="0"/>
                    <a:pt x="2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9"/>
                    <a:pt x="0" y="2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4"/>
                    <a:pt x="7" y="64"/>
                    <a:pt x="17" y="64"/>
                  </a:cubicBezTo>
                  <a:lnTo>
                    <a:pt x="218" y="64"/>
                  </a:lnTo>
                  <a:close/>
                </a:path>
              </a:pathLst>
            </a:custGeom>
            <a:solidFill>
              <a:srgbClr val="017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Freeform 105"/>
            <p:cNvSpPr>
              <a:spLocks/>
            </p:cNvSpPr>
            <p:nvPr/>
          </p:nvSpPr>
          <p:spPr bwMode="auto">
            <a:xfrm>
              <a:off x="4829176" y="3363913"/>
              <a:ext cx="495300" cy="144463"/>
            </a:xfrm>
            <a:custGeom>
              <a:avLst/>
              <a:gdLst>
                <a:gd name="T0" fmla="*/ 17 w 220"/>
                <a:gd name="T1" fmla="*/ 0 h 64"/>
                <a:gd name="T2" fmla="*/ 0 w 220"/>
                <a:gd name="T3" fmla="*/ 21 h 64"/>
                <a:gd name="T4" fmla="*/ 0 w 220"/>
                <a:gd name="T5" fmla="*/ 43 h 64"/>
                <a:gd name="T6" fmla="*/ 17 w 220"/>
                <a:gd name="T7" fmla="*/ 64 h 64"/>
                <a:gd name="T8" fmla="*/ 220 w 220"/>
                <a:gd name="T9" fmla="*/ 64 h 64"/>
                <a:gd name="T10" fmla="*/ 220 w 220"/>
                <a:gd name="T11" fmla="*/ 0 h 64"/>
                <a:gd name="T12" fmla="*/ 17 w 22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64">
                  <a:moveTo>
                    <a:pt x="17" y="0"/>
                  </a:moveTo>
                  <a:cubicBezTo>
                    <a:pt x="8" y="0"/>
                    <a:pt x="0" y="9"/>
                    <a:pt x="0" y="2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4"/>
                    <a:pt x="8" y="64"/>
                    <a:pt x="17" y="64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220" y="0"/>
                    <a:pt x="220" y="0"/>
                    <a:pt x="220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Freeform 106"/>
            <p:cNvSpPr>
              <a:spLocks/>
            </p:cNvSpPr>
            <p:nvPr/>
          </p:nvSpPr>
          <p:spPr bwMode="auto">
            <a:xfrm>
              <a:off x="5051426" y="3292476"/>
              <a:ext cx="41275" cy="28575"/>
            </a:xfrm>
            <a:custGeom>
              <a:avLst/>
              <a:gdLst>
                <a:gd name="T0" fmla="*/ 1 w 18"/>
                <a:gd name="T1" fmla="*/ 5 h 13"/>
                <a:gd name="T2" fmla="*/ 0 w 18"/>
                <a:gd name="T3" fmla="*/ 5 h 13"/>
                <a:gd name="T4" fmla="*/ 1 w 18"/>
                <a:gd name="T5" fmla="*/ 5 h 13"/>
                <a:gd name="T6" fmla="*/ 0 w 18"/>
                <a:gd name="T7" fmla="*/ 8 h 13"/>
                <a:gd name="T8" fmla="*/ 4 w 18"/>
                <a:gd name="T9" fmla="*/ 6 h 13"/>
                <a:gd name="T10" fmla="*/ 6 w 18"/>
                <a:gd name="T11" fmla="*/ 13 h 13"/>
                <a:gd name="T12" fmla="*/ 8 w 18"/>
                <a:gd name="T13" fmla="*/ 7 h 13"/>
                <a:gd name="T14" fmla="*/ 12 w 18"/>
                <a:gd name="T15" fmla="*/ 11 h 13"/>
                <a:gd name="T16" fmla="*/ 12 w 18"/>
                <a:gd name="T17" fmla="*/ 7 h 13"/>
                <a:gd name="T18" fmla="*/ 18 w 18"/>
                <a:gd name="T19" fmla="*/ 8 h 13"/>
                <a:gd name="T20" fmla="*/ 16 w 18"/>
                <a:gd name="T21" fmla="*/ 4 h 13"/>
                <a:gd name="T22" fmla="*/ 1 w 18"/>
                <a:gd name="T23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13">
                  <a:moveTo>
                    <a:pt x="1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1" y="0"/>
                    <a:pt x="6" y="3"/>
                    <a:pt x="1" y="5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Freeform 107"/>
            <p:cNvSpPr>
              <a:spLocks/>
            </p:cNvSpPr>
            <p:nvPr/>
          </p:nvSpPr>
          <p:spPr bwMode="auto">
            <a:xfrm>
              <a:off x="4906964" y="3067051"/>
              <a:ext cx="331788" cy="241300"/>
            </a:xfrm>
            <a:custGeom>
              <a:avLst/>
              <a:gdLst>
                <a:gd name="T0" fmla="*/ 114 w 147"/>
                <a:gd name="T1" fmla="*/ 3 h 107"/>
                <a:gd name="T2" fmla="*/ 78 w 147"/>
                <a:gd name="T3" fmla="*/ 11 h 107"/>
                <a:gd name="T4" fmla="*/ 79 w 147"/>
                <a:gd name="T5" fmla="*/ 11 h 107"/>
                <a:gd name="T6" fmla="*/ 78 w 147"/>
                <a:gd name="T7" fmla="*/ 11 h 107"/>
                <a:gd name="T8" fmla="*/ 77 w 147"/>
                <a:gd name="T9" fmla="*/ 12 h 107"/>
                <a:gd name="T10" fmla="*/ 77 w 147"/>
                <a:gd name="T11" fmla="*/ 11 h 107"/>
                <a:gd name="T12" fmla="*/ 74 w 147"/>
                <a:gd name="T13" fmla="*/ 15 h 107"/>
                <a:gd name="T14" fmla="*/ 70 w 147"/>
                <a:gd name="T15" fmla="*/ 10 h 107"/>
                <a:gd name="T16" fmla="*/ 70 w 147"/>
                <a:gd name="T17" fmla="*/ 11 h 107"/>
                <a:gd name="T18" fmla="*/ 37 w 147"/>
                <a:gd name="T19" fmla="*/ 2 h 107"/>
                <a:gd name="T20" fmla="*/ 1 w 147"/>
                <a:gd name="T21" fmla="*/ 44 h 107"/>
                <a:gd name="T22" fmla="*/ 52 w 147"/>
                <a:gd name="T23" fmla="*/ 107 h 107"/>
                <a:gd name="T24" fmla="*/ 64 w 147"/>
                <a:gd name="T25" fmla="*/ 105 h 107"/>
                <a:gd name="T26" fmla="*/ 65 w 147"/>
                <a:gd name="T27" fmla="*/ 105 h 107"/>
                <a:gd name="T28" fmla="*/ 64 w 147"/>
                <a:gd name="T29" fmla="*/ 105 h 107"/>
                <a:gd name="T30" fmla="*/ 65 w 147"/>
                <a:gd name="T31" fmla="*/ 105 h 107"/>
                <a:gd name="T32" fmla="*/ 68 w 147"/>
                <a:gd name="T33" fmla="*/ 103 h 107"/>
                <a:gd name="T34" fmla="*/ 65 w 147"/>
                <a:gd name="T35" fmla="*/ 105 h 107"/>
                <a:gd name="T36" fmla="*/ 80 w 147"/>
                <a:gd name="T37" fmla="*/ 104 h 107"/>
                <a:gd name="T38" fmla="*/ 80 w 147"/>
                <a:gd name="T39" fmla="*/ 104 h 107"/>
                <a:gd name="T40" fmla="*/ 95 w 147"/>
                <a:gd name="T41" fmla="*/ 107 h 107"/>
                <a:gd name="T42" fmla="*/ 147 w 147"/>
                <a:gd name="T43" fmla="*/ 50 h 107"/>
                <a:gd name="T44" fmla="*/ 114 w 147"/>
                <a:gd name="T45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7" h="107">
                  <a:moveTo>
                    <a:pt x="114" y="3"/>
                  </a:moveTo>
                  <a:cubicBezTo>
                    <a:pt x="98" y="0"/>
                    <a:pt x="85" y="7"/>
                    <a:pt x="78" y="11"/>
                  </a:cubicBezTo>
                  <a:cubicBezTo>
                    <a:pt x="78" y="11"/>
                    <a:pt x="79" y="11"/>
                    <a:pt x="79" y="11"/>
                  </a:cubicBezTo>
                  <a:cubicBezTo>
                    <a:pt x="79" y="11"/>
                    <a:pt x="78" y="11"/>
                    <a:pt x="78" y="11"/>
                  </a:cubicBezTo>
                  <a:cubicBezTo>
                    <a:pt x="78" y="11"/>
                    <a:pt x="77" y="11"/>
                    <a:pt x="77" y="12"/>
                  </a:cubicBezTo>
                  <a:cubicBezTo>
                    <a:pt x="77" y="12"/>
                    <a:pt x="77" y="11"/>
                    <a:pt x="77" y="11"/>
                  </a:cubicBezTo>
                  <a:cubicBezTo>
                    <a:pt x="75" y="12"/>
                    <a:pt x="74" y="13"/>
                    <a:pt x="74" y="15"/>
                  </a:cubicBezTo>
                  <a:cubicBezTo>
                    <a:pt x="71" y="16"/>
                    <a:pt x="72" y="13"/>
                    <a:pt x="70" y="10"/>
                  </a:cubicBezTo>
                  <a:cubicBezTo>
                    <a:pt x="70" y="10"/>
                    <a:pt x="70" y="11"/>
                    <a:pt x="70" y="11"/>
                  </a:cubicBezTo>
                  <a:cubicBezTo>
                    <a:pt x="65" y="7"/>
                    <a:pt x="53" y="1"/>
                    <a:pt x="37" y="2"/>
                  </a:cubicBezTo>
                  <a:cubicBezTo>
                    <a:pt x="15" y="3"/>
                    <a:pt x="0" y="20"/>
                    <a:pt x="1" y="44"/>
                  </a:cubicBezTo>
                  <a:cubicBezTo>
                    <a:pt x="1" y="78"/>
                    <a:pt x="31" y="107"/>
                    <a:pt x="52" y="107"/>
                  </a:cubicBezTo>
                  <a:cubicBezTo>
                    <a:pt x="57" y="107"/>
                    <a:pt x="61" y="106"/>
                    <a:pt x="64" y="105"/>
                  </a:cubicBezTo>
                  <a:cubicBezTo>
                    <a:pt x="64" y="105"/>
                    <a:pt x="64" y="105"/>
                    <a:pt x="65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05"/>
                    <a:pt x="64" y="105"/>
                    <a:pt x="65" y="105"/>
                  </a:cubicBezTo>
                  <a:cubicBezTo>
                    <a:pt x="65" y="104"/>
                    <a:pt x="67" y="103"/>
                    <a:pt x="68" y="103"/>
                  </a:cubicBezTo>
                  <a:cubicBezTo>
                    <a:pt x="67" y="103"/>
                    <a:pt x="65" y="104"/>
                    <a:pt x="65" y="105"/>
                  </a:cubicBezTo>
                  <a:cubicBezTo>
                    <a:pt x="70" y="103"/>
                    <a:pt x="75" y="100"/>
                    <a:pt x="80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4" y="105"/>
                    <a:pt x="89" y="107"/>
                    <a:pt x="95" y="107"/>
                  </a:cubicBezTo>
                  <a:cubicBezTo>
                    <a:pt x="116" y="107"/>
                    <a:pt x="146" y="84"/>
                    <a:pt x="147" y="50"/>
                  </a:cubicBezTo>
                  <a:cubicBezTo>
                    <a:pt x="147" y="26"/>
                    <a:pt x="137" y="7"/>
                    <a:pt x="114" y="3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Freeform 108"/>
            <p:cNvSpPr>
              <a:spLocks/>
            </p:cNvSpPr>
            <p:nvPr/>
          </p:nvSpPr>
          <p:spPr bwMode="auto">
            <a:xfrm>
              <a:off x="5065714" y="3022601"/>
              <a:ext cx="47625" cy="80963"/>
            </a:xfrm>
            <a:custGeom>
              <a:avLst/>
              <a:gdLst>
                <a:gd name="T0" fmla="*/ 4 w 21"/>
                <a:gd name="T1" fmla="*/ 35 h 36"/>
                <a:gd name="T2" fmla="*/ 7 w 21"/>
                <a:gd name="T3" fmla="*/ 31 h 36"/>
                <a:gd name="T4" fmla="*/ 7 w 21"/>
                <a:gd name="T5" fmla="*/ 18 h 36"/>
                <a:gd name="T6" fmla="*/ 19 w 21"/>
                <a:gd name="T7" fmla="*/ 7 h 36"/>
                <a:gd name="T8" fmla="*/ 19 w 21"/>
                <a:gd name="T9" fmla="*/ 0 h 36"/>
                <a:gd name="T10" fmla="*/ 0 w 21"/>
                <a:gd name="T11" fmla="*/ 17 h 36"/>
                <a:gd name="T12" fmla="*/ 0 w 21"/>
                <a:gd name="T13" fmla="*/ 30 h 36"/>
                <a:gd name="T14" fmla="*/ 4 w 21"/>
                <a:gd name="T15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6">
                  <a:moveTo>
                    <a:pt x="4" y="35"/>
                  </a:moveTo>
                  <a:cubicBezTo>
                    <a:pt x="4" y="33"/>
                    <a:pt x="5" y="32"/>
                    <a:pt x="7" y="31"/>
                  </a:cubicBezTo>
                  <a:cubicBezTo>
                    <a:pt x="7" y="26"/>
                    <a:pt x="7" y="21"/>
                    <a:pt x="7" y="18"/>
                  </a:cubicBezTo>
                  <a:cubicBezTo>
                    <a:pt x="8" y="13"/>
                    <a:pt x="15" y="11"/>
                    <a:pt x="19" y="7"/>
                  </a:cubicBezTo>
                  <a:cubicBezTo>
                    <a:pt x="21" y="5"/>
                    <a:pt x="19" y="0"/>
                    <a:pt x="19" y="0"/>
                  </a:cubicBezTo>
                  <a:cubicBezTo>
                    <a:pt x="19" y="0"/>
                    <a:pt x="0" y="8"/>
                    <a:pt x="0" y="17"/>
                  </a:cubicBezTo>
                  <a:cubicBezTo>
                    <a:pt x="0" y="20"/>
                    <a:pt x="0" y="26"/>
                    <a:pt x="0" y="30"/>
                  </a:cubicBezTo>
                  <a:cubicBezTo>
                    <a:pt x="2" y="33"/>
                    <a:pt x="1" y="36"/>
                    <a:pt x="4" y="35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02" name="组合 401"/>
          <p:cNvGrpSpPr/>
          <p:nvPr/>
        </p:nvGrpSpPr>
        <p:grpSpPr>
          <a:xfrm>
            <a:off x="5743582" y="2245887"/>
            <a:ext cx="1058863" cy="1060450"/>
            <a:chOff x="5891214" y="2897188"/>
            <a:chExt cx="1058863" cy="1060450"/>
          </a:xfrm>
        </p:grpSpPr>
        <p:sp>
          <p:nvSpPr>
            <p:cNvPr id="295" name="Oval 109"/>
            <p:cNvSpPr>
              <a:spLocks noChangeArrowheads="1"/>
            </p:cNvSpPr>
            <p:nvPr/>
          </p:nvSpPr>
          <p:spPr bwMode="auto">
            <a:xfrm>
              <a:off x="5891214" y="2897188"/>
              <a:ext cx="1058863" cy="1060450"/>
            </a:xfrm>
            <a:prstGeom prst="ellipse">
              <a:avLst/>
            </a:pr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Freeform 110"/>
            <p:cNvSpPr>
              <a:spLocks/>
            </p:cNvSpPr>
            <p:nvPr/>
          </p:nvSpPr>
          <p:spPr bwMode="auto">
            <a:xfrm>
              <a:off x="6188076" y="3119438"/>
              <a:ext cx="477838" cy="617538"/>
            </a:xfrm>
            <a:custGeom>
              <a:avLst/>
              <a:gdLst>
                <a:gd name="T0" fmla="*/ 212 w 212"/>
                <a:gd name="T1" fmla="*/ 257 h 274"/>
                <a:gd name="T2" fmla="*/ 196 w 212"/>
                <a:gd name="T3" fmla="*/ 274 h 274"/>
                <a:gd name="T4" fmla="*/ 17 w 212"/>
                <a:gd name="T5" fmla="*/ 274 h 274"/>
                <a:gd name="T6" fmla="*/ 0 w 212"/>
                <a:gd name="T7" fmla="*/ 257 h 274"/>
                <a:gd name="T8" fmla="*/ 0 w 212"/>
                <a:gd name="T9" fmla="*/ 17 h 274"/>
                <a:gd name="T10" fmla="*/ 17 w 212"/>
                <a:gd name="T11" fmla="*/ 0 h 274"/>
                <a:gd name="T12" fmla="*/ 196 w 212"/>
                <a:gd name="T13" fmla="*/ 0 h 274"/>
                <a:gd name="T14" fmla="*/ 212 w 212"/>
                <a:gd name="T15" fmla="*/ 17 h 274"/>
                <a:gd name="T16" fmla="*/ 212 w 212"/>
                <a:gd name="T17" fmla="*/ 257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274">
                  <a:moveTo>
                    <a:pt x="212" y="257"/>
                  </a:moveTo>
                  <a:cubicBezTo>
                    <a:pt x="212" y="266"/>
                    <a:pt x="205" y="274"/>
                    <a:pt x="196" y="274"/>
                  </a:cubicBezTo>
                  <a:cubicBezTo>
                    <a:pt x="17" y="274"/>
                    <a:pt x="17" y="274"/>
                    <a:pt x="17" y="274"/>
                  </a:cubicBezTo>
                  <a:cubicBezTo>
                    <a:pt x="7" y="274"/>
                    <a:pt x="0" y="266"/>
                    <a:pt x="0" y="25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05" y="0"/>
                    <a:pt x="212" y="8"/>
                    <a:pt x="212" y="17"/>
                  </a:cubicBezTo>
                  <a:lnTo>
                    <a:pt x="212" y="257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Freeform 111"/>
            <p:cNvSpPr>
              <a:spLocks/>
            </p:cNvSpPr>
            <p:nvPr/>
          </p:nvSpPr>
          <p:spPr bwMode="auto">
            <a:xfrm>
              <a:off x="6240464" y="3189288"/>
              <a:ext cx="374650" cy="477838"/>
            </a:xfrm>
            <a:custGeom>
              <a:avLst/>
              <a:gdLst>
                <a:gd name="T0" fmla="*/ 166 w 166"/>
                <a:gd name="T1" fmla="*/ 199 h 212"/>
                <a:gd name="T2" fmla="*/ 153 w 166"/>
                <a:gd name="T3" fmla="*/ 212 h 212"/>
                <a:gd name="T4" fmla="*/ 13 w 166"/>
                <a:gd name="T5" fmla="*/ 212 h 212"/>
                <a:gd name="T6" fmla="*/ 0 w 166"/>
                <a:gd name="T7" fmla="*/ 199 h 212"/>
                <a:gd name="T8" fmla="*/ 0 w 166"/>
                <a:gd name="T9" fmla="*/ 13 h 212"/>
                <a:gd name="T10" fmla="*/ 13 w 166"/>
                <a:gd name="T11" fmla="*/ 0 h 212"/>
                <a:gd name="T12" fmla="*/ 153 w 166"/>
                <a:gd name="T13" fmla="*/ 0 h 212"/>
                <a:gd name="T14" fmla="*/ 166 w 166"/>
                <a:gd name="T15" fmla="*/ 13 h 212"/>
                <a:gd name="T16" fmla="*/ 166 w 166"/>
                <a:gd name="T17" fmla="*/ 199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212">
                  <a:moveTo>
                    <a:pt x="166" y="199"/>
                  </a:moveTo>
                  <a:cubicBezTo>
                    <a:pt x="166" y="206"/>
                    <a:pt x="160" y="212"/>
                    <a:pt x="153" y="212"/>
                  </a:cubicBezTo>
                  <a:cubicBezTo>
                    <a:pt x="13" y="212"/>
                    <a:pt x="13" y="212"/>
                    <a:pt x="13" y="212"/>
                  </a:cubicBezTo>
                  <a:cubicBezTo>
                    <a:pt x="6" y="212"/>
                    <a:pt x="0" y="206"/>
                    <a:pt x="0" y="19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60" y="0"/>
                    <a:pt x="166" y="5"/>
                    <a:pt x="166" y="13"/>
                  </a:cubicBezTo>
                  <a:lnTo>
                    <a:pt x="166" y="199"/>
                  </a:ln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Freeform 112"/>
            <p:cNvSpPr>
              <a:spLocks/>
            </p:cNvSpPr>
            <p:nvPr/>
          </p:nvSpPr>
          <p:spPr bwMode="auto">
            <a:xfrm>
              <a:off x="6354764" y="3287713"/>
              <a:ext cx="219075" cy="25400"/>
            </a:xfrm>
            <a:custGeom>
              <a:avLst/>
              <a:gdLst>
                <a:gd name="T0" fmla="*/ 97 w 97"/>
                <a:gd name="T1" fmla="*/ 8 h 11"/>
                <a:gd name="T2" fmla="*/ 93 w 97"/>
                <a:gd name="T3" fmla="*/ 11 h 11"/>
                <a:gd name="T4" fmla="*/ 4 w 97"/>
                <a:gd name="T5" fmla="*/ 11 h 11"/>
                <a:gd name="T6" fmla="*/ 0 w 97"/>
                <a:gd name="T7" fmla="*/ 8 h 11"/>
                <a:gd name="T8" fmla="*/ 0 w 97"/>
                <a:gd name="T9" fmla="*/ 4 h 11"/>
                <a:gd name="T10" fmla="*/ 4 w 97"/>
                <a:gd name="T11" fmla="*/ 0 h 11"/>
                <a:gd name="T12" fmla="*/ 93 w 97"/>
                <a:gd name="T13" fmla="*/ 0 h 11"/>
                <a:gd name="T14" fmla="*/ 97 w 97"/>
                <a:gd name="T15" fmla="*/ 4 h 11"/>
                <a:gd name="T16" fmla="*/ 97 w 97"/>
                <a:gd name="T1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1">
                  <a:moveTo>
                    <a:pt x="97" y="8"/>
                  </a:moveTo>
                  <a:cubicBezTo>
                    <a:pt x="97" y="10"/>
                    <a:pt x="95" y="11"/>
                    <a:pt x="9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2" y="11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1"/>
                    <a:pt x="97" y="4"/>
                  </a:cubicBezTo>
                  <a:lnTo>
                    <a:pt x="97" y="8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Freeform 113"/>
            <p:cNvSpPr>
              <a:spLocks/>
            </p:cNvSpPr>
            <p:nvPr/>
          </p:nvSpPr>
          <p:spPr bwMode="auto">
            <a:xfrm>
              <a:off x="6288089" y="3276601"/>
              <a:ext cx="49213" cy="49213"/>
            </a:xfrm>
            <a:custGeom>
              <a:avLst/>
              <a:gdLst>
                <a:gd name="T0" fmla="*/ 22 w 22"/>
                <a:gd name="T1" fmla="*/ 17 h 22"/>
                <a:gd name="T2" fmla="*/ 18 w 22"/>
                <a:gd name="T3" fmla="*/ 22 h 22"/>
                <a:gd name="T4" fmla="*/ 4 w 22"/>
                <a:gd name="T5" fmla="*/ 22 h 22"/>
                <a:gd name="T6" fmla="*/ 0 w 22"/>
                <a:gd name="T7" fmla="*/ 17 h 22"/>
                <a:gd name="T8" fmla="*/ 0 w 22"/>
                <a:gd name="T9" fmla="*/ 4 h 22"/>
                <a:gd name="T10" fmla="*/ 4 w 22"/>
                <a:gd name="T11" fmla="*/ 0 h 22"/>
                <a:gd name="T12" fmla="*/ 18 w 22"/>
                <a:gd name="T13" fmla="*/ 0 h 22"/>
                <a:gd name="T14" fmla="*/ 22 w 22"/>
                <a:gd name="T15" fmla="*/ 4 h 22"/>
                <a:gd name="T16" fmla="*/ 22 w 22"/>
                <a:gd name="T17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22" y="17"/>
                  </a:moveTo>
                  <a:cubicBezTo>
                    <a:pt x="22" y="20"/>
                    <a:pt x="20" y="22"/>
                    <a:pt x="18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0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2" y="1"/>
                    <a:pt x="22" y="4"/>
                  </a:cubicBezTo>
                  <a:lnTo>
                    <a:pt x="22" y="17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Freeform 114"/>
            <p:cNvSpPr>
              <a:spLocks/>
            </p:cNvSpPr>
            <p:nvPr/>
          </p:nvSpPr>
          <p:spPr bwMode="auto">
            <a:xfrm>
              <a:off x="6354764" y="3355976"/>
              <a:ext cx="219075" cy="26988"/>
            </a:xfrm>
            <a:custGeom>
              <a:avLst/>
              <a:gdLst>
                <a:gd name="T0" fmla="*/ 97 w 97"/>
                <a:gd name="T1" fmla="*/ 8 h 12"/>
                <a:gd name="T2" fmla="*/ 93 w 97"/>
                <a:gd name="T3" fmla="*/ 12 h 12"/>
                <a:gd name="T4" fmla="*/ 4 w 97"/>
                <a:gd name="T5" fmla="*/ 12 h 12"/>
                <a:gd name="T6" fmla="*/ 0 w 97"/>
                <a:gd name="T7" fmla="*/ 8 h 12"/>
                <a:gd name="T8" fmla="*/ 0 w 97"/>
                <a:gd name="T9" fmla="*/ 4 h 12"/>
                <a:gd name="T10" fmla="*/ 4 w 97"/>
                <a:gd name="T11" fmla="*/ 0 h 12"/>
                <a:gd name="T12" fmla="*/ 93 w 97"/>
                <a:gd name="T13" fmla="*/ 0 h 12"/>
                <a:gd name="T14" fmla="*/ 97 w 97"/>
                <a:gd name="T15" fmla="*/ 4 h 12"/>
                <a:gd name="T16" fmla="*/ 97 w 97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2">
                  <a:moveTo>
                    <a:pt x="97" y="8"/>
                  </a:moveTo>
                  <a:cubicBezTo>
                    <a:pt x="97" y="10"/>
                    <a:pt x="95" y="12"/>
                    <a:pt x="9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2"/>
                    <a:pt x="97" y="4"/>
                  </a:cubicBezTo>
                  <a:lnTo>
                    <a:pt x="97" y="8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Freeform 115"/>
            <p:cNvSpPr>
              <a:spLocks/>
            </p:cNvSpPr>
            <p:nvPr/>
          </p:nvSpPr>
          <p:spPr bwMode="auto">
            <a:xfrm>
              <a:off x="6288089" y="3344863"/>
              <a:ext cx="49213" cy="49213"/>
            </a:xfrm>
            <a:custGeom>
              <a:avLst/>
              <a:gdLst>
                <a:gd name="T0" fmla="*/ 22 w 22"/>
                <a:gd name="T1" fmla="*/ 18 h 22"/>
                <a:gd name="T2" fmla="*/ 18 w 22"/>
                <a:gd name="T3" fmla="*/ 22 h 22"/>
                <a:gd name="T4" fmla="*/ 4 w 22"/>
                <a:gd name="T5" fmla="*/ 22 h 22"/>
                <a:gd name="T6" fmla="*/ 0 w 22"/>
                <a:gd name="T7" fmla="*/ 18 h 22"/>
                <a:gd name="T8" fmla="*/ 0 w 22"/>
                <a:gd name="T9" fmla="*/ 4 h 22"/>
                <a:gd name="T10" fmla="*/ 4 w 22"/>
                <a:gd name="T11" fmla="*/ 0 h 22"/>
                <a:gd name="T12" fmla="*/ 18 w 22"/>
                <a:gd name="T13" fmla="*/ 0 h 22"/>
                <a:gd name="T14" fmla="*/ 22 w 22"/>
                <a:gd name="T15" fmla="*/ 4 h 22"/>
                <a:gd name="T16" fmla="*/ 22 w 22"/>
                <a:gd name="T1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22" y="18"/>
                  </a:moveTo>
                  <a:cubicBezTo>
                    <a:pt x="22" y="20"/>
                    <a:pt x="20" y="22"/>
                    <a:pt x="18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0"/>
                    <a:pt x="0" y="1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2" y="2"/>
                    <a:pt x="22" y="4"/>
                  </a:cubicBezTo>
                  <a:lnTo>
                    <a:pt x="22" y="18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Freeform 116"/>
            <p:cNvSpPr>
              <a:spLocks/>
            </p:cNvSpPr>
            <p:nvPr/>
          </p:nvSpPr>
          <p:spPr bwMode="auto">
            <a:xfrm>
              <a:off x="6354764" y="3422651"/>
              <a:ext cx="219075" cy="26988"/>
            </a:xfrm>
            <a:custGeom>
              <a:avLst/>
              <a:gdLst>
                <a:gd name="T0" fmla="*/ 97 w 97"/>
                <a:gd name="T1" fmla="*/ 8 h 12"/>
                <a:gd name="T2" fmla="*/ 93 w 97"/>
                <a:gd name="T3" fmla="*/ 12 h 12"/>
                <a:gd name="T4" fmla="*/ 4 w 97"/>
                <a:gd name="T5" fmla="*/ 12 h 12"/>
                <a:gd name="T6" fmla="*/ 0 w 97"/>
                <a:gd name="T7" fmla="*/ 8 h 12"/>
                <a:gd name="T8" fmla="*/ 0 w 97"/>
                <a:gd name="T9" fmla="*/ 4 h 12"/>
                <a:gd name="T10" fmla="*/ 4 w 97"/>
                <a:gd name="T11" fmla="*/ 0 h 12"/>
                <a:gd name="T12" fmla="*/ 93 w 97"/>
                <a:gd name="T13" fmla="*/ 0 h 12"/>
                <a:gd name="T14" fmla="*/ 97 w 97"/>
                <a:gd name="T15" fmla="*/ 4 h 12"/>
                <a:gd name="T16" fmla="*/ 97 w 97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2">
                  <a:moveTo>
                    <a:pt x="97" y="8"/>
                  </a:moveTo>
                  <a:cubicBezTo>
                    <a:pt x="97" y="10"/>
                    <a:pt x="95" y="12"/>
                    <a:pt x="9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2"/>
                    <a:pt x="97" y="4"/>
                  </a:cubicBezTo>
                  <a:lnTo>
                    <a:pt x="97" y="8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Freeform 117"/>
            <p:cNvSpPr>
              <a:spLocks/>
            </p:cNvSpPr>
            <p:nvPr/>
          </p:nvSpPr>
          <p:spPr bwMode="auto">
            <a:xfrm>
              <a:off x="6288089" y="3411538"/>
              <a:ext cx="49213" cy="50800"/>
            </a:xfrm>
            <a:custGeom>
              <a:avLst/>
              <a:gdLst>
                <a:gd name="T0" fmla="*/ 22 w 22"/>
                <a:gd name="T1" fmla="*/ 18 h 22"/>
                <a:gd name="T2" fmla="*/ 18 w 22"/>
                <a:gd name="T3" fmla="*/ 22 h 22"/>
                <a:gd name="T4" fmla="*/ 4 w 22"/>
                <a:gd name="T5" fmla="*/ 22 h 22"/>
                <a:gd name="T6" fmla="*/ 0 w 22"/>
                <a:gd name="T7" fmla="*/ 18 h 22"/>
                <a:gd name="T8" fmla="*/ 0 w 22"/>
                <a:gd name="T9" fmla="*/ 4 h 22"/>
                <a:gd name="T10" fmla="*/ 4 w 22"/>
                <a:gd name="T11" fmla="*/ 0 h 22"/>
                <a:gd name="T12" fmla="*/ 18 w 22"/>
                <a:gd name="T13" fmla="*/ 0 h 22"/>
                <a:gd name="T14" fmla="*/ 22 w 22"/>
                <a:gd name="T15" fmla="*/ 4 h 22"/>
                <a:gd name="T16" fmla="*/ 22 w 22"/>
                <a:gd name="T1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22" y="18"/>
                  </a:moveTo>
                  <a:cubicBezTo>
                    <a:pt x="22" y="20"/>
                    <a:pt x="20" y="22"/>
                    <a:pt x="18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0"/>
                    <a:pt x="0" y="1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2" y="2"/>
                    <a:pt x="22" y="4"/>
                  </a:cubicBezTo>
                  <a:lnTo>
                    <a:pt x="22" y="18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Freeform 118"/>
            <p:cNvSpPr>
              <a:spLocks/>
            </p:cNvSpPr>
            <p:nvPr/>
          </p:nvSpPr>
          <p:spPr bwMode="auto">
            <a:xfrm>
              <a:off x="6354764" y="3490913"/>
              <a:ext cx="219075" cy="26988"/>
            </a:xfrm>
            <a:custGeom>
              <a:avLst/>
              <a:gdLst>
                <a:gd name="T0" fmla="*/ 97 w 97"/>
                <a:gd name="T1" fmla="*/ 8 h 12"/>
                <a:gd name="T2" fmla="*/ 93 w 97"/>
                <a:gd name="T3" fmla="*/ 12 h 12"/>
                <a:gd name="T4" fmla="*/ 4 w 97"/>
                <a:gd name="T5" fmla="*/ 12 h 12"/>
                <a:gd name="T6" fmla="*/ 0 w 97"/>
                <a:gd name="T7" fmla="*/ 8 h 12"/>
                <a:gd name="T8" fmla="*/ 0 w 97"/>
                <a:gd name="T9" fmla="*/ 4 h 12"/>
                <a:gd name="T10" fmla="*/ 4 w 97"/>
                <a:gd name="T11" fmla="*/ 0 h 12"/>
                <a:gd name="T12" fmla="*/ 93 w 97"/>
                <a:gd name="T13" fmla="*/ 0 h 12"/>
                <a:gd name="T14" fmla="*/ 97 w 97"/>
                <a:gd name="T15" fmla="*/ 4 h 12"/>
                <a:gd name="T16" fmla="*/ 97 w 97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2">
                  <a:moveTo>
                    <a:pt x="97" y="8"/>
                  </a:moveTo>
                  <a:cubicBezTo>
                    <a:pt x="97" y="10"/>
                    <a:pt x="95" y="12"/>
                    <a:pt x="9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2"/>
                    <a:pt x="97" y="4"/>
                  </a:cubicBezTo>
                  <a:lnTo>
                    <a:pt x="97" y="8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Freeform 119"/>
            <p:cNvSpPr>
              <a:spLocks/>
            </p:cNvSpPr>
            <p:nvPr/>
          </p:nvSpPr>
          <p:spPr bwMode="auto">
            <a:xfrm>
              <a:off x="6288089" y="3479801"/>
              <a:ext cx="49213" cy="49213"/>
            </a:xfrm>
            <a:custGeom>
              <a:avLst/>
              <a:gdLst>
                <a:gd name="T0" fmla="*/ 22 w 22"/>
                <a:gd name="T1" fmla="*/ 18 h 22"/>
                <a:gd name="T2" fmla="*/ 18 w 22"/>
                <a:gd name="T3" fmla="*/ 22 h 22"/>
                <a:gd name="T4" fmla="*/ 4 w 22"/>
                <a:gd name="T5" fmla="*/ 22 h 22"/>
                <a:gd name="T6" fmla="*/ 0 w 22"/>
                <a:gd name="T7" fmla="*/ 18 h 22"/>
                <a:gd name="T8" fmla="*/ 0 w 22"/>
                <a:gd name="T9" fmla="*/ 4 h 22"/>
                <a:gd name="T10" fmla="*/ 4 w 22"/>
                <a:gd name="T11" fmla="*/ 0 h 22"/>
                <a:gd name="T12" fmla="*/ 18 w 22"/>
                <a:gd name="T13" fmla="*/ 0 h 22"/>
                <a:gd name="T14" fmla="*/ 22 w 22"/>
                <a:gd name="T15" fmla="*/ 4 h 22"/>
                <a:gd name="T16" fmla="*/ 22 w 22"/>
                <a:gd name="T1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22" y="18"/>
                  </a:moveTo>
                  <a:cubicBezTo>
                    <a:pt x="22" y="20"/>
                    <a:pt x="20" y="22"/>
                    <a:pt x="18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0"/>
                    <a:pt x="0" y="1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2" y="2"/>
                    <a:pt x="22" y="4"/>
                  </a:cubicBezTo>
                  <a:lnTo>
                    <a:pt x="22" y="18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Freeform 120"/>
            <p:cNvSpPr>
              <a:spLocks/>
            </p:cNvSpPr>
            <p:nvPr/>
          </p:nvSpPr>
          <p:spPr bwMode="auto">
            <a:xfrm>
              <a:off x="6354764" y="3560763"/>
              <a:ext cx="219075" cy="25400"/>
            </a:xfrm>
            <a:custGeom>
              <a:avLst/>
              <a:gdLst>
                <a:gd name="T0" fmla="*/ 97 w 97"/>
                <a:gd name="T1" fmla="*/ 7 h 11"/>
                <a:gd name="T2" fmla="*/ 93 w 97"/>
                <a:gd name="T3" fmla="*/ 11 h 11"/>
                <a:gd name="T4" fmla="*/ 4 w 97"/>
                <a:gd name="T5" fmla="*/ 11 h 11"/>
                <a:gd name="T6" fmla="*/ 0 w 97"/>
                <a:gd name="T7" fmla="*/ 7 h 11"/>
                <a:gd name="T8" fmla="*/ 0 w 97"/>
                <a:gd name="T9" fmla="*/ 3 h 11"/>
                <a:gd name="T10" fmla="*/ 4 w 97"/>
                <a:gd name="T11" fmla="*/ 0 h 11"/>
                <a:gd name="T12" fmla="*/ 93 w 97"/>
                <a:gd name="T13" fmla="*/ 0 h 11"/>
                <a:gd name="T14" fmla="*/ 97 w 97"/>
                <a:gd name="T15" fmla="*/ 3 h 11"/>
                <a:gd name="T16" fmla="*/ 97 w 97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1">
                  <a:moveTo>
                    <a:pt x="97" y="7"/>
                  </a:moveTo>
                  <a:cubicBezTo>
                    <a:pt x="97" y="10"/>
                    <a:pt x="95" y="11"/>
                    <a:pt x="9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2" y="11"/>
                    <a:pt x="0" y="10"/>
                    <a:pt x="0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1"/>
                    <a:pt x="97" y="3"/>
                  </a:cubicBezTo>
                  <a:lnTo>
                    <a:pt x="97" y="7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Freeform 121"/>
            <p:cNvSpPr>
              <a:spLocks/>
            </p:cNvSpPr>
            <p:nvPr/>
          </p:nvSpPr>
          <p:spPr bwMode="auto">
            <a:xfrm>
              <a:off x="6288089" y="3548063"/>
              <a:ext cx="49213" cy="49213"/>
            </a:xfrm>
            <a:custGeom>
              <a:avLst/>
              <a:gdLst>
                <a:gd name="T0" fmla="*/ 22 w 22"/>
                <a:gd name="T1" fmla="*/ 18 h 22"/>
                <a:gd name="T2" fmla="*/ 18 w 22"/>
                <a:gd name="T3" fmla="*/ 22 h 22"/>
                <a:gd name="T4" fmla="*/ 4 w 22"/>
                <a:gd name="T5" fmla="*/ 22 h 22"/>
                <a:gd name="T6" fmla="*/ 0 w 22"/>
                <a:gd name="T7" fmla="*/ 18 h 22"/>
                <a:gd name="T8" fmla="*/ 0 w 22"/>
                <a:gd name="T9" fmla="*/ 5 h 22"/>
                <a:gd name="T10" fmla="*/ 4 w 22"/>
                <a:gd name="T11" fmla="*/ 0 h 22"/>
                <a:gd name="T12" fmla="*/ 18 w 22"/>
                <a:gd name="T13" fmla="*/ 0 h 22"/>
                <a:gd name="T14" fmla="*/ 22 w 22"/>
                <a:gd name="T15" fmla="*/ 5 h 22"/>
                <a:gd name="T16" fmla="*/ 22 w 22"/>
                <a:gd name="T1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22" y="18"/>
                  </a:moveTo>
                  <a:cubicBezTo>
                    <a:pt x="22" y="21"/>
                    <a:pt x="20" y="22"/>
                    <a:pt x="18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1"/>
                    <a:pt x="0" y="1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2" y="2"/>
                    <a:pt x="22" y="5"/>
                  </a:cubicBezTo>
                  <a:lnTo>
                    <a:pt x="22" y="18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Freeform 122"/>
            <p:cNvSpPr>
              <a:spLocks/>
            </p:cNvSpPr>
            <p:nvPr/>
          </p:nvSpPr>
          <p:spPr bwMode="auto">
            <a:xfrm>
              <a:off x="6337301" y="3148013"/>
              <a:ext cx="171450" cy="87313"/>
            </a:xfrm>
            <a:custGeom>
              <a:avLst/>
              <a:gdLst>
                <a:gd name="T0" fmla="*/ 76 w 76"/>
                <a:gd name="T1" fmla="*/ 25 h 39"/>
                <a:gd name="T2" fmla="*/ 63 w 76"/>
                <a:gd name="T3" fmla="*/ 39 h 39"/>
                <a:gd name="T4" fmla="*/ 14 w 76"/>
                <a:gd name="T5" fmla="*/ 39 h 39"/>
                <a:gd name="T6" fmla="*/ 0 w 76"/>
                <a:gd name="T7" fmla="*/ 25 h 39"/>
                <a:gd name="T8" fmla="*/ 0 w 76"/>
                <a:gd name="T9" fmla="*/ 13 h 39"/>
                <a:gd name="T10" fmla="*/ 14 w 76"/>
                <a:gd name="T11" fmla="*/ 0 h 39"/>
                <a:gd name="T12" fmla="*/ 63 w 76"/>
                <a:gd name="T13" fmla="*/ 0 h 39"/>
                <a:gd name="T14" fmla="*/ 76 w 76"/>
                <a:gd name="T15" fmla="*/ 13 h 39"/>
                <a:gd name="T16" fmla="*/ 76 w 76"/>
                <a:gd name="T17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39">
                  <a:moveTo>
                    <a:pt x="76" y="25"/>
                  </a:moveTo>
                  <a:cubicBezTo>
                    <a:pt x="76" y="33"/>
                    <a:pt x="70" y="39"/>
                    <a:pt x="63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6" y="39"/>
                    <a:pt x="0" y="33"/>
                    <a:pt x="0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0" y="0"/>
                    <a:pt x="76" y="6"/>
                    <a:pt x="76" y="13"/>
                  </a:cubicBezTo>
                  <a:lnTo>
                    <a:pt x="76" y="25"/>
                  </a:ln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03" name="组合 402"/>
          <p:cNvGrpSpPr/>
          <p:nvPr/>
        </p:nvGrpSpPr>
        <p:grpSpPr>
          <a:xfrm>
            <a:off x="7096132" y="2245887"/>
            <a:ext cx="1060450" cy="1060450"/>
            <a:chOff x="7243764" y="2897188"/>
            <a:chExt cx="1060450" cy="1060450"/>
          </a:xfrm>
        </p:grpSpPr>
        <p:sp>
          <p:nvSpPr>
            <p:cNvPr id="309" name="Oval 123"/>
            <p:cNvSpPr>
              <a:spLocks noChangeArrowheads="1"/>
            </p:cNvSpPr>
            <p:nvPr/>
          </p:nvSpPr>
          <p:spPr bwMode="auto">
            <a:xfrm>
              <a:off x="7243764" y="2897188"/>
              <a:ext cx="1060450" cy="1060450"/>
            </a:xfrm>
            <a:prstGeom prst="ellipse">
              <a:avLst/>
            </a:pr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Freeform 124"/>
            <p:cNvSpPr>
              <a:spLocks/>
            </p:cNvSpPr>
            <p:nvPr/>
          </p:nvSpPr>
          <p:spPr bwMode="auto">
            <a:xfrm>
              <a:off x="7658101" y="3106738"/>
              <a:ext cx="106363" cy="674688"/>
            </a:xfrm>
            <a:custGeom>
              <a:avLst/>
              <a:gdLst>
                <a:gd name="T0" fmla="*/ 67 w 67"/>
                <a:gd name="T1" fmla="*/ 425 h 425"/>
                <a:gd name="T2" fmla="*/ 66 w 67"/>
                <a:gd name="T3" fmla="*/ 0 h 425"/>
                <a:gd name="T4" fmla="*/ 0 w 67"/>
                <a:gd name="T5" fmla="*/ 0 h 425"/>
                <a:gd name="T6" fmla="*/ 2 w 67"/>
                <a:gd name="T7" fmla="*/ 425 h 425"/>
                <a:gd name="T8" fmla="*/ 67 w 67"/>
                <a:gd name="T9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25">
                  <a:moveTo>
                    <a:pt x="67" y="425"/>
                  </a:moveTo>
                  <a:lnTo>
                    <a:pt x="66" y="0"/>
                  </a:lnTo>
                  <a:lnTo>
                    <a:pt x="0" y="0"/>
                  </a:lnTo>
                  <a:lnTo>
                    <a:pt x="2" y="425"/>
                  </a:lnTo>
                  <a:lnTo>
                    <a:pt x="67" y="425"/>
                  </a:ln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Freeform 125"/>
            <p:cNvSpPr>
              <a:spLocks/>
            </p:cNvSpPr>
            <p:nvPr/>
          </p:nvSpPr>
          <p:spPr bwMode="auto">
            <a:xfrm>
              <a:off x="7658101" y="3106738"/>
              <a:ext cx="106363" cy="674688"/>
            </a:xfrm>
            <a:custGeom>
              <a:avLst/>
              <a:gdLst>
                <a:gd name="T0" fmla="*/ 67 w 67"/>
                <a:gd name="T1" fmla="*/ 425 h 425"/>
                <a:gd name="T2" fmla="*/ 66 w 67"/>
                <a:gd name="T3" fmla="*/ 0 h 425"/>
                <a:gd name="T4" fmla="*/ 0 w 67"/>
                <a:gd name="T5" fmla="*/ 0 h 425"/>
                <a:gd name="T6" fmla="*/ 2 w 67"/>
                <a:gd name="T7" fmla="*/ 425 h 425"/>
                <a:gd name="T8" fmla="*/ 67 w 67"/>
                <a:gd name="T9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25">
                  <a:moveTo>
                    <a:pt x="67" y="425"/>
                  </a:moveTo>
                  <a:lnTo>
                    <a:pt x="66" y="0"/>
                  </a:lnTo>
                  <a:lnTo>
                    <a:pt x="0" y="0"/>
                  </a:lnTo>
                  <a:lnTo>
                    <a:pt x="2" y="425"/>
                  </a:lnTo>
                  <a:lnTo>
                    <a:pt x="67" y="425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Freeform 126"/>
            <p:cNvSpPr>
              <a:spLocks/>
            </p:cNvSpPr>
            <p:nvPr/>
          </p:nvSpPr>
          <p:spPr bwMode="auto">
            <a:xfrm>
              <a:off x="7654926" y="3141663"/>
              <a:ext cx="73025" cy="15875"/>
            </a:xfrm>
            <a:custGeom>
              <a:avLst/>
              <a:gdLst>
                <a:gd name="T0" fmla="*/ 32 w 33"/>
                <a:gd name="T1" fmla="*/ 7 h 7"/>
                <a:gd name="T2" fmla="*/ 33 w 33"/>
                <a:gd name="T3" fmla="*/ 5 h 7"/>
                <a:gd name="T4" fmla="*/ 33 w 33"/>
                <a:gd name="T5" fmla="*/ 2 h 7"/>
                <a:gd name="T6" fmla="*/ 32 w 33"/>
                <a:gd name="T7" fmla="*/ 0 h 7"/>
                <a:gd name="T8" fmla="*/ 1 w 33"/>
                <a:gd name="T9" fmla="*/ 0 h 7"/>
                <a:gd name="T10" fmla="*/ 0 w 33"/>
                <a:gd name="T11" fmla="*/ 2 h 7"/>
                <a:gd name="T12" fmla="*/ 0 w 33"/>
                <a:gd name="T13" fmla="*/ 5 h 7"/>
                <a:gd name="T14" fmla="*/ 1 w 33"/>
                <a:gd name="T15" fmla="*/ 7 h 7"/>
                <a:gd name="T16" fmla="*/ 32 w 3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7">
                  <a:moveTo>
                    <a:pt x="32" y="7"/>
                  </a:moveTo>
                  <a:cubicBezTo>
                    <a:pt x="33" y="7"/>
                    <a:pt x="33" y="6"/>
                    <a:pt x="33" y="5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1"/>
                    <a:pt x="33" y="0"/>
                    <a:pt x="3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1" y="7"/>
                  </a:cubicBezTo>
                  <a:lnTo>
                    <a:pt x="3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Freeform 127"/>
            <p:cNvSpPr>
              <a:spLocks/>
            </p:cNvSpPr>
            <p:nvPr/>
          </p:nvSpPr>
          <p:spPr bwMode="auto">
            <a:xfrm>
              <a:off x="7654926" y="3184526"/>
              <a:ext cx="50800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4 h 5"/>
                <a:gd name="T14" fmla="*/ 1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2" y="5"/>
                    <a:pt x="23" y="5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Freeform 128"/>
            <p:cNvSpPr>
              <a:spLocks/>
            </p:cNvSpPr>
            <p:nvPr/>
          </p:nvSpPr>
          <p:spPr bwMode="auto">
            <a:xfrm>
              <a:off x="7654926" y="3222626"/>
              <a:ext cx="50800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4 h 5"/>
                <a:gd name="T14" fmla="*/ 1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3" y="5"/>
                    <a:pt x="23" y="4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" name="Freeform 129"/>
            <p:cNvSpPr>
              <a:spLocks/>
            </p:cNvSpPr>
            <p:nvPr/>
          </p:nvSpPr>
          <p:spPr bwMode="auto">
            <a:xfrm>
              <a:off x="7654926" y="3260726"/>
              <a:ext cx="50800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4 h 5"/>
                <a:gd name="T14" fmla="*/ 1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3" y="5"/>
                    <a:pt x="23" y="4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Freeform 130"/>
            <p:cNvSpPr>
              <a:spLocks/>
            </p:cNvSpPr>
            <p:nvPr/>
          </p:nvSpPr>
          <p:spPr bwMode="auto">
            <a:xfrm>
              <a:off x="7654926" y="3298826"/>
              <a:ext cx="50800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3 h 5"/>
                <a:gd name="T4" fmla="*/ 23 w 23"/>
                <a:gd name="T5" fmla="*/ 1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3 h 5"/>
                <a:gd name="T14" fmla="*/ 1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3" y="5"/>
                    <a:pt x="23" y="4"/>
                    <a:pt x="23" y="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1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Freeform 131"/>
            <p:cNvSpPr>
              <a:spLocks/>
            </p:cNvSpPr>
            <p:nvPr/>
          </p:nvSpPr>
          <p:spPr bwMode="auto">
            <a:xfrm>
              <a:off x="7654926" y="3341688"/>
              <a:ext cx="76200" cy="14288"/>
            </a:xfrm>
            <a:custGeom>
              <a:avLst/>
              <a:gdLst>
                <a:gd name="T0" fmla="*/ 33 w 34"/>
                <a:gd name="T1" fmla="*/ 6 h 6"/>
                <a:gd name="T2" fmla="*/ 34 w 34"/>
                <a:gd name="T3" fmla="*/ 5 h 6"/>
                <a:gd name="T4" fmla="*/ 34 w 34"/>
                <a:gd name="T5" fmla="*/ 1 h 6"/>
                <a:gd name="T6" fmla="*/ 32 w 34"/>
                <a:gd name="T7" fmla="*/ 0 h 6"/>
                <a:gd name="T8" fmla="*/ 1 w 34"/>
                <a:gd name="T9" fmla="*/ 0 h 6"/>
                <a:gd name="T10" fmla="*/ 0 w 34"/>
                <a:gd name="T11" fmla="*/ 1 h 6"/>
                <a:gd name="T12" fmla="*/ 0 w 34"/>
                <a:gd name="T13" fmla="*/ 5 h 6"/>
                <a:gd name="T14" fmla="*/ 1 w 34"/>
                <a:gd name="T15" fmla="*/ 6 h 6"/>
                <a:gd name="T16" fmla="*/ 33 w 34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6">
                  <a:moveTo>
                    <a:pt x="33" y="6"/>
                  </a:moveTo>
                  <a:cubicBezTo>
                    <a:pt x="33" y="6"/>
                    <a:pt x="34" y="5"/>
                    <a:pt x="34" y="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3" y="0"/>
                    <a:pt x="3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lnTo>
                    <a:pt x="33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Freeform 132"/>
            <p:cNvSpPr>
              <a:spLocks/>
            </p:cNvSpPr>
            <p:nvPr/>
          </p:nvSpPr>
          <p:spPr bwMode="auto">
            <a:xfrm>
              <a:off x="7654926" y="3384551"/>
              <a:ext cx="50800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3 h 5"/>
                <a:gd name="T4" fmla="*/ 23 w 23"/>
                <a:gd name="T5" fmla="*/ 1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3 h 5"/>
                <a:gd name="T14" fmla="*/ 1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3" y="5"/>
                    <a:pt x="23" y="4"/>
                    <a:pt x="23" y="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1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Freeform 133"/>
            <p:cNvSpPr>
              <a:spLocks/>
            </p:cNvSpPr>
            <p:nvPr/>
          </p:nvSpPr>
          <p:spPr bwMode="auto">
            <a:xfrm>
              <a:off x="7654926" y="3421063"/>
              <a:ext cx="50800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2 h 5"/>
                <a:gd name="T6" fmla="*/ 22 w 23"/>
                <a:gd name="T7" fmla="*/ 0 h 5"/>
                <a:gd name="T8" fmla="*/ 2 w 23"/>
                <a:gd name="T9" fmla="*/ 0 h 5"/>
                <a:gd name="T10" fmla="*/ 0 w 23"/>
                <a:gd name="T11" fmla="*/ 2 h 5"/>
                <a:gd name="T12" fmla="*/ 0 w 23"/>
                <a:gd name="T13" fmla="*/ 4 h 5"/>
                <a:gd name="T14" fmla="*/ 2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3" y="5"/>
                    <a:pt x="23" y="5"/>
                    <a:pt x="23" y="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Freeform 134"/>
            <p:cNvSpPr>
              <a:spLocks/>
            </p:cNvSpPr>
            <p:nvPr/>
          </p:nvSpPr>
          <p:spPr bwMode="auto">
            <a:xfrm>
              <a:off x="7654926" y="3459163"/>
              <a:ext cx="50800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2 w 23"/>
                <a:gd name="T7" fmla="*/ 0 h 5"/>
                <a:gd name="T8" fmla="*/ 2 w 23"/>
                <a:gd name="T9" fmla="*/ 0 h 5"/>
                <a:gd name="T10" fmla="*/ 0 w 23"/>
                <a:gd name="T11" fmla="*/ 2 h 5"/>
                <a:gd name="T12" fmla="*/ 0 w 23"/>
                <a:gd name="T13" fmla="*/ 4 h 5"/>
                <a:gd name="T14" fmla="*/ 2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3" y="5"/>
                    <a:pt x="23" y="5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Freeform 135"/>
            <p:cNvSpPr>
              <a:spLocks/>
            </p:cNvSpPr>
            <p:nvPr/>
          </p:nvSpPr>
          <p:spPr bwMode="auto">
            <a:xfrm>
              <a:off x="7654926" y="3497263"/>
              <a:ext cx="50800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2 w 23"/>
                <a:gd name="T7" fmla="*/ 0 h 5"/>
                <a:gd name="T8" fmla="*/ 2 w 23"/>
                <a:gd name="T9" fmla="*/ 0 h 5"/>
                <a:gd name="T10" fmla="*/ 0 w 23"/>
                <a:gd name="T11" fmla="*/ 1 h 5"/>
                <a:gd name="T12" fmla="*/ 0 w 23"/>
                <a:gd name="T13" fmla="*/ 4 h 5"/>
                <a:gd name="T14" fmla="*/ 2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3" y="5"/>
                    <a:pt x="23" y="4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Freeform 136"/>
            <p:cNvSpPr>
              <a:spLocks/>
            </p:cNvSpPr>
            <p:nvPr/>
          </p:nvSpPr>
          <p:spPr bwMode="auto">
            <a:xfrm>
              <a:off x="7654926" y="3540126"/>
              <a:ext cx="76200" cy="15875"/>
            </a:xfrm>
            <a:custGeom>
              <a:avLst/>
              <a:gdLst>
                <a:gd name="T0" fmla="*/ 33 w 34"/>
                <a:gd name="T1" fmla="*/ 6 h 7"/>
                <a:gd name="T2" fmla="*/ 34 w 34"/>
                <a:gd name="T3" fmla="*/ 5 h 7"/>
                <a:gd name="T4" fmla="*/ 34 w 34"/>
                <a:gd name="T5" fmla="*/ 1 h 7"/>
                <a:gd name="T6" fmla="*/ 33 w 34"/>
                <a:gd name="T7" fmla="*/ 0 h 7"/>
                <a:gd name="T8" fmla="*/ 2 w 34"/>
                <a:gd name="T9" fmla="*/ 0 h 7"/>
                <a:gd name="T10" fmla="*/ 0 w 34"/>
                <a:gd name="T11" fmla="*/ 2 h 7"/>
                <a:gd name="T12" fmla="*/ 0 w 34"/>
                <a:gd name="T13" fmla="*/ 5 h 7"/>
                <a:gd name="T14" fmla="*/ 2 w 34"/>
                <a:gd name="T15" fmla="*/ 7 h 7"/>
                <a:gd name="T16" fmla="*/ 33 w 34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3" y="6"/>
                  </a:moveTo>
                  <a:cubicBezTo>
                    <a:pt x="33" y="6"/>
                    <a:pt x="34" y="6"/>
                    <a:pt x="34" y="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3" y="0"/>
                    <a:pt x="3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lnTo>
                    <a:pt x="33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Freeform 137"/>
            <p:cNvSpPr>
              <a:spLocks/>
            </p:cNvSpPr>
            <p:nvPr/>
          </p:nvSpPr>
          <p:spPr bwMode="auto">
            <a:xfrm>
              <a:off x="7656514" y="3736976"/>
              <a:ext cx="74613" cy="12700"/>
            </a:xfrm>
            <a:custGeom>
              <a:avLst/>
              <a:gdLst>
                <a:gd name="T0" fmla="*/ 32 w 33"/>
                <a:gd name="T1" fmla="*/ 6 h 6"/>
                <a:gd name="T2" fmla="*/ 33 w 33"/>
                <a:gd name="T3" fmla="*/ 5 h 6"/>
                <a:gd name="T4" fmla="*/ 33 w 33"/>
                <a:gd name="T5" fmla="*/ 1 h 6"/>
                <a:gd name="T6" fmla="*/ 32 w 33"/>
                <a:gd name="T7" fmla="*/ 0 h 6"/>
                <a:gd name="T8" fmla="*/ 1 w 33"/>
                <a:gd name="T9" fmla="*/ 0 h 6"/>
                <a:gd name="T10" fmla="*/ 0 w 33"/>
                <a:gd name="T11" fmla="*/ 1 h 6"/>
                <a:gd name="T12" fmla="*/ 0 w 33"/>
                <a:gd name="T13" fmla="*/ 5 h 6"/>
                <a:gd name="T14" fmla="*/ 1 w 33"/>
                <a:gd name="T15" fmla="*/ 6 h 6"/>
                <a:gd name="T16" fmla="*/ 32 w 33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6">
                  <a:moveTo>
                    <a:pt x="32" y="6"/>
                  </a:moveTo>
                  <a:cubicBezTo>
                    <a:pt x="33" y="6"/>
                    <a:pt x="33" y="6"/>
                    <a:pt x="33" y="5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lnTo>
                    <a:pt x="32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Freeform 138"/>
            <p:cNvSpPr>
              <a:spLocks/>
            </p:cNvSpPr>
            <p:nvPr/>
          </p:nvSpPr>
          <p:spPr bwMode="auto">
            <a:xfrm>
              <a:off x="7656514" y="3582988"/>
              <a:ext cx="52388" cy="11113"/>
            </a:xfrm>
            <a:custGeom>
              <a:avLst/>
              <a:gdLst>
                <a:gd name="T0" fmla="*/ 21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1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4 h 5"/>
                <a:gd name="T14" fmla="*/ 1 w 23"/>
                <a:gd name="T15" fmla="*/ 5 h 5"/>
                <a:gd name="T16" fmla="*/ 21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1" y="5"/>
                  </a:moveTo>
                  <a:cubicBezTo>
                    <a:pt x="22" y="5"/>
                    <a:pt x="23" y="4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lnTo>
                    <a:pt x="2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Freeform 139"/>
            <p:cNvSpPr>
              <a:spLocks/>
            </p:cNvSpPr>
            <p:nvPr/>
          </p:nvSpPr>
          <p:spPr bwMode="auto">
            <a:xfrm>
              <a:off x="7656514" y="3621088"/>
              <a:ext cx="52388" cy="12700"/>
            </a:xfrm>
            <a:custGeom>
              <a:avLst/>
              <a:gdLst>
                <a:gd name="T0" fmla="*/ 21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1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4 h 5"/>
                <a:gd name="T14" fmla="*/ 1 w 23"/>
                <a:gd name="T15" fmla="*/ 5 h 5"/>
                <a:gd name="T16" fmla="*/ 21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1" y="5"/>
                  </a:moveTo>
                  <a:cubicBezTo>
                    <a:pt x="22" y="5"/>
                    <a:pt x="23" y="4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1" y="5"/>
                  </a:cubicBezTo>
                  <a:lnTo>
                    <a:pt x="2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Freeform 140"/>
            <p:cNvSpPr>
              <a:spLocks/>
            </p:cNvSpPr>
            <p:nvPr/>
          </p:nvSpPr>
          <p:spPr bwMode="auto">
            <a:xfrm>
              <a:off x="7656514" y="3660776"/>
              <a:ext cx="52388" cy="11113"/>
            </a:xfrm>
            <a:custGeom>
              <a:avLst/>
              <a:gdLst>
                <a:gd name="T0" fmla="*/ 21 w 23"/>
                <a:gd name="T1" fmla="*/ 5 h 5"/>
                <a:gd name="T2" fmla="*/ 23 w 23"/>
                <a:gd name="T3" fmla="*/ 3 h 5"/>
                <a:gd name="T4" fmla="*/ 23 w 23"/>
                <a:gd name="T5" fmla="*/ 1 h 5"/>
                <a:gd name="T6" fmla="*/ 21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3 h 5"/>
                <a:gd name="T14" fmla="*/ 1 w 23"/>
                <a:gd name="T15" fmla="*/ 5 h 5"/>
                <a:gd name="T16" fmla="*/ 21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1" y="5"/>
                  </a:moveTo>
                  <a:cubicBezTo>
                    <a:pt x="22" y="5"/>
                    <a:pt x="23" y="4"/>
                    <a:pt x="23" y="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lnTo>
                    <a:pt x="2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Freeform 141"/>
            <p:cNvSpPr>
              <a:spLocks/>
            </p:cNvSpPr>
            <p:nvPr/>
          </p:nvSpPr>
          <p:spPr bwMode="auto">
            <a:xfrm>
              <a:off x="7656514" y="3698876"/>
              <a:ext cx="52388" cy="11113"/>
            </a:xfrm>
            <a:custGeom>
              <a:avLst/>
              <a:gdLst>
                <a:gd name="T0" fmla="*/ 21 w 23"/>
                <a:gd name="T1" fmla="*/ 4 h 5"/>
                <a:gd name="T2" fmla="*/ 23 w 23"/>
                <a:gd name="T3" fmla="*/ 3 h 5"/>
                <a:gd name="T4" fmla="*/ 23 w 23"/>
                <a:gd name="T5" fmla="*/ 1 h 5"/>
                <a:gd name="T6" fmla="*/ 21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3 h 5"/>
                <a:gd name="T14" fmla="*/ 1 w 23"/>
                <a:gd name="T15" fmla="*/ 5 h 5"/>
                <a:gd name="T16" fmla="*/ 21 w 23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1" y="4"/>
                  </a:moveTo>
                  <a:cubicBezTo>
                    <a:pt x="22" y="4"/>
                    <a:pt x="23" y="4"/>
                    <a:pt x="23" y="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lnTo>
                    <a:pt x="21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Freeform 142"/>
            <p:cNvSpPr>
              <a:spLocks/>
            </p:cNvSpPr>
            <p:nvPr/>
          </p:nvSpPr>
          <p:spPr bwMode="auto">
            <a:xfrm>
              <a:off x="7658101" y="3106738"/>
              <a:ext cx="106363" cy="674688"/>
            </a:xfrm>
            <a:custGeom>
              <a:avLst/>
              <a:gdLst>
                <a:gd name="T0" fmla="*/ 67 w 67"/>
                <a:gd name="T1" fmla="*/ 425 h 425"/>
                <a:gd name="T2" fmla="*/ 66 w 67"/>
                <a:gd name="T3" fmla="*/ 0 h 425"/>
                <a:gd name="T4" fmla="*/ 0 w 67"/>
                <a:gd name="T5" fmla="*/ 0 h 425"/>
                <a:gd name="T6" fmla="*/ 2 w 67"/>
                <a:gd name="T7" fmla="*/ 425 h 425"/>
                <a:gd name="T8" fmla="*/ 67 w 67"/>
                <a:gd name="T9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25">
                  <a:moveTo>
                    <a:pt x="67" y="425"/>
                  </a:moveTo>
                  <a:lnTo>
                    <a:pt x="66" y="0"/>
                  </a:lnTo>
                  <a:lnTo>
                    <a:pt x="0" y="0"/>
                  </a:lnTo>
                  <a:lnTo>
                    <a:pt x="2" y="425"/>
                  </a:lnTo>
                  <a:lnTo>
                    <a:pt x="67" y="425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Freeform 143"/>
            <p:cNvSpPr>
              <a:spLocks noEditPoints="1"/>
            </p:cNvSpPr>
            <p:nvPr/>
          </p:nvSpPr>
          <p:spPr bwMode="auto">
            <a:xfrm>
              <a:off x="7810501" y="3294063"/>
              <a:ext cx="300038" cy="485775"/>
            </a:xfrm>
            <a:custGeom>
              <a:avLst/>
              <a:gdLst>
                <a:gd name="T0" fmla="*/ 51 w 133"/>
                <a:gd name="T1" fmla="*/ 1 h 215"/>
                <a:gd name="T2" fmla="*/ 0 w 133"/>
                <a:gd name="T3" fmla="*/ 0 h 215"/>
                <a:gd name="T4" fmla="*/ 0 w 133"/>
                <a:gd name="T5" fmla="*/ 215 h 215"/>
                <a:gd name="T6" fmla="*/ 51 w 133"/>
                <a:gd name="T7" fmla="*/ 215 h 215"/>
                <a:gd name="T8" fmla="*/ 51 w 133"/>
                <a:gd name="T9" fmla="*/ 199 h 215"/>
                <a:gd name="T10" fmla="*/ 133 w 133"/>
                <a:gd name="T11" fmla="*/ 108 h 215"/>
                <a:gd name="T12" fmla="*/ 51 w 133"/>
                <a:gd name="T13" fmla="*/ 16 h 215"/>
                <a:gd name="T14" fmla="*/ 51 w 133"/>
                <a:gd name="T15" fmla="*/ 1 h 215"/>
                <a:gd name="T16" fmla="*/ 51 w 133"/>
                <a:gd name="T17" fmla="*/ 155 h 215"/>
                <a:gd name="T18" fmla="*/ 51 w 133"/>
                <a:gd name="T19" fmla="*/ 59 h 215"/>
                <a:gd name="T20" fmla="*/ 91 w 133"/>
                <a:gd name="T21" fmla="*/ 108 h 215"/>
                <a:gd name="T22" fmla="*/ 51 w 133"/>
                <a:gd name="T23" fmla="*/ 15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3" h="215">
                  <a:moveTo>
                    <a:pt x="5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97" y="192"/>
                    <a:pt x="133" y="154"/>
                    <a:pt x="133" y="108"/>
                  </a:cubicBezTo>
                  <a:cubicBezTo>
                    <a:pt x="133" y="62"/>
                    <a:pt x="98" y="23"/>
                    <a:pt x="51" y="16"/>
                  </a:cubicBezTo>
                  <a:lnTo>
                    <a:pt x="51" y="1"/>
                  </a:lnTo>
                  <a:close/>
                  <a:moveTo>
                    <a:pt x="51" y="155"/>
                  </a:moveTo>
                  <a:cubicBezTo>
                    <a:pt x="51" y="59"/>
                    <a:pt x="51" y="59"/>
                    <a:pt x="51" y="59"/>
                  </a:cubicBezTo>
                  <a:cubicBezTo>
                    <a:pt x="74" y="65"/>
                    <a:pt x="91" y="85"/>
                    <a:pt x="91" y="108"/>
                  </a:cubicBezTo>
                  <a:cubicBezTo>
                    <a:pt x="90" y="130"/>
                    <a:pt x="74" y="150"/>
                    <a:pt x="51" y="155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Freeform 144"/>
            <p:cNvSpPr>
              <a:spLocks/>
            </p:cNvSpPr>
            <p:nvPr/>
          </p:nvSpPr>
          <p:spPr bwMode="auto">
            <a:xfrm>
              <a:off x="7802564" y="3333751"/>
              <a:ext cx="74613" cy="15875"/>
            </a:xfrm>
            <a:custGeom>
              <a:avLst/>
              <a:gdLst>
                <a:gd name="T0" fmla="*/ 32 w 33"/>
                <a:gd name="T1" fmla="*/ 6 h 7"/>
                <a:gd name="T2" fmla="*/ 33 w 33"/>
                <a:gd name="T3" fmla="*/ 5 h 7"/>
                <a:gd name="T4" fmla="*/ 33 w 33"/>
                <a:gd name="T5" fmla="*/ 1 h 7"/>
                <a:gd name="T6" fmla="*/ 32 w 33"/>
                <a:gd name="T7" fmla="*/ 0 h 7"/>
                <a:gd name="T8" fmla="*/ 1 w 33"/>
                <a:gd name="T9" fmla="*/ 0 h 7"/>
                <a:gd name="T10" fmla="*/ 0 w 33"/>
                <a:gd name="T11" fmla="*/ 1 h 7"/>
                <a:gd name="T12" fmla="*/ 0 w 33"/>
                <a:gd name="T13" fmla="*/ 5 h 7"/>
                <a:gd name="T14" fmla="*/ 1 w 33"/>
                <a:gd name="T15" fmla="*/ 7 h 7"/>
                <a:gd name="T16" fmla="*/ 32 w 33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7">
                  <a:moveTo>
                    <a:pt x="32" y="6"/>
                  </a:moveTo>
                  <a:cubicBezTo>
                    <a:pt x="33" y="6"/>
                    <a:pt x="33" y="6"/>
                    <a:pt x="33" y="5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0"/>
                    <a:pt x="3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7"/>
                    <a:pt x="1" y="7"/>
                  </a:cubicBezTo>
                  <a:lnTo>
                    <a:pt x="32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Freeform 145"/>
            <p:cNvSpPr>
              <a:spLocks/>
            </p:cNvSpPr>
            <p:nvPr/>
          </p:nvSpPr>
          <p:spPr bwMode="auto">
            <a:xfrm>
              <a:off x="7802564" y="3376613"/>
              <a:ext cx="52388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4 h 5"/>
                <a:gd name="T14" fmla="*/ 1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2" y="5"/>
                    <a:pt x="23" y="4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1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Freeform 146"/>
            <p:cNvSpPr>
              <a:spLocks/>
            </p:cNvSpPr>
            <p:nvPr/>
          </p:nvSpPr>
          <p:spPr bwMode="auto">
            <a:xfrm>
              <a:off x="7802564" y="3414713"/>
              <a:ext cx="52388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4 h 5"/>
                <a:gd name="T14" fmla="*/ 1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2" y="5"/>
                    <a:pt x="23" y="4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Freeform 147"/>
            <p:cNvSpPr>
              <a:spLocks/>
            </p:cNvSpPr>
            <p:nvPr/>
          </p:nvSpPr>
          <p:spPr bwMode="auto">
            <a:xfrm>
              <a:off x="7802564" y="3452813"/>
              <a:ext cx="52388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3 h 5"/>
                <a:gd name="T4" fmla="*/ 23 w 23"/>
                <a:gd name="T5" fmla="*/ 1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3 h 5"/>
                <a:gd name="T14" fmla="*/ 1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2" y="5"/>
                    <a:pt x="23" y="4"/>
                    <a:pt x="23" y="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1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Freeform 148"/>
            <p:cNvSpPr>
              <a:spLocks/>
            </p:cNvSpPr>
            <p:nvPr/>
          </p:nvSpPr>
          <p:spPr bwMode="auto">
            <a:xfrm>
              <a:off x="7802564" y="3489326"/>
              <a:ext cx="52388" cy="12700"/>
            </a:xfrm>
            <a:custGeom>
              <a:avLst/>
              <a:gdLst>
                <a:gd name="T0" fmla="*/ 22 w 23"/>
                <a:gd name="T1" fmla="*/ 5 h 6"/>
                <a:gd name="T2" fmla="*/ 23 w 23"/>
                <a:gd name="T3" fmla="*/ 4 h 6"/>
                <a:gd name="T4" fmla="*/ 23 w 23"/>
                <a:gd name="T5" fmla="*/ 2 h 6"/>
                <a:gd name="T6" fmla="*/ 22 w 23"/>
                <a:gd name="T7" fmla="*/ 0 h 6"/>
                <a:gd name="T8" fmla="*/ 1 w 23"/>
                <a:gd name="T9" fmla="*/ 1 h 6"/>
                <a:gd name="T10" fmla="*/ 0 w 23"/>
                <a:gd name="T11" fmla="*/ 2 h 6"/>
                <a:gd name="T12" fmla="*/ 0 w 23"/>
                <a:gd name="T13" fmla="*/ 4 h 6"/>
                <a:gd name="T14" fmla="*/ 1 w 23"/>
                <a:gd name="T15" fmla="*/ 6 h 6"/>
                <a:gd name="T16" fmla="*/ 22 w 23"/>
                <a:gd name="T1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6">
                  <a:moveTo>
                    <a:pt x="22" y="5"/>
                  </a:moveTo>
                  <a:cubicBezTo>
                    <a:pt x="23" y="5"/>
                    <a:pt x="23" y="5"/>
                    <a:pt x="23" y="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Freeform 149"/>
            <p:cNvSpPr>
              <a:spLocks/>
            </p:cNvSpPr>
            <p:nvPr/>
          </p:nvSpPr>
          <p:spPr bwMode="auto">
            <a:xfrm>
              <a:off x="7802564" y="3533776"/>
              <a:ext cx="77788" cy="14288"/>
            </a:xfrm>
            <a:custGeom>
              <a:avLst/>
              <a:gdLst>
                <a:gd name="T0" fmla="*/ 32 w 34"/>
                <a:gd name="T1" fmla="*/ 6 h 6"/>
                <a:gd name="T2" fmla="*/ 34 w 34"/>
                <a:gd name="T3" fmla="*/ 5 h 6"/>
                <a:gd name="T4" fmla="*/ 34 w 34"/>
                <a:gd name="T5" fmla="*/ 1 h 6"/>
                <a:gd name="T6" fmla="*/ 32 w 34"/>
                <a:gd name="T7" fmla="*/ 0 h 6"/>
                <a:gd name="T8" fmla="*/ 1 w 34"/>
                <a:gd name="T9" fmla="*/ 0 h 6"/>
                <a:gd name="T10" fmla="*/ 0 w 34"/>
                <a:gd name="T11" fmla="*/ 1 h 6"/>
                <a:gd name="T12" fmla="*/ 0 w 34"/>
                <a:gd name="T13" fmla="*/ 5 h 6"/>
                <a:gd name="T14" fmla="*/ 1 w 34"/>
                <a:gd name="T15" fmla="*/ 6 h 6"/>
                <a:gd name="T16" fmla="*/ 32 w 34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6">
                  <a:moveTo>
                    <a:pt x="32" y="6"/>
                  </a:moveTo>
                  <a:cubicBezTo>
                    <a:pt x="33" y="6"/>
                    <a:pt x="34" y="5"/>
                    <a:pt x="34" y="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3" y="0"/>
                    <a:pt x="3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6"/>
                    <a:pt x="1" y="6"/>
                  </a:cubicBezTo>
                  <a:lnTo>
                    <a:pt x="32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Freeform 150"/>
            <p:cNvSpPr>
              <a:spLocks/>
            </p:cNvSpPr>
            <p:nvPr/>
          </p:nvSpPr>
          <p:spPr bwMode="auto">
            <a:xfrm>
              <a:off x="7802564" y="3727451"/>
              <a:ext cx="77788" cy="15875"/>
            </a:xfrm>
            <a:custGeom>
              <a:avLst/>
              <a:gdLst>
                <a:gd name="T0" fmla="*/ 33 w 34"/>
                <a:gd name="T1" fmla="*/ 6 h 7"/>
                <a:gd name="T2" fmla="*/ 34 w 34"/>
                <a:gd name="T3" fmla="*/ 5 h 7"/>
                <a:gd name="T4" fmla="*/ 34 w 34"/>
                <a:gd name="T5" fmla="*/ 1 h 7"/>
                <a:gd name="T6" fmla="*/ 33 w 34"/>
                <a:gd name="T7" fmla="*/ 0 h 7"/>
                <a:gd name="T8" fmla="*/ 2 w 34"/>
                <a:gd name="T9" fmla="*/ 0 h 7"/>
                <a:gd name="T10" fmla="*/ 0 w 34"/>
                <a:gd name="T11" fmla="*/ 2 h 7"/>
                <a:gd name="T12" fmla="*/ 0 w 34"/>
                <a:gd name="T13" fmla="*/ 5 h 7"/>
                <a:gd name="T14" fmla="*/ 2 w 34"/>
                <a:gd name="T15" fmla="*/ 7 h 7"/>
                <a:gd name="T16" fmla="*/ 33 w 34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3" y="6"/>
                  </a:moveTo>
                  <a:cubicBezTo>
                    <a:pt x="33" y="6"/>
                    <a:pt x="34" y="6"/>
                    <a:pt x="34" y="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3" y="0"/>
                    <a:pt x="3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lnTo>
                    <a:pt x="33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Freeform 151"/>
            <p:cNvSpPr>
              <a:spLocks/>
            </p:cNvSpPr>
            <p:nvPr/>
          </p:nvSpPr>
          <p:spPr bwMode="auto">
            <a:xfrm>
              <a:off x="7802564" y="3575051"/>
              <a:ext cx="52388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2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2 h 5"/>
                <a:gd name="T12" fmla="*/ 0 w 23"/>
                <a:gd name="T13" fmla="*/ 4 h 5"/>
                <a:gd name="T14" fmla="*/ 1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3" y="5"/>
                    <a:pt x="23" y="5"/>
                    <a:pt x="23" y="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Freeform 152"/>
            <p:cNvSpPr>
              <a:spLocks/>
            </p:cNvSpPr>
            <p:nvPr/>
          </p:nvSpPr>
          <p:spPr bwMode="auto">
            <a:xfrm>
              <a:off x="7802564" y="3613151"/>
              <a:ext cx="52388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2 h 5"/>
                <a:gd name="T12" fmla="*/ 0 w 23"/>
                <a:gd name="T13" fmla="*/ 4 h 5"/>
                <a:gd name="T14" fmla="*/ 1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3" y="5"/>
                    <a:pt x="23" y="5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Freeform 153"/>
            <p:cNvSpPr>
              <a:spLocks/>
            </p:cNvSpPr>
            <p:nvPr/>
          </p:nvSpPr>
          <p:spPr bwMode="auto">
            <a:xfrm>
              <a:off x="7802564" y="3651251"/>
              <a:ext cx="52388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4 h 5"/>
                <a:gd name="T14" fmla="*/ 1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3" y="5"/>
                    <a:pt x="23" y="4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Freeform 154"/>
            <p:cNvSpPr>
              <a:spLocks/>
            </p:cNvSpPr>
            <p:nvPr/>
          </p:nvSpPr>
          <p:spPr bwMode="auto">
            <a:xfrm>
              <a:off x="7802564" y="3689351"/>
              <a:ext cx="52388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4 h 5"/>
                <a:gd name="T14" fmla="*/ 2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3" y="5"/>
                    <a:pt x="23" y="4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5"/>
                    <a:pt x="2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Freeform 155"/>
            <p:cNvSpPr>
              <a:spLocks/>
            </p:cNvSpPr>
            <p:nvPr/>
          </p:nvSpPr>
          <p:spPr bwMode="auto">
            <a:xfrm>
              <a:off x="7556501" y="3087688"/>
              <a:ext cx="28575" cy="42863"/>
            </a:xfrm>
            <a:custGeom>
              <a:avLst/>
              <a:gdLst>
                <a:gd name="T0" fmla="*/ 0 w 18"/>
                <a:gd name="T1" fmla="*/ 27 h 27"/>
                <a:gd name="T2" fmla="*/ 18 w 18"/>
                <a:gd name="T3" fmla="*/ 27 h 27"/>
                <a:gd name="T4" fmla="*/ 9 w 18"/>
                <a:gd name="T5" fmla="*/ 0 h 27"/>
                <a:gd name="T6" fmla="*/ 0 w 18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7">
                  <a:moveTo>
                    <a:pt x="0" y="27"/>
                  </a:moveTo>
                  <a:lnTo>
                    <a:pt x="18" y="27"/>
                  </a:lnTo>
                  <a:lnTo>
                    <a:pt x="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Freeform 156"/>
            <p:cNvSpPr>
              <a:spLocks/>
            </p:cNvSpPr>
            <p:nvPr/>
          </p:nvSpPr>
          <p:spPr bwMode="auto">
            <a:xfrm>
              <a:off x="7539039" y="3130551"/>
              <a:ext cx="65088" cy="66675"/>
            </a:xfrm>
            <a:custGeom>
              <a:avLst/>
              <a:gdLst>
                <a:gd name="T0" fmla="*/ 0 w 41"/>
                <a:gd name="T1" fmla="*/ 42 h 42"/>
                <a:gd name="T2" fmla="*/ 41 w 41"/>
                <a:gd name="T3" fmla="*/ 42 h 42"/>
                <a:gd name="T4" fmla="*/ 29 w 41"/>
                <a:gd name="T5" fmla="*/ 0 h 42"/>
                <a:gd name="T6" fmla="*/ 11 w 41"/>
                <a:gd name="T7" fmla="*/ 0 h 42"/>
                <a:gd name="T8" fmla="*/ 0 w 41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2">
                  <a:moveTo>
                    <a:pt x="0" y="42"/>
                  </a:moveTo>
                  <a:lnTo>
                    <a:pt x="41" y="42"/>
                  </a:lnTo>
                  <a:lnTo>
                    <a:pt x="29" y="0"/>
                  </a:lnTo>
                  <a:lnTo>
                    <a:pt x="11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DAC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Freeform 157"/>
            <p:cNvSpPr>
              <a:spLocks/>
            </p:cNvSpPr>
            <p:nvPr/>
          </p:nvSpPr>
          <p:spPr bwMode="auto">
            <a:xfrm>
              <a:off x="7542214" y="3730626"/>
              <a:ext cx="66675" cy="42863"/>
            </a:xfrm>
            <a:custGeom>
              <a:avLst/>
              <a:gdLst>
                <a:gd name="T0" fmla="*/ 0 w 30"/>
                <a:gd name="T1" fmla="*/ 13 h 19"/>
                <a:gd name="T2" fmla="*/ 6 w 30"/>
                <a:gd name="T3" fmla="*/ 19 h 19"/>
                <a:gd name="T4" fmla="*/ 24 w 30"/>
                <a:gd name="T5" fmla="*/ 19 h 19"/>
                <a:gd name="T6" fmla="*/ 30 w 30"/>
                <a:gd name="T7" fmla="*/ 13 h 19"/>
                <a:gd name="T8" fmla="*/ 30 w 30"/>
                <a:gd name="T9" fmla="*/ 0 h 19"/>
                <a:gd name="T10" fmla="*/ 0 w 30"/>
                <a:gd name="T11" fmla="*/ 0 h 19"/>
                <a:gd name="T12" fmla="*/ 0 w 30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9">
                  <a:moveTo>
                    <a:pt x="0" y="13"/>
                  </a:moveTo>
                  <a:cubicBezTo>
                    <a:pt x="0" y="17"/>
                    <a:pt x="3" y="19"/>
                    <a:pt x="6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7" y="19"/>
                    <a:pt x="30" y="16"/>
                    <a:pt x="30" y="13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Rectangle 158"/>
            <p:cNvSpPr>
              <a:spLocks noChangeArrowheads="1"/>
            </p:cNvSpPr>
            <p:nvPr/>
          </p:nvSpPr>
          <p:spPr bwMode="auto">
            <a:xfrm>
              <a:off x="7542214" y="3679826"/>
              <a:ext cx="66675" cy="50800"/>
            </a:xfrm>
            <a:prstGeom prst="rect">
              <a:avLst/>
            </a:pr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Freeform 159"/>
            <p:cNvSpPr>
              <a:spLocks/>
            </p:cNvSpPr>
            <p:nvPr/>
          </p:nvSpPr>
          <p:spPr bwMode="auto">
            <a:xfrm>
              <a:off x="7539039" y="3184526"/>
              <a:ext cx="69850" cy="495300"/>
            </a:xfrm>
            <a:custGeom>
              <a:avLst/>
              <a:gdLst>
                <a:gd name="T0" fmla="*/ 15 w 31"/>
                <a:gd name="T1" fmla="*/ 0 h 220"/>
                <a:gd name="T2" fmla="*/ 29 w 31"/>
                <a:gd name="T3" fmla="*/ 6 h 220"/>
                <a:gd name="T4" fmla="*/ 31 w 31"/>
                <a:gd name="T5" fmla="*/ 220 h 220"/>
                <a:gd name="T6" fmla="*/ 1 w 31"/>
                <a:gd name="T7" fmla="*/ 220 h 220"/>
                <a:gd name="T8" fmla="*/ 0 w 31"/>
                <a:gd name="T9" fmla="*/ 6 h 220"/>
                <a:gd name="T10" fmla="*/ 15 w 31"/>
                <a:gd name="T1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20">
                  <a:moveTo>
                    <a:pt x="15" y="0"/>
                  </a:moveTo>
                  <a:cubicBezTo>
                    <a:pt x="22" y="0"/>
                    <a:pt x="29" y="6"/>
                    <a:pt x="29" y="6"/>
                  </a:cubicBezTo>
                  <a:cubicBezTo>
                    <a:pt x="31" y="220"/>
                    <a:pt x="31" y="220"/>
                    <a:pt x="31" y="220"/>
                  </a:cubicBezTo>
                  <a:cubicBezTo>
                    <a:pt x="1" y="220"/>
                    <a:pt x="1" y="220"/>
                    <a:pt x="1" y="2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8" y="0"/>
                    <a:pt x="15" y="0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Rectangle 160"/>
            <p:cNvSpPr>
              <a:spLocks noChangeArrowheads="1"/>
            </p:cNvSpPr>
            <p:nvPr/>
          </p:nvSpPr>
          <p:spPr bwMode="auto">
            <a:xfrm>
              <a:off x="7542214" y="3711576"/>
              <a:ext cx="66675" cy="9525"/>
            </a:xfrm>
            <a:prstGeom prst="rect">
              <a:avLst/>
            </a:pr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Freeform 161"/>
            <p:cNvSpPr>
              <a:spLocks/>
            </p:cNvSpPr>
            <p:nvPr/>
          </p:nvSpPr>
          <p:spPr bwMode="auto">
            <a:xfrm>
              <a:off x="7542214" y="3689351"/>
              <a:ext cx="66675" cy="11113"/>
            </a:xfrm>
            <a:custGeom>
              <a:avLst/>
              <a:gdLst>
                <a:gd name="T0" fmla="*/ 0 w 42"/>
                <a:gd name="T1" fmla="*/ 1 h 7"/>
                <a:gd name="T2" fmla="*/ 0 w 42"/>
                <a:gd name="T3" fmla="*/ 7 h 7"/>
                <a:gd name="T4" fmla="*/ 42 w 42"/>
                <a:gd name="T5" fmla="*/ 7 h 7"/>
                <a:gd name="T6" fmla="*/ 42 w 42"/>
                <a:gd name="T7" fmla="*/ 0 h 7"/>
                <a:gd name="T8" fmla="*/ 0 w 4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">
                  <a:moveTo>
                    <a:pt x="0" y="1"/>
                  </a:moveTo>
                  <a:lnTo>
                    <a:pt x="0" y="7"/>
                  </a:lnTo>
                  <a:lnTo>
                    <a:pt x="42" y="7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Freeform 162"/>
            <p:cNvSpPr>
              <a:spLocks/>
            </p:cNvSpPr>
            <p:nvPr/>
          </p:nvSpPr>
          <p:spPr bwMode="auto">
            <a:xfrm>
              <a:off x="7924801" y="3121026"/>
              <a:ext cx="127000" cy="128588"/>
            </a:xfrm>
            <a:custGeom>
              <a:avLst/>
              <a:gdLst>
                <a:gd name="T0" fmla="*/ 47 w 56"/>
                <a:gd name="T1" fmla="*/ 56 h 57"/>
                <a:gd name="T2" fmla="*/ 56 w 56"/>
                <a:gd name="T3" fmla="*/ 48 h 57"/>
                <a:gd name="T4" fmla="*/ 56 w 56"/>
                <a:gd name="T5" fmla="*/ 9 h 57"/>
                <a:gd name="T6" fmla="*/ 47 w 56"/>
                <a:gd name="T7" fmla="*/ 0 h 57"/>
                <a:gd name="T8" fmla="*/ 0 w 56"/>
                <a:gd name="T9" fmla="*/ 0 h 57"/>
                <a:gd name="T10" fmla="*/ 0 w 56"/>
                <a:gd name="T11" fmla="*/ 56 h 57"/>
                <a:gd name="T12" fmla="*/ 47 w 56"/>
                <a:gd name="T13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7">
                  <a:moveTo>
                    <a:pt x="47" y="56"/>
                  </a:moveTo>
                  <a:cubicBezTo>
                    <a:pt x="52" y="57"/>
                    <a:pt x="56" y="53"/>
                    <a:pt x="56" y="48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6" y="4"/>
                    <a:pt x="52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lnTo>
                    <a:pt x="47" y="56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Freeform 163"/>
            <p:cNvSpPr>
              <a:spLocks/>
            </p:cNvSpPr>
            <p:nvPr/>
          </p:nvSpPr>
          <p:spPr bwMode="auto">
            <a:xfrm>
              <a:off x="7807326" y="3121026"/>
              <a:ext cx="127000" cy="127000"/>
            </a:xfrm>
            <a:custGeom>
              <a:avLst/>
              <a:gdLst>
                <a:gd name="T0" fmla="*/ 9 w 56"/>
                <a:gd name="T1" fmla="*/ 56 h 56"/>
                <a:gd name="T2" fmla="*/ 56 w 56"/>
                <a:gd name="T3" fmla="*/ 56 h 56"/>
                <a:gd name="T4" fmla="*/ 56 w 56"/>
                <a:gd name="T5" fmla="*/ 0 h 56"/>
                <a:gd name="T6" fmla="*/ 9 w 56"/>
                <a:gd name="T7" fmla="*/ 0 h 56"/>
                <a:gd name="T8" fmla="*/ 0 w 56"/>
                <a:gd name="T9" fmla="*/ 9 h 56"/>
                <a:gd name="T10" fmla="*/ 0 w 56"/>
                <a:gd name="T11" fmla="*/ 48 h 56"/>
                <a:gd name="T12" fmla="*/ 9 w 56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6">
                  <a:moveTo>
                    <a:pt x="9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3"/>
                    <a:pt x="4" y="56"/>
                    <a:pt x="9" y="56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06" name="组合 405"/>
          <p:cNvGrpSpPr/>
          <p:nvPr/>
        </p:nvGrpSpPr>
        <p:grpSpPr>
          <a:xfrm>
            <a:off x="4389444" y="3515887"/>
            <a:ext cx="1058863" cy="1060450"/>
            <a:chOff x="4537076" y="4167188"/>
            <a:chExt cx="1058863" cy="1060450"/>
          </a:xfrm>
        </p:grpSpPr>
        <p:sp>
          <p:nvSpPr>
            <p:cNvPr id="350" name="Oval 164"/>
            <p:cNvSpPr>
              <a:spLocks noChangeArrowheads="1"/>
            </p:cNvSpPr>
            <p:nvPr/>
          </p:nvSpPr>
          <p:spPr bwMode="auto">
            <a:xfrm>
              <a:off x="4537076" y="4167188"/>
              <a:ext cx="1058863" cy="1060450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Rectangle 165"/>
            <p:cNvSpPr>
              <a:spLocks noChangeArrowheads="1"/>
            </p:cNvSpPr>
            <p:nvPr/>
          </p:nvSpPr>
          <p:spPr bwMode="auto">
            <a:xfrm>
              <a:off x="4975226" y="4481513"/>
              <a:ext cx="150813" cy="514350"/>
            </a:xfrm>
            <a:prstGeom prst="rect">
              <a:avLst/>
            </a:pr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Freeform 166"/>
            <p:cNvSpPr>
              <a:spLocks/>
            </p:cNvSpPr>
            <p:nvPr/>
          </p:nvSpPr>
          <p:spPr bwMode="auto">
            <a:xfrm>
              <a:off x="5135564" y="4513263"/>
              <a:ext cx="312738" cy="506413"/>
            </a:xfrm>
            <a:custGeom>
              <a:avLst/>
              <a:gdLst>
                <a:gd name="T0" fmla="*/ 197 w 197"/>
                <a:gd name="T1" fmla="*/ 288 h 319"/>
                <a:gd name="T2" fmla="*/ 77 w 197"/>
                <a:gd name="T3" fmla="*/ 319 h 319"/>
                <a:gd name="T4" fmla="*/ 0 w 197"/>
                <a:gd name="T5" fmla="*/ 32 h 319"/>
                <a:gd name="T6" fmla="*/ 119 w 197"/>
                <a:gd name="T7" fmla="*/ 0 h 319"/>
                <a:gd name="T8" fmla="*/ 197 w 197"/>
                <a:gd name="T9" fmla="*/ 28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319">
                  <a:moveTo>
                    <a:pt x="197" y="288"/>
                  </a:moveTo>
                  <a:lnTo>
                    <a:pt x="77" y="319"/>
                  </a:lnTo>
                  <a:lnTo>
                    <a:pt x="0" y="32"/>
                  </a:lnTo>
                  <a:lnTo>
                    <a:pt x="119" y="0"/>
                  </a:lnTo>
                  <a:lnTo>
                    <a:pt x="197" y="288"/>
                  </a:ln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Freeform 167"/>
            <p:cNvSpPr>
              <a:spLocks/>
            </p:cNvSpPr>
            <p:nvPr/>
          </p:nvSpPr>
          <p:spPr bwMode="auto">
            <a:xfrm>
              <a:off x="5195889" y="4545013"/>
              <a:ext cx="133350" cy="461963"/>
            </a:xfrm>
            <a:custGeom>
              <a:avLst/>
              <a:gdLst>
                <a:gd name="T0" fmla="*/ 10 w 59"/>
                <a:gd name="T1" fmla="*/ 4 h 205"/>
                <a:gd name="T2" fmla="*/ 4 w 59"/>
                <a:gd name="T3" fmla="*/ 1 h 205"/>
                <a:gd name="T4" fmla="*/ 0 w 59"/>
                <a:gd name="T5" fmla="*/ 6 h 205"/>
                <a:gd name="T6" fmla="*/ 49 w 59"/>
                <a:gd name="T7" fmla="*/ 201 h 205"/>
                <a:gd name="T8" fmla="*/ 55 w 59"/>
                <a:gd name="T9" fmla="*/ 205 h 205"/>
                <a:gd name="T10" fmla="*/ 58 w 59"/>
                <a:gd name="T11" fmla="*/ 199 h 205"/>
                <a:gd name="T12" fmla="*/ 10 w 59"/>
                <a:gd name="T13" fmla="*/ 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5">
                  <a:moveTo>
                    <a:pt x="10" y="4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49" y="201"/>
                    <a:pt x="49" y="201"/>
                    <a:pt x="49" y="201"/>
                  </a:cubicBezTo>
                  <a:cubicBezTo>
                    <a:pt x="50" y="204"/>
                    <a:pt x="52" y="205"/>
                    <a:pt x="55" y="205"/>
                  </a:cubicBezTo>
                  <a:cubicBezTo>
                    <a:pt x="57" y="204"/>
                    <a:pt x="59" y="202"/>
                    <a:pt x="58" y="199"/>
                  </a:cubicBezTo>
                  <a:lnTo>
                    <a:pt x="10" y="4"/>
                  </a:ln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Freeform 168"/>
            <p:cNvSpPr>
              <a:spLocks/>
            </p:cNvSpPr>
            <p:nvPr/>
          </p:nvSpPr>
          <p:spPr bwMode="auto">
            <a:xfrm>
              <a:off x="5249864" y="4532313"/>
              <a:ext cx="133350" cy="463550"/>
            </a:xfrm>
            <a:custGeom>
              <a:avLst/>
              <a:gdLst>
                <a:gd name="T0" fmla="*/ 10 w 59"/>
                <a:gd name="T1" fmla="*/ 5 h 205"/>
                <a:gd name="T2" fmla="*/ 4 w 59"/>
                <a:gd name="T3" fmla="*/ 1 h 205"/>
                <a:gd name="T4" fmla="*/ 1 w 59"/>
                <a:gd name="T5" fmla="*/ 6 h 205"/>
                <a:gd name="T6" fmla="*/ 49 w 59"/>
                <a:gd name="T7" fmla="*/ 201 h 205"/>
                <a:gd name="T8" fmla="*/ 55 w 59"/>
                <a:gd name="T9" fmla="*/ 205 h 205"/>
                <a:gd name="T10" fmla="*/ 58 w 59"/>
                <a:gd name="T11" fmla="*/ 199 h 205"/>
                <a:gd name="T12" fmla="*/ 10 w 59"/>
                <a:gd name="T13" fmla="*/ 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5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49" y="201"/>
                    <a:pt x="49" y="201"/>
                    <a:pt x="49" y="201"/>
                  </a:cubicBezTo>
                  <a:cubicBezTo>
                    <a:pt x="50" y="204"/>
                    <a:pt x="52" y="205"/>
                    <a:pt x="55" y="205"/>
                  </a:cubicBezTo>
                  <a:cubicBezTo>
                    <a:pt x="57" y="204"/>
                    <a:pt x="59" y="202"/>
                    <a:pt x="58" y="199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Freeform 169"/>
            <p:cNvSpPr>
              <a:spLocks noEditPoints="1"/>
            </p:cNvSpPr>
            <p:nvPr/>
          </p:nvSpPr>
          <p:spPr bwMode="auto">
            <a:xfrm>
              <a:off x="4960939" y="4400551"/>
              <a:ext cx="176213" cy="638175"/>
            </a:xfrm>
            <a:custGeom>
              <a:avLst/>
              <a:gdLst>
                <a:gd name="T0" fmla="*/ 78 w 78"/>
                <a:gd name="T1" fmla="*/ 65 h 283"/>
                <a:gd name="T2" fmla="*/ 78 w 78"/>
                <a:gd name="T3" fmla="*/ 19 h 283"/>
                <a:gd name="T4" fmla="*/ 59 w 78"/>
                <a:gd name="T5" fmla="*/ 0 h 283"/>
                <a:gd name="T6" fmla="*/ 19 w 78"/>
                <a:gd name="T7" fmla="*/ 0 h 283"/>
                <a:gd name="T8" fmla="*/ 0 w 78"/>
                <a:gd name="T9" fmla="*/ 19 h 283"/>
                <a:gd name="T10" fmla="*/ 0 w 78"/>
                <a:gd name="T11" fmla="*/ 264 h 283"/>
                <a:gd name="T12" fmla="*/ 19 w 78"/>
                <a:gd name="T13" fmla="*/ 283 h 283"/>
                <a:gd name="T14" fmla="*/ 59 w 78"/>
                <a:gd name="T15" fmla="*/ 283 h 283"/>
                <a:gd name="T16" fmla="*/ 78 w 78"/>
                <a:gd name="T17" fmla="*/ 264 h 283"/>
                <a:gd name="T18" fmla="*/ 78 w 78"/>
                <a:gd name="T19" fmla="*/ 109 h 283"/>
                <a:gd name="T20" fmla="*/ 70 w 78"/>
                <a:gd name="T21" fmla="*/ 77 h 283"/>
                <a:gd name="T22" fmla="*/ 78 w 78"/>
                <a:gd name="T23" fmla="*/ 65 h 283"/>
                <a:gd name="T24" fmla="*/ 55 w 78"/>
                <a:gd name="T25" fmla="*/ 255 h 283"/>
                <a:gd name="T26" fmla="*/ 23 w 78"/>
                <a:gd name="T27" fmla="*/ 255 h 283"/>
                <a:gd name="T28" fmla="*/ 16 w 78"/>
                <a:gd name="T29" fmla="*/ 248 h 283"/>
                <a:gd name="T30" fmla="*/ 23 w 78"/>
                <a:gd name="T31" fmla="*/ 241 h 283"/>
                <a:gd name="T32" fmla="*/ 55 w 78"/>
                <a:gd name="T33" fmla="*/ 241 h 283"/>
                <a:gd name="T34" fmla="*/ 62 w 78"/>
                <a:gd name="T35" fmla="*/ 248 h 283"/>
                <a:gd name="T36" fmla="*/ 55 w 78"/>
                <a:gd name="T37" fmla="*/ 255 h 283"/>
                <a:gd name="T38" fmla="*/ 55 w 78"/>
                <a:gd name="T39" fmla="*/ 63 h 283"/>
                <a:gd name="T40" fmla="*/ 23 w 78"/>
                <a:gd name="T41" fmla="*/ 63 h 283"/>
                <a:gd name="T42" fmla="*/ 16 w 78"/>
                <a:gd name="T43" fmla="*/ 57 h 283"/>
                <a:gd name="T44" fmla="*/ 23 w 78"/>
                <a:gd name="T45" fmla="*/ 50 h 283"/>
                <a:gd name="T46" fmla="*/ 55 w 78"/>
                <a:gd name="T47" fmla="*/ 50 h 283"/>
                <a:gd name="T48" fmla="*/ 62 w 78"/>
                <a:gd name="T49" fmla="*/ 57 h 283"/>
                <a:gd name="T50" fmla="*/ 55 w 78"/>
                <a:gd name="T51" fmla="*/ 6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8" h="283">
                  <a:moveTo>
                    <a:pt x="78" y="65"/>
                  </a:moveTo>
                  <a:cubicBezTo>
                    <a:pt x="78" y="19"/>
                    <a:pt x="78" y="19"/>
                    <a:pt x="78" y="19"/>
                  </a:cubicBezTo>
                  <a:cubicBezTo>
                    <a:pt x="78" y="9"/>
                    <a:pt x="70" y="0"/>
                    <a:pt x="5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74"/>
                    <a:pt x="9" y="283"/>
                    <a:pt x="19" y="283"/>
                  </a:cubicBezTo>
                  <a:cubicBezTo>
                    <a:pt x="59" y="283"/>
                    <a:pt x="59" y="283"/>
                    <a:pt x="59" y="283"/>
                  </a:cubicBezTo>
                  <a:cubicBezTo>
                    <a:pt x="69" y="283"/>
                    <a:pt x="78" y="274"/>
                    <a:pt x="78" y="264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2"/>
                    <a:pt x="73" y="66"/>
                    <a:pt x="78" y="65"/>
                  </a:cubicBezTo>
                  <a:close/>
                  <a:moveTo>
                    <a:pt x="55" y="255"/>
                  </a:moveTo>
                  <a:cubicBezTo>
                    <a:pt x="23" y="255"/>
                    <a:pt x="23" y="255"/>
                    <a:pt x="23" y="255"/>
                  </a:cubicBezTo>
                  <a:cubicBezTo>
                    <a:pt x="19" y="255"/>
                    <a:pt x="16" y="252"/>
                    <a:pt x="16" y="248"/>
                  </a:cubicBezTo>
                  <a:cubicBezTo>
                    <a:pt x="16" y="244"/>
                    <a:pt x="19" y="241"/>
                    <a:pt x="23" y="241"/>
                  </a:cubicBezTo>
                  <a:cubicBezTo>
                    <a:pt x="55" y="241"/>
                    <a:pt x="55" y="241"/>
                    <a:pt x="55" y="241"/>
                  </a:cubicBezTo>
                  <a:cubicBezTo>
                    <a:pt x="59" y="241"/>
                    <a:pt x="62" y="244"/>
                    <a:pt x="62" y="248"/>
                  </a:cubicBezTo>
                  <a:cubicBezTo>
                    <a:pt x="62" y="252"/>
                    <a:pt x="59" y="255"/>
                    <a:pt x="55" y="255"/>
                  </a:cubicBezTo>
                  <a:close/>
                  <a:moveTo>
                    <a:pt x="55" y="63"/>
                  </a:moveTo>
                  <a:cubicBezTo>
                    <a:pt x="23" y="63"/>
                    <a:pt x="23" y="63"/>
                    <a:pt x="23" y="63"/>
                  </a:cubicBezTo>
                  <a:cubicBezTo>
                    <a:pt x="19" y="63"/>
                    <a:pt x="16" y="60"/>
                    <a:pt x="16" y="57"/>
                  </a:cubicBezTo>
                  <a:cubicBezTo>
                    <a:pt x="16" y="53"/>
                    <a:pt x="19" y="50"/>
                    <a:pt x="23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9" y="50"/>
                    <a:pt x="62" y="53"/>
                    <a:pt x="62" y="57"/>
                  </a:cubicBezTo>
                  <a:cubicBezTo>
                    <a:pt x="62" y="60"/>
                    <a:pt x="59" y="63"/>
                    <a:pt x="55" y="63"/>
                  </a:cubicBez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Rectangle 170"/>
            <p:cNvSpPr>
              <a:spLocks noChangeArrowheads="1"/>
            </p:cNvSpPr>
            <p:nvPr/>
          </p:nvSpPr>
          <p:spPr bwMode="auto">
            <a:xfrm>
              <a:off x="4794251" y="4465638"/>
              <a:ext cx="153988" cy="514350"/>
            </a:xfrm>
            <a:prstGeom prst="rect">
              <a:avLst/>
            </a:pr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" name="Freeform 171"/>
            <p:cNvSpPr>
              <a:spLocks noEditPoints="1"/>
            </p:cNvSpPr>
            <p:nvPr/>
          </p:nvSpPr>
          <p:spPr bwMode="auto">
            <a:xfrm>
              <a:off x="4781551" y="4391026"/>
              <a:ext cx="176213" cy="638175"/>
            </a:xfrm>
            <a:custGeom>
              <a:avLst/>
              <a:gdLst>
                <a:gd name="T0" fmla="*/ 59 w 78"/>
                <a:gd name="T1" fmla="*/ 0 h 283"/>
                <a:gd name="T2" fmla="*/ 20 w 78"/>
                <a:gd name="T3" fmla="*/ 0 h 283"/>
                <a:gd name="T4" fmla="*/ 1 w 78"/>
                <a:gd name="T5" fmla="*/ 19 h 283"/>
                <a:gd name="T6" fmla="*/ 0 w 78"/>
                <a:gd name="T7" fmla="*/ 263 h 283"/>
                <a:gd name="T8" fmla="*/ 19 w 78"/>
                <a:gd name="T9" fmla="*/ 282 h 283"/>
                <a:gd name="T10" fmla="*/ 59 w 78"/>
                <a:gd name="T11" fmla="*/ 283 h 283"/>
                <a:gd name="T12" fmla="*/ 78 w 78"/>
                <a:gd name="T13" fmla="*/ 263 h 283"/>
                <a:gd name="T14" fmla="*/ 78 w 78"/>
                <a:gd name="T15" fmla="*/ 19 h 283"/>
                <a:gd name="T16" fmla="*/ 59 w 78"/>
                <a:gd name="T17" fmla="*/ 0 h 283"/>
                <a:gd name="T18" fmla="*/ 56 w 78"/>
                <a:gd name="T19" fmla="*/ 254 h 283"/>
                <a:gd name="T20" fmla="*/ 23 w 78"/>
                <a:gd name="T21" fmla="*/ 254 h 283"/>
                <a:gd name="T22" fmla="*/ 17 w 78"/>
                <a:gd name="T23" fmla="*/ 248 h 283"/>
                <a:gd name="T24" fmla="*/ 23 w 78"/>
                <a:gd name="T25" fmla="*/ 241 h 283"/>
                <a:gd name="T26" fmla="*/ 56 w 78"/>
                <a:gd name="T27" fmla="*/ 241 h 283"/>
                <a:gd name="T28" fmla="*/ 62 w 78"/>
                <a:gd name="T29" fmla="*/ 248 h 283"/>
                <a:gd name="T30" fmla="*/ 56 w 78"/>
                <a:gd name="T31" fmla="*/ 254 h 283"/>
                <a:gd name="T32" fmla="*/ 56 w 78"/>
                <a:gd name="T33" fmla="*/ 63 h 283"/>
                <a:gd name="T34" fmla="*/ 23 w 78"/>
                <a:gd name="T35" fmla="*/ 63 h 283"/>
                <a:gd name="T36" fmla="*/ 17 w 78"/>
                <a:gd name="T37" fmla="*/ 56 h 283"/>
                <a:gd name="T38" fmla="*/ 23 w 78"/>
                <a:gd name="T39" fmla="*/ 50 h 283"/>
                <a:gd name="T40" fmla="*/ 56 w 78"/>
                <a:gd name="T41" fmla="*/ 50 h 283"/>
                <a:gd name="T42" fmla="*/ 62 w 78"/>
                <a:gd name="T43" fmla="*/ 56 h 283"/>
                <a:gd name="T44" fmla="*/ 56 w 78"/>
                <a:gd name="T45" fmla="*/ 6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" h="283">
                  <a:moveTo>
                    <a:pt x="5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1" y="9"/>
                    <a:pt x="1" y="19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274"/>
                    <a:pt x="9" y="282"/>
                    <a:pt x="19" y="282"/>
                  </a:cubicBezTo>
                  <a:cubicBezTo>
                    <a:pt x="59" y="283"/>
                    <a:pt x="59" y="283"/>
                    <a:pt x="59" y="283"/>
                  </a:cubicBezTo>
                  <a:cubicBezTo>
                    <a:pt x="70" y="283"/>
                    <a:pt x="78" y="274"/>
                    <a:pt x="78" y="263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9"/>
                    <a:pt x="70" y="0"/>
                    <a:pt x="59" y="0"/>
                  </a:cubicBezTo>
                  <a:close/>
                  <a:moveTo>
                    <a:pt x="56" y="254"/>
                  </a:moveTo>
                  <a:cubicBezTo>
                    <a:pt x="23" y="254"/>
                    <a:pt x="23" y="254"/>
                    <a:pt x="23" y="254"/>
                  </a:cubicBezTo>
                  <a:cubicBezTo>
                    <a:pt x="20" y="254"/>
                    <a:pt x="17" y="251"/>
                    <a:pt x="17" y="248"/>
                  </a:cubicBezTo>
                  <a:cubicBezTo>
                    <a:pt x="17" y="244"/>
                    <a:pt x="20" y="241"/>
                    <a:pt x="23" y="241"/>
                  </a:cubicBezTo>
                  <a:cubicBezTo>
                    <a:pt x="56" y="241"/>
                    <a:pt x="56" y="241"/>
                    <a:pt x="56" y="241"/>
                  </a:cubicBezTo>
                  <a:cubicBezTo>
                    <a:pt x="59" y="241"/>
                    <a:pt x="62" y="244"/>
                    <a:pt x="62" y="248"/>
                  </a:cubicBezTo>
                  <a:cubicBezTo>
                    <a:pt x="62" y="251"/>
                    <a:pt x="59" y="254"/>
                    <a:pt x="56" y="254"/>
                  </a:cubicBezTo>
                  <a:close/>
                  <a:moveTo>
                    <a:pt x="56" y="63"/>
                  </a:moveTo>
                  <a:cubicBezTo>
                    <a:pt x="23" y="63"/>
                    <a:pt x="23" y="63"/>
                    <a:pt x="23" y="63"/>
                  </a:cubicBezTo>
                  <a:cubicBezTo>
                    <a:pt x="20" y="63"/>
                    <a:pt x="17" y="60"/>
                    <a:pt x="17" y="56"/>
                  </a:cubicBezTo>
                  <a:cubicBezTo>
                    <a:pt x="17" y="53"/>
                    <a:pt x="20" y="50"/>
                    <a:pt x="23" y="50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9" y="50"/>
                    <a:pt x="62" y="53"/>
                    <a:pt x="62" y="56"/>
                  </a:cubicBezTo>
                  <a:cubicBezTo>
                    <a:pt x="62" y="60"/>
                    <a:pt x="59" y="63"/>
                    <a:pt x="56" y="63"/>
                  </a:cubicBez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" name="Freeform 172"/>
            <p:cNvSpPr>
              <a:spLocks/>
            </p:cNvSpPr>
            <p:nvPr/>
          </p:nvSpPr>
          <p:spPr bwMode="auto">
            <a:xfrm>
              <a:off x="5118101" y="4505326"/>
              <a:ext cx="341313" cy="528638"/>
            </a:xfrm>
            <a:custGeom>
              <a:avLst/>
              <a:gdLst>
                <a:gd name="T0" fmla="*/ 151 w 152"/>
                <a:gd name="T1" fmla="*/ 204 h 234"/>
                <a:gd name="T2" fmla="*/ 103 w 152"/>
                <a:gd name="T3" fmla="*/ 10 h 234"/>
                <a:gd name="T4" fmla="*/ 90 w 152"/>
                <a:gd name="T5" fmla="*/ 1 h 234"/>
                <a:gd name="T6" fmla="*/ 82 w 152"/>
                <a:gd name="T7" fmla="*/ 14 h 234"/>
                <a:gd name="T8" fmla="*/ 127 w 152"/>
                <a:gd name="T9" fmla="*/ 193 h 234"/>
                <a:gd name="T10" fmla="*/ 67 w 152"/>
                <a:gd name="T11" fmla="*/ 206 h 234"/>
                <a:gd name="T12" fmla="*/ 22 w 152"/>
                <a:gd name="T13" fmla="*/ 26 h 234"/>
                <a:gd name="T14" fmla="*/ 9 w 152"/>
                <a:gd name="T15" fmla="*/ 18 h 234"/>
                <a:gd name="T16" fmla="*/ 9 w 152"/>
                <a:gd name="T17" fmla="*/ 18 h 234"/>
                <a:gd name="T18" fmla="*/ 1 w 152"/>
                <a:gd name="T19" fmla="*/ 30 h 234"/>
                <a:gd name="T20" fmla="*/ 9 w 152"/>
                <a:gd name="T21" fmla="*/ 62 h 234"/>
                <a:gd name="T22" fmla="*/ 50 w 152"/>
                <a:gd name="T23" fmla="*/ 225 h 234"/>
                <a:gd name="T24" fmla="*/ 62 w 152"/>
                <a:gd name="T25" fmla="*/ 234 h 234"/>
                <a:gd name="T26" fmla="*/ 62 w 152"/>
                <a:gd name="T27" fmla="*/ 234 h 234"/>
                <a:gd name="T28" fmla="*/ 145 w 152"/>
                <a:gd name="T29" fmla="*/ 215 h 234"/>
                <a:gd name="T30" fmla="*/ 144 w 152"/>
                <a:gd name="T31" fmla="*/ 215 h 234"/>
                <a:gd name="T32" fmla="*/ 145 w 152"/>
                <a:gd name="T33" fmla="*/ 215 h 234"/>
                <a:gd name="T34" fmla="*/ 151 w 152"/>
                <a:gd name="T35" fmla="*/ 20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2" h="234">
                  <a:moveTo>
                    <a:pt x="151" y="204"/>
                  </a:moveTo>
                  <a:cubicBezTo>
                    <a:pt x="150" y="199"/>
                    <a:pt x="103" y="10"/>
                    <a:pt x="103" y="10"/>
                  </a:cubicBezTo>
                  <a:cubicBezTo>
                    <a:pt x="101" y="4"/>
                    <a:pt x="96" y="0"/>
                    <a:pt x="90" y="1"/>
                  </a:cubicBezTo>
                  <a:cubicBezTo>
                    <a:pt x="84" y="2"/>
                    <a:pt x="80" y="8"/>
                    <a:pt x="82" y="14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67" y="206"/>
                    <a:pt x="67" y="206"/>
                    <a:pt x="67" y="20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0"/>
                    <a:pt x="15" y="16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4" y="19"/>
                    <a:pt x="0" y="25"/>
                    <a:pt x="1" y="30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50" y="225"/>
                    <a:pt x="50" y="225"/>
                    <a:pt x="50" y="225"/>
                  </a:cubicBezTo>
                  <a:cubicBezTo>
                    <a:pt x="51" y="231"/>
                    <a:pt x="56" y="234"/>
                    <a:pt x="62" y="234"/>
                  </a:cubicBezTo>
                  <a:cubicBezTo>
                    <a:pt x="62" y="234"/>
                    <a:pt x="62" y="234"/>
                    <a:pt x="62" y="234"/>
                  </a:cubicBezTo>
                  <a:cubicBezTo>
                    <a:pt x="145" y="215"/>
                    <a:pt x="145" y="215"/>
                    <a:pt x="145" y="215"/>
                  </a:cubicBezTo>
                  <a:cubicBezTo>
                    <a:pt x="144" y="215"/>
                    <a:pt x="144" y="215"/>
                    <a:pt x="144" y="215"/>
                  </a:cubicBezTo>
                  <a:cubicBezTo>
                    <a:pt x="144" y="215"/>
                    <a:pt x="144" y="215"/>
                    <a:pt x="145" y="215"/>
                  </a:cubicBezTo>
                  <a:cubicBezTo>
                    <a:pt x="150" y="213"/>
                    <a:pt x="152" y="210"/>
                    <a:pt x="151" y="204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2" name="组合 391"/>
          <p:cNvGrpSpPr/>
          <p:nvPr/>
        </p:nvGrpSpPr>
        <p:grpSpPr>
          <a:xfrm>
            <a:off x="1642323" y="4784766"/>
            <a:ext cx="1058863" cy="1060450"/>
            <a:chOff x="5891214" y="357188"/>
            <a:chExt cx="1058863" cy="1060450"/>
          </a:xfrm>
        </p:grpSpPr>
        <p:sp>
          <p:nvSpPr>
            <p:cNvPr id="359" name="Oval 173"/>
            <p:cNvSpPr>
              <a:spLocks noChangeArrowheads="1"/>
            </p:cNvSpPr>
            <p:nvPr/>
          </p:nvSpPr>
          <p:spPr bwMode="auto">
            <a:xfrm>
              <a:off x="5891214" y="357188"/>
              <a:ext cx="1058863" cy="1060450"/>
            </a:xfrm>
            <a:prstGeom prst="ellipse">
              <a:avLst/>
            </a:prstGeom>
            <a:solidFill>
              <a:srgbClr val="6DA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" name="Freeform 174"/>
            <p:cNvSpPr>
              <a:spLocks/>
            </p:cNvSpPr>
            <p:nvPr/>
          </p:nvSpPr>
          <p:spPr bwMode="auto">
            <a:xfrm>
              <a:off x="6265864" y="669926"/>
              <a:ext cx="334963" cy="458788"/>
            </a:xfrm>
            <a:custGeom>
              <a:avLst/>
              <a:gdLst>
                <a:gd name="T0" fmla="*/ 149 w 149"/>
                <a:gd name="T1" fmla="*/ 75 h 204"/>
                <a:gd name="T2" fmla="*/ 83 w 149"/>
                <a:gd name="T3" fmla="*/ 181 h 204"/>
                <a:gd name="T4" fmla="*/ 0 w 149"/>
                <a:gd name="T5" fmla="*/ 75 h 204"/>
                <a:gd name="T6" fmla="*/ 75 w 149"/>
                <a:gd name="T7" fmla="*/ 0 h 204"/>
                <a:gd name="T8" fmla="*/ 149 w 149"/>
                <a:gd name="T9" fmla="*/ 7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04">
                  <a:moveTo>
                    <a:pt x="149" y="75"/>
                  </a:moveTo>
                  <a:cubicBezTo>
                    <a:pt x="149" y="116"/>
                    <a:pt x="112" y="161"/>
                    <a:pt x="83" y="181"/>
                  </a:cubicBezTo>
                  <a:cubicBezTo>
                    <a:pt x="49" y="204"/>
                    <a:pt x="0" y="116"/>
                    <a:pt x="0" y="75"/>
                  </a:cubicBezTo>
                  <a:cubicBezTo>
                    <a:pt x="0" y="34"/>
                    <a:pt x="34" y="0"/>
                    <a:pt x="75" y="0"/>
                  </a:cubicBezTo>
                  <a:cubicBezTo>
                    <a:pt x="116" y="0"/>
                    <a:pt x="149" y="34"/>
                    <a:pt x="149" y="75"/>
                  </a:cubicBezTo>
                  <a:close/>
                </a:path>
              </a:pathLst>
            </a:custGeom>
            <a:solidFill>
              <a:srgbClr val="F6B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" name="Freeform 175"/>
            <p:cNvSpPr>
              <a:spLocks noEditPoints="1"/>
            </p:cNvSpPr>
            <p:nvPr/>
          </p:nvSpPr>
          <p:spPr bwMode="auto">
            <a:xfrm>
              <a:off x="6229351" y="635001"/>
              <a:ext cx="403225" cy="579438"/>
            </a:xfrm>
            <a:custGeom>
              <a:avLst/>
              <a:gdLst>
                <a:gd name="T0" fmla="*/ 95 w 179"/>
                <a:gd name="T1" fmla="*/ 0 h 257"/>
                <a:gd name="T2" fmla="*/ 84 w 179"/>
                <a:gd name="T3" fmla="*/ 0 h 257"/>
                <a:gd name="T4" fmla="*/ 0 w 179"/>
                <a:gd name="T5" fmla="*/ 89 h 257"/>
                <a:gd name="T6" fmla="*/ 40 w 179"/>
                <a:gd name="T7" fmla="*/ 164 h 257"/>
                <a:gd name="T8" fmla="*/ 40 w 179"/>
                <a:gd name="T9" fmla="*/ 190 h 257"/>
                <a:gd name="T10" fmla="*/ 47 w 179"/>
                <a:gd name="T11" fmla="*/ 203 h 257"/>
                <a:gd name="T12" fmla="*/ 49 w 179"/>
                <a:gd name="T13" fmla="*/ 206 h 257"/>
                <a:gd name="T14" fmla="*/ 47 w 179"/>
                <a:gd name="T15" fmla="*/ 210 h 257"/>
                <a:gd name="T16" fmla="*/ 41 w 179"/>
                <a:gd name="T17" fmla="*/ 217 h 257"/>
                <a:gd name="T18" fmla="*/ 41 w 179"/>
                <a:gd name="T19" fmla="*/ 234 h 257"/>
                <a:gd name="T20" fmla="*/ 47 w 179"/>
                <a:gd name="T21" fmla="*/ 241 h 257"/>
                <a:gd name="T22" fmla="*/ 52 w 179"/>
                <a:gd name="T23" fmla="*/ 241 h 257"/>
                <a:gd name="T24" fmla="*/ 58 w 179"/>
                <a:gd name="T25" fmla="*/ 244 h 257"/>
                <a:gd name="T26" fmla="*/ 90 w 179"/>
                <a:gd name="T27" fmla="*/ 257 h 257"/>
                <a:gd name="T28" fmla="*/ 121 w 179"/>
                <a:gd name="T29" fmla="*/ 244 h 257"/>
                <a:gd name="T30" fmla="*/ 128 w 179"/>
                <a:gd name="T31" fmla="*/ 241 h 257"/>
                <a:gd name="T32" fmla="*/ 132 w 179"/>
                <a:gd name="T33" fmla="*/ 241 h 257"/>
                <a:gd name="T34" fmla="*/ 139 w 179"/>
                <a:gd name="T35" fmla="*/ 234 h 257"/>
                <a:gd name="T36" fmla="*/ 139 w 179"/>
                <a:gd name="T37" fmla="*/ 217 h 257"/>
                <a:gd name="T38" fmla="*/ 132 w 179"/>
                <a:gd name="T39" fmla="*/ 210 h 257"/>
                <a:gd name="T40" fmla="*/ 131 w 179"/>
                <a:gd name="T41" fmla="*/ 206 h 257"/>
                <a:gd name="T42" fmla="*/ 132 w 179"/>
                <a:gd name="T43" fmla="*/ 203 h 257"/>
                <a:gd name="T44" fmla="*/ 140 w 179"/>
                <a:gd name="T45" fmla="*/ 190 h 257"/>
                <a:gd name="T46" fmla="*/ 140 w 179"/>
                <a:gd name="T47" fmla="*/ 164 h 257"/>
                <a:gd name="T48" fmla="*/ 179 w 179"/>
                <a:gd name="T49" fmla="*/ 89 h 257"/>
                <a:gd name="T50" fmla="*/ 95 w 179"/>
                <a:gd name="T51" fmla="*/ 0 h 257"/>
                <a:gd name="T52" fmla="*/ 121 w 179"/>
                <a:gd name="T53" fmla="*/ 144 h 257"/>
                <a:gd name="T54" fmla="*/ 116 w 179"/>
                <a:gd name="T55" fmla="*/ 147 h 257"/>
                <a:gd name="T56" fmla="*/ 116 w 179"/>
                <a:gd name="T57" fmla="*/ 171 h 257"/>
                <a:gd name="T58" fmla="*/ 109 w 179"/>
                <a:gd name="T59" fmla="*/ 179 h 257"/>
                <a:gd name="T60" fmla="*/ 91 w 179"/>
                <a:gd name="T61" fmla="*/ 182 h 257"/>
                <a:gd name="T62" fmla="*/ 70 w 179"/>
                <a:gd name="T63" fmla="*/ 179 h 257"/>
                <a:gd name="T64" fmla="*/ 63 w 179"/>
                <a:gd name="T65" fmla="*/ 171 h 257"/>
                <a:gd name="T66" fmla="*/ 63 w 179"/>
                <a:gd name="T67" fmla="*/ 147 h 257"/>
                <a:gd name="T68" fmla="*/ 58 w 179"/>
                <a:gd name="T69" fmla="*/ 144 h 257"/>
                <a:gd name="T70" fmla="*/ 28 w 179"/>
                <a:gd name="T71" fmla="*/ 91 h 257"/>
                <a:gd name="T72" fmla="*/ 90 w 179"/>
                <a:gd name="T73" fmla="*/ 29 h 257"/>
                <a:gd name="T74" fmla="*/ 151 w 179"/>
                <a:gd name="T75" fmla="*/ 91 h 257"/>
                <a:gd name="T76" fmla="*/ 121 w 179"/>
                <a:gd name="T77" fmla="*/ 144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9" h="257">
                  <a:moveTo>
                    <a:pt x="95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3"/>
                    <a:pt x="0" y="42"/>
                    <a:pt x="0" y="89"/>
                  </a:cubicBezTo>
                  <a:cubicBezTo>
                    <a:pt x="0" y="122"/>
                    <a:pt x="15" y="148"/>
                    <a:pt x="40" y="164"/>
                  </a:cubicBezTo>
                  <a:cubicBezTo>
                    <a:pt x="40" y="190"/>
                    <a:pt x="40" y="190"/>
                    <a:pt x="40" y="190"/>
                  </a:cubicBezTo>
                  <a:cubicBezTo>
                    <a:pt x="40" y="197"/>
                    <a:pt x="42" y="200"/>
                    <a:pt x="47" y="203"/>
                  </a:cubicBezTo>
                  <a:cubicBezTo>
                    <a:pt x="48" y="204"/>
                    <a:pt x="49" y="205"/>
                    <a:pt x="49" y="206"/>
                  </a:cubicBezTo>
                  <a:cubicBezTo>
                    <a:pt x="49" y="208"/>
                    <a:pt x="49" y="209"/>
                    <a:pt x="47" y="210"/>
                  </a:cubicBezTo>
                  <a:cubicBezTo>
                    <a:pt x="41" y="210"/>
                    <a:pt x="41" y="217"/>
                    <a:pt x="41" y="217"/>
                  </a:cubicBezTo>
                  <a:cubicBezTo>
                    <a:pt x="41" y="220"/>
                    <a:pt x="41" y="234"/>
                    <a:pt x="41" y="234"/>
                  </a:cubicBezTo>
                  <a:cubicBezTo>
                    <a:pt x="41" y="238"/>
                    <a:pt x="44" y="241"/>
                    <a:pt x="47" y="241"/>
                  </a:cubicBezTo>
                  <a:cubicBezTo>
                    <a:pt x="52" y="241"/>
                    <a:pt x="52" y="241"/>
                    <a:pt x="52" y="241"/>
                  </a:cubicBezTo>
                  <a:cubicBezTo>
                    <a:pt x="55" y="241"/>
                    <a:pt x="58" y="244"/>
                    <a:pt x="58" y="244"/>
                  </a:cubicBezTo>
                  <a:cubicBezTo>
                    <a:pt x="58" y="244"/>
                    <a:pt x="74" y="257"/>
                    <a:pt x="90" y="257"/>
                  </a:cubicBezTo>
                  <a:cubicBezTo>
                    <a:pt x="106" y="257"/>
                    <a:pt x="121" y="244"/>
                    <a:pt x="121" y="244"/>
                  </a:cubicBezTo>
                  <a:cubicBezTo>
                    <a:pt x="121" y="244"/>
                    <a:pt x="124" y="241"/>
                    <a:pt x="128" y="241"/>
                  </a:cubicBezTo>
                  <a:cubicBezTo>
                    <a:pt x="132" y="241"/>
                    <a:pt x="132" y="241"/>
                    <a:pt x="132" y="241"/>
                  </a:cubicBezTo>
                  <a:cubicBezTo>
                    <a:pt x="136" y="241"/>
                    <a:pt x="139" y="238"/>
                    <a:pt x="139" y="234"/>
                  </a:cubicBezTo>
                  <a:cubicBezTo>
                    <a:pt x="139" y="234"/>
                    <a:pt x="139" y="220"/>
                    <a:pt x="139" y="217"/>
                  </a:cubicBezTo>
                  <a:cubicBezTo>
                    <a:pt x="139" y="217"/>
                    <a:pt x="139" y="210"/>
                    <a:pt x="132" y="210"/>
                  </a:cubicBezTo>
                  <a:cubicBezTo>
                    <a:pt x="130" y="209"/>
                    <a:pt x="131" y="208"/>
                    <a:pt x="131" y="206"/>
                  </a:cubicBezTo>
                  <a:cubicBezTo>
                    <a:pt x="131" y="205"/>
                    <a:pt x="131" y="204"/>
                    <a:pt x="132" y="203"/>
                  </a:cubicBezTo>
                  <a:cubicBezTo>
                    <a:pt x="137" y="200"/>
                    <a:pt x="140" y="197"/>
                    <a:pt x="140" y="190"/>
                  </a:cubicBezTo>
                  <a:cubicBezTo>
                    <a:pt x="140" y="164"/>
                    <a:pt x="140" y="164"/>
                    <a:pt x="140" y="164"/>
                  </a:cubicBezTo>
                  <a:cubicBezTo>
                    <a:pt x="165" y="148"/>
                    <a:pt x="179" y="122"/>
                    <a:pt x="179" y="89"/>
                  </a:cubicBezTo>
                  <a:cubicBezTo>
                    <a:pt x="179" y="42"/>
                    <a:pt x="142" y="3"/>
                    <a:pt x="95" y="0"/>
                  </a:cubicBezTo>
                  <a:close/>
                  <a:moveTo>
                    <a:pt x="121" y="144"/>
                  </a:moveTo>
                  <a:cubicBezTo>
                    <a:pt x="116" y="147"/>
                    <a:pt x="116" y="147"/>
                    <a:pt x="116" y="147"/>
                  </a:cubicBezTo>
                  <a:cubicBezTo>
                    <a:pt x="116" y="171"/>
                    <a:pt x="116" y="171"/>
                    <a:pt x="116" y="171"/>
                  </a:cubicBezTo>
                  <a:cubicBezTo>
                    <a:pt x="116" y="175"/>
                    <a:pt x="113" y="179"/>
                    <a:pt x="109" y="179"/>
                  </a:cubicBezTo>
                  <a:cubicBezTo>
                    <a:pt x="109" y="179"/>
                    <a:pt x="103" y="182"/>
                    <a:pt x="91" y="182"/>
                  </a:cubicBezTo>
                  <a:cubicBezTo>
                    <a:pt x="79" y="182"/>
                    <a:pt x="70" y="179"/>
                    <a:pt x="70" y="179"/>
                  </a:cubicBezTo>
                  <a:cubicBezTo>
                    <a:pt x="66" y="179"/>
                    <a:pt x="63" y="175"/>
                    <a:pt x="63" y="171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58" y="144"/>
                    <a:pt x="58" y="144"/>
                    <a:pt x="58" y="144"/>
                  </a:cubicBezTo>
                  <a:cubicBezTo>
                    <a:pt x="33" y="131"/>
                    <a:pt x="28" y="108"/>
                    <a:pt x="28" y="91"/>
                  </a:cubicBezTo>
                  <a:cubicBezTo>
                    <a:pt x="28" y="57"/>
                    <a:pt x="56" y="29"/>
                    <a:pt x="90" y="29"/>
                  </a:cubicBezTo>
                  <a:cubicBezTo>
                    <a:pt x="124" y="29"/>
                    <a:pt x="151" y="57"/>
                    <a:pt x="151" y="91"/>
                  </a:cubicBezTo>
                  <a:cubicBezTo>
                    <a:pt x="151" y="108"/>
                    <a:pt x="146" y="131"/>
                    <a:pt x="121" y="144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" name="Freeform 176"/>
            <p:cNvSpPr>
              <a:spLocks/>
            </p:cNvSpPr>
            <p:nvPr/>
          </p:nvSpPr>
          <p:spPr bwMode="auto">
            <a:xfrm>
              <a:off x="6610351" y="630238"/>
              <a:ext cx="76200" cy="69850"/>
            </a:xfrm>
            <a:custGeom>
              <a:avLst/>
              <a:gdLst>
                <a:gd name="T0" fmla="*/ 34 w 34"/>
                <a:gd name="T1" fmla="*/ 12 h 31"/>
                <a:gd name="T2" fmla="*/ 32 w 34"/>
                <a:gd name="T3" fmla="*/ 6 h 31"/>
                <a:gd name="T4" fmla="*/ 30 w 34"/>
                <a:gd name="T5" fmla="*/ 3 h 31"/>
                <a:gd name="T6" fmla="*/ 24 w 34"/>
                <a:gd name="T7" fmla="*/ 0 h 31"/>
                <a:gd name="T8" fmla="*/ 18 w 34"/>
                <a:gd name="T9" fmla="*/ 2 h 31"/>
                <a:gd name="T10" fmla="*/ 3 w 34"/>
                <a:gd name="T11" fmla="*/ 16 h 31"/>
                <a:gd name="T12" fmla="*/ 3 w 34"/>
                <a:gd name="T13" fmla="*/ 27 h 31"/>
                <a:gd name="T14" fmla="*/ 3 w 34"/>
                <a:gd name="T15" fmla="*/ 27 h 31"/>
                <a:gd name="T16" fmla="*/ 14 w 34"/>
                <a:gd name="T17" fmla="*/ 29 h 31"/>
                <a:gd name="T18" fmla="*/ 31 w 34"/>
                <a:gd name="T19" fmla="*/ 17 h 31"/>
                <a:gd name="T20" fmla="*/ 34 w 34"/>
                <a:gd name="T21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31">
                  <a:moveTo>
                    <a:pt x="34" y="12"/>
                  </a:moveTo>
                  <a:cubicBezTo>
                    <a:pt x="34" y="10"/>
                    <a:pt x="34" y="8"/>
                    <a:pt x="32" y="6"/>
                  </a:cubicBezTo>
                  <a:cubicBezTo>
                    <a:pt x="31" y="5"/>
                    <a:pt x="31" y="4"/>
                    <a:pt x="30" y="3"/>
                  </a:cubicBezTo>
                  <a:cubicBezTo>
                    <a:pt x="28" y="1"/>
                    <a:pt x="26" y="0"/>
                    <a:pt x="24" y="0"/>
                  </a:cubicBezTo>
                  <a:cubicBezTo>
                    <a:pt x="22" y="0"/>
                    <a:pt x="20" y="0"/>
                    <a:pt x="18" y="2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9"/>
                    <a:pt x="0" y="24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6" y="31"/>
                    <a:pt x="11" y="31"/>
                    <a:pt x="14" y="29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6"/>
                    <a:pt x="34" y="14"/>
                    <a:pt x="34" y="12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" name="Freeform 177"/>
            <p:cNvSpPr>
              <a:spLocks/>
            </p:cNvSpPr>
            <p:nvPr/>
          </p:nvSpPr>
          <p:spPr bwMode="auto">
            <a:xfrm>
              <a:off x="6407151" y="522288"/>
              <a:ext cx="44450" cy="80963"/>
            </a:xfrm>
            <a:custGeom>
              <a:avLst/>
              <a:gdLst>
                <a:gd name="T0" fmla="*/ 10 w 20"/>
                <a:gd name="T1" fmla="*/ 36 h 36"/>
                <a:gd name="T2" fmla="*/ 11 w 20"/>
                <a:gd name="T3" fmla="*/ 36 h 36"/>
                <a:gd name="T4" fmla="*/ 19 w 20"/>
                <a:gd name="T5" fmla="*/ 29 h 36"/>
                <a:gd name="T6" fmla="*/ 20 w 20"/>
                <a:gd name="T7" fmla="*/ 9 h 36"/>
                <a:gd name="T8" fmla="*/ 18 w 20"/>
                <a:gd name="T9" fmla="*/ 3 h 36"/>
                <a:gd name="T10" fmla="*/ 12 w 20"/>
                <a:gd name="T11" fmla="*/ 0 h 36"/>
                <a:gd name="T12" fmla="*/ 8 w 20"/>
                <a:gd name="T13" fmla="*/ 0 h 36"/>
                <a:gd name="T14" fmla="*/ 2 w 20"/>
                <a:gd name="T15" fmla="*/ 3 h 36"/>
                <a:gd name="T16" fmla="*/ 0 w 20"/>
                <a:gd name="T17" fmla="*/ 9 h 36"/>
                <a:gd name="T18" fmla="*/ 2 w 20"/>
                <a:gd name="T19" fmla="*/ 29 h 36"/>
                <a:gd name="T20" fmla="*/ 10 w 20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36">
                  <a:moveTo>
                    <a:pt x="10" y="36"/>
                  </a:moveTo>
                  <a:cubicBezTo>
                    <a:pt x="10" y="36"/>
                    <a:pt x="10" y="36"/>
                    <a:pt x="11" y="36"/>
                  </a:cubicBezTo>
                  <a:cubicBezTo>
                    <a:pt x="15" y="36"/>
                    <a:pt x="18" y="33"/>
                    <a:pt x="19" y="2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7"/>
                    <a:pt x="19" y="4"/>
                    <a:pt x="18" y="3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6" y="0"/>
                    <a:pt x="3" y="1"/>
                    <a:pt x="2" y="3"/>
                  </a:cubicBezTo>
                  <a:cubicBezTo>
                    <a:pt x="0" y="5"/>
                    <a:pt x="0" y="7"/>
                    <a:pt x="0" y="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3"/>
                    <a:pt x="6" y="36"/>
                    <a:pt x="10" y="36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" name="Freeform 178"/>
            <p:cNvSpPr>
              <a:spLocks/>
            </p:cNvSpPr>
            <p:nvPr/>
          </p:nvSpPr>
          <p:spPr bwMode="auto">
            <a:xfrm>
              <a:off x="6121401" y="881063"/>
              <a:ext cx="82550" cy="53975"/>
            </a:xfrm>
            <a:custGeom>
              <a:avLst/>
              <a:gdLst>
                <a:gd name="T0" fmla="*/ 36 w 37"/>
                <a:gd name="T1" fmla="*/ 7 h 24"/>
                <a:gd name="T2" fmla="*/ 27 w 37"/>
                <a:gd name="T3" fmla="*/ 1 h 24"/>
                <a:gd name="T4" fmla="*/ 7 w 37"/>
                <a:gd name="T5" fmla="*/ 4 h 24"/>
                <a:gd name="T6" fmla="*/ 2 w 37"/>
                <a:gd name="T7" fmla="*/ 8 h 24"/>
                <a:gd name="T8" fmla="*/ 0 w 37"/>
                <a:gd name="T9" fmla="*/ 14 h 24"/>
                <a:gd name="T10" fmla="*/ 1 w 37"/>
                <a:gd name="T11" fmla="*/ 18 h 24"/>
                <a:gd name="T12" fmla="*/ 5 w 37"/>
                <a:gd name="T13" fmla="*/ 23 h 24"/>
                <a:gd name="T14" fmla="*/ 12 w 37"/>
                <a:gd name="T15" fmla="*/ 23 h 24"/>
                <a:gd name="T16" fmla="*/ 31 w 37"/>
                <a:gd name="T17" fmla="*/ 17 h 24"/>
                <a:gd name="T18" fmla="*/ 36 w 37"/>
                <a:gd name="T19" fmla="*/ 8 h 24"/>
                <a:gd name="T20" fmla="*/ 36 w 37"/>
                <a:gd name="T2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24">
                  <a:moveTo>
                    <a:pt x="36" y="7"/>
                  </a:moveTo>
                  <a:cubicBezTo>
                    <a:pt x="35" y="3"/>
                    <a:pt x="31" y="0"/>
                    <a:pt x="27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3" y="6"/>
                    <a:pt x="2" y="8"/>
                  </a:cubicBezTo>
                  <a:cubicBezTo>
                    <a:pt x="0" y="9"/>
                    <a:pt x="0" y="12"/>
                    <a:pt x="0" y="14"/>
                  </a:cubicBezTo>
                  <a:cubicBezTo>
                    <a:pt x="1" y="15"/>
                    <a:pt x="1" y="17"/>
                    <a:pt x="1" y="18"/>
                  </a:cubicBezTo>
                  <a:cubicBezTo>
                    <a:pt x="2" y="20"/>
                    <a:pt x="3" y="22"/>
                    <a:pt x="5" y="23"/>
                  </a:cubicBezTo>
                  <a:cubicBezTo>
                    <a:pt x="7" y="24"/>
                    <a:pt x="9" y="24"/>
                    <a:pt x="12" y="23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5" y="16"/>
                    <a:pt x="37" y="12"/>
                    <a:pt x="36" y="8"/>
                  </a:cubicBezTo>
                  <a:cubicBezTo>
                    <a:pt x="36" y="8"/>
                    <a:pt x="36" y="7"/>
                    <a:pt x="36" y="7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" name="Freeform 179"/>
            <p:cNvSpPr>
              <a:spLocks/>
            </p:cNvSpPr>
            <p:nvPr/>
          </p:nvSpPr>
          <p:spPr bwMode="auto">
            <a:xfrm>
              <a:off x="6175376" y="635001"/>
              <a:ext cx="76200" cy="73025"/>
            </a:xfrm>
            <a:custGeom>
              <a:avLst/>
              <a:gdLst>
                <a:gd name="T0" fmla="*/ 31 w 34"/>
                <a:gd name="T1" fmla="*/ 27 h 32"/>
                <a:gd name="T2" fmla="*/ 32 w 34"/>
                <a:gd name="T3" fmla="*/ 27 h 32"/>
                <a:gd name="T4" fmla="*/ 31 w 34"/>
                <a:gd name="T5" fmla="*/ 16 h 32"/>
                <a:gd name="T6" fmla="*/ 16 w 34"/>
                <a:gd name="T7" fmla="*/ 2 h 32"/>
                <a:gd name="T8" fmla="*/ 10 w 34"/>
                <a:gd name="T9" fmla="*/ 0 h 32"/>
                <a:gd name="T10" fmla="*/ 4 w 34"/>
                <a:gd name="T11" fmla="*/ 3 h 32"/>
                <a:gd name="T12" fmla="*/ 2 w 34"/>
                <a:gd name="T13" fmla="*/ 6 h 32"/>
                <a:gd name="T14" fmla="*/ 0 w 34"/>
                <a:gd name="T15" fmla="*/ 13 h 32"/>
                <a:gd name="T16" fmla="*/ 4 w 34"/>
                <a:gd name="T17" fmla="*/ 18 h 32"/>
                <a:gd name="T18" fmla="*/ 20 w 34"/>
                <a:gd name="T19" fmla="*/ 29 h 32"/>
                <a:gd name="T20" fmla="*/ 31 w 34"/>
                <a:gd name="T21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32">
                  <a:moveTo>
                    <a:pt x="31" y="27"/>
                  </a:moveTo>
                  <a:cubicBezTo>
                    <a:pt x="31" y="27"/>
                    <a:pt x="31" y="27"/>
                    <a:pt x="32" y="27"/>
                  </a:cubicBezTo>
                  <a:cubicBezTo>
                    <a:pt x="34" y="23"/>
                    <a:pt x="34" y="19"/>
                    <a:pt x="31" y="16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ubicBezTo>
                    <a:pt x="8" y="0"/>
                    <a:pt x="5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0" y="8"/>
                    <a:pt x="0" y="10"/>
                    <a:pt x="0" y="13"/>
                  </a:cubicBezTo>
                  <a:cubicBezTo>
                    <a:pt x="0" y="15"/>
                    <a:pt x="2" y="17"/>
                    <a:pt x="4" y="1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4" y="32"/>
                    <a:pt x="28" y="31"/>
                    <a:pt x="31" y="27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" name="Freeform 180"/>
            <p:cNvSpPr>
              <a:spLocks/>
            </p:cNvSpPr>
            <p:nvPr/>
          </p:nvSpPr>
          <p:spPr bwMode="auto">
            <a:xfrm>
              <a:off x="6662739" y="876301"/>
              <a:ext cx="85725" cy="52388"/>
            </a:xfrm>
            <a:custGeom>
              <a:avLst/>
              <a:gdLst>
                <a:gd name="T0" fmla="*/ 36 w 38"/>
                <a:gd name="T1" fmla="*/ 7 h 23"/>
                <a:gd name="T2" fmla="*/ 30 w 38"/>
                <a:gd name="T3" fmla="*/ 3 h 23"/>
                <a:gd name="T4" fmla="*/ 11 w 38"/>
                <a:gd name="T5" fmla="*/ 1 h 23"/>
                <a:gd name="T6" fmla="*/ 2 w 38"/>
                <a:gd name="T7" fmla="*/ 7 h 23"/>
                <a:gd name="T8" fmla="*/ 1 w 38"/>
                <a:gd name="T9" fmla="*/ 8 h 23"/>
                <a:gd name="T10" fmla="*/ 7 w 38"/>
                <a:gd name="T11" fmla="*/ 17 h 23"/>
                <a:gd name="T12" fmla="*/ 26 w 38"/>
                <a:gd name="T13" fmla="*/ 23 h 23"/>
                <a:gd name="T14" fmla="*/ 32 w 38"/>
                <a:gd name="T15" fmla="*/ 22 h 23"/>
                <a:gd name="T16" fmla="*/ 36 w 38"/>
                <a:gd name="T17" fmla="*/ 17 h 23"/>
                <a:gd name="T18" fmla="*/ 37 w 38"/>
                <a:gd name="T19" fmla="*/ 13 h 23"/>
                <a:gd name="T20" fmla="*/ 36 w 38"/>
                <a:gd name="T21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3">
                  <a:moveTo>
                    <a:pt x="36" y="7"/>
                  </a:moveTo>
                  <a:cubicBezTo>
                    <a:pt x="35" y="5"/>
                    <a:pt x="33" y="4"/>
                    <a:pt x="30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6" y="0"/>
                    <a:pt x="2" y="3"/>
                    <a:pt x="2" y="7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0" y="12"/>
                    <a:pt x="3" y="16"/>
                    <a:pt x="7" y="17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8" y="23"/>
                    <a:pt x="31" y="23"/>
                    <a:pt x="32" y="22"/>
                  </a:cubicBezTo>
                  <a:cubicBezTo>
                    <a:pt x="34" y="21"/>
                    <a:pt x="36" y="19"/>
                    <a:pt x="36" y="17"/>
                  </a:cubicBezTo>
                  <a:cubicBezTo>
                    <a:pt x="37" y="16"/>
                    <a:pt x="37" y="14"/>
                    <a:pt x="37" y="13"/>
                  </a:cubicBezTo>
                  <a:cubicBezTo>
                    <a:pt x="38" y="11"/>
                    <a:pt x="37" y="9"/>
                    <a:pt x="36" y="7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11" name="组合 410"/>
          <p:cNvGrpSpPr/>
          <p:nvPr/>
        </p:nvGrpSpPr>
        <p:grpSpPr>
          <a:xfrm>
            <a:off x="4389444" y="4784766"/>
            <a:ext cx="1058863" cy="1060450"/>
            <a:chOff x="4537076" y="5435601"/>
            <a:chExt cx="1058863" cy="1060450"/>
          </a:xfrm>
        </p:grpSpPr>
        <p:sp>
          <p:nvSpPr>
            <p:cNvPr id="367" name="Oval 181"/>
            <p:cNvSpPr>
              <a:spLocks noChangeArrowheads="1"/>
            </p:cNvSpPr>
            <p:nvPr/>
          </p:nvSpPr>
          <p:spPr bwMode="auto">
            <a:xfrm>
              <a:off x="4537076" y="5435601"/>
              <a:ext cx="1058863" cy="1060450"/>
            </a:xfrm>
            <a:prstGeom prst="ellipse">
              <a:avLst/>
            </a:pr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" name="Freeform 182"/>
            <p:cNvSpPr>
              <a:spLocks/>
            </p:cNvSpPr>
            <p:nvPr/>
          </p:nvSpPr>
          <p:spPr bwMode="auto">
            <a:xfrm>
              <a:off x="4830764" y="6116638"/>
              <a:ext cx="207963" cy="204788"/>
            </a:xfrm>
            <a:custGeom>
              <a:avLst/>
              <a:gdLst>
                <a:gd name="T0" fmla="*/ 28 w 92"/>
                <a:gd name="T1" fmla="*/ 87 h 91"/>
                <a:gd name="T2" fmla="*/ 14 w 92"/>
                <a:gd name="T3" fmla="*/ 87 h 91"/>
                <a:gd name="T4" fmla="*/ 4 w 92"/>
                <a:gd name="T5" fmla="*/ 77 h 91"/>
                <a:gd name="T6" fmla="*/ 4 w 92"/>
                <a:gd name="T7" fmla="*/ 63 h 91"/>
                <a:gd name="T8" fmla="*/ 64 w 92"/>
                <a:gd name="T9" fmla="*/ 3 h 91"/>
                <a:gd name="T10" fmla="*/ 78 w 92"/>
                <a:gd name="T11" fmla="*/ 3 h 91"/>
                <a:gd name="T12" fmla="*/ 88 w 92"/>
                <a:gd name="T13" fmla="*/ 13 h 91"/>
                <a:gd name="T14" fmla="*/ 88 w 92"/>
                <a:gd name="T15" fmla="*/ 27 h 91"/>
                <a:gd name="T16" fmla="*/ 28 w 92"/>
                <a:gd name="T17" fmla="*/ 8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91">
                  <a:moveTo>
                    <a:pt x="28" y="87"/>
                  </a:moveTo>
                  <a:cubicBezTo>
                    <a:pt x="24" y="91"/>
                    <a:pt x="18" y="91"/>
                    <a:pt x="14" y="8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0" y="73"/>
                    <a:pt x="0" y="67"/>
                    <a:pt x="4" y="6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8" y="0"/>
                    <a:pt x="74" y="0"/>
                    <a:pt x="78" y="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92" y="17"/>
                    <a:pt x="92" y="23"/>
                    <a:pt x="88" y="27"/>
                  </a:cubicBezTo>
                  <a:lnTo>
                    <a:pt x="28" y="87"/>
                  </a:lnTo>
                  <a:close/>
                </a:path>
              </a:pathLst>
            </a:custGeom>
            <a:solidFill>
              <a:srgbClr val="0C5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" name="Freeform 183"/>
            <p:cNvSpPr>
              <a:spLocks/>
            </p:cNvSpPr>
            <p:nvPr/>
          </p:nvSpPr>
          <p:spPr bwMode="auto">
            <a:xfrm>
              <a:off x="5102226" y="6116638"/>
              <a:ext cx="204788" cy="204788"/>
            </a:xfrm>
            <a:custGeom>
              <a:avLst/>
              <a:gdLst>
                <a:gd name="T0" fmla="*/ 64 w 91"/>
                <a:gd name="T1" fmla="*/ 87 h 91"/>
                <a:gd name="T2" fmla="*/ 77 w 91"/>
                <a:gd name="T3" fmla="*/ 87 h 91"/>
                <a:gd name="T4" fmla="*/ 87 w 91"/>
                <a:gd name="T5" fmla="*/ 77 h 91"/>
                <a:gd name="T6" fmla="*/ 87 w 91"/>
                <a:gd name="T7" fmla="*/ 63 h 91"/>
                <a:gd name="T8" fmla="*/ 27 w 91"/>
                <a:gd name="T9" fmla="*/ 3 h 91"/>
                <a:gd name="T10" fmla="*/ 14 w 91"/>
                <a:gd name="T11" fmla="*/ 3 h 91"/>
                <a:gd name="T12" fmla="*/ 4 w 91"/>
                <a:gd name="T13" fmla="*/ 13 h 91"/>
                <a:gd name="T14" fmla="*/ 4 w 91"/>
                <a:gd name="T15" fmla="*/ 27 h 91"/>
                <a:gd name="T16" fmla="*/ 64 w 91"/>
                <a:gd name="T17" fmla="*/ 8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91">
                  <a:moveTo>
                    <a:pt x="64" y="87"/>
                  </a:moveTo>
                  <a:cubicBezTo>
                    <a:pt x="68" y="91"/>
                    <a:pt x="74" y="91"/>
                    <a:pt x="77" y="87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91" y="73"/>
                    <a:pt x="91" y="67"/>
                    <a:pt x="87" y="6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0"/>
                    <a:pt x="18" y="0"/>
                    <a:pt x="14" y="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7"/>
                    <a:pt x="0" y="23"/>
                    <a:pt x="4" y="27"/>
                  </a:cubicBezTo>
                  <a:lnTo>
                    <a:pt x="64" y="87"/>
                  </a:lnTo>
                  <a:close/>
                </a:path>
              </a:pathLst>
            </a:custGeom>
            <a:solidFill>
              <a:srgbClr val="0C5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" name="Oval 184"/>
            <p:cNvSpPr>
              <a:spLocks noChangeArrowheads="1"/>
            </p:cNvSpPr>
            <p:nvPr/>
          </p:nvSpPr>
          <p:spPr bwMode="auto">
            <a:xfrm>
              <a:off x="4787901" y="5613401"/>
              <a:ext cx="228600" cy="228600"/>
            </a:xfrm>
            <a:prstGeom prst="ellipse">
              <a:avLst/>
            </a:prstGeom>
            <a:solidFill>
              <a:srgbClr val="0C5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" name="Oval 185"/>
            <p:cNvSpPr>
              <a:spLocks noChangeArrowheads="1"/>
            </p:cNvSpPr>
            <p:nvPr/>
          </p:nvSpPr>
          <p:spPr bwMode="auto">
            <a:xfrm>
              <a:off x="5153026" y="5613401"/>
              <a:ext cx="228600" cy="228600"/>
            </a:xfrm>
            <a:prstGeom prst="ellipse">
              <a:avLst/>
            </a:prstGeom>
            <a:solidFill>
              <a:srgbClr val="0C5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" name="Oval 186"/>
            <p:cNvSpPr>
              <a:spLocks noChangeArrowheads="1"/>
            </p:cNvSpPr>
            <p:nvPr/>
          </p:nvSpPr>
          <p:spPr bwMode="auto">
            <a:xfrm>
              <a:off x="4760914" y="5665788"/>
              <a:ext cx="615950" cy="612775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" name="Oval 187"/>
            <p:cNvSpPr>
              <a:spLocks noChangeArrowheads="1"/>
            </p:cNvSpPr>
            <p:nvPr/>
          </p:nvSpPr>
          <p:spPr bwMode="auto">
            <a:xfrm>
              <a:off x="4818064" y="5719763"/>
              <a:ext cx="504825" cy="504825"/>
            </a:xfrm>
            <a:prstGeom prst="ellipse">
              <a:avLst/>
            </a:pr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" name="Rectangle 188"/>
            <p:cNvSpPr>
              <a:spLocks noChangeArrowheads="1"/>
            </p:cNvSpPr>
            <p:nvPr/>
          </p:nvSpPr>
          <p:spPr bwMode="auto">
            <a:xfrm>
              <a:off x="5054601" y="5743576"/>
              <a:ext cx="31750" cy="57150"/>
            </a:xfrm>
            <a:prstGeom prst="rect">
              <a:avLst/>
            </a:pr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" name="Rectangle 189"/>
            <p:cNvSpPr>
              <a:spLocks noChangeArrowheads="1"/>
            </p:cNvSpPr>
            <p:nvPr/>
          </p:nvSpPr>
          <p:spPr bwMode="auto">
            <a:xfrm>
              <a:off x="5054601" y="6148388"/>
              <a:ext cx="31750" cy="55563"/>
            </a:xfrm>
            <a:prstGeom prst="rect">
              <a:avLst/>
            </a:pr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" name="Rectangle 190"/>
            <p:cNvSpPr>
              <a:spLocks noChangeArrowheads="1"/>
            </p:cNvSpPr>
            <p:nvPr/>
          </p:nvSpPr>
          <p:spPr bwMode="auto">
            <a:xfrm>
              <a:off x="5243514" y="5957888"/>
              <a:ext cx="57150" cy="31750"/>
            </a:xfrm>
            <a:prstGeom prst="rect">
              <a:avLst/>
            </a:pr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" name="Rectangle 191"/>
            <p:cNvSpPr>
              <a:spLocks noChangeArrowheads="1"/>
            </p:cNvSpPr>
            <p:nvPr/>
          </p:nvSpPr>
          <p:spPr bwMode="auto">
            <a:xfrm>
              <a:off x="4840289" y="5957888"/>
              <a:ext cx="55563" cy="31750"/>
            </a:xfrm>
            <a:prstGeom prst="rect">
              <a:avLst/>
            </a:pr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" name="Freeform 192"/>
            <p:cNvSpPr>
              <a:spLocks/>
            </p:cNvSpPr>
            <p:nvPr/>
          </p:nvSpPr>
          <p:spPr bwMode="auto">
            <a:xfrm>
              <a:off x="5054601" y="5811838"/>
              <a:ext cx="34925" cy="180975"/>
            </a:xfrm>
            <a:custGeom>
              <a:avLst/>
              <a:gdLst>
                <a:gd name="T0" fmla="*/ 16 w 16"/>
                <a:gd name="T1" fmla="*/ 77 h 80"/>
                <a:gd name="T2" fmla="*/ 13 w 16"/>
                <a:gd name="T3" fmla="*/ 80 h 80"/>
                <a:gd name="T4" fmla="*/ 3 w 16"/>
                <a:gd name="T5" fmla="*/ 80 h 80"/>
                <a:gd name="T6" fmla="*/ 0 w 16"/>
                <a:gd name="T7" fmla="*/ 77 h 80"/>
                <a:gd name="T8" fmla="*/ 0 w 16"/>
                <a:gd name="T9" fmla="*/ 16 h 80"/>
                <a:gd name="T10" fmla="*/ 1 w 16"/>
                <a:gd name="T11" fmla="*/ 11 h 80"/>
                <a:gd name="T12" fmla="*/ 7 w 16"/>
                <a:gd name="T13" fmla="*/ 1 h 80"/>
                <a:gd name="T14" fmla="*/ 9 w 16"/>
                <a:gd name="T15" fmla="*/ 1 h 80"/>
                <a:gd name="T16" fmla="*/ 14 w 16"/>
                <a:gd name="T17" fmla="*/ 11 h 80"/>
                <a:gd name="T18" fmla="*/ 16 w 16"/>
                <a:gd name="T19" fmla="*/ 16 h 80"/>
                <a:gd name="T20" fmla="*/ 16 w 16"/>
                <a:gd name="T21" fmla="*/ 7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0">
                  <a:moveTo>
                    <a:pt x="16" y="77"/>
                  </a:moveTo>
                  <a:cubicBezTo>
                    <a:pt x="16" y="79"/>
                    <a:pt x="14" y="80"/>
                    <a:pt x="13" y="80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1" y="80"/>
                    <a:pt x="0" y="79"/>
                    <a:pt x="0" y="7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2"/>
                    <a:pt x="1" y="1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2"/>
                    <a:pt x="16" y="15"/>
                    <a:pt x="16" y="16"/>
                  </a:cubicBezTo>
                  <a:lnTo>
                    <a:pt x="16" y="77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" name="Freeform 193"/>
            <p:cNvSpPr>
              <a:spLocks/>
            </p:cNvSpPr>
            <p:nvPr/>
          </p:nvSpPr>
          <p:spPr bwMode="auto">
            <a:xfrm>
              <a:off x="5054601" y="5957888"/>
              <a:ext cx="104775" cy="36513"/>
            </a:xfrm>
            <a:custGeom>
              <a:avLst/>
              <a:gdLst>
                <a:gd name="T0" fmla="*/ 3 w 47"/>
                <a:gd name="T1" fmla="*/ 16 h 16"/>
                <a:gd name="T2" fmla="*/ 0 w 47"/>
                <a:gd name="T3" fmla="*/ 13 h 16"/>
                <a:gd name="T4" fmla="*/ 0 w 47"/>
                <a:gd name="T5" fmla="*/ 3 h 16"/>
                <a:gd name="T6" fmla="*/ 3 w 47"/>
                <a:gd name="T7" fmla="*/ 0 h 16"/>
                <a:gd name="T8" fmla="*/ 30 w 47"/>
                <a:gd name="T9" fmla="*/ 0 h 16"/>
                <a:gd name="T10" fmla="*/ 35 w 47"/>
                <a:gd name="T11" fmla="*/ 1 h 16"/>
                <a:gd name="T12" fmla="*/ 46 w 47"/>
                <a:gd name="T13" fmla="*/ 7 h 16"/>
                <a:gd name="T14" fmla="*/ 46 w 47"/>
                <a:gd name="T15" fmla="*/ 9 h 16"/>
                <a:gd name="T16" fmla="*/ 35 w 47"/>
                <a:gd name="T17" fmla="*/ 15 h 16"/>
                <a:gd name="T18" fmla="*/ 30 w 47"/>
                <a:gd name="T19" fmla="*/ 16 h 16"/>
                <a:gd name="T20" fmla="*/ 3 w 47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16">
                  <a:moveTo>
                    <a:pt x="3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4" y="1"/>
                    <a:pt x="35" y="1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7"/>
                    <a:pt x="47" y="9"/>
                    <a:pt x="46" y="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5"/>
                    <a:pt x="32" y="16"/>
                    <a:pt x="30" y="16"/>
                  </a:cubicBezTo>
                  <a:lnTo>
                    <a:pt x="3" y="16"/>
                  </a:ln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" name="Freeform 194"/>
            <p:cNvSpPr>
              <a:spLocks/>
            </p:cNvSpPr>
            <p:nvPr/>
          </p:nvSpPr>
          <p:spPr bwMode="auto">
            <a:xfrm>
              <a:off x="4941889" y="5970588"/>
              <a:ext cx="130175" cy="125413"/>
            </a:xfrm>
            <a:custGeom>
              <a:avLst/>
              <a:gdLst>
                <a:gd name="T0" fmla="*/ 3 w 82"/>
                <a:gd name="T1" fmla="*/ 79 h 79"/>
                <a:gd name="T2" fmla="*/ 0 w 82"/>
                <a:gd name="T3" fmla="*/ 76 h 79"/>
                <a:gd name="T4" fmla="*/ 79 w 82"/>
                <a:gd name="T5" fmla="*/ 0 h 79"/>
                <a:gd name="T6" fmla="*/ 82 w 82"/>
                <a:gd name="T7" fmla="*/ 2 h 79"/>
                <a:gd name="T8" fmla="*/ 3 w 8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9">
                  <a:moveTo>
                    <a:pt x="3" y="79"/>
                  </a:moveTo>
                  <a:lnTo>
                    <a:pt x="0" y="76"/>
                  </a:lnTo>
                  <a:lnTo>
                    <a:pt x="79" y="0"/>
                  </a:lnTo>
                  <a:lnTo>
                    <a:pt x="82" y="2"/>
                  </a:lnTo>
                  <a:lnTo>
                    <a:pt x="3" y="79"/>
                  </a:lnTo>
                  <a:close/>
                </a:path>
              </a:pathLst>
            </a:custGeom>
            <a:solidFill>
              <a:srgbClr val="0C5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" name="Oval 195"/>
            <p:cNvSpPr>
              <a:spLocks noChangeArrowheads="1"/>
            </p:cNvSpPr>
            <p:nvPr/>
          </p:nvSpPr>
          <p:spPr bwMode="auto">
            <a:xfrm>
              <a:off x="5049839" y="5949951"/>
              <a:ext cx="55563" cy="55563"/>
            </a:xfrm>
            <a:prstGeom prst="ellipse">
              <a:avLst/>
            </a:prstGeom>
            <a:solidFill>
              <a:srgbClr val="0C5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12" name="组合 411"/>
          <p:cNvGrpSpPr/>
          <p:nvPr/>
        </p:nvGrpSpPr>
        <p:grpSpPr>
          <a:xfrm>
            <a:off x="5743582" y="4784766"/>
            <a:ext cx="1058863" cy="1060450"/>
            <a:chOff x="5891214" y="5435601"/>
            <a:chExt cx="1058863" cy="1060450"/>
          </a:xfrm>
        </p:grpSpPr>
        <p:sp>
          <p:nvSpPr>
            <p:cNvPr id="382" name="Oval 196"/>
            <p:cNvSpPr>
              <a:spLocks noChangeArrowheads="1"/>
            </p:cNvSpPr>
            <p:nvPr/>
          </p:nvSpPr>
          <p:spPr bwMode="auto">
            <a:xfrm>
              <a:off x="5891214" y="5435601"/>
              <a:ext cx="1058863" cy="1060450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" name="Rectangle 197"/>
            <p:cNvSpPr>
              <a:spLocks noChangeArrowheads="1"/>
            </p:cNvSpPr>
            <p:nvPr/>
          </p:nvSpPr>
          <p:spPr bwMode="auto">
            <a:xfrm>
              <a:off x="6384926" y="6184901"/>
              <a:ext cx="133350" cy="77788"/>
            </a:xfrm>
            <a:prstGeom prst="rect">
              <a:avLst/>
            </a:pr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" name="Freeform 198"/>
            <p:cNvSpPr>
              <a:spLocks/>
            </p:cNvSpPr>
            <p:nvPr/>
          </p:nvSpPr>
          <p:spPr bwMode="auto">
            <a:xfrm>
              <a:off x="6292851" y="5629276"/>
              <a:ext cx="323850" cy="541338"/>
            </a:xfrm>
            <a:custGeom>
              <a:avLst/>
              <a:gdLst>
                <a:gd name="T0" fmla="*/ 174 w 204"/>
                <a:gd name="T1" fmla="*/ 341 h 341"/>
                <a:gd name="T2" fmla="*/ 204 w 204"/>
                <a:gd name="T3" fmla="*/ 327 h 341"/>
                <a:gd name="T4" fmla="*/ 29 w 204"/>
                <a:gd name="T5" fmla="*/ 0 h 341"/>
                <a:gd name="T6" fmla="*/ 0 w 204"/>
                <a:gd name="T7" fmla="*/ 16 h 341"/>
                <a:gd name="T8" fmla="*/ 174 w 204"/>
                <a:gd name="T9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41">
                  <a:moveTo>
                    <a:pt x="174" y="341"/>
                  </a:moveTo>
                  <a:lnTo>
                    <a:pt x="204" y="327"/>
                  </a:lnTo>
                  <a:lnTo>
                    <a:pt x="29" y="0"/>
                  </a:lnTo>
                  <a:lnTo>
                    <a:pt x="0" y="16"/>
                  </a:lnTo>
                  <a:lnTo>
                    <a:pt x="174" y="341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" name="Freeform 199"/>
            <p:cNvSpPr>
              <a:spLocks/>
            </p:cNvSpPr>
            <p:nvPr/>
          </p:nvSpPr>
          <p:spPr bwMode="auto">
            <a:xfrm>
              <a:off x="6148389" y="5603876"/>
              <a:ext cx="511175" cy="604838"/>
            </a:xfrm>
            <a:custGeom>
              <a:avLst/>
              <a:gdLst>
                <a:gd name="T0" fmla="*/ 103 w 227"/>
                <a:gd name="T1" fmla="*/ 17 h 268"/>
                <a:gd name="T2" fmla="*/ 18 w 227"/>
                <a:gd name="T3" fmla="*/ 131 h 268"/>
                <a:gd name="T4" fmla="*/ 137 w 227"/>
                <a:gd name="T5" fmla="*/ 250 h 268"/>
                <a:gd name="T6" fmla="*/ 218 w 227"/>
                <a:gd name="T7" fmla="*/ 218 h 268"/>
                <a:gd name="T8" fmla="*/ 227 w 227"/>
                <a:gd name="T9" fmla="*/ 235 h 268"/>
                <a:gd name="T10" fmla="*/ 137 w 227"/>
                <a:gd name="T11" fmla="*/ 268 h 268"/>
                <a:gd name="T12" fmla="*/ 0 w 227"/>
                <a:gd name="T13" fmla="*/ 131 h 268"/>
                <a:gd name="T14" fmla="*/ 94 w 227"/>
                <a:gd name="T15" fmla="*/ 0 h 268"/>
                <a:gd name="T16" fmla="*/ 103 w 227"/>
                <a:gd name="T17" fmla="*/ 1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68">
                  <a:moveTo>
                    <a:pt x="103" y="17"/>
                  </a:moveTo>
                  <a:cubicBezTo>
                    <a:pt x="54" y="32"/>
                    <a:pt x="18" y="77"/>
                    <a:pt x="18" y="131"/>
                  </a:cubicBezTo>
                  <a:cubicBezTo>
                    <a:pt x="18" y="196"/>
                    <a:pt x="72" y="250"/>
                    <a:pt x="137" y="250"/>
                  </a:cubicBezTo>
                  <a:cubicBezTo>
                    <a:pt x="168" y="250"/>
                    <a:pt x="197" y="238"/>
                    <a:pt x="218" y="218"/>
                  </a:cubicBezTo>
                  <a:cubicBezTo>
                    <a:pt x="227" y="235"/>
                    <a:pt x="227" y="235"/>
                    <a:pt x="227" y="235"/>
                  </a:cubicBezTo>
                  <a:cubicBezTo>
                    <a:pt x="203" y="256"/>
                    <a:pt x="172" y="268"/>
                    <a:pt x="137" y="268"/>
                  </a:cubicBezTo>
                  <a:cubicBezTo>
                    <a:pt x="61" y="268"/>
                    <a:pt x="0" y="207"/>
                    <a:pt x="0" y="131"/>
                  </a:cubicBezTo>
                  <a:cubicBezTo>
                    <a:pt x="0" y="70"/>
                    <a:pt x="39" y="19"/>
                    <a:pt x="94" y="0"/>
                  </a:cubicBezTo>
                  <a:lnTo>
                    <a:pt x="103" y="17"/>
                  </a:lnTo>
                  <a:close/>
                </a:path>
              </a:pathLst>
            </a:custGeom>
            <a:solidFill>
              <a:srgbClr val="6DA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" name="Freeform 200"/>
            <p:cNvSpPr>
              <a:spLocks/>
            </p:cNvSpPr>
            <p:nvPr/>
          </p:nvSpPr>
          <p:spPr bwMode="auto">
            <a:xfrm>
              <a:off x="6267451" y="6245226"/>
              <a:ext cx="365125" cy="82550"/>
            </a:xfrm>
            <a:custGeom>
              <a:avLst/>
              <a:gdLst>
                <a:gd name="T0" fmla="*/ 0 w 162"/>
                <a:gd name="T1" fmla="*/ 37 h 37"/>
                <a:gd name="T2" fmla="*/ 81 w 162"/>
                <a:gd name="T3" fmla="*/ 0 h 37"/>
                <a:gd name="T4" fmla="*/ 162 w 162"/>
                <a:gd name="T5" fmla="*/ 37 h 37"/>
                <a:gd name="T6" fmla="*/ 0 w 162"/>
                <a:gd name="T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" h="37">
                  <a:moveTo>
                    <a:pt x="0" y="37"/>
                  </a:moveTo>
                  <a:cubicBezTo>
                    <a:pt x="0" y="17"/>
                    <a:pt x="37" y="0"/>
                    <a:pt x="81" y="0"/>
                  </a:cubicBezTo>
                  <a:cubicBezTo>
                    <a:pt x="126" y="0"/>
                    <a:pt x="162" y="17"/>
                    <a:pt x="162" y="37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6DA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" name="Oval 201"/>
            <p:cNvSpPr>
              <a:spLocks noChangeArrowheads="1"/>
            </p:cNvSpPr>
            <p:nvPr/>
          </p:nvSpPr>
          <p:spPr bwMode="auto">
            <a:xfrm>
              <a:off x="6235701" y="5672138"/>
              <a:ext cx="457200" cy="457200"/>
            </a:xfrm>
            <a:prstGeom prst="ellipse">
              <a:avLst/>
            </a:pr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" name="Freeform 202"/>
            <p:cNvSpPr>
              <a:spLocks noEditPoints="1"/>
            </p:cNvSpPr>
            <p:nvPr/>
          </p:nvSpPr>
          <p:spPr bwMode="auto">
            <a:xfrm>
              <a:off x="6235701" y="5672138"/>
              <a:ext cx="449263" cy="457200"/>
            </a:xfrm>
            <a:custGeom>
              <a:avLst/>
              <a:gdLst>
                <a:gd name="T0" fmla="*/ 190 w 199"/>
                <a:gd name="T1" fmla="*/ 73 h 203"/>
                <a:gd name="T2" fmla="*/ 187 w 199"/>
                <a:gd name="T3" fmla="*/ 57 h 203"/>
                <a:gd name="T4" fmla="*/ 174 w 199"/>
                <a:gd name="T5" fmla="*/ 51 h 203"/>
                <a:gd name="T6" fmla="*/ 176 w 199"/>
                <a:gd name="T7" fmla="*/ 63 h 203"/>
                <a:gd name="T8" fmla="*/ 167 w 199"/>
                <a:gd name="T9" fmla="*/ 55 h 203"/>
                <a:gd name="T10" fmla="*/ 150 w 199"/>
                <a:gd name="T11" fmla="*/ 64 h 203"/>
                <a:gd name="T12" fmla="*/ 153 w 199"/>
                <a:gd name="T13" fmla="*/ 55 h 203"/>
                <a:gd name="T14" fmla="*/ 165 w 199"/>
                <a:gd name="T15" fmla="*/ 40 h 203"/>
                <a:gd name="T16" fmla="*/ 161 w 199"/>
                <a:gd name="T17" fmla="*/ 34 h 203"/>
                <a:gd name="T18" fmla="*/ 41 w 199"/>
                <a:gd name="T19" fmla="*/ 19 h 203"/>
                <a:gd name="T20" fmla="*/ 59 w 199"/>
                <a:gd name="T21" fmla="*/ 21 h 203"/>
                <a:gd name="T22" fmla="*/ 61 w 199"/>
                <a:gd name="T23" fmla="*/ 13 h 203"/>
                <a:gd name="T24" fmla="*/ 64 w 199"/>
                <a:gd name="T25" fmla="*/ 19 h 203"/>
                <a:gd name="T26" fmla="*/ 73 w 199"/>
                <a:gd name="T27" fmla="*/ 18 h 203"/>
                <a:gd name="T28" fmla="*/ 84 w 199"/>
                <a:gd name="T29" fmla="*/ 22 h 203"/>
                <a:gd name="T30" fmla="*/ 106 w 199"/>
                <a:gd name="T31" fmla="*/ 23 h 203"/>
                <a:gd name="T32" fmla="*/ 94 w 199"/>
                <a:gd name="T33" fmla="*/ 20 h 203"/>
                <a:gd name="T34" fmla="*/ 82 w 199"/>
                <a:gd name="T35" fmla="*/ 24 h 203"/>
                <a:gd name="T36" fmla="*/ 78 w 199"/>
                <a:gd name="T37" fmla="*/ 29 h 203"/>
                <a:gd name="T38" fmla="*/ 73 w 199"/>
                <a:gd name="T39" fmla="*/ 38 h 203"/>
                <a:gd name="T40" fmla="*/ 85 w 199"/>
                <a:gd name="T41" fmla="*/ 28 h 203"/>
                <a:gd name="T42" fmla="*/ 104 w 199"/>
                <a:gd name="T43" fmla="*/ 40 h 203"/>
                <a:gd name="T44" fmla="*/ 103 w 199"/>
                <a:gd name="T45" fmla="*/ 51 h 203"/>
                <a:gd name="T46" fmla="*/ 99 w 199"/>
                <a:gd name="T47" fmla="*/ 45 h 203"/>
                <a:gd name="T48" fmla="*/ 92 w 199"/>
                <a:gd name="T49" fmla="*/ 46 h 203"/>
                <a:gd name="T50" fmla="*/ 89 w 199"/>
                <a:gd name="T51" fmla="*/ 48 h 203"/>
                <a:gd name="T52" fmla="*/ 82 w 199"/>
                <a:gd name="T53" fmla="*/ 53 h 203"/>
                <a:gd name="T54" fmla="*/ 60 w 199"/>
                <a:gd name="T55" fmla="*/ 73 h 203"/>
                <a:gd name="T56" fmla="*/ 35 w 199"/>
                <a:gd name="T57" fmla="*/ 82 h 203"/>
                <a:gd name="T58" fmla="*/ 46 w 199"/>
                <a:gd name="T59" fmla="*/ 92 h 203"/>
                <a:gd name="T60" fmla="*/ 75 w 199"/>
                <a:gd name="T61" fmla="*/ 102 h 203"/>
                <a:gd name="T62" fmla="*/ 97 w 199"/>
                <a:gd name="T63" fmla="*/ 112 h 203"/>
                <a:gd name="T64" fmla="*/ 119 w 199"/>
                <a:gd name="T65" fmla="*/ 129 h 203"/>
                <a:gd name="T66" fmla="*/ 103 w 199"/>
                <a:gd name="T67" fmla="*/ 159 h 203"/>
                <a:gd name="T68" fmla="*/ 87 w 199"/>
                <a:gd name="T69" fmla="*/ 177 h 203"/>
                <a:gd name="T70" fmla="*/ 88 w 199"/>
                <a:gd name="T71" fmla="*/ 188 h 203"/>
                <a:gd name="T72" fmla="*/ 75 w 199"/>
                <a:gd name="T73" fmla="*/ 182 h 203"/>
                <a:gd name="T74" fmla="*/ 65 w 199"/>
                <a:gd name="T75" fmla="*/ 139 h 203"/>
                <a:gd name="T76" fmla="*/ 60 w 199"/>
                <a:gd name="T77" fmla="*/ 112 h 203"/>
                <a:gd name="T78" fmla="*/ 38 w 199"/>
                <a:gd name="T79" fmla="*/ 94 h 203"/>
                <a:gd name="T80" fmla="*/ 18 w 199"/>
                <a:gd name="T81" fmla="*/ 76 h 203"/>
                <a:gd name="T82" fmla="*/ 16 w 199"/>
                <a:gd name="T83" fmla="*/ 84 h 203"/>
                <a:gd name="T84" fmla="*/ 101 w 199"/>
                <a:gd name="T85" fmla="*/ 203 h 203"/>
                <a:gd name="T86" fmla="*/ 170 w 199"/>
                <a:gd name="T87" fmla="*/ 142 h 203"/>
                <a:gd name="T88" fmla="*/ 158 w 199"/>
                <a:gd name="T89" fmla="*/ 107 h 203"/>
                <a:gd name="T90" fmla="*/ 130 w 199"/>
                <a:gd name="T91" fmla="*/ 99 h 203"/>
                <a:gd name="T92" fmla="*/ 140 w 199"/>
                <a:gd name="T93" fmla="*/ 75 h 203"/>
                <a:gd name="T94" fmla="*/ 167 w 199"/>
                <a:gd name="T95" fmla="*/ 64 h 203"/>
                <a:gd name="T96" fmla="*/ 153 w 199"/>
                <a:gd name="T97" fmla="*/ 37 h 203"/>
                <a:gd name="T98" fmla="*/ 149 w 199"/>
                <a:gd name="T99" fmla="*/ 45 h 203"/>
                <a:gd name="T100" fmla="*/ 148 w 199"/>
                <a:gd name="T101" fmla="*/ 36 h 203"/>
                <a:gd name="T102" fmla="*/ 145 w 199"/>
                <a:gd name="T103" fmla="*/ 44 h 203"/>
                <a:gd name="T104" fmla="*/ 86 w 199"/>
                <a:gd name="T105" fmla="*/ 52 h 203"/>
                <a:gd name="T106" fmla="*/ 92 w 199"/>
                <a:gd name="T107" fmla="*/ 54 h 203"/>
                <a:gd name="T108" fmla="*/ 93 w 199"/>
                <a:gd name="T109" fmla="*/ 5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9" h="203">
                  <a:moveTo>
                    <a:pt x="176" y="72"/>
                  </a:moveTo>
                  <a:cubicBezTo>
                    <a:pt x="178" y="73"/>
                    <a:pt x="178" y="73"/>
                    <a:pt x="178" y="73"/>
                  </a:cubicBezTo>
                  <a:cubicBezTo>
                    <a:pt x="180" y="73"/>
                    <a:pt x="180" y="73"/>
                    <a:pt x="180" y="73"/>
                  </a:cubicBezTo>
                  <a:cubicBezTo>
                    <a:pt x="180" y="70"/>
                    <a:pt x="180" y="70"/>
                    <a:pt x="180" y="70"/>
                  </a:cubicBezTo>
                  <a:cubicBezTo>
                    <a:pt x="185" y="69"/>
                    <a:pt x="185" y="69"/>
                    <a:pt x="185" y="69"/>
                  </a:cubicBezTo>
                  <a:cubicBezTo>
                    <a:pt x="190" y="73"/>
                    <a:pt x="190" y="73"/>
                    <a:pt x="190" y="73"/>
                  </a:cubicBezTo>
                  <a:cubicBezTo>
                    <a:pt x="198" y="73"/>
                    <a:pt x="198" y="73"/>
                    <a:pt x="198" y="73"/>
                  </a:cubicBezTo>
                  <a:cubicBezTo>
                    <a:pt x="199" y="73"/>
                    <a:pt x="199" y="73"/>
                    <a:pt x="199" y="73"/>
                  </a:cubicBezTo>
                  <a:cubicBezTo>
                    <a:pt x="198" y="70"/>
                    <a:pt x="197" y="67"/>
                    <a:pt x="196" y="64"/>
                  </a:cubicBezTo>
                  <a:cubicBezTo>
                    <a:pt x="191" y="65"/>
                    <a:pt x="191" y="65"/>
                    <a:pt x="191" y="65"/>
                  </a:cubicBezTo>
                  <a:cubicBezTo>
                    <a:pt x="188" y="62"/>
                    <a:pt x="188" y="62"/>
                    <a:pt x="188" y="62"/>
                  </a:cubicBezTo>
                  <a:cubicBezTo>
                    <a:pt x="187" y="57"/>
                    <a:pt x="187" y="57"/>
                    <a:pt x="187" y="57"/>
                  </a:cubicBezTo>
                  <a:cubicBezTo>
                    <a:pt x="185" y="58"/>
                    <a:pt x="185" y="58"/>
                    <a:pt x="185" y="58"/>
                  </a:cubicBezTo>
                  <a:cubicBezTo>
                    <a:pt x="183" y="64"/>
                    <a:pt x="183" y="64"/>
                    <a:pt x="183" y="64"/>
                  </a:cubicBezTo>
                  <a:cubicBezTo>
                    <a:pt x="179" y="60"/>
                    <a:pt x="179" y="60"/>
                    <a:pt x="179" y="60"/>
                  </a:cubicBezTo>
                  <a:cubicBezTo>
                    <a:pt x="179" y="56"/>
                    <a:pt x="179" y="56"/>
                    <a:pt x="179" y="56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0" y="51"/>
                    <a:pt x="170" y="51"/>
                    <a:pt x="170" y="51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76" y="60"/>
                    <a:pt x="176" y="60"/>
                    <a:pt x="176" y="60"/>
                  </a:cubicBezTo>
                  <a:cubicBezTo>
                    <a:pt x="176" y="63"/>
                    <a:pt x="176" y="63"/>
                    <a:pt x="176" y="63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1" y="63"/>
                    <a:pt x="171" y="63"/>
                    <a:pt x="171" y="63"/>
                  </a:cubicBezTo>
                  <a:cubicBezTo>
                    <a:pt x="170" y="62"/>
                    <a:pt x="170" y="62"/>
                    <a:pt x="170" y="62"/>
                  </a:cubicBezTo>
                  <a:cubicBezTo>
                    <a:pt x="173" y="62"/>
                    <a:pt x="173" y="62"/>
                    <a:pt x="173" y="62"/>
                  </a:cubicBezTo>
                  <a:cubicBezTo>
                    <a:pt x="174" y="60"/>
                    <a:pt x="174" y="60"/>
                    <a:pt x="174" y="60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54" y="62"/>
                    <a:pt x="154" y="62"/>
                    <a:pt x="154" y="62"/>
                  </a:cubicBezTo>
                  <a:cubicBezTo>
                    <a:pt x="153" y="64"/>
                    <a:pt x="153" y="64"/>
                    <a:pt x="153" y="64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46" y="64"/>
                    <a:pt x="146" y="64"/>
                    <a:pt x="146" y="64"/>
                  </a:cubicBezTo>
                  <a:cubicBezTo>
                    <a:pt x="143" y="63"/>
                    <a:pt x="143" y="63"/>
                    <a:pt x="143" y="63"/>
                  </a:cubicBezTo>
                  <a:cubicBezTo>
                    <a:pt x="142" y="57"/>
                    <a:pt x="142" y="57"/>
                    <a:pt x="142" y="57"/>
                  </a:cubicBezTo>
                  <a:cubicBezTo>
                    <a:pt x="143" y="55"/>
                    <a:pt x="143" y="55"/>
                    <a:pt x="143" y="55"/>
                  </a:cubicBezTo>
                  <a:cubicBezTo>
                    <a:pt x="148" y="54"/>
                    <a:pt x="148" y="54"/>
                    <a:pt x="148" y="54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54" y="52"/>
                    <a:pt x="154" y="52"/>
                    <a:pt x="154" y="52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52" y="47"/>
                    <a:pt x="152" y="47"/>
                    <a:pt x="152" y="47"/>
                  </a:cubicBezTo>
                  <a:cubicBezTo>
                    <a:pt x="157" y="46"/>
                    <a:pt x="157" y="46"/>
                    <a:pt x="157" y="46"/>
                  </a:cubicBezTo>
                  <a:cubicBezTo>
                    <a:pt x="161" y="41"/>
                    <a:pt x="161" y="41"/>
                    <a:pt x="161" y="41"/>
                  </a:cubicBezTo>
                  <a:cubicBezTo>
                    <a:pt x="165" y="40"/>
                    <a:pt x="165" y="40"/>
                    <a:pt x="165" y="40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70" y="41"/>
                    <a:pt x="170" y="41"/>
                    <a:pt x="170" y="41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65" y="38"/>
                    <a:pt x="165" y="38"/>
                    <a:pt x="165" y="38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61" y="34"/>
                    <a:pt x="161" y="34"/>
                    <a:pt x="161" y="34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2" y="29"/>
                    <a:pt x="162" y="29"/>
                    <a:pt x="162" y="29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50" y="9"/>
                    <a:pt x="127" y="0"/>
                    <a:pt x="101" y="0"/>
                  </a:cubicBezTo>
                  <a:cubicBezTo>
                    <a:pt x="79" y="0"/>
                    <a:pt x="58" y="7"/>
                    <a:pt x="41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4" y="19"/>
                    <a:pt x="64" y="19"/>
                  </a:cubicBezTo>
                  <a:cubicBezTo>
                    <a:pt x="64" y="19"/>
                    <a:pt x="64" y="23"/>
                    <a:pt x="64" y="23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4" y="20"/>
                    <a:pt x="94" y="20"/>
                    <a:pt x="94" y="20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00" y="46"/>
                    <a:pt x="100" y="46"/>
                    <a:pt x="100" y="46"/>
                  </a:cubicBezTo>
                  <a:cubicBezTo>
                    <a:pt x="104" y="49"/>
                    <a:pt x="104" y="49"/>
                    <a:pt x="104" y="49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81" y="102"/>
                    <a:pt x="81" y="102"/>
                    <a:pt x="81" y="102"/>
                  </a:cubicBezTo>
                  <a:cubicBezTo>
                    <a:pt x="81" y="100"/>
                    <a:pt x="81" y="100"/>
                    <a:pt x="81" y="100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7" y="117"/>
                    <a:pt x="97" y="117"/>
                    <a:pt x="97" y="117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4"/>
                    <a:pt x="116" y="124"/>
                    <a:pt x="116" y="124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19" y="129"/>
                    <a:pt x="119" y="129"/>
                    <a:pt x="119" y="129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1" y="153"/>
                    <a:pt x="101" y="153"/>
                    <a:pt x="101" y="153"/>
                  </a:cubicBezTo>
                  <a:cubicBezTo>
                    <a:pt x="103" y="159"/>
                    <a:pt x="103" y="159"/>
                    <a:pt x="103" y="159"/>
                  </a:cubicBezTo>
                  <a:cubicBezTo>
                    <a:pt x="97" y="167"/>
                    <a:pt x="97" y="167"/>
                    <a:pt x="97" y="167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84" y="176"/>
                    <a:pt x="84" y="176"/>
                    <a:pt x="84" y="176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4" y="181"/>
                    <a:pt x="84" y="181"/>
                    <a:pt x="84" y="181"/>
                  </a:cubicBezTo>
                  <a:cubicBezTo>
                    <a:pt x="86" y="183"/>
                    <a:pt x="86" y="183"/>
                    <a:pt x="86" y="183"/>
                  </a:cubicBezTo>
                  <a:cubicBezTo>
                    <a:pt x="89" y="183"/>
                    <a:pt x="89" y="183"/>
                    <a:pt x="89" y="183"/>
                  </a:cubicBezTo>
                  <a:cubicBezTo>
                    <a:pt x="89" y="186"/>
                    <a:pt x="89" y="186"/>
                    <a:pt x="89" y="186"/>
                  </a:cubicBezTo>
                  <a:cubicBezTo>
                    <a:pt x="88" y="188"/>
                    <a:pt x="88" y="188"/>
                    <a:pt x="88" y="188"/>
                  </a:cubicBezTo>
                  <a:cubicBezTo>
                    <a:pt x="88" y="190"/>
                    <a:pt x="88" y="190"/>
                    <a:pt x="88" y="190"/>
                  </a:cubicBezTo>
                  <a:cubicBezTo>
                    <a:pt x="92" y="193"/>
                    <a:pt x="92" y="193"/>
                    <a:pt x="92" y="193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85" y="195"/>
                    <a:pt x="85" y="195"/>
                    <a:pt x="85" y="195"/>
                  </a:cubicBezTo>
                  <a:cubicBezTo>
                    <a:pt x="79" y="190"/>
                    <a:pt x="79" y="190"/>
                    <a:pt x="79" y="190"/>
                  </a:cubicBezTo>
                  <a:cubicBezTo>
                    <a:pt x="75" y="182"/>
                    <a:pt x="75" y="182"/>
                    <a:pt x="75" y="182"/>
                  </a:cubicBezTo>
                  <a:cubicBezTo>
                    <a:pt x="75" y="174"/>
                    <a:pt x="75" y="174"/>
                    <a:pt x="75" y="174"/>
                  </a:cubicBezTo>
                  <a:cubicBezTo>
                    <a:pt x="72" y="169"/>
                    <a:pt x="72" y="169"/>
                    <a:pt x="72" y="169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71" y="160"/>
                    <a:pt x="71" y="160"/>
                    <a:pt x="71" y="160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3"/>
                    <a:pt x="65" y="139"/>
                    <a:pt x="65" y="139"/>
                  </a:cubicBezTo>
                  <a:cubicBezTo>
                    <a:pt x="65" y="139"/>
                    <a:pt x="62" y="138"/>
                    <a:pt x="62" y="138"/>
                  </a:cubicBezTo>
                  <a:cubicBezTo>
                    <a:pt x="61" y="135"/>
                    <a:pt x="61" y="135"/>
                    <a:pt x="61" y="13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54" y="116"/>
                    <a:pt x="54" y="116"/>
                    <a:pt x="54" y="116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1" y="97"/>
                    <a:pt x="41" y="97"/>
                    <a:pt x="41" y="97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5" y="93"/>
                    <a:pt x="35" y="93"/>
                    <a:pt x="35" y="93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6" y="84"/>
                    <a:pt x="16" y="84"/>
                    <a:pt x="16" y="8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2" y="74"/>
                    <a:pt x="0" y="87"/>
                    <a:pt x="0" y="101"/>
                  </a:cubicBezTo>
                  <a:cubicBezTo>
                    <a:pt x="0" y="157"/>
                    <a:pt x="45" y="203"/>
                    <a:pt x="101" y="203"/>
                  </a:cubicBezTo>
                  <a:cubicBezTo>
                    <a:pt x="133" y="203"/>
                    <a:pt x="161" y="188"/>
                    <a:pt x="180" y="165"/>
                  </a:cubicBezTo>
                  <a:cubicBezTo>
                    <a:pt x="177" y="165"/>
                    <a:pt x="177" y="165"/>
                    <a:pt x="177" y="165"/>
                  </a:cubicBezTo>
                  <a:cubicBezTo>
                    <a:pt x="177" y="158"/>
                    <a:pt x="177" y="158"/>
                    <a:pt x="177" y="158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0" y="142"/>
                    <a:pt x="170" y="142"/>
                    <a:pt x="170" y="142"/>
                  </a:cubicBezTo>
                  <a:cubicBezTo>
                    <a:pt x="170" y="139"/>
                    <a:pt x="170" y="139"/>
                    <a:pt x="170" y="139"/>
                  </a:cubicBezTo>
                  <a:cubicBezTo>
                    <a:pt x="173" y="132"/>
                    <a:pt x="173" y="132"/>
                    <a:pt x="173" y="132"/>
                  </a:cubicBezTo>
                  <a:cubicBezTo>
                    <a:pt x="166" y="119"/>
                    <a:pt x="166" y="119"/>
                    <a:pt x="166" y="119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1" y="110"/>
                    <a:pt x="161" y="110"/>
                    <a:pt x="161" y="110"/>
                  </a:cubicBezTo>
                  <a:cubicBezTo>
                    <a:pt x="158" y="107"/>
                    <a:pt x="158" y="107"/>
                    <a:pt x="158" y="107"/>
                  </a:cubicBezTo>
                  <a:cubicBezTo>
                    <a:pt x="154" y="107"/>
                    <a:pt x="154" y="107"/>
                    <a:pt x="154" y="107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44" y="109"/>
                    <a:pt x="144" y="109"/>
                    <a:pt x="144" y="109"/>
                  </a:cubicBezTo>
                  <a:cubicBezTo>
                    <a:pt x="144" y="110"/>
                    <a:pt x="144" y="110"/>
                    <a:pt x="144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30" y="99"/>
                    <a:pt x="130" y="99"/>
                    <a:pt x="130" y="99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32" y="90"/>
                    <a:pt x="132" y="90"/>
                    <a:pt x="132" y="90"/>
                  </a:cubicBezTo>
                  <a:cubicBezTo>
                    <a:pt x="132" y="87"/>
                    <a:pt x="132" y="87"/>
                    <a:pt x="132" y="87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140" y="75"/>
                    <a:pt x="140" y="75"/>
                    <a:pt x="140" y="75"/>
                  </a:cubicBezTo>
                  <a:cubicBezTo>
                    <a:pt x="140" y="69"/>
                    <a:pt x="140" y="69"/>
                    <a:pt x="140" y="69"/>
                  </a:cubicBezTo>
                  <a:cubicBezTo>
                    <a:pt x="146" y="66"/>
                    <a:pt x="146" y="66"/>
                    <a:pt x="146" y="66"/>
                  </a:cubicBezTo>
                  <a:cubicBezTo>
                    <a:pt x="148" y="66"/>
                    <a:pt x="148" y="66"/>
                    <a:pt x="148" y="66"/>
                  </a:cubicBezTo>
                  <a:cubicBezTo>
                    <a:pt x="152" y="66"/>
                    <a:pt x="152" y="66"/>
                    <a:pt x="152" y="66"/>
                  </a:cubicBezTo>
                  <a:cubicBezTo>
                    <a:pt x="156" y="65"/>
                    <a:pt x="156" y="65"/>
                    <a:pt x="156" y="65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7" y="69"/>
                    <a:pt x="167" y="69"/>
                    <a:pt x="167" y="69"/>
                  </a:cubicBezTo>
                  <a:lnTo>
                    <a:pt x="176" y="72"/>
                  </a:lnTo>
                  <a:close/>
                  <a:moveTo>
                    <a:pt x="148" y="36"/>
                  </a:moveTo>
                  <a:cubicBezTo>
                    <a:pt x="149" y="34"/>
                    <a:pt x="149" y="34"/>
                    <a:pt x="149" y="34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56" y="42"/>
                    <a:pt x="156" y="42"/>
                    <a:pt x="156" y="42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6" y="45"/>
                    <a:pt x="156" y="45"/>
                    <a:pt x="156" y="45"/>
                  </a:cubicBezTo>
                  <a:cubicBezTo>
                    <a:pt x="152" y="45"/>
                    <a:pt x="152" y="45"/>
                    <a:pt x="152" y="45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50" y="42"/>
                    <a:pt x="150" y="42"/>
                    <a:pt x="150" y="42"/>
                  </a:cubicBezTo>
                  <a:cubicBezTo>
                    <a:pt x="152" y="41"/>
                    <a:pt x="152" y="41"/>
                    <a:pt x="152" y="41"/>
                  </a:cubicBezTo>
                  <a:cubicBezTo>
                    <a:pt x="152" y="40"/>
                    <a:pt x="152" y="40"/>
                    <a:pt x="152" y="40"/>
                  </a:cubicBezTo>
                  <a:cubicBezTo>
                    <a:pt x="150" y="38"/>
                    <a:pt x="150" y="38"/>
                    <a:pt x="150" y="38"/>
                  </a:cubicBezTo>
                  <a:cubicBezTo>
                    <a:pt x="148" y="37"/>
                    <a:pt x="148" y="37"/>
                    <a:pt x="148" y="37"/>
                  </a:cubicBezTo>
                  <a:lnTo>
                    <a:pt x="148" y="36"/>
                  </a:lnTo>
                  <a:close/>
                  <a:moveTo>
                    <a:pt x="142" y="42"/>
                  </a:moveTo>
                  <a:cubicBezTo>
                    <a:pt x="144" y="39"/>
                    <a:pt x="144" y="39"/>
                    <a:pt x="144" y="39"/>
                  </a:cubicBezTo>
                  <a:cubicBezTo>
                    <a:pt x="147" y="38"/>
                    <a:pt x="147" y="38"/>
                    <a:pt x="147" y="38"/>
                  </a:cubicBezTo>
                  <a:cubicBezTo>
                    <a:pt x="149" y="39"/>
                    <a:pt x="149" y="39"/>
                    <a:pt x="149" y="39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2" y="44"/>
                    <a:pt x="142" y="44"/>
                    <a:pt x="142" y="44"/>
                  </a:cubicBezTo>
                  <a:lnTo>
                    <a:pt x="142" y="42"/>
                  </a:lnTo>
                  <a:close/>
                  <a:moveTo>
                    <a:pt x="87" y="54"/>
                  </a:moveTo>
                  <a:cubicBezTo>
                    <a:pt x="85" y="55"/>
                    <a:pt x="85" y="55"/>
                    <a:pt x="85" y="55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87" y="53"/>
                    <a:pt x="87" y="53"/>
                    <a:pt x="87" y="53"/>
                  </a:cubicBezTo>
                  <a:lnTo>
                    <a:pt x="87" y="54"/>
                  </a:lnTo>
                  <a:close/>
                  <a:moveTo>
                    <a:pt x="95" y="52"/>
                  </a:moveTo>
                  <a:cubicBezTo>
                    <a:pt x="93" y="52"/>
                    <a:pt x="93" y="52"/>
                    <a:pt x="93" y="52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90" y="54"/>
                    <a:pt x="90" y="53"/>
                    <a:pt x="90" y="53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5" y="51"/>
                    <a:pt x="95" y="51"/>
                    <a:pt x="95" y="51"/>
                  </a:cubicBezTo>
                  <a:lnTo>
                    <a:pt x="95" y="52"/>
                  </a:ln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07" name="组合 406"/>
          <p:cNvGrpSpPr/>
          <p:nvPr/>
        </p:nvGrpSpPr>
        <p:grpSpPr>
          <a:xfrm>
            <a:off x="5743582" y="3515887"/>
            <a:ext cx="1058863" cy="1060450"/>
            <a:chOff x="5891214" y="4167188"/>
            <a:chExt cx="1058863" cy="1060450"/>
          </a:xfrm>
        </p:grpSpPr>
        <p:sp>
          <p:nvSpPr>
            <p:cNvPr id="389" name="Oval 203"/>
            <p:cNvSpPr>
              <a:spLocks noChangeArrowheads="1"/>
            </p:cNvSpPr>
            <p:nvPr/>
          </p:nvSpPr>
          <p:spPr bwMode="auto">
            <a:xfrm>
              <a:off x="5891214" y="4167188"/>
              <a:ext cx="1058863" cy="1060450"/>
            </a:xfrm>
            <a:prstGeom prst="ellipse">
              <a:avLst/>
            </a:pr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" name="Freeform 204"/>
            <p:cNvSpPr>
              <a:spLocks/>
            </p:cNvSpPr>
            <p:nvPr/>
          </p:nvSpPr>
          <p:spPr bwMode="auto">
            <a:xfrm>
              <a:off x="6261101" y="4370388"/>
              <a:ext cx="222250" cy="76200"/>
            </a:xfrm>
            <a:custGeom>
              <a:avLst/>
              <a:gdLst>
                <a:gd name="T0" fmla="*/ 0 w 99"/>
                <a:gd name="T1" fmla="*/ 18 h 34"/>
                <a:gd name="T2" fmla="*/ 16 w 99"/>
                <a:gd name="T3" fmla="*/ 34 h 34"/>
                <a:gd name="T4" fmla="*/ 84 w 99"/>
                <a:gd name="T5" fmla="*/ 34 h 34"/>
                <a:gd name="T6" fmla="*/ 99 w 99"/>
                <a:gd name="T7" fmla="*/ 18 h 34"/>
                <a:gd name="T8" fmla="*/ 99 w 99"/>
                <a:gd name="T9" fmla="*/ 16 h 34"/>
                <a:gd name="T10" fmla="*/ 84 w 99"/>
                <a:gd name="T11" fmla="*/ 0 h 34"/>
                <a:gd name="T12" fmla="*/ 16 w 99"/>
                <a:gd name="T13" fmla="*/ 0 h 34"/>
                <a:gd name="T14" fmla="*/ 0 w 99"/>
                <a:gd name="T15" fmla="*/ 16 h 34"/>
                <a:gd name="T16" fmla="*/ 0 w 99"/>
                <a:gd name="T1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34">
                  <a:moveTo>
                    <a:pt x="0" y="18"/>
                  </a:moveTo>
                  <a:cubicBezTo>
                    <a:pt x="0" y="27"/>
                    <a:pt x="7" y="34"/>
                    <a:pt x="16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92" y="34"/>
                    <a:pt x="99" y="27"/>
                    <a:pt x="99" y="18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7"/>
                    <a:pt x="92" y="0"/>
                    <a:pt x="8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E3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206"/>
            <p:cNvSpPr>
              <a:spLocks/>
            </p:cNvSpPr>
            <p:nvPr/>
          </p:nvSpPr>
          <p:spPr bwMode="auto">
            <a:xfrm>
              <a:off x="6113463" y="4413251"/>
              <a:ext cx="525463" cy="588963"/>
            </a:xfrm>
            <a:custGeom>
              <a:avLst/>
              <a:gdLst>
                <a:gd name="T0" fmla="*/ 83 w 233"/>
                <a:gd name="T1" fmla="*/ 78 h 261"/>
                <a:gd name="T2" fmla="*/ 83 w 233"/>
                <a:gd name="T3" fmla="*/ 0 h 261"/>
                <a:gd name="T4" fmla="*/ 146 w 233"/>
                <a:gd name="T5" fmla="*/ 0 h 261"/>
                <a:gd name="T6" fmla="*/ 146 w 233"/>
                <a:gd name="T7" fmla="*/ 78 h 261"/>
                <a:gd name="T8" fmla="*/ 233 w 233"/>
                <a:gd name="T9" fmla="*/ 232 h 261"/>
                <a:gd name="T10" fmla="*/ 205 w 233"/>
                <a:gd name="T11" fmla="*/ 261 h 261"/>
                <a:gd name="T12" fmla="*/ 27 w 233"/>
                <a:gd name="T13" fmla="*/ 261 h 261"/>
                <a:gd name="T14" fmla="*/ 0 w 233"/>
                <a:gd name="T15" fmla="*/ 232 h 261"/>
                <a:gd name="T16" fmla="*/ 83 w 233"/>
                <a:gd name="T17" fmla="*/ 7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261">
                  <a:moveTo>
                    <a:pt x="83" y="78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78"/>
                    <a:pt x="146" y="78"/>
                    <a:pt x="146" y="78"/>
                  </a:cubicBezTo>
                  <a:cubicBezTo>
                    <a:pt x="153" y="86"/>
                    <a:pt x="233" y="210"/>
                    <a:pt x="233" y="232"/>
                  </a:cubicBezTo>
                  <a:cubicBezTo>
                    <a:pt x="233" y="248"/>
                    <a:pt x="220" y="261"/>
                    <a:pt x="205" y="261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12" y="261"/>
                    <a:pt x="0" y="248"/>
                    <a:pt x="0" y="232"/>
                  </a:cubicBezTo>
                  <a:cubicBezTo>
                    <a:pt x="0" y="209"/>
                    <a:pt x="76" y="87"/>
                    <a:pt x="83" y="78"/>
                  </a:cubicBezTo>
                  <a:close/>
                </a:path>
              </a:pathLst>
            </a:custGeom>
            <a:solidFill>
              <a:srgbClr val="E3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07"/>
            <p:cNvSpPr>
              <a:spLocks/>
            </p:cNvSpPr>
            <p:nvPr/>
          </p:nvSpPr>
          <p:spPr bwMode="auto">
            <a:xfrm>
              <a:off x="6172201" y="4735513"/>
              <a:ext cx="406400" cy="225425"/>
            </a:xfrm>
            <a:custGeom>
              <a:avLst/>
              <a:gdLst>
                <a:gd name="T0" fmla="*/ 180 w 180"/>
                <a:gd name="T1" fmla="*/ 78 h 100"/>
                <a:gd name="T2" fmla="*/ 159 w 180"/>
                <a:gd name="T3" fmla="*/ 100 h 100"/>
                <a:gd name="T4" fmla="*/ 22 w 180"/>
                <a:gd name="T5" fmla="*/ 100 h 100"/>
                <a:gd name="T6" fmla="*/ 0 w 180"/>
                <a:gd name="T7" fmla="*/ 78 h 100"/>
                <a:gd name="T8" fmla="*/ 41 w 180"/>
                <a:gd name="T9" fmla="*/ 0 h 100"/>
                <a:gd name="T10" fmla="*/ 139 w 180"/>
                <a:gd name="T11" fmla="*/ 0 h 100"/>
                <a:gd name="T12" fmla="*/ 180 w 180"/>
                <a:gd name="T13" fmla="*/ 7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00">
                  <a:moveTo>
                    <a:pt x="180" y="78"/>
                  </a:moveTo>
                  <a:cubicBezTo>
                    <a:pt x="180" y="90"/>
                    <a:pt x="171" y="100"/>
                    <a:pt x="159" y="100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10" y="100"/>
                    <a:pt x="0" y="90"/>
                    <a:pt x="0" y="78"/>
                  </a:cubicBezTo>
                  <a:cubicBezTo>
                    <a:pt x="0" y="68"/>
                    <a:pt x="27" y="19"/>
                    <a:pt x="41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53" y="19"/>
                    <a:pt x="180" y="68"/>
                    <a:pt x="180" y="78"/>
                  </a:cubicBezTo>
                  <a:close/>
                </a:path>
              </a:pathLst>
            </a:custGeom>
            <a:solidFill>
              <a:srgbClr val="007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08"/>
            <p:cNvSpPr>
              <a:spLocks/>
            </p:cNvSpPr>
            <p:nvPr/>
          </p:nvSpPr>
          <p:spPr bwMode="auto">
            <a:xfrm>
              <a:off x="6400801" y="4813301"/>
              <a:ext cx="96838" cy="96838"/>
            </a:xfrm>
            <a:custGeom>
              <a:avLst/>
              <a:gdLst>
                <a:gd name="T0" fmla="*/ 4 w 43"/>
                <a:gd name="T1" fmla="*/ 28 h 43"/>
                <a:gd name="T2" fmla="*/ 28 w 43"/>
                <a:gd name="T3" fmla="*/ 39 h 43"/>
                <a:gd name="T4" fmla="*/ 39 w 43"/>
                <a:gd name="T5" fmla="*/ 15 h 43"/>
                <a:gd name="T6" fmla="*/ 15 w 43"/>
                <a:gd name="T7" fmla="*/ 4 h 43"/>
                <a:gd name="T8" fmla="*/ 4 w 43"/>
                <a:gd name="T9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4" y="28"/>
                  </a:moveTo>
                  <a:cubicBezTo>
                    <a:pt x="7" y="38"/>
                    <a:pt x="18" y="43"/>
                    <a:pt x="28" y="39"/>
                  </a:cubicBezTo>
                  <a:cubicBezTo>
                    <a:pt x="38" y="35"/>
                    <a:pt x="43" y="24"/>
                    <a:pt x="39" y="15"/>
                  </a:cubicBezTo>
                  <a:cubicBezTo>
                    <a:pt x="35" y="5"/>
                    <a:pt x="24" y="0"/>
                    <a:pt x="15" y="4"/>
                  </a:cubicBezTo>
                  <a:cubicBezTo>
                    <a:pt x="5" y="7"/>
                    <a:pt x="0" y="18"/>
                    <a:pt x="4" y="28"/>
                  </a:cubicBezTo>
                  <a:close/>
                </a:path>
              </a:pathLst>
            </a:custGeom>
            <a:solidFill>
              <a:srgbClr val="E3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09"/>
            <p:cNvSpPr>
              <a:spLocks/>
            </p:cNvSpPr>
            <p:nvPr/>
          </p:nvSpPr>
          <p:spPr bwMode="auto">
            <a:xfrm>
              <a:off x="6278563" y="4781551"/>
              <a:ext cx="52388" cy="50800"/>
            </a:xfrm>
            <a:custGeom>
              <a:avLst/>
              <a:gdLst>
                <a:gd name="T0" fmla="*/ 2 w 23"/>
                <a:gd name="T1" fmla="*/ 15 h 23"/>
                <a:gd name="T2" fmla="*/ 15 w 23"/>
                <a:gd name="T3" fmla="*/ 21 h 23"/>
                <a:gd name="T4" fmla="*/ 21 w 23"/>
                <a:gd name="T5" fmla="*/ 8 h 23"/>
                <a:gd name="T6" fmla="*/ 8 w 23"/>
                <a:gd name="T7" fmla="*/ 2 h 23"/>
                <a:gd name="T8" fmla="*/ 2 w 23"/>
                <a:gd name="T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15"/>
                  </a:moveTo>
                  <a:cubicBezTo>
                    <a:pt x="4" y="20"/>
                    <a:pt x="10" y="23"/>
                    <a:pt x="15" y="21"/>
                  </a:cubicBezTo>
                  <a:cubicBezTo>
                    <a:pt x="20" y="19"/>
                    <a:pt x="23" y="13"/>
                    <a:pt x="21" y="8"/>
                  </a:cubicBezTo>
                  <a:cubicBezTo>
                    <a:pt x="19" y="3"/>
                    <a:pt x="13" y="0"/>
                    <a:pt x="8" y="2"/>
                  </a:cubicBezTo>
                  <a:cubicBezTo>
                    <a:pt x="3" y="4"/>
                    <a:pt x="0" y="10"/>
                    <a:pt x="2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10"/>
            <p:cNvSpPr>
              <a:spLocks/>
            </p:cNvSpPr>
            <p:nvPr/>
          </p:nvSpPr>
          <p:spPr bwMode="auto">
            <a:xfrm>
              <a:off x="6323013" y="4868863"/>
              <a:ext cx="36513" cy="33338"/>
            </a:xfrm>
            <a:custGeom>
              <a:avLst/>
              <a:gdLst>
                <a:gd name="T0" fmla="*/ 2 w 16"/>
                <a:gd name="T1" fmla="*/ 10 h 15"/>
                <a:gd name="T2" fmla="*/ 10 w 16"/>
                <a:gd name="T3" fmla="*/ 14 h 15"/>
                <a:gd name="T4" fmla="*/ 14 w 16"/>
                <a:gd name="T5" fmla="*/ 5 h 15"/>
                <a:gd name="T6" fmla="*/ 6 w 16"/>
                <a:gd name="T7" fmla="*/ 1 h 15"/>
                <a:gd name="T8" fmla="*/ 2 w 16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10"/>
                  </a:moveTo>
                  <a:cubicBezTo>
                    <a:pt x="3" y="14"/>
                    <a:pt x="7" y="15"/>
                    <a:pt x="10" y="14"/>
                  </a:cubicBezTo>
                  <a:cubicBezTo>
                    <a:pt x="14" y="13"/>
                    <a:pt x="16" y="9"/>
                    <a:pt x="14" y="5"/>
                  </a:cubicBezTo>
                  <a:cubicBezTo>
                    <a:pt x="13" y="2"/>
                    <a:pt x="9" y="0"/>
                    <a:pt x="6" y="1"/>
                  </a:cubicBezTo>
                  <a:cubicBezTo>
                    <a:pt x="2" y="3"/>
                    <a:pt x="0" y="7"/>
                    <a:pt x="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11"/>
            <p:cNvSpPr>
              <a:spLocks/>
            </p:cNvSpPr>
            <p:nvPr/>
          </p:nvSpPr>
          <p:spPr bwMode="auto">
            <a:xfrm>
              <a:off x="6491288" y="4487863"/>
              <a:ext cx="195263" cy="65088"/>
            </a:xfrm>
            <a:custGeom>
              <a:avLst/>
              <a:gdLst>
                <a:gd name="T0" fmla="*/ 0 w 87"/>
                <a:gd name="T1" fmla="*/ 19 h 29"/>
                <a:gd name="T2" fmla="*/ 10 w 87"/>
                <a:gd name="T3" fmla="*/ 29 h 29"/>
                <a:gd name="T4" fmla="*/ 77 w 87"/>
                <a:gd name="T5" fmla="*/ 29 h 29"/>
                <a:gd name="T6" fmla="*/ 87 w 87"/>
                <a:gd name="T7" fmla="*/ 19 h 29"/>
                <a:gd name="T8" fmla="*/ 87 w 87"/>
                <a:gd name="T9" fmla="*/ 10 h 29"/>
                <a:gd name="T10" fmla="*/ 77 w 87"/>
                <a:gd name="T11" fmla="*/ 0 h 29"/>
                <a:gd name="T12" fmla="*/ 10 w 87"/>
                <a:gd name="T13" fmla="*/ 0 h 29"/>
                <a:gd name="T14" fmla="*/ 0 w 87"/>
                <a:gd name="T15" fmla="*/ 10 h 29"/>
                <a:gd name="T16" fmla="*/ 0 w 87"/>
                <a:gd name="T1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29">
                  <a:moveTo>
                    <a:pt x="0" y="19"/>
                  </a:moveTo>
                  <a:cubicBezTo>
                    <a:pt x="0" y="25"/>
                    <a:pt x="4" y="29"/>
                    <a:pt x="10" y="29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82" y="29"/>
                    <a:pt x="87" y="25"/>
                    <a:pt x="87" y="19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7" y="5"/>
                    <a:pt x="82" y="0"/>
                    <a:pt x="7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Rectangle 212"/>
            <p:cNvSpPr>
              <a:spLocks noChangeArrowheads="1"/>
            </p:cNvSpPr>
            <p:nvPr/>
          </p:nvSpPr>
          <p:spPr bwMode="auto">
            <a:xfrm>
              <a:off x="6521451" y="4514851"/>
              <a:ext cx="138113" cy="196850"/>
            </a:xfrm>
            <a:prstGeom prst="rect">
              <a:avLst/>
            </a:pr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Oval 213"/>
            <p:cNvSpPr>
              <a:spLocks noChangeArrowheads="1"/>
            </p:cNvSpPr>
            <p:nvPr/>
          </p:nvSpPr>
          <p:spPr bwMode="auto">
            <a:xfrm>
              <a:off x="6394451" y="4598988"/>
              <a:ext cx="393700" cy="393700"/>
            </a:xfrm>
            <a:prstGeom prst="ellipse">
              <a:avLst/>
            </a:pr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14"/>
            <p:cNvSpPr>
              <a:spLocks/>
            </p:cNvSpPr>
            <p:nvPr/>
          </p:nvSpPr>
          <p:spPr bwMode="auto">
            <a:xfrm>
              <a:off x="6427788" y="4738688"/>
              <a:ext cx="327025" cy="219075"/>
            </a:xfrm>
            <a:custGeom>
              <a:avLst/>
              <a:gdLst>
                <a:gd name="T0" fmla="*/ 145 w 145"/>
                <a:gd name="T1" fmla="*/ 25 h 97"/>
                <a:gd name="T2" fmla="*/ 73 w 145"/>
                <a:gd name="T3" fmla="*/ 97 h 97"/>
                <a:gd name="T4" fmla="*/ 0 w 145"/>
                <a:gd name="T5" fmla="*/ 25 h 97"/>
                <a:gd name="T6" fmla="*/ 4 w 145"/>
                <a:gd name="T7" fmla="*/ 0 h 97"/>
                <a:gd name="T8" fmla="*/ 141 w 145"/>
                <a:gd name="T9" fmla="*/ 0 h 97"/>
                <a:gd name="T10" fmla="*/ 145 w 145"/>
                <a:gd name="T11" fmla="*/ 2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97">
                  <a:moveTo>
                    <a:pt x="145" y="25"/>
                  </a:moveTo>
                  <a:cubicBezTo>
                    <a:pt x="145" y="65"/>
                    <a:pt x="113" y="97"/>
                    <a:pt x="73" y="97"/>
                  </a:cubicBezTo>
                  <a:cubicBezTo>
                    <a:pt x="33" y="97"/>
                    <a:pt x="0" y="65"/>
                    <a:pt x="0" y="25"/>
                  </a:cubicBezTo>
                  <a:cubicBezTo>
                    <a:pt x="0" y="16"/>
                    <a:pt x="2" y="6"/>
                    <a:pt x="4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3" y="6"/>
                    <a:pt x="145" y="16"/>
                    <a:pt x="145" y="25"/>
                  </a:cubicBez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Oval 215"/>
            <p:cNvSpPr>
              <a:spLocks noChangeArrowheads="1"/>
            </p:cNvSpPr>
            <p:nvPr/>
          </p:nvSpPr>
          <p:spPr bwMode="auto">
            <a:xfrm>
              <a:off x="6650038" y="4781551"/>
              <a:ext cx="55563" cy="5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Oval 216"/>
            <p:cNvSpPr>
              <a:spLocks noChangeArrowheads="1"/>
            </p:cNvSpPr>
            <p:nvPr/>
          </p:nvSpPr>
          <p:spPr bwMode="auto">
            <a:xfrm>
              <a:off x="6572251" y="4837113"/>
              <a:ext cx="66675" cy="68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Oval 217"/>
            <p:cNvSpPr>
              <a:spLocks noChangeArrowheads="1"/>
            </p:cNvSpPr>
            <p:nvPr/>
          </p:nvSpPr>
          <p:spPr bwMode="auto">
            <a:xfrm>
              <a:off x="6497638" y="4773613"/>
              <a:ext cx="36513" cy="36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08" name="组合 407"/>
          <p:cNvGrpSpPr/>
          <p:nvPr/>
        </p:nvGrpSpPr>
        <p:grpSpPr>
          <a:xfrm>
            <a:off x="7096131" y="3515887"/>
            <a:ext cx="1060450" cy="1060450"/>
            <a:chOff x="7243763" y="4167188"/>
            <a:chExt cx="1060450" cy="1060450"/>
          </a:xfrm>
        </p:grpSpPr>
        <p:sp>
          <p:nvSpPr>
            <p:cNvPr id="112" name="Oval 218"/>
            <p:cNvSpPr>
              <a:spLocks noChangeArrowheads="1"/>
            </p:cNvSpPr>
            <p:nvPr/>
          </p:nvSpPr>
          <p:spPr bwMode="auto">
            <a:xfrm>
              <a:off x="7243763" y="4167188"/>
              <a:ext cx="1060450" cy="1060450"/>
            </a:xfrm>
            <a:prstGeom prst="ellipse">
              <a:avLst/>
            </a:prstGeom>
            <a:solidFill>
              <a:srgbClr val="6DA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Rectangle 219"/>
            <p:cNvSpPr>
              <a:spLocks noChangeArrowheads="1"/>
            </p:cNvSpPr>
            <p:nvPr/>
          </p:nvSpPr>
          <p:spPr bwMode="auto">
            <a:xfrm>
              <a:off x="7667626" y="4906963"/>
              <a:ext cx="122238" cy="128588"/>
            </a:xfrm>
            <a:prstGeom prst="rect">
              <a:avLst/>
            </a:pr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220"/>
            <p:cNvSpPr>
              <a:spLocks/>
            </p:cNvSpPr>
            <p:nvPr/>
          </p:nvSpPr>
          <p:spPr bwMode="auto">
            <a:xfrm>
              <a:off x="7513638" y="5016501"/>
              <a:ext cx="449263" cy="34925"/>
            </a:xfrm>
            <a:custGeom>
              <a:avLst/>
              <a:gdLst>
                <a:gd name="T0" fmla="*/ 199 w 199"/>
                <a:gd name="T1" fmla="*/ 9 h 16"/>
                <a:gd name="T2" fmla="*/ 192 w 199"/>
                <a:gd name="T3" fmla="*/ 16 h 16"/>
                <a:gd name="T4" fmla="*/ 7 w 199"/>
                <a:gd name="T5" fmla="*/ 16 h 16"/>
                <a:gd name="T6" fmla="*/ 0 w 199"/>
                <a:gd name="T7" fmla="*/ 9 h 16"/>
                <a:gd name="T8" fmla="*/ 0 w 199"/>
                <a:gd name="T9" fmla="*/ 7 h 16"/>
                <a:gd name="T10" fmla="*/ 7 w 199"/>
                <a:gd name="T11" fmla="*/ 0 h 16"/>
                <a:gd name="T12" fmla="*/ 192 w 199"/>
                <a:gd name="T13" fmla="*/ 0 h 16"/>
                <a:gd name="T14" fmla="*/ 199 w 199"/>
                <a:gd name="T15" fmla="*/ 7 h 16"/>
                <a:gd name="T16" fmla="*/ 199 w 199"/>
                <a:gd name="T1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16">
                  <a:moveTo>
                    <a:pt x="199" y="9"/>
                  </a:moveTo>
                  <a:cubicBezTo>
                    <a:pt x="199" y="13"/>
                    <a:pt x="195" y="16"/>
                    <a:pt x="192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16"/>
                    <a:pt x="0" y="13"/>
                    <a:pt x="0" y="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5" y="0"/>
                    <a:pt x="199" y="3"/>
                    <a:pt x="199" y="7"/>
                  </a:cubicBezTo>
                  <a:lnTo>
                    <a:pt x="199" y="9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221"/>
            <p:cNvSpPr>
              <a:spLocks/>
            </p:cNvSpPr>
            <p:nvPr/>
          </p:nvSpPr>
          <p:spPr bwMode="auto">
            <a:xfrm>
              <a:off x="7623176" y="4826001"/>
              <a:ext cx="204788" cy="63500"/>
            </a:xfrm>
            <a:custGeom>
              <a:avLst/>
              <a:gdLst>
                <a:gd name="T0" fmla="*/ 86 w 91"/>
                <a:gd name="T1" fmla="*/ 1 h 28"/>
                <a:gd name="T2" fmla="*/ 80 w 91"/>
                <a:gd name="T3" fmla="*/ 7 h 28"/>
                <a:gd name="T4" fmla="*/ 80 w 91"/>
                <a:gd name="T5" fmla="*/ 17 h 28"/>
                <a:gd name="T6" fmla="*/ 79 w 91"/>
                <a:gd name="T7" fmla="*/ 17 h 28"/>
                <a:gd name="T8" fmla="*/ 11 w 91"/>
                <a:gd name="T9" fmla="*/ 17 h 28"/>
                <a:gd name="T10" fmla="*/ 11 w 91"/>
                <a:gd name="T11" fmla="*/ 5 h 28"/>
                <a:gd name="T12" fmla="*/ 5 w 91"/>
                <a:gd name="T13" fmla="*/ 0 h 28"/>
                <a:gd name="T14" fmla="*/ 0 w 91"/>
                <a:gd name="T15" fmla="*/ 5 h 28"/>
                <a:gd name="T16" fmla="*/ 0 w 91"/>
                <a:gd name="T17" fmla="*/ 28 h 28"/>
                <a:gd name="T18" fmla="*/ 91 w 91"/>
                <a:gd name="T19" fmla="*/ 28 h 28"/>
                <a:gd name="T20" fmla="*/ 91 w 91"/>
                <a:gd name="T21" fmla="*/ 7 h 28"/>
                <a:gd name="T22" fmla="*/ 86 w 91"/>
                <a:gd name="T23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28">
                  <a:moveTo>
                    <a:pt x="86" y="1"/>
                  </a:moveTo>
                  <a:cubicBezTo>
                    <a:pt x="83" y="1"/>
                    <a:pt x="80" y="4"/>
                    <a:pt x="80" y="7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0" y="17"/>
                    <a:pt x="80" y="17"/>
                    <a:pt x="79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4"/>
                    <a:pt x="89" y="1"/>
                    <a:pt x="86" y="1"/>
                  </a:cubicBez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222"/>
            <p:cNvSpPr>
              <a:spLocks/>
            </p:cNvSpPr>
            <p:nvPr/>
          </p:nvSpPr>
          <p:spPr bwMode="auto">
            <a:xfrm>
              <a:off x="7554913" y="4459288"/>
              <a:ext cx="508000" cy="495300"/>
            </a:xfrm>
            <a:custGeom>
              <a:avLst/>
              <a:gdLst>
                <a:gd name="T0" fmla="*/ 144 w 225"/>
                <a:gd name="T1" fmla="*/ 220 h 220"/>
                <a:gd name="T2" fmla="*/ 16 w 225"/>
                <a:gd name="T3" fmla="*/ 220 h 220"/>
                <a:gd name="T4" fmla="*/ 0 w 225"/>
                <a:gd name="T5" fmla="*/ 204 h 220"/>
                <a:gd name="T6" fmla="*/ 16 w 225"/>
                <a:gd name="T7" fmla="*/ 188 h 220"/>
                <a:gd name="T8" fmla="*/ 137 w 225"/>
                <a:gd name="T9" fmla="*/ 188 h 220"/>
                <a:gd name="T10" fmla="*/ 188 w 225"/>
                <a:gd name="T11" fmla="*/ 135 h 220"/>
                <a:gd name="T12" fmla="*/ 128 w 225"/>
                <a:gd name="T13" fmla="*/ 26 h 220"/>
                <a:gd name="T14" fmla="*/ 134 w 225"/>
                <a:gd name="T15" fmla="*/ 4 h 220"/>
                <a:gd name="T16" fmla="*/ 155 w 225"/>
                <a:gd name="T17" fmla="*/ 11 h 220"/>
                <a:gd name="T18" fmla="*/ 221 w 225"/>
                <a:gd name="T19" fmla="*/ 129 h 220"/>
                <a:gd name="T20" fmla="*/ 219 w 225"/>
                <a:gd name="T21" fmla="*/ 148 h 220"/>
                <a:gd name="T22" fmla="*/ 155 w 225"/>
                <a:gd name="T23" fmla="*/ 215 h 220"/>
                <a:gd name="T24" fmla="*/ 144 w 225"/>
                <a:gd name="T25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5" h="220">
                  <a:moveTo>
                    <a:pt x="144" y="220"/>
                  </a:moveTo>
                  <a:cubicBezTo>
                    <a:pt x="16" y="220"/>
                    <a:pt x="16" y="220"/>
                    <a:pt x="16" y="220"/>
                  </a:cubicBezTo>
                  <a:cubicBezTo>
                    <a:pt x="7" y="220"/>
                    <a:pt x="0" y="213"/>
                    <a:pt x="0" y="204"/>
                  </a:cubicBezTo>
                  <a:cubicBezTo>
                    <a:pt x="0" y="195"/>
                    <a:pt x="7" y="188"/>
                    <a:pt x="16" y="188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88" y="135"/>
                    <a:pt x="188" y="135"/>
                    <a:pt x="188" y="135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3" y="18"/>
                    <a:pt x="126" y="9"/>
                    <a:pt x="134" y="4"/>
                  </a:cubicBezTo>
                  <a:cubicBezTo>
                    <a:pt x="141" y="0"/>
                    <a:pt x="151" y="3"/>
                    <a:pt x="155" y="11"/>
                  </a:cubicBezTo>
                  <a:cubicBezTo>
                    <a:pt x="221" y="129"/>
                    <a:pt x="221" y="129"/>
                    <a:pt x="221" y="129"/>
                  </a:cubicBezTo>
                  <a:cubicBezTo>
                    <a:pt x="225" y="135"/>
                    <a:pt x="224" y="143"/>
                    <a:pt x="219" y="148"/>
                  </a:cubicBezTo>
                  <a:cubicBezTo>
                    <a:pt x="155" y="215"/>
                    <a:pt x="155" y="215"/>
                    <a:pt x="155" y="215"/>
                  </a:cubicBezTo>
                  <a:cubicBezTo>
                    <a:pt x="152" y="218"/>
                    <a:pt x="148" y="220"/>
                    <a:pt x="144" y="220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223"/>
            <p:cNvSpPr>
              <a:spLocks/>
            </p:cNvSpPr>
            <p:nvPr/>
          </p:nvSpPr>
          <p:spPr bwMode="auto">
            <a:xfrm>
              <a:off x="7656513" y="4610101"/>
              <a:ext cx="87313" cy="93663"/>
            </a:xfrm>
            <a:custGeom>
              <a:avLst/>
              <a:gdLst>
                <a:gd name="T0" fmla="*/ 26 w 39"/>
                <a:gd name="T1" fmla="*/ 39 h 42"/>
                <a:gd name="T2" fmla="*/ 16 w 39"/>
                <a:gd name="T3" fmla="*/ 38 h 42"/>
                <a:gd name="T4" fmla="*/ 3 w 39"/>
                <a:gd name="T5" fmla="*/ 19 h 42"/>
                <a:gd name="T6" fmla="*/ 4 w 39"/>
                <a:gd name="T7" fmla="*/ 9 h 42"/>
                <a:gd name="T8" fmla="*/ 13 w 39"/>
                <a:gd name="T9" fmla="*/ 3 h 42"/>
                <a:gd name="T10" fmla="*/ 23 w 39"/>
                <a:gd name="T11" fmla="*/ 4 h 42"/>
                <a:gd name="T12" fmla="*/ 37 w 39"/>
                <a:gd name="T13" fmla="*/ 23 h 42"/>
                <a:gd name="T14" fmla="*/ 35 w 39"/>
                <a:gd name="T15" fmla="*/ 33 h 42"/>
                <a:gd name="T16" fmla="*/ 26 w 39"/>
                <a:gd name="T17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2">
                  <a:moveTo>
                    <a:pt x="26" y="39"/>
                  </a:moveTo>
                  <a:cubicBezTo>
                    <a:pt x="23" y="42"/>
                    <a:pt x="19" y="41"/>
                    <a:pt x="16" y="3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0" y="16"/>
                    <a:pt x="1" y="11"/>
                    <a:pt x="4" y="9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6" y="0"/>
                    <a:pt x="21" y="1"/>
                    <a:pt x="23" y="4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9" y="26"/>
                    <a:pt x="38" y="31"/>
                    <a:pt x="35" y="33"/>
                  </a:cubicBezTo>
                  <a:lnTo>
                    <a:pt x="26" y="39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224"/>
            <p:cNvSpPr>
              <a:spLocks/>
            </p:cNvSpPr>
            <p:nvPr/>
          </p:nvSpPr>
          <p:spPr bwMode="auto">
            <a:xfrm>
              <a:off x="7945438" y="4354513"/>
              <a:ext cx="139700" cy="149225"/>
            </a:xfrm>
            <a:custGeom>
              <a:avLst/>
              <a:gdLst>
                <a:gd name="T0" fmla="*/ 35 w 62"/>
                <a:gd name="T1" fmla="*/ 64 h 66"/>
                <a:gd name="T2" fmla="*/ 25 w 62"/>
                <a:gd name="T3" fmla="*/ 62 h 66"/>
                <a:gd name="T4" fmla="*/ 2 w 62"/>
                <a:gd name="T5" fmla="*/ 30 h 66"/>
                <a:gd name="T6" fmla="*/ 3 w 62"/>
                <a:gd name="T7" fmla="*/ 20 h 66"/>
                <a:gd name="T8" fmla="*/ 27 w 62"/>
                <a:gd name="T9" fmla="*/ 3 h 66"/>
                <a:gd name="T10" fmla="*/ 37 w 62"/>
                <a:gd name="T11" fmla="*/ 4 h 66"/>
                <a:gd name="T12" fmla="*/ 60 w 62"/>
                <a:gd name="T13" fmla="*/ 37 h 66"/>
                <a:gd name="T14" fmla="*/ 59 w 62"/>
                <a:gd name="T15" fmla="*/ 47 h 66"/>
                <a:gd name="T16" fmla="*/ 35 w 62"/>
                <a:gd name="T17" fmla="*/ 6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6">
                  <a:moveTo>
                    <a:pt x="35" y="64"/>
                  </a:moveTo>
                  <a:cubicBezTo>
                    <a:pt x="32" y="66"/>
                    <a:pt x="28" y="66"/>
                    <a:pt x="25" y="62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0" y="27"/>
                    <a:pt x="0" y="22"/>
                    <a:pt x="3" y="2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30" y="0"/>
                    <a:pt x="34" y="1"/>
                    <a:pt x="37" y="4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2" y="40"/>
                    <a:pt x="62" y="45"/>
                    <a:pt x="59" y="47"/>
                  </a:cubicBezTo>
                  <a:lnTo>
                    <a:pt x="35" y="64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225"/>
            <p:cNvSpPr>
              <a:spLocks/>
            </p:cNvSpPr>
            <p:nvPr/>
          </p:nvSpPr>
          <p:spPr bwMode="auto">
            <a:xfrm>
              <a:off x="7720013" y="4370388"/>
              <a:ext cx="334963" cy="303213"/>
            </a:xfrm>
            <a:custGeom>
              <a:avLst/>
              <a:gdLst>
                <a:gd name="T0" fmla="*/ 45 w 149"/>
                <a:gd name="T1" fmla="*/ 132 h 134"/>
                <a:gd name="T2" fmla="*/ 35 w 149"/>
                <a:gd name="T3" fmla="*/ 131 h 134"/>
                <a:gd name="T4" fmla="*/ 2 w 149"/>
                <a:gd name="T5" fmla="*/ 84 h 134"/>
                <a:gd name="T6" fmla="*/ 4 w 149"/>
                <a:gd name="T7" fmla="*/ 75 h 134"/>
                <a:gd name="T8" fmla="*/ 104 w 149"/>
                <a:gd name="T9" fmla="*/ 2 h 134"/>
                <a:gd name="T10" fmla="*/ 114 w 149"/>
                <a:gd name="T11" fmla="*/ 4 h 134"/>
                <a:gd name="T12" fmla="*/ 147 w 149"/>
                <a:gd name="T13" fmla="*/ 50 h 134"/>
                <a:gd name="T14" fmla="*/ 146 w 149"/>
                <a:gd name="T15" fmla="*/ 60 h 134"/>
                <a:gd name="T16" fmla="*/ 45 w 149"/>
                <a:gd name="T17" fmla="*/ 13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134">
                  <a:moveTo>
                    <a:pt x="45" y="132"/>
                  </a:moveTo>
                  <a:cubicBezTo>
                    <a:pt x="42" y="134"/>
                    <a:pt x="38" y="134"/>
                    <a:pt x="35" y="131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0" y="81"/>
                    <a:pt x="1" y="77"/>
                    <a:pt x="4" y="75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7" y="0"/>
                    <a:pt x="112" y="1"/>
                    <a:pt x="114" y="4"/>
                  </a:cubicBezTo>
                  <a:cubicBezTo>
                    <a:pt x="147" y="50"/>
                    <a:pt x="147" y="50"/>
                    <a:pt x="147" y="50"/>
                  </a:cubicBezTo>
                  <a:cubicBezTo>
                    <a:pt x="149" y="53"/>
                    <a:pt x="149" y="58"/>
                    <a:pt x="146" y="60"/>
                  </a:cubicBezTo>
                  <a:lnTo>
                    <a:pt x="45" y="132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226"/>
            <p:cNvSpPr>
              <a:spLocks/>
            </p:cNvSpPr>
            <p:nvPr/>
          </p:nvSpPr>
          <p:spPr bwMode="auto">
            <a:xfrm>
              <a:off x="7666038" y="4540251"/>
              <a:ext cx="157163" cy="171450"/>
            </a:xfrm>
            <a:custGeom>
              <a:avLst/>
              <a:gdLst>
                <a:gd name="T0" fmla="*/ 45 w 70"/>
                <a:gd name="T1" fmla="*/ 74 h 76"/>
                <a:gd name="T2" fmla="*/ 36 w 70"/>
                <a:gd name="T3" fmla="*/ 73 h 76"/>
                <a:gd name="T4" fmla="*/ 2 w 70"/>
                <a:gd name="T5" fmla="*/ 26 h 76"/>
                <a:gd name="T6" fmla="*/ 4 w 70"/>
                <a:gd name="T7" fmla="*/ 17 h 76"/>
                <a:gd name="T8" fmla="*/ 28 w 70"/>
                <a:gd name="T9" fmla="*/ 0 h 76"/>
                <a:gd name="T10" fmla="*/ 70 w 70"/>
                <a:gd name="T11" fmla="*/ 57 h 76"/>
                <a:gd name="T12" fmla="*/ 45 w 70"/>
                <a:gd name="T13" fmla="*/ 7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76">
                  <a:moveTo>
                    <a:pt x="45" y="74"/>
                  </a:moveTo>
                  <a:cubicBezTo>
                    <a:pt x="42" y="76"/>
                    <a:pt x="38" y="76"/>
                    <a:pt x="36" y="7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3"/>
                    <a:pt x="1" y="19"/>
                    <a:pt x="4" y="1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70" y="57"/>
                    <a:pt x="70" y="57"/>
                    <a:pt x="70" y="57"/>
                  </a:cubicBezTo>
                  <a:lnTo>
                    <a:pt x="45" y="74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Oval 227"/>
            <p:cNvSpPr>
              <a:spLocks noChangeArrowheads="1"/>
            </p:cNvSpPr>
            <p:nvPr/>
          </p:nvSpPr>
          <p:spPr bwMode="auto">
            <a:xfrm>
              <a:off x="7839076" y="4489451"/>
              <a:ext cx="146050" cy="144463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Oval 228"/>
            <p:cNvSpPr>
              <a:spLocks noChangeArrowheads="1"/>
            </p:cNvSpPr>
            <p:nvPr/>
          </p:nvSpPr>
          <p:spPr bwMode="auto">
            <a:xfrm>
              <a:off x="7861301" y="4513263"/>
              <a:ext cx="101600" cy="101600"/>
            </a:xfrm>
            <a:prstGeom prst="ellipse">
              <a:avLst/>
            </a:pr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Oval 229"/>
            <p:cNvSpPr>
              <a:spLocks noChangeArrowheads="1"/>
            </p:cNvSpPr>
            <p:nvPr/>
          </p:nvSpPr>
          <p:spPr bwMode="auto">
            <a:xfrm>
              <a:off x="7958138" y="4711701"/>
              <a:ext cx="112713" cy="109538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Oval 230"/>
            <p:cNvSpPr>
              <a:spLocks noChangeArrowheads="1"/>
            </p:cNvSpPr>
            <p:nvPr/>
          </p:nvSpPr>
          <p:spPr bwMode="auto">
            <a:xfrm>
              <a:off x="7981951" y="4730751"/>
              <a:ext cx="66675" cy="68263"/>
            </a:xfrm>
            <a:prstGeom prst="ellipse">
              <a:avLst/>
            </a:pr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8451856" y="3515887"/>
            <a:ext cx="1058863" cy="1060450"/>
            <a:chOff x="8599488" y="4167188"/>
            <a:chExt cx="1058863" cy="1060450"/>
          </a:xfrm>
        </p:grpSpPr>
        <p:sp>
          <p:nvSpPr>
            <p:cNvPr id="125" name="Oval 231"/>
            <p:cNvSpPr>
              <a:spLocks noChangeArrowheads="1"/>
            </p:cNvSpPr>
            <p:nvPr/>
          </p:nvSpPr>
          <p:spPr bwMode="auto">
            <a:xfrm>
              <a:off x="8599488" y="4167188"/>
              <a:ext cx="1058863" cy="1060450"/>
            </a:xfrm>
            <a:prstGeom prst="ellipse">
              <a:avLst/>
            </a:pr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232"/>
            <p:cNvSpPr>
              <a:spLocks/>
            </p:cNvSpPr>
            <p:nvPr/>
          </p:nvSpPr>
          <p:spPr bwMode="auto">
            <a:xfrm>
              <a:off x="8916988" y="4360863"/>
              <a:ext cx="74613" cy="249238"/>
            </a:xfrm>
            <a:custGeom>
              <a:avLst/>
              <a:gdLst>
                <a:gd name="T0" fmla="*/ 33 w 33"/>
                <a:gd name="T1" fmla="*/ 93 h 110"/>
                <a:gd name="T2" fmla="*/ 17 w 33"/>
                <a:gd name="T3" fmla="*/ 110 h 110"/>
                <a:gd name="T4" fmla="*/ 17 w 33"/>
                <a:gd name="T5" fmla="*/ 110 h 110"/>
                <a:gd name="T6" fmla="*/ 0 w 33"/>
                <a:gd name="T7" fmla="*/ 93 h 110"/>
                <a:gd name="T8" fmla="*/ 0 w 33"/>
                <a:gd name="T9" fmla="*/ 17 h 110"/>
                <a:gd name="T10" fmla="*/ 17 w 33"/>
                <a:gd name="T11" fmla="*/ 0 h 110"/>
                <a:gd name="T12" fmla="*/ 17 w 33"/>
                <a:gd name="T13" fmla="*/ 0 h 110"/>
                <a:gd name="T14" fmla="*/ 33 w 33"/>
                <a:gd name="T15" fmla="*/ 17 h 110"/>
                <a:gd name="T16" fmla="*/ 33 w 33"/>
                <a:gd name="T17" fmla="*/ 9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10">
                  <a:moveTo>
                    <a:pt x="33" y="93"/>
                  </a:moveTo>
                  <a:cubicBezTo>
                    <a:pt x="33" y="102"/>
                    <a:pt x="26" y="110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7" y="110"/>
                    <a:pt x="0" y="102"/>
                    <a:pt x="0" y="9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6" y="0"/>
                    <a:pt x="33" y="7"/>
                    <a:pt x="33" y="17"/>
                  </a:cubicBezTo>
                  <a:lnTo>
                    <a:pt x="33" y="93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233"/>
            <p:cNvSpPr>
              <a:spLocks/>
            </p:cNvSpPr>
            <p:nvPr/>
          </p:nvSpPr>
          <p:spPr bwMode="auto">
            <a:xfrm>
              <a:off x="9296401" y="4360863"/>
              <a:ext cx="76200" cy="249238"/>
            </a:xfrm>
            <a:custGeom>
              <a:avLst/>
              <a:gdLst>
                <a:gd name="T0" fmla="*/ 34 w 34"/>
                <a:gd name="T1" fmla="*/ 93 h 110"/>
                <a:gd name="T2" fmla="*/ 17 w 34"/>
                <a:gd name="T3" fmla="*/ 110 h 110"/>
                <a:gd name="T4" fmla="*/ 17 w 34"/>
                <a:gd name="T5" fmla="*/ 110 h 110"/>
                <a:gd name="T6" fmla="*/ 0 w 34"/>
                <a:gd name="T7" fmla="*/ 93 h 110"/>
                <a:gd name="T8" fmla="*/ 0 w 34"/>
                <a:gd name="T9" fmla="*/ 17 h 110"/>
                <a:gd name="T10" fmla="*/ 17 w 34"/>
                <a:gd name="T11" fmla="*/ 0 h 110"/>
                <a:gd name="T12" fmla="*/ 17 w 34"/>
                <a:gd name="T13" fmla="*/ 0 h 110"/>
                <a:gd name="T14" fmla="*/ 34 w 34"/>
                <a:gd name="T15" fmla="*/ 17 h 110"/>
                <a:gd name="T16" fmla="*/ 34 w 34"/>
                <a:gd name="T17" fmla="*/ 9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0">
                  <a:moveTo>
                    <a:pt x="34" y="93"/>
                  </a:moveTo>
                  <a:cubicBezTo>
                    <a:pt x="34" y="102"/>
                    <a:pt x="27" y="110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8" y="110"/>
                    <a:pt x="0" y="102"/>
                    <a:pt x="0" y="9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0"/>
                    <a:pt x="34" y="7"/>
                    <a:pt x="34" y="17"/>
                  </a:cubicBezTo>
                  <a:lnTo>
                    <a:pt x="34" y="93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234"/>
            <p:cNvSpPr>
              <a:spLocks/>
            </p:cNvSpPr>
            <p:nvPr/>
          </p:nvSpPr>
          <p:spPr bwMode="auto">
            <a:xfrm>
              <a:off x="9036051" y="4314826"/>
              <a:ext cx="214313" cy="119063"/>
            </a:xfrm>
            <a:custGeom>
              <a:avLst/>
              <a:gdLst>
                <a:gd name="T0" fmla="*/ 90 w 95"/>
                <a:gd name="T1" fmla="*/ 53 h 53"/>
                <a:gd name="T2" fmla="*/ 74 w 95"/>
                <a:gd name="T3" fmla="*/ 50 h 53"/>
                <a:gd name="T4" fmla="*/ 69 w 95"/>
                <a:gd name="T5" fmla="*/ 24 h 53"/>
                <a:gd name="T6" fmla="*/ 48 w 95"/>
                <a:gd name="T7" fmla="*/ 16 h 53"/>
                <a:gd name="T8" fmla="*/ 26 w 95"/>
                <a:gd name="T9" fmla="*/ 24 h 53"/>
                <a:gd name="T10" fmla="*/ 21 w 95"/>
                <a:gd name="T11" fmla="*/ 50 h 53"/>
                <a:gd name="T12" fmla="*/ 5 w 95"/>
                <a:gd name="T13" fmla="*/ 53 h 53"/>
                <a:gd name="T14" fmla="*/ 13 w 95"/>
                <a:gd name="T15" fmla="*/ 14 h 53"/>
                <a:gd name="T16" fmla="*/ 48 w 95"/>
                <a:gd name="T17" fmla="*/ 0 h 53"/>
                <a:gd name="T18" fmla="*/ 82 w 95"/>
                <a:gd name="T19" fmla="*/ 14 h 53"/>
                <a:gd name="T20" fmla="*/ 90 w 95"/>
                <a:gd name="T2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53">
                  <a:moveTo>
                    <a:pt x="90" y="53"/>
                  </a:move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7" y="34"/>
                    <a:pt x="69" y="24"/>
                  </a:cubicBezTo>
                  <a:cubicBezTo>
                    <a:pt x="65" y="19"/>
                    <a:pt x="58" y="16"/>
                    <a:pt x="48" y="16"/>
                  </a:cubicBezTo>
                  <a:cubicBezTo>
                    <a:pt x="37" y="16"/>
                    <a:pt x="30" y="19"/>
                    <a:pt x="26" y="24"/>
                  </a:cubicBezTo>
                  <a:cubicBezTo>
                    <a:pt x="18" y="34"/>
                    <a:pt x="21" y="50"/>
                    <a:pt x="21" y="5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2"/>
                    <a:pt x="0" y="30"/>
                    <a:pt x="13" y="14"/>
                  </a:cubicBezTo>
                  <a:cubicBezTo>
                    <a:pt x="21" y="5"/>
                    <a:pt x="32" y="0"/>
                    <a:pt x="48" y="0"/>
                  </a:cubicBezTo>
                  <a:cubicBezTo>
                    <a:pt x="63" y="0"/>
                    <a:pt x="74" y="5"/>
                    <a:pt x="82" y="14"/>
                  </a:cubicBezTo>
                  <a:cubicBezTo>
                    <a:pt x="95" y="30"/>
                    <a:pt x="90" y="52"/>
                    <a:pt x="90" y="53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235"/>
            <p:cNvSpPr>
              <a:spLocks/>
            </p:cNvSpPr>
            <p:nvPr/>
          </p:nvSpPr>
          <p:spPr bwMode="auto">
            <a:xfrm>
              <a:off x="8826501" y="4695826"/>
              <a:ext cx="123825" cy="273050"/>
            </a:xfrm>
            <a:custGeom>
              <a:avLst/>
              <a:gdLst>
                <a:gd name="T0" fmla="*/ 55 w 55"/>
                <a:gd name="T1" fmla="*/ 94 h 121"/>
                <a:gd name="T2" fmla="*/ 27 w 55"/>
                <a:gd name="T3" fmla="*/ 121 h 121"/>
                <a:gd name="T4" fmla="*/ 27 w 55"/>
                <a:gd name="T5" fmla="*/ 121 h 121"/>
                <a:gd name="T6" fmla="*/ 0 w 55"/>
                <a:gd name="T7" fmla="*/ 94 h 121"/>
                <a:gd name="T8" fmla="*/ 0 w 55"/>
                <a:gd name="T9" fmla="*/ 27 h 121"/>
                <a:gd name="T10" fmla="*/ 27 w 55"/>
                <a:gd name="T11" fmla="*/ 0 h 121"/>
                <a:gd name="T12" fmla="*/ 27 w 55"/>
                <a:gd name="T13" fmla="*/ 0 h 121"/>
                <a:gd name="T14" fmla="*/ 55 w 55"/>
                <a:gd name="T15" fmla="*/ 27 h 121"/>
                <a:gd name="T16" fmla="*/ 55 w 55"/>
                <a:gd name="T17" fmla="*/ 9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121">
                  <a:moveTo>
                    <a:pt x="55" y="94"/>
                  </a:moveTo>
                  <a:cubicBezTo>
                    <a:pt x="55" y="109"/>
                    <a:pt x="42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12" y="121"/>
                    <a:pt x="0" y="109"/>
                    <a:pt x="0" y="9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lnTo>
                    <a:pt x="55" y="94"/>
                  </a:ln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236"/>
            <p:cNvSpPr>
              <a:spLocks/>
            </p:cNvSpPr>
            <p:nvPr/>
          </p:nvSpPr>
          <p:spPr bwMode="auto">
            <a:xfrm>
              <a:off x="9334501" y="4695826"/>
              <a:ext cx="123825" cy="273050"/>
            </a:xfrm>
            <a:custGeom>
              <a:avLst/>
              <a:gdLst>
                <a:gd name="T0" fmla="*/ 55 w 55"/>
                <a:gd name="T1" fmla="*/ 94 h 121"/>
                <a:gd name="T2" fmla="*/ 28 w 55"/>
                <a:gd name="T3" fmla="*/ 121 h 121"/>
                <a:gd name="T4" fmla="*/ 28 w 55"/>
                <a:gd name="T5" fmla="*/ 121 h 121"/>
                <a:gd name="T6" fmla="*/ 0 w 55"/>
                <a:gd name="T7" fmla="*/ 94 h 121"/>
                <a:gd name="T8" fmla="*/ 0 w 55"/>
                <a:gd name="T9" fmla="*/ 27 h 121"/>
                <a:gd name="T10" fmla="*/ 28 w 55"/>
                <a:gd name="T11" fmla="*/ 0 h 121"/>
                <a:gd name="T12" fmla="*/ 28 w 55"/>
                <a:gd name="T13" fmla="*/ 0 h 121"/>
                <a:gd name="T14" fmla="*/ 55 w 55"/>
                <a:gd name="T15" fmla="*/ 27 h 121"/>
                <a:gd name="T16" fmla="*/ 55 w 55"/>
                <a:gd name="T17" fmla="*/ 9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121">
                  <a:moveTo>
                    <a:pt x="55" y="94"/>
                  </a:moveTo>
                  <a:cubicBezTo>
                    <a:pt x="55" y="109"/>
                    <a:pt x="43" y="121"/>
                    <a:pt x="28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13" y="121"/>
                    <a:pt x="0" y="109"/>
                    <a:pt x="0" y="9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43" y="0"/>
                    <a:pt x="55" y="12"/>
                    <a:pt x="55" y="27"/>
                  </a:cubicBezTo>
                  <a:lnTo>
                    <a:pt x="55" y="94"/>
                  </a:ln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237"/>
            <p:cNvSpPr>
              <a:spLocks/>
            </p:cNvSpPr>
            <p:nvPr/>
          </p:nvSpPr>
          <p:spPr bwMode="auto">
            <a:xfrm>
              <a:off x="8890001" y="4400551"/>
              <a:ext cx="509588" cy="619125"/>
            </a:xfrm>
            <a:custGeom>
              <a:avLst/>
              <a:gdLst>
                <a:gd name="T0" fmla="*/ 225 w 226"/>
                <a:gd name="T1" fmla="*/ 106 h 275"/>
                <a:gd name="T2" fmla="*/ 113 w 226"/>
                <a:gd name="T3" fmla="*/ 0 h 275"/>
                <a:gd name="T4" fmla="*/ 0 w 226"/>
                <a:gd name="T5" fmla="*/ 106 h 275"/>
                <a:gd name="T6" fmla="*/ 0 w 226"/>
                <a:gd name="T7" fmla="*/ 110 h 275"/>
                <a:gd name="T8" fmla="*/ 0 w 226"/>
                <a:gd name="T9" fmla="*/ 242 h 275"/>
                <a:gd name="T10" fmla="*/ 33 w 226"/>
                <a:gd name="T11" fmla="*/ 275 h 275"/>
                <a:gd name="T12" fmla="*/ 192 w 226"/>
                <a:gd name="T13" fmla="*/ 275 h 275"/>
                <a:gd name="T14" fmla="*/ 226 w 226"/>
                <a:gd name="T15" fmla="*/ 242 h 275"/>
                <a:gd name="T16" fmla="*/ 226 w 226"/>
                <a:gd name="T17" fmla="*/ 110 h 275"/>
                <a:gd name="T18" fmla="*/ 225 w 226"/>
                <a:gd name="T19" fmla="*/ 10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6" h="275">
                  <a:moveTo>
                    <a:pt x="225" y="106"/>
                  </a:moveTo>
                  <a:cubicBezTo>
                    <a:pt x="222" y="47"/>
                    <a:pt x="173" y="0"/>
                    <a:pt x="113" y="0"/>
                  </a:cubicBezTo>
                  <a:cubicBezTo>
                    <a:pt x="52" y="0"/>
                    <a:pt x="3" y="47"/>
                    <a:pt x="0" y="106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60"/>
                    <a:pt x="14" y="275"/>
                    <a:pt x="33" y="275"/>
                  </a:cubicBezTo>
                  <a:cubicBezTo>
                    <a:pt x="192" y="275"/>
                    <a:pt x="192" y="275"/>
                    <a:pt x="192" y="275"/>
                  </a:cubicBezTo>
                  <a:cubicBezTo>
                    <a:pt x="211" y="275"/>
                    <a:pt x="226" y="260"/>
                    <a:pt x="226" y="242"/>
                  </a:cubicBezTo>
                  <a:cubicBezTo>
                    <a:pt x="226" y="110"/>
                    <a:pt x="226" y="110"/>
                    <a:pt x="226" y="110"/>
                  </a:cubicBezTo>
                  <a:cubicBezTo>
                    <a:pt x="226" y="109"/>
                    <a:pt x="225" y="108"/>
                    <a:pt x="225" y="106"/>
                  </a:cubicBez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238"/>
            <p:cNvSpPr>
              <a:spLocks/>
            </p:cNvSpPr>
            <p:nvPr/>
          </p:nvSpPr>
          <p:spPr bwMode="auto">
            <a:xfrm>
              <a:off x="8926513" y="4676776"/>
              <a:ext cx="436563" cy="319088"/>
            </a:xfrm>
            <a:custGeom>
              <a:avLst/>
              <a:gdLst>
                <a:gd name="T0" fmla="*/ 193 w 194"/>
                <a:gd name="T1" fmla="*/ 92 h 141"/>
                <a:gd name="T2" fmla="*/ 97 w 194"/>
                <a:gd name="T3" fmla="*/ 0 h 141"/>
                <a:gd name="T4" fmla="*/ 0 w 194"/>
                <a:gd name="T5" fmla="*/ 92 h 141"/>
                <a:gd name="T6" fmla="*/ 0 w 194"/>
                <a:gd name="T7" fmla="*/ 95 h 141"/>
                <a:gd name="T8" fmla="*/ 0 w 194"/>
                <a:gd name="T9" fmla="*/ 136 h 141"/>
                <a:gd name="T10" fmla="*/ 16 w 194"/>
                <a:gd name="T11" fmla="*/ 141 h 141"/>
                <a:gd name="T12" fmla="*/ 177 w 194"/>
                <a:gd name="T13" fmla="*/ 141 h 141"/>
                <a:gd name="T14" fmla="*/ 194 w 194"/>
                <a:gd name="T15" fmla="*/ 135 h 141"/>
                <a:gd name="T16" fmla="*/ 194 w 194"/>
                <a:gd name="T17" fmla="*/ 95 h 141"/>
                <a:gd name="T18" fmla="*/ 193 w 194"/>
                <a:gd name="T19" fmla="*/ 9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141">
                  <a:moveTo>
                    <a:pt x="193" y="92"/>
                  </a:moveTo>
                  <a:cubicBezTo>
                    <a:pt x="190" y="41"/>
                    <a:pt x="148" y="0"/>
                    <a:pt x="97" y="0"/>
                  </a:cubicBezTo>
                  <a:cubicBezTo>
                    <a:pt x="45" y="0"/>
                    <a:pt x="3" y="41"/>
                    <a:pt x="0" y="92"/>
                  </a:cubicBezTo>
                  <a:cubicBezTo>
                    <a:pt x="0" y="93"/>
                    <a:pt x="0" y="94"/>
                    <a:pt x="0" y="9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6"/>
                    <a:pt x="3" y="141"/>
                    <a:pt x="16" y="141"/>
                  </a:cubicBezTo>
                  <a:cubicBezTo>
                    <a:pt x="28" y="141"/>
                    <a:pt x="171" y="141"/>
                    <a:pt x="177" y="141"/>
                  </a:cubicBezTo>
                  <a:cubicBezTo>
                    <a:pt x="186" y="141"/>
                    <a:pt x="194" y="135"/>
                    <a:pt x="194" y="135"/>
                  </a:cubicBezTo>
                  <a:cubicBezTo>
                    <a:pt x="194" y="95"/>
                    <a:pt x="194" y="95"/>
                    <a:pt x="194" y="95"/>
                  </a:cubicBezTo>
                  <a:cubicBezTo>
                    <a:pt x="194" y="94"/>
                    <a:pt x="194" y="93"/>
                    <a:pt x="193" y="92"/>
                  </a:cubicBez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239"/>
            <p:cNvSpPr>
              <a:spLocks/>
            </p:cNvSpPr>
            <p:nvPr/>
          </p:nvSpPr>
          <p:spPr bwMode="auto">
            <a:xfrm>
              <a:off x="8926513" y="4703763"/>
              <a:ext cx="436563" cy="315913"/>
            </a:xfrm>
            <a:custGeom>
              <a:avLst/>
              <a:gdLst>
                <a:gd name="T0" fmla="*/ 193 w 194"/>
                <a:gd name="T1" fmla="*/ 91 h 140"/>
                <a:gd name="T2" fmla="*/ 97 w 194"/>
                <a:gd name="T3" fmla="*/ 0 h 140"/>
                <a:gd name="T4" fmla="*/ 0 w 194"/>
                <a:gd name="T5" fmla="*/ 91 h 140"/>
                <a:gd name="T6" fmla="*/ 0 w 194"/>
                <a:gd name="T7" fmla="*/ 95 h 140"/>
                <a:gd name="T8" fmla="*/ 0 w 194"/>
                <a:gd name="T9" fmla="*/ 136 h 140"/>
                <a:gd name="T10" fmla="*/ 16 w 194"/>
                <a:gd name="T11" fmla="*/ 140 h 140"/>
                <a:gd name="T12" fmla="*/ 177 w 194"/>
                <a:gd name="T13" fmla="*/ 140 h 140"/>
                <a:gd name="T14" fmla="*/ 194 w 194"/>
                <a:gd name="T15" fmla="*/ 135 h 140"/>
                <a:gd name="T16" fmla="*/ 194 w 194"/>
                <a:gd name="T17" fmla="*/ 95 h 140"/>
                <a:gd name="T18" fmla="*/ 193 w 194"/>
                <a:gd name="T19" fmla="*/ 9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140">
                  <a:moveTo>
                    <a:pt x="193" y="91"/>
                  </a:moveTo>
                  <a:cubicBezTo>
                    <a:pt x="190" y="40"/>
                    <a:pt x="148" y="0"/>
                    <a:pt x="97" y="0"/>
                  </a:cubicBezTo>
                  <a:cubicBezTo>
                    <a:pt x="45" y="0"/>
                    <a:pt x="3" y="40"/>
                    <a:pt x="0" y="91"/>
                  </a:cubicBezTo>
                  <a:cubicBezTo>
                    <a:pt x="0" y="92"/>
                    <a:pt x="0" y="94"/>
                    <a:pt x="0" y="9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6"/>
                    <a:pt x="3" y="140"/>
                    <a:pt x="16" y="140"/>
                  </a:cubicBezTo>
                  <a:cubicBezTo>
                    <a:pt x="28" y="140"/>
                    <a:pt x="171" y="140"/>
                    <a:pt x="177" y="140"/>
                  </a:cubicBezTo>
                  <a:cubicBezTo>
                    <a:pt x="186" y="140"/>
                    <a:pt x="194" y="135"/>
                    <a:pt x="194" y="135"/>
                  </a:cubicBezTo>
                  <a:cubicBezTo>
                    <a:pt x="194" y="95"/>
                    <a:pt x="194" y="95"/>
                    <a:pt x="194" y="95"/>
                  </a:cubicBezTo>
                  <a:cubicBezTo>
                    <a:pt x="194" y="94"/>
                    <a:pt x="194" y="92"/>
                    <a:pt x="193" y="91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Oval 240"/>
            <p:cNvSpPr>
              <a:spLocks noChangeArrowheads="1"/>
            </p:cNvSpPr>
            <p:nvPr/>
          </p:nvSpPr>
          <p:spPr bwMode="auto">
            <a:xfrm>
              <a:off x="9007960" y="4479063"/>
              <a:ext cx="285020" cy="264662"/>
            </a:xfrm>
            <a:prstGeom prst="ellipse">
              <a:avLst/>
            </a:pr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241"/>
            <p:cNvSpPr>
              <a:spLocks/>
            </p:cNvSpPr>
            <p:nvPr/>
          </p:nvSpPr>
          <p:spPr bwMode="auto">
            <a:xfrm>
              <a:off x="9102726" y="4562476"/>
              <a:ext cx="98425" cy="80963"/>
            </a:xfrm>
            <a:custGeom>
              <a:avLst/>
              <a:gdLst>
                <a:gd name="T0" fmla="*/ 44 w 44"/>
                <a:gd name="T1" fmla="*/ 24 h 36"/>
                <a:gd name="T2" fmla="*/ 33 w 44"/>
                <a:gd name="T3" fmla="*/ 36 h 36"/>
                <a:gd name="T4" fmla="*/ 11 w 44"/>
                <a:gd name="T5" fmla="*/ 36 h 36"/>
                <a:gd name="T6" fmla="*/ 0 w 44"/>
                <a:gd name="T7" fmla="*/ 24 h 36"/>
                <a:gd name="T8" fmla="*/ 0 w 44"/>
                <a:gd name="T9" fmla="*/ 12 h 36"/>
                <a:gd name="T10" fmla="*/ 11 w 44"/>
                <a:gd name="T11" fmla="*/ 0 h 36"/>
                <a:gd name="T12" fmla="*/ 33 w 44"/>
                <a:gd name="T13" fmla="*/ 0 h 36"/>
                <a:gd name="T14" fmla="*/ 44 w 44"/>
                <a:gd name="T15" fmla="*/ 12 h 36"/>
                <a:gd name="T16" fmla="*/ 44 w 44"/>
                <a:gd name="T1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6">
                  <a:moveTo>
                    <a:pt x="44" y="24"/>
                  </a:moveTo>
                  <a:cubicBezTo>
                    <a:pt x="44" y="31"/>
                    <a:pt x="39" y="36"/>
                    <a:pt x="33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5" y="36"/>
                    <a:pt x="0" y="31"/>
                    <a:pt x="0" y="2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9" y="0"/>
                    <a:pt x="44" y="6"/>
                    <a:pt x="44" y="12"/>
                  </a:cubicBezTo>
                  <a:lnTo>
                    <a:pt x="44" y="24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8" name="组合 397"/>
          <p:cNvGrpSpPr/>
          <p:nvPr/>
        </p:nvGrpSpPr>
        <p:grpSpPr>
          <a:xfrm>
            <a:off x="7096131" y="975887"/>
            <a:ext cx="1060450" cy="1060450"/>
            <a:chOff x="7243763" y="1627188"/>
            <a:chExt cx="1060450" cy="1060450"/>
          </a:xfrm>
        </p:grpSpPr>
        <p:sp>
          <p:nvSpPr>
            <p:cNvPr id="136" name="Oval 242"/>
            <p:cNvSpPr>
              <a:spLocks noChangeArrowheads="1"/>
            </p:cNvSpPr>
            <p:nvPr/>
          </p:nvSpPr>
          <p:spPr bwMode="auto">
            <a:xfrm>
              <a:off x="7243763" y="1627188"/>
              <a:ext cx="1060450" cy="1060450"/>
            </a:xfrm>
            <a:prstGeom prst="ellipse">
              <a:avLst/>
            </a:pr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243"/>
            <p:cNvSpPr>
              <a:spLocks/>
            </p:cNvSpPr>
            <p:nvPr/>
          </p:nvSpPr>
          <p:spPr bwMode="auto">
            <a:xfrm>
              <a:off x="7435851" y="1909763"/>
              <a:ext cx="703263" cy="508000"/>
            </a:xfrm>
            <a:custGeom>
              <a:avLst/>
              <a:gdLst>
                <a:gd name="T0" fmla="*/ 233 w 312"/>
                <a:gd name="T1" fmla="*/ 0 h 225"/>
                <a:gd name="T2" fmla="*/ 163 w 312"/>
                <a:gd name="T3" fmla="*/ 7 h 225"/>
                <a:gd name="T4" fmla="*/ 149 w 312"/>
                <a:gd name="T5" fmla="*/ 7 h 225"/>
                <a:gd name="T6" fmla="*/ 77 w 312"/>
                <a:gd name="T7" fmla="*/ 0 h 225"/>
                <a:gd name="T8" fmla="*/ 7 w 312"/>
                <a:gd name="T9" fmla="*/ 7 h 225"/>
                <a:gd name="T10" fmla="*/ 0 w 312"/>
                <a:gd name="T11" fmla="*/ 17 h 225"/>
                <a:gd name="T12" fmla="*/ 0 w 312"/>
                <a:gd name="T13" fmla="*/ 218 h 225"/>
                <a:gd name="T14" fmla="*/ 7 w 312"/>
                <a:gd name="T15" fmla="*/ 224 h 225"/>
                <a:gd name="T16" fmla="*/ 82 w 312"/>
                <a:gd name="T17" fmla="*/ 216 h 225"/>
                <a:gd name="T18" fmla="*/ 149 w 312"/>
                <a:gd name="T19" fmla="*/ 216 h 225"/>
                <a:gd name="T20" fmla="*/ 162 w 312"/>
                <a:gd name="T21" fmla="*/ 216 h 225"/>
                <a:gd name="T22" fmla="*/ 238 w 312"/>
                <a:gd name="T23" fmla="*/ 216 h 225"/>
                <a:gd name="T24" fmla="*/ 305 w 312"/>
                <a:gd name="T25" fmla="*/ 224 h 225"/>
                <a:gd name="T26" fmla="*/ 312 w 312"/>
                <a:gd name="T27" fmla="*/ 218 h 225"/>
                <a:gd name="T28" fmla="*/ 312 w 312"/>
                <a:gd name="T29" fmla="*/ 17 h 225"/>
                <a:gd name="T30" fmla="*/ 305 w 312"/>
                <a:gd name="T31" fmla="*/ 7 h 225"/>
                <a:gd name="T32" fmla="*/ 233 w 312"/>
                <a:gd name="T33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2" h="225">
                  <a:moveTo>
                    <a:pt x="233" y="0"/>
                  </a:moveTo>
                  <a:cubicBezTo>
                    <a:pt x="185" y="0"/>
                    <a:pt x="163" y="7"/>
                    <a:pt x="163" y="7"/>
                  </a:cubicBezTo>
                  <a:cubicBezTo>
                    <a:pt x="159" y="8"/>
                    <a:pt x="153" y="9"/>
                    <a:pt x="149" y="7"/>
                  </a:cubicBezTo>
                  <a:cubicBezTo>
                    <a:pt x="149" y="7"/>
                    <a:pt x="124" y="0"/>
                    <a:pt x="77" y="0"/>
                  </a:cubicBezTo>
                  <a:cubicBezTo>
                    <a:pt x="29" y="0"/>
                    <a:pt x="7" y="7"/>
                    <a:pt x="7" y="7"/>
                  </a:cubicBezTo>
                  <a:cubicBezTo>
                    <a:pt x="3" y="8"/>
                    <a:pt x="0" y="13"/>
                    <a:pt x="0" y="17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22"/>
                    <a:pt x="3" y="225"/>
                    <a:pt x="7" y="224"/>
                  </a:cubicBezTo>
                  <a:cubicBezTo>
                    <a:pt x="7" y="224"/>
                    <a:pt x="43" y="216"/>
                    <a:pt x="82" y="216"/>
                  </a:cubicBezTo>
                  <a:cubicBezTo>
                    <a:pt x="120" y="216"/>
                    <a:pt x="149" y="216"/>
                    <a:pt x="149" y="216"/>
                  </a:cubicBezTo>
                  <a:cubicBezTo>
                    <a:pt x="153" y="217"/>
                    <a:pt x="158" y="217"/>
                    <a:pt x="162" y="216"/>
                  </a:cubicBezTo>
                  <a:cubicBezTo>
                    <a:pt x="162" y="216"/>
                    <a:pt x="200" y="216"/>
                    <a:pt x="238" y="216"/>
                  </a:cubicBezTo>
                  <a:cubicBezTo>
                    <a:pt x="276" y="216"/>
                    <a:pt x="305" y="224"/>
                    <a:pt x="305" y="224"/>
                  </a:cubicBezTo>
                  <a:cubicBezTo>
                    <a:pt x="309" y="225"/>
                    <a:pt x="312" y="222"/>
                    <a:pt x="312" y="218"/>
                  </a:cubicBezTo>
                  <a:cubicBezTo>
                    <a:pt x="312" y="17"/>
                    <a:pt x="312" y="17"/>
                    <a:pt x="312" y="17"/>
                  </a:cubicBezTo>
                  <a:cubicBezTo>
                    <a:pt x="312" y="13"/>
                    <a:pt x="309" y="9"/>
                    <a:pt x="305" y="7"/>
                  </a:cubicBezTo>
                  <a:cubicBezTo>
                    <a:pt x="305" y="7"/>
                    <a:pt x="280" y="0"/>
                    <a:pt x="233" y="0"/>
                  </a:cubicBezTo>
                  <a:close/>
                </a:path>
              </a:pathLst>
            </a:custGeom>
            <a:solidFill>
              <a:srgbClr val="016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244"/>
            <p:cNvSpPr>
              <a:spLocks/>
            </p:cNvSpPr>
            <p:nvPr/>
          </p:nvSpPr>
          <p:spPr bwMode="auto">
            <a:xfrm>
              <a:off x="7435851" y="1909763"/>
              <a:ext cx="703263" cy="488950"/>
            </a:xfrm>
            <a:custGeom>
              <a:avLst/>
              <a:gdLst>
                <a:gd name="T0" fmla="*/ 233 w 312"/>
                <a:gd name="T1" fmla="*/ 0 h 217"/>
                <a:gd name="T2" fmla="*/ 163 w 312"/>
                <a:gd name="T3" fmla="*/ 7 h 217"/>
                <a:gd name="T4" fmla="*/ 149 w 312"/>
                <a:gd name="T5" fmla="*/ 7 h 217"/>
                <a:gd name="T6" fmla="*/ 77 w 312"/>
                <a:gd name="T7" fmla="*/ 0 h 217"/>
                <a:gd name="T8" fmla="*/ 7 w 312"/>
                <a:gd name="T9" fmla="*/ 7 h 217"/>
                <a:gd name="T10" fmla="*/ 0 w 312"/>
                <a:gd name="T11" fmla="*/ 17 h 217"/>
                <a:gd name="T12" fmla="*/ 0 w 312"/>
                <a:gd name="T13" fmla="*/ 210 h 217"/>
                <a:gd name="T14" fmla="*/ 7 w 312"/>
                <a:gd name="T15" fmla="*/ 216 h 217"/>
                <a:gd name="T16" fmla="*/ 82 w 312"/>
                <a:gd name="T17" fmla="*/ 208 h 217"/>
                <a:gd name="T18" fmla="*/ 149 w 312"/>
                <a:gd name="T19" fmla="*/ 216 h 217"/>
                <a:gd name="T20" fmla="*/ 163 w 312"/>
                <a:gd name="T21" fmla="*/ 216 h 217"/>
                <a:gd name="T22" fmla="*/ 238 w 312"/>
                <a:gd name="T23" fmla="*/ 208 h 217"/>
                <a:gd name="T24" fmla="*/ 305 w 312"/>
                <a:gd name="T25" fmla="*/ 216 h 217"/>
                <a:gd name="T26" fmla="*/ 312 w 312"/>
                <a:gd name="T27" fmla="*/ 210 h 217"/>
                <a:gd name="T28" fmla="*/ 312 w 312"/>
                <a:gd name="T29" fmla="*/ 17 h 217"/>
                <a:gd name="T30" fmla="*/ 305 w 312"/>
                <a:gd name="T31" fmla="*/ 7 h 217"/>
                <a:gd name="T32" fmla="*/ 233 w 312"/>
                <a:gd name="T3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2" h="217">
                  <a:moveTo>
                    <a:pt x="233" y="0"/>
                  </a:moveTo>
                  <a:cubicBezTo>
                    <a:pt x="185" y="0"/>
                    <a:pt x="163" y="7"/>
                    <a:pt x="163" y="7"/>
                  </a:cubicBezTo>
                  <a:cubicBezTo>
                    <a:pt x="159" y="8"/>
                    <a:pt x="153" y="9"/>
                    <a:pt x="149" y="7"/>
                  </a:cubicBezTo>
                  <a:cubicBezTo>
                    <a:pt x="149" y="7"/>
                    <a:pt x="124" y="0"/>
                    <a:pt x="77" y="0"/>
                  </a:cubicBezTo>
                  <a:cubicBezTo>
                    <a:pt x="29" y="0"/>
                    <a:pt x="7" y="7"/>
                    <a:pt x="7" y="7"/>
                  </a:cubicBezTo>
                  <a:cubicBezTo>
                    <a:pt x="3" y="8"/>
                    <a:pt x="0" y="13"/>
                    <a:pt x="0" y="17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4"/>
                    <a:pt x="3" y="217"/>
                    <a:pt x="7" y="216"/>
                  </a:cubicBezTo>
                  <a:cubicBezTo>
                    <a:pt x="7" y="216"/>
                    <a:pt x="43" y="208"/>
                    <a:pt x="82" y="208"/>
                  </a:cubicBezTo>
                  <a:cubicBezTo>
                    <a:pt x="120" y="208"/>
                    <a:pt x="149" y="216"/>
                    <a:pt x="149" y="216"/>
                  </a:cubicBezTo>
                  <a:cubicBezTo>
                    <a:pt x="153" y="217"/>
                    <a:pt x="159" y="217"/>
                    <a:pt x="163" y="216"/>
                  </a:cubicBezTo>
                  <a:cubicBezTo>
                    <a:pt x="163" y="216"/>
                    <a:pt x="200" y="208"/>
                    <a:pt x="238" y="208"/>
                  </a:cubicBezTo>
                  <a:cubicBezTo>
                    <a:pt x="276" y="208"/>
                    <a:pt x="305" y="216"/>
                    <a:pt x="305" y="216"/>
                  </a:cubicBezTo>
                  <a:cubicBezTo>
                    <a:pt x="309" y="217"/>
                    <a:pt x="312" y="214"/>
                    <a:pt x="312" y="210"/>
                  </a:cubicBezTo>
                  <a:cubicBezTo>
                    <a:pt x="312" y="17"/>
                    <a:pt x="312" y="17"/>
                    <a:pt x="312" y="17"/>
                  </a:cubicBezTo>
                  <a:cubicBezTo>
                    <a:pt x="312" y="13"/>
                    <a:pt x="309" y="9"/>
                    <a:pt x="305" y="7"/>
                  </a:cubicBezTo>
                  <a:cubicBezTo>
                    <a:pt x="305" y="7"/>
                    <a:pt x="280" y="0"/>
                    <a:pt x="233" y="0"/>
                  </a:cubicBez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245"/>
            <p:cNvSpPr>
              <a:spLocks/>
            </p:cNvSpPr>
            <p:nvPr/>
          </p:nvSpPr>
          <p:spPr bwMode="auto">
            <a:xfrm>
              <a:off x="7478713" y="1939926"/>
              <a:ext cx="617538" cy="427038"/>
            </a:xfrm>
            <a:custGeom>
              <a:avLst/>
              <a:gdLst>
                <a:gd name="T0" fmla="*/ 204 w 274"/>
                <a:gd name="T1" fmla="*/ 0 h 190"/>
                <a:gd name="T2" fmla="*/ 143 w 274"/>
                <a:gd name="T3" fmla="*/ 7 h 190"/>
                <a:gd name="T4" fmla="*/ 131 w 274"/>
                <a:gd name="T5" fmla="*/ 7 h 190"/>
                <a:gd name="T6" fmla="*/ 67 w 274"/>
                <a:gd name="T7" fmla="*/ 0 h 190"/>
                <a:gd name="T8" fmla="*/ 6 w 274"/>
                <a:gd name="T9" fmla="*/ 7 h 190"/>
                <a:gd name="T10" fmla="*/ 0 w 274"/>
                <a:gd name="T11" fmla="*/ 15 h 190"/>
                <a:gd name="T12" fmla="*/ 0 w 274"/>
                <a:gd name="T13" fmla="*/ 184 h 190"/>
                <a:gd name="T14" fmla="*/ 7 w 274"/>
                <a:gd name="T15" fmla="*/ 190 h 190"/>
                <a:gd name="T16" fmla="*/ 72 w 274"/>
                <a:gd name="T17" fmla="*/ 183 h 190"/>
                <a:gd name="T18" fmla="*/ 130 w 274"/>
                <a:gd name="T19" fmla="*/ 189 h 190"/>
                <a:gd name="T20" fmla="*/ 144 w 274"/>
                <a:gd name="T21" fmla="*/ 190 h 190"/>
                <a:gd name="T22" fmla="*/ 209 w 274"/>
                <a:gd name="T23" fmla="*/ 183 h 190"/>
                <a:gd name="T24" fmla="*/ 267 w 274"/>
                <a:gd name="T25" fmla="*/ 189 h 190"/>
                <a:gd name="T26" fmla="*/ 274 w 274"/>
                <a:gd name="T27" fmla="*/ 184 h 190"/>
                <a:gd name="T28" fmla="*/ 274 w 274"/>
                <a:gd name="T29" fmla="*/ 15 h 190"/>
                <a:gd name="T30" fmla="*/ 267 w 274"/>
                <a:gd name="T31" fmla="*/ 7 h 190"/>
                <a:gd name="T32" fmla="*/ 204 w 274"/>
                <a:gd name="T33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4" h="190">
                  <a:moveTo>
                    <a:pt x="204" y="0"/>
                  </a:moveTo>
                  <a:cubicBezTo>
                    <a:pt x="163" y="0"/>
                    <a:pt x="143" y="7"/>
                    <a:pt x="143" y="7"/>
                  </a:cubicBezTo>
                  <a:cubicBezTo>
                    <a:pt x="140" y="8"/>
                    <a:pt x="134" y="8"/>
                    <a:pt x="131" y="7"/>
                  </a:cubicBezTo>
                  <a:cubicBezTo>
                    <a:pt x="131" y="7"/>
                    <a:pt x="109" y="0"/>
                    <a:pt x="67" y="0"/>
                  </a:cubicBezTo>
                  <a:cubicBezTo>
                    <a:pt x="26" y="0"/>
                    <a:pt x="6" y="7"/>
                    <a:pt x="6" y="7"/>
                  </a:cubicBezTo>
                  <a:cubicBezTo>
                    <a:pt x="3" y="8"/>
                    <a:pt x="0" y="12"/>
                    <a:pt x="0" y="15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8"/>
                    <a:pt x="3" y="190"/>
                    <a:pt x="7" y="190"/>
                  </a:cubicBezTo>
                  <a:cubicBezTo>
                    <a:pt x="7" y="190"/>
                    <a:pt x="38" y="183"/>
                    <a:pt x="72" y="183"/>
                  </a:cubicBezTo>
                  <a:cubicBezTo>
                    <a:pt x="105" y="183"/>
                    <a:pt x="130" y="189"/>
                    <a:pt x="130" y="189"/>
                  </a:cubicBezTo>
                  <a:cubicBezTo>
                    <a:pt x="134" y="190"/>
                    <a:pt x="140" y="190"/>
                    <a:pt x="144" y="190"/>
                  </a:cubicBezTo>
                  <a:cubicBezTo>
                    <a:pt x="144" y="190"/>
                    <a:pt x="175" y="183"/>
                    <a:pt x="209" y="183"/>
                  </a:cubicBezTo>
                  <a:cubicBezTo>
                    <a:pt x="242" y="183"/>
                    <a:pt x="267" y="189"/>
                    <a:pt x="267" y="189"/>
                  </a:cubicBezTo>
                  <a:cubicBezTo>
                    <a:pt x="271" y="190"/>
                    <a:pt x="274" y="188"/>
                    <a:pt x="274" y="184"/>
                  </a:cubicBezTo>
                  <a:cubicBezTo>
                    <a:pt x="274" y="15"/>
                    <a:pt x="274" y="15"/>
                    <a:pt x="274" y="15"/>
                  </a:cubicBezTo>
                  <a:cubicBezTo>
                    <a:pt x="274" y="12"/>
                    <a:pt x="271" y="8"/>
                    <a:pt x="267" y="7"/>
                  </a:cubicBezTo>
                  <a:cubicBezTo>
                    <a:pt x="267" y="7"/>
                    <a:pt x="246" y="0"/>
                    <a:pt x="204" y="0"/>
                  </a:cubicBezTo>
                  <a:close/>
                </a:path>
              </a:pathLst>
            </a:custGeom>
            <a:solidFill>
              <a:srgbClr val="C6B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246"/>
            <p:cNvSpPr>
              <a:spLocks/>
            </p:cNvSpPr>
            <p:nvPr/>
          </p:nvSpPr>
          <p:spPr bwMode="auto">
            <a:xfrm>
              <a:off x="7496176" y="1939926"/>
              <a:ext cx="600075" cy="427038"/>
            </a:xfrm>
            <a:custGeom>
              <a:avLst/>
              <a:gdLst>
                <a:gd name="T0" fmla="*/ 196 w 266"/>
                <a:gd name="T1" fmla="*/ 0 h 190"/>
                <a:gd name="T2" fmla="*/ 135 w 266"/>
                <a:gd name="T3" fmla="*/ 7 h 190"/>
                <a:gd name="T4" fmla="*/ 123 w 266"/>
                <a:gd name="T5" fmla="*/ 7 h 190"/>
                <a:gd name="T6" fmla="*/ 59 w 266"/>
                <a:gd name="T7" fmla="*/ 0 h 190"/>
                <a:gd name="T8" fmla="*/ 6 w 266"/>
                <a:gd name="T9" fmla="*/ 5 h 190"/>
                <a:gd name="T10" fmla="*/ 0 w 266"/>
                <a:gd name="T11" fmla="*/ 14 h 190"/>
                <a:gd name="T12" fmla="*/ 0 w 266"/>
                <a:gd name="T13" fmla="*/ 182 h 190"/>
                <a:gd name="T14" fmla="*/ 6 w 266"/>
                <a:gd name="T15" fmla="*/ 188 h 190"/>
                <a:gd name="T16" fmla="*/ 64 w 266"/>
                <a:gd name="T17" fmla="*/ 183 h 190"/>
                <a:gd name="T18" fmla="*/ 122 w 266"/>
                <a:gd name="T19" fmla="*/ 189 h 190"/>
                <a:gd name="T20" fmla="*/ 136 w 266"/>
                <a:gd name="T21" fmla="*/ 190 h 190"/>
                <a:gd name="T22" fmla="*/ 201 w 266"/>
                <a:gd name="T23" fmla="*/ 183 h 190"/>
                <a:gd name="T24" fmla="*/ 259 w 266"/>
                <a:gd name="T25" fmla="*/ 189 h 190"/>
                <a:gd name="T26" fmla="*/ 266 w 266"/>
                <a:gd name="T27" fmla="*/ 184 h 190"/>
                <a:gd name="T28" fmla="*/ 266 w 266"/>
                <a:gd name="T29" fmla="*/ 15 h 190"/>
                <a:gd name="T30" fmla="*/ 259 w 266"/>
                <a:gd name="T31" fmla="*/ 7 h 190"/>
                <a:gd name="T32" fmla="*/ 196 w 266"/>
                <a:gd name="T33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6" h="190">
                  <a:moveTo>
                    <a:pt x="196" y="0"/>
                  </a:moveTo>
                  <a:cubicBezTo>
                    <a:pt x="155" y="0"/>
                    <a:pt x="135" y="7"/>
                    <a:pt x="135" y="7"/>
                  </a:cubicBezTo>
                  <a:cubicBezTo>
                    <a:pt x="132" y="8"/>
                    <a:pt x="126" y="8"/>
                    <a:pt x="123" y="7"/>
                  </a:cubicBezTo>
                  <a:cubicBezTo>
                    <a:pt x="123" y="7"/>
                    <a:pt x="101" y="0"/>
                    <a:pt x="59" y="0"/>
                  </a:cubicBezTo>
                  <a:cubicBezTo>
                    <a:pt x="18" y="0"/>
                    <a:pt x="6" y="5"/>
                    <a:pt x="6" y="5"/>
                  </a:cubicBezTo>
                  <a:cubicBezTo>
                    <a:pt x="3" y="6"/>
                    <a:pt x="0" y="10"/>
                    <a:pt x="0" y="14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6"/>
                    <a:pt x="3" y="188"/>
                    <a:pt x="6" y="188"/>
                  </a:cubicBezTo>
                  <a:cubicBezTo>
                    <a:pt x="6" y="188"/>
                    <a:pt x="30" y="183"/>
                    <a:pt x="64" y="183"/>
                  </a:cubicBezTo>
                  <a:cubicBezTo>
                    <a:pt x="97" y="183"/>
                    <a:pt x="122" y="189"/>
                    <a:pt x="122" y="189"/>
                  </a:cubicBezTo>
                  <a:cubicBezTo>
                    <a:pt x="126" y="190"/>
                    <a:pt x="132" y="190"/>
                    <a:pt x="136" y="190"/>
                  </a:cubicBezTo>
                  <a:cubicBezTo>
                    <a:pt x="136" y="190"/>
                    <a:pt x="167" y="183"/>
                    <a:pt x="201" y="183"/>
                  </a:cubicBezTo>
                  <a:cubicBezTo>
                    <a:pt x="234" y="183"/>
                    <a:pt x="259" y="189"/>
                    <a:pt x="259" y="189"/>
                  </a:cubicBezTo>
                  <a:cubicBezTo>
                    <a:pt x="263" y="190"/>
                    <a:pt x="266" y="188"/>
                    <a:pt x="266" y="184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2"/>
                    <a:pt x="263" y="8"/>
                    <a:pt x="259" y="7"/>
                  </a:cubicBezTo>
                  <a:cubicBezTo>
                    <a:pt x="259" y="7"/>
                    <a:pt x="238" y="0"/>
                    <a:pt x="196" y="0"/>
                  </a:cubicBez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Rectangle 247"/>
            <p:cNvSpPr>
              <a:spLocks noChangeArrowheads="1"/>
            </p:cNvSpPr>
            <p:nvPr/>
          </p:nvSpPr>
          <p:spPr bwMode="auto">
            <a:xfrm>
              <a:off x="7785101" y="1954213"/>
              <a:ext cx="4763" cy="412750"/>
            </a:xfrm>
            <a:prstGeom prst="rect">
              <a:avLst/>
            </a:prstGeom>
            <a:solidFill>
              <a:srgbClr val="C6B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Rectangle 248"/>
            <p:cNvSpPr>
              <a:spLocks noChangeArrowheads="1"/>
            </p:cNvSpPr>
            <p:nvPr/>
          </p:nvSpPr>
          <p:spPr bwMode="auto">
            <a:xfrm>
              <a:off x="7773988" y="1954213"/>
              <a:ext cx="26988" cy="211138"/>
            </a:xfrm>
            <a:prstGeom prst="rect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13" name="组合 412"/>
          <p:cNvGrpSpPr/>
          <p:nvPr/>
        </p:nvGrpSpPr>
        <p:grpSpPr>
          <a:xfrm>
            <a:off x="7096131" y="4784766"/>
            <a:ext cx="1060450" cy="1060450"/>
            <a:chOff x="7243763" y="5435601"/>
            <a:chExt cx="1060450" cy="1060450"/>
          </a:xfrm>
        </p:grpSpPr>
        <p:sp>
          <p:nvSpPr>
            <p:cNvPr id="143" name="Oval 249"/>
            <p:cNvSpPr>
              <a:spLocks noChangeArrowheads="1"/>
            </p:cNvSpPr>
            <p:nvPr/>
          </p:nvSpPr>
          <p:spPr bwMode="auto">
            <a:xfrm>
              <a:off x="7243763" y="5435601"/>
              <a:ext cx="1060450" cy="1060450"/>
            </a:xfrm>
            <a:prstGeom prst="ellipse">
              <a:avLst/>
            </a:pr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250"/>
            <p:cNvSpPr>
              <a:spLocks/>
            </p:cNvSpPr>
            <p:nvPr/>
          </p:nvSpPr>
          <p:spPr bwMode="auto">
            <a:xfrm>
              <a:off x="7832726" y="5908676"/>
              <a:ext cx="179388" cy="220663"/>
            </a:xfrm>
            <a:custGeom>
              <a:avLst/>
              <a:gdLst>
                <a:gd name="T0" fmla="*/ 19 w 80"/>
                <a:gd name="T1" fmla="*/ 65 h 98"/>
                <a:gd name="T2" fmla="*/ 8 w 80"/>
                <a:gd name="T3" fmla="*/ 91 h 98"/>
                <a:gd name="T4" fmla="*/ 74 w 80"/>
                <a:gd name="T5" fmla="*/ 95 h 98"/>
                <a:gd name="T6" fmla="*/ 80 w 80"/>
                <a:gd name="T7" fmla="*/ 98 h 98"/>
                <a:gd name="T8" fmla="*/ 80 w 80"/>
                <a:gd name="T9" fmla="*/ 92 h 98"/>
                <a:gd name="T10" fmla="*/ 71 w 80"/>
                <a:gd name="T11" fmla="*/ 86 h 98"/>
                <a:gd name="T12" fmla="*/ 61 w 80"/>
                <a:gd name="T13" fmla="*/ 83 h 98"/>
                <a:gd name="T14" fmla="*/ 80 w 80"/>
                <a:gd name="T15" fmla="*/ 54 h 98"/>
                <a:gd name="T16" fmla="*/ 72 w 80"/>
                <a:gd name="T17" fmla="*/ 49 h 98"/>
                <a:gd name="T18" fmla="*/ 67 w 80"/>
                <a:gd name="T19" fmla="*/ 21 h 98"/>
                <a:gd name="T20" fmla="*/ 68 w 80"/>
                <a:gd name="T21" fmla="*/ 7 h 98"/>
                <a:gd name="T22" fmla="*/ 61 w 80"/>
                <a:gd name="T23" fmla="*/ 0 h 98"/>
                <a:gd name="T24" fmla="*/ 59 w 80"/>
                <a:gd name="T25" fmla="*/ 4 h 98"/>
                <a:gd name="T26" fmla="*/ 19 w 80"/>
                <a:gd name="T2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98">
                  <a:moveTo>
                    <a:pt x="19" y="65"/>
                  </a:moveTo>
                  <a:cubicBezTo>
                    <a:pt x="9" y="71"/>
                    <a:pt x="0" y="85"/>
                    <a:pt x="8" y="91"/>
                  </a:cubicBezTo>
                  <a:cubicBezTo>
                    <a:pt x="18" y="94"/>
                    <a:pt x="62" y="89"/>
                    <a:pt x="74" y="95"/>
                  </a:cubicBezTo>
                  <a:cubicBezTo>
                    <a:pt x="76" y="96"/>
                    <a:pt x="78" y="97"/>
                    <a:pt x="80" y="98"/>
                  </a:cubicBezTo>
                  <a:cubicBezTo>
                    <a:pt x="80" y="96"/>
                    <a:pt x="80" y="94"/>
                    <a:pt x="80" y="92"/>
                  </a:cubicBezTo>
                  <a:cubicBezTo>
                    <a:pt x="80" y="80"/>
                    <a:pt x="73" y="85"/>
                    <a:pt x="71" y="86"/>
                  </a:cubicBezTo>
                  <a:cubicBezTo>
                    <a:pt x="67" y="88"/>
                    <a:pt x="63" y="86"/>
                    <a:pt x="61" y="83"/>
                  </a:cubicBezTo>
                  <a:cubicBezTo>
                    <a:pt x="73" y="76"/>
                    <a:pt x="80" y="64"/>
                    <a:pt x="80" y="54"/>
                  </a:cubicBezTo>
                  <a:cubicBezTo>
                    <a:pt x="80" y="45"/>
                    <a:pt x="74" y="48"/>
                    <a:pt x="72" y="49"/>
                  </a:cubicBezTo>
                  <a:cubicBezTo>
                    <a:pt x="63" y="52"/>
                    <a:pt x="54" y="34"/>
                    <a:pt x="67" y="21"/>
                  </a:cubicBezTo>
                  <a:cubicBezTo>
                    <a:pt x="73" y="14"/>
                    <a:pt x="70" y="9"/>
                    <a:pt x="68" y="7"/>
                  </a:cubicBezTo>
                  <a:cubicBezTo>
                    <a:pt x="66" y="4"/>
                    <a:pt x="63" y="2"/>
                    <a:pt x="61" y="0"/>
                  </a:cubicBezTo>
                  <a:cubicBezTo>
                    <a:pt x="60" y="1"/>
                    <a:pt x="59" y="3"/>
                    <a:pt x="59" y="4"/>
                  </a:cubicBezTo>
                  <a:cubicBezTo>
                    <a:pt x="54" y="28"/>
                    <a:pt x="39" y="53"/>
                    <a:pt x="19" y="65"/>
                  </a:cubicBezTo>
                  <a:close/>
                </a:path>
              </a:pathLst>
            </a:custGeom>
            <a:solidFill>
              <a:srgbClr val="674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251"/>
            <p:cNvSpPr>
              <a:spLocks/>
            </p:cNvSpPr>
            <p:nvPr/>
          </p:nvSpPr>
          <p:spPr bwMode="auto">
            <a:xfrm>
              <a:off x="7602538" y="5911851"/>
              <a:ext cx="207963" cy="242888"/>
            </a:xfrm>
            <a:custGeom>
              <a:avLst/>
              <a:gdLst>
                <a:gd name="T0" fmla="*/ 63 w 92"/>
                <a:gd name="T1" fmla="*/ 65 h 108"/>
                <a:gd name="T2" fmla="*/ 23 w 92"/>
                <a:gd name="T3" fmla="*/ 10 h 108"/>
                <a:gd name="T4" fmla="*/ 18 w 92"/>
                <a:gd name="T5" fmla="*/ 0 h 108"/>
                <a:gd name="T6" fmla="*/ 12 w 92"/>
                <a:gd name="T7" fmla="*/ 6 h 108"/>
                <a:gd name="T8" fmla="*/ 13 w 92"/>
                <a:gd name="T9" fmla="*/ 20 h 108"/>
                <a:gd name="T10" fmla="*/ 8 w 92"/>
                <a:gd name="T11" fmla="*/ 48 h 108"/>
                <a:gd name="T12" fmla="*/ 0 w 92"/>
                <a:gd name="T13" fmla="*/ 53 h 108"/>
                <a:gd name="T14" fmla="*/ 19 w 92"/>
                <a:gd name="T15" fmla="*/ 82 h 108"/>
                <a:gd name="T16" fmla="*/ 9 w 92"/>
                <a:gd name="T17" fmla="*/ 85 h 108"/>
                <a:gd name="T18" fmla="*/ 0 w 92"/>
                <a:gd name="T19" fmla="*/ 91 h 108"/>
                <a:gd name="T20" fmla="*/ 0 w 92"/>
                <a:gd name="T21" fmla="*/ 97 h 108"/>
                <a:gd name="T22" fmla="*/ 4 w 92"/>
                <a:gd name="T23" fmla="*/ 94 h 108"/>
                <a:gd name="T24" fmla="*/ 85 w 92"/>
                <a:gd name="T25" fmla="*/ 102 h 108"/>
                <a:gd name="T26" fmla="*/ 63 w 92"/>
                <a:gd name="T27" fmla="*/ 6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" h="108">
                  <a:moveTo>
                    <a:pt x="63" y="65"/>
                  </a:moveTo>
                  <a:cubicBezTo>
                    <a:pt x="45" y="54"/>
                    <a:pt x="29" y="32"/>
                    <a:pt x="23" y="10"/>
                  </a:cubicBezTo>
                  <a:cubicBezTo>
                    <a:pt x="21" y="8"/>
                    <a:pt x="20" y="5"/>
                    <a:pt x="18" y="0"/>
                  </a:cubicBezTo>
                  <a:cubicBezTo>
                    <a:pt x="16" y="2"/>
                    <a:pt x="14" y="4"/>
                    <a:pt x="12" y="6"/>
                  </a:cubicBezTo>
                  <a:cubicBezTo>
                    <a:pt x="10" y="8"/>
                    <a:pt x="7" y="13"/>
                    <a:pt x="13" y="20"/>
                  </a:cubicBezTo>
                  <a:cubicBezTo>
                    <a:pt x="26" y="33"/>
                    <a:pt x="17" y="51"/>
                    <a:pt x="8" y="48"/>
                  </a:cubicBezTo>
                  <a:cubicBezTo>
                    <a:pt x="6" y="47"/>
                    <a:pt x="0" y="44"/>
                    <a:pt x="0" y="53"/>
                  </a:cubicBezTo>
                  <a:cubicBezTo>
                    <a:pt x="0" y="63"/>
                    <a:pt x="7" y="75"/>
                    <a:pt x="19" y="82"/>
                  </a:cubicBezTo>
                  <a:cubicBezTo>
                    <a:pt x="17" y="85"/>
                    <a:pt x="13" y="87"/>
                    <a:pt x="9" y="85"/>
                  </a:cubicBezTo>
                  <a:cubicBezTo>
                    <a:pt x="7" y="84"/>
                    <a:pt x="0" y="79"/>
                    <a:pt x="0" y="91"/>
                  </a:cubicBezTo>
                  <a:cubicBezTo>
                    <a:pt x="0" y="93"/>
                    <a:pt x="0" y="95"/>
                    <a:pt x="0" y="97"/>
                  </a:cubicBezTo>
                  <a:cubicBezTo>
                    <a:pt x="1" y="96"/>
                    <a:pt x="3" y="95"/>
                    <a:pt x="4" y="94"/>
                  </a:cubicBezTo>
                  <a:cubicBezTo>
                    <a:pt x="13" y="90"/>
                    <a:pt x="71" y="108"/>
                    <a:pt x="85" y="102"/>
                  </a:cubicBezTo>
                  <a:cubicBezTo>
                    <a:pt x="92" y="98"/>
                    <a:pt x="61" y="66"/>
                    <a:pt x="63" y="65"/>
                  </a:cubicBezTo>
                  <a:close/>
                </a:path>
              </a:pathLst>
            </a:custGeom>
            <a:solidFill>
              <a:srgbClr val="674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252"/>
            <p:cNvSpPr>
              <a:spLocks/>
            </p:cNvSpPr>
            <p:nvPr/>
          </p:nvSpPr>
          <p:spPr bwMode="auto">
            <a:xfrm>
              <a:off x="7743826" y="6057901"/>
              <a:ext cx="0" cy="17463"/>
            </a:xfrm>
            <a:custGeom>
              <a:avLst/>
              <a:gdLst>
                <a:gd name="T0" fmla="*/ 1 h 8"/>
                <a:gd name="T1" fmla="*/ 0 h 8"/>
                <a:gd name="T2" fmla="*/ 8 h 8"/>
                <a:gd name="T3" fmla="*/ 8 h 8"/>
                <a:gd name="T4" fmla="*/ 1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8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74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253"/>
            <p:cNvSpPr>
              <a:spLocks/>
            </p:cNvSpPr>
            <p:nvPr/>
          </p:nvSpPr>
          <p:spPr bwMode="auto">
            <a:xfrm>
              <a:off x="7807326" y="6262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DC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254"/>
            <p:cNvSpPr>
              <a:spLocks/>
            </p:cNvSpPr>
            <p:nvPr/>
          </p:nvSpPr>
          <p:spPr bwMode="auto">
            <a:xfrm>
              <a:off x="7807326" y="6246813"/>
              <a:ext cx="0" cy="9525"/>
            </a:xfrm>
            <a:custGeom>
              <a:avLst/>
              <a:gdLst>
                <a:gd name="T0" fmla="*/ 0 h 4"/>
                <a:gd name="T1" fmla="*/ 4 h 4"/>
                <a:gd name="T2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6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255"/>
            <p:cNvSpPr>
              <a:spLocks/>
            </p:cNvSpPr>
            <p:nvPr/>
          </p:nvSpPr>
          <p:spPr bwMode="auto">
            <a:xfrm>
              <a:off x="7807326" y="6262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6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Rectangle 256"/>
            <p:cNvSpPr>
              <a:spLocks noChangeArrowheads="1"/>
            </p:cNvSpPr>
            <p:nvPr/>
          </p:nvSpPr>
          <p:spPr bwMode="auto">
            <a:xfrm>
              <a:off x="7743826" y="6053138"/>
              <a:ext cx="128588" cy="90488"/>
            </a:xfrm>
            <a:prstGeom prst="rect">
              <a:avLst/>
            </a:prstGeom>
            <a:solidFill>
              <a:srgbClr val="DDC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257"/>
            <p:cNvSpPr>
              <a:spLocks/>
            </p:cNvSpPr>
            <p:nvPr/>
          </p:nvSpPr>
          <p:spPr bwMode="auto">
            <a:xfrm>
              <a:off x="7654926" y="5816601"/>
              <a:ext cx="311150" cy="261938"/>
            </a:xfrm>
            <a:custGeom>
              <a:avLst/>
              <a:gdLst>
                <a:gd name="T0" fmla="*/ 40 w 138"/>
                <a:gd name="T1" fmla="*/ 107 h 116"/>
                <a:gd name="T2" fmla="*/ 40 w 138"/>
                <a:gd name="T3" fmla="*/ 108 h 116"/>
                <a:gd name="T4" fmla="*/ 68 w 138"/>
                <a:gd name="T5" fmla="*/ 116 h 116"/>
                <a:gd name="T6" fmla="*/ 96 w 138"/>
                <a:gd name="T7" fmla="*/ 108 h 116"/>
                <a:gd name="T8" fmla="*/ 98 w 138"/>
                <a:gd name="T9" fmla="*/ 106 h 116"/>
                <a:gd name="T10" fmla="*/ 138 w 138"/>
                <a:gd name="T11" fmla="*/ 45 h 116"/>
                <a:gd name="T12" fmla="*/ 125 w 138"/>
                <a:gd name="T13" fmla="*/ 35 h 116"/>
                <a:gd name="T14" fmla="*/ 105 w 138"/>
                <a:gd name="T15" fmla="*/ 1 h 116"/>
                <a:gd name="T16" fmla="*/ 109 w 138"/>
                <a:gd name="T17" fmla="*/ 19 h 116"/>
                <a:gd name="T18" fmla="*/ 96 w 138"/>
                <a:gd name="T19" fmla="*/ 32 h 116"/>
                <a:gd name="T20" fmla="*/ 29 w 138"/>
                <a:gd name="T21" fmla="*/ 0 h 116"/>
                <a:gd name="T22" fmla="*/ 11 w 138"/>
                <a:gd name="T23" fmla="*/ 35 h 116"/>
                <a:gd name="T24" fmla="*/ 0 w 138"/>
                <a:gd name="T25" fmla="*/ 52 h 116"/>
                <a:gd name="T26" fmla="*/ 38 w 138"/>
                <a:gd name="T27" fmla="*/ 106 h 116"/>
                <a:gd name="T28" fmla="*/ 40 w 138"/>
                <a:gd name="T29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8" h="116">
                  <a:moveTo>
                    <a:pt x="40" y="107"/>
                  </a:moveTo>
                  <a:cubicBezTo>
                    <a:pt x="40" y="107"/>
                    <a:pt x="40" y="108"/>
                    <a:pt x="40" y="108"/>
                  </a:cubicBezTo>
                  <a:cubicBezTo>
                    <a:pt x="49" y="113"/>
                    <a:pt x="58" y="116"/>
                    <a:pt x="68" y="116"/>
                  </a:cubicBezTo>
                  <a:cubicBezTo>
                    <a:pt x="78" y="116"/>
                    <a:pt x="87" y="113"/>
                    <a:pt x="96" y="108"/>
                  </a:cubicBezTo>
                  <a:cubicBezTo>
                    <a:pt x="97" y="107"/>
                    <a:pt x="97" y="107"/>
                    <a:pt x="98" y="106"/>
                  </a:cubicBezTo>
                  <a:cubicBezTo>
                    <a:pt x="118" y="94"/>
                    <a:pt x="133" y="70"/>
                    <a:pt x="138" y="45"/>
                  </a:cubicBezTo>
                  <a:cubicBezTo>
                    <a:pt x="131" y="55"/>
                    <a:pt x="126" y="52"/>
                    <a:pt x="125" y="35"/>
                  </a:cubicBezTo>
                  <a:cubicBezTo>
                    <a:pt x="124" y="23"/>
                    <a:pt x="118" y="10"/>
                    <a:pt x="105" y="1"/>
                  </a:cubicBezTo>
                  <a:cubicBezTo>
                    <a:pt x="107" y="6"/>
                    <a:pt x="109" y="12"/>
                    <a:pt x="109" y="19"/>
                  </a:cubicBezTo>
                  <a:cubicBezTo>
                    <a:pt x="110" y="23"/>
                    <a:pt x="108" y="33"/>
                    <a:pt x="96" y="32"/>
                  </a:cubicBezTo>
                  <a:cubicBezTo>
                    <a:pt x="68" y="28"/>
                    <a:pt x="43" y="15"/>
                    <a:pt x="29" y="0"/>
                  </a:cubicBezTo>
                  <a:cubicBezTo>
                    <a:pt x="15" y="11"/>
                    <a:pt x="11" y="26"/>
                    <a:pt x="11" y="35"/>
                  </a:cubicBezTo>
                  <a:cubicBezTo>
                    <a:pt x="11" y="45"/>
                    <a:pt x="6" y="57"/>
                    <a:pt x="0" y="52"/>
                  </a:cubicBezTo>
                  <a:cubicBezTo>
                    <a:pt x="6" y="74"/>
                    <a:pt x="20" y="95"/>
                    <a:pt x="38" y="106"/>
                  </a:cubicBezTo>
                  <a:cubicBezTo>
                    <a:pt x="39" y="107"/>
                    <a:pt x="39" y="107"/>
                    <a:pt x="40" y="107"/>
                  </a:cubicBezTo>
                  <a:close/>
                </a:path>
              </a:pathLst>
            </a:custGeom>
            <a:solidFill>
              <a:srgbClr val="F2D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258"/>
            <p:cNvSpPr>
              <a:spLocks/>
            </p:cNvSpPr>
            <p:nvPr/>
          </p:nvSpPr>
          <p:spPr bwMode="auto">
            <a:xfrm>
              <a:off x="7624763" y="5726113"/>
              <a:ext cx="360363" cy="219075"/>
            </a:xfrm>
            <a:custGeom>
              <a:avLst/>
              <a:gdLst>
                <a:gd name="T0" fmla="*/ 13 w 160"/>
                <a:gd name="T1" fmla="*/ 92 h 97"/>
                <a:gd name="T2" fmla="*/ 24 w 160"/>
                <a:gd name="T3" fmla="*/ 75 h 97"/>
                <a:gd name="T4" fmla="*/ 42 w 160"/>
                <a:gd name="T5" fmla="*/ 40 h 97"/>
                <a:gd name="T6" fmla="*/ 109 w 160"/>
                <a:gd name="T7" fmla="*/ 72 h 97"/>
                <a:gd name="T8" fmla="*/ 122 w 160"/>
                <a:gd name="T9" fmla="*/ 59 h 97"/>
                <a:gd name="T10" fmla="*/ 118 w 160"/>
                <a:gd name="T11" fmla="*/ 41 h 97"/>
                <a:gd name="T12" fmla="*/ 138 w 160"/>
                <a:gd name="T13" fmla="*/ 75 h 97"/>
                <a:gd name="T14" fmla="*/ 151 w 160"/>
                <a:gd name="T15" fmla="*/ 85 h 97"/>
                <a:gd name="T16" fmla="*/ 153 w 160"/>
                <a:gd name="T17" fmla="*/ 81 h 97"/>
                <a:gd name="T18" fmla="*/ 154 w 160"/>
                <a:gd name="T19" fmla="*/ 78 h 97"/>
                <a:gd name="T20" fmla="*/ 131 w 160"/>
                <a:gd name="T21" fmla="*/ 5 h 97"/>
                <a:gd name="T22" fmla="*/ 112 w 160"/>
                <a:gd name="T23" fmla="*/ 15 h 97"/>
                <a:gd name="T24" fmla="*/ 83 w 160"/>
                <a:gd name="T25" fmla="*/ 15 h 97"/>
                <a:gd name="T26" fmla="*/ 54 w 160"/>
                <a:gd name="T27" fmla="*/ 15 h 97"/>
                <a:gd name="T28" fmla="*/ 33 w 160"/>
                <a:gd name="T29" fmla="*/ 1 h 97"/>
                <a:gd name="T30" fmla="*/ 33 w 160"/>
                <a:gd name="T31" fmla="*/ 0 h 97"/>
                <a:gd name="T32" fmla="*/ 5 w 160"/>
                <a:gd name="T33" fmla="*/ 75 h 97"/>
                <a:gd name="T34" fmla="*/ 8 w 160"/>
                <a:gd name="T35" fmla="*/ 82 h 97"/>
                <a:gd name="T36" fmla="*/ 13 w 160"/>
                <a:gd name="T37" fmla="*/ 9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97">
                  <a:moveTo>
                    <a:pt x="13" y="92"/>
                  </a:moveTo>
                  <a:cubicBezTo>
                    <a:pt x="19" y="97"/>
                    <a:pt x="24" y="85"/>
                    <a:pt x="24" y="75"/>
                  </a:cubicBezTo>
                  <a:cubicBezTo>
                    <a:pt x="24" y="66"/>
                    <a:pt x="28" y="51"/>
                    <a:pt x="42" y="40"/>
                  </a:cubicBezTo>
                  <a:cubicBezTo>
                    <a:pt x="56" y="55"/>
                    <a:pt x="81" y="68"/>
                    <a:pt x="109" y="72"/>
                  </a:cubicBezTo>
                  <a:cubicBezTo>
                    <a:pt x="121" y="73"/>
                    <a:pt x="123" y="63"/>
                    <a:pt x="122" y="59"/>
                  </a:cubicBezTo>
                  <a:cubicBezTo>
                    <a:pt x="122" y="52"/>
                    <a:pt x="120" y="46"/>
                    <a:pt x="118" y="41"/>
                  </a:cubicBezTo>
                  <a:cubicBezTo>
                    <a:pt x="131" y="50"/>
                    <a:pt x="137" y="63"/>
                    <a:pt x="138" y="75"/>
                  </a:cubicBezTo>
                  <a:cubicBezTo>
                    <a:pt x="139" y="92"/>
                    <a:pt x="144" y="95"/>
                    <a:pt x="151" y="85"/>
                  </a:cubicBezTo>
                  <a:cubicBezTo>
                    <a:pt x="151" y="84"/>
                    <a:pt x="152" y="83"/>
                    <a:pt x="153" y="81"/>
                  </a:cubicBezTo>
                  <a:cubicBezTo>
                    <a:pt x="153" y="80"/>
                    <a:pt x="154" y="79"/>
                    <a:pt x="154" y="78"/>
                  </a:cubicBezTo>
                  <a:cubicBezTo>
                    <a:pt x="160" y="67"/>
                    <a:pt x="153" y="29"/>
                    <a:pt x="131" y="5"/>
                  </a:cubicBezTo>
                  <a:cubicBezTo>
                    <a:pt x="127" y="11"/>
                    <a:pt x="121" y="15"/>
                    <a:pt x="112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2" y="15"/>
                    <a:pt x="35" y="9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9" y="20"/>
                    <a:pt x="0" y="53"/>
                    <a:pt x="5" y="75"/>
                  </a:cubicBezTo>
                  <a:cubicBezTo>
                    <a:pt x="6" y="78"/>
                    <a:pt x="7" y="80"/>
                    <a:pt x="8" y="82"/>
                  </a:cubicBezTo>
                  <a:cubicBezTo>
                    <a:pt x="9" y="87"/>
                    <a:pt x="11" y="90"/>
                    <a:pt x="13" y="92"/>
                  </a:cubicBezTo>
                  <a:close/>
                </a:path>
              </a:pathLst>
            </a:custGeom>
            <a:solidFill>
              <a:srgbClr val="674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259"/>
            <p:cNvSpPr>
              <a:spLocks/>
            </p:cNvSpPr>
            <p:nvPr/>
          </p:nvSpPr>
          <p:spPr bwMode="auto">
            <a:xfrm>
              <a:off x="7526338" y="6107113"/>
              <a:ext cx="558800" cy="193675"/>
            </a:xfrm>
            <a:custGeom>
              <a:avLst/>
              <a:gdLst>
                <a:gd name="T0" fmla="*/ 210 w 248"/>
                <a:gd name="T1" fmla="*/ 7 h 86"/>
                <a:gd name="T2" fmla="*/ 154 w 248"/>
                <a:gd name="T3" fmla="*/ 0 h 86"/>
                <a:gd name="T4" fmla="*/ 125 w 248"/>
                <a:gd name="T5" fmla="*/ 10 h 86"/>
                <a:gd name="T6" fmla="*/ 97 w 248"/>
                <a:gd name="T7" fmla="*/ 0 h 86"/>
                <a:gd name="T8" fmla="*/ 38 w 248"/>
                <a:gd name="T9" fmla="*/ 7 h 86"/>
                <a:gd name="T10" fmla="*/ 0 w 248"/>
                <a:gd name="T11" fmla="*/ 46 h 86"/>
                <a:gd name="T12" fmla="*/ 0 w 248"/>
                <a:gd name="T13" fmla="*/ 65 h 86"/>
                <a:gd name="T14" fmla="*/ 31 w 248"/>
                <a:gd name="T15" fmla="*/ 86 h 86"/>
                <a:gd name="T16" fmla="*/ 124 w 248"/>
                <a:gd name="T17" fmla="*/ 86 h 86"/>
                <a:gd name="T18" fmla="*/ 218 w 248"/>
                <a:gd name="T19" fmla="*/ 86 h 86"/>
                <a:gd name="T20" fmla="*/ 248 w 248"/>
                <a:gd name="T21" fmla="*/ 65 h 86"/>
                <a:gd name="T22" fmla="*/ 248 w 248"/>
                <a:gd name="T23" fmla="*/ 46 h 86"/>
                <a:gd name="T24" fmla="*/ 210 w 248"/>
                <a:gd name="T25" fmla="*/ 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86">
                  <a:moveTo>
                    <a:pt x="210" y="7"/>
                  </a:moveTo>
                  <a:cubicBezTo>
                    <a:pt x="198" y="1"/>
                    <a:pt x="154" y="0"/>
                    <a:pt x="154" y="0"/>
                  </a:cubicBezTo>
                  <a:cubicBezTo>
                    <a:pt x="154" y="0"/>
                    <a:pt x="143" y="10"/>
                    <a:pt x="125" y="10"/>
                  </a:cubicBezTo>
                  <a:cubicBezTo>
                    <a:pt x="107" y="10"/>
                    <a:pt x="97" y="0"/>
                    <a:pt x="97" y="0"/>
                  </a:cubicBezTo>
                  <a:cubicBezTo>
                    <a:pt x="97" y="0"/>
                    <a:pt x="52" y="0"/>
                    <a:pt x="38" y="7"/>
                  </a:cubicBezTo>
                  <a:cubicBezTo>
                    <a:pt x="37" y="8"/>
                    <a:pt x="0" y="24"/>
                    <a:pt x="0" y="46"/>
                  </a:cubicBezTo>
                  <a:cubicBezTo>
                    <a:pt x="0" y="59"/>
                    <a:pt x="0" y="49"/>
                    <a:pt x="0" y="65"/>
                  </a:cubicBezTo>
                  <a:cubicBezTo>
                    <a:pt x="0" y="77"/>
                    <a:pt x="13" y="86"/>
                    <a:pt x="31" y="86"/>
                  </a:cubicBezTo>
                  <a:cubicBezTo>
                    <a:pt x="59" y="86"/>
                    <a:pt x="99" y="86"/>
                    <a:pt x="124" y="86"/>
                  </a:cubicBezTo>
                  <a:cubicBezTo>
                    <a:pt x="149" y="86"/>
                    <a:pt x="190" y="86"/>
                    <a:pt x="218" y="86"/>
                  </a:cubicBezTo>
                  <a:cubicBezTo>
                    <a:pt x="236" y="86"/>
                    <a:pt x="248" y="77"/>
                    <a:pt x="248" y="65"/>
                  </a:cubicBezTo>
                  <a:cubicBezTo>
                    <a:pt x="248" y="49"/>
                    <a:pt x="248" y="59"/>
                    <a:pt x="248" y="46"/>
                  </a:cubicBezTo>
                  <a:cubicBezTo>
                    <a:pt x="248" y="24"/>
                    <a:pt x="212" y="8"/>
                    <a:pt x="210" y="7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260"/>
            <p:cNvSpPr>
              <a:spLocks/>
            </p:cNvSpPr>
            <p:nvPr/>
          </p:nvSpPr>
          <p:spPr bwMode="auto">
            <a:xfrm>
              <a:off x="7661276" y="5662613"/>
              <a:ext cx="257175" cy="147638"/>
            </a:xfrm>
            <a:custGeom>
              <a:avLst/>
              <a:gdLst>
                <a:gd name="T0" fmla="*/ 114 w 114"/>
                <a:gd name="T1" fmla="*/ 43 h 65"/>
                <a:gd name="T2" fmla="*/ 110 w 114"/>
                <a:gd name="T3" fmla="*/ 57 h 65"/>
                <a:gd name="T4" fmla="*/ 61 w 114"/>
                <a:gd name="T5" fmla="*/ 65 h 65"/>
                <a:gd name="T6" fmla="*/ 6 w 114"/>
                <a:gd name="T7" fmla="*/ 55 h 65"/>
                <a:gd name="T8" fmla="*/ 0 w 114"/>
                <a:gd name="T9" fmla="*/ 43 h 65"/>
                <a:gd name="T10" fmla="*/ 0 w 114"/>
                <a:gd name="T11" fmla="*/ 8 h 65"/>
                <a:gd name="T12" fmla="*/ 7 w 114"/>
                <a:gd name="T13" fmla="*/ 0 h 65"/>
                <a:gd name="T14" fmla="*/ 106 w 114"/>
                <a:gd name="T15" fmla="*/ 0 h 65"/>
                <a:gd name="T16" fmla="*/ 114 w 114"/>
                <a:gd name="T17" fmla="*/ 8 h 65"/>
                <a:gd name="T18" fmla="*/ 114 w 114"/>
                <a:gd name="T19" fmla="*/ 4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65">
                  <a:moveTo>
                    <a:pt x="114" y="43"/>
                  </a:moveTo>
                  <a:cubicBezTo>
                    <a:pt x="114" y="47"/>
                    <a:pt x="112" y="53"/>
                    <a:pt x="110" y="57"/>
                  </a:cubicBezTo>
                  <a:cubicBezTo>
                    <a:pt x="110" y="57"/>
                    <a:pt x="105" y="65"/>
                    <a:pt x="61" y="65"/>
                  </a:cubicBezTo>
                  <a:cubicBezTo>
                    <a:pt x="18" y="65"/>
                    <a:pt x="6" y="55"/>
                    <a:pt x="6" y="55"/>
                  </a:cubicBezTo>
                  <a:cubicBezTo>
                    <a:pt x="2" y="53"/>
                    <a:pt x="0" y="47"/>
                    <a:pt x="0" y="4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0" y="0"/>
                    <a:pt x="114" y="3"/>
                    <a:pt x="114" y="8"/>
                  </a:cubicBezTo>
                  <a:lnTo>
                    <a:pt x="114" y="43"/>
                  </a:lnTo>
                  <a:close/>
                </a:path>
              </a:pathLst>
            </a:custGeom>
            <a:solidFill>
              <a:srgbClr val="052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261"/>
            <p:cNvSpPr>
              <a:spLocks/>
            </p:cNvSpPr>
            <p:nvPr/>
          </p:nvSpPr>
          <p:spPr bwMode="auto">
            <a:xfrm>
              <a:off x="7545388" y="5564188"/>
              <a:ext cx="466725" cy="165100"/>
            </a:xfrm>
            <a:custGeom>
              <a:avLst/>
              <a:gdLst>
                <a:gd name="T0" fmla="*/ 4 w 207"/>
                <a:gd name="T1" fmla="*/ 32 h 73"/>
                <a:gd name="T2" fmla="*/ 4 w 207"/>
                <a:gd name="T3" fmla="*/ 37 h 73"/>
                <a:gd name="T4" fmla="*/ 102 w 207"/>
                <a:gd name="T5" fmla="*/ 71 h 73"/>
                <a:gd name="T6" fmla="*/ 117 w 207"/>
                <a:gd name="T7" fmla="*/ 71 h 73"/>
                <a:gd name="T8" fmla="*/ 203 w 207"/>
                <a:gd name="T9" fmla="*/ 39 h 73"/>
                <a:gd name="T10" fmla="*/ 203 w 207"/>
                <a:gd name="T11" fmla="*/ 34 h 73"/>
                <a:gd name="T12" fmla="*/ 111 w 207"/>
                <a:gd name="T13" fmla="*/ 2 h 73"/>
                <a:gd name="T14" fmla="*/ 96 w 207"/>
                <a:gd name="T15" fmla="*/ 1 h 73"/>
                <a:gd name="T16" fmla="*/ 4 w 207"/>
                <a:gd name="T17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73">
                  <a:moveTo>
                    <a:pt x="4" y="32"/>
                  </a:moveTo>
                  <a:cubicBezTo>
                    <a:pt x="0" y="33"/>
                    <a:pt x="0" y="36"/>
                    <a:pt x="4" y="37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6" y="73"/>
                    <a:pt x="113" y="72"/>
                    <a:pt x="117" y="71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207" y="38"/>
                    <a:pt x="207" y="35"/>
                    <a:pt x="203" y="34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07" y="0"/>
                    <a:pt x="100" y="0"/>
                    <a:pt x="96" y="1"/>
                  </a:cubicBezTo>
                  <a:lnTo>
                    <a:pt x="4" y="32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262"/>
            <p:cNvSpPr>
              <a:spLocks/>
            </p:cNvSpPr>
            <p:nvPr/>
          </p:nvSpPr>
          <p:spPr bwMode="auto">
            <a:xfrm>
              <a:off x="7918451" y="5676901"/>
              <a:ext cx="17463" cy="112713"/>
            </a:xfrm>
            <a:custGeom>
              <a:avLst/>
              <a:gdLst>
                <a:gd name="T0" fmla="*/ 8 w 8"/>
                <a:gd name="T1" fmla="*/ 42 h 50"/>
                <a:gd name="T2" fmla="*/ 4 w 8"/>
                <a:gd name="T3" fmla="*/ 50 h 50"/>
                <a:gd name="T4" fmla="*/ 0 w 8"/>
                <a:gd name="T5" fmla="*/ 42 h 50"/>
                <a:gd name="T6" fmla="*/ 0 w 8"/>
                <a:gd name="T7" fmla="*/ 3 h 50"/>
                <a:gd name="T8" fmla="*/ 8 w 8"/>
                <a:gd name="T9" fmla="*/ 0 h 50"/>
                <a:gd name="T10" fmla="*/ 8 w 8"/>
                <a:gd name="T11" fmla="*/ 4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">
                  <a:moveTo>
                    <a:pt x="8" y="42"/>
                  </a:moveTo>
                  <a:cubicBezTo>
                    <a:pt x="8" y="46"/>
                    <a:pt x="6" y="50"/>
                    <a:pt x="4" y="50"/>
                  </a:cubicBezTo>
                  <a:cubicBezTo>
                    <a:pt x="2" y="50"/>
                    <a:pt x="0" y="46"/>
                    <a:pt x="0" y="4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" y="42"/>
                  </a:ln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263"/>
            <p:cNvSpPr>
              <a:spLocks/>
            </p:cNvSpPr>
            <p:nvPr/>
          </p:nvSpPr>
          <p:spPr bwMode="auto">
            <a:xfrm>
              <a:off x="7904163" y="5778501"/>
              <a:ext cx="42863" cy="33338"/>
            </a:xfrm>
            <a:custGeom>
              <a:avLst/>
              <a:gdLst>
                <a:gd name="T0" fmla="*/ 19 w 19"/>
                <a:gd name="T1" fmla="*/ 7 h 15"/>
                <a:gd name="T2" fmla="*/ 11 w 19"/>
                <a:gd name="T3" fmla="*/ 15 h 15"/>
                <a:gd name="T4" fmla="*/ 8 w 19"/>
                <a:gd name="T5" fmla="*/ 15 h 15"/>
                <a:gd name="T6" fmla="*/ 0 w 19"/>
                <a:gd name="T7" fmla="*/ 7 h 15"/>
                <a:gd name="T8" fmla="*/ 8 w 19"/>
                <a:gd name="T9" fmla="*/ 0 h 15"/>
                <a:gd name="T10" fmla="*/ 11 w 19"/>
                <a:gd name="T11" fmla="*/ 0 h 15"/>
                <a:gd name="T12" fmla="*/ 19 w 19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5">
                  <a:moveTo>
                    <a:pt x="19" y="7"/>
                  </a:moveTo>
                  <a:cubicBezTo>
                    <a:pt x="19" y="11"/>
                    <a:pt x="15" y="15"/>
                    <a:pt x="11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1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5" y="0"/>
                    <a:pt x="19" y="3"/>
                    <a:pt x="19" y="7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6" name="组合 395"/>
          <p:cNvGrpSpPr/>
          <p:nvPr/>
        </p:nvGrpSpPr>
        <p:grpSpPr>
          <a:xfrm>
            <a:off x="1621685" y="2238743"/>
            <a:ext cx="1058863" cy="1060450"/>
            <a:chOff x="4537076" y="1627188"/>
            <a:chExt cx="1058863" cy="1060450"/>
          </a:xfrm>
        </p:grpSpPr>
        <p:sp>
          <p:nvSpPr>
            <p:cNvPr id="158" name="Oval 264"/>
            <p:cNvSpPr>
              <a:spLocks noChangeArrowheads="1"/>
            </p:cNvSpPr>
            <p:nvPr/>
          </p:nvSpPr>
          <p:spPr bwMode="auto">
            <a:xfrm>
              <a:off x="4537076" y="1627188"/>
              <a:ext cx="1058863" cy="1060450"/>
            </a:xfrm>
            <a:prstGeom prst="ellipse">
              <a:avLst/>
            </a:pr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Rectangle 265"/>
            <p:cNvSpPr>
              <a:spLocks noChangeArrowheads="1"/>
            </p:cNvSpPr>
            <p:nvPr/>
          </p:nvSpPr>
          <p:spPr bwMode="auto">
            <a:xfrm>
              <a:off x="5027613" y="2270126"/>
              <a:ext cx="128588" cy="90488"/>
            </a:xfrm>
            <a:prstGeom prst="rect">
              <a:avLst/>
            </a:prstGeom>
            <a:solidFill>
              <a:srgbClr val="DDC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266"/>
            <p:cNvSpPr>
              <a:spLocks/>
            </p:cNvSpPr>
            <p:nvPr/>
          </p:nvSpPr>
          <p:spPr bwMode="auto">
            <a:xfrm>
              <a:off x="4808538" y="2324101"/>
              <a:ext cx="558800" cy="196850"/>
            </a:xfrm>
            <a:custGeom>
              <a:avLst/>
              <a:gdLst>
                <a:gd name="T0" fmla="*/ 210 w 248"/>
                <a:gd name="T1" fmla="*/ 8 h 87"/>
                <a:gd name="T2" fmla="*/ 154 w 248"/>
                <a:gd name="T3" fmla="*/ 0 h 87"/>
                <a:gd name="T4" fmla="*/ 125 w 248"/>
                <a:gd name="T5" fmla="*/ 11 h 87"/>
                <a:gd name="T6" fmla="*/ 97 w 248"/>
                <a:gd name="T7" fmla="*/ 0 h 87"/>
                <a:gd name="T8" fmla="*/ 38 w 248"/>
                <a:gd name="T9" fmla="*/ 8 h 87"/>
                <a:gd name="T10" fmla="*/ 0 w 248"/>
                <a:gd name="T11" fmla="*/ 46 h 87"/>
                <a:gd name="T12" fmla="*/ 0 w 248"/>
                <a:gd name="T13" fmla="*/ 65 h 87"/>
                <a:gd name="T14" fmla="*/ 31 w 248"/>
                <a:gd name="T15" fmla="*/ 87 h 87"/>
                <a:gd name="T16" fmla="*/ 124 w 248"/>
                <a:gd name="T17" fmla="*/ 87 h 87"/>
                <a:gd name="T18" fmla="*/ 217 w 248"/>
                <a:gd name="T19" fmla="*/ 87 h 87"/>
                <a:gd name="T20" fmla="*/ 248 w 248"/>
                <a:gd name="T21" fmla="*/ 65 h 87"/>
                <a:gd name="T22" fmla="*/ 248 w 248"/>
                <a:gd name="T23" fmla="*/ 46 h 87"/>
                <a:gd name="T24" fmla="*/ 210 w 248"/>
                <a:gd name="T25" fmla="*/ 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87">
                  <a:moveTo>
                    <a:pt x="210" y="8"/>
                  </a:moveTo>
                  <a:cubicBezTo>
                    <a:pt x="197" y="1"/>
                    <a:pt x="154" y="0"/>
                    <a:pt x="154" y="0"/>
                  </a:cubicBezTo>
                  <a:cubicBezTo>
                    <a:pt x="154" y="0"/>
                    <a:pt x="143" y="11"/>
                    <a:pt x="125" y="11"/>
                  </a:cubicBezTo>
                  <a:cubicBezTo>
                    <a:pt x="107" y="11"/>
                    <a:pt x="97" y="0"/>
                    <a:pt x="97" y="0"/>
                  </a:cubicBezTo>
                  <a:cubicBezTo>
                    <a:pt x="97" y="0"/>
                    <a:pt x="51" y="0"/>
                    <a:pt x="38" y="8"/>
                  </a:cubicBezTo>
                  <a:cubicBezTo>
                    <a:pt x="37" y="8"/>
                    <a:pt x="0" y="24"/>
                    <a:pt x="0" y="46"/>
                  </a:cubicBezTo>
                  <a:cubicBezTo>
                    <a:pt x="0" y="59"/>
                    <a:pt x="0" y="49"/>
                    <a:pt x="0" y="65"/>
                  </a:cubicBezTo>
                  <a:cubicBezTo>
                    <a:pt x="0" y="77"/>
                    <a:pt x="13" y="87"/>
                    <a:pt x="31" y="87"/>
                  </a:cubicBezTo>
                  <a:cubicBezTo>
                    <a:pt x="59" y="87"/>
                    <a:pt x="99" y="87"/>
                    <a:pt x="124" y="87"/>
                  </a:cubicBezTo>
                  <a:cubicBezTo>
                    <a:pt x="149" y="87"/>
                    <a:pt x="189" y="87"/>
                    <a:pt x="217" y="87"/>
                  </a:cubicBezTo>
                  <a:cubicBezTo>
                    <a:pt x="235" y="87"/>
                    <a:pt x="248" y="77"/>
                    <a:pt x="248" y="65"/>
                  </a:cubicBezTo>
                  <a:cubicBezTo>
                    <a:pt x="248" y="49"/>
                    <a:pt x="248" y="59"/>
                    <a:pt x="248" y="46"/>
                  </a:cubicBezTo>
                  <a:cubicBezTo>
                    <a:pt x="248" y="25"/>
                    <a:pt x="212" y="9"/>
                    <a:pt x="210" y="8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267"/>
            <p:cNvSpPr>
              <a:spLocks/>
            </p:cNvSpPr>
            <p:nvPr/>
          </p:nvSpPr>
          <p:spPr bwMode="auto">
            <a:xfrm>
              <a:off x="5087938" y="23479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DC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268"/>
            <p:cNvSpPr>
              <a:spLocks/>
            </p:cNvSpPr>
            <p:nvPr/>
          </p:nvSpPr>
          <p:spPr bwMode="auto">
            <a:xfrm>
              <a:off x="4938713" y="2016126"/>
              <a:ext cx="300038" cy="284163"/>
            </a:xfrm>
            <a:custGeom>
              <a:avLst/>
              <a:gdLst>
                <a:gd name="T0" fmla="*/ 93 w 133"/>
                <a:gd name="T1" fmla="*/ 118 h 126"/>
                <a:gd name="T2" fmla="*/ 133 w 133"/>
                <a:gd name="T3" fmla="*/ 59 h 126"/>
                <a:gd name="T4" fmla="*/ 129 w 133"/>
                <a:gd name="T5" fmla="*/ 46 h 126"/>
                <a:gd name="T6" fmla="*/ 129 w 133"/>
                <a:gd name="T7" fmla="*/ 50 h 126"/>
                <a:gd name="T8" fmla="*/ 122 w 133"/>
                <a:gd name="T9" fmla="*/ 50 h 126"/>
                <a:gd name="T10" fmla="*/ 96 w 133"/>
                <a:gd name="T11" fmla="*/ 0 h 126"/>
                <a:gd name="T12" fmla="*/ 51 w 133"/>
                <a:gd name="T13" fmla="*/ 22 h 126"/>
                <a:gd name="T14" fmla="*/ 47 w 133"/>
                <a:gd name="T15" fmla="*/ 19 h 126"/>
                <a:gd name="T16" fmla="*/ 52 w 133"/>
                <a:gd name="T17" fmla="*/ 11 h 126"/>
                <a:gd name="T18" fmla="*/ 27 w 133"/>
                <a:gd name="T19" fmla="*/ 26 h 126"/>
                <a:gd name="T20" fmla="*/ 23 w 133"/>
                <a:gd name="T21" fmla="*/ 25 h 126"/>
                <a:gd name="T22" fmla="*/ 26 w 133"/>
                <a:gd name="T23" fmla="*/ 17 h 126"/>
                <a:gd name="T24" fmla="*/ 10 w 133"/>
                <a:gd name="T25" fmla="*/ 51 h 126"/>
                <a:gd name="T26" fmla="*/ 3 w 133"/>
                <a:gd name="T27" fmla="*/ 56 h 126"/>
                <a:gd name="T28" fmla="*/ 0 w 133"/>
                <a:gd name="T29" fmla="*/ 63 h 126"/>
                <a:gd name="T30" fmla="*/ 39 w 133"/>
                <a:gd name="T31" fmla="*/ 118 h 126"/>
                <a:gd name="T32" fmla="*/ 66 w 133"/>
                <a:gd name="T33" fmla="*/ 126 h 126"/>
                <a:gd name="T34" fmla="*/ 93 w 133"/>
                <a:gd name="T35" fmla="*/ 1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3" h="126">
                  <a:moveTo>
                    <a:pt x="93" y="118"/>
                  </a:moveTo>
                  <a:cubicBezTo>
                    <a:pt x="113" y="106"/>
                    <a:pt x="128" y="83"/>
                    <a:pt x="133" y="59"/>
                  </a:cubicBezTo>
                  <a:cubicBezTo>
                    <a:pt x="132" y="56"/>
                    <a:pt x="131" y="52"/>
                    <a:pt x="129" y="46"/>
                  </a:cubicBezTo>
                  <a:cubicBezTo>
                    <a:pt x="129" y="48"/>
                    <a:pt x="129" y="49"/>
                    <a:pt x="129" y="50"/>
                  </a:cubicBezTo>
                  <a:cubicBezTo>
                    <a:pt x="129" y="58"/>
                    <a:pt x="122" y="67"/>
                    <a:pt x="122" y="50"/>
                  </a:cubicBezTo>
                  <a:cubicBezTo>
                    <a:pt x="122" y="35"/>
                    <a:pt x="97" y="1"/>
                    <a:pt x="96" y="0"/>
                  </a:cubicBezTo>
                  <a:cubicBezTo>
                    <a:pt x="88" y="6"/>
                    <a:pt x="67" y="18"/>
                    <a:pt x="51" y="22"/>
                  </a:cubicBezTo>
                  <a:cubicBezTo>
                    <a:pt x="48" y="23"/>
                    <a:pt x="44" y="22"/>
                    <a:pt x="47" y="19"/>
                  </a:cubicBezTo>
                  <a:cubicBezTo>
                    <a:pt x="50" y="17"/>
                    <a:pt x="51" y="14"/>
                    <a:pt x="52" y="11"/>
                  </a:cubicBezTo>
                  <a:cubicBezTo>
                    <a:pt x="53" y="7"/>
                    <a:pt x="38" y="20"/>
                    <a:pt x="27" y="26"/>
                  </a:cubicBezTo>
                  <a:cubicBezTo>
                    <a:pt x="24" y="27"/>
                    <a:pt x="18" y="30"/>
                    <a:pt x="23" y="25"/>
                  </a:cubicBezTo>
                  <a:cubicBezTo>
                    <a:pt x="25" y="22"/>
                    <a:pt x="26" y="19"/>
                    <a:pt x="26" y="17"/>
                  </a:cubicBezTo>
                  <a:cubicBezTo>
                    <a:pt x="10" y="26"/>
                    <a:pt x="10" y="37"/>
                    <a:pt x="10" y="51"/>
                  </a:cubicBezTo>
                  <a:cubicBezTo>
                    <a:pt x="10" y="62"/>
                    <a:pt x="4" y="66"/>
                    <a:pt x="3" y="56"/>
                  </a:cubicBezTo>
                  <a:cubicBezTo>
                    <a:pt x="2" y="60"/>
                    <a:pt x="1" y="62"/>
                    <a:pt x="0" y="63"/>
                  </a:cubicBezTo>
                  <a:cubicBezTo>
                    <a:pt x="6" y="86"/>
                    <a:pt x="21" y="107"/>
                    <a:pt x="39" y="118"/>
                  </a:cubicBezTo>
                  <a:cubicBezTo>
                    <a:pt x="47" y="123"/>
                    <a:pt x="57" y="126"/>
                    <a:pt x="66" y="126"/>
                  </a:cubicBezTo>
                  <a:cubicBezTo>
                    <a:pt x="76" y="126"/>
                    <a:pt x="85" y="123"/>
                    <a:pt x="93" y="118"/>
                  </a:cubicBezTo>
                  <a:close/>
                </a:path>
              </a:pathLst>
            </a:custGeom>
            <a:solidFill>
              <a:srgbClr val="F2D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269"/>
            <p:cNvSpPr>
              <a:spLocks/>
            </p:cNvSpPr>
            <p:nvPr/>
          </p:nvSpPr>
          <p:spPr bwMode="auto">
            <a:xfrm>
              <a:off x="4921251" y="1947863"/>
              <a:ext cx="338138" cy="219075"/>
            </a:xfrm>
            <a:custGeom>
              <a:avLst/>
              <a:gdLst>
                <a:gd name="T0" fmla="*/ 11 w 150"/>
                <a:gd name="T1" fmla="*/ 86 h 97"/>
                <a:gd name="T2" fmla="*/ 18 w 150"/>
                <a:gd name="T3" fmla="*/ 81 h 97"/>
                <a:gd name="T4" fmla="*/ 34 w 150"/>
                <a:gd name="T5" fmla="*/ 47 h 97"/>
                <a:gd name="T6" fmla="*/ 31 w 150"/>
                <a:gd name="T7" fmla="*/ 55 h 97"/>
                <a:gd name="T8" fmla="*/ 35 w 150"/>
                <a:gd name="T9" fmla="*/ 56 h 97"/>
                <a:gd name="T10" fmla="*/ 60 w 150"/>
                <a:gd name="T11" fmla="*/ 41 h 97"/>
                <a:gd name="T12" fmla="*/ 55 w 150"/>
                <a:gd name="T13" fmla="*/ 49 h 97"/>
                <a:gd name="T14" fmla="*/ 59 w 150"/>
                <a:gd name="T15" fmla="*/ 52 h 97"/>
                <a:gd name="T16" fmla="*/ 104 w 150"/>
                <a:gd name="T17" fmla="*/ 30 h 97"/>
                <a:gd name="T18" fmla="*/ 130 w 150"/>
                <a:gd name="T19" fmla="*/ 80 h 97"/>
                <a:gd name="T20" fmla="*/ 137 w 150"/>
                <a:gd name="T21" fmla="*/ 80 h 97"/>
                <a:gd name="T22" fmla="*/ 137 w 150"/>
                <a:gd name="T23" fmla="*/ 76 h 97"/>
                <a:gd name="T24" fmla="*/ 141 w 150"/>
                <a:gd name="T25" fmla="*/ 89 h 97"/>
                <a:gd name="T26" fmla="*/ 148 w 150"/>
                <a:gd name="T27" fmla="*/ 78 h 97"/>
                <a:gd name="T28" fmla="*/ 142 w 150"/>
                <a:gd name="T29" fmla="*/ 31 h 97"/>
                <a:gd name="T30" fmla="*/ 124 w 150"/>
                <a:gd name="T31" fmla="*/ 4 h 97"/>
                <a:gd name="T32" fmla="*/ 124 w 150"/>
                <a:gd name="T33" fmla="*/ 6 h 97"/>
                <a:gd name="T34" fmla="*/ 104 w 150"/>
                <a:gd name="T35" fmla="*/ 20 h 97"/>
                <a:gd name="T36" fmla="*/ 76 w 150"/>
                <a:gd name="T37" fmla="*/ 20 h 97"/>
                <a:gd name="T38" fmla="*/ 48 w 150"/>
                <a:gd name="T39" fmla="*/ 20 h 97"/>
                <a:gd name="T40" fmla="*/ 27 w 150"/>
                <a:gd name="T41" fmla="*/ 6 h 97"/>
                <a:gd name="T42" fmla="*/ 26 w 150"/>
                <a:gd name="T43" fmla="*/ 0 h 97"/>
                <a:gd name="T44" fmla="*/ 9 w 150"/>
                <a:gd name="T45" fmla="*/ 22 h 97"/>
                <a:gd name="T46" fmla="*/ 1 w 150"/>
                <a:gd name="T47" fmla="*/ 74 h 97"/>
                <a:gd name="T48" fmla="*/ 8 w 150"/>
                <a:gd name="T49" fmla="*/ 93 h 97"/>
                <a:gd name="T50" fmla="*/ 11 w 150"/>
                <a:gd name="T51" fmla="*/ 8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97">
                  <a:moveTo>
                    <a:pt x="11" y="86"/>
                  </a:moveTo>
                  <a:cubicBezTo>
                    <a:pt x="12" y="96"/>
                    <a:pt x="18" y="92"/>
                    <a:pt x="18" y="81"/>
                  </a:cubicBezTo>
                  <a:cubicBezTo>
                    <a:pt x="18" y="67"/>
                    <a:pt x="18" y="56"/>
                    <a:pt x="34" y="47"/>
                  </a:cubicBezTo>
                  <a:cubicBezTo>
                    <a:pt x="34" y="49"/>
                    <a:pt x="33" y="52"/>
                    <a:pt x="31" y="55"/>
                  </a:cubicBezTo>
                  <a:cubicBezTo>
                    <a:pt x="26" y="60"/>
                    <a:pt x="32" y="57"/>
                    <a:pt x="35" y="56"/>
                  </a:cubicBezTo>
                  <a:cubicBezTo>
                    <a:pt x="46" y="50"/>
                    <a:pt x="61" y="37"/>
                    <a:pt x="60" y="41"/>
                  </a:cubicBezTo>
                  <a:cubicBezTo>
                    <a:pt x="59" y="44"/>
                    <a:pt x="58" y="47"/>
                    <a:pt x="55" y="49"/>
                  </a:cubicBezTo>
                  <a:cubicBezTo>
                    <a:pt x="52" y="52"/>
                    <a:pt x="56" y="53"/>
                    <a:pt x="59" y="52"/>
                  </a:cubicBezTo>
                  <a:cubicBezTo>
                    <a:pt x="75" y="48"/>
                    <a:pt x="96" y="36"/>
                    <a:pt x="104" y="30"/>
                  </a:cubicBezTo>
                  <a:cubicBezTo>
                    <a:pt x="105" y="31"/>
                    <a:pt x="130" y="65"/>
                    <a:pt x="130" y="80"/>
                  </a:cubicBezTo>
                  <a:cubicBezTo>
                    <a:pt x="130" y="97"/>
                    <a:pt x="137" y="88"/>
                    <a:pt x="137" y="80"/>
                  </a:cubicBezTo>
                  <a:cubicBezTo>
                    <a:pt x="137" y="79"/>
                    <a:pt x="137" y="78"/>
                    <a:pt x="137" y="76"/>
                  </a:cubicBezTo>
                  <a:cubicBezTo>
                    <a:pt x="139" y="82"/>
                    <a:pt x="140" y="86"/>
                    <a:pt x="141" y="89"/>
                  </a:cubicBezTo>
                  <a:cubicBezTo>
                    <a:pt x="144" y="95"/>
                    <a:pt x="146" y="92"/>
                    <a:pt x="148" y="78"/>
                  </a:cubicBezTo>
                  <a:cubicBezTo>
                    <a:pt x="150" y="70"/>
                    <a:pt x="150" y="50"/>
                    <a:pt x="142" y="31"/>
                  </a:cubicBezTo>
                  <a:cubicBezTo>
                    <a:pt x="138" y="21"/>
                    <a:pt x="132" y="12"/>
                    <a:pt x="124" y="4"/>
                  </a:cubicBezTo>
                  <a:cubicBezTo>
                    <a:pt x="124" y="4"/>
                    <a:pt x="124" y="5"/>
                    <a:pt x="124" y="6"/>
                  </a:cubicBezTo>
                  <a:cubicBezTo>
                    <a:pt x="121" y="14"/>
                    <a:pt x="115" y="20"/>
                    <a:pt x="104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36" y="20"/>
                    <a:pt x="30" y="14"/>
                    <a:pt x="27" y="6"/>
                  </a:cubicBezTo>
                  <a:cubicBezTo>
                    <a:pt x="27" y="4"/>
                    <a:pt x="26" y="2"/>
                    <a:pt x="26" y="0"/>
                  </a:cubicBezTo>
                  <a:cubicBezTo>
                    <a:pt x="18" y="6"/>
                    <a:pt x="13" y="14"/>
                    <a:pt x="9" y="22"/>
                  </a:cubicBezTo>
                  <a:cubicBezTo>
                    <a:pt x="0" y="40"/>
                    <a:pt x="0" y="64"/>
                    <a:pt x="1" y="74"/>
                  </a:cubicBezTo>
                  <a:cubicBezTo>
                    <a:pt x="2" y="90"/>
                    <a:pt x="5" y="96"/>
                    <a:pt x="8" y="93"/>
                  </a:cubicBezTo>
                  <a:cubicBezTo>
                    <a:pt x="9" y="92"/>
                    <a:pt x="10" y="90"/>
                    <a:pt x="11" y="86"/>
                  </a:cubicBezTo>
                  <a:close/>
                </a:path>
              </a:pathLst>
            </a:custGeom>
            <a:solidFill>
              <a:srgbClr val="674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270"/>
            <p:cNvSpPr>
              <a:spLocks/>
            </p:cNvSpPr>
            <p:nvPr/>
          </p:nvSpPr>
          <p:spPr bwMode="auto">
            <a:xfrm>
              <a:off x="4953001" y="1866901"/>
              <a:ext cx="257175" cy="146050"/>
            </a:xfrm>
            <a:custGeom>
              <a:avLst/>
              <a:gdLst>
                <a:gd name="T0" fmla="*/ 114 w 114"/>
                <a:gd name="T1" fmla="*/ 43 h 65"/>
                <a:gd name="T2" fmla="*/ 110 w 114"/>
                <a:gd name="T3" fmla="*/ 57 h 65"/>
                <a:gd name="T4" fmla="*/ 61 w 114"/>
                <a:gd name="T5" fmla="*/ 65 h 65"/>
                <a:gd name="T6" fmla="*/ 6 w 114"/>
                <a:gd name="T7" fmla="*/ 55 h 65"/>
                <a:gd name="T8" fmla="*/ 0 w 114"/>
                <a:gd name="T9" fmla="*/ 43 h 65"/>
                <a:gd name="T10" fmla="*/ 0 w 114"/>
                <a:gd name="T11" fmla="*/ 8 h 65"/>
                <a:gd name="T12" fmla="*/ 7 w 114"/>
                <a:gd name="T13" fmla="*/ 0 h 65"/>
                <a:gd name="T14" fmla="*/ 106 w 114"/>
                <a:gd name="T15" fmla="*/ 0 h 65"/>
                <a:gd name="T16" fmla="*/ 114 w 114"/>
                <a:gd name="T17" fmla="*/ 8 h 65"/>
                <a:gd name="T18" fmla="*/ 114 w 114"/>
                <a:gd name="T19" fmla="*/ 4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65">
                  <a:moveTo>
                    <a:pt x="114" y="43"/>
                  </a:moveTo>
                  <a:cubicBezTo>
                    <a:pt x="114" y="47"/>
                    <a:pt x="112" y="54"/>
                    <a:pt x="110" y="57"/>
                  </a:cubicBezTo>
                  <a:cubicBezTo>
                    <a:pt x="110" y="57"/>
                    <a:pt x="105" y="65"/>
                    <a:pt x="61" y="65"/>
                  </a:cubicBezTo>
                  <a:cubicBezTo>
                    <a:pt x="18" y="65"/>
                    <a:pt x="6" y="55"/>
                    <a:pt x="6" y="55"/>
                  </a:cubicBezTo>
                  <a:cubicBezTo>
                    <a:pt x="2" y="53"/>
                    <a:pt x="0" y="47"/>
                    <a:pt x="0" y="4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0" y="0"/>
                    <a:pt x="114" y="3"/>
                    <a:pt x="114" y="8"/>
                  </a:cubicBezTo>
                  <a:lnTo>
                    <a:pt x="114" y="43"/>
                  </a:lnTo>
                  <a:close/>
                </a:path>
              </a:pathLst>
            </a:custGeom>
            <a:solidFill>
              <a:srgbClr val="052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271"/>
            <p:cNvSpPr>
              <a:spLocks/>
            </p:cNvSpPr>
            <p:nvPr/>
          </p:nvSpPr>
          <p:spPr bwMode="auto">
            <a:xfrm>
              <a:off x="4837113" y="1768476"/>
              <a:ext cx="466725" cy="163513"/>
            </a:xfrm>
            <a:custGeom>
              <a:avLst/>
              <a:gdLst>
                <a:gd name="T0" fmla="*/ 4 w 207"/>
                <a:gd name="T1" fmla="*/ 32 h 73"/>
                <a:gd name="T2" fmla="*/ 4 w 207"/>
                <a:gd name="T3" fmla="*/ 37 h 73"/>
                <a:gd name="T4" fmla="*/ 102 w 207"/>
                <a:gd name="T5" fmla="*/ 71 h 73"/>
                <a:gd name="T6" fmla="*/ 117 w 207"/>
                <a:gd name="T7" fmla="*/ 71 h 73"/>
                <a:gd name="T8" fmla="*/ 203 w 207"/>
                <a:gd name="T9" fmla="*/ 39 h 73"/>
                <a:gd name="T10" fmla="*/ 203 w 207"/>
                <a:gd name="T11" fmla="*/ 34 h 73"/>
                <a:gd name="T12" fmla="*/ 111 w 207"/>
                <a:gd name="T13" fmla="*/ 2 h 73"/>
                <a:gd name="T14" fmla="*/ 96 w 207"/>
                <a:gd name="T15" fmla="*/ 2 h 73"/>
                <a:gd name="T16" fmla="*/ 4 w 207"/>
                <a:gd name="T17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73">
                  <a:moveTo>
                    <a:pt x="4" y="32"/>
                  </a:moveTo>
                  <a:cubicBezTo>
                    <a:pt x="0" y="33"/>
                    <a:pt x="0" y="36"/>
                    <a:pt x="4" y="37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6" y="73"/>
                    <a:pt x="113" y="73"/>
                    <a:pt x="117" y="71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207" y="38"/>
                    <a:pt x="207" y="35"/>
                    <a:pt x="203" y="34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07" y="0"/>
                    <a:pt x="100" y="0"/>
                    <a:pt x="96" y="2"/>
                  </a:cubicBezTo>
                  <a:lnTo>
                    <a:pt x="4" y="32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272"/>
            <p:cNvSpPr>
              <a:spLocks/>
            </p:cNvSpPr>
            <p:nvPr/>
          </p:nvSpPr>
          <p:spPr bwMode="auto">
            <a:xfrm>
              <a:off x="5210176" y="1881188"/>
              <a:ext cx="17463" cy="112713"/>
            </a:xfrm>
            <a:custGeom>
              <a:avLst/>
              <a:gdLst>
                <a:gd name="T0" fmla="*/ 8 w 8"/>
                <a:gd name="T1" fmla="*/ 42 h 50"/>
                <a:gd name="T2" fmla="*/ 4 w 8"/>
                <a:gd name="T3" fmla="*/ 50 h 50"/>
                <a:gd name="T4" fmla="*/ 0 w 8"/>
                <a:gd name="T5" fmla="*/ 42 h 50"/>
                <a:gd name="T6" fmla="*/ 0 w 8"/>
                <a:gd name="T7" fmla="*/ 3 h 50"/>
                <a:gd name="T8" fmla="*/ 8 w 8"/>
                <a:gd name="T9" fmla="*/ 0 h 50"/>
                <a:gd name="T10" fmla="*/ 8 w 8"/>
                <a:gd name="T11" fmla="*/ 4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">
                  <a:moveTo>
                    <a:pt x="8" y="42"/>
                  </a:moveTo>
                  <a:cubicBezTo>
                    <a:pt x="8" y="47"/>
                    <a:pt x="6" y="50"/>
                    <a:pt x="4" y="50"/>
                  </a:cubicBezTo>
                  <a:cubicBezTo>
                    <a:pt x="2" y="50"/>
                    <a:pt x="0" y="47"/>
                    <a:pt x="0" y="4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" y="42"/>
                  </a:ln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273"/>
            <p:cNvSpPr>
              <a:spLocks/>
            </p:cNvSpPr>
            <p:nvPr/>
          </p:nvSpPr>
          <p:spPr bwMode="auto">
            <a:xfrm>
              <a:off x="5195888" y="1981201"/>
              <a:ext cx="42863" cy="34925"/>
            </a:xfrm>
            <a:custGeom>
              <a:avLst/>
              <a:gdLst>
                <a:gd name="T0" fmla="*/ 19 w 19"/>
                <a:gd name="T1" fmla="*/ 7 h 15"/>
                <a:gd name="T2" fmla="*/ 11 w 19"/>
                <a:gd name="T3" fmla="*/ 15 h 15"/>
                <a:gd name="T4" fmla="*/ 8 w 19"/>
                <a:gd name="T5" fmla="*/ 15 h 15"/>
                <a:gd name="T6" fmla="*/ 0 w 19"/>
                <a:gd name="T7" fmla="*/ 7 h 15"/>
                <a:gd name="T8" fmla="*/ 8 w 19"/>
                <a:gd name="T9" fmla="*/ 0 h 15"/>
                <a:gd name="T10" fmla="*/ 11 w 19"/>
                <a:gd name="T11" fmla="*/ 0 h 15"/>
                <a:gd name="T12" fmla="*/ 19 w 19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5">
                  <a:moveTo>
                    <a:pt x="19" y="7"/>
                  </a:moveTo>
                  <a:cubicBezTo>
                    <a:pt x="19" y="11"/>
                    <a:pt x="15" y="15"/>
                    <a:pt x="11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1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5" y="0"/>
                    <a:pt x="19" y="3"/>
                    <a:pt x="19" y="7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9" name="组合 398"/>
          <p:cNvGrpSpPr/>
          <p:nvPr/>
        </p:nvGrpSpPr>
        <p:grpSpPr>
          <a:xfrm>
            <a:off x="8451856" y="975887"/>
            <a:ext cx="1058863" cy="1060450"/>
            <a:chOff x="8599488" y="1627188"/>
            <a:chExt cx="1058863" cy="1060450"/>
          </a:xfrm>
        </p:grpSpPr>
        <p:sp>
          <p:nvSpPr>
            <p:cNvPr id="168" name="Oval 274"/>
            <p:cNvSpPr>
              <a:spLocks noChangeArrowheads="1"/>
            </p:cNvSpPr>
            <p:nvPr/>
          </p:nvSpPr>
          <p:spPr bwMode="auto">
            <a:xfrm>
              <a:off x="8599488" y="1627188"/>
              <a:ext cx="1058863" cy="1060450"/>
            </a:xfrm>
            <a:prstGeom prst="ellipse">
              <a:avLst/>
            </a:prstGeom>
            <a:solidFill>
              <a:srgbClr val="6DA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275"/>
            <p:cNvSpPr>
              <a:spLocks/>
            </p:cNvSpPr>
            <p:nvPr/>
          </p:nvSpPr>
          <p:spPr bwMode="auto">
            <a:xfrm>
              <a:off x="8904288" y="2135188"/>
              <a:ext cx="485775" cy="277813"/>
            </a:xfrm>
            <a:custGeom>
              <a:avLst/>
              <a:gdLst>
                <a:gd name="T0" fmla="*/ 216 w 216"/>
                <a:gd name="T1" fmla="*/ 81 h 123"/>
                <a:gd name="T2" fmla="*/ 208 w 216"/>
                <a:gd name="T3" fmla="*/ 108 h 123"/>
                <a:gd name="T4" fmla="*/ 116 w 216"/>
                <a:gd name="T5" fmla="*/ 123 h 123"/>
                <a:gd name="T6" fmla="*/ 12 w 216"/>
                <a:gd name="T7" fmla="*/ 105 h 123"/>
                <a:gd name="T8" fmla="*/ 0 w 216"/>
                <a:gd name="T9" fmla="*/ 81 h 123"/>
                <a:gd name="T10" fmla="*/ 0 w 216"/>
                <a:gd name="T11" fmla="*/ 15 h 123"/>
                <a:gd name="T12" fmla="*/ 15 w 216"/>
                <a:gd name="T13" fmla="*/ 0 h 123"/>
                <a:gd name="T14" fmla="*/ 201 w 216"/>
                <a:gd name="T15" fmla="*/ 0 h 123"/>
                <a:gd name="T16" fmla="*/ 216 w 216"/>
                <a:gd name="T17" fmla="*/ 15 h 123"/>
                <a:gd name="T18" fmla="*/ 216 w 216"/>
                <a:gd name="T19" fmla="*/ 8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23">
                  <a:moveTo>
                    <a:pt x="216" y="81"/>
                  </a:moveTo>
                  <a:cubicBezTo>
                    <a:pt x="216" y="89"/>
                    <a:pt x="212" y="101"/>
                    <a:pt x="208" y="108"/>
                  </a:cubicBezTo>
                  <a:cubicBezTo>
                    <a:pt x="208" y="108"/>
                    <a:pt x="199" y="123"/>
                    <a:pt x="116" y="123"/>
                  </a:cubicBezTo>
                  <a:cubicBezTo>
                    <a:pt x="34" y="123"/>
                    <a:pt x="12" y="105"/>
                    <a:pt x="12" y="105"/>
                  </a:cubicBezTo>
                  <a:cubicBezTo>
                    <a:pt x="5" y="100"/>
                    <a:pt x="0" y="89"/>
                    <a:pt x="0" y="8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09" y="0"/>
                    <a:pt x="216" y="6"/>
                    <a:pt x="216" y="15"/>
                  </a:cubicBezTo>
                  <a:lnTo>
                    <a:pt x="216" y="81"/>
                  </a:lnTo>
                  <a:close/>
                </a:path>
              </a:pathLst>
            </a:custGeom>
            <a:solidFill>
              <a:srgbClr val="052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276"/>
            <p:cNvSpPr>
              <a:spLocks/>
            </p:cNvSpPr>
            <p:nvPr/>
          </p:nvSpPr>
          <p:spPr bwMode="auto">
            <a:xfrm>
              <a:off x="8686801" y="1951038"/>
              <a:ext cx="882650" cy="306388"/>
            </a:xfrm>
            <a:custGeom>
              <a:avLst/>
              <a:gdLst>
                <a:gd name="T0" fmla="*/ 8 w 391"/>
                <a:gd name="T1" fmla="*/ 60 h 136"/>
                <a:gd name="T2" fmla="*/ 8 w 391"/>
                <a:gd name="T3" fmla="*/ 69 h 136"/>
                <a:gd name="T4" fmla="*/ 193 w 391"/>
                <a:gd name="T5" fmla="*/ 134 h 136"/>
                <a:gd name="T6" fmla="*/ 221 w 391"/>
                <a:gd name="T7" fmla="*/ 133 h 136"/>
                <a:gd name="T8" fmla="*/ 384 w 391"/>
                <a:gd name="T9" fmla="*/ 73 h 136"/>
                <a:gd name="T10" fmla="*/ 384 w 391"/>
                <a:gd name="T11" fmla="*/ 63 h 136"/>
                <a:gd name="T12" fmla="*/ 210 w 391"/>
                <a:gd name="T13" fmla="*/ 2 h 136"/>
                <a:gd name="T14" fmla="*/ 182 w 391"/>
                <a:gd name="T15" fmla="*/ 2 h 136"/>
                <a:gd name="T16" fmla="*/ 8 w 391"/>
                <a:gd name="T17" fmla="*/ 6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136">
                  <a:moveTo>
                    <a:pt x="8" y="60"/>
                  </a:moveTo>
                  <a:cubicBezTo>
                    <a:pt x="0" y="62"/>
                    <a:pt x="0" y="66"/>
                    <a:pt x="8" y="69"/>
                  </a:cubicBezTo>
                  <a:cubicBezTo>
                    <a:pt x="193" y="134"/>
                    <a:pt x="193" y="134"/>
                    <a:pt x="193" y="134"/>
                  </a:cubicBezTo>
                  <a:cubicBezTo>
                    <a:pt x="201" y="136"/>
                    <a:pt x="213" y="136"/>
                    <a:pt x="221" y="133"/>
                  </a:cubicBezTo>
                  <a:cubicBezTo>
                    <a:pt x="384" y="73"/>
                    <a:pt x="384" y="73"/>
                    <a:pt x="384" y="73"/>
                  </a:cubicBezTo>
                  <a:cubicBezTo>
                    <a:pt x="391" y="70"/>
                    <a:pt x="391" y="66"/>
                    <a:pt x="384" y="63"/>
                  </a:cubicBezTo>
                  <a:cubicBezTo>
                    <a:pt x="210" y="2"/>
                    <a:pt x="210" y="2"/>
                    <a:pt x="210" y="2"/>
                  </a:cubicBezTo>
                  <a:cubicBezTo>
                    <a:pt x="202" y="0"/>
                    <a:pt x="189" y="0"/>
                    <a:pt x="182" y="2"/>
                  </a:cubicBezTo>
                  <a:lnTo>
                    <a:pt x="8" y="60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277"/>
            <p:cNvSpPr>
              <a:spLocks/>
            </p:cNvSpPr>
            <p:nvPr/>
          </p:nvSpPr>
          <p:spPr bwMode="auto">
            <a:xfrm>
              <a:off x="9390063" y="2162176"/>
              <a:ext cx="34925" cy="212725"/>
            </a:xfrm>
            <a:custGeom>
              <a:avLst/>
              <a:gdLst>
                <a:gd name="T0" fmla="*/ 15 w 15"/>
                <a:gd name="T1" fmla="*/ 79 h 94"/>
                <a:gd name="T2" fmla="*/ 7 w 15"/>
                <a:gd name="T3" fmla="*/ 94 h 94"/>
                <a:gd name="T4" fmla="*/ 0 w 15"/>
                <a:gd name="T5" fmla="*/ 79 h 94"/>
                <a:gd name="T6" fmla="*/ 0 w 15"/>
                <a:gd name="T7" fmla="*/ 6 h 94"/>
                <a:gd name="T8" fmla="*/ 15 w 15"/>
                <a:gd name="T9" fmla="*/ 0 h 94"/>
                <a:gd name="T10" fmla="*/ 15 w 15"/>
                <a:gd name="T11" fmla="*/ 7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94">
                  <a:moveTo>
                    <a:pt x="15" y="79"/>
                  </a:moveTo>
                  <a:cubicBezTo>
                    <a:pt x="15" y="87"/>
                    <a:pt x="11" y="94"/>
                    <a:pt x="7" y="94"/>
                  </a:cubicBezTo>
                  <a:cubicBezTo>
                    <a:pt x="3" y="94"/>
                    <a:pt x="0" y="87"/>
                    <a:pt x="0" y="7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5" y="79"/>
                  </a:ln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278"/>
            <p:cNvSpPr>
              <a:spLocks/>
            </p:cNvSpPr>
            <p:nvPr/>
          </p:nvSpPr>
          <p:spPr bwMode="auto">
            <a:xfrm>
              <a:off x="9363076" y="2352676"/>
              <a:ext cx="80963" cy="61913"/>
            </a:xfrm>
            <a:custGeom>
              <a:avLst/>
              <a:gdLst>
                <a:gd name="T0" fmla="*/ 36 w 36"/>
                <a:gd name="T1" fmla="*/ 14 h 28"/>
                <a:gd name="T2" fmla="*/ 22 w 36"/>
                <a:gd name="T3" fmla="*/ 28 h 28"/>
                <a:gd name="T4" fmla="*/ 15 w 36"/>
                <a:gd name="T5" fmla="*/ 28 h 28"/>
                <a:gd name="T6" fmla="*/ 0 w 36"/>
                <a:gd name="T7" fmla="*/ 14 h 28"/>
                <a:gd name="T8" fmla="*/ 15 w 36"/>
                <a:gd name="T9" fmla="*/ 0 h 28"/>
                <a:gd name="T10" fmla="*/ 22 w 36"/>
                <a:gd name="T11" fmla="*/ 0 h 28"/>
                <a:gd name="T12" fmla="*/ 36 w 36"/>
                <a:gd name="T13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8">
                  <a:moveTo>
                    <a:pt x="36" y="14"/>
                  </a:moveTo>
                  <a:cubicBezTo>
                    <a:pt x="36" y="22"/>
                    <a:pt x="30" y="28"/>
                    <a:pt x="22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7" y="28"/>
                    <a:pt x="0" y="22"/>
                    <a:pt x="0" y="14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0" y="0"/>
                    <a:pt x="36" y="7"/>
                    <a:pt x="36" y="14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15" name="组合 414"/>
          <p:cNvGrpSpPr/>
          <p:nvPr/>
        </p:nvGrpSpPr>
        <p:grpSpPr>
          <a:xfrm>
            <a:off x="9793294" y="4784766"/>
            <a:ext cx="1060450" cy="1060450"/>
            <a:chOff x="9940926" y="5435601"/>
            <a:chExt cx="1060450" cy="1060450"/>
          </a:xfrm>
        </p:grpSpPr>
        <p:sp>
          <p:nvSpPr>
            <p:cNvPr id="173" name="Oval 279"/>
            <p:cNvSpPr>
              <a:spLocks noChangeArrowheads="1"/>
            </p:cNvSpPr>
            <p:nvPr/>
          </p:nvSpPr>
          <p:spPr bwMode="auto">
            <a:xfrm>
              <a:off x="9940926" y="5435601"/>
              <a:ext cx="1060450" cy="1060450"/>
            </a:xfrm>
            <a:prstGeom prst="ellipse">
              <a:avLst/>
            </a:pr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280"/>
            <p:cNvSpPr>
              <a:spLocks/>
            </p:cNvSpPr>
            <p:nvPr/>
          </p:nvSpPr>
          <p:spPr bwMode="auto">
            <a:xfrm>
              <a:off x="10204451" y="5619751"/>
              <a:ext cx="577850" cy="700088"/>
            </a:xfrm>
            <a:custGeom>
              <a:avLst/>
              <a:gdLst>
                <a:gd name="T0" fmla="*/ 256 w 256"/>
                <a:gd name="T1" fmla="*/ 285 h 310"/>
                <a:gd name="T2" fmla="*/ 231 w 256"/>
                <a:gd name="T3" fmla="*/ 310 h 310"/>
                <a:gd name="T4" fmla="*/ 25 w 256"/>
                <a:gd name="T5" fmla="*/ 310 h 310"/>
                <a:gd name="T6" fmla="*/ 0 w 256"/>
                <a:gd name="T7" fmla="*/ 285 h 310"/>
                <a:gd name="T8" fmla="*/ 0 w 256"/>
                <a:gd name="T9" fmla="*/ 26 h 310"/>
                <a:gd name="T10" fmla="*/ 25 w 256"/>
                <a:gd name="T11" fmla="*/ 0 h 310"/>
                <a:gd name="T12" fmla="*/ 231 w 256"/>
                <a:gd name="T13" fmla="*/ 0 h 310"/>
                <a:gd name="T14" fmla="*/ 256 w 256"/>
                <a:gd name="T15" fmla="*/ 26 h 310"/>
                <a:gd name="T16" fmla="*/ 256 w 256"/>
                <a:gd name="T17" fmla="*/ 28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310">
                  <a:moveTo>
                    <a:pt x="256" y="285"/>
                  </a:moveTo>
                  <a:cubicBezTo>
                    <a:pt x="256" y="299"/>
                    <a:pt x="245" y="310"/>
                    <a:pt x="231" y="310"/>
                  </a:cubicBezTo>
                  <a:cubicBezTo>
                    <a:pt x="25" y="310"/>
                    <a:pt x="25" y="310"/>
                    <a:pt x="25" y="310"/>
                  </a:cubicBezTo>
                  <a:cubicBezTo>
                    <a:pt x="11" y="310"/>
                    <a:pt x="0" y="299"/>
                    <a:pt x="0" y="28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45" y="0"/>
                    <a:pt x="256" y="12"/>
                    <a:pt x="256" y="26"/>
                  </a:cubicBezTo>
                  <a:lnTo>
                    <a:pt x="256" y="285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281"/>
            <p:cNvSpPr>
              <a:spLocks/>
            </p:cNvSpPr>
            <p:nvPr/>
          </p:nvSpPr>
          <p:spPr bwMode="auto">
            <a:xfrm>
              <a:off x="10258426" y="5705476"/>
              <a:ext cx="469900" cy="139700"/>
            </a:xfrm>
            <a:custGeom>
              <a:avLst/>
              <a:gdLst>
                <a:gd name="T0" fmla="*/ 208 w 208"/>
                <a:gd name="T1" fmla="*/ 52 h 62"/>
                <a:gd name="T2" fmla="*/ 197 w 208"/>
                <a:gd name="T3" fmla="*/ 62 h 62"/>
                <a:gd name="T4" fmla="*/ 11 w 208"/>
                <a:gd name="T5" fmla="*/ 62 h 62"/>
                <a:gd name="T6" fmla="*/ 0 w 208"/>
                <a:gd name="T7" fmla="*/ 52 h 62"/>
                <a:gd name="T8" fmla="*/ 0 w 208"/>
                <a:gd name="T9" fmla="*/ 11 h 62"/>
                <a:gd name="T10" fmla="*/ 11 w 208"/>
                <a:gd name="T11" fmla="*/ 0 h 62"/>
                <a:gd name="T12" fmla="*/ 197 w 208"/>
                <a:gd name="T13" fmla="*/ 0 h 62"/>
                <a:gd name="T14" fmla="*/ 208 w 208"/>
                <a:gd name="T15" fmla="*/ 11 h 62"/>
                <a:gd name="T16" fmla="*/ 208 w 208"/>
                <a:gd name="T17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62">
                  <a:moveTo>
                    <a:pt x="208" y="52"/>
                  </a:moveTo>
                  <a:cubicBezTo>
                    <a:pt x="208" y="58"/>
                    <a:pt x="203" y="62"/>
                    <a:pt x="197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0"/>
                    <a:pt x="208" y="5"/>
                    <a:pt x="208" y="11"/>
                  </a:cubicBezTo>
                  <a:lnTo>
                    <a:pt x="208" y="52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282"/>
            <p:cNvSpPr>
              <a:spLocks/>
            </p:cNvSpPr>
            <p:nvPr/>
          </p:nvSpPr>
          <p:spPr bwMode="auto">
            <a:xfrm>
              <a:off x="10272713" y="5913438"/>
              <a:ext cx="90488" cy="90488"/>
            </a:xfrm>
            <a:custGeom>
              <a:avLst/>
              <a:gdLst>
                <a:gd name="T0" fmla="*/ 40 w 40"/>
                <a:gd name="T1" fmla="*/ 33 h 40"/>
                <a:gd name="T2" fmla="*/ 33 w 40"/>
                <a:gd name="T3" fmla="*/ 40 h 40"/>
                <a:gd name="T4" fmla="*/ 7 w 40"/>
                <a:gd name="T5" fmla="*/ 40 h 40"/>
                <a:gd name="T6" fmla="*/ 0 w 40"/>
                <a:gd name="T7" fmla="*/ 33 h 40"/>
                <a:gd name="T8" fmla="*/ 0 w 40"/>
                <a:gd name="T9" fmla="*/ 7 h 40"/>
                <a:gd name="T10" fmla="*/ 7 w 40"/>
                <a:gd name="T11" fmla="*/ 0 h 40"/>
                <a:gd name="T12" fmla="*/ 33 w 40"/>
                <a:gd name="T13" fmla="*/ 0 h 40"/>
                <a:gd name="T14" fmla="*/ 40 w 40"/>
                <a:gd name="T15" fmla="*/ 7 h 40"/>
                <a:gd name="T16" fmla="*/ 40 w 40"/>
                <a:gd name="T1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33"/>
                  </a:moveTo>
                  <a:cubicBezTo>
                    <a:pt x="40" y="37"/>
                    <a:pt x="37" y="40"/>
                    <a:pt x="33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40" y="3"/>
                    <a:pt x="40" y="7"/>
                  </a:cubicBezTo>
                  <a:lnTo>
                    <a:pt x="40" y="33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283"/>
            <p:cNvSpPr>
              <a:spLocks/>
            </p:cNvSpPr>
            <p:nvPr/>
          </p:nvSpPr>
          <p:spPr bwMode="auto">
            <a:xfrm>
              <a:off x="10390188" y="5913438"/>
              <a:ext cx="88900" cy="90488"/>
            </a:xfrm>
            <a:custGeom>
              <a:avLst/>
              <a:gdLst>
                <a:gd name="T0" fmla="*/ 40 w 40"/>
                <a:gd name="T1" fmla="*/ 33 h 40"/>
                <a:gd name="T2" fmla="*/ 33 w 40"/>
                <a:gd name="T3" fmla="*/ 40 h 40"/>
                <a:gd name="T4" fmla="*/ 7 w 40"/>
                <a:gd name="T5" fmla="*/ 40 h 40"/>
                <a:gd name="T6" fmla="*/ 0 w 40"/>
                <a:gd name="T7" fmla="*/ 33 h 40"/>
                <a:gd name="T8" fmla="*/ 0 w 40"/>
                <a:gd name="T9" fmla="*/ 7 h 40"/>
                <a:gd name="T10" fmla="*/ 7 w 40"/>
                <a:gd name="T11" fmla="*/ 0 h 40"/>
                <a:gd name="T12" fmla="*/ 33 w 40"/>
                <a:gd name="T13" fmla="*/ 0 h 40"/>
                <a:gd name="T14" fmla="*/ 40 w 40"/>
                <a:gd name="T15" fmla="*/ 7 h 40"/>
                <a:gd name="T16" fmla="*/ 40 w 40"/>
                <a:gd name="T1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33"/>
                  </a:moveTo>
                  <a:cubicBezTo>
                    <a:pt x="40" y="37"/>
                    <a:pt x="37" y="40"/>
                    <a:pt x="33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40" y="3"/>
                    <a:pt x="40" y="7"/>
                  </a:cubicBezTo>
                  <a:lnTo>
                    <a:pt x="40" y="33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284"/>
            <p:cNvSpPr>
              <a:spLocks/>
            </p:cNvSpPr>
            <p:nvPr/>
          </p:nvSpPr>
          <p:spPr bwMode="auto">
            <a:xfrm>
              <a:off x="10507663" y="5913438"/>
              <a:ext cx="88900" cy="90488"/>
            </a:xfrm>
            <a:custGeom>
              <a:avLst/>
              <a:gdLst>
                <a:gd name="T0" fmla="*/ 40 w 40"/>
                <a:gd name="T1" fmla="*/ 33 h 40"/>
                <a:gd name="T2" fmla="*/ 33 w 40"/>
                <a:gd name="T3" fmla="*/ 40 h 40"/>
                <a:gd name="T4" fmla="*/ 7 w 40"/>
                <a:gd name="T5" fmla="*/ 40 h 40"/>
                <a:gd name="T6" fmla="*/ 0 w 40"/>
                <a:gd name="T7" fmla="*/ 33 h 40"/>
                <a:gd name="T8" fmla="*/ 0 w 40"/>
                <a:gd name="T9" fmla="*/ 7 h 40"/>
                <a:gd name="T10" fmla="*/ 7 w 40"/>
                <a:gd name="T11" fmla="*/ 0 h 40"/>
                <a:gd name="T12" fmla="*/ 33 w 40"/>
                <a:gd name="T13" fmla="*/ 0 h 40"/>
                <a:gd name="T14" fmla="*/ 40 w 40"/>
                <a:gd name="T15" fmla="*/ 7 h 40"/>
                <a:gd name="T16" fmla="*/ 40 w 40"/>
                <a:gd name="T1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33"/>
                  </a:moveTo>
                  <a:cubicBezTo>
                    <a:pt x="40" y="37"/>
                    <a:pt x="37" y="40"/>
                    <a:pt x="33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40" y="3"/>
                    <a:pt x="40" y="7"/>
                  </a:cubicBezTo>
                  <a:lnTo>
                    <a:pt x="40" y="33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285"/>
            <p:cNvSpPr>
              <a:spLocks/>
            </p:cNvSpPr>
            <p:nvPr/>
          </p:nvSpPr>
          <p:spPr bwMode="auto">
            <a:xfrm>
              <a:off x="10623551" y="5913438"/>
              <a:ext cx="90488" cy="90488"/>
            </a:xfrm>
            <a:custGeom>
              <a:avLst/>
              <a:gdLst>
                <a:gd name="T0" fmla="*/ 40 w 40"/>
                <a:gd name="T1" fmla="*/ 33 h 40"/>
                <a:gd name="T2" fmla="*/ 33 w 40"/>
                <a:gd name="T3" fmla="*/ 40 h 40"/>
                <a:gd name="T4" fmla="*/ 7 w 40"/>
                <a:gd name="T5" fmla="*/ 40 h 40"/>
                <a:gd name="T6" fmla="*/ 0 w 40"/>
                <a:gd name="T7" fmla="*/ 33 h 40"/>
                <a:gd name="T8" fmla="*/ 0 w 40"/>
                <a:gd name="T9" fmla="*/ 7 h 40"/>
                <a:gd name="T10" fmla="*/ 7 w 40"/>
                <a:gd name="T11" fmla="*/ 0 h 40"/>
                <a:gd name="T12" fmla="*/ 33 w 40"/>
                <a:gd name="T13" fmla="*/ 0 h 40"/>
                <a:gd name="T14" fmla="*/ 40 w 40"/>
                <a:gd name="T15" fmla="*/ 7 h 40"/>
                <a:gd name="T16" fmla="*/ 40 w 40"/>
                <a:gd name="T1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33"/>
                  </a:moveTo>
                  <a:cubicBezTo>
                    <a:pt x="40" y="37"/>
                    <a:pt x="37" y="40"/>
                    <a:pt x="33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40" y="3"/>
                    <a:pt x="40" y="7"/>
                  </a:cubicBezTo>
                  <a:lnTo>
                    <a:pt x="40" y="33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286"/>
            <p:cNvSpPr>
              <a:spLocks/>
            </p:cNvSpPr>
            <p:nvPr/>
          </p:nvSpPr>
          <p:spPr bwMode="auto">
            <a:xfrm>
              <a:off x="10272713" y="6024563"/>
              <a:ext cx="90488" cy="88900"/>
            </a:xfrm>
            <a:custGeom>
              <a:avLst/>
              <a:gdLst>
                <a:gd name="T0" fmla="*/ 40 w 40"/>
                <a:gd name="T1" fmla="*/ 33 h 40"/>
                <a:gd name="T2" fmla="*/ 33 w 40"/>
                <a:gd name="T3" fmla="*/ 40 h 40"/>
                <a:gd name="T4" fmla="*/ 7 w 40"/>
                <a:gd name="T5" fmla="*/ 40 h 40"/>
                <a:gd name="T6" fmla="*/ 0 w 40"/>
                <a:gd name="T7" fmla="*/ 33 h 40"/>
                <a:gd name="T8" fmla="*/ 0 w 40"/>
                <a:gd name="T9" fmla="*/ 7 h 40"/>
                <a:gd name="T10" fmla="*/ 7 w 40"/>
                <a:gd name="T11" fmla="*/ 0 h 40"/>
                <a:gd name="T12" fmla="*/ 33 w 40"/>
                <a:gd name="T13" fmla="*/ 0 h 40"/>
                <a:gd name="T14" fmla="*/ 40 w 40"/>
                <a:gd name="T15" fmla="*/ 7 h 40"/>
                <a:gd name="T16" fmla="*/ 40 w 40"/>
                <a:gd name="T1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33"/>
                  </a:moveTo>
                  <a:cubicBezTo>
                    <a:pt x="40" y="37"/>
                    <a:pt x="37" y="40"/>
                    <a:pt x="33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40" y="3"/>
                    <a:pt x="40" y="7"/>
                  </a:cubicBezTo>
                  <a:lnTo>
                    <a:pt x="40" y="33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287"/>
            <p:cNvSpPr>
              <a:spLocks/>
            </p:cNvSpPr>
            <p:nvPr/>
          </p:nvSpPr>
          <p:spPr bwMode="auto">
            <a:xfrm>
              <a:off x="10390188" y="6024563"/>
              <a:ext cx="88900" cy="88900"/>
            </a:xfrm>
            <a:custGeom>
              <a:avLst/>
              <a:gdLst>
                <a:gd name="T0" fmla="*/ 40 w 40"/>
                <a:gd name="T1" fmla="*/ 33 h 40"/>
                <a:gd name="T2" fmla="*/ 33 w 40"/>
                <a:gd name="T3" fmla="*/ 40 h 40"/>
                <a:gd name="T4" fmla="*/ 7 w 40"/>
                <a:gd name="T5" fmla="*/ 40 h 40"/>
                <a:gd name="T6" fmla="*/ 0 w 40"/>
                <a:gd name="T7" fmla="*/ 33 h 40"/>
                <a:gd name="T8" fmla="*/ 0 w 40"/>
                <a:gd name="T9" fmla="*/ 7 h 40"/>
                <a:gd name="T10" fmla="*/ 7 w 40"/>
                <a:gd name="T11" fmla="*/ 0 h 40"/>
                <a:gd name="T12" fmla="*/ 33 w 40"/>
                <a:gd name="T13" fmla="*/ 0 h 40"/>
                <a:gd name="T14" fmla="*/ 40 w 40"/>
                <a:gd name="T15" fmla="*/ 7 h 40"/>
                <a:gd name="T16" fmla="*/ 40 w 40"/>
                <a:gd name="T1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33"/>
                  </a:moveTo>
                  <a:cubicBezTo>
                    <a:pt x="40" y="37"/>
                    <a:pt x="37" y="40"/>
                    <a:pt x="33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40" y="3"/>
                    <a:pt x="40" y="7"/>
                  </a:cubicBezTo>
                  <a:lnTo>
                    <a:pt x="40" y="33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288"/>
            <p:cNvSpPr>
              <a:spLocks/>
            </p:cNvSpPr>
            <p:nvPr/>
          </p:nvSpPr>
          <p:spPr bwMode="auto">
            <a:xfrm>
              <a:off x="10507663" y="6024563"/>
              <a:ext cx="88900" cy="88900"/>
            </a:xfrm>
            <a:custGeom>
              <a:avLst/>
              <a:gdLst>
                <a:gd name="T0" fmla="*/ 40 w 40"/>
                <a:gd name="T1" fmla="*/ 33 h 40"/>
                <a:gd name="T2" fmla="*/ 33 w 40"/>
                <a:gd name="T3" fmla="*/ 40 h 40"/>
                <a:gd name="T4" fmla="*/ 7 w 40"/>
                <a:gd name="T5" fmla="*/ 40 h 40"/>
                <a:gd name="T6" fmla="*/ 0 w 40"/>
                <a:gd name="T7" fmla="*/ 33 h 40"/>
                <a:gd name="T8" fmla="*/ 0 w 40"/>
                <a:gd name="T9" fmla="*/ 7 h 40"/>
                <a:gd name="T10" fmla="*/ 7 w 40"/>
                <a:gd name="T11" fmla="*/ 0 h 40"/>
                <a:gd name="T12" fmla="*/ 33 w 40"/>
                <a:gd name="T13" fmla="*/ 0 h 40"/>
                <a:gd name="T14" fmla="*/ 40 w 40"/>
                <a:gd name="T15" fmla="*/ 7 h 40"/>
                <a:gd name="T16" fmla="*/ 40 w 40"/>
                <a:gd name="T1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33"/>
                  </a:moveTo>
                  <a:cubicBezTo>
                    <a:pt x="40" y="37"/>
                    <a:pt x="37" y="40"/>
                    <a:pt x="33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40" y="3"/>
                    <a:pt x="40" y="7"/>
                  </a:cubicBezTo>
                  <a:lnTo>
                    <a:pt x="40" y="33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289"/>
            <p:cNvSpPr>
              <a:spLocks/>
            </p:cNvSpPr>
            <p:nvPr/>
          </p:nvSpPr>
          <p:spPr bwMode="auto">
            <a:xfrm>
              <a:off x="10272713" y="6134101"/>
              <a:ext cx="90488" cy="90488"/>
            </a:xfrm>
            <a:custGeom>
              <a:avLst/>
              <a:gdLst>
                <a:gd name="T0" fmla="*/ 40 w 40"/>
                <a:gd name="T1" fmla="*/ 33 h 40"/>
                <a:gd name="T2" fmla="*/ 33 w 40"/>
                <a:gd name="T3" fmla="*/ 40 h 40"/>
                <a:gd name="T4" fmla="*/ 7 w 40"/>
                <a:gd name="T5" fmla="*/ 40 h 40"/>
                <a:gd name="T6" fmla="*/ 0 w 40"/>
                <a:gd name="T7" fmla="*/ 33 h 40"/>
                <a:gd name="T8" fmla="*/ 0 w 40"/>
                <a:gd name="T9" fmla="*/ 7 h 40"/>
                <a:gd name="T10" fmla="*/ 7 w 40"/>
                <a:gd name="T11" fmla="*/ 0 h 40"/>
                <a:gd name="T12" fmla="*/ 33 w 40"/>
                <a:gd name="T13" fmla="*/ 0 h 40"/>
                <a:gd name="T14" fmla="*/ 40 w 40"/>
                <a:gd name="T15" fmla="*/ 7 h 40"/>
                <a:gd name="T16" fmla="*/ 40 w 40"/>
                <a:gd name="T1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33"/>
                  </a:moveTo>
                  <a:cubicBezTo>
                    <a:pt x="40" y="37"/>
                    <a:pt x="37" y="40"/>
                    <a:pt x="33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40" y="3"/>
                    <a:pt x="40" y="7"/>
                  </a:cubicBezTo>
                  <a:lnTo>
                    <a:pt x="40" y="33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290"/>
            <p:cNvSpPr>
              <a:spLocks/>
            </p:cNvSpPr>
            <p:nvPr/>
          </p:nvSpPr>
          <p:spPr bwMode="auto">
            <a:xfrm>
              <a:off x="10390188" y="6134101"/>
              <a:ext cx="88900" cy="90488"/>
            </a:xfrm>
            <a:custGeom>
              <a:avLst/>
              <a:gdLst>
                <a:gd name="T0" fmla="*/ 40 w 40"/>
                <a:gd name="T1" fmla="*/ 33 h 40"/>
                <a:gd name="T2" fmla="*/ 33 w 40"/>
                <a:gd name="T3" fmla="*/ 40 h 40"/>
                <a:gd name="T4" fmla="*/ 7 w 40"/>
                <a:gd name="T5" fmla="*/ 40 h 40"/>
                <a:gd name="T6" fmla="*/ 0 w 40"/>
                <a:gd name="T7" fmla="*/ 33 h 40"/>
                <a:gd name="T8" fmla="*/ 0 w 40"/>
                <a:gd name="T9" fmla="*/ 7 h 40"/>
                <a:gd name="T10" fmla="*/ 7 w 40"/>
                <a:gd name="T11" fmla="*/ 0 h 40"/>
                <a:gd name="T12" fmla="*/ 33 w 40"/>
                <a:gd name="T13" fmla="*/ 0 h 40"/>
                <a:gd name="T14" fmla="*/ 40 w 40"/>
                <a:gd name="T15" fmla="*/ 7 h 40"/>
                <a:gd name="T16" fmla="*/ 40 w 40"/>
                <a:gd name="T1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33"/>
                  </a:moveTo>
                  <a:cubicBezTo>
                    <a:pt x="40" y="37"/>
                    <a:pt x="37" y="40"/>
                    <a:pt x="33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40" y="3"/>
                    <a:pt x="40" y="7"/>
                  </a:cubicBezTo>
                  <a:lnTo>
                    <a:pt x="40" y="33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291"/>
            <p:cNvSpPr>
              <a:spLocks/>
            </p:cNvSpPr>
            <p:nvPr/>
          </p:nvSpPr>
          <p:spPr bwMode="auto">
            <a:xfrm>
              <a:off x="10507663" y="6134101"/>
              <a:ext cx="88900" cy="90488"/>
            </a:xfrm>
            <a:custGeom>
              <a:avLst/>
              <a:gdLst>
                <a:gd name="T0" fmla="*/ 40 w 40"/>
                <a:gd name="T1" fmla="*/ 33 h 40"/>
                <a:gd name="T2" fmla="*/ 33 w 40"/>
                <a:gd name="T3" fmla="*/ 40 h 40"/>
                <a:gd name="T4" fmla="*/ 7 w 40"/>
                <a:gd name="T5" fmla="*/ 40 h 40"/>
                <a:gd name="T6" fmla="*/ 0 w 40"/>
                <a:gd name="T7" fmla="*/ 33 h 40"/>
                <a:gd name="T8" fmla="*/ 0 w 40"/>
                <a:gd name="T9" fmla="*/ 7 h 40"/>
                <a:gd name="T10" fmla="*/ 7 w 40"/>
                <a:gd name="T11" fmla="*/ 0 h 40"/>
                <a:gd name="T12" fmla="*/ 33 w 40"/>
                <a:gd name="T13" fmla="*/ 0 h 40"/>
                <a:gd name="T14" fmla="*/ 40 w 40"/>
                <a:gd name="T15" fmla="*/ 7 h 40"/>
                <a:gd name="T16" fmla="*/ 40 w 40"/>
                <a:gd name="T1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33"/>
                  </a:moveTo>
                  <a:cubicBezTo>
                    <a:pt x="40" y="37"/>
                    <a:pt x="37" y="40"/>
                    <a:pt x="33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40" y="3"/>
                    <a:pt x="40" y="7"/>
                  </a:cubicBezTo>
                  <a:lnTo>
                    <a:pt x="40" y="33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292"/>
            <p:cNvSpPr>
              <a:spLocks/>
            </p:cNvSpPr>
            <p:nvPr/>
          </p:nvSpPr>
          <p:spPr bwMode="auto">
            <a:xfrm>
              <a:off x="10623551" y="6026151"/>
              <a:ext cx="90488" cy="198438"/>
            </a:xfrm>
            <a:custGeom>
              <a:avLst/>
              <a:gdLst>
                <a:gd name="T0" fmla="*/ 40 w 40"/>
                <a:gd name="T1" fmla="*/ 81 h 88"/>
                <a:gd name="T2" fmla="*/ 33 w 40"/>
                <a:gd name="T3" fmla="*/ 88 h 88"/>
                <a:gd name="T4" fmla="*/ 7 w 40"/>
                <a:gd name="T5" fmla="*/ 88 h 88"/>
                <a:gd name="T6" fmla="*/ 0 w 40"/>
                <a:gd name="T7" fmla="*/ 81 h 88"/>
                <a:gd name="T8" fmla="*/ 0 w 40"/>
                <a:gd name="T9" fmla="*/ 7 h 88"/>
                <a:gd name="T10" fmla="*/ 7 w 40"/>
                <a:gd name="T11" fmla="*/ 0 h 88"/>
                <a:gd name="T12" fmla="*/ 33 w 40"/>
                <a:gd name="T13" fmla="*/ 0 h 88"/>
                <a:gd name="T14" fmla="*/ 40 w 40"/>
                <a:gd name="T15" fmla="*/ 7 h 88"/>
                <a:gd name="T16" fmla="*/ 40 w 40"/>
                <a:gd name="T1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8">
                  <a:moveTo>
                    <a:pt x="40" y="81"/>
                  </a:moveTo>
                  <a:cubicBezTo>
                    <a:pt x="40" y="85"/>
                    <a:pt x="37" y="88"/>
                    <a:pt x="33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40" y="3"/>
                    <a:pt x="40" y="7"/>
                  </a:cubicBezTo>
                  <a:lnTo>
                    <a:pt x="40" y="81"/>
                  </a:lnTo>
                  <a:close/>
                </a:path>
              </a:pathLst>
            </a:custGeom>
            <a:solidFill>
              <a:srgbClr val="ED62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14" name="组合 413"/>
          <p:cNvGrpSpPr/>
          <p:nvPr/>
        </p:nvGrpSpPr>
        <p:grpSpPr>
          <a:xfrm>
            <a:off x="8451856" y="4784766"/>
            <a:ext cx="1058863" cy="1060450"/>
            <a:chOff x="8599488" y="5435601"/>
            <a:chExt cx="1058863" cy="1060450"/>
          </a:xfrm>
        </p:grpSpPr>
        <p:sp>
          <p:nvSpPr>
            <p:cNvPr id="187" name="Oval 293"/>
            <p:cNvSpPr>
              <a:spLocks noChangeArrowheads="1"/>
            </p:cNvSpPr>
            <p:nvPr/>
          </p:nvSpPr>
          <p:spPr bwMode="auto">
            <a:xfrm>
              <a:off x="8599488" y="5435601"/>
              <a:ext cx="1058863" cy="1060450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294"/>
            <p:cNvSpPr>
              <a:spLocks noEditPoints="1"/>
            </p:cNvSpPr>
            <p:nvPr/>
          </p:nvSpPr>
          <p:spPr bwMode="auto">
            <a:xfrm>
              <a:off x="8878888" y="5649913"/>
              <a:ext cx="527050" cy="642938"/>
            </a:xfrm>
            <a:custGeom>
              <a:avLst/>
              <a:gdLst>
                <a:gd name="T0" fmla="*/ 233 w 234"/>
                <a:gd name="T1" fmla="*/ 263 h 285"/>
                <a:gd name="T2" fmla="*/ 233 w 234"/>
                <a:gd name="T3" fmla="*/ 10 h 285"/>
                <a:gd name="T4" fmla="*/ 224 w 234"/>
                <a:gd name="T5" fmla="*/ 0 h 285"/>
                <a:gd name="T6" fmla="*/ 29 w 234"/>
                <a:gd name="T7" fmla="*/ 0 h 285"/>
                <a:gd name="T8" fmla="*/ 0 w 234"/>
                <a:gd name="T9" fmla="*/ 27 h 285"/>
                <a:gd name="T10" fmla="*/ 0 w 234"/>
                <a:gd name="T11" fmla="*/ 274 h 285"/>
                <a:gd name="T12" fmla="*/ 11 w 234"/>
                <a:gd name="T13" fmla="*/ 285 h 285"/>
                <a:gd name="T14" fmla="*/ 196 w 234"/>
                <a:gd name="T15" fmla="*/ 285 h 285"/>
                <a:gd name="T16" fmla="*/ 206 w 234"/>
                <a:gd name="T17" fmla="*/ 274 h 285"/>
                <a:gd name="T18" fmla="*/ 223 w 234"/>
                <a:gd name="T19" fmla="*/ 274 h 285"/>
                <a:gd name="T20" fmla="*/ 233 w 234"/>
                <a:gd name="T21" fmla="*/ 263 h 285"/>
                <a:gd name="T22" fmla="*/ 217 w 234"/>
                <a:gd name="T23" fmla="*/ 258 h 285"/>
                <a:gd name="T24" fmla="*/ 206 w 234"/>
                <a:gd name="T25" fmla="*/ 265 h 285"/>
                <a:gd name="T26" fmla="*/ 206 w 234"/>
                <a:gd name="T27" fmla="*/ 185 h 285"/>
                <a:gd name="T28" fmla="*/ 206 w 234"/>
                <a:gd name="T29" fmla="*/ 38 h 285"/>
                <a:gd name="T30" fmla="*/ 196 w 234"/>
                <a:gd name="T31" fmla="*/ 27 h 285"/>
                <a:gd name="T32" fmla="*/ 21 w 234"/>
                <a:gd name="T33" fmla="*/ 27 h 285"/>
                <a:gd name="T34" fmla="*/ 31 w 234"/>
                <a:gd name="T35" fmla="*/ 17 h 285"/>
                <a:gd name="T36" fmla="*/ 206 w 234"/>
                <a:gd name="T37" fmla="*/ 17 h 285"/>
                <a:gd name="T38" fmla="*/ 217 w 234"/>
                <a:gd name="T39" fmla="*/ 26 h 285"/>
                <a:gd name="T40" fmla="*/ 217 w 234"/>
                <a:gd name="T41" fmla="*/ 25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4" h="285">
                  <a:moveTo>
                    <a:pt x="233" y="263"/>
                  </a:moveTo>
                  <a:cubicBezTo>
                    <a:pt x="233" y="10"/>
                    <a:pt x="233" y="10"/>
                    <a:pt x="233" y="10"/>
                  </a:cubicBezTo>
                  <a:cubicBezTo>
                    <a:pt x="233" y="2"/>
                    <a:pt x="224" y="0"/>
                    <a:pt x="2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0"/>
                    <a:pt x="0" y="27"/>
                    <a:pt x="0" y="27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280"/>
                    <a:pt x="5" y="285"/>
                    <a:pt x="11" y="285"/>
                  </a:cubicBezTo>
                  <a:cubicBezTo>
                    <a:pt x="196" y="285"/>
                    <a:pt x="196" y="285"/>
                    <a:pt x="196" y="285"/>
                  </a:cubicBezTo>
                  <a:cubicBezTo>
                    <a:pt x="202" y="285"/>
                    <a:pt x="206" y="280"/>
                    <a:pt x="206" y="274"/>
                  </a:cubicBezTo>
                  <a:cubicBezTo>
                    <a:pt x="223" y="274"/>
                    <a:pt x="223" y="274"/>
                    <a:pt x="223" y="274"/>
                  </a:cubicBezTo>
                  <a:cubicBezTo>
                    <a:pt x="234" y="274"/>
                    <a:pt x="233" y="263"/>
                    <a:pt x="233" y="263"/>
                  </a:cubicBezTo>
                  <a:close/>
                  <a:moveTo>
                    <a:pt x="217" y="258"/>
                  </a:moveTo>
                  <a:cubicBezTo>
                    <a:pt x="217" y="258"/>
                    <a:pt x="215" y="265"/>
                    <a:pt x="206" y="265"/>
                  </a:cubicBezTo>
                  <a:cubicBezTo>
                    <a:pt x="206" y="185"/>
                    <a:pt x="206" y="185"/>
                    <a:pt x="206" y="185"/>
                  </a:cubicBezTo>
                  <a:cubicBezTo>
                    <a:pt x="206" y="38"/>
                    <a:pt x="206" y="38"/>
                    <a:pt x="206" y="38"/>
                  </a:cubicBezTo>
                  <a:cubicBezTo>
                    <a:pt x="206" y="32"/>
                    <a:pt x="202" y="27"/>
                    <a:pt x="196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0"/>
                    <a:pt x="31" y="17"/>
                    <a:pt x="31" y="17"/>
                  </a:cubicBezTo>
                  <a:cubicBezTo>
                    <a:pt x="206" y="17"/>
                    <a:pt x="206" y="17"/>
                    <a:pt x="206" y="17"/>
                  </a:cubicBezTo>
                  <a:cubicBezTo>
                    <a:pt x="217" y="17"/>
                    <a:pt x="217" y="26"/>
                    <a:pt x="217" y="26"/>
                  </a:cubicBezTo>
                  <a:cubicBezTo>
                    <a:pt x="217" y="258"/>
                    <a:pt x="217" y="258"/>
                    <a:pt x="217" y="258"/>
                  </a:cubicBez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295"/>
            <p:cNvSpPr>
              <a:spLocks/>
            </p:cNvSpPr>
            <p:nvPr/>
          </p:nvSpPr>
          <p:spPr bwMode="auto">
            <a:xfrm>
              <a:off x="8926513" y="5688013"/>
              <a:ext cx="441325" cy="558800"/>
            </a:xfrm>
            <a:custGeom>
              <a:avLst/>
              <a:gdLst>
                <a:gd name="T0" fmla="*/ 196 w 196"/>
                <a:gd name="T1" fmla="*/ 241 h 248"/>
                <a:gd name="T2" fmla="*/ 185 w 196"/>
                <a:gd name="T3" fmla="*/ 248 h 248"/>
                <a:gd name="T4" fmla="*/ 185 w 196"/>
                <a:gd name="T5" fmla="*/ 168 h 248"/>
                <a:gd name="T6" fmla="*/ 185 w 196"/>
                <a:gd name="T7" fmla="*/ 21 h 248"/>
                <a:gd name="T8" fmla="*/ 175 w 196"/>
                <a:gd name="T9" fmla="*/ 10 h 248"/>
                <a:gd name="T10" fmla="*/ 0 w 196"/>
                <a:gd name="T11" fmla="*/ 10 h 248"/>
                <a:gd name="T12" fmla="*/ 10 w 196"/>
                <a:gd name="T13" fmla="*/ 0 h 248"/>
                <a:gd name="T14" fmla="*/ 185 w 196"/>
                <a:gd name="T15" fmla="*/ 0 h 248"/>
                <a:gd name="T16" fmla="*/ 196 w 196"/>
                <a:gd name="T17" fmla="*/ 9 h 248"/>
                <a:gd name="T18" fmla="*/ 196 w 196"/>
                <a:gd name="T19" fmla="*/ 24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248">
                  <a:moveTo>
                    <a:pt x="196" y="241"/>
                  </a:moveTo>
                  <a:cubicBezTo>
                    <a:pt x="196" y="241"/>
                    <a:pt x="194" y="248"/>
                    <a:pt x="185" y="248"/>
                  </a:cubicBezTo>
                  <a:cubicBezTo>
                    <a:pt x="185" y="168"/>
                    <a:pt x="185" y="168"/>
                    <a:pt x="185" y="168"/>
                  </a:cubicBezTo>
                  <a:cubicBezTo>
                    <a:pt x="185" y="21"/>
                    <a:pt x="185" y="21"/>
                    <a:pt x="185" y="21"/>
                  </a:cubicBezTo>
                  <a:cubicBezTo>
                    <a:pt x="185" y="15"/>
                    <a:pt x="181" y="10"/>
                    <a:pt x="17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"/>
                    <a:pt x="10" y="0"/>
                    <a:pt x="10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96" y="0"/>
                    <a:pt x="196" y="9"/>
                    <a:pt x="196" y="9"/>
                  </a:cubicBezTo>
                  <a:cubicBezTo>
                    <a:pt x="196" y="241"/>
                    <a:pt x="196" y="241"/>
                    <a:pt x="196" y="2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296"/>
            <p:cNvSpPr>
              <a:spLocks/>
            </p:cNvSpPr>
            <p:nvPr/>
          </p:nvSpPr>
          <p:spPr bwMode="auto">
            <a:xfrm>
              <a:off x="8969376" y="5816601"/>
              <a:ext cx="303213" cy="176213"/>
            </a:xfrm>
            <a:custGeom>
              <a:avLst/>
              <a:gdLst>
                <a:gd name="T0" fmla="*/ 135 w 135"/>
                <a:gd name="T1" fmla="*/ 61 h 78"/>
                <a:gd name="T2" fmla="*/ 119 w 135"/>
                <a:gd name="T3" fmla="*/ 78 h 78"/>
                <a:gd name="T4" fmla="*/ 17 w 135"/>
                <a:gd name="T5" fmla="*/ 78 h 78"/>
                <a:gd name="T6" fmla="*/ 0 w 135"/>
                <a:gd name="T7" fmla="*/ 61 h 78"/>
                <a:gd name="T8" fmla="*/ 0 w 135"/>
                <a:gd name="T9" fmla="*/ 17 h 78"/>
                <a:gd name="T10" fmla="*/ 17 w 135"/>
                <a:gd name="T11" fmla="*/ 0 h 78"/>
                <a:gd name="T12" fmla="*/ 119 w 135"/>
                <a:gd name="T13" fmla="*/ 0 h 78"/>
                <a:gd name="T14" fmla="*/ 135 w 135"/>
                <a:gd name="T15" fmla="*/ 17 h 78"/>
                <a:gd name="T16" fmla="*/ 135 w 135"/>
                <a:gd name="T17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78">
                  <a:moveTo>
                    <a:pt x="135" y="61"/>
                  </a:moveTo>
                  <a:cubicBezTo>
                    <a:pt x="135" y="70"/>
                    <a:pt x="128" y="78"/>
                    <a:pt x="119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8" y="78"/>
                    <a:pt x="0" y="70"/>
                    <a:pt x="0" y="6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8" y="0"/>
                    <a:pt x="135" y="8"/>
                    <a:pt x="135" y="17"/>
                  </a:cubicBezTo>
                  <a:lnTo>
                    <a:pt x="135" y="61"/>
                  </a:lnTo>
                  <a:close/>
                </a:path>
              </a:pathLst>
            </a:custGeom>
            <a:solidFill>
              <a:srgbClr val="0C5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16" name="MH_Entry_1"/>
          <p:cNvSpPr/>
          <p:nvPr>
            <p:custDataLst>
              <p:tags r:id="rId1"/>
            </p:custDataLst>
          </p:nvPr>
        </p:nvSpPr>
        <p:spPr>
          <a:xfrm>
            <a:off x="2115851" y="1056897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赠送实用答辩图标</a:t>
            </a:r>
          </a:p>
        </p:txBody>
      </p:sp>
      <p:sp>
        <p:nvSpPr>
          <p:cNvPr id="417" name="矩形 416"/>
          <p:cNvSpPr/>
          <p:nvPr/>
        </p:nvSpPr>
        <p:spPr>
          <a:xfrm>
            <a:off x="1718316" y="1509264"/>
            <a:ext cx="35302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GIVING PRACTICAL REPLY ICON </a:t>
            </a:r>
          </a:p>
        </p:txBody>
      </p:sp>
      <p:cxnSp>
        <p:nvCxnSpPr>
          <p:cNvPr id="418" name="直接连接符 417"/>
          <p:cNvCxnSpPr>
            <a:cxnSpLocks/>
          </p:cNvCxnSpPr>
          <p:nvPr/>
        </p:nvCxnSpPr>
        <p:spPr>
          <a:xfrm>
            <a:off x="1692588" y="133146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直接连接符 418"/>
          <p:cNvCxnSpPr>
            <a:cxnSpLocks/>
          </p:cNvCxnSpPr>
          <p:nvPr/>
        </p:nvCxnSpPr>
        <p:spPr>
          <a:xfrm>
            <a:off x="1731531" y="1843783"/>
            <a:ext cx="353293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直接连接符 419"/>
          <p:cNvCxnSpPr>
            <a:cxnSpLocks/>
          </p:cNvCxnSpPr>
          <p:nvPr/>
        </p:nvCxnSpPr>
        <p:spPr>
          <a:xfrm>
            <a:off x="4739982" y="133146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63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" grpId="0"/>
      <p:bldP spid="4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161003" y="3129042"/>
            <a:ext cx="5724644" cy="83099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绪论：课题来源分析</a:t>
            </a:r>
          </a:p>
        </p:txBody>
      </p:sp>
      <p:sp>
        <p:nvSpPr>
          <p:cNvPr id="6" name="图文框 5"/>
          <p:cNvSpPr/>
          <p:nvPr/>
        </p:nvSpPr>
        <p:spPr>
          <a:xfrm>
            <a:off x="123920" y="100360"/>
            <a:ext cx="11973598" cy="6657278"/>
          </a:xfrm>
          <a:prstGeom prst="frame">
            <a:avLst>
              <a:gd name="adj1" fmla="val 60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531973" y="2112909"/>
            <a:ext cx="1430296" cy="1847130"/>
            <a:chOff x="4511676" y="276225"/>
            <a:chExt cx="833436" cy="107632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4511676" y="276225"/>
              <a:ext cx="631825" cy="1076325"/>
            </a:xfrm>
            <a:custGeom>
              <a:avLst/>
              <a:gdLst>
                <a:gd name="T0" fmla="*/ 120 w 167"/>
                <a:gd name="T1" fmla="*/ 18 h 287"/>
                <a:gd name="T2" fmla="*/ 114 w 167"/>
                <a:gd name="T3" fmla="*/ 11 h 287"/>
                <a:gd name="T4" fmla="*/ 94 w 167"/>
                <a:gd name="T5" fmla="*/ 271 h 287"/>
                <a:gd name="T6" fmla="*/ 166 w 167"/>
                <a:gd name="T7" fmla="*/ 122 h 287"/>
                <a:gd name="T8" fmla="*/ 120 w 167"/>
                <a:gd name="T9" fmla="*/ 18 h 287"/>
                <a:gd name="T10" fmla="*/ 137 w 167"/>
                <a:gd name="T11" fmla="*/ 199 h 287"/>
                <a:gd name="T12" fmla="*/ 58 w 167"/>
                <a:gd name="T13" fmla="*/ 225 h 287"/>
                <a:gd name="T14" fmla="*/ 112 w 167"/>
                <a:gd name="T15" fmla="*/ 25 h 287"/>
                <a:gd name="T16" fmla="*/ 122 w 167"/>
                <a:gd name="T17" fmla="*/ 36 h 287"/>
                <a:gd name="T18" fmla="*/ 144 w 167"/>
                <a:gd name="T19" fmla="*/ 68 h 287"/>
                <a:gd name="T20" fmla="*/ 149 w 167"/>
                <a:gd name="T21" fmla="*/ 99 h 287"/>
                <a:gd name="T22" fmla="*/ 149 w 167"/>
                <a:gd name="T23" fmla="*/ 145 h 287"/>
                <a:gd name="T24" fmla="*/ 137 w 167"/>
                <a:gd name="T25" fmla="*/ 19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287">
                  <a:moveTo>
                    <a:pt x="120" y="18"/>
                  </a:moveTo>
                  <a:cubicBezTo>
                    <a:pt x="121" y="15"/>
                    <a:pt x="118" y="11"/>
                    <a:pt x="114" y="11"/>
                  </a:cubicBezTo>
                  <a:cubicBezTo>
                    <a:pt x="0" y="11"/>
                    <a:pt x="1" y="287"/>
                    <a:pt x="94" y="271"/>
                  </a:cubicBezTo>
                  <a:cubicBezTo>
                    <a:pt x="151" y="261"/>
                    <a:pt x="166" y="168"/>
                    <a:pt x="166" y="122"/>
                  </a:cubicBezTo>
                  <a:cubicBezTo>
                    <a:pt x="167" y="105"/>
                    <a:pt x="155" y="0"/>
                    <a:pt x="120" y="18"/>
                  </a:cubicBezTo>
                  <a:close/>
                  <a:moveTo>
                    <a:pt x="137" y="199"/>
                  </a:moveTo>
                  <a:cubicBezTo>
                    <a:pt x="126" y="227"/>
                    <a:pt x="87" y="285"/>
                    <a:pt x="58" y="225"/>
                  </a:cubicBezTo>
                  <a:cubicBezTo>
                    <a:pt x="30" y="169"/>
                    <a:pt x="38" y="42"/>
                    <a:pt x="112" y="25"/>
                  </a:cubicBezTo>
                  <a:cubicBezTo>
                    <a:pt x="107" y="31"/>
                    <a:pt x="115" y="41"/>
                    <a:pt x="122" y="36"/>
                  </a:cubicBezTo>
                  <a:cubicBezTo>
                    <a:pt x="127" y="33"/>
                    <a:pt x="142" y="62"/>
                    <a:pt x="144" y="68"/>
                  </a:cubicBezTo>
                  <a:cubicBezTo>
                    <a:pt x="147" y="78"/>
                    <a:pt x="148" y="89"/>
                    <a:pt x="149" y="99"/>
                  </a:cubicBezTo>
                  <a:cubicBezTo>
                    <a:pt x="150" y="115"/>
                    <a:pt x="150" y="130"/>
                    <a:pt x="149" y="145"/>
                  </a:cubicBezTo>
                  <a:cubicBezTo>
                    <a:pt x="147" y="163"/>
                    <a:pt x="143" y="181"/>
                    <a:pt x="137" y="199"/>
                  </a:cubicBezTo>
                  <a:close/>
                </a:path>
              </a:pathLst>
            </a:custGeom>
            <a:solidFill>
              <a:srgbClr val="33B3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5216525" y="306388"/>
              <a:ext cx="128587" cy="998538"/>
            </a:xfrm>
            <a:custGeom>
              <a:avLst/>
              <a:gdLst>
                <a:gd name="T0" fmla="*/ 33 w 34"/>
                <a:gd name="T1" fmla="*/ 10 h 266"/>
                <a:gd name="T2" fmla="*/ 18 w 34"/>
                <a:gd name="T3" fmla="*/ 8 h 266"/>
                <a:gd name="T4" fmla="*/ 1 w 34"/>
                <a:gd name="T5" fmla="*/ 255 h 266"/>
                <a:gd name="T6" fmla="*/ 18 w 34"/>
                <a:gd name="T7" fmla="*/ 255 h 266"/>
                <a:gd name="T8" fmla="*/ 33 w 34"/>
                <a:gd name="T9" fmla="*/ 1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66">
                  <a:moveTo>
                    <a:pt x="33" y="10"/>
                  </a:moveTo>
                  <a:cubicBezTo>
                    <a:pt x="34" y="2"/>
                    <a:pt x="20" y="0"/>
                    <a:pt x="18" y="8"/>
                  </a:cubicBezTo>
                  <a:cubicBezTo>
                    <a:pt x="4" y="89"/>
                    <a:pt x="0" y="172"/>
                    <a:pt x="1" y="255"/>
                  </a:cubicBezTo>
                  <a:cubicBezTo>
                    <a:pt x="1" y="266"/>
                    <a:pt x="18" y="266"/>
                    <a:pt x="18" y="255"/>
                  </a:cubicBezTo>
                  <a:cubicBezTo>
                    <a:pt x="16" y="173"/>
                    <a:pt x="23" y="92"/>
                    <a:pt x="33" y="10"/>
                  </a:cubicBezTo>
                  <a:close/>
                </a:path>
              </a:pathLst>
            </a:custGeom>
            <a:solidFill>
              <a:srgbClr val="33B3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4689134" y="629298"/>
            <a:ext cx="1144588" cy="800100"/>
          </a:xfrm>
          <a:custGeom>
            <a:avLst/>
            <a:gdLst>
              <a:gd name="T0" fmla="*/ 251 w 270"/>
              <a:gd name="T1" fmla="*/ 102 h 189"/>
              <a:gd name="T2" fmla="*/ 50 w 270"/>
              <a:gd name="T3" fmla="*/ 0 h 189"/>
              <a:gd name="T4" fmla="*/ 0 w 270"/>
              <a:gd name="T5" fmla="*/ 55 h 189"/>
              <a:gd name="T6" fmla="*/ 109 w 270"/>
              <a:gd name="T7" fmla="*/ 109 h 189"/>
              <a:gd name="T8" fmla="*/ 67 w 270"/>
              <a:gd name="T9" fmla="*/ 156 h 189"/>
              <a:gd name="T10" fmla="*/ 69 w 270"/>
              <a:gd name="T11" fmla="*/ 159 h 189"/>
              <a:gd name="T12" fmla="*/ 81 w 270"/>
              <a:gd name="T13" fmla="*/ 175 h 189"/>
              <a:gd name="T14" fmla="*/ 224 w 270"/>
              <a:gd name="T15" fmla="*/ 178 h 189"/>
              <a:gd name="T16" fmla="*/ 92 w 270"/>
              <a:gd name="T17" fmla="*/ 81 h 189"/>
              <a:gd name="T18" fmla="*/ 24 w 270"/>
              <a:gd name="T19" fmla="*/ 59 h 189"/>
              <a:gd name="T20" fmla="*/ 20 w 270"/>
              <a:gd name="T21" fmla="*/ 58 h 189"/>
              <a:gd name="T22" fmla="*/ 34 w 270"/>
              <a:gd name="T23" fmla="*/ 50 h 189"/>
              <a:gd name="T24" fmla="*/ 7 w 270"/>
              <a:gd name="T25" fmla="*/ 38 h 189"/>
              <a:gd name="T26" fmla="*/ 7 w 270"/>
              <a:gd name="T27" fmla="*/ 37 h 189"/>
              <a:gd name="T28" fmla="*/ 36 w 270"/>
              <a:gd name="T29" fmla="*/ 23 h 189"/>
              <a:gd name="T30" fmla="*/ 24 w 270"/>
              <a:gd name="T31" fmla="*/ 14 h 189"/>
              <a:gd name="T32" fmla="*/ 44 w 270"/>
              <a:gd name="T33" fmla="*/ 13 h 189"/>
              <a:gd name="T34" fmla="*/ 48 w 270"/>
              <a:gd name="T35" fmla="*/ 9 h 189"/>
              <a:gd name="T36" fmla="*/ 49 w 270"/>
              <a:gd name="T37" fmla="*/ 2 h 189"/>
              <a:gd name="T38" fmla="*/ 92 w 270"/>
              <a:gd name="T39" fmla="*/ 79 h 189"/>
              <a:gd name="T40" fmla="*/ 88 w 270"/>
              <a:gd name="T41" fmla="*/ 166 h 189"/>
              <a:gd name="T42" fmla="*/ 86 w 270"/>
              <a:gd name="T43" fmla="*/ 165 h 189"/>
              <a:gd name="T44" fmla="*/ 87 w 270"/>
              <a:gd name="T45" fmla="*/ 161 h 189"/>
              <a:gd name="T46" fmla="*/ 83 w 270"/>
              <a:gd name="T47" fmla="*/ 157 h 189"/>
              <a:gd name="T48" fmla="*/ 78 w 270"/>
              <a:gd name="T49" fmla="*/ 154 h 189"/>
              <a:gd name="T50" fmla="*/ 80 w 270"/>
              <a:gd name="T51" fmla="*/ 152 h 189"/>
              <a:gd name="T52" fmla="*/ 97 w 270"/>
              <a:gd name="T53" fmla="*/ 145 h 189"/>
              <a:gd name="T54" fmla="*/ 102 w 270"/>
              <a:gd name="T55" fmla="*/ 139 h 189"/>
              <a:gd name="T56" fmla="*/ 100 w 270"/>
              <a:gd name="T57" fmla="*/ 133 h 189"/>
              <a:gd name="T58" fmla="*/ 101 w 270"/>
              <a:gd name="T59" fmla="*/ 131 h 189"/>
              <a:gd name="T60" fmla="*/ 111 w 270"/>
              <a:gd name="T61" fmla="*/ 124 h 189"/>
              <a:gd name="T62" fmla="*/ 114 w 270"/>
              <a:gd name="T63" fmla="*/ 119 h 189"/>
              <a:gd name="T64" fmla="*/ 111 w 270"/>
              <a:gd name="T65" fmla="*/ 110 h 189"/>
              <a:gd name="T66" fmla="*/ 112 w 270"/>
              <a:gd name="T67" fmla="*/ 109 h 189"/>
              <a:gd name="T68" fmla="*/ 123 w 270"/>
              <a:gd name="T69" fmla="*/ 104 h 189"/>
              <a:gd name="T70" fmla="*/ 100 w 270"/>
              <a:gd name="T71" fmla="*/ 87 h 189"/>
              <a:gd name="T72" fmla="*/ 98 w 270"/>
              <a:gd name="T73" fmla="*/ 86 h 189"/>
              <a:gd name="T74" fmla="*/ 95 w 270"/>
              <a:gd name="T75" fmla="*/ 81 h 189"/>
              <a:gd name="T76" fmla="*/ 96 w 270"/>
              <a:gd name="T77" fmla="*/ 80 h 189"/>
              <a:gd name="T78" fmla="*/ 108 w 270"/>
              <a:gd name="T79" fmla="*/ 73 h 189"/>
              <a:gd name="T80" fmla="*/ 107 w 270"/>
              <a:gd name="T81" fmla="*/ 69 h 189"/>
              <a:gd name="T82" fmla="*/ 104 w 270"/>
              <a:gd name="T83" fmla="*/ 66 h 189"/>
              <a:gd name="T84" fmla="*/ 128 w 270"/>
              <a:gd name="T85" fmla="*/ 89 h 189"/>
              <a:gd name="T86" fmla="*/ 126 w 270"/>
              <a:gd name="T87" fmla="*/ 101 h 189"/>
              <a:gd name="T88" fmla="*/ 138 w 270"/>
              <a:gd name="T89" fmla="*/ 82 h 189"/>
              <a:gd name="T90" fmla="*/ 228 w 270"/>
              <a:gd name="T91" fmla="*/ 176 h 189"/>
              <a:gd name="T92" fmla="*/ 250 w 270"/>
              <a:gd name="T93" fmla="*/ 144 h 189"/>
              <a:gd name="T94" fmla="*/ 244 w 270"/>
              <a:gd name="T95" fmla="*/ 139 h 189"/>
              <a:gd name="T96" fmla="*/ 236 w 270"/>
              <a:gd name="T97" fmla="*/ 164 h 189"/>
              <a:gd name="T98" fmla="*/ 252 w 270"/>
              <a:gd name="T99" fmla="*/ 123 h 189"/>
              <a:gd name="T100" fmla="*/ 226 w 270"/>
              <a:gd name="T101" fmla="*/ 176 h 189"/>
              <a:gd name="T102" fmla="*/ 224 w 270"/>
              <a:gd name="T103" fmla="*/ 175 h 189"/>
              <a:gd name="T104" fmla="*/ 228 w 270"/>
              <a:gd name="T105" fmla="*/ 176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0" h="189">
                <a:moveTo>
                  <a:pt x="254" y="104"/>
                </a:moveTo>
                <a:cubicBezTo>
                  <a:pt x="254" y="103"/>
                  <a:pt x="253" y="103"/>
                  <a:pt x="253" y="103"/>
                </a:cubicBezTo>
                <a:cubicBezTo>
                  <a:pt x="253" y="103"/>
                  <a:pt x="252" y="102"/>
                  <a:pt x="251" y="102"/>
                </a:cubicBezTo>
                <a:cubicBezTo>
                  <a:pt x="213" y="98"/>
                  <a:pt x="174" y="93"/>
                  <a:pt x="138" y="79"/>
                </a:cubicBezTo>
                <a:cubicBezTo>
                  <a:pt x="104" y="66"/>
                  <a:pt x="58" y="39"/>
                  <a:pt x="50" y="1"/>
                </a:cubicBezTo>
                <a:cubicBezTo>
                  <a:pt x="50" y="1"/>
                  <a:pt x="50" y="1"/>
                  <a:pt x="50" y="0"/>
                </a:cubicBezTo>
                <a:cubicBezTo>
                  <a:pt x="50" y="0"/>
                  <a:pt x="50" y="0"/>
                  <a:pt x="49" y="0"/>
                </a:cubicBezTo>
                <a:cubicBezTo>
                  <a:pt x="23" y="1"/>
                  <a:pt x="2" y="28"/>
                  <a:pt x="0" y="53"/>
                </a:cubicBezTo>
                <a:cubicBezTo>
                  <a:pt x="0" y="53"/>
                  <a:pt x="0" y="54"/>
                  <a:pt x="0" y="55"/>
                </a:cubicBezTo>
                <a:cubicBezTo>
                  <a:pt x="38" y="69"/>
                  <a:pt x="76" y="81"/>
                  <a:pt x="112" y="99"/>
                </a:cubicBezTo>
                <a:cubicBezTo>
                  <a:pt x="111" y="102"/>
                  <a:pt x="110" y="106"/>
                  <a:pt x="109" y="109"/>
                </a:cubicBezTo>
                <a:cubicBezTo>
                  <a:pt x="109" y="109"/>
                  <a:pt x="109" y="109"/>
                  <a:pt x="109" y="109"/>
                </a:cubicBezTo>
                <a:cubicBezTo>
                  <a:pt x="102" y="128"/>
                  <a:pt x="90" y="141"/>
                  <a:pt x="74" y="152"/>
                </a:cubicBezTo>
                <a:cubicBezTo>
                  <a:pt x="74" y="152"/>
                  <a:pt x="74" y="152"/>
                  <a:pt x="74" y="152"/>
                </a:cubicBezTo>
                <a:cubicBezTo>
                  <a:pt x="72" y="154"/>
                  <a:pt x="70" y="155"/>
                  <a:pt x="67" y="156"/>
                </a:cubicBezTo>
                <a:cubicBezTo>
                  <a:pt x="66" y="157"/>
                  <a:pt x="67" y="159"/>
                  <a:pt x="68" y="158"/>
                </a:cubicBezTo>
                <a:cubicBezTo>
                  <a:pt x="68" y="158"/>
                  <a:pt x="68" y="158"/>
                  <a:pt x="69" y="158"/>
                </a:cubicBezTo>
                <a:cubicBezTo>
                  <a:pt x="69" y="159"/>
                  <a:pt x="69" y="159"/>
                  <a:pt x="69" y="159"/>
                </a:cubicBezTo>
                <a:cubicBezTo>
                  <a:pt x="74" y="159"/>
                  <a:pt x="78" y="157"/>
                  <a:pt x="80" y="161"/>
                </a:cubicBezTo>
                <a:cubicBezTo>
                  <a:pt x="82" y="163"/>
                  <a:pt x="79" y="172"/>
                  <a:pt x="79" y="174"/>
                </a:cubicBezTo>
                <a:cubicBezTo>
                  <a:pt x="79" y="176"/>
                  <a:pt x="81" y="176"/>
                  <a:pt x="81" y="175"/>
                </a:cubicBezTo>
                <a:cubicBezTo>
                  <a:pt x="103" y="157"/>
                  <a:pt x="118" y="133"/>
                  <a:pt x="125" y="105"/>
                </a:cubicBezTo>
                <a:cubicBezTo>
                  <a:pt x="161" y="125"/>
                  <a:pt x="193" y="149"/>
                  <a:pt x="222" y="178"/>
                </a:cubicBezTo>
                <a:cubicBezTo>
                  <a:pt x="222" y="179"/>
                  <a:pt x="223" y="178"/>
                  <a:pt x="224" y="178"/>
                </a:cubicBezTo>
                <a:cubicBezTo>
                  <a:pt x="224" y="178"/>
                  <a:pt x="224" y="178"/>
                  <a:pt x="224" y="178"/>
                </a:cubicBezTo>
                <a:cubicBezTo>
                  <a:pt x="260" y="189"/>
                  <a:pt x="270" y="124"/>
                  <a:pt x="254" y="104"/>
                </a:cubicBezTo>
                <a:close/>
                <a:moveTo>
                  <a:pt x="92" y="81"/>
                </a:moveTo>
                <a:cubicBezTo>
                  <a:pt x="92" y="81"/>
                  <a:pt x="92" y="81"/>
                  <a:pt x="92" y="81"/>
                </a:cubicBezTo>
                <a:cubicBezTo>
                  <a:pt x="92" y="82"/>
                  <a:pt x="92" y="83"/>
                  <a:pt x="92" y="84"/>
                </a:cubicBezTo>
                <a:cubicBezTo>
                  <a:pt x="70" y="73"/>
                  <a:pt x="47" y="65"/>
                  <a:pt x="24" y="59"/>
                </a:cubicBezTo>
                <a:cubicBezTo>
                  <a:pt x="29" y="59"/>
                  <a:pt x="35" y="60"/>
                  <a:pt x="41" y="61"/>
                </a:cubicBezTo>
                <a:cubicBezTo>
                  <a:pt x="41" y="61"/>
                  <a:pt x="41" y="61"/>
                  <a:pt x="41" y="60"/>
                </a:cubicBezTo>
                <a:cubicBezTo>
                  <a:pt x="34" y="58"/>
                  <a:pt x="27" y="58"/>
                  <a:pt x="20" y="58"/>
                </a:cubicBezTo>
                <a:cubicBezTo>
                  <a:pt x="15" y="56"/>
                  <a:pt x="9" y="55"/>
                  <a:pt x="3" y="54"/>
                </a:cubicBezTo>
                <a:cubicBezTo>
                  <a:pt x="3" y="51"/>
                  <a:pt x="4" y="49"/>
                  <a:pt x="4" y="47"/>
                </a:cubicBezTo>
                <a:cubicBezTo>
                  <a:pt x="14" y="49"/>
                  <a:pt x="24" y="50"/>
                  <a:pt x="34" y="50"/>
                </a:cubicBezTo>
                <a:cubicBezTo>
                  <a:pt x="35" y="50"/>
                  <a:pt x="35" y="49"/>
                  <a:pt x="34" y="49"/>
                </a:cubicBezTo>
                <a:cubicBezTo>
                  <a:pt x="24" y="48"/>
                  <a:pt x="14" y="48"/>
                  <a:pt x="5" y="46"/>
                </a:cubicBezTo>
                <a:cubicBezTo>
                  <a:pt x="5" y="44"/>
                  <a:pt x="6" y="41"/>
                  <a:pt x="7" y="38"/>
                </a:cubicBezTo>
                <a:cubicBezTo>
                  <a:pt x="14" y="38"/>
                  <a:pt x="21" y="38"/>
                  <a:pt x="28" y="39"/>
                </a:cubicBezTo>
                <a:cubicBezTo>
                  <a:pt x="29" y="39"/>
                  <a:pt x="29" y="38"/>
                  <a:pt x="28" y="37"/>
                </a:cubicBezTo>
                <a:cubicBezTo>
                  <a:pt x="21" y="37"/>
                  <a:pt x="14" y="37"/>
                  <a:pt x="7" y="37"/>
                </a:cubicBezTo>
                <a:cubicBezTo>
                  <a:pt x="9" y="33"/>
                  <a:pt x="11" y="29"/>
                  <a:pt x="14" y="25"/>
                </a:cubicBezTo>
                <a:cubicBezTo>
                  <a:pt x="22" y="25"/>
                  <a:pt x="29" y="25"/>
                  <a:pt x="36" y="25"/>
                </a:cubicBezTo>
                <a:cubicBezTo>
                  <a:pt x="37" y="25"/>
                  <a:pt x="37" y="24"/>
                  <a:pt x="36" y="23"/>
                </a:cubicBezTo>
                <a:cubicBezTo>
                  <a:pt x="29" y="23"/>
                  <a:pt x="22" y="24"/>
                  <a:pt x="15" y="24"/>
                </a:cubicBezTo>
                <a:cubicBezTo>
                  <a:pt x="16" y="22"/>
                  <a:pt x="17" y="20"/>
                  <a:pt x="19" y="19"/>
                </a:cubicBezTo>
                <a:cubicBezTo>
                  <a:pt x="21" y="17"/>
                  <a:pt x="23" y="15"/>
                  <a:pt x="24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31" y="14"/>
                  <a:pt x="38" y="15"/>
                  <a:pt x="44" y="15"/>
                </a:cubicBezTo>
                <a:cubicBezTo>
                  <a:pt x="45" y="15"/>
                  <a:pt x="45" y="13"/>
                  <a:pt x="44" y="13"/>
                </a:cubicBezTo>
                <a:cubicBezTo>
                  <a:pt x="38" y="13"/>
                  <a:pt x="32" y="13"/>
                  <a:pt x="26" y="13"/>
                </a:cubicBezTo>
                <a:cubicBezTo>
                  <a:pt x="29" y="11"/>
                  <a:pt x="32" y="9"/>
                  <a:pt x="35" y="7"/>
                </a:cubicBezTo>
                <a:cubicBezTo>
                  <a:pt x="40" y="8"/>
                  <a:pt x="44" y="8"/>
                  <a:pt x="48" y="9"/>
                </a:cubicBezTo>
                <a:cubicBezTo>
                  <a:pt x="49" y="9"/>
                  <a:pt x="49" y="8"/>
                  <a:pt x="48" y="8"/>
                </a:cubicBezTo>
                <a:cubicBezTo>
                  <a:pt x="45" y="7"/>
                  <a:pt x="41" y="7"/>
                  <a:pt x="37" y="6"/>
                </a:cubicBezTo>
                <a:cubicBezTo>
                  <a:pt x="41" y="5"/>
                  <a:pt x="45" y="3"/>
                  <a:pt x="49" y="2"/>
                </a:cubicBezTo>
                <a:cubicBezTo>
                  <a:pt x="51" y="28"/>
                  <a:pt x="77" y="50"/>
                  <a:pt x="102" y="65"/>
                </a:cubicBezTo>
                <a:cubicBezTo>
                  <a:pt x="97" y="68"/>
                  <a:pt x="94" y="73"/>
                  <a:pt x="92" y="7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9"/>
                  <a:pt x="91" y="81"/>
                  <a:pt x="92" y="81"/>
                </a:cubicBezTo>
                <a:close/>
                <a:moveTo>
                  <a:pt x="103" y="147"/>
                </a:moveTo>
                <a:cubicBezTo>
                  <a:pt x="99" y="154"/>
                  <a:pt x="93" y="160"/>
                  <a:pt x="88" y="166"/>
                </a:cubicBezTo>
                <a:cubicBezTo>
                  <a:pt x="83" y="171"/>
                  <a:pt x="82" y="170"/>
                  <a:pt x="82" y="166"/>
                </a:cubicBezTo>
                <a:cubicBezTo>
                  <a:pt x="83" y="166"/>
                  <a:pt x="85" y="166"/>
                  <a:pt x="86" y="166"/>
                </a:cubicBezTo>
                <a:cubicBezTo>
                  <a:pt x="87" y="166"/>
                  <a:pt x="87" y="165"/>
                  <a:pt x="86" y="165"/>
                </a:cubicBezTo>
                <a:cubicBezTo>
                  <a:pt x="85" y="164"/>
                  <a:pt x="83" y="165"/>
                  <a:pt x="82" y="165"/>
                </a:cubicBezTo>
                <a:cubicBezTo>
                  <a:pt x="82" y="164"/>
                  <a:pt x="83" y="162"/>
                  <a:pt x="83" y="161"/>
                </a:cubicBezTo>
                <a:cubicBezTo>
                  <a:pt x="84" y="161"/>
                  <a:pt x="85" y="161"/>
                  <a:pt x="87" y="161"/>
                </a:cubicBezTo>
                <a:cubicBezTo>
                  <a:pt x="87" y="161"/>
                  <a:pt x="87" y="161"/>
                  <a:pt x="87" y="160"/>
                </a:cubicBezTo>
                <a:cubicBezTo>
                  <a:pt x="86" y="160"/>
                  <a:pt x="84" y="160"/>
                  <a:pt x="83" y="160"/>
                </a:cubicBezTo>
                <a:cubicBezTo>
                  <a:pt x="83" y="159"/>
                  <a:pt x="83" y="158"/>
                  <a:pt x="83" y="157"/>
                </a:cubicBezTo>
                <a:cubicBezTo>
                  <a:pt x="83" y="156"/>
                  <a:pt x="82" y="155"/>
                  <a:pt x="82" y="155"/>
                </a:cubicBezTo>
                <a:cubicBezTo>
                  <a:pt x="78" y="156"/>
                  <a:pt x="75" y="156"/>
                  <a:pt x="71" y="157"/>
                </a:cubicBezTo>
                <a:cubicBezTo>
                  <a:pt x="73" y="156"/>
                  <a:pt x="76" y="155"/>
                  <a:pt x="78" y="154"/>
                </a:cubicBezTo>
                <a:cubicBezTo>
                  <a:pt x="83" y="154"/>
                  <a:pt x="87" y="154"/>
                  <a:pt x="92" y="154"/>
                </a:cubicBezTo>
                <a:cubicBezTo>
                  <a:pt x="93" y="154"/>
                  <a:pt x="93" y="153"/>
                  <a:pt x="92" y="153"/>
                </a:cubicBezTo>
                <a:cubicBezTo>
                  <a:pt x="88" y="152"/>
                  <a:pt x="84" y="152"/>
                  <a:pt x="80" y="152"/>
                </a:cubicBezTo>
                <a:cubicBezTo>
                  <a:pt x="83" y="150"/>
                  <a:pt x="85" y="148"/>
                  <a:pt x="88" y="146"/>
                </a:cubicBezTo>
                <a:cubicBezTo>
                  <a:pt x="91" y="146"/>
                  <a:pt x="94" y="146"/>
                  <a:pt x="97" y="146"/>
                </a:cubicBezTo>
                <a:cubicBezTo>
                  <a:pt x="98" y="146"/>
                  <a:pt x="98" y="145"/>
                  <a:pt x="97" y="145"/>
                </a:cubicBezTo>
                <a:cubicBezTo>
                  <a:pt x="94" y="145"/>
                  <a:pt x="92" y="145"/>
                  <a:pt x="89" y="145"/>
                </a:cubicBezTo>
                <a:cubicBezTo>
                  <a:pt x="91" y="143"/>
                  <a:pt x="93" y="142"/>
                  <a:pt x="94" y="140"/>
                </a:cubicBezTo>
                <a:cubicBezTo>
                  <a:pt x="97" y="140"/>
                  <a:pt x="100" y="139"/>
                  <a:pt x="102" y="139"/>
                </a:cubicBezTo>
                <a:cubicBezTo>
                  <a:pt x="103" y="139"/>
                  <a:pt x="103" y="138"/>
                  <a:pt x="102" y="138"/>
                </a:cubicBezTo>
                <a:cubicBezTo>
                  <a:pt x="100" y="138"/>
                  <a:pt x="98" y="138"/>
                  <a:pt x="95" y="139"/>
                </a:cubicBezTo>
                <a:cubicBezTo>
                  <a:pt x="97" y="137"/>
                  <a:pt x="98" y="135"/>
                  <a:pt x="100" y="133"/>
                </a:cubicBezTo>
                <a:cubicBezTo>
                  <a:pt x="102" y="133"/>
                  <a:pt x="104" y="133"/>
                  <a:pt x="105" y="133"/>
                </a:cubicBezTo>
                <a:cubicBezTo>
                  <a:pt x="106" y="133"/>
                  <a:pt x="106" y="131"/>
                  <a:pt x="105" y="131"/>
                </a:cubicBezTo>
                <a:cubicBezTo>
                  <a:pt x="104" y="131"/>
                  <a:pt x="102" y="131"/>
                  <a:pt x="101" y="131"/>
                </a:cubicBezTo>
                <a:cubicBezTo>
                  <a:pt x="102" y="129"/>
                  <a:pt x="103" y="127"/>
                  <a:pt x="104" y="126"/>
                </a:cubicBezTo>
                <a:cubicBezTo>
                  <a:pt x="107" y="125"/>
                  <a:pt x="109" y="125"/>
                  <a:pt x="111" y="125"/>
                </a:cubicBezTo>
                <a:cubicBezTo>
                  <a:pt x="111" y="124"/>
                  <a:pt x="111" y="123"/>
                  <a:pt x="111" y="124"/>
                </a:cubicBezTo>
                <a:cubicBezTo>
                  <a:pt x="109" y="124"/>
                  <a:pt x="107" y="124"/>
                  <a:pt x="105" y="124"/>
                </a:cubicBezTo>
                <a:cubicBezTo>
                  <a:pt x="106" y="122"/>
                  <a:pt x="107" y="121"/>
                  <a:pt x="108" y="119"/>
                </a:cubicBezTo>
                <a:cubicBezTo>
                  <a:pt x="110" y="119"/>
                  <a:pt x="112" y="119"/>
                  <a:pt x="114" y="119"/>
                </a:cubicBezTo>
                <a:cubicBezTo>
                  <a:pt x="115" y="119"/>
                  <a:pt x="115" y="117"/>
                  <a:pt x="114" y="117"/>
                </a:cubicBezTo>
                <a:cubicBezTo>
                  <a:pt x="112" y="117"/>
                  <a:pt x="110" y="117"/>
                  <a:pt x="108" y="117"/>
                </a:cubicBezTo>
                <a:cubicBezTo>
                  <a:pt x="109" y="115"/>
                  <a:pt x="110" y="113"/>
                  <a:pt x="111" y="110"/>
                </a:cubicBezTo>
                <a:cubicBezTo>
                  <a:pt x="113" y="110"/>
                  <a:pt x="115" y="110"/>
                  <a:pt x="117" y="110"/>
                </a:cubicBezTo>
                <a:cubicBezTo>
                  <a:pt x="118" y="110"/>
                  <a:pt x="118" y="109"/>
                  <a:pt x="117" y="109"/>
                </a:cubicBezTo>
                <a:cubicBezTo>
                  <a:pt x="115" y="108"/>
                  <a:pt x="113" y="109"/>
                  <a:pt x="112" y="109"/>
                </a:cubicBezTo>
                <a:cubicBezTo>
                  <a:pt x="112" y="106"/>
                  <a:pt x="113" y="102"/>
                  <a:pt x="114" y="99"/>
                </a:cubicBezTo>
                <a:cubicBezTo>
                  <a:pt x="116" y="100"/>
                  <a:pt x="118" y="101"/>
                  <a:pt x="120" y="102"/>
                </a:cubicBezTo>
                <a:cubicBezTo>
                  <a:pt x="121" y="103"/>
                  <a:pt x="122" y="103"/>
                  <a:pt x="123" y="104"/>
                </a:cubicBezTo>
                <a:cubicBezTo>
                  <a:pt x="119" y="119"/>
                  <a:pt x="112" y="134"/>
                  <a:pt x="103" y="147"/>
                </a:cubicBezTo>
                <a:close/>
                <a:moveTo>
                  <a:pt x="124" y="100"/>
                </a:moveTo>
                <a:cubicBezTo>
                  <a:pt x="116" y="95"/>
                  <a:pt x="108" y="91"/>
                  <a:pt x="100" y="87"/>
                </a:cubicBezTo>
                <a:cubicBezTo>
                  <a:pt x="103" y="88"/>
                  <a:pt x="107" y="88"/>
                  <a:pt x="110" y="88"/>
                </a:cubicBezTo>
                <a:cubicBezTo>
                  <a:pt x="111" y="88"/>
                  <a:pt x="111" y="88"/>
                  <a:pt x="110" y="88"/>
                </a:cubicBezTo>
                <a:cubicBezTo>
                  <a:pt x="106" y="87"/>
                  <a:pt x="102" y="87"/>
                  <a:pt x="98" y="86"/>
                </a:cubicBezTo>
                <a:cubicBezTo>
                  <a:pt x="98" y="86"/>
                  <a:pt x="98" y="86"/>
                  <a:pt x="98" y="86"/>
                </a:cubicBezTo>
                <a:cubicBezTo>
                  <a:pt x="97" y="86"/>
                  <a:pt x="96" y="85"/>
                  <a:pt x="95" y="85"/>
                </a:cubicBezTo>
                <a:cubicBezTo>
                  <a:pt x="95" y="84"/>
                  <a:pt x="95" y="82"/>
                  <a:pt x="95" y="81"/>
                </a:cubicBezTo>
                <a:cubicBezTo>
                  <a:pt x="100" y="81"/>
                  <a:pt x="104" y="82"/>
                  <a:pt x="109" y="82"/>
                </a:cubicBezTo>
                <a:cubicBezTo>
                  <a:pt x="110" y="82"/>
                  <a:pt x="110" y="81"/>
                  <a:pt x="109" y="81"/>
                </a:cubicBezTo>
                <a:cubicBezTo>
                  <a:pt x="104" y="80"/>
                  <a:pt x="100" y="80"/>
                  <a:pt x="96" y="80"/>
                </a:cubicBezTo>
                <a:cubicBezTo>
                  <a:pt x="96" y="78"/>
                  <a:pt x="97" y="76"/>
                  <a:pt x="98" y="74"/>
                </a:cubicBezTo>
                <a:cubicBezTo>
                  <a:pt x="101" y="74"/>
                  <a:pt x="105" y="75"/>
                  <a:pt x="108" y="75"/>
                </a:cubicBezTo>
                <a:cubicBezTo>
                  <a:pt x="109" y="74"/>
                  <a:pt x="109" y="73"/>
                  <a:pt x="108" y="73"/>
                </a:cubicBezTo>
                <a:cubicBezTo>
                  <a:pt x="105" y="73"/>
                  <a:pt x="102" y="73"/>
                  <a:pt x="98" y="73"/>
                </a:cubicBezTo>
                <a:cubicBezTo>
                  <a:pt x="99" y="71"/>
                  <a:pt x="100" y="70"/>
                  <a:pt x="101" y="69"/>
                </a:cubicBezTo>
                <a:cubicBezTo>
                  <a:pt x="103" y="69"/>
                  <a:pt x="105" y="69"/>
                  <a:pt x="107" y="69"/>
                </a:cubicBezTo>
                <a:cubicBezTo>
                  <a:pt x="108" y="70"/>
                  <a:pt x="109" y="68"/>
                  <a:pt x="108" y="68"/>
                </a:cubicBezTo>
                <a:cubicBezTo>
                  <a:pt x="106" y="67"/>
                  <a:pt x="104" y="67"/>
                  <a:pt x="103" y="67"/>
                </a:cubicBezTo>
                <a:cubicBezTo>
                  <a:pt x="103" y="67"/>
                  <a:pt x="104" y="66"/>
                  <a:pt x="104" y="66"/>
                </a:cubicBezTo>
                <a:cubicBezTo>
                  <a:pt x="110" y="70"/>
                  <a:pt x="117" y="73"/>
                  <a:pt x="122" y="75"/>
                </a:cubicBezTo>
                <a:cubicBezTo>
                  <a:pt x="127" y="78"/>
                  <a:pt x="132" y="80"/>
                  <a:pt x="137" y="82"/>
                </a:cubicBezTo>
                <a:cubicBezTo>
                  <a:pt x="133" y="83"/>
                  <a:pt x="130" y="86"/>
                  <a:pt x="128" y="89"/>
                </a:cubicBezTo>
                <a:cubicBezTo>
                  <a:pt x="126" y="92"/>
                  <a:pt x="124" y="96"/>
                  <a:pt x="124" y="100"/>
                </a:cubicBezTo>
                <a:close/>
                <a:moveTo>
                  <a:pt x="221" y="173"/>
                </a:moveTo>
                <a:cubicBezTo>
                  <a:pt x="194" y="145"/>
                  <a:pt x="162" y="121"/>
                  <a:pt x="126" y="101"/>
                </a:cubicBezTo>
                <a:cubicBezTo>
                  <a:pt x="128" y="98"/>
                  <a:pt x="128" y="94"/>
                  <a:pt x="130" y="91"/>
                </a:cubicBezTo>
                <a:cubicBezTo>
                  <a:pt x="132" y="88"/>
                  <a:pt x="135" y="85"/>
                  <a:pt x="138" y="82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73" y="95"/>
                  <a:pt x="211" y="101"/>
                  <a:pt x="247" y="105"/>
                </a:cubicBezTo>
                <a:cubicBezTo>
                  <a:pt x="224" y="114"/>
                  <a:pt x="216" y="150"/>
                  <a:pt x="221" y="173"/>
                </a:cubicBezTo>
                <a:close/>
                <a:moveTo>
                  <a:pt x="228" y="176"/>
                </a:moveTo>
                <a:cubicBezTo>
                  <a:pt x="228" y="167"/>
                  <a:pt x="229" y="158"/>
                  <a:pt x="232" y="150"/>
                </a:cubicBezTo>
                <a:cubicBezTo>
                  <a:pt x="234" y="143"/>
                  <a:pt x="241" y="124"/>
                  <a:pt x="250" y="124"/>
                </a:cubicBezTo>
                <a:cubicBezTo>
                  <a:pt x="252" y="131"/>
                  <a:pt x="252" y="137"/>
                  <a:pt x="250" y="144"/>
                </a:cubicBezTo>
                <a:cubicBezTo>
                  <a:pt x="248" y="150"/>
                  <a:pt x="244" y="160"/>
                  <a:pt x="238" y="163"/>
                </a:cubicBezTo>
                <a:cubicBezTo>
                  <a:pt x="237" y="159"/>
                  <a:pt x="237" y="155"/>
                  <a:pt x="238" y="151"/>
                </a:cubicBezTo>
                <a:cubicBezTo>
                  <a:pt x="239" y="146"/>
                  <a:pt x="242" y="143"/>
                  <a:pt x="244" y="139"/>
                </a:cubicBezTo>
                <a:cubicBezTo>
                  <a:pt x="245" y="138"/>
                  <a:pt x="244" y="138"/>
                  <a:pt x="243" y="138"/>
                </a:cubicBezTo>
                <a:cubicBezTo>
                  <a:pt x="235" y="142"/>
                  <a:pt x="233" y="156"/>
                  <a:pt x="236" y="164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36" y="165"/>
                  <a:pt x="237" y="165"/>
                  <a:pt x="237" y="165"/>
                </a:cubicBezTo>
                <a:cubicBezTo>
                  <a:pt x="245" y="165"/>
                  <a:pt x="249" y="156"/>
                  <a:pt x="251" y="150"/>
                </a:cubicBezTo>
                <a:cubicBezTo>
                  <a:pt x="255" y="141"/>
                  <a:pt x="256" y="131"/>
                  <a:pt x="252" y="123"/>
                </a:cubicBezTo>
                <a:cubicBezTo>
                  <a:pt x="252" y="123"/>
                  <a:pt x="252" y="122"/>
                  <a:pt x="251" y="122"/>
                </a:cubicBezTo>
                <a:cubicBezTo>
                  <a:pt x="242" y="119"/>
                  <a:pt x="236" y="133"/>
                  <a:pt x="233" y="139"/>
                </a:cubicBezTo>
                <a:cubicBezTo>
                  <a:pt x="228" y="151"/>
                  <a:pt x="225" y="163"/>
                  <a:pt x="226" y="176"/>
                </a:cubicBezTo>
                <a:cubicBezTo>
                  <a:pt x="225" y="176"/>
                  <a:pt x="225" y="176"/>
                  <a:pt x="225" y="176"/>
                </a:cubicBezTo>
                <a:cubicBezTo>
                  <a:pt x="224" y="176"/>
                  <a:pt x="224" y="176"/>
                  <a:pt x="224" y="175"/>
                </a:cubicBezTo>
                <a:cubicBezTo>
                  <a:pt x="224" y="175"/>
                  <a:pt x="224" y="175"/>
                  <a:pt x="224" y="175"/>
                </a:cubicBezTo>
                <a:cubicBezTo>
                  <a:pt x="220" y="153"/>
                  <a:pt x="226" y="114"/>
                  <a:pt x="252" y="107"/>
                </a:cubicBezTo>
                <a:cubicBezTo>
                  <a:pt x="253" y="107"/>
                  <a:pt x="253" y="107"/>
                  <a:pt x="253" y="106"/>
                </a:cubicBezTo>
                <a:cubicBezTo>
                  <a:pt x="264" y="129"/>
                  <a:pt x="259" y="176"/>
                  <a:pt x="228" y="176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0620457" y="5113573"/>
            <a:ext cx="960438" cy="704850"/>
            <a:chOff x="3108325" y="1993900"/>
            <a:chExt cx="960438" cy="704850"/>
          </a:xfrm>
        </p:grpSpPr>
        <p:sp>
          <p:nvSpPr>
            <p:cNvPr id="12" name="Freeform 24"/>
            <p:cNvSpPr>
              <a:spLocks noEditPoints="1"/>
            </p:cNvSpPr>
            <p:nvPr/>
          </p:nvSpPr>
          <p:spPr bwMode="auto">
            <a:xfrm>
              <a:off x="3108325" y="1993900"/>
              <a:ext cx="960438" cy="704850"/>
            </a:xfrm>
            <a:custGeom>
              <a:avLst/>
              <a:gdLst>
                <a:gd name="T0" fmla="*/ 190 w 227"/>
                <a:gd name="T1" fmla="*/ 2 h 166"/>
                <a:gd name="T2" fmla="*/ 136 w 227"/>
                <a:gd name="T3" fmla="*/ 3 h 166"/>
                <a:gd name="T4" fmla="*/ 75 w 227"/>
                <a:gd name="T5" fmla="*/ 9 h 166"/>
                <a:gd name="T6" fmla="*/ 1 w 227"/>
                <a:gd name="T7" fmla="*/ 85 h 166"/>
                <a:gd name="T8" fmla="*/ 43 w 227"/>
                <a:gd name="T9" fmla="*/ 92 h 166"/>
                <a:gd name="T10" fmla="*/ 78 w 227"/>
                <a:gd name="T11" fmla="*/ 156 h 166"/>
                <a:gd name="T12" fmla="*/ 184 w 227"/>
                <a:gd name="T13" fmla="*/ 107 h 166"/>
                <a:gd name="T14" fmla="*/ 169 w 227"/>
                <a:gd name="T15" fmla="*/ 38 h 166"/>
                <a:gd name="T16" fmla="*/ 214 w 227"/>
                <a:gd name="T17" fmla="*/ 121 h 166"/>
                <a:gd name="T18" fmla="*/ 214 w 227"/>
                <a:gd name="T19" fmla="*/ 85 h 166"/>
                <a:gd name="T20" fmla="*/ 195 w 227"/>
                <a:gd name="T21" fmla="*/ 3 h 166"/>
                <a:gd name="T22" fmla="*/ 65 w 227"/>
                <a:gd name="T23" fmla="*/ 92 h 166"/>
                <a:gd name="T24" fmla="*/ 47 w 227"/>
                <a:gd name="T25" fmla="*/ 92 h 166"/>
                <a:gd name="T26" fmla="*/ 180 w 227"/>
                <a:gd name="T27" fmla="*/ 108 h 166"/>
                <a:gd name="T28" fmla="*/ 108 w 227"/>
                <a:gd name="T29" fmla="*/ 151 h 166"/>
                <a:gd name="T30" fmla="*/ 80 w 227"/>
                <a:gd name="T31" fmla="*/ 153 h 166"/>
                <a:gd name="T32" fmla="*/ 79 w 227"/>
                <a:gd name="T33" fmla="*/ 152 h 166"/>
                <a:gd name="T34" fmla="*/ 100 w 227"/>
                <a:gd name="T35" fmla="*/ 137 h 166"/>
                <a:gd name="T36" fmla="*/ 96 w 227"/>
                <a:gd name="T37" fmla="*/ 128 h 166"/>
                <a:gd name="T38" fmla="*/ 67 w 227"/>
                <a:gd name="T39" fmla="*/ 128 h 166"/>
                <a:gd name="T40" fmla="*/ 67 w 227"/>
                <a:gd name="T41" fmla="*/ 126 h 166"/>
                <a:gd name="T42" fmla="*/ 92 w 227"/>
                <a:gd name="T43" fmla="*/ 105 h 166"/>
                <a:gd name="T44" fmla="*/ 73 w 227"/>
                <a:gd name="T45" fmla="*/ 93 h 166"/>
                <a:gd name="T46" fmla="*/ 117 w 227"/>
                <a:gd name="T47" fmla="*/ 93 h 166"/>
                <a:gd name="T48" fmla="*/ 120 w 227"/>
                <a:gd name="T49" fmla="*/ 91 h 166"/>
                <a:gd name="T50" fmla="*/ 159 w 227"/>
                <a:gd name="T51" fmla="*/ 50 h 166"/>
                <a:gd name="T52" fmla="*/ 206 w 227"/>
                <a:gd name="T53" fmla="*/ 105 h 166"/>
                <a:gd name="T54" fmla="*/ 217 w 227"/>
                <a:gd name="T55" fmla="*/ 114 h 166"/>
                <a:gd name="T56" fmla="*/ 171 w 227"/>
                <a:gd name="T57" fmla="*/ 36 h 166"/>
                <a:gd name="T58" fmla="*/ 119 w 227"/>
                <a:gd name="T59" fmla="*/ 88 h 166"/>
                <a:gd name="T60" fmla="*/ 111 w 227"/>
                <a:gd name="T61" fmla="*/ 83 h 166"/>
                <a:gd name="T62" fmla="*/ 96 w 227"/>
                <a:gd name="T63" fmla="*/ 88 h 166"/>
                <a:gd name="T64" fmla="*/ 94 w 227"/>
                <a:gd name="T65" fmla="*/ 81 h 166"/>
                <a:gd name="T66" fmla="*/ 77 w 227"/>
                <a:gd name="T67" fmla="*/ 81 h 166"/>
                <a:gd name="T68" fmla="*/ 40 w 227"/>
                <a:gd name="T69" fmla="*/ 88 h 166"/>
                <a:gd name="T70" fmla="*/ 37 w 227"/>
                <a:gd name="T71" fmla="*/ 88 h 166"/>
                <a:gd name="T72" fmla="*/ 40 w 227"/>
                <a:gd name="T73" fmla="*/ 76 h 166"/>
                <a:gd name="T74" fmla="*/ 5 w 227"/>
                <a:gd name="T75" fmla="*/ 87 h 166"/>
                <a:gd name="T76" fmla="*/ 35 w 227"/>
                <a:gd name="T77" fmla="*/ 64 h 166"/>
                <a:gd name="T78" fmla="*/ 57 w 227"/>
                <a:gd name="T79" fmla="*/ 48 h 166"/>
                <a:gd name="T80" fmla="*/ 48 w 227"/>
                <a:gd name="T81" fmla="*/ 43 h 166"/>
                <a:gd name="T82" fmla="*/ 52 w 227"/>
                <a:gd name="T83" fmla="*/ 39 h 166"/>
                <a:gd name="T84" fmla="*/ 83 w 227"/>
                <a:gd name="T85" fmla="*/ 15 h 166"/>
                <a:gd name="T86" fmla="*/ 144 w 227"/>
                <a:gd name="T87" fmla="*/ 7 h 166"/>
                <a:gd name="T88" fmla="*/ 119 w 227"/>
                <a:gd name="T89" fmla="*/ 8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7" h="166">
                  <a:moveTo>
                    <a:pt x="194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2" y="0"/>
                    <a:pt x="191" y="1"/>
                    <a:pt x="190" y="2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84" y="1"/>
                    <a:pt x="169" y="2"/>
                    <a:pt x="167" y="2"/>
                  </a:cubicBezTo>
                  <a:cubicBezTo>
                    <a:pt x="157" y="2"/>
                    <a:pt x="146" y="2"/>
                    <a:pt x="136" y="3"/>
                  </a:cubicBezTo>
                  <a:cubicBezTo>
                    <a:pt x="116" y="4"/>
                    <a:pt x="95" y="4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4" y="9"/>
                    <a:pt x="74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49" y="34"/>
                    <a:pt x="25" y="60"/>
                    <a:pt x="1" y="85"/>
                  </a:cubicBezTo>
                  <a:cubicBezTo>
                    <a:pt x="0" y="86"/>
                    <a:pt x="1" y="87"/>
                    <a:pt x="2" y="88"/>
                  </a:cubicBezTo>
                  <a:cubicBezTo>
                    <a:pt x="1" y="89"/>
                    <a:pt x="2" y="90"/>
                    <a:pt x="3" y="90"/>
                  </a:cubicBezTo>
                  <a:cubicBezTo>
                    <a:pt x="16" y="91"/>
                    <a:pt x="30" y="92"/>
                    <a:pt x="43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53" y="113"/>
                    <a:pt x="64" y="136"/>
                    <a:pt x="77" y="155"/>
                  </a:cubicBezTo>
                  <a:cubicBezTo>
                    <a:pt x="77" y="155"/>
                    <a:pt x="77" y="156"/>
                    <a:pt x="78" y="156"/>
                  </a:cubicBezTo>
                  <a:cubicBezTo>
                    <a:pt x="100" y="166"/>
                    <a:pt x="122" y="159"/>
                    <a:pt x="143" y="149"/>
                  </a:cubicBezTo>
                  <a:cubicBezTo>
                    <a:pt x="162" y="141"/>
                    <a:pt x="180" y="131"/>
                    <a:pt x="185" y="109"/>
                  </a:cubicBezTo>
                  <a:cubicBezTo>
                    <a:pt x="185" y="108"/>
                    <a:pt x="184" y="108"/>
                    <a:pt x="184" y="107"/>
                  </a:cubicBezTo>
                  <a:cubicBezTo>
                    <a:pt x="184" y="107"/>
                    <a:pt x="184" y="107"/>
                    <a:pt x="184" y="107"/>
                  </a:cubicBezTo>
                  <a:cubicBezTo>
                    <a:pt x="175" y="87"/>
                    <a:pt x="168" y="68"/>
                    <a:pt x="162" y="47"/>
                  </a:cubicBezTo>
                  <a:cubicBezTo>
                    <a:pt x="165" y="44"/>
                    <a:pt x="167" y="41"/>
                    <a:pt x="169" y="38"/>
                  </a:cubicBezTo>
                  <a:cubicBezTo>
                    <a:pt x="187" y="52"/>
                    <a:pt x="197" y="69"/>
                    <a:pt x="205" y="90"/>
                  </a:cubicBezTo>
                  <a:cubicBezTo>
                    <a:pt x="205" y="91"/>
                    <a:pt x="205" y="91"/>
                    <a:pt x="205" y="91"/>
                  </a:cubicBezTo>
                  <a:cubicBezTo>
                    <a:pt x="199" y="101"/>
                    <a:pt x="203" y="115"/>
                    <a:pt x="214" y="121"/>
                  </a:cubicBezTo>
                  <a:cubicBezTo>
                    <a:pt x="215" y="121"/>
                    <a:pt x="216" y="121"/>
                    <a:pt x="216" y="121"/>
                  </a:cubicBezTo>
                  <a:cubicBezTo>
                    <a:pt x="227" y="112"/>
                    <a:pt x="226" y="94"/>
                    <a:pt x="214" y="86"/>
                  </a:cubicBezTo>
                  <a:cubicBezTo>
                    <a:pt x="214" y="86"/>
                    <a:pt x="214" y="85"/>
                    <a:pt x="214" y="85"/>
                  </a:cubicBezTo>
                  <a:cubicBezTo>
                    <a:pt x="212" y="62"/>
                    <a:pt x="196" y="41"/>
                    <a:pt x="175" y="32"/>
                  </a:cubicBezTo>
                  <a:cubicBezTo>
                    <a:pt x="182" y="23"/>
                    <a:pt x="188" y="14"/>
                    <a:pt x="195" y="5"/>
                  </a:cubicBezTo>
                  <a:cubicBezTo>
                    <a:pt x="195" y="4"/>
                    <a:pt x="195" y="4"/>
                    <a:pt x="195" y="3"/>
                  </a:cubicBezTo>
                  <a:cubicBezTo>
                    <a:pt x="195" y="2"/>
                    <a:pt x="195" y="1"/>
                    <a:pt x="194" y="0"/>
                  </a:cubicBezTo>
                  <a:close/>
                  <a:moveTo>
                    <a:pt x="47" y="92"/>
                  </a:moveTo>
                  <a:cubicBezTo>
                    <a:pt x="53" y="92"/>
                    <a:pt x="59" y="92"/>
                    <a:pt x="65" y="92"/>
                  </a:cubicBezTo>
                  <a:cubicBezTo>
                    <a:pt x="66" y="92"/>
                    <a:pt x="67" y="92"/>
                    <a:pt x="69" y="92"/>
                  </a:cubicBezTo>
                  <a:cubicBezTo>
                    <a:pt x="63" y="94"/>
                    <a:pt x="57" y="97"/>
                    <a:pt x="51" y="99"/>
                  </a:cubicBezTo>
                  <a:cubicBezTo>
                    <a:pt x="50" y="97"/>
                    <a:pt x="49" y="94"/>
                    <a:pt x="47" y="92"/>
                  </a:cubicBezTo>
                  <a:close/>
                  <a:moveTo>
                    <a:pt x="180" y="108"/>
                  </a:moveTo>
                  <a:cubicBezTo>
                    <a:pt x="180" y="108"/>
                    <a:pt x="180" y="108"/>
                    <a:pt x="180" y="108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75" y="131"/>
                    <a:pt x="154" y="140"/>
                    <a:pt x="135" y="148"/>
                  </a:cubicBezTo>
                  <a:cubicBezTo>
                    <a:pt x="121" y="154"/>
                    <a:pt x="108" y="158"/>
                    <a:pt x="94" y="156"/>
                  </a:cubicBezTo>
                  <a:cubicBezTo>
                    <a:pt x="99" y="155"/>
                    <a:pt x="104" y="154"/>
                    <a:pt x="108" y="151"/>
                  </a:cubicBezTo>
                  <a:cubicBezTo>
                    <a:pt x="109" y="151"/>
                    <a:pt x="109" y="150"/>
                    <a:pt x="108" y="150"/>
                  </a:cubicBezTo>
                  <a:cubicBezTo>
                    <a:pt x="102" y="152"/>
                    <a:pt x="96" y="154"/>
                    <a:pt x="90" y="156"/>
                  </a:cubicBezTo>
                  <a:cubicBezTo>
                    <a:pt x="87" y="155"/>
                    <a:pt x="83" y="154"/>
                    <a:pt x="80" y="153"/>
                  </a:cubicBezTo>
                  <a:cubicBezTo>
                    <a:pt x="90" y="151"/>
                    <a:pt x="101" y="147"/>
                    <a:pt x="111" y="143"/>
                  </a:cubicBezTo>
                  <a:cubicBezTo>
                    <a:pt x="112" y="143"/>
                    <a:pt x="112" y="142"/>
                    <a:pt x="111" y="142"/>
                  </a:cubicBezTo>
                  <a:cubicBezTo>
                    <a:pt x="100" y="145"/>
                    <a:pt x="89" y="148"/>
                    <a:pt x="79" y="152"/>
                  </a:cubicBezTo>
                  <a:cubicBezTo>
                    <a:pt x="78" y="150"/>
                    <a:pt x="77" y="148"/>
                    <a:pt x="77" y="147"/>
                  </a:cubicBezTo>
                  <a:cubicBezTo>
                    <a:pt x="85" y="145"/>
                    <a:pt x="93" y="142"/>
                    <a:pt x="101" y="138"/>
                  </a:cubicBezTo>
                  <a:cubicBezTo>
                    <a:pt x="101" y="138"/>
                    <a:pt x="101" y="137"/>
                    <a:pt x="100" y="137"/>
                  </a:cubicBezTo>
                  <a:cubicBezTo>
                    <a:pt x="92" y="140"/>
                    <a:pt x="84" y="143"/>
                    <a:pt x="76" y="145"/>
                  </a:cubicBezTo>
                  <a:cubicBezTo>
                    <a:pt x="75" y="143"/>
                    <a:pt x="74" y="140"/>
                    <a:pt x="73" y="138"/>
                  </a:cubicBezTo>
                  <a:cubicBezTo>
                    <a:pt x="80" y="134"/>
                    <a:pt x="88" y="132"/>
                    <a:pt x="96" y="128"/>
                  </a:cubicBezTo>
                  <a:cubicBezTo>
                    <a:pt x="96" y="128"/>
                    <a:pt x="96" y="127"/>
                    <a:pt x="95" y="127"/>
                  </a:cubicBezTo>
                  <a:cubicBezTo>
                    <a:pt x="87" y="129"/>
                    <a:pt x="79" y="133"/>
                    <a:pt x="72" y="137"/>
                  </a:cubicBezTo>
                  <a:cubicBezTo>
                    <a:pt x="71" y="134"/>
                    <a:pt x="69" y="131"/>
                    <a:pt x="67" y="128"/>
                  </a:cubicBezTo>
                  <a:cubicBezTo>
                    <a:pt x="73" y="126"/>
                    <a:pt x="79" y="124"/>
                    <a:pt x="85" y="121"/>
                  </a:cubicBezTo>
                  <a:cubicBezTo>
                    <a:pt x="85" y="121"/>
                    <a:pt x="85" y="120"/>
                    <a:pt x="84" y="120"/>
                  </a:cubicBezTo>
                  <a:cubicBezTo>
                    <a:pt x="78" y="122"/>
                    <a:pt x="73" y="124"/>
                    <a:pt x="67" y="126"/>
                  </a:cubicBezTo>
                  <a:cubicBezTo>
                    <a:pt x="65" y="124"/>
                    <a:pt x="64" y="121"/>
                    <a:pt x="62" y="118"/>
                  </a:cubicBezTo>
                  <a:cubicBezTo>
                    <a:pt x="72" y="114"/>
                    <a:pt x="82" y="110"/>
                    <a:pt x="92" y="106"/>
                  </a:cubicBezTo>
                  <a:cubicBezTo>
                    <a:pt x="93" y="106"/>
                    <a:pt x="92" y="104"/>
                    <a:pt x="92" y="105"/>
                  </a:cubicBezTo>
                  <a:cubicBezTo>
                    <a:pt x="81" y="108"/>
                    <a:pt x="71" y="112"/>
                    <a:pt x="62" y="117"/>
                  </a:cubicBezTo>
                  <a:cubicBezTo>
                    <a:pt x="58" y="111"/>
                    <a:pt x="55" y="106"/>
                    <a:pt x="52" y="100"/>
                  </a:cubicBezTo>
                  <a:cubicBezTo>
                    <a:pt x="59" y="98"/>
                    <a:pt x="66" y="95"/>
                    <a:pt x="73" y="93"/>
                  </a:cubicBezTo>
                  <a:cubicBezTo>
                    <a:pt x="83" y="93"/>
                    <a:pt x="97" y="95"/>
                    <a:pt x="107" y="93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10" y="94"/>
                    <a:pt x="114" y="93"/>
                    <a:pt x="117" y="93"/>
                  </a:cubicBezTo>
                  <a:cubicBezTo>
                    <a:pt x="118" y="93"/>
                    <a:pt x="118" y="92"/>
                    <a:pt x="118" y="92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20" y="92"/>
                    <a:pt x="120" y="92"/>
                    <a:pt x="120" y="91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0" y="91"/>
                    <a:pt x="121" y="91"/>
                  </a:cubicBezTo>
                  <a:cubicBezTo>
                    <a:pt x="134" y="78"/>
                    <a:pt x="147" y="65"/>
                    <a:pt x="159" y="50"/>
                  </a:cubicBezTo>
                  <a:cubicBezTo>
                    <a:pt x="163" y="70"/>
                    <a:pt x="170" y="90"/>
                    <a:pt x="180" y="108"/>
                  </a:cubicBezTo>
                  <a:close/>
                  <a:moveTo>
                    <a:pt x="217" y="114"/>
                  </a:moveTo>
                  <a:cubicBezTo>
                    <a:pt x="213" y="121"/>
                    <a:pt x="207" y="109"/>
                    <a:pt x="206" y="105"/>
                  </a:cubicBezTo>
                  <a:cubicBezTo>
                    <a:pt x="205" y="99"/>
                    <a:pt x="207" y="93"/>
                    <a:pt x="212" y="88"/>
                  </a:cubicBezTo>
                  <a:cubicBezTo>
                    <a:pt x="212" y="88"/>
                    <a:pt x="212" y="89"/>
                    <a:pt x="212" y="89"/>
                  </a:cubicBezTo>
                  <a:cubicBezTo>
                    <a:pt x="220" y="94"/>
                    <a:pt x="222" y="106"/>
                    <a:pt x="217" y="114"/>
                  </a:cubicBezTo>
                  <a:close/>
                  <a:moveTo>
                    <a:pt x="211" y="85"/>
                  </a:moveTo>
                  <a:cubicBezTo>
                    <a:pt x="210" y="86"/>
                    <a:pt x="209" y="87"/>
                    <a:pt x="208" y="88"/>
                  </a:cubicBezTo>
                  <a:cubicBezTo>
                    <a:pt x="204" y="67"/>
                    <a:pt x="189" y="48"/>
                    <a:pt x="171" y="36"/>
                  </a:cubicBezTo>
                  <a:cubicBezTo>
                    <a:pt x="172" y="35"/>
                    <a:pt x="173" y="34"/>
                    <a:pt x="173" y="33"/>
                  </a:cubicBezTo>
                  <a:cubicBezTo>
                    <a:pt x="194" y="45"/>
                    <a:pt x="206" y="62"/>
                    <a:pt x="211" y="85"/>
                  </a:cubicBezTo>
                  <a:close/>
                  <a:moveTo>
                    <a:pt x="119" y="88"/>
                  </a:moveTo>
                  <a:cubicBezTo>
                    <a:pt x="119" y="88"/>
                    <a:pt x="119" y="88"/>
                    <a:pt x="119" y="88"/>
                  </a:cubicBezTo>
                  <a:cubicBezTo>
                    <a:pt x="112" y="88"/>
                    <a:pt x="105" y="88"/>
                    <a:pt x="99" y="88"/>
                  </a:cubicBezTo>
                  <a:cubicBezTo>
                    <a:pt x="103" y="87"/>
                    <a:pt x="107" y="85"/>
                    <a:pt x="111" y="83"/>
                  </a:cubicBezTo>
                  <a:cubicBezTo>
                    <a:pt x="111" y="83"/>
                    <a:pt x="111" y="82"/>
                    <a:pt x="110" y="82"/>
                  </a:cubicBezTo>
                  <a:cubicBezTo>
                    <a:pt x="106" y="84"/>
                    <a:pt x="101" y="86"/>
                    <a:pt x="96" y="87"/>
                  </a:cubicBezTo>
                  <a:cubicBezTo>
                    <a:pt x="96" y="87"/>
                    <a:pt x="96" y="88"/>
                    <a:pt x="96" y="88"/>
                  </a:cubicBezTo>
                  <a:cubicBezTo>
                    <a:pt x="91" y="88"/>
                    <a:pt x="86" y="88"/>
                    <a:pt x="80" y="88"/>
                  </a:cubicBezTo>
                  <a:cubicBezTo>
                    <a:pt x="85" y="87"/>
                    <a:pt x="90" y="85"/>
                    <a:pt x="94" y="82"/>
                  </a:cubicBezTo>
                  <a:cubicBezTo>
                    <a:pt x="95" y="82"/>
                    <a:pt x="95" y="81"/>
                    <a:pt x="94" y="81"/>
                  </a:cubicBezTo>
                  <a:cubicBezTo>
                    <a:pt x="89" y="83"/>
                    <a:pt x="84" y="86"/>
                    <a:pt x="78" y="88"/>
                  </a:cubicBezTo>
                  <a:cubicBezTo>
                    <a:pt x="73" y="88"/>
                    <a:pt x="67" y="88"/>
                    <a:pt x="61" y="88"/>
                  </a:cubicBezTo>
                  <a:cubicBezTo>
                    <a:pt x="66" y="86"/>
                    <a:pt x="71" y="84"/>
                    <a:pt x="77" y="81"/>
                  </a:cubicBezTo>
                  <a:cubicBezTo>
                    <a:pt x="77" y="81"/>
                    <a:pt x="77" y="80"/>
                    <a:pt x="76" y="81"/>
                  </a:cubicBezTo>
                  <a:cubicBezTo>
                    <a:pt x="70" y="83"/>
                    <a:pt x="63" y="86"/>
                    <a:pt x="57" y="88"/>
                  </a:cubicBezTo>
                  <a:cubicBezTo>
                    <a:pt x="51" y="88"/>
                    <a:pt x="46" y="88"/>
                    <a:pt x="40" y="88"/>
                  </a:cubicBezTo>
                  <a:cubicBezTo>
                    <a:pt x="52" y="83"/>
                    <a:pt x="64" y="79"/>
                    <a:pt x="75" y="73"/>
                  </a:cubicBezTo>
                  <a:cubicBezTo>
                    <a:pt x="76" y="73"/>
                    <a:pt x="76" y="72"/>
                    <a:pt x="75" y="72"/>
                  </a:cubicBezTo>
                  <a:cubicBezTo>
                    <a:pt x="62" y="78"/>
                    <a:pt x="50" y="83"/>
                    <a:pt x="37" y="88"/>
                  </a:cubicBezTo>
                  <a:cubicBezTo>
                    <a:pt x="30" y="88"/>
                    <a:pt x="23" y="87"/>
                    <a:pt x="16" y="87"/>
                  </a:cubicBezTo>
                  <a:cubicBezTo>
                    <a:pt x="24" y="84"/>
                    <a:pt x="32" y="81"/>
                    <a:pt x="40" y="77"/>
                  </a:cubicBezTo>
                  <a:cubicBezTo>
                    <a:pt x="41" y="77"/>
                    <a:pt x="40" y="76"/>
                    <a:pt x="40" y="76"/>
                  </a:cubicBezTo>
                  <a:cubicBezTo>
                    <a:pt x="31" y="80"/>
                    <a:pt x="22" y="84"/>
                    <a:pt x="13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7"/>
                    <a:pt x="8" y="87"/>
                    <a:pt x="5" y="87"/>
                  </a:cubicBezTo>
                  <a:cubicBezTo>
                    <a:pt x="9" y="83"/>
                    <a:pt x="14" y="78"/>
                    <a:pt x="18" y="74"/>
                  </a:cubicBezTo>
                  <a:cubicBezTo>
                    <a:pt x="24" y="71"/>
                    <a:pt x="30" y="69"/>
                    <a:pt x="36" y="65"/>
                  </a:cubicBezTo>
                  <a:cubicBezTo>
                    <a:pt x="36" y="65"/>
                    <a:pt x="36" y="64"/>
                    <a:pt x="35" y="64"/>
                  </a:cubicBezTo>
                  <a:cubicBezTo>
                    <a:pt x="30" y="67"/>
                    <a:pt x="25" y="69"/>
                    <a:pt x="20" y="71"/>
                  </a:cubicBezTo>
                  <a:cubicBezTo>
                    <a:pt x="24" y="68"/>
                    <a:pt x="28" y="64"/>
                    <a:pt x="32" y="60"/>
                  </a:cubicBezTo>
                  <a:cubicBezTo>
                    <a:pt x="40" y="56"/>
                    <a:pt x="49" y="52"/>
                    <a:pt x="57" y="48"/>
                  </a:cubicBezTo>
                  <a:cubicBezTo>
                    <a:pt x="58" y="47"/>
                    <a:pt x="57" y="46"/>
                    <a:pt x="57" y="47"/>
                  </a:cubicBezTo>
                  <a:cubicBezTo>
                    <a:pt x="49" y="50"/>
                    <a:pt x="42" y="54"/>
                    <a:pt x="34" y="57"/>
                  </a:cubicBezTo>
                  <a:cubicBezTo>
                    <a:pt x="39" y="52"/>
                    <a:pt x="44" y="47"/>
                    <a:pt x="48" y="43"/>
                  </a:cubicBezTo>
                  <a:cubicBezTo>
                    <a:pt x="54" y="39"/>
                    <a:pt x="60" y="36"/>
                    <a:pt x="65" y="32"/>
                  </a:cubicBezTo>
                  <a:cubicBezTo>
                    <a:pt x="66" y="32"/>
                    <a:pt x="65" y="31"/>
                    <a:pt x="65" y="31"/>
                  </a:cubicBezTo>
                  <a:cubicBezTo>
                    <a:pt x="60" y="34"/>
                    <a:pt x="56" y="36"/>
                    <a:pt x="52" y="39"/>
                  </a:cubicBezTo>
                  <a:cubicBezTo>
                    <a:pt x="56" y="34"/>
                    <a:pt x="61" y="30"/>
                    <a:pt x="65" y="25"/>
                  </a:cubicBezTo>
                  <a:cubicBezTo>
                    <a:pt x="71" y="23"/>
                    <a:pt x="78" y="20"/>
                    <a:pt x="84" y="16"/>
                  </a:cubicBezTo>
                  <a:cubicBezTo>
                    <a:pt x="84" y="16"/>
                    <a:pt x="84" y="15"/>
                    <a:pt x="83" y="15"/>
                  </a:cubicBezTo>
                  <a:cubicBezTo>
                    <a:pt x="78" y="18"/>
                    <a:pt x="73" y="20"/>
                    <a:pt x="68" y="22"/>
                  </a:cubicBezTo>
                  <a:cubicBezTo>
                    <a:pt x="71" y="19"/>
                    <a:pt x="74" y="16"/>
                    <a:pt x="77" y="12"/>
                  </a:cubicBezTo>
                  <a:cubicBezTo>
                    <a:pt x="99" y="9"/>
                    <a:pt x="122" y="8"/>
                    <a:pt x="144" y="7"/>
                  </a:cubicBezTo>
                  <a:cubicBezTo>
                    <a:pt x="155" y="7"/>
                    <a:pt x="165" y="6"/>
                    <a:pt x="176" y="6"/>
                  </a:cubicBezTo>
                  <a:cubicBezTo>
                    <a:pt x="180" y="6"/>
                    <a:pt x="184" y="7"/>
                    <a:pt x="188" y="6"/>
                  </a:cubicBezTo>
                  <a:cubicBezTo>
                    <a:pt x="166" y="34"/>
                    <a:pt x="143" y="61"/>
                    <a:pt x="119" y="8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25"/>
            <p:cNvSpPr>
              <a:spLocks/>
            </p:cNvSpPr>
            <p:nvPr/>
          </p:nvSpPr>
          <p:spPr bwMode="auto">
            <a:xfrm>
              <a:off x="3344863" y="2427288"/>
              <a:ext cx="80963" cy="28575"/>
            </a:xfrm>
            <a:custGeom>
              <a:avLst/>
              <a:gdLst>
                <a:gd name="T0" fmla="*/ 18 w 19"/>
                <a:gd name="T1" fmla="*/ 0 h 7"/>
                <a:gd name="T2" fmla="*/ 1 w 19"/>
                <a:gd name="T3" fmla="*/ 5 h 7"/>
                <a:gd name="T4" fmla="*/ 2 w 19"/>
                <a:gd name="T5" fmla="*/ 6 h 7"/>
                <a:gd name="T6" fmla="*/ 18 w 19"/>
                <a:gd name="T7" fmla="*/ 1 h 7"/>
                <a:gd name="T8" fmla="*/ 18 w 1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8" y="0"/>
                  </a:moveTo>
                  <a:cubicBezTo>
                    <a:pt x="12" y="1"/>
                    <a:pt x="6" y="2"/>
                    <a:pt x="1" y="5"/>
                  </a:cubicBezTo>
                  <a:cubicBezTo>
                    <a:pt x="0" y="5"/>
                    <a:pt x="1" y="7"/>
                    <a:pt x="2" y="6"/>
                  </a:cubicBezTo>
                  <a:cubicBezTo>
                    <a:pt x="7" y="4"/>
                    <a:pt x="12" y="2"/>
                    <a:pt x="18" y="1"/>
                  </a:cubicBezTo>
                  <a:cubicBezTo>
                    <a:pt x="19" y="1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766349" y="5058743"/>
            <a:ext cx="771525" cy="915988"/>
            <a:chOff x="9729788" y="11133138"/>
            <a:chExt cx="771525" cy="915988"/>
          </a:xfrm>
        </p:grpSpPr>
        <p:sp>
          <p:nvSpPr>
            <p:cNvPr id="15" name="Freeform 26"/>
            <p:cNvSpPr>
              <a:spLocks noEditPoints="1"/>
            </p:cNvSpPr>
            <p:nvPr/>
          </p:nvSpPr>
          <p:spPr bwMode="auto">
            <a:xfrm>
              <a:off x="9729788" y="11133138"/>
              <a:ext cx="771525" cy="915988"/>
            </a:xfrm>
            <a:custGeom>
              <a:avLst/>
              <a:gdLst>
                <a:gd name="T0" fmla="*/ 181 w 182"/>
                <a:gd name="T1" fmla="*/ 103 h 216"/>
                <a:gd name="T2" fmla="*/ 171 w 182"/>
                <a:gd name="T3" fmla="*/ 46 h 216"/>
                <a:gd name="T4" fmla="*/ 102 w 182"/>
                <a:gd name="T5" fmla="*/ 1 h 216"/>
                <a:gd name="T6" fmla="*/ 17 w 182"/>
                <a:gd name="T7" fmla="*/ 124 h 216"/>
                <a:gd name="T8" fmla="*/ 15 w 182"/>
                <a:gd name="T9" fmla="*/ 125 h 216"/>
                <a:gd name="T10" fmla="*/ 1 w 182"/>
                <a:gd name="T11" fmla="*/ 146 h 216"/>
                <a:gd name="T12" fmla="*/ 44 w 182"/>
                <a:gd name="T13" fmla="*/ 177 h 216"/>
                <a:gd name="T14" fmla="*/ 107 w 182"/>
                <a:gd name="T15" fmla="*/ 213 h 216"/>
                <a:gd name="T16" fmla="*/ 176 w 182"/>
                <a:gd name="T17" fmla="*/ 97 h 216"/>
                <a:gd name="T18" fmla="*/ 157 w 182"/>
                <a:gd name="T19" fmla="*/ 85 h 216"/>
                <a:gd name="T20" fmla="*/ 151 w 182"/>
                <a:gd name="T21" fmla="*/ 80 h 216"/>
                <a:gd name="T22" fmla="*/ 161 w 182"/>
                <a:gd name="T23" fmla="*/ 64 h 216"/>
                <a:gd name="T24" fmla="*/ 176 w 182"/>
                <a:gd name="T25" fmla="*/ 97 h 216"/>
                <a:gd name="T26" fmla="*/ 31 w 182"/>
                <a:gd name="T27" fmla="*/ 163 h 216"/>
                <a:gd name="T28" fmla="*/ 7 w 182"/>
                <a:gd name="T29" fmla="*/ 144 h 216"/>
                <a:gd name="T30" fmla="*/ 35 w 182"/>
                <a:gd name="T31" fmla="*/ 158 h 216"/>
                <a:gd name="T32" fmla="*/ 13 w 182"/>
                <a:gd name="T33" fmla="*/ 136 h 216"/>
                <a:gd name="T34" fmla="*/ 25 w 182"/>
                <a:gd name="T35" fmla="*/ 142 h 216"/>
                <a:gd name="T36" fmla="*/ 19 w 182"/>
                <a:gd name="T37" fmla="*/ 127 h 216"/>
                <a:gd name="T38" fmla="*/ 50 w 182"/>
                <a:gd name="T39" fmla="*/ 142 h 216"/>
                <a:gd name="T40" fmla="*/ 26 w 182"/>
                <a:gd name="T41" fmla="*/ 118 h 216"/>
                <a:gd name="T42" fmla="*/ 41 w 182"/>
                <a:gd name="T43" fmla="*/ 126 h 216"/>
                <a:gd name="T44" fmla="*/ 33 w 182"/>
                <a:gd name="T45" fmla="*/ 108 h 216"/>
                <a:gd name="T46" fmla="*/ 70 w 182"/>
                <a:gd name="T47" fmla="*/ 129 h 216"/>
                <a:gd name="T48" fmla="*/ 39 w 182"/>
                <a:gd name="T49" fmla="*/ 100 h 216"/>
                <a:gd name="T50" fmla="*/ 58 w 182"/>
                <a:gd name="T51" fmla="*/ 110 h 216"/>
                <a:gd name="T52" fmla="*/ 47 w 182"/>
                <a:gd name="T53" fmla="*/ 88 h 216"/>
                <a:gd name="T54" fmla="*/ 78 w 182"/>
                <a:gd name="T55" fmla="*/ 110 h 216"/>
                <a:gd name="T56" fmla="*/ 48 w 182"/>
                <a:gd name="T57" fmla="*/ 88 h 216"/>
                <a:gd name="T58" fmla="*/ 61 w 182"/>
                <a:gd name="T59" fmla="*/ 68 h 216"/>
                <a:gd name="T60" fmla="*/ 78 w 182"/>
                <a:gd name="T61" fmla="*/ 77 h 216"/>
                <a:gd name="T62" fmla="*/ 68 w 182"/>
                <a:gd name="T63" fmla="*/ 59 h 216"/>
                <a:gd name="T64" fmla="*/ 94 w 182"/>
                <a:gd name="T65" fmla="*/ 72 h 216"/>
                <a:gd name="T66" fmla="*/ 75 w 182"/>
                <a:gd name="T67" fmla="*/ 48 h 216"/>
                <a:gd name="T68" fmla="*/ 93 w 182"/>
                <a:gd name="T69" fmla="*/ 57 h 216"/>
                <a:gd name="T70" fmla="*/ 82 w 182"/>
                <a:gd name="T71" fmla="*/ 37 h 216"/>
                <a:gd name="T72" fmla="*/ 104 w 182"/>
                <a:gd name="T73" fmla="*/ 49 h 216"/>
                <a:gd name="T74" fmla="*/ 88 w 182"/>
                <a:gd name="T75" fmla="*/ 27 h 216"/>
                <a:gd name="T76" fmla="*/ 104 w 182"/>
                <a:gd name="T77" fmla="*/ 36 h 216"/>
                <a:gd name="T78" fmla="*/ 94 w 182"/>
                <a:gd name="T79" fmla="*/ 17 h 216"/>
                <a:gd name="T80" fmla="*/ 115 w 182"/>
                <a:gd name="T81" fmla="*/ 28 h 216"/>
                <a:gd name="T82" fmla="*/ 101 w 182"/>
                <a:gd name="T83" fmla="*/ 4 h 216"/>
                <a:gd name="T84" fmla="*/ 156 w 182"/>
                <a:gd name="T85" fmla="*/ 65 h 216"/>
                <a:gd name="T86" fmla="*/ 147 w 182"/>
                <a:gd name="T87" fmla="*/ 83 h 216"/>
                <a:gd name="T88" fmla="*/ 175 w 182"/>
                <a:gd name="T89" fmla="*/ 101 h 216"/>
                <a:gd name="T90" fmla="*/ 177 w 182"/>
                <a:gd name="T91" fmla="*/ 101 h 216"/>
                <a:gd name="T92" fmla="*/ 177 w 182"/>
                <a:gd name="T93" fmla="*/ 103 h 216"/>
                <a:gd name="T94" fmla="*/ 56 w 182"/>
                <a:gd name="T95" fmla="*/ 17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2" h="216">
                  <a:moveTo>
                    <a:pt x="179" y="105"/>
                  </a:moveTo>
                  <a:cubicBezTo>
                    <a:pt x="180" y="105"/>
                    <a:pt x="182" y="104"/>
                    <a:pt x="181" y="103"/>
                  </a:cubicBezTo>
                  <a:cubicBezTo>
                    <a:pt x="177" y="85"/>
                    <a:pt x="174" y="66"/>
                    <a:pt x="173" y="47"/>
                  </a:cubicBezTo>
                  <a:cubicBezTo>
                    <a:pt x="173" y="46"/>
                    <a:pt x="172" y="46"/>
                    <a:pt x="171" y="46"/>
                  </a:cubicBezTo>
                  <a:cubicBezTo>
                    <a:pt x="171" y="46"/>
                    <a:pt x="171" y="45"/>
                    <a:pt x="170" y="45"/>
                  </a:cubicBezTo>
                  <a:cubicBezTo>
                    <a:pt x="147" y="31"/>
                    <a:pt x="123" y="18"/>
                    <a:pt x="102" y="1"/>
                  </a:cubicBezTo>
                  <a:cubicBezTo>
                    <a:pt x="101" y="0"/>
                    <a:pt x="99" y="2"/>
                    <a:pt x="100" y="3"/>
                  </a:cubicBezTo>
                  <a:cubicBezTo>
                    <a:pt x="72" y="43"/>
                    <a:pt x="46" y="84"/>
                    <a:pt x="17" y="124"/>
                  </a:cubicBezTo>
                  <a:cubicBezTo>
                    <a:pt x="17" y="124"/>
                    <a:pt x="16" y="124"/>
                    <a:pt x="16" y="124"/>
                  </a:cubicBezTo>
                  <a:cubicBezTo>
                    <a:pt x="15" y="123"/>
                    <a:pt x="15" y="124"/>
                    <a:pt x="15" y="125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11" y="132"/>
                    <a:pt x="6" y="139"/>
                    <a:pt x="1" y="146"/>
                  </a:cubicBezTo>
                  <a:cubicBezTo>
                    <a:pt x="0" y="147"/>
                    <a:pt x="1" y="149"/>
                    <a:pt x="3" y="149"/>
                  </a:cubicBezTo>
                  <a:cubicBezTo>
                    <a:pt x="10" y="160"/>
                    <a:pt x="33" y="169"/>
                    <a:pt x="44" y="177"/>
                  </a:cubicBezTo>
                  <a:cubicBezTo>
                    <a:pt x="64" y="189"/>
                    <a:pt x="85" y="202"/>
                    <a:pt x="105" y="215"/>
                  </a:cubicBezTo>
                  <a:cubicBezTo>
                    <a:pt x="106" y="216"/>
                    <a:pt x="107" y="215"/>
                    <a:pt x="107" y="213"/>
                  </a:cubicBezTo>
                  <a:cubicBezTo>
                    <a:pt x="133" y="179"/>
                    <a:pt x="156" y="141"/>
                    <a:pt x="179" y="105"/>
                  </a:cubicBezTo>
                  <a:close/>
                  <a:moveTo>
                    <a:pt x="176" y="97"/>
                  </a:moveTo>
                  <a:cubicBezTo>
                    <a:pt x="172" y="94"/>
                    <a:pt x="168" y="91"/>
                    <a:pt x="164" y="89"/>
                  </a:cubicBezTo>
                  <a:cubicBezTo>
                    <a:pt x="162" y="87"/>
                    <a:pt x="160" y="86"/>
                    <a:pt x="157" y="85"/>
                  </a:cubicBezTo>
                  <a:cubicBezTo>
                    <a:pt x="156" y="84"/>
                    <a:pt x="154" y="83"/>
                    <a:pt x="153" y="82"/>
                  </a:cubicBezTo>
                  <a:cubicBezTo>
                    <a:pt x="150" y="82"/>
                    <a:pt x="149" y="81"/>
                    <a:pt x="151" y="80"/>
                  </a:cubicBezTo>
                  <a:cubicBezTo>
                    <a:pt x="151" y="78"/>
                    <a:pt x="154" y="75"/>
                    <a:pt x="155" y="73"/>
                  </a:cubicBezTo>
                  <a:cubicBezTo>
                    <a:pt x="157" y="70"/>
                    <a:pt x="159" y="67"/>
                    <a:pt x="161" y="64"/>
                  </a:cubicBezTo>
                  <a:cubicBezTo>
                    <a:pt x="164" y="59"/>
                    <a:pt x="167" y="54"/>
                    <a:pt x="170" y="48"/>
                  </a:cubicBezTo>
                  <a:cubicBezTo>
                    <a:pt x="170" y="65"/>
                    <a:pt x="172" y="81"/>
                    <a:pt x="176" y="97"/>
                  </a:cubicBezTo>
                  <a:close/>
                  <a:moveTo>
                    <a:pt x="56" y="179"/>
                  </a:moveTo>
                  <a:cubicBezTo>
                    <a:pt x="48" y="174"/>
                    <a:pt x="39" y="169"/>
                    <a:pt x="31" y="163"/>
                  </a:cubicBezTo>
                  <a:cubicBezTo>
                    <a:pt x="27" y="161"/>
                    <a:pt x="7" y="152"/>
                    <a:pt x="5" y="147"/>
                  </a:cubicBezTo>
                  <a:cubicBezTo>
                    <a:pt x="5" y="146"/>
                    <a:pt x="6" y="145"/>
                    <a:pt x="7" y="144"/>
                  </a:cubicBezTo>
                  <a:cubicBezTo>
                    <a:pt x="15" y="150"/>
                    <a:pt x="25" y="155"/>
                    <a:pt x="34" y="159"/>
                  </a:cubicBezTo>
                  <a:cubicBezTo>
                    <a:pt x="35" y="160"/>
                    <a:pt x="36" y="158"/>
                    <a:pt x="35" y="158"/>
                  </a:cubicBezTo>
                  <a:cubicBezTo>
                    <a:pt x="26" y="153"/>
                    <a:pt x="17" y="148"/>
                    <a:pt x="8" y="142"/>
                  </a:cubicBezTo>
                  <a:cubicBezTo>
                    <a:pt x="9" y="140"/>
                    <a:pt x="11" y="138"/>
                    <a:pt x="13" y="136"/>
                  </a:cubicBezTo>
                  <a:cubicBezTo>
                    <a:pt x="16" y="139"/>
                    <a:pt x="20" y="141"/>
                    <a:pt x="25" y="143"/>
                  </a:cubicBezTo>
                  <a:cubicBezTo>
                    <a:pt x="26" y="144"/>
                    <a:pt x="26" y="143"/>
                    <a:pt x="25" y="142"/>
                  </a:cubicBezTo>
                  <a:cubicBezTo>
                    <a:pt x="21" y="140"/>
                    <a:pt x="17" y="138"/>
                    <a:pt x="13" y="135"/>
                  </a:cubicBezTo>
                  <a:cubicBezTo>
                    <a:pt x="15" y="132"/>
                    <a:pt x="17" y="130"/>
                    <a:pt x="19" y="127"/>
                  </a:cubicBezTo>
                  <a:cubicBezTo>
                    <a:pt x="29" y="132"/>
                    <a:pt x="39" y="138"/>
                    <a:pt x="49" y="143"/>
                  </a:cubicBezTo>
                  <a:cubicBezTo>
                    <a:pt x="50" y="144"/>
                    <a:pt x="50" y="143"/>
                    <a:pt x="50" y="142"/>
                  </a:cubicBezTo>
                  <a:cubicBezTo>
                    <a:pt x="40" y="137"/>
                    <a:pt x="30" y="131"/>
                    <a:pt x="20" y="126"/>
                  </a:cubicBezTo>
                  <a:cubicBezTo>
                    <a:pt x="22" y="123"/>
                    <a:pt x="24" y="121"/>
                    <a:pt x="26" y="118"/>
                  </a:cubicBezTo>
                  <a:cubicBezTo>
                    <a:pt x="30" y="122"/>
                    <a:pt x="36" y="125"/>
                    <a:pt x="40" y="127"/>
                  </a:cubicBezTo>
                  <a:cubicBezTo>
                    <a:pt x="41" y="128"/>
                    <a:pt x="42" y="127"/>
                    <a:pt x="41" y="126"/>
                  </a:cubicBezTo>
                  <a:cubicBezTo>
                    <a:pt x="37" y="123"/>
                    <a:pt x="31" y="119"/>
                    <a:pt x="26" y="118"/>
                  </a:cubicBezTo>
                  <a:cubicBezTo>
                    <a:pt x="29" y="115"/>
                    <a:pt x="31" y="111"/>
                    <a:pt x="33" y="108"/>
                  </a:cubicBezTo>
                  <a:cubicBezTo>
                    <a:pt x="45" y="115"/>
                    <a:pt x="57" y="123"/>
                    <a:pt x="69" y="130"/>
                  </a:cubicBezTo>
                  <a:cubicBezTo>
                    <a:pt x="70" y="130"/>
                    <a:pt x="71" y="129"/>
                    <a:pt x="70" y="129"/>
                  </a:cubicBezTo>
                  <a:cubicBezTo>
                    <a:pt x="58" y="121"/>
                    <a:pt x="46" y="114"/>
                    <a:pt x="34" y="108"/>
                  </a:cubicBezTo>
                  <a:cubicBezTo>
                    <a:pt x="36" y="105"/>
                    <a:pt x="37" y="102"/>
                    <a:pt x="39" y="100"/>
                  </a:cubicBezTo>
                  <a:cubicBezTo>
                    <a:pt x="46" y="103"/>
                    <a:pt x="51" y="107"/>
                    <a:pt x="57" y="111"/>
                  </a:cubicBezTo>
                  <a:cubicBezTo>
                    <a:pt x="58" y="112"/>
                    <a:pt x="59" y="111"/>
                    <a:pt x="58" y="110"/>
                  </a:cubicBezTo>
                  <a:cubicBezTo>
                    <a:pt x="52" y="106"/>
                    <a:pt x="46" y="102"/>
                    <a:pt x="40" y="99"/>
                  </a:cubicBezTo>
                  <a:cubicBezTo>
                    <a:pt x="42" y="95"/>
                    <a:pt x="45" y="92"/>
                    <a:pt x="47" y="88"/>
                  </a:cubicBezTo>
                  <a:cubicBezTo>
                    <a:pt x="47" y="89"/>
                    <a:pt x="47" y="89"/>
                    <a:pt x="48" y="89"/>
                  </a:cubicBezTo>
                  <a:cubicBezTo>
                    <a:pt x="58" y="96"/>
                    <a:pt x="68" y="103"/>
                    <a:pt x="78" y="110"/>
                  </a:cubicBezTo>
                  <a:cubicBezTo>
                    <a:pt x="79" y="110"/>
                    <a:pt x="80" y="109"/>
                    <a:pt x="79" y="108"/>
                  </a:cubicBezTo>
                  <a:cubicBezTo>
                    <a:pt x="69" y="101"/>
                    <a:pt x="59" y="94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52" y="81"/>
                    <a:pt x="57" y="75"/>
                    <a:pt x="61" y="68"/>
                  </a:cubicBezTo>
                  <a:cubicBezTo>
                    <a:pt x="67" y="71"/>
                    <a:pt x="72" y="75"/>
                    <a:pt x="77" y="78"/>
                  </a:cubicBezTo>
                  <a:cubicBezTo>
                    <a:pt x="78" y="78"/>
                    <a:pt x="79" y="77"/>
                    <a:pt x="78" y="77"/>
                  </a:cubicBezTo>
                  <a:cubicBezTo>
                    <a:pt x="73" y="73"/>
                    <a:pt x="68" y="70"/>
                    <a:pt x="62" y="67"/>
                  </a:cubicBezTo>
                  <a:cubicBezTo>
                    <a:pt x="64" y="64"/>
                    <a:pt x="66" y="62"/>
                    <a:pt x="68" y="59"/>
                  </a:cubicBezTo>
                  <a:cubicBezTo>
                    <a:pt x="76" y="64"/>
                    <a:pt x="84" y="69"/>
                    <a:pt x="93" y="74"/>
                  </a:cubicBezTo>
                  <a:cubicBezTo>
                    <a:pt x="94" y="74"/>
                    <a:pt x="95" y="73"/>
                    <a:pt x="94" y="72"/>
                  </a:cubicBezTo>
                  <a:cubicBezTo>
                    <a:pt x="85" y="68"/>
                    <a:pt x="77" y="63"/>
                    <a:pt x="68" y="58"/>
                  </a:cubicBezTo>
                  <a:cubicBezTo>
                    <a:pt x="70" y="55"/>
                    <a:pt x="73" y="51"/>
                    <a:pt x="75" y="48"/>
                  </a:cubicBezTo>
                  <a:cubicBezTo>
                    <a:pt x="80" y="52"/>
                    <a:pt x="86" y="55"/>
                    <a:pt x="92" y="58"/>
                  </a:cubicBezTo>
                  <a:cubicBezTo>
                    <a:pt x="93" y="59"/>
                    <a:pt x="93" y="58"/>
                    <a:pt x="93" y="57"/>
                  </a:cubicBezTo>
                  <a:cubicBezTo>
                    <a:pt x="87" y="54"/>
                    <a:pt x="81" y="50"/>
                    <a:pt x="75" y="47"/>
                  </a:cubicBezTo>
                  <a:cubicBezTo>
                    <a:pt x="77" y="44"/>
                    <a:pt x="80" y="41"/>
                    <a:pt x="82" y="37"/>
                  </a:cubicBezTo>
                  <a:cubicBezTo>
                    <a:pt x="89" y="42"/>
                    <a:pt x="96" y="46"/>
                    <a:pt x="103" y="50"/>
                  </a:cubicBezTo>
                  <a:cubicBezTo>
                    <a:pt x="104" y="51"/>
                    <a:pt x="105" y="50"/>
                    <a:pt x="104" y="49"/>
                  </a:cubicBezTo>
                  <a:cubicBezTo>
                    <a:pt x="97" y="45"/>
                    <a:pt x="90" y="40"/>
                    <a:pt x="82" y="36"/>
                  </a:cubicBezTo>
                  <a:cubicBezTo>
                    <a:pt x="84" y="33"/>
                    <a:pt x="86" y="30"/>
                    <a:pt x="88" y="27"/>
                  </a:cubicBezTo>
                  <a:cubicBezTo>
                    <a:pt x="93" y="30"/>
                    <a:pt x="98" y="34"/>
                    <a:pt x="103" y="37"/>
                  </a:cubicBezTo>
                  <a:cubicBezTo>
                    <a:pt x="104" y="37"/>
                    <a:pt x="104" y="36"/>
                    <a:pt x="104" y="36"/>
                  </a:cubicBezTo>
                  <a:cubicBezTo>
                    <a:pt x="99" y="32"/>
                    <a:pt x="94" y="29"/>
                    <a:pt x="88" y="26"/>
                  </a:cubicBezTo>
                  <a:cubicBezTo>
                    <a:pt x="90" y="23"/>
                    <a:pt x="92" y="20"/>
                    <a:pt x="94" y="17"/>
                  </a:cubicBezTo>
                  <a:cubicBezTo>
                    <a:pt x="101" y="21"/>
                    <a:pt x="108" y="25"/>
                    <a:pt x="114" y="30"/>
                  </a:cubicBezTo>
                  <a:cubicBezTo>
                    <a:pt x="115" y="30"/>
                    <a:pt x="116" y="29"/>
                    <a:pt x="115" y="28"/>
                  </a:cubicBezTo>
                  <a:cubicBezTo>
                    <a:pt x="109" y="23"/>
                    <a:pt x="102" y="19"/>
                    <a:pt x="95" y="15"/>
                  </a:cubicBezTo>
                  <a:cubicBezTo>
                    <a:pt x="97" y="12"/>
                    <a:pt x="99" y="8"/>
                    <a:pt x="101" y="4"/>
                  </a:cubicBezTo>
                  <a:cubicBezTo>
                    <a:pt x="121" y="22"/>
                    <a:pt x="144" y="35"/>
                    <a:pt x="168" y="47"/>
                  </a:cubicBezTo>
                  <a:cubicBezTo>
                    <a:pt x="164" y="53"/>
                    <a:pt x="160" y="59"/>
                    <a:pt x="156" y="65"/>
                  </a:cubicBezTo>
                  <a:cubicBezTo>
                    <a:pt x="152" y="70"/>
                    <a:pt x="148" y="75"/>
                    <a:pt x="146" y="81"/>
                  </a:cubicBezTo>
                  <a:cubicBezTo>
                    <a:pt x="146" y="82"/>
                    <a:pt x="146" y="83"/>
                    <a:pt x="147" y="83"/>
                  </a:cubicBezTo>
                  <a:cubicBezTo>
                    <a:pt x="151" y="87"/>
                    <a:pt x="156" y="89"/>
                    <a:pt x="160" y="91"/>
                  </a:cubicBezTo>
                  <a:cubicBezTo>
                    <a:pt x="165" y="94"/>
                    <a:pt x="170" y="98"/>
                    <a:pt x="175" y="101"/>
                  </a:cubicBezTo>
                  <a:cubicBezTo>
                    <a:pt x="176" y="101"/>
                    <a:pt x="176" y="101"/>
                    <a:pt x="177" y="101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6" y="101"/>
                    <a:pt x="176" y="102"/>
                    <a:pt x="177" y="102"/>
                  </a:cubicBezTo>
                  <a:cubicBezTo>
                    <a:pt x="177" y="103"/>
                    <a:pt x="177" y="103"/>
                    <a:pt x="177" y="103"/>
                  </a:cubicBezTo>
                  <a:cubicBezTo>
                    <a:pt x="153" y="139"/>
                    <a:pt x="127" y="174"/>
                    <a:pt x="106" y="211"/>
                  </a:cubicBezTo>
                  <a:cubicBezTo>
                    <a:pt x="89" y="201"/>
                    <a:pt x="73" y="190"/>
                    <a:pt x="56" y="17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auto">
            <a:xfrm>
              <a:off x="9966325" y="11452225"/>
              <a:ext cx="88900" cy="50800"/>
            </a:xfrm>
            <a:custGeom>
              <a:avLst/>
              <a:gdLst>
                <a:gd name="T0" fmla="*/ 21 w 21"/>
                <a:gd name="T1" fmla="*/ 11 h 12"/>
                <a:gd name="T2" fmla="*/ 1 w 21"/>
                <a:gd name="T3" fmla="*/ 1 h 12"/>
                <a:gd name="T4" fmla="*/ 0 w 21"/>
                <a:gd name="T5" fmla="*/ 2 h 12"/>
                <a:gd name="T6" fmla="*/ 20 w 21"/>
                <a:gd name="T7" fmla="*/ 12 h 12"/>
                <a:gd name="T8" fmla="*/ 21 w 21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21" y="11"/>
                  </a:moveTo>
                  <a:cubicBezTo>
                    <a:pt x="14" y="8"/>
                    <a:pt x="7" y="5"/>
                    <a:pt x="1" y="1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6" y="7"/>
                    <a:pt x="13" y="10"/>
                    <a:pt x="20" y="12"/>
                  </a:cubicBezTo>
                  <a:cubicBezTo>
                    <a:pt x="21" y="12"/>
                    <a:pt x="21" y="11"/>
                    <a:pt x="21" y="1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70905" y="5174342"/>
            <a:ext cx="863600" cy="962025"/>
            <a:chOff x="4090988" y="1389063"/>
            <a:chExt cx="863600" cy="962025"/>
          </a:xfrm>
        </p:grpSpPr>
        <p:sp>
          <p:nvSpPr>
            <p:cNvPr id="18" name="Freeform 28"/>
            <p:cNvSpPr>
              <a:spLocks noEditPoints="1"/>
            </p:cNvSpPr>
            <p:nvPr/>
          </p:nvSpPr>
          <p:spPr bwMode="auto">
            <a:xfrm>
              <a:off x="4090988" y="1389063"/>
              <a:ext cx="863600" cy="962025"/>
            </a:xfrm>
            <a:custGeom>
              <a:avLst/>
              <a:gdLst>
                <a:gd name="T0" fmla="*/ 137 w 204"/>
                <a:gd name="T1" fmla="*/ 23 h 227"/>
                <a:gd name="T2" fmla="*/ 94 w 204"/>
                <a:gd name="T3" fmla="*/ 37 h 227"/>
                <a:gd name="T4" fmla="*/ 71 w 204"/>
                <a:gd name="T5" fmla="*/ 43 h 227"/>
                <a:gd name="T6" fmla="*/ 43 w 204"/>
                <a:gd name="T7" fmla="*/ 41 h 227"/>
                <a:gd name="T8" fmla="*/ 44 w 204"/>
                <a:gd name="T9" fmla="*/ 50 h 227"/>
                <a:gd name="T10" fmla="*/ 0 w 204"/>
                <a:gd name="T11" fmla="*/ 43 h 227"/>
                <a:gd name="T12" fmla="*/ 65 w 204"/>
                <a:gd name="T13" fmla="*/ 183 h 227"/>
                <a:gd name="T14" fmla="*/ 106 w 204"/>
                <a:gd name="T15" fmla="*/ 181 h 227"/>
                <a:gd name="T16" fmla="*/ 168 w 204"/>
                <a:gd name="T17" fmla="*/ 146 h 227"/>
                <a:gd name="T18" fmla="*/ 33 w 204"/>
                <a:gd name="T19" fmla="*/ 109 h 227"/>
                <a:gd name="T20" fmla="*/ 17 w 204"/>
                <a:gd name="T21" fmla="*/ 92 h 227"/>
                <a:gd name="T22" fmla="*/ 14 w 204"/>
                <a:gd name="T23" fmla="*/ 80 h 227"/>
                <a:gd name="T24" fmla="*/ 17 w 204"/>
                <a:gd name="T25" fmla="*/ 56 h 227"/>
                <a:gd name="T26" fmla="*/ 5 w 204"/>
                <a:gd name="T27" fmla="*/ 50 h 227"/>
                <a:gd name="T28" fmla="*/ 40 w 204"/>
                <a:gd name="T29" fmla="*/ 172 h 227"/>
                <a:gd name="T30" fmla="*/ 37 w 204"/>
                <a:gd name="T31" fmla="*/ 162 h 227"/>
                <a:gd name="T32" fmla="*/ 40 w 204"/>
                <a:gd name="T33" fmla="*/ 138 h 227"/>
                <a:gd name="T34" fmla="*/ 28 w 204"/>
                <a:gd name="T35" fmla="*/ 131 h 227"/>
                <a:gd name="T36" fmla="*/ 55 w 204"/>
                <a:gd name="T37" fmla="*/ 225 h 227"/>
                <a:gd name="T38" fmla="*/ 62 w 204"/>
                <a:gd name="T39" fmla="*/ 204 h 227"/>
                <a:gd name="T40" fmla="*/ 62 w 204"/>
                <a:gd name="T41" fmla="*/ 184 h 227"/>
                <a:gd name="T42" fmla="*/ 106 w 204"/>
                <a:gd name="T43" fmla="*/ 54 h 227"/>
                <a:gd name="T44" fmla="*/ 85 w 204"/>
                <a:gd name="T45" fmla="*/ 45 h 227"/>
                <a:gd name="T46" fmla="*/ 81 w 204"/>
                <a:gd name="T47" fmla="*/ 41 h 227"/>
                <a:gd name="T48" fmla="*/ 72 w 204"/>
                <a:gd name="T49" fmla="*/ 36 h 227"/>
                <a:gd name="T50" fmla="*/ 72 w 204"/>
                <a:gd name="T51" fmla="*/ 45 h 227"/>
                <a:gd name="T52" fmla="*/ 28 w 204"/>
                <a:gd name="T53" fmla="*/ 56 h 227"/>
                <a:gd name="T54" fmla="*/ 108 w 204"/>
                <a:gd name="T55" fmla="*/ 100 h 227"/>
                <a:gd name="T56" fmla="*/ 88 w 204"/>
                <a:gd name="T57" fmla="*/ 170 h 227"/>
                <a:gd name="T58" fmla="*/ 87 w 204"/>
                <a:gd name="T59" fmla="*/ 156 h 227"/>
                <a:gd name="T60" fmla="*/ 96 w 204"/>
                <a:gd name="T61" fmla="*/ 153 h 227"/>
                <a:gd name="T62" fmla="*/ 109 w 204"/>
                <a:gd name="T63" fmla="*/ 101 h 227"/>
                <a:gd name="T64" fmla="*/ 121 w 204"/>
                <a:gd name="T65" fmla="*/ 96 h 227"/>
                <a:gd name="T66" fmla="*/ 148 w 204"/>
                <a:gd name="T67" fmla="*/ 103 h 227"/>
                <a:gd name="T68" fmla="*/ 115 w 204"/>
                <a:gd name="T69" fmla="*/ 114 h 227"/>
                <a:gd name="T70" fmla="*/ 130 w 204"/>
                <a:gd name="T71" fmla="*/ 88 h 227"/>
                <a:gd name="T72" fmla="*/ 130 w 204"/>
                <a:gd name="T73" fmla="*/ 78 h 227"/>
                <a:gd name="T74" fmla="*/ 138 w 204"/>
                <a:gd name="T75" fmla="*/ 105 h 227"/>
                <a:gd name="T76" fmla="*/ 145 w 204"/>
                <a:gd name="T77" fmla="*/ 88 h 227"/>
                <a:gd name="T78" fmla="*/ 146 w 204"/>
                <a:gd name="T79" fmla="*/ 82 h 227"/>
                <a:gd name="T80" fmla="*/ 128 w 204"/>
                <a:gd name="T81" fmla="*/ 77 h 227"/>
                <a:gd name="T82" fmla="*/ 106 w 204"/>
                <a:gd name="T83" fmla="*/ 84 h 227"/>
                <a:gd name="T84" fmla="*/ 30 w 204"/>
                <a:gd name="T85" fmla="*/ 62 h 227"/>
                <a:gd name="T86" fmla="*/ 59 w 204"/>
                <a:gd name="T87" fmla="*/ 68 h 227"/>
                <a:gd name="T88" fmla="*/ 79 w 204"/>
                <a:gd name="T89" fmla="*/ 63 h 227"/>
                <a:gd name="T90" fmla="*/ 102 w 204"/>
                <a:gd name="T91" fmla="*/ 56 h 227"/>
                <a:gd name="T92" fmla="*/ 138 w 204"/>
                <a:gd name="T93" fmla="*/ 29 h 227"/>
                <a:gd name="T94" fmla="*/ 153 w 204"/>
                <a:gd name="T95" fmla="*/ 67 h 227"/>
                <a:gd name="T96" fmla="*/ 180 w 204"/>
                <a:gd name="T97" fmla="*/ 174 h 227"/>
                <a:gd name="T98" fmla="*/ 178 w 204"/>
                <a:gd name="T99" fmla="*/ 164 h 227"/>
                <a:gd name="T100" fmla="*/ 180 w 204"/>
                <a:gd name="T101" fmla="*/ 140 h 227"/>
                <a:gd name="T102" fmla="*/ 167 w 204"/>
                <a:gd name="T103" fmla="*/ 89 h 227"/>
                <a:gd name="T104" fmla="*/ 145 w 204"/>
                <a:gd name="T105" fmla="*/ 45 h 227"/>
                <a:gd name="T106" fmla="*/ 152 w 204"/>
                <a:gd name="T107" fmla="*/ 31 h 227"/>
                <a:gd name="T108" fmla="*/ 139 w 204"/>
                <a:gd name="T109" fmla="*/ 21 h 227"/>
                <a:gd name="T110" fmla="*/ 137 w 204"/>
                <a:gd name="T111" fmla="*/ 1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4" h="227">
                  <a:moveTo>
                    <a:pt x="202" y="183"/>
                  </a:moveTo>
                  <a:cubicBezTo>
                    <a:pt x="186" y="122"/>
                    <a:pt x="171" y="61"/>
                    <a:pt x="153" y="1"/>
                  </a:cubicBezTo>
                  <a:cubicBezTo>
                    <a:pt x="153" y="0"/>
                    <a:pt x="152" y="0"/>
                    <a:pt x="151" y="1"/>
                  </a:cubicBezTo>
                  <a:cubicBezTo>
                    <a:pt x="151" y="0"/>
                    <a:pt x="151" y="0"/>
                    <a:pt x="150" y="0"/>
                  </a:cubicBezTo>
                  <a:cubicBezTo>
                    <a:pt x="144" y="0"/>
                    <a:pt x="138" y="2"/>
                    <a:pt x="133" y="4"/>
                  </a:cubicBezTo>
                  <a:cubicBezTo>
                    <a:pt x="132" y="5"/>
                    <a:pt x="132" y="6"/>
                    <a:pt x="133" y="6"/>
                  </a:cubicBezTo>
                  <a:cubicBezTo>
                    <a:pt x="134" y="12"/>
                    <a:pt x="135" y="18"/>
                    <a:pt x="137" y="23"/>
                  </a:cubicBezTo>
                  <a:cubicBezTo>
                    <a:pt x="126" y="25"/>
                    <a:pt x="115" y="28"/>
                    <a:pt x="105" y="31"/>
                  </a:cubicBezTo>
                  <a:cubicBezTo>
                    <a:pt x="104" y="29"/>
                    <a:pt x="103" y="27"/>
                    <a:pt x="102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99" y="24"/>
                    <a:pt x="98" y="24"/>
                    <a:pt x="96" y="24"/>
                  </a:cubicBezTo>
                  <a:cubicBezTo>
                    <a:pt x="94" y="25"/>
                    <a:pt x="93" y="27"/>
                    <a:pt x="93" y="29"/>
                  </a:cubicBezTo>
                  <a:cubicBezTo>
                    <a:pt x="92" y="29"/>
                    <a:pt x="93" y="29"/>
                    <a:pt x="93" y="29"/>
                  </a:cubicBezTo>
                  <a:cubicBezTo>
                    <a:pt x="93" y="32"/>
                    <a:pt x="94" y="34"/>
                    <a:pt x="94" y="37"/>
                  </a:cubicBezTo>
                  <a:cubicBezTo>
                    <a:pt x="91" y="37"/>
                    <a:pt x="87" y="38"/>
                    <a:pt x="83" y="39"/>
                  </a:cubicBezTo>
                  <a:cubicBezTo>
                    <a:pt x="82" y="38"/>
                    <a:pt x="82" y="36"/>
                    <a:pt x="81" y="34"/>
                  </a:cubicBezTo>
                  <a:cubicBezTo>
                    <a:pt x="82" y="34"/>
                    <a:pt x="83" y="34"/>
                    <a:pt x="82" y="33"/>
                  </a:cubicBezTo>
                  <a:cubicBezTo>
                    <a:pt x="79" y="29"/>
                    <a:pt x="73" y="32"/>
                    <a:pt x="71" y="35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0" y="34"/>
                    <a:pt x="69" y="35"/>
                    <a:pt x="69" y="36"/>
                  </a:cubicBezTo>
                  <a:cubicBezTo>
                    <a:pt x="70" y="38"/>
                    <a:pt x="71" y="40"/>
                    <a:pt x="71" y="43"/>
                  </a:cubicBezTo>
                  <a:cubicBezTo>
                    <a:pt x="66" y="45"/>
                    <a:pt x="60" y="46"/>
                    <a:pt x="55" y="47"/>
                  </a:cubicBezTo>
                  <a:cubicBezTo>
                    <a:pt x="54" y="44"/>
                    <a:pt x="53" y="42"/>
                    <a:pt x="52" y="40"/>
                  </a:cubicBezTo>
                  <a:cubicBezTo>
                    <a:pt x="52" y="39"/>
                    <a:pt x="52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48" y="38"/>
                    <a:pt x="45" y="38"/>
                    <a:pt x="42" y="39"/>
                  </a:cubicBezTo>
                  <a:cubicBezTo>
                    <a:pt x="41" y="39"/>
                    <a:pt x="42" y="41"/>
                    <a:pt x="43" y="41"/>
                  </a:cubicBezTo>
                  <a:cubicBezTo>
                    <a:pt x="45" y="40"/>
                    <a:pt x="48" y="40"/>
                    <a:pt x="50" y="40"/>
                  </a:cubicBezTo>
                  <a:cubicBezTo>
                    <a:pt x="53" y="49"/>
                    <a:pt x="55" y="58"/>
                    <a:pt x="58" y="67"/>
                  </a:cubicBezTo>
                  <a:cubicBezTo>
                    <a:pt x="57" y="68"/>
                    <a:pt x="56" y="69"/>
                    <a:pt x="55" y="69"/>
                  </a:cubicBezTo>
                  <a:cubicBezTo>
                    <a:pt x="54" y="70"/>
                    <a:pt x="53" y="69"/>
                    <a:pt x="52" y="69"/>
                  </a:cubicBezTo>
                  <a:cubicBezTo>
                    <a:pt x="49" y="60"/>
                    <a:pt x="47" y="50"/>
                    <a:pt x="44" y="41"/>
                  </a:cubicBezTo>
                  <a:cubicBezTo>
                    <a:pt x="43" y="40"/>
                    <a:pt x="42" y="41"/>
                    <a:pt x="42" y="42"/>
                  </a:cubicBezTo>
                  <a:cubicBezTo>
                    <a:pt x="43" y="44"/>
                    <a:pt x="44" y="47"/>
                    <a:pt x="44" y="50"/>
                  </a:cubicBezTo>
                  <a:cubicBezTo>
                    <a:pt x="39" y="51"/>
                    <a:pt x="33" y="53"/>
                    <a:pt x="27" y="54"/>
                  </a:cubicBezTo>
                  <a:cubicBezTo>
                    <a:pt x="26" y="48"/>
                    <a:pt x="24" y="42"/>
                    <a:pt x="22" y="36"/>
                  </a:cubicBezTo>
                  <a:cubicBezTo>
                    <a:pt x="22" y="35"/>
                    <a:pt x="20" y="36"/>
                    <a:pt x="20" y="37"/>
                  </a:cubicBezTo>
                  <a:cubicBezTo>
                    <a:pt x="20" y="37"/>
                    <a:pt x="20" y="37"/>
                    <a:pt x="21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4" y="37"/>
                    <a:pt x="8" y="40"/>
                    <a:pt x="3" y="42"/>
                  </a:cubicBezTo>
                  <a:cubicBezTo>
                    <a:pt x="2" y="41"/>
                    <a:pt x="0" y="42"/>
                    <a:pt x="0" y="43"/>
                  </a:cubicBezTo>
                  <a:cubicBezTo>
                    <a:pt x="15" y="105"/>
                    <a:pt x="34" y="165"/>
                    <a:pt x="52" y="226"/>
                  </a:cubicBezTo>
                  <a:cubicBezTo>
                    <a:pt x="52" y="227"/>
                    <a:pt x="53" y="227"/>
                    <a:pt x="54" y="227"/>
                  </a:cubicBezTo>
                  <a:cubicBezTo>
                    <a:pt x="54" y="227"/>
                    <a:pt x="54" y="227"/>
                    <a:pt x="54" y="227"/>
                  </a:cubicBezTo>
                  <a:cubicBezTo>
                    <a:pt x="61" y="226"/>
                    <a:pt x="67" y="225"/>
                    <a:pt x="74" y="223"/>
                  </a:cubicBezTo>
                  <a:cubicBezTo>
                    <a:pt x="75" y="222"/>
                    <a:pt x="75" y="221"/>
                    <a:pt x="74" y="220"/>
                  </a:cubicBezTo>
                  <a:cubicBezTo>
                    <a:pt x="75" y="220"/>
                    <a:pt x="75" y="220"/>
                    <a:pt x="75" y="219"/>
                  </a:cubicBezTo>
                  <a:cubicBezTo>
                    <a:pt x="71" y="207"/>
                    <a:pt x="68" y="195"/>
                    <a:pt x="65" y="183"/>
                  </a:cubicBezTo>
                  <a:cubicBezTo>
                    <a:pt x="73" y="181"/>
                    <a:pt x="81" y="178"/>
                    <a:pt x="89" y="175"/>
                  </a:cubicBezTo>
                  <a:cubicBezTo>
                    <a:pt x="90" y="179"/>
                    <a:pt x="92" y="183"/>
                    <a:pt x="93" y="187"/>
                  </a:cubicBezTo>
                  <a:cubicBezTo>
                    <a:pt x="93" y="188"/>
                    <a:pt x="95" y="188"/>
                    <a:pt x="95" y="187"/>
                  </a:cubicBezTo>
                  <a:cubicBezTo>
                    <a:pt x="99" y="188"/>
                    <a:pt x="103" y="186"/>
                    <a:pt x="106" y="183"/>
                  </a:cubicBezTo>
                  <a:cubicBezTo>
                    <a:pt x="106" y="183"/>
                    <a:pt x="106" y="183"/>
                    <a:pt x="106" y="183"/>
                  </a:cubicBezTo>
                  <a:cubicBezTo>
                    <a:pt x="106" y="183"/>
                    <a:pt x="106" y="183"/>
                    <a:pt x="106" y="183"/>
                  </a:cubicBezTo>
                  <a:cubicBezTo>
                    <a:pt x="107" y="182"/>
                    <a:pt x="107" y="181"/>
                    <a:pt x="106" y="181"/>
                  </a:cubicBezTo>
                  <a:cubicBezTo>
                    <a:pt x="105" y="178"/>
                    <a:pt x="104" y="175"/>
                    <a:pt x="104" y="172"/>
                  </a:cubicBezTo>
                  <a:cubicBezTo>
                    <a:pt x="125" y="164"/>
                    <a:pt x="147" y="158"/>
                    <a:pt x="170" y="153"/>
                  </a:cubicBezTo>
                  <a:cubicBezTo>
                    <a:pt x="171" y="153"/>
                    <a:pt x="170" y="151"/>
                    <a:pt x="169" y="151"/>
                  </a:cubicBezTo>
                  <a:cubicBezTo>
                    <a:pt x="147" y="155"/>
                    <a:pt x="124" y="162"/>
                    <a:pt x="103" y="170"/>
                  </a:cubicBezTo>
                  <a:cubicBezTo>
                    <a:pt x="103" y="169"/>
                    <a:pt x="102" y="167"/>
                    <a:pt x="102" y="166"/>
                  </a:cubicBezTo>
                  <a:cubicBezTo>
                    <a:pt x="124" y="160"/>
                    <a:pt x="146" y="154"/>
                    <a:pt x="168" y="147"/>
                  </a:cubicBezTo>
                  <a:cubicBezTo>
                    <a:pt x="168" y="146"/>
                    <a:pt x="168" y="146"/>
                    <a:pt x="168" y="146"/>
                  </a:cubicBezTo>
                  <a:cubicBezTo>
                    <a:pt x="173" y="161"/>
                    <a:pt x="178" y="176"/>
                    <a:pt x="182" y="192"/>
                  </a:cubicBezTo>
                  <a:cubicBezTo>
                    <a:pt x="183" y="192"/>
                    <a:pt x="183" y="192"/>
                    <a:pt x="184" y="192"/>
                  </a:cubicBezTo>
                  <a:cubicBezTo>
                    <a:pt x="184" y="193"/>
                    <a:pt x="184" y="193"/>
                    <a:pt x="185" y="193"/>
                  </a:cubicBezTo>
                  <a:cubicBezTo>
                    <a:pt x="192" y="194"/>
                    <a:pt x="199" y="191"/>
                    <a:pt x="203" y="185"/>
                  </a:cubicBezTo>
                  <a:cubicBezTo>
                    <a:pt x="204" y="185"/>
                    <a:pt x="203" y="183"/>
                    <a:pt x="202" y="183"/>
                  </a:cubicBezTo>
                  <a:close/>
                  <a:moveTo>
                    <a:pt x="23" y="112"/>
                  </a:moveTo>
                  <a:cubicBezTo>
                    <a:pt x="26" y="111"/>
                    <a:pt x="30" y="110"/>
                    <a:pt x="33" y="109"/>
                  </a:cubicBezTo>
                  <a:cubicBezTo>
                    <a:pt x="34" y="109"/>
                    <a:pt x="33" y="108"/>
                    <a:pt x="33" y="108"/>
                  </a:cubicBezTo>
                  <a:cubicBezTo>
                    <a:pt x="29" y="109"/>
                    <a:pt x="26" y="110"/>
                    <a:pt x="23" y="111"/>
                  </a:cubicBezTo>
                  <a:cubicBezTo>
                    <a:pt x="22" y="109"/>
                    <a:pt x="21" y="106"/>
                    <a:pt x="20" y="104"/>
                  </a:cubicBezTo>
                  <a:cubicBezTo>
                    <a:pt x="24" y="103"/>
                    <a:pt x="28" y="102"/>
                    <a:pt x="31" y="101"/>
                  </a:cubicBezTo>
                  <a:cubicBezTo>
                    <a:pt x="32" y="100"/>
                    <a:pt x="32" y="99"/>
                    <a:pt x="31" y="100"/>
                  </a:cubicBezTo>
                  <a:cubicBezTo>
                    <a:pt x="27" y="101"/>
                    <a:pt x="24" y="102"/>
                    <a:pt x="20" y="103"/>
                  </a:cubicBezTo>
                  <a:cubicBezTo>
                    <a:pt x="19" y="99"/>
                    <a:pt x="18" y="96"/>
                    <a:pt x="17" y="92"/>
                  </a:cubicBezTo>
                  <a:cubicBezTo>
                    <a:pt x="21" y="91"/>
                    <a:pt x="24" y="90"/>
                    <a:pt x="28" y="88"/>
                  </a:cubicBezTo>
                  <a:cubicBezTo>
                    <a:pt x="28" y="88"/>
                    <a:pt x="28" y="86"/>
                    <a:pt x="27" y="87"/>
                  </a:cubicBezTo>
                  <a:cubicBezTo>
                    <a:pt x="24" y="89"/>
                    <a:pt x="20" y="90"/>
                    <a:pt x="17" y="91"/>
                  </a:cubicBezTo>
                  <a:cubicBezTo>
                    <a:pt x="16" y="88"/>
                    <a:pt x="15" y="85"/>
                    <a:pt x="14" y="81"/>
                  </a:cubicBezTo>
                  <a:cubicBezTo>
                    <a:pt x="18" y="80"/>
                    <a:pt x="21" y="79"/>
                    <a:pt x="25" y="78"/>
                  </a:cubicBezTo>
                  <a:cubicBezTo>
                    <a:pt x="25" y="78"/>
                    <a:pt x="25" y="77"/>
                    <a:pt x="25" y="77"/>
                  </a:cubicBezTo>
                  <a:cubicBezTo>
                    <a:pt x="21" y="78"/>
                    <a:pt x="17" y="79"/>
                    <a:pt x="14" y="80"/>
                  </a:cubicBezTo>
                  <a:cubicBezTo>
                    <a:pt x="13" y="77"/>
                    <a:pt x="12" y="74"/>
                    <a:pt x="11" y="70"/>
                  </a:cubicBezTo>
                  <a:cubicBezTo>
                    <a:pt x="15" y="70"/>
                    <a:pt x="19" y="69"/>
                    <a:pt x="23" y="68"/>
                  </a:cubicBezTo>
                  <a:cubicBezTo>
                    <a:pt x="24" y="67"/>
                    <a:pt x="24" y="67"/>
                    <a:pt x="23" y="67"/>
                  </a:cubicBezTo>
                  <a:cubicBezTo>
                    <a:pt x="19" y="68"/>
                    <a:pt x="15" y="69"/>
                    <a:pt x="11" y="70"/>
                  </a:cubicBezTo>
                  <a:cubicBezTo>
                    <a:pt x="10" y="66"/>
                    <a:pt x="9" y="62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11" y="58"/>
                    <a:pt x="14" y="58"/>
                    <a:pt x="17" y="56"/>
                  </a:cubicBezTo>
                  <a:cubicBezTo>
                    <a:pt x="17" y="56"/>
                    <a:pt x="17" y="55"/>
                    <a:pt x="16" y="55"/>
                  </a:cubicBezTo>
                  <a:cubicBezTo>
                    <a:pt x="13" y="56"/>
                    <a:pt x="11" y="57"/>
                    <a:pt x="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55"/>
                    <a:pt x="6" y="53"/>
                    <a:pt x="5" y="51"/>
                  </a:cubicBezTo>
                  <a:cubicBezTo>
                    <a:pt x="9" y="50"/>
                    <a:pt x="12" y="49"/>
                    <a:pt x="15" y="49"/>
                  </a:cubicBezTo>
                  <a:cubicBezTo>
                    <a:pt x="16" y="48"/>
                    <a:pt x="16" y="47"/>
                    <a:pt x="15" y="47"/>
                  </a:cubicBezTo>
                  <a:cubicBezTo>
                    <a:pt x="12" y="48"/>
                    <a:pt x="8" y="49"/>
                    <a:pt x="5" y="50"/>
                  </a:cubicBezTo>
                  <a:cubicBezTo>
                    <a:pt x="4" y="48"/>
                    <a:pt x="4" y="46"/>
                    <a:pt x="3" y="44"/>
                  </a:cubicBezTo>
                  <a:cubicBezTo>
                    <a:pt x="9" y="43"/>
                    <a:pt x="16" y="42"/>
                    <a:pt x="21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7" y="64"/>
                    <a:pt x="35" y="90"/>
                    <a:pt x="42" y="115"/>
                  </a:cubicBezTo>
                  <a:cubicBezTo>
                    <a:pt x="36" y="116"/>
                    <a:pt x="31" y="118"/>
                    <a:pt x="25" y="120"/>
                  </a:cubicBezTo>
                  <a:cubicBezTo>
                    <a:pt x="24" y="118"/>
                    <a:pt x="24" y="115"/>
                    <a:pt x="23" y="112"/>
                  </a:cubicBezTo>
                  <a:close/>
                  <a:moveTo>
                    <a:pt x="40" y="172"/>
                  </a:moveTo>
                  <a:cubicBezTo>
                    <a:pt x="44" y="171"/>
                    <a:pt x="48" y="170"/>
                    <a:pt x="52" y="168"/>
                  </a:cubicBezTo>
                  <a:cubicBezTo>
                    <a:pt x="53" y="168"/>
                    <a:pt x="52" y="167"/>
                    <a:pt x="52" y="167"/>
                  </a:cubicBezTo>
                  <a:cubicBezTo>
                    <a:pt x="48" y="168"/>
                    <a:pt x="43" y="170"/>
                    <a:pt x="39" y="171"/>
                  </a:cubicBezTo>
                  <a:cubicBezTo>
                    <a:pt x="39" y="168"/>
                    <a:pt x="38" y="166"/>
                    <a:pt x="37" y="163"/>
                  </a:cubicBezTo>
                  <a:cubicBezTo>
                    <a:pt x="40" y="162"/>
                    <a:pt x="43" y="161"/>
                    <a:pt x="46" y="160"/>
                  </a:cubicBezTo>
                  <a:cubicBezTo>
                    <a:pt x="47" y="159"/>
                    <a:pt x="46" y="159"/>
                    <a:pt x="46" y="159"/>
                  </a:cubicBezTo>
                  <a:cubicBezTo>
                    <a:pt x="43" y="160"/>
                    <a:pt x="40" y="161"/>
                    <a:pt x="37" y="162"/>
                  </a:cubicBezTo>
                  <a:cubicBezTo>
                    <a:pt x="36" y="159"/>
                    <a:pt x="35" y="156"/>
                    <a:pt x="34" y="153"/>
                  </a:cubicBezTo>
                  <a:cubicBezTo>
                    <a:pt x="39" y="151"/>
                    <a:pt x="44" y="150"/>
                    <a:pt x="49" y="148"/>
                  </a:cubicBezTo>
                  <a:cubicBezTo>
                    <a:pt x="50" y="148"/>
                    <a:pt x="50" y="147"/>
                    <a:pt x="49" y="147"/>
                  </a:cubicBezTo>
                  <a:cubicBezTo>
                    <a:pt x="44" y="148"/>
                    <a:pt x="39" y="150"/>
                    <a:pt x="34" y="152"/>
                  </a:cubicBezTo>
                  <a:cubicBezTo>
                    <a:pt x="33" y="148"/>
                    <a:pt x="32" y="145"/>
                    <a:pt x="31" y="141"/>
                  </a:cubicBezTo>
                  <a:cubicBezTo>
                    <a:pt x="34" y="141"/>
                    <a:pt x="37" y="140"/>
                    <a:pt x="40" y="139"/>
                  </a:cubicBezTo>
                  <a:cubicBezTo>
                    <a:pt x="41" y="139"/>
                    <a:pt x="41" y="138"/>
                    <a:pt x="40" y="138"/>
                  </a:cubicBezTo>
                  <a:cubicBezTo>
                    <a:pt x="37" y="139"/>
                    <a:pt x="34" y="140"/>
                    <a:pt x="31" y="141"/>
                  </a:cubicBezTo>
                  <a:cubicBezTo>
                    <a:pt x="30" y="138"/>
                    <a:pt x="29" y="135"/>
                    <a:pt x="28" y="131"/>
                  </a:cubicBezTo>
                  <a:cubicBezTo>
                    <a:pt x="28" y="132"/>
                    <a:pt x="29" y="132"/>
                    <a:pt x="29" y="132"/>
                  </a:cubicBezTo>
                  <a:cubicBezTo>
                    <a:pt x="32" y="130"/>
                    <a:pt x="35" y="129"/>
                    <a:pt x="38" y="129"/>
                  </a:cubicBezTo>
                  <a:cubicBezTo>
                    <a:pt x="39" y="128"/>
                    <a:pt x="39" y="127"/>
                    <a:pt x="38" y="128"/>
                  </a:cubicBezTo>
                  <a:cubicBezTo>
                    <a:pt x="35" y="128"/>
                    <a:pt x="31" y="129"/>
                    <a:pt x="28" y="131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27" y="128"/>
                    <a:pt x="26" y="125"/>
                    <a:pt x="25" y="121"/>
                  </a:cubicBezTo>
                  <a:cubicBezTo>
                    <a:pt x="31" y="119"/>
                    <a:pt x="37" y="118"/>
                    <a:pt x="42" y="116"/>
                  </a:cubicBezTo>
                  <a:cubicBezTo>
                    <a:pt x="49" y="138"/>
                    <a:pt x="55" y="160"/>
                    <a:pt x="61" y="183"/>
                  </a:cubicBezTo>
                  <a:cubicBezTo>
                    <a:pt x="55" y="184"/>
                    <a:pt x="50" y="186"/>
                    <a:pt x="44" y="188"/>
                  </a:cubicBezTo>
                  <a:cubicBezTo>
                    <a:pt x="43" y="183"/>
                    <a:pt x="41" y="178"/>
                    <a:pt x="40" y="172"/>
                  </a:cubicBezTo>
                  <a:close/>
                  <a:moveTo>
                    <a:pt x="55" y="226"/>
                  </a:moveTo>
                  <a:cubicBezTo>
                    <a:pt x="55" y="226"/>
                    <a:pt x="55" y="225"/>
                    <a:pt x="55" y="225"/>
                  </a:cubicBezTo>
                  <a:cubicBezTo>
                    <a:pt x="54" y="222"/>
                    <a:pt x="53" y="219"/>
                    <a:pt x="52" y="216"/>
                  </a:cubicBezTo>
                  <a:cubicBezTo>
                    <a:pt x="55" y="216"/>
                    <a:pt x="57" y="216"/>
                    <a:pt x="60" y="215"/>
                  </a:cubicBezTo>
                  <a:cubicBezTo>
                    <a:pt x="60" y="215"/>
                    <a:pt x="60" y="213"/>
                    <a:pt x="59" y="213"/>
                  </a:cubicBezTo>
                  <a:cubicBezTo>
                    <a:pt x="57" y="214"/>
                    <a:pt x="54" y="215"/>
                    <a:pt x="52" y="215"/>
                  </a:cubicBezTo>
                  <a:cubicBezTo>
                    <a:pt x="51" y="213"/>
                    <a:pt x="50" y="210"/>
                    <a:pt x="50" y="208"/>
                  </a:cubicBezTo>
                  <a:cubicBezTo>
                    <a:pt x="54" y="207"/>
                    <a:pt x="58" y="206"/>
                    <a:pt x="62" y="205"/>
                  </a:cubicBezTo>
                  <a:cubicBezTo>
                    <a:pt x="63" y="205"/>
                    <a:pt x="63" y="204"/>
                    <a:pt x="62" y="204"/>
                  </a:cubicBezTo>
                  <a:cubicBezTo>
                    <a:pt x="58" y="205"/>
                    <a:pt x="54" y="206"/>
                    <a:pt x="49" y="207"/>
                  </a:cubicBezTo>
                  <a:cubicBezTo>
                    <a:pt x="49" y="204"/>
                    <a:pt x="48" y="201"/>
                    <a:pt x="47" y="199"/>
                  </a:cubicBezTo>
                  <a:cubicBezTo>
                    <a:pt x="51" y="198"/>
                    <a:pt x="54" y="197"/>
                    <a:pt x="58" y="196"/>
                  </a:cubicBezTo>
                  <a:cubicBezTo>
                    <a:pt x="58" y="196"/>
                    <a:pt x="58" y="195"/>
                    <a:pt x="57" y="195"/>
                  </a:cubicBezTo>
                  <a:cubicBezTo>
                    <a:pt x="54" y="196"/>
                    <a:pt x="50" y="197"/>
                    <a:pt x="47" y="198"/>
                  </a:cubicBezTo>
                  <a:cubicBezTo>
                    <a:pt x="46" y="195"/>
                    <a:pt x="45" y="192"/>
                    <a:pt x="44" y="189"/>
                  </a:cubicBezTo>
                  <a:cubicBezTo>
                    <a:pt x="50" y="187"/>
                    <a:pt x="56" y="185"/>
                    <a:pt x="62" y="184"/>
                  </a:cubicBezTo>
                  <a:cubicBezTo>
                    <a:pt x="65" y="196"/>
                    <a:pt x="69" y="208"/>
                    <a:pt x="72" y="220"/>
                  </a:cubicBezTo>
                  <a:cubicBezTo>
                    <a:pt x="72" y="220"/>
                    <a:pt x="72" y="220"/>
                    <a:pt x="72" y="220"/>
                  </a:cubicBezTo>
                  <a:cubicBezTo>
                    <a:pt x="66" y="222"/>
                    <a:pt x="60" y="223"/>
                    <a:pt x="55" y="226"/>
                  </a:cubicBezTo>
                  <a:close/>
                  <a:moveTo>
                    <a:pt x="97" y="26"/>
                  </a:moveTo>
                  <a:cubicBezTo>
                    <a:pt x="99" y="26"/>
                    <a:pt x="100" y="27"/>
                    <a:pt x="101" y="27"/>
                  </a:cubicBezTo>
                  <a:cubicBezTo>
                    <a:pt x="103" y="35"/>
                    <a:pt x="105" y="44"/>
                    <a:pt x="108" y="52"/>
                  </a:cubicBezTo>
                  <a:cubicBezTo>
                    <a:pt x="107" y="53"/>
                    <a:pt x="107" y="54"/>
                    <a:pt x="106" y="54"/>
                  </a:cubicBezTo>
                  <a:cubicBezTo>
                    <a:pt x="104" y="55"/>
                    <a:pt x="103" y="55"/>
                    <a:pt x="102" y="55"/>
                  </a:cubicBezTo>
                  <a:cubicBezTo>
                    <a:pt x="100" y="46"/>
                    <a:pt x="97" y="37"/>
                    <a:pt x="94" y="29"/>
                  </a:cubicBezTo>
                  <a:cubicBezTo>
                    <a:pt x="95" y="27"/>
                    <a:pt x="96" y="26"/>
                    <a:pt x="97" y="26"/>
                  </a:cubicBezTo>
                  <a:close/>
                  <a:moveTo>
                    <a:pt x="95" y="39"/>
                  </a:moveTo>
                  <a:cubicBezTo>
                    <a:pt x="95" y="39"/>
                    <a:pt x="95" y="39"/>
                    <a:pt x="95" y="39"/>
                  </a:cubicBezTo>
                  <a:cubicBezTo>
                    <a:pt x="95" y="40"/>
                    <a:pt x="95" y="41"/>
                    <a:pt x="96" y="41"/>
                  </a:cubicBezTo>
                  <a:cubicBezTo>
                    <a:pt x="92" y="43"/>
                    <a:pt x="88" y="44"/>
                    <a:pt x="85" y="45"/>
                  </a:cubicBezTo>
                  <a:cubicBezTo>
                    <a:pt x="84" y="44"/>
                    <a:pt x="84" y="42"/>
                    <a:pt x="83" y="41"/>
                  </a:cubicBezTo>
                  <a:cubicBezTo>
                    <a:pt x="87" y="41"/>
                    <a:pt x="91" y="40"/>
                    <a:pt x="95" y="39"/>
                  </a:cubicBezTo>
                  <a:close/>
                  <a:moveTo>
                    <a:pt x="72" y="36"/>
                  </a:moveTo>
                  <a:cubicBezTo>
                    <a:pt x="74" y="34"/>
                    <a:pt x="75" y="34"/>
                    <a:pt x="77" y="34"/>
                  </a:cubicBezTo>
                  <a:cubicBezTo>
                    <a:pt x="78" y="33"/>
                    <a:pt x="79" y="34"/>
                    <a:pt x="80" y="34"/>
                  </a:cubicBezTo>
                  <a:cubicBezTo>
                    <a:pt x="80" y="36"/>
                    <a:pt x="81" y="38"/>
                    <a:pt x="81" y="40"/>
                  </a:cubicBezTo>
                  <a:cubicBezTo>
                    <a:pt x="81" y="40"/>
                    <a:pt x="81" y="41"/>
                    <a:pt x="81" y="41"/>
                  </a:cubicBezTo>
                  <a:cubicBezTo>
                    <a:pt x="83" y="48"/>
                    <a:pt x="85" y="54"/>
                    <a:pt x="87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6" y="60"/>
                    <a:pt x="85" y="61"/>
                    <a:pt x="84" y="61"/>
                  </a:cubicBezTo>
                  <a:cubicBezTo>
                    <a:pt x="82" y="62"/>
                    <a:pt x="81" y="62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78" y="53"/>
                    <a:pt x="74" y="44"/>
                    <a:pt x="71" y="36"/>
                  </a:cubicBezTo>
                  <a:cubicBezTo>
                    <a:pt x="72" y="36"/>
                    <a:pt x="72" y="36"/>
                    <a:pt x="72" y="36"/>
                  </a:cubicBezTo>
                  <a:close/>
                  <a:moveTo>
                    <a:pt x="72" y="45"/>
                  </a:moveTo>
                  <a:cubicBezTo>
                    <a:pt x="72" y="46"/>
                    <a:pt x="73" y="47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0" y="49"/>
                    <a:pt x="67" y="50"/>
                    <a:pt x="64" y="51"/>
                  </a:cubicBezTo>
                  <a:cubicBezTo>
                    <a:pt x="62" y="52"/>
                    <a:pt x="59" y="52"/>
                    <a:pt x="57" y="53"/>
                  </a:cubicBezTo>
                  <a:cubicBezTo>
                    <a:pt x="56" y="51"/>
                    <a:pt x="56" y="50"/>
                    <a:pt x="55" y="48"/>
                  </a:cubicBezTo>
                  <a:cubicBezTo>
                    <a:pt x="61" y="48"/>
                    <a:pt x="67" y="47"/>
                    <a:pt x="72" y="45"/>
                  </a:cubicBezTo>
                  <a:close/>
                  <a:moveTo>
                    <a:pt x="28" y="56"/>
                  </a:moveTo>
                  <a:cubicBezTo>
                    <a:pt x="34" y="55"/>
                    <a:pt x="40" y="54"/>
                    <a:pt x="45" y="52"/>
                  </a:cubicBezTo>
                  <a:cubicBezTo>
                    <a:pt x="45" y="53"/>
                    <a:pt x="46" y="54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0" y="56"/>
                    <a:pt x="35" y="59"/>
                    <a:pt x="30" y="60"/>
                  </a:cubicBezTo>
                  <a:cubicBezTo>
                    <a:pt x="30" y="60"/>
                    <a:pt x="29" y="60"/>
                    <a:pt x="29" y="61"/>
                  </a:cubicBezTo>
                  <a:cubicBezTo>
                    <a:pt x="29" y="59"/>
                    <a:pt x="28" y="57"/>
                    <a:pt x="28" y="56"/>
                  </a:cubicBezTo>
                  <a:close/>
                  <a:moveTo>
                    <a:pt x="44" y="112"/>
                  </a:moveTo>
                  <a:cubicBezTo>
                    <a:pt x="65" y="107"/>
                    <a:pt x="87" y="102"/>
                    <a:pt x="107" y="94"/>
                  </a:cubicBezTo>
                  <a:cubicBezTo>
                    <a:pt x="107" y="94"/>
                    <a:pt x="107" y="94"/>
                    <a:pt x="107" y="94"/>
                  </a:cubicBezTo>
                  <a:cubicBezTo>
                    <a:pt x="108" y="95"/>
                    <a:pt x="108" y="97"/>
                    <a:pt x="108" y="98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08" y="98"/>
                    <a:pt x="107" y="98"/>
                    <a:pt x="107" y="98"/>
                  </a:cubicBezTo>
                  <a:cubicBezTo>
                    <a:pt x="106" y="98"/>
                    <a:pt x="106" y="100"/>
                    <a:pt x="108" y="100"/>
                  </a:cubicBezTo>
                  <a:cubicBezTo>
                    <a:pt x="98" y="99"/>
                    <a:pt x="86" y="104"/>
                    <a:pt x="76" y="107"/>
                  </a:cubicBezTo>
                  <a:cubicBezTo>
                    <a:pt x="66" y="110"/>
                    <a:pt x="56" y="113"/>
                    <a:pt x="46" y="116"/>
                  </a:cubicBezTo>
                  <a:cubicBezTo>
                    <a:pt x="45" y="115"/>
                    <a:pt x="45" y="113"/>
                    <a:pt x="44" y="112"/>
                  </a:cubicBezTo>
                  <a:close/>
                  <a:moveTo>
                    <a:pt x="89" y="173"/>
                  </a:moveTo>
                  <a:cubicBezTo>
                    <a:pt x="80" y="176"/>
                    <a:pt x="72" y="179"/>
                    <a:pt x="64" y="182"/>
                  </a:cubicBezTo>
                  <a:cubicBezTo>
                    <a:pt x="64" y="180"/>
                    <a:pt x="63" y="179"/>
                    <a:pt x="63" y="177"/>
                  </a:cubicBezTo>
                  <a:cubicBezTo>
                    <a:pt x="71" y="176"/>
                    <a:pt x="80" y="173"/>
                    <a:pt x="88" y="170"/>
                  </a:cubicBezTo>
                  <a:cubicBezTo>
                    <a:pt x="88" y="171"/>
                    <a:pt x="88" y="172"/>
                    <a:pt x="89" y="173"/>
                  </a:cubicBezTo>
                  <a:close/>
                  <a:moveTo>
                    <a:pt x="104" y="182"/>
                  </a:moveTo>
                  <a:cubicBezTo>
                    <a:pt x="101" y="184"/>
                    <a:pt x="99" y="185"/>
                    <a:pt x="95" y="185"/>
                  </a:cubicBezTo>
                  <a:cubicBezTo>
                    <a:pt x="93" y="180"/>
                    <a:pt x="92" y="174"/>
                    <a:pt x="90" y="169"/>
                  </a:cubicBezTo>
                  <a:cubicBezTo>
                    <a:pt x="91" y="168"/>
                    <a:pt x="90" y="167"/>
                    <a:pt x="90" y="167"/>
                  </a:cubicBezTo>
                  <a:cubicBezTo>
                    <a:pt x="89" y="164"/>
                    <a:pt x="88" y="160"/>
                    <a:pt x="87" y="156"/>
                  </a:cubicBezTo>
                  <a:cubicBezTo>
                    <a:pt x="87" y="156"/>
                    <a:pt x="87" y="156"/>
                    <a:pt x="87" y="156"/>
                  </a:cubicBezTo>
                  <a:cubicBezTo>
                    <a:pt x="90" y="156"/>
                    <a:pt x="93" y="156"/>
                    <a:pt x="97" y="156"/>
                  </a:cubicBezTo>
                  <a:cubicBezTo>
                    <a:pt x="99" y="164"/>
                    <a:pt x="101" y="173"/>
                    <a:pt x="104" y="182"/>
                  </a:cubicBezTo>
                  <a:close/>
                  <a:moveTo>
                    <a:pt x="168" y="146"/>
                  </a:moveTo>
                  <a:cubicBezTo>
                    <a:pt x="168" y="145"/>
                    <a:pt x="168" y="145"/>
                    <a:pt x="167" y="145"/>
                  </a:cubicBezTo>
                  <a:cubicBezTo>
                    <a:pt x="145" y="150"/>
                    <a:pt x="123" y="157"/>
                    <a:pt x="101" y="164"/>
                  </a:cubicBezTo>
                  <a:cubicBezTo>
                    <a:pt x="100" y="161"/>
                    <a:pt x="99" y="157"/>
                    <a:pt x="98" y="154"/>
                  </a:cubicBezTo>
                  <a:cubicBezTo>
                    <a:pt x="97" y="153"/>
                    <a:pt x="97" y="153"/>
                    <a:pt x="96" y="153"/>
                  </a:cubicBezTo>
                  <a:cubicBezTo>
                    <a:pt x="93" y="153"/>
                    <a:pt x="90" y="154"/>
                    <a:pt x="86" y="155"/>
                  </a:cubicBezTo>
                  <a:cubicBezTo>
                    <a:pt x="86" y="155"/>
                    <a:pt x="86" y="155"/>
                    <a:pt x="86" y="156"/>
                  </a:cubicBezTo>
                  <a:cubicBezTo>
                    <a:pt x="86" y="156"/>
                    <a:pt x="85" y="156"/>
                    <a:pt x="85" y="156"/>
                  </a:cubicBezTo>
                  <a:cubicBezTo>
                    <a:pt x="86" y="160"/>
                    <a:pt x="87" y="164"/>
                    <a:pt x="87" y="168"/>
                  </a:cubicBezTo>
                  <a:cubicBezTo>
                    <a:pt x="79" y="171"/>
                    <a:pt x="71" y="174"/>
                    <a:pt x="63" y="176"/>
                  </a:cubicBezTo>
                  <a:cubicBezTo>
                    <a:pt x="57" y="157"/>
                    <a:pt x="52" y="137"/>
                    <a:pt x="46" y="118"/>
                  </a:cubicBezTo>
                  <a:cubicBezTo>
                    <a:pt x="67" y="112"/>
                    <a:pt x="88" y="106"/>
                    <a:pt x="109" y="101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0" y="105"/>
                    <a:pt x="112" y="109"/>
                    <a:pt x="113" y="114"/>
                  </a:cubicBezTo>
                  <a:cubicBezTo>
                    <a:pt x="113" y="114"/>
                    <a:pt x="113" y="114"/>
                    <a:pt x="113" y="115"/>
                  </a:cubicBezTo>
                  <a:cubicBezTo>
                    <a:pt x="116" y="116"/>
                    <a:pt x="120" y="115"/>
                    <a:pt x="122" y="114"/>
                  </a:cubicBezTo>
                  <a:cubicBezTo>
                    <a:pt x="124" y="113"/>
                    <a:pt x="126" y="111"/>
                    <a:pt x="125" y="108"/>
                  </a:cubicBezTo>
                  <a:cubicBezTo>
                    <a:pt x="125" y="107"/>
                    <a:pt x="125" y="107"/>
                    <a:pt x="124" y="107"/>
                  </a:cubicBezTo>
                  <a:cubicBezTo>
                    <a:pt x="123" y="103"/>
                    <a:pt x="122" y="100"/>
                    <a:pt x="121" y="96"/>
                  </a:cubicBezTo>
                  <a:cubicBezTo>
                    <a:pt x="125" y="96"/>
                    <a:pt x="129" y="95"/>
                    <a:pt x="132" y="93"/>
                  </a:cubicBezTo>
                  <a:cubicBezTo>
                    <a:pt x="132" y="95"/>
                    <a:pt x="132" y="96"/>
                    <a:pt x="133" y="97"/>
                  </a:cubicBezTo>
                  <a:cubicBezTo>
                    <a:pt x="133" y="100"/>
                    <a:pt x="134" y="107"/>
                    <a:pt x="137" y="108"/>
                  </a:cubicBezTo>
                  <a:cubicBezTo>
                    <a:pt x="137" y="108"/>
                    <a:pt x="137" y="108"/>
                    <a:pt x="138" y="108"/>
                  </a:cubicBezTo>
                  <a:cubicBezTo>
                    <a:pt x="141" y="108"/>
                    <a:pt x="145" y="108"/>
                    <a:pt x="147" y="105"/>
                  </a:cubicBezTo>
                  <a:cubicBezTo>
                    <a:pt x="147" y="105"/>
                    <a:pt x="148" y="104"/>
                    <a:pt x="148" y="104"/>
                  </a:cubicBezTo>
                  <a:cubicBezTo>
                    <a:pt x="148" y="104"/>
                    <a:pt x="148" y="103"/>
                    <a:pt x="148" y="103"/>
                  </a:cubicBezTo>
                  <a:cubicBezTo>
                    <a:pt x="147" y="98"/>
                    <a:pt x="146" y="94"/>
                    <a:pt x="144" y="89"/>
                  </a:cubicBezTo>
                  <a:cubicBezTo>
                    <a:pt x="144" y="89"/>
                    <a:pt x="145" y="89"/>
                    <a:pt x="145" y="89"/>
                  </a:cubicBezTo>
                  <a:cubicBezTo>
                    <a:pt x="147" y="89"/>
                    <a:pt x="150" y="89"/>
                    <a:pt x="152" y="87"/>
                  </a:cubicBezTo>
                  <a:cubicBezTo>
                    <a:pt x="157" y="107"/>
                    <a:pt x="163" y="126"/>
                    <a:pt x="168" y="146"/>
                  </a:cubicBezTo>
                  <a:close/>
                  <a:moveTo>
                    <a:pt x="122" y="109"/>
                  </a:moveTo>
                  <a:cubicBezTo>
                    <a:pt x="123" y="109"/>
                    <a:pt x="123" y="109"/>
                    <a:pt x="123" y="109"/>
                  </a:cubicBezTo>
                  <a:cubicBezTo>
                    <a:pt x="123" y="112"/>
                    <a:pt x="118" y="114"/>
                    <a:pt x="115" y="114"/>
                  </a:cubicBezTo>
                  <a:cubicBezTo>
                    <a:pt x="115" y="114"/>
                    <a:pt x="115" y="114"/>
                    <a:pt x="115" y="113"/>
                  </a:cubicBezTo>
                  <a:cubicBezTo>
                    <a:pt x="113" y="104"/>
                    <a:pt x="110" y="95"/>
                    <a:pt x="106" y="86"/>
                  </a:cubicBezTo>
                  <a:cubicBezTo>
                    <a:pt x="106" y="86"/>
                    <a:pt x="107" y="86"/>
                    <a:pt x="107" y="85"/>
                  </a:cubicBezTo>
                  <a:cubicBezTo>
                    <a:pt x="110" y="83"/>
                    <a:pt x="113" y="83"/>
                    <a:pt x="116" y="83"/>
                  </a:cubicBezTo>
                  <a:cubicBezTo>
                    <a:pt x="117" y="91"/>
                    <a:pt x="119" y="101"/>
                    <a:pt x="122" y="109"/>
                  </a:cubicBezTo>
                  <a:close/>
                  <a:moveTo>
                    <a:pt x="120" y="91"/>
                  </a:moveTo>
                  <a:cubicBezTo>
                    <a:pt x="123" y="91"/>
                    <a:pt x="127" y="90"/>
                    <a:pt x="130" y="88"/>
                  </a:cubicBezTo>
                  <a:cubicBezTo>
                    <a:pt x="131" y="89"/>
                    <a:pt x="131" y="90"/>
                    <a:pt x="131" y="92"/>
                  </a:cubicBezTo>
                  <a:cubicBezTo>
                    <a:pt x="129" y="92"/>
                    <a:pt x="128" y="93"/>
                    <a:pt x="126" y="94"/>
                  </a:cubicBezTo>
                  <a:cubicBezTo>
                    <a:pt x="124" y="94"/>
                    <a:pt x="123" y="95"/>
                    <a:pt x="121" y="95"/>
                  </a:cubicBezTo>
                  <a:cubicBezTo>
                    <a:pt x="121" y="94"/>
                    <a:pt x="120" y="92"/>
                    <a:pt x="120" y="91"/>
                  </a:cubicBezTo>
                  <a:close/>
                  <a:moveTo>
                    <a:pt x="134" y="91"/>
                  </a:moveTo>
                  <a:cubicBezTo>
                    <a:pt x="132" y="87"/>
                    <a:pt x="131" y="83"/>
                    <a:pt x="130" y="78"/>
                  </a:cubicBezTo>
                  <a:cubicBezTo>
                    <a:pt x="130" y="78"/>
                    <a:pt x="130" y="78"/>
                    <a:pt x="130" y="78"/>
                  </a:cubicBezTo>
                  <a:cubicBezTo>
                    <a:pt x="131" y="77"/>
                    <a:pt x="130" y="77"/>
                    <a:pt x="130" y="77"/>
                  </a:cubicBezTo>
                  <a:cubicBezTo>
                    <a:pt x="131" y="76"/>
                    <a:pt x="133" y="76"/>
                    <a:pt x="134" y="75"/>
                  </a:cubicBezTo>
                  <a:cubicBezTo>
                    <a:pt x="135" y="75"/>
                    <a:pt x="137" y="75"/>
                    <a:pt x="138" y="75"/>
                  </a:cubicBezTo>
                  <a:cubicBezTo>
                    <a:pt x="140" y="84"/>
                    <a:pt x="143" y="94"/>
                    <a:pt x="146" y="103"/>
                  </a:cubicBezTo>
                  <a:cubicBezTo>
                    <a:pt x="146" y="103"/>
                    <a:pt x="145" y="103"/>
                    <a:pt x="145" y="103"/>
                  </a:cubicBezTo>
                  <a:cubicBezTo>
                    <a:pt x="144" y="105"/>
                    <a:pt x="141" y="106"/>
                    <a:pt x="139" y="106"/>
                  </a:cubicBezTo>
                  <a:cubicBezTo>
                    <a:pt x="138" y="106"/>
                    <a:pt x="138" y="105"/>
                    <a:pt x="138" y="105"/>
                  </a:cubicBezTo>
                  <a:cubicBezTo>
                    <a:pt x="137" y="105"/>
                    <a:pt x="137" y="105"/>
                    <a:pt x="137" y="105"/>
                  </a:cubicBezTo>
                  <a:cubicBezTo>
                    <a:pt x="137" y="105"/>
                    <a:pt x="137" y="105"/>
                    <a:pt x="137" y="105"/>
                  </a:cubicBezTo>
                  <a:cubicBezTo>
                    <a:pt x="137" y="103"/>
                    <a:pt x="136" y="100"/>
                    <a:pt x="136" y="99"/>
                  </a:cubicBezTo>
                  <a:cubicBezTo>
                    <a:pt x="135" y="96"/>
                    <a:pt x="134" y="94"/>
                    <a:pt x="134" y="91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  <a:cubicBezTo>
                    <a:pt x="149" y="86"/>
                    <a:pt x="147" y="87"/>
                    <a:pt x="145" y="88"/>
                  </a:cubicBezTo>
                  <a:cubicBezTo>
                    <a:pt x="144" y="88"/>
                    <a:pt x="144" y="88"/>
                    <a:pt x="144" y="88"/>
                  </a:cubicBezTo>
                  <a:cubicBezTo>
                    <a:pt x="144" y="87"/>
                    <a:pt x="143" y="86"/>
                    <a:pt x="143" y="84"/>
                  </a:cubicBezTo>
                  <a:cubicBezTo>
                    <a:pt x="144" y="84"/>
                    <a:pt x="146" y="83"/>
                    <a:pt x="147" y="83"/>
                  </a:cubicBezTo>
                  <a:cubicBezTo>
                    <a:pt x="148" y="83"/>
                    <a:pt x="150" y="82"/>
                    <a:pt x="151" y="82"/>
                  </a:cubicBezTo>
                  <a:cubicBezTo>
                    <a:pt x="151" y="83"/>
                    <a:pt x="151" y="84"/>
                    <a:pt x="152" y="85"/>
                  </a:cubicBezTo>
                  <a:close/>
                  <a:moveTo>
                    <a:pt x="150" y="80"/>
                  </a:moveTo>
                  <a:cubicBezTo>
                    <a:pt x="149" y="80"/>
                    <a:pt x="147" y="81"/>
                    <a:pt x="146" y="82"/>
                  </a:cubicBezTo>
                  <a:cubicBezTo>
                    <a:pt x="145" y="82"/>
                    <a:pt x="143" y="83"/>
                    <a:pt x="142" y="83"/>
                  </a:cubicBezTo>
                  <a:cubicBezTo>
                    <a:pt x="141" y="80"/>
                    <a:pt x="140" y="77"/>
                    <a:pt x="139" y="74"/>
                  </a:cubicBezTo>
                  <a:cubicBezTo>
                    <a:pt x="139" y="73"/>
                    <a:pt x="139" y="73"/>
                    <a:pt x="138" y="73"/>
                  </a:cubicBezTo>
                  <a:cubicBezTo>
                    <a:pt x="137" y="72"/>
                    <a:pt x="135" y="73"/>
                    <a:pt x="133" y="73"/>
                  </a:cubicBezTo>
                  <a:cubicBezTo>
                    <a:pt x="132" y="74"/>
                    <a:pt x="130" y="74"/>
                    <a:pt x="128" y="76"/>
                  </a:cubicBezTo>
                  <a:cubicBezTo>
                    <a:pt x="128" y="76"/>
                    <a:pt x="128" y="76"/>
                    <a:pt x="128" y="77"/>
                  </a:cubicBezTo>
                  <a:cubicBezTo>
                    <a:pt x="128" y="77"/>
                    <a:pt x="128" y="77"/>
                    <a:pt x="128" y="77"/>
                  </a:cubicBezTo>
                  <a:cubicBezTo>
                    <a:pt x="128" y="80"/>
                    <a:pt x="129" y="83"/>
                    <a:pt x="130" y="86"/>
                  </a:cubicBezTo>
                  <a:cubicBezTo>
                    <a:pt x="128" y="87"/>
                    <a:pt x="127" y="88"/>
                    <a:pt x="125" y="88"/>
                  </a:cubicBezTo>
                  <a:cubicBezTo>
                    <a:pt x="123" y="89"/>
                    <a:pt x="121" y="89"/>
                    <a:pt x="119" y="90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87"/>
                    <a:pt x="118" y="85"/>
                    <a:pt x="117" y="83"/>
                  </a:cubicBezTo>
                  <a:cubicBezTo>
                    <a:pt x="118" y="82"/>
                    <a:pt x="118" y="81"/>
                    <a:pt x="117" y="81"/>
                  </a:cubicBezTo>
                  <a:cubicBezTo>
                    <a:pt x="113" y="80"/>
                    <a:pt x="109" y="81"/>
                    <a:pt x="106" y="84"/>
                  </a:cubicBezTo>
                  <a:cubicBezTo>
                    <a:pt x="106" y="84"/>
                    <a:pt x="106" y="84"/>
                    <a:pt x="106" y="85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6" y="88"/>
                    <a:pt x="106" y="90"/>
                    <a:pt x="107" y="93"/>
                  </a:cubicBezTo>
                  <a:cubicBezTo>
                    <a:pt x="107" y="93"/>
                    <a:pt x="107" y="93"/>
                    <a:pt x="106" y="93"/>
                  </a:cubicBezTo>
                  <a:cubicBezTo>
                    <a:pt x="85" y="97"/>
                    <a:pt x="65" y="104"/>
                    <a:pt x="44" y="110"/>
                  </a:cubicBezTo>
                  <a:cubicBezTo>
                    <a:pt x="39" y="94"/>
                    <a:pt x="35" y="78"/>
                    <a:pt x="30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5" y="61"/>
                    <a:pt x="41" y="60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61"/>
                    <a:pt x="49" y="65"/>
                    <a:pt x="50" y="69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71"/>
                    <a:pt x="51" y="71"/>
                    <a:pt x="51" y="71"/>
                  </a:cubicBezTo>
                  <a:cubicBezTo>
                    <a:pt x="54" y="72"/>
                    <a:pt x="58" y="71"/>
                    <a:pt x="59" y="68"/>
                  </a:cubicBezTo>
                  <a:cubicBezTo>
                    <a:pt x="60" y="68"/>
                    <a:pt x="60" y="68"/>
                    <a:pt x="60" y="67"/>
                  </a:cubicBezTo>
                  <a:cubicBezTo>
                    <a:pt x="59" y="63"/>
                    <a:pt x="58" y="59"/>
                    <a:pt x="57" y="54"/>
                  </a:cubicBezTo>
                  <a:cubicBezTo>
                    <a:pt x="62" y="55"/>
                    <a:pt x="69" y="53"/>
                    <a:pt x="74" y="51"/>
                  </a:cubicBezTo>
                  <a:cubicBezTo>
                    <a:pt x="74" y="51"/>
                    <a:pt x="74" y="51"/>
                    <a:pt x="74" y="50"/>
                  </a:cubicBezTo>
                  <a:cubicBezTo>
                    <a:pt x="75" y="54"/>
                    <a:pt x="76" y="58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8" y="63"/>
                    <a:pt x="79" y="63"/>
                    <a:pt x="79" y="63"/>
                  </a:cubicBezTo>
                  <a:cubicBezTo>
                    <a:pt x="82" y="64"/>
                    <a:pt x="86" y="64"/>
                    <a:pt x="88" y="62"/>
                  </a:cubicBezTo>
                  <a:cubicBezTo>
                    <a:pt x="88" y="61"/>
                    <a:pt x="88" y="61"/>
                    <a:pt x="88" y="60"/>
                  </a:cubicBezTo>
                  <a:cubicBezTo>
                    <a:pt x="88" y="60"/>
                    <a:pt x="89" y="60"/>
                    <a:pt x="88" y="59"/>
                  </a:cubicBezTo>
                  <a:cubicBezTo>
                    <a:pt x="88" y="55"/>
                    <a:pt x="86" y="51"/>
                    <a:pt x="85" y="47"/>
                  </a:cubicBezTo>
                  <a:cubicBezTo>
                    <a:pt x="89" y="47"/>
                    <a:pt x="93" y="46"/>
                    <a:pt x="96" y="44"/>
                  </a:cubicBezTo>
                  <a:cubicBezTo>
                    <a:pt x="97" y="48"/>
                    <a:pt x="99" y="52"/>
                    <a:pt x="100" y="56"/>
                  </a:cubicBezTo>
                  <a:cubicBezTo>
                    <a:pt x="100" y="57"/>
                    <a:pt x="101" y="57"/>
                    <a:pt x="102" y="56"/>
                  </a:cubicBezTo>
                  <a:cubicBezTo>
                    <a:pt x="105" y="57"/>
                    <a:pt x="109" y="57"/>
                    <a:pt x="110" y="53"/>
                  </a:cubicBezTo>
                  <a:cubicBezTo>
                    <a:pt x="111" y="53"/>
                    <a:pt x="111" y="53"/>
                    <a:pt x="111" y="52"/>
                  </a:cubicBezTo>
                  <a:cubicBezTo>
                    <a:pt x="110" y="48"/>
                    <a:pt x="109" y="44"/>
                    <a:pt x="108" y="40"/>
                  </a:cubicBezTo>
                  <a:cubicBezTo>
                    <a:pt x="118" y="37"/>
                    <a:pt x="129" y="35"/>
                    <a:pt x="138" y="31"/>
                  </a:cubicBezTo>
                  <a:cubicBezTo>
                    <a:pt x="138" y="31"/>
                    <a:pt x="138" y="31"/>
                    <a:pt x="138" y="31"/>
                  </a:cubicBezTo>
                  <a:cubicBezTo>
                    <a:pt x="142" y="47"/>
                    <a:pt x="146" y="64"/>
                    <a:pt x="150" y="80"/>
                  </a:cubicBezTo>
                  <a:close/>
                  <a:moveTo>
                    <a:pt x="138" y="29"/>
                  </a:moveTo>
                  <a:cubicBezTo>
                    <a:pt x="138" y="29"/>
                    <a:pt x="138" y="29"/>
                    <a:pt x="138" y="29"/>
                  </a:cubicBezTo>
                  <a:cubicBezTo>
                    <a:pt x="128" y="31"/>
                    <a:pt x="117" y="35"/>
                    <a:pt x="107" y="38"/>
                  </a:cubicBezTo>
                  <a:cubicBezTo>
                    <a:pt x="106" y="36"/>
                    <a:pt x="106" y="35"/>
                    <a:pt x="105" y="33"/>
                  </a:cubicBezTo>
                  <a:cubicBezTo>
                    <a:pt x="116" y="30"/>
                    <a:pt x="127" y="29"/>
                    <a:pt x="137" y="26"/>
                  </a:cubicBezTo>
                  <a:cubicBezTo>
                    <a:pt x="138" y="27"/>
                    <a:pt x="138" y="28"/>
                    <a:pt x="138" y="29"/>
                  </a:cubicBezTo>
                  <a:close/>
                  <a:moveTo>
                    <a:pt x="167" y="63"/>
                  </a:moveTo>
                  <a:cubicBezTo>
                    <a:pt x="162" y="63"/>
                    <a:pt x="157" y="65"/>
                    <a:pt x="153" y="67"/>
                  </a:cubicBezTo>
                  <a:cubicBezTo>
                    <a:pt x="152" y="67"/>
                    <a:pt x="153" y="68"/>
                    <a:pt x="154" y="68"/>
                  </a:cubicBezTo>
                  <a:cubicBezTo>
                    <a:pt x="158" y="66"/>
                    <a:pt x="162" y="65"/>
                    <a:pt x="167" y="64"/>
                  </a:cubicBezTo>
                  <a:cubicBezTo>
                    <a:pt x="178" y="104"/>
                    <a:pt x="189" y="144"/>
                    <a:pt x="200" y="184"/>
                  </a:cubicBezTo>
                  <a:cubicBezTo>
                    <a:pt x="200" y="184"/>
                    <a:pt x="200" y="184"/>
                    <a:pt x="200" y="185"/>
                  </a:cubicBezTo>
                  <a:cubicBezTo>
                    <a:pt x="196" y="188"/>
                    <a:pt x="191" y="191"/>
                    <a:pt x="185" y="191"/>
                  </a:cubicBezTo>
                  <a:cubicBezTo>
                    <a:pt x="185" y="191"/>
                    <a:pt x="185" y="191"/>
                    <a:pt x="185" y="191"/>
                  </a:cubicBezTo>
                  <a:cubicBezTo>
                    <a:pt x="183" y="185"/>
                    <a:pt x="182" y="180"/>
                    <a:pt x="180" y="174"/>
                  </a:cubicBezTo>
                  <a:cubicBezTo>
                    <a:pt x="185" y="174"/>
                    <a:pt x="189" y="173"/>
                    <a:pt x="193" y="171"/>
                  </a:cubicBezTo>
                  <a:cubicBezTo>
                    <a:pt x="193" y="170"/>
                    <a:pt x="193" y="170"/>
                    <a:pt x="192" y="170"/>
                  </a:cubicBezTo>
                  <a:cubicBezTo>
                    <a:pt x="188" y="172"/>
                    <a:pt x="184" y="173"/>
                    <a:pt x="180" y="173"/>
                  </a:cubicBezTo>
                  <a:cubicBezTo>
                    <a:pt x="179" y="170"/>
                    <a:pt x="179" y="167"/>
                    <a:pt x="178" y="164"/>
                  </a:cubicBezTo>
                  <a:cubicBezTo>
                    <a:pt x="180" y="164"/>
                    <a:pt x="182" y="163"/>
                    <a:pt x="183" y="163"/>
                  </a:cubicBezTo>
                  <a:cubicBezTo>
                    <a:pt x="184" y="163"/>
                    <a:pt x="184" y="162"/>
                    <a:pt x="183" y="162"/>
                  </a:cubicBezTo>
                  <a:cubicBezTo>
                    <a:pt x="181" y="162"/>
                    <a:pt x="179" y="163"/>
                    <a:pt x="178" y="164"/>
                  </a:cubicBezTo>
                  <a:cubicBezTo>
                    <a:pt x="177" y="160"/>
                    <a:pt x="176" y="157"/>
                    <a:pt x="175" y="153"/>
                  </a:cubicBezTo>
                  <a:cubicBezTo>
                    <a:pt x="179" y="152"/>
                    <a:pt x="183" y="151"/>
                    <a:pt x="187" y="150"/>
                  </a:cubicBezTo>
                  <a:cubicBezTo>
                    <a:pt x="188" y="150"/>
                    <a:pt x="188" y="149"/>
                    <a:pt x="187" y="149"/>
                  </a:cubicBezTo>
                  <a:cubicBezTo>
                    <a:pt x="183" y="150"/>
                    <a:pt x="179" y="151"/>
                    <a:pt x="175" y="152"/>
                  </a:cubicBezTo>
                  <a:cubicBezTo>
                    <a:pt x="174" y="149"/>
                    <a:pt x="173" y="146"/>
                    <a:pt x="172" y="143"/>
                  </a:cubicBezTo>
                  <a:cubicBezTo>
                    <a:pt x="175" y="142"/>
                    <a:pt x="177" y="142"/>
                    <a:pt x="180" y="141"/>
                  </a:cubicBezTo>
                  <a:cubicBezTo>
                    <a:pt x="181" y="141"/>
                    <a:pt x="180" y="140"/>
                    <a:pt x="180" y="140"/>
                  </a:cubicBezTo>
                  <a:cubicBezTo>
                    <a:pt x="177" y="141"/>
                    <a:pt x="175" y="142"/>
                    <a:pt x="172" y="142"/>
                  </a:cubicBezTo>
                  <a:cubicBezTo>
                    <a:pt x="171" y="139"/>
                    <a:pt x="170" y="135"/>
                    <a:pt x="169" y="131"/>
                  </a:cubicBezTo>
                  <a:cubicBezTo>
                    <a:pt x="173" y="130"/>
                    <a:pt x="177" y="129"/>
                    <a:pt x="181" y="128"/>
                  </a:cubicBezTo>
                  <a:cubicBezTo>
                    <a:pt x="182" y="128"/>
                    <a:pt x="182" y="127"/>
                    <a:pt x="181" y="127"/>
                  </a:cubicBezTo>
                  <a:cubicBezTo>
                    <a:pt x="177" y="128"/>
                    <a:pt x="173" y="129"/>
                    <a:pt x="169" y="131"/>
                  </a:cubicBezTo>
                  <a:cubicBezTo>
                    <a:pt x="165" y="118"/>
                    <a:pt x="162" y="105"/>
                    <a:pt x="158" y="92"/>
                  </a:cubicBezTo>
                  <a:cubicBezTo>
                    <a:pt x="161" y="91"/>
                    <a:pt x="164" y="90"/>
                    <a:pt x="167" y="89"/>
                  </a:cubicBezTo>
                  <a:cubicBezTo>
                    <a:pt x="167" y="88"/>
                    <a:pt x="167" y="88"/>
                    <a:pt x="167" y="88"/>
                  </a:cubicBezTo>
                  <a:cubicBezTo>
                    <a:pt x="164" y="89"/>
                    <a:pt x="161" y="90"/>
                    <a:pt x="158" y="91"/>
                  </a:cubicBezTo>
                  <a:cubicBezTo>
                    <a:pt x="155" y="80"/>
                    <a:pt x="152" y="69"/>
                    <a:pt x="149" y="58"/>
                  </a:cubicBezTo>
                  <a:cubicBezTo>
                    <a:pt x="153" y="57"/>
                    <a:pt x="156" y="56"/>
                    <a:pt x="160" y="54"/>
                  </a:cubicBezTo>
                  <a:cubicBezTo>
                    <a:pt x="160" y="54"/>
                    <a:pt x="160" y="53"/>
                    <a:pt x="159" y="53"/>
                  </a:cubicBezTo>
                  <a:cubicBezTo>
                    <a:pt x="156" y="54"/>
                    <a:pt x="152" y="56"/>
                    <a:pt x="149" y="56"/>
                  </a:cubicBezTo>
                  <a:cubicBezTo>
                    <a:pt x="148" y="53"/>
                    <a:pt x="147" y="49"/>
                    <a:pt x="145" y="45"/>
                  </a:cubicBezTo>
                  <a:cubicBezTo>
                    <a:pt x="149" y="45"/>
                    <a:pt x="152" y="44"/>
                    <a:pt x="156" y="43"/>
                  </a:cubicBezTo>
                  <a:cubicBezTo>
                    <a:pt x="156" y="43"/>
                    <a:pt x="156" y="42"/>
                    <a:pt x="155" y="42"/>
                  </a:cubicBezTo>
                  <a:cubicBezTo>
                    <a:pt x="152" y="43"/>
                    <a:pt x="149" y="44"/>
                    <a:pt x="145" y="45"/>
                  </a:cubicBezTo>
                  <a:cubicBezTo>
                    <a:pt x="144" y="41"/>
                    <a:pt x="143" y="37"/>
                    <a:pt x="142" y="34"/>
                  </a:cubicBezTo>
                  <a:cubicBezTo>
                    <a:pt x="142" y="34"/>
                    <a:pt x="142" y="34"/>
                    <a:pt x="142" y="34"/>
                  </a:cubicBezTo>
                  <a:cubicBezTo>
                    <a:pt x="146" y="33"/>
                    <a:pt x="149" y="33"/>
                    <a:pt x="152" y="31"/>
                  </a:cubicBezTo>
                  <a:cubicBezTo>
                    <a:pt x="153" y="31"/>
                    <a:pt x="153" y="31"/>
                    <a:pt x="152" y="31"/>
                  </a:cubicBezTo>
                  <a:cubicBezTo>
                    <a:pt x="149" y="32"/>
                    <a:pt x="146" y="33"/>
                    <a:pt x="142" y="33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1" y="30"/>
                    <a:pt x="140" y="26"/>
                    <a:pt x="139" y="22"/>
                  </a:cubicBezTo>
                  <a:cubicBezTo>
                    <a:pt x="139" y="22"/>
                    <a:pt x="139" y="22"/>
                    <a:pt x="139" y="22"/>
                  </a:cubicBezTo>
                  <a:cubicBezTo>
                    <a:pt x="143" y="22"/>
                    <a:pt x="146" y="21"/>
                    <a:pt x="149" y="20"/>
                  </a:cubicBezTo>
                  <a:cubicBezTo>
                    <a:pt x="150" y="20"/>
                    <a:pt x="150" y="19"/>
                    <a:pt x="149" y="19"/>
                  </a:cubicBezTo>
                  <a:cubicBezTo>
                    <a:pt x="146" y="20"/>
                    <a:pt x="142" y="20"/>
                    <a:pt x="139" y="21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38" y="19"/>
                    <a:pt x="138" y="16"/>
                    <a:pt x="137" y="14"/>
                  </a:cubicBezTo>
                  <a:cubicBezTo>
                    <a:pt x="137" y="14"/>
                    <a:pt x="137" y="14"/>
                    <a:pt x="137" y="14"/>
                  </a:cubicBezTo>
                  <a:cubicBezTo>
                    <a:pt x="140" y="13"/>
                    <a:pt x="143" y="12"/>
                    <a:pt x="146" y="11"/>
                  </a:cubicBezTo>
                  <a:cubicBezTo>
                    <a:pt x="147" y="11"/>
                    <a:pt x="146" y="10"/>
                    <a:pt x="146" y="10"/>
                  </a:cubicBezTo>
                  <a:cubicBezTo>
                    <a:pt x="143" y="11"/>
                    <a:pt x="140" y="12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6" y="11"/>
                    <a:pt x="135" y="8"/>
                    <a:pt x="135" y="6"/>
                  </a:cubicBezTo>
                  <a:cubicBezTo>
                    <a:pt x="140" y="5"/>
                    <a:pt x="145" y="4"/>
                    <a:pt x="151" y="3"/>
                  </a:cubicBezTo>
                  <a:cubicBezTo>
                    <a:pt x="151" y="3"/>
                    <a:pt x="151" y="2"/>
                    <a:pt x="151" y="2"/>
                  </a:cubicBezTo>
                  <a:cubicBezTo>
                    <a:pt x="156" y="22"/>
                    <a:pt x="161" y="42"/>
                    <a:pt x="167" y="6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auto">
            <a:xfrm>
              <a:off x="4268788" y="2138363"/>
              <a:ext cx="41275" cy="12700"/>
            </a:xfrm>
            <a:custGeom>
              <a:avLst/>
              <a:gdLst>
                <a:gd name="T0" fmla="*/ 9 w 10"/>
                <a:gd name="T1" fmla="*/ 0 h 3"/>
                <a:gd name="T2" fmla="*/ 1 w 10"/>
                <a:gd name="T3" fmla="*/ 3 h 3"/>
                <a:gd name="T4" fmla="*/ 1 w 10"/>
                <a:gd name="T5" fmla="*/ 3 h 3"/>
                <a:gd name="T6" fmla="*/ 9 w 10"/>
                <a:gd name="T7" fmla="*/ 1 h 3"/>
                <a:gd name="T8" fmla="*/ 9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9" y="0"/>
                  </a:moveTo>
                  <a:cubicBezTo>
                    <a:pt x="6" y="1"/>
                    <a:pt x="4" y="2"/>
                    <a:pt x="1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4" y="3"/>
                    <a:pt x="7" y="2"/>
                    <a:pt x="9" y="1"/>
                  </a:cubicBezTo>
                  <a:cubicBezTo>
                    <a:pt x="10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30"/>
            <p:cNvSpPr>
              <a:spLocks/>
            </p:cNvSpPr>
            <p:nvPr/>
          </p:nvSpPr>
          <p:spPr bwMode="auto">
            <a:xfrm>
              <a:off x="4865688" y="2147888"/>
              <a:ext cx="50800" cy="20638"/>
            </a:xfrm>
            <a:custGeom>
              <a:avLst/>
              <a:gdLst>
                <a:gd name="T0" fmla="*/ 10 w 12"/>
                <a:gd name="T1" fmla="*/ 1 h 5"/>
                <a:gd name="T2" fmla="*/ 1 w 12"/>
                <a:gd name="T3" fmla="*/ 3 h 5"/>
                <a:gd name="T4" fmla="*/ 1 w 12"/>
                <a:gd name="T5" fmla="*/ 4 h 5"/>
                <a:gd name="T6" fmla="*/ 11 w 12"/>
                <a:gd name="T7" fmla="*/ 2 h 5"/>
                <a:gd name="T8" fmla="*/ 10 w 12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10" y="1"/>
                  </a:moveTo>
                  <a:cubicBezTo>
                    <a:pt x="8" y="2"/>
                    <a:pt x="5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5" y="5"/>
                    <a:pt x="8" y="4"/>
                    <a:pt x="11" y="2"/>
                  </a:cubicBezTo>
                  <a:cubicBezTo>
                    <a:pt x="12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4794250" y="1876425"/>
              <a:ext cx="46038" cy="20638"/>
            </a:xfrm>
            <a:custGeom>
              <a:avLst/>
              <a:gdLst>
                <a:gd name="T0" fmla="*/ 10 w 11"/>
                <a:gd name="T1" fmla="*/ 1 h 5"/>
                <a:gd name="T2" fmla="*/ 0 w 11"/>
                <a:gd name="T3" fmla="*/ 4 h 5"/>
                <a:gd name="T4" fmla="*/ 1 w 11"/>
                <a:gd name="T5" fmla="*/ 5 h 5"/>
                <a:gd name="T6" fmla="*/ 10 w 11"/>
                <a:gd name="T7" fmla="*/ 1 h 5"/>
                <a:gd name="T8" fmla="*/ 10 w 11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1"/>
                  </a:moveTo>
                  <a:cubicBezTo>
                    <a:pt x="7" y="2"/>
                    <a:pt x="4" y="3"/>
                    <a:pt x="0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4" y="4"/>
                    <a:pt x="7" y="3"/>
                    <a:pt x="10" y="1"/>
                  </a:cubicBezTo>
                  <a:cubicBezTo>
                    <a:pt x="11" y="1"/>
                    <a:pt x="10" y="0"/>
                    <a:pt x="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4776788" y="1812925"/>
              <a:ext cx="55563" cy="20638"/>
            </a:xfrm>
            <a:custGeom>
              <a:avLst/>
              <a:gdLst>
                <a:gd name="T0" fmla="*/ 12 w 13"/>
                <a:gd name="T1" fmla="*/ 0 h 5"/>
                <a:gd name="T2" fmla="*/ 0 w 13"/>
                <a:gd name="T3" fmla="*/ 4 h 5"/>
                <a:gd name="T4" fmla="*/ 0 w 13"/>
                <a:gd name="T5" fmla="*/ 5 h 5"/>
                <a:gd name="T6" fmla="*/ 13 w 13"/>
                <a:gd name="T7" fmla="*/ 1 h 5"/>
                <a:gd name="T8" fmla="*/ 12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8" y="2"/>
                    <a:pt x="4" y="3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5" y="4"/>
                    <a:pt x="9" y="3"/>
                    <a:pt x="13" y="1"/>
                  </a:cubicBezTo>
                  <a:cubicBezTo>
                    <a:pt x="13" y="1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4746625" y="1711325"/>
              <a:ext cx="42863" cy="15875"/>
            </a:xfrm>
            <a:custGeom>
              <a:avLst/>
              <a:gdLst>
                <a:gd name="T0" fmla="*/ 9 w 10"/>
                <a:gd name="T1" fmla="*/ 0 h 4"/>
                <a:gd name="T2" fmla="*/ 0 w 10"/>
                <a:gd name="T3" fmla="*/ 3 h 4"/>
                <a:gd name="T4" fmla="*/ 0 w 10"/>
                <a:gd name="T5" fmla="*/ 4 h 4"/>
                <a:gd name="T6" fmla="*/ 9 w 10"/>
                <a:gd name="T7" fmla="*/ 1 h 4"/>
                <a:gd name="T8" fmla="*/ 9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0"/>
                  </a:moveTo>
                  <a:cubicBezTo>
                    <a:pt x="6" y="1"/>
                    <a:pt x="3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3" y="3"/>
                    <a:pt x="7" y="2"/>
                    <a:pt x="9" y="1"/>
                  </a:cubicBezTo>
                  <a:cubicBezTo>
                    <a:pt x="10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509976" y="1321710"/>
            <a:ext cx="792163" cy="842963"/>
            <a:chOff x="10526713" y="7969250"/>
            <a:chExt cx="792163" cy="842963"/>
          </a:xfrm>
        </p:grpSpPr>
        <p:sp>
          <p:nvSpPr>
            <p:cNvPr id="25" name="Freeform 47"/>
            <p:cNvSpPr>
              <a:spLocks noEditPoints="1"/>
            </p:cNvSpPr>
            <p:nvPr/>
          </p:nvSpPr>
          <p:spPr bwMode="auto">
            <a:xfrm>
              <a:off x="10742613" y="8040688"/>
              <a:ext cx="274638" cy="174625"/>
            </a:xfrm>
            <a:custGeom>
              <a:avLst/>
              <a:gdLst>
                <a:gd name="T0" fmla="*/ 64 w 65"/>
                <a:gd name="T1" fmla="*/ 11 h 41"/>
                <a:gd name="T2" fmla="*/ 48 w 65"/>
                <a:gd name="T3" fmla="*/ 1 h 41"/>
                <a:gd name="T4" fmla="*/ 46 w 65"/>
                <a:gd name="T5" fmla="*/ 1 h 41"/>
                <a:gd name="T6" fmla="*/ 45 w 65"/>
                <a:gd name="T7" fmla="*/ 1 h 41"/>
                <a:gd name="T8" fmla="*/ 1 w 65"/>
                <a:gd name="T9" fmla="*/ 27 h 41"/>
                <a:gd name="T10" fmla="*/ 1 w 65"/>
                <a:gd name="T11" fmla="*/ 29 h 41"/>
                <a:gd name="T12" fmla="*/ 1 w 65"/>
                <a:gd name="T13" fmla="*/ 31 h 41"/>
                <a:gd name="T14" fmla="*/ 8 w 65"/>
                <a:gd name="T15" fmla="*/ 37 h 41"/>
                <a:gd name="T16" fmla="*/ 16 w 65"/>
                <a:gd name="T17" fmla="*/ 41 h 41"/>
                <a:gd name="T18" fmla="*/ 17 w 65"/>
                <a:gd name="T19" fmla="*/ 40 h 41"/>
                <a:gd name="T20" fmla="*/ 18 w 65"/>
                <a:gd name="T21" fmla="*/ 40 h 41"/>
                <a:gd name="T22" fmla="*/ 64 w 65"/>
                <a:gd name="T23" fmla="*/ 13 h 41"/>
                <a:gd name="T24" fmla="*/ 64 w 65"/>
                <a:gd name="T25" fmla="*/ 12 h 41"/>
                <a:gd name="T26" fmla="*/ 64 w 65"/>
                <a:gd name="T27" fmla="*/ 11 h 41"/>
                <a:gd name="T28" fmla="*/ 17 w 65"/>
                <a:gd name="T29" fmla="*/ 39 h 41"/>
                <a:gd name="T30" fmla="*/ 17 w 65"/>
                <a:gd name="T31" fmla="*/ 40 h 41"/>
                <a:gd name="T32" fmla="*/ 10 w 65"/>
                <a:gd name="T33" fmla="*/ 35 h 41"/>
                <a:gd name="T34" fmla="*/ 2 w 65"/>
                <a:gd name="T35" fmla="*/ 29 h 41"/>
                <a:gd name="T36" fmla="*/ 2 w 65"/>
                <a:gd name="T37" fmla="*/ 29 h 41"/>
                <a:gd name="T38" fmla="*/ 47 w 65"/>
                <a:gd name="T39" fmla="*/ 3 h 41"/>
                <a:gd name="T40" fmla="*/ 47 w 65"/>
                <a:gd name="T41" fmla="*/ 3 h 41"/>
                <a:gd name="T42" fmla="*/ 61 w 65"/>
                <a:gd name="T43" fmla="*/ 12 h 41"/>
                <a:gd name="T44" fmla="*/ 17 w 65"/>
                <a:gd name="T45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41">
                  <a:moveTo>
                    <a:pt x="64" y="11"/>
                  </a:moveTo>
                  <a:cubicBezTo>
                    <a:pt x="59" y="7"/>
                    <a:pt x="54" y="3"/>
                    <a:pt x="48" y="1"/>
                  </a:cubicBezTo>
                  <a:cubicBezTo>
                    <a:pt x="47" y="0"/>
                    <a:pt x="47" y="1"/>
                    <a:pt x="46" y="1"/>
                  </a:cubicBezTo>
                  <a:cubicBezTo>
                    <a:pt x="46" y="1"/>
                    <a:pt x="46" y="1"/>
                    <a:pt x="45" y="1"/>
                  </a:cubicBezTo>
                  <a:cubicBezTo>
                    <a:pt x="31" y="11"/>
                    <a:pt x="16" y="19"/>
                    <a:pt x="1" y="27"/>
                  </a:cubicBezTo>
                  <a:cubicBezTo>
                    <a:pt x="0" y="28"/>
                    <a:pt x="1" y="29"/>
                    <a:pt x="1" y="29"/>
                  </a:cubicBezTo>
                  <a:cubicBezTo>
                    <a:pt x="0" y="29"/>
                    <a:pt x="0" y="31"/>
                    <a:pt x="1" y="31"/>
                  </a:cubicBezTo>
                  <a:cubicBezTo>
                    <a:pt x="3" y="33"/>
                    <a:pt x="6" y="35"/>
                    <a:pt x="8" y="37"/>
                  </a:cubicBezTo>
                  <a:cubicBezTo>
                    <a:pt x="11" y="38"/>
                    <a:pt x="13" y="41"/>
                    <a:pt x="16" y="41"/>
                  </a:cubicBezTo>
                  <a:cubicBezTo>
                    <a:pt x="17" y="41"/>
                    <a:pt x="17" y="41"/>
                    <a:pt x="17" y="40"/>
                  </a:cubicBezTo>
                  <a:cubicBezTo>
                    <a:pt x="17" y="40"/>
                    <a:pt x="18" y="41"/>
                    <a:pt x="18" y="40"/>
                  </a:cubicBezTo>
                  <a:cubicBezTo>
                    <a:pt x="34" y="33"/>
                    <a:pt x="49" y="23"/>
                    <a:pt x="64" y="13"/>
                  </a:cubicBezTo>
                  <a:cubicBezTo>
                    <a:pt x="64" y="13"/>
                    <a:pt x="64" y="13"/>
                    <a:pt x="64" y="12"/>
                  </a:cubicBezTo>
                  <a:cubicBezTo>
                    <a:pt x="65" y="12"/>
                    <a:pt x="65" y="11"/>
                    <a:pt x="64" y="11"/>
                  </a:cubicBezTo>
                  <a:close/>
                  <a:moveTo>
                    <a:pt x="17" y="39"/>
                  </a:moveTo>
                  <a:cubicBezTo>
                    <a:pt x="17" y="39"/>
                    <a:pt x="17" y="39"/>
                    <a:pt x="17" y="40"/>
                  </a:cubicBezTo>
                  <a:cubicBezTo>
                    <a:pt x="15" y="37"/>
                    <a:pt x="13" y="36"/>
                    <a:pt x="10" y="35"/>
                  </a:cubicBezTo>
                  <a:cubicBezTo>
                    <a:pt x="8" y="33"/>
                    <a:pt x="5" y="31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8" y="22"/>
                    <a:pt x="33" y="13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2" y="6"/>
                    <a:pt x="56" y="9"/>
                    <a:pt x="61" y="12"/>
                  </a:cubicBezTo>
                  <a:cubicBezTo>
                    <a:pt x="47" y="21"/>
                    <a:pt x="32" y="30"/>
                    <a:pt x="17" y="3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48"/>
            <p:cNvSpPr>
              <a:spLocks noEditPoints="1"/>
            </p:cNvSpPr>
            <p:nvPr/>
          </p:nvSpPr>
          <p:spPr bwMode="auto">
            <a:xfrm>
              <a:off x="10526713" y="7969250"/>
              <a:ext cx="792163" cy="842963"/>
            </a:xfrm>
            <a:custGeom>
              <a:avLst/>
              <a:gdLst>
                <a:gd name="T0" fmla="*/ 94 w 187"/>
                <a:gd name="T1" fmla="*/ 0 h 199"/>
                <a:gd name="T2" fmla="*/ 13 w 187"/>
                <a:gd name="T3" fmla="*/ 45 h 199"/>
                <a:gd name="T4" fmla="*/ 8 w 187"/>
                <a:gd name="T5" fmla="*/ 80 h 199"/>
                <a:gd name="T6" fmla="*/ 22 w 187"/>
                <a:gd name="T7" fmla="*/ 100 h 199"/>
                <a:gd name="T8" fmla="*/ 23 w 187"/>
                <a:gd name="T9" fmla="*/ 140 h 199"/>
                <a:gd name="T10" fmla="*/ 57 w 187"/>
                <a:gd name="T11" fmla="*/ 164 h 199"/>
                <a:gd name="T12" fmla="*/ 107 w 187"/>
                <a:gd name="T13" fmla="*/ 197 h 199"/>
                <a:gd name="T14" fmla="*/ 183 w 187"/>
                <a:gd name="T15" fmla="*/ 151 h 199"/>
                <a:gd name="T16" fmla="*/ 172 w 187"/>
                <a:gd name="T17" fmla="*/ 138 h 199"/>
                <a:gd name="T18" fmla="*/ 177 w 187"/>
                <a:gd name="T19" fmla="*/ 122 h 199"/>
                <a:gd name="T20" fmla="*/ 160 w 187"/>
                <a:gd name="T21" fmla="*/ 112 h 199"/>
                <a:gd name="T22" fmla="*/ 181 w 187"/>
                <a:gd name="T23" fmla="*/ 95 h 199"/>
                <a:gd name="T24" fmla="*/ 29 w 187"/>
                <a:gd name="T25" fmla="*/ 91 h 199"/>
                <a:gd name="T26" fmla="*/ 28 w 187"/>
                <a:gd name="T27" fmla="*/ 91 h 199"/>
                <a:gd name="T28" fmla="*/ 36 w 187"/>
                <a:gd name="T29" fmla="*/ 80 h 199"/>
                <a:gd name="T30" fmla="*/ 11 w 187"/>
                <a:gd name="T31" fmla="*/ 78 h 199"/>
                <a:gd name="T32" fmla="*/ 18 w 187"/>
                <a:gd name="T33" fmla="*/ 72 h 199"/>
                <a:gd name="T34" fmla="*/ 7 w 187"/>
                <a:gd name="T35" fmla="*/ 61 h 199"/>
                <a:gd name="T36" fmla="*/ 7 w 187"/>
                <a:gd name="T37" fmla="*/ 60 h 199"/>
                <a:gd name="T38" fmla="*/ 15 w 187"/>
                <a:gd name="T39" fmla="*/ 53 h 199"/>
                <a:gd name="T40" fmla="*/ 102 w 187"/>
                <a:gd name="T41" fmla="*/ 109 h 199"/>
                <a:gd name="T42" fmla="*/ 79 w 187"/>
                <a:gd name="T43" fmla="*/ 124 h 199"/>
                <a:gd name="T44" fmla="*/ 78 w 187"/>
                <a:gd name="T45" fmla="*/ 123 h 199"/>
                <a:gd name="T46" fmla="*/ 88 w 187"/>
                <a:gd name="T47" fmla="*/ 117 h 199"/>
                <a:gd name="T48" fmla="*/ 43 w 187"/>
                <a:gd name="T49" fmla="*/ 101 h 199"/>
                <a:gd name="T50" fmla="*/ 42 w 187"/>
                <a:gd name="T51" fmla="*/ 100 h 199"/>
                <a:gd name="T52" fmla="*/ 95 w 187"/>
                <a:gd name="T53" fmla="*/ 182 h 199"/>
                <a:gd name="T54" fmla="*/ 82 w 187"/>
                <a:gd name="T55" fmla="*/ 178 h 199"/>
                <a:gd name="T56" fmla="*/ 81 w 187"/>
                <a:gd name="T57" fmla="*/ 177 h 199"/>
                <a:gd name="T58" fmla="*/ 82 w 187"/>
                <a:gd name="T59" fmla="*/ 170 h 199"/>
                <a:gd name="T60" fmla="*/ 62 w 187"/>
                <a:gd name="T61" fmla="*/ 164 h 199"/>
                <a:gd name="T62" fmla="*/ 61 w 187"/>
                <a:gd name="T63" fmla="*/ 163 h 199"/>
                <a:gd name="T64" fmla="*/ 56 w 187"/>
                <a:gd name="T65" fmla="*/ 146 h 199"/>
                <a:gd name="T66" fmla="*/ 38 w 187"/>
                <a:gd name="T67" fmla="*/ 139 h 199"/>
                <a:gd name="T68" fmla="*/ 18 w 187"/>
                <a:gd name="T69" fmla="*/ 134 h 199"/>
                <a:gd name="T70" fmla="*/ 32 w 187"/>
                <a:gd name="T71" fmla="*/ 131 h 199"/>
                <a:gd name="T72" fmla="*/ 25 w 187"/>
                <a:gd name="T73" fmla="*/ 122 h 199"/>
                <a:gd name="T74" fmla="*/ 14 w 187"/>
                <a:gd name="T75" fmla="*/ 116 h 199"/>
                <a:gd name="T76" fmla="*/ 15 w 187"/>
                <a:gd name="T77" fmla="*/ 115 h 199"/>
                <a:gd name="T78" fmla="*/ 104 w 187"/>
                <a:gd name="T79" fmla="*/ 194 h 199"/>
                <a:gd name="T80" fmla="*/ 108 w 187"/>
                <a:gd name="T81" fmla="*/ 195 h 199"/>
                <a:gd name="T82" fmla="*/ 108 w 187"/>
                <a:gd name="T83" fmla="*/ 163 h 199"/>
                <a:gd name="T84" fmla="*/ 171 w 187"/>
                <a:gd name="T85" fmla="*/ 127 h 199"/>
                <a:gd name="T86" fmla="*/ 133 w 187"/>
                <a:gd name="T87" fmla="*/ 145 h 199"/>
                <a:gd name="T88" fmla="*/ 24 w 187"/>
                <a:gd name="T89" fmla="*/ 102 h 199"/>
                <a:gd name="T90" fmla="*/ 103 w 187"/>
                <a:gd name="T91" fmla="*/ 141 h 199"/>
                <a:gd name="T92" fmla="*/ 105 w 187"/>
                <a:gd name="T93" fmla="*/ 141 h 199"/>
                <a:gd name="T94" fmla="*/ 158 w 187"/>
                <a:gd name="T95" fmla="*/ 112 h 199"/>
                <a:gd name="T96" fmla="*/ 179 w 187"/>
                <a:gd name="T97" fmla="*/ 96 h 199"/>
                <a:gd name="T98" fmla="*/ 182 w 187"/>
                <a:gd name="T99" fmla="*/ 67 h 199"/>
                <a:gd name="T100" fmla="*/ 138 w 187"/>
                <a:gd name="T101" fmla="*/ 88 h 199"/>
                <a:gd name="T102" fmla="*/ 17 w 187"/>
                <a:gd name="T103" fmla="*/ 46 h 199"/>
                <a:gd name="T104" fmla="*/ 94 w 187"/>
                <a:gd name="T105" fmla="*/ 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7" h="199">
                  <a:moveTo>
                    <a:pt x="186" y="61"/>
                  </a:moveTo>
                  <a:cubicBezTo>
                    <a:pt x="186" y="61"/>
                    <a:pt x="186" y="61"/>
                    <a:pt x="185" y="61"/>
                  </a:cubicBezTo>
                  <a:cubicBezTo>
                    <a:pt x="154" y="42"/>
                    <a:pt x="123" y="23"/>
                    <a:pt x="94" y="0"/>
                  </a:cubicBezTo>
                  <a:cubicBezTo>
                    <a:pt x="93" y="0"/>
                    <a:pt x="92" y="1"/>
                    <a:pt x="92" y="1"/>
                  </a:cubicBezTo>
                  <a:cubicBezTo>
                    <a:pt x="66" y="15"/>
                    <a:pt x="37" y="26"/>
                    <a:pt x="14" y="44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3" y="46"/>
                  </a:cubicBezTo>
                  <a:cubicBezTo>
                    <a:pt x="2" y="53"/>
                    <a:pt x="0" y="68"/>
                    <a:pt x="8" y="78"/>
                  </a:cubicBezTo>
                  <a:cubicBezTo>
                    <a:pt x="8" y="78"/>
                    <a:pt x="7" y="80"/>
                    <a:pt x="8" y="80"/>
                  </a:cubicBezTo>
                  <a:cubicBezTo>
                    <a:pt x="16" y="86"/>
                    <a:pt x="23" y="92"/>
                    <a:pt x="31" y="97"/>
                  </a:cubicBezTo>
                  <a:cubicBezTo>
                    <a:pt x="28" y="98"/>
                    <a:pt x="26" y="99"/>
                    <a:pt x="23" y="100"/>
                  </a:cubicBezTo>
                  <a:cubicBezTo>
                    <a:pt x="23" y="100"/>
                    <a:pt x="22" y="100"/>
                    <a:pt x="22" y="100"/>
                  </a:cubicBezTo>
                  <a:cubicBezTo>
                    <a:pt x="9" y="107"/>
                    <a:pt x="7" y="126"/>
                    <a:pt x="17" y="136"/>
                  </a:cubicBezTo>
                  <a:cubicBezTo>
                    <a:pt x="17" y="137"/>
                    <a:pt x="17" y="137"/>
                    <a:pt x="18" y="137"/>
                  </a:cubicBezTo>
                  <a:cubicBezTo>
                    <a:pt x="19" y="138"/>
                    <a:pt x="21" y="139"/>
                    <a:pt x="23" y="140"/>
                  </a:cubicBezTo>
                  <a:cubicBezTo>
                    <a:pt x="23" y="140"/>
                    <a:pt x="23" y="140"/>
                    <a:pt x="23" y="140"/>
                  </a:cubicBezTo>
                  <a:cubicBezTo>
                    <a:pt x="34" y="148"/>
                    <a:pt x="45" y="156"/>
                    <a:pt x="57" y="164"/>
                  </a:cubicBezTo>
                  <a:cubicBezTo>
                    <a:pt x="56" y="164"/>
                    <a:pt x="57" y="164"/>
                    <a:pt x="57" y="164"/>
                  </a:cubicBezTo>
                  <a:cubicBezTo>
                    <a:pt x="57" y="164"/>
                    <a:pt x="57" y="164"/>
                    <a:pt x="58" y="164"/>
                  </a:cubicBezTo>
                  <a:cubicBezTo>
                    <a:pt x="74" y="176"/>
                    <a:pt x="90" y="187"/>
                    <a:pt x="105" y="198"/>
                  </a:cubicBezTo>
                  <a:cubicBezTo>
                    <a:pt x="106" y="199"/>
                    <a:pt x="107" y="198"/>
                    <a:pt x="107" y="197"/>
                  </a:cubicBezTo>
                  <a:cubicBezTo>
                    <a:pt x="108" y="197"/>
                    <a:pt x="108" y="197"/>
                    <a:pt x="108" y="197"/>
                  </a:cubicBezTo>
                  <a:cubicBezTo>
                    <a:pt x="108" y="197"/>
                    <a:pt x="109" y="198"/>
                    <a:pt x="109" y="197"/>
                  </a:cubicBezTo>
                  <a:cubicBezTo>
                    <a:pt x="134" y="182"/>
                    <a:pt x="158" y="167"/>
                    <a:pt x="183" y="151"/>
                  </a:cubicBezTo>
                  <a:cubicBezTo>
                    <a:pt x="185" y="150"/>
                    <a:pt x="184" y="148"/>
                    <a:pt x="182" y="149"/>
                  </a:cubicBezTo>
                  <a:cubicBezTo>
                    <a:pt x="182" y="148"/>
                    <a:pt x="182" y="148"/>
                    <a:pt x="182" y="148"/>
                  </a:cubicBezTo>
                  <a:cubicBezTo>
                    <a:pt x="177" y="147"/>
                    <a:pt x="173" y="143"/>
                    <a:pt x="172" y="138"/>
                  </a:cubicBezTo>
                  <a:cubicBezTo>
                    <a:pt x="172" y="132"/>
                    <a:pt x="175" y="129"/>
                    <a:pt x="178" y="124"/>
                  </a:cubicBezTo>
                  <a:cubicBezTo>
                    <a:pt x="178" y="124"/>
                    <a:pt x="178" y="123"/>
                    <a:pt x="178" y="123"/>
                  </a:cubicBezTo>
                  <a:cubicBezTo>
                    <a:pt x="177" y="122"/>
                    <a:pt x="177" y="122"/>
                    <a:pt x="177" y="122"/>
                  </a:cubicBezTo>
                  <a:cubicBezTo>
                    <a:pt x="178" y="122"/>
                    <a:pt x="178" y="122"/>
                    <a:pt x="178" y="122"/>
                  </a:cubicBezTo>
                  <a:cubicBezTo>
                    <a:pt x="179" y="123"/>
                    <a:pt x="180" y="121"/>
                    <a:pt x="179" y="121"/>
                  </a:cubicBezTo>
                  <a:cubicBezTo>
                    <a:pt x="172" y="119"/>
                    <a:pt x="166" y="115"/>
                    <a:pt x="160" y="11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67" y="107"/>
                    <a:pt x="175" y="102"/>
                    <a:pt x="183" y="98"/>
                  </a:cubicBezTo>
                  <a:cubicBezTo>
                    <a:pt x="185" y="97"/>
                    <a:pt x="183" y="94"/>
                    <a:pt x="181" y="95"/>
                  </a:cubicBezTo>
                  <a:cubicBezTo>
                    <a:pt x="173" y="86"/>
                    <a:pt x="183" y="71"/>
                    <a:pt x="186" y="62"/>
                  </a:cubicBezTo>
                  <a:cubicBezTo>
                    <a:pt x="187" y="62"/>
                    <a:pt x="186" y="61"/>
                    <a:pt x="186" y="61"/>
                  </a:cubicBezTo>
                  <a:close/>
                  <a:moveTo>
                    <a:pt x="29" y="91"/>
                  </a:moveTo>
                  <a:cubicBezTo>
                    <a:pt x="35" y="91"/>
                    <a:pt x="41" y="91"/>
                    <a:pt x="48" y="91"/>
                  </a:cubicBezTo>
                  <a:cubicBezTo>
                    <a:pt x="49" y="91"/>
                    <a:pt x="49" y="89"/>
                    <a:pt x="48" y="89"/>
                  </a:cubicBezTo>
                  <a:cubicBezTo>
                    <a:pt x="41" y="89"/>
                    <a:pt x="34" y="90"/>
                    <a:pt x="28" y="91"/>
                  </a:cubicBezTo>
                  <a:cubicBezTo>
                    <a:pt x="24" y="88"/>
                    <a:pt x="20" y="85"/>
                    <a:pt x="17" y="82"/>
                  </a:cubicBezTo>
                  <a:cubicBezTo>
                    <a:pt x="23" y="82"/>
                    <a:pt x="29" y="82"/>
                    <a:pt x="36" y="82"/>
                  </a:cubicBezTo>
                  <a:cubicBezTo>
                    <a:pt x="36" y="82"/>
                    <a:pt x="36" y="80"/>
                    <a:pt x="36" y="80"/>
                  </a:cubicBezTo>
                  <a:cubicBezTo>
                    <a:pt x="29" y="80"/>
                    <a:pt x="22" y="81"/>
                    <a:pt x="16" y="81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14" y="80"/>
                    <a:pt x="12" y="79"/>
                    <a:pt x="11" y="78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9" y="76"/>
                    <a:pt x="9" y="74"/>
                    <a:pt x="8" y="73"/>
                  </a:cubicBezTo>
                  <a:cubicBezTo>
                    <a:pt x="11" y="72"/>
                    <a:pt x="15" y="72"/>
                    <a:pt x="18" y="72"/>
                  </a:cubicBezTo>
                  <a:cubicBezTo>
                    <a:pt x="19" y="72"/>
                    <a:pt x="19" y="71"/>
                    <a:pt x="18" y="71"/>
                  </a:cubicBezTo>
                  <a:cubicBezTo>
                    <a:pt x="15" y="71"/>
                    <a:pt x="11" y="71"/>
                    <a:pt x="8" y="71"/>
                  </a:cubicBezTo>
                  <a:cubicBezTo>
                    <a:pt x="7" y="68"/>
                    <a:pt x="6" y="65"/>
                    <a:pt x="7" y="61"/>
                  </a:cubicBezTo>
                  <a:cubicBezTo>
                    <a:pt x="12" y="61"/>
                    <a:pt x="17" y="61"/>
                    <a:pt x="22" y="61"/>
                  </a:cubicBezTo>
                  <a:cubicBezTo>
                    <a:pt x="23" y="61"/>
                    <a:pt x="23" y="60"/>
                    <a:pt x="22" y="60"/>
                  </a:cubicBezTo>
                  <a:cubicBezTo>
                    <a:pt x="17" y="60"/>
                    <a:pt x="12" y="60"/>
                    <a:pt x="7" y="60"/>
                  </a:cubicBezTo>
                  <a:cubicBezTo>
                    <a:pt x="8" y="58"/>
                    <a:pt x="8" y="56"/>
                    <a:pt x="10" y="54"/>
                  </a:cubicBezTo>
                  <a:cubicBezTo>
                    <a:pt x="11" y="54"/>
                    <a:pt x="13" y="54"/>
                    <a:pt x="15" y="54"/>
                  </a:cubicBezTo>
                  <a:cubicBezTo>
                    <a:pt x="16" y="54"/>
                    <a:pt x="16" y="53"/>
                    <a:pt x="15" y="53"/>
                  </a:cubicBezTo>
                  <a:cubicBezTo>
                    <a:pt x="13" y="53"/>
                    <a:pt x="12" y="53"/>
                    <a:pt x="10" y="53"/>
                  </a:cubicBezTo>
                  <a:cubicBezTo>
                    <a:pt x="12" y="51"/>
                    <a:pt x="13" y="50"/>
                    <a:pt x="15" y="48"/>
                  </a:cubicBezTo>
                  <a:cubicBezTo>
                    <a:pt x="42" y="71"/>
                    <a:pt x="71" y="91"/>
                    <a:pt x="102" y="109"/>
                  </a:cubicBezTo>
                  <a:cubicBezTo>
                    <a:pt x="102" y="109"/>
                    <a:pt x="102" y="109"/>
                    <a:pt x="102" y="109"/>
                  </a:cubicBezTo>
                  <a:cubicBezTo>
                    <a:pt x="96" y="116"/>
                    <a:pt x="92" y="127"/>
                    <a:pt x="97" y="135"/>
                  </a:cubicBezTo>
                  <a:cubicBezTo>
                    <a:pt x="91" y="131"/>
                    <a:pt x="85" y="128"/>
                    <a:pt x="79" y="124"/>
                  </a:cubicBezTo>
                  <a:cubicBezTo>
                    <a:pt x="83" y="124"/>
                    <a:pt x="86" y="124"/>
                    <a:pt x="90" y="123"/>
                  </a:cubicBezTo>
                  <a:cubicBezTo>
                    <a:pt x="90" y="123"/>
                    <a:pt x="90" y="122"/>
                    <a:pt x="90" y="122"/>
                  </a:cubicBezTo>
                  <a:cubicBezTo>
                    <a:pt x="86" y="123"/>
                    <a:pt x="82" y="123"/>
                    <a:pt x="78" y="123"/>
                  </a:cubicBezTo>
                  <a:cubicBezTo>
                    <a:pt x="78" y="123"/>
                    <a:pt x="78" y="124"/>
                    <a:pt x="78" y="124"/>
                  </a:cubicBezTo>
                  <a:cubicBezTo>
                    <a:pt x="75" y="122"/>
                    <a:pt x="72" y="120"/>
                    <a:pt x="69" y="118"/>
                  </a:cubicBezTo>
                  <a:cubicBezTo>
                    <a:pt x="75" y="117"/>
                    <a:pt x="81" y="117"/>
                    <a:pt x="88" y="117"/>
                  </a:cubicBezTo>
                  <a:cubicBezTo>
                    <a:pt x="88" y="117"/>
                    <a:pt x="89" y="115"/>
                    <a:pt x="88" y="115"/>
                  </a:cubicBezTo>
                  <a:cubicBezTo>
                    <a:pt x="81" y="116"/>
                    <a:pt x="74" y="116"/>
                    <a:pt x="67" y="117"/>
                  </a:cubicBezTo>
                  <a:cubicBezTo>
                    <a:pt x="59" y="112"/>
                    <a:pt x="51" y="106"/>
                    <a:pt x="43" y="101"/>
                  </a:cubicBezTo>
                  <a:cubicBezTo>
                    <a:pt x="48" y="100"/>
                    <a:pt x="53" y="100"/>
                    <a:pt x="58" y="99"/>
                  </a:cubicBezTo>
                  <a:cubicBezTo>
                    <a:pt x="59" y="99"/>
                    <a:pt x="59" y="98"/>
                    <a:pt x="58" y="98"/>
                  </a:cubicBezTo>
                  <a:cubicBezTo>
                    <a:pt x="53" y="99"/>
                    <a:pt x="47" y="100"/>
                    <a:pt x="42" y="100"/>
                  </a:cubicBezTo>
                  <a:cubicBezTo>
                    <a:pt x="38" y="97"/>
                    <a:pt x="33" y="94"/>
                    <a:pt x="29" y="91"/>
                  </a:cubicBezTo>
                  <a:close/>
                  <a:moveTo>
                    <a:pt x="89" y="183"/>
                  </a:moveTo>
                  <a:cubicBezTo>
                    <a:pt x="91" y="183"/>
                    <a:pt x="93" y="182"/>
                    <a:pt x="95" y="182"/>
                  </a:cubicBezTo>
                  <a:cubicBezTo>
                    <a:pt x="95" y="182"/>
                    <a:pt x="95" y="182"/>
                    <a:pt x="95" y="182"/>
                  </a:cubicBezTo>
                  <a:cubicBezTo>
                    <a:pt x="93" y="182"/>
                    <a:pt x="91" y="182"/>
                    <a:pt x="88" y="183"/>
                  </a:cubicBezTo>
                  <a:cubicBezTo>
                    <a:pt x="86" y="181"/>
                    <a:pt x="84" y="180"/>
                    <a:pt x="82" y="178"/>
                  </a:cubicBezTo>
                  <a:cubicBezTo>
                    <a:pt x="87" y="178"/>
                    <a:pt x="92" y="178"/>
                    <a:pt x="98" y="178"/>
                  </a:cubicBezTo>
                  <a:cubicBezTo>
                    <a:pt x="98" y="178"/>
                    <a:pt x="98" y="177"/>
                    <a:pt x="98" y="177"/>
                  </a:cubicBezTo>
                  <a:cubicBezTo>
                    <a:pt x="92" y="176"/>
                    <a:pt x="86" y="177"/>
                    <a:pt x="81" y="177"/>
                  </a:cubicBezTo>
                  <a:cubicBezTo>
                    <a:pt x="78" y="175"/>
                    <a:pt x="75" y="173"/>
                    <a:pt x="72" y="171"/>
                  </a:cubicBezTo>
                  <a:cubicBezTo>
                    <a:pt x="75" y="171"/>
                    <a:pt x="79" y="171"/>
                    <a:pt x="82" y="171"/>
                  </a:cubicBezTo>
                  <a:cubicBezTo>
                    <a:pt x="83" y="171"/>
                    <a:pt x="83" y="170"/>
                    <a:pt x="82" y="170"/>
                  </a:cubicBezTo>
                  <a:cubicBezTo>
                    <a:pt x="79" y="170"/>
                    <a:pt x="75" y="170"/>
                    <a:pt x="72" y="170"/>
                  </a:cubicBezTo>
                  <a:cubicBezTo>
                    <a:pt x="71" y="170"/>
                    <a:pt x="71" y="170"/>
                    <a:pt x="71" y="171"/>
                  </a:cubicBezTo>
                  <a:cubicBezTo>
                    <a:pt x="68" y="168"/>
                    <a:pt x="65" y="166"/>
                    <a:pt x="62" y="164"/>
                  </a:cubicBezTo>
                  <a:cubicBezTo>
                    <a:pt x="68" y="164"/>
                    <a:pt x="74" y="164"/>
                    <a:pt x="80" y="164"/>
                  </a:cubicBezTo>
                  <a:cubicBezTo>
                    <a:pt x="80" y="164"/>
                    <a:pt x="80" y="163"/>
                    <a:pt x="80" y="163"/>
                  </a:cubicBezTo>
                  <a:cubicBezTo>
                    <a:pt x="73" y="163"/>
                    <a:pt x="67" y="163"/>
                    <a:pt x="61" y="163"/>
                  </a:cubicBezTo>
                  <a:cubicBezTo>
                    <a:pt x="54" y="158"/>
                    <a:pt x="46" y="153"/>
                    <a:pt x="39" y="149"/>
                  </a:cubicBezTo>
                  <a:cubicBezTo>
                    <a:pt x="45" y="148"/>
                    <a:pt x="50" y="148"/>
                    <a:pt x="56" y="147"/>
                  </a:cubicBezTo>
                  <a:cubicBezTo>
                    <a:pt x="56" y="147"/>
                    <a:pt x="56" y="146"/>
                    <a:pt x="56" y="146"/>
                  </a:cubicBezTo>
                  <a:cubicBezTo>
                    <a:pt x="50" y="146"/>
                    <a:pt x="44" y="147"/>
                    <a:pt x="37" y="147"/>
                  </a:cubicBezTo>
                  <a:cubicBezTo>
                    <a:pt x="34" y="145"/>
                    <a:pt x="30" y="142"/>
                    <a:pt x="26" y="140"/>
                  </a:cubicBezTo>
                  <a:cubicBezTo>
                    <a:pt x="30" y="140"/>
                    <a:pt x="34" y="140"/>
                    <a:pt x="38" y="139"/>
                  </a:cubicBezTo>
                  <a:cubicBezTo>
                    <a:pt x="39" y="139"/>
                    <a:pt x="39" y="138"/>
                    <a:pt x="38" y="138"/>
                  </a:cubicBezTo>
                  <a:cubicBezTo>
                    <a:pt x="34" y="138"/>
                    <a:pt x="29" y="138"/>
                    <a:pt x="24" y="139"/>
                  </a:cubicBezTo>
                  <a:cubicBezTo>
                    <a:pt x="22" y="137"/>
                    <a:pt x="20" y="136"/>
                    <a:pt x="18" y="134"/>
                  </a:cubicBezTo>
                  <a:cubicBezTo>
                    <a:pt x="17" y="134"/>
                    <a:pt x="17" y="133"/>
                    <a:pt x="17" y="132"/>
                  </a:cubicBezTo>
                  <a:cubicBezTo>
                    <a:pt x="22" y="132"/>
                    <a:pt x="27" y="132"/>
                    <a:pt x="32" y="132"/>
                  </a:cubicBezTo>
                  <a:cubicBezTo>
                    <a:pt x="32" y="132"/>
                    <a:pt x="32" y="131"/>
                    <a:pt x="32" y="131"/>
                  </a:cubicBezTo>
                  <a:cubicBezTo>
                    <a:pt x="27" y="131"/>
                    <a:pt x="21" y="131"/>
                    <a:pt x="16" y="131"/>
                  </a:cubicBezTo>
                  <a:cubicBezTo>
                    <a:pt x="15" y="129"/>
                    <a:pt x="14" y="126"/>
                    <a:pt x="14" y="123"/>
                  </a:cubicBezTo>
                  <a:cubicBezTo>
                    <a:pt x="18" y="123"/>
                    <a:pt x="21" y="122"/>
                    <a:pt x="25" y="122"/>
                  </a:cubicBezTo>
                  <a:cubicBezTo>
                    <a:pt x="26" y="122"/>
                    <a:pt x="26" y="121"/>
                    <a:pt x="25" y="121"/>
                  </a:cubicBezTo>
                  <a:cubicBezTo>
                    <a:pt x="21" y="121"/>
                    <a:pt x="17" y="122"/>
                    <a:pt x="14" y="122"/>
                  </a:cubicBezTo>
                  <a:cubicBezTo>
                    <a:pt x="14" y="120"/>
                    <a:pt x="14" y="118"/>
                    <a:pt x="14" y="116"/>
                  </a:cubicBezTo>
                  <a:cubicBezTo>
                    <a:pt x="17" y="116"/>
                    <a:pt x="19" y="116"/>
                    <a:pt x="22" y="115"/>
                  </a:cubicBezTo>
                  <a:cubicBezTo>
                    <a:pt x="23" y="115"/>
                    <a:pt x="22" y="114"/>
                    <a:pt x="22" y="114"/>
                  </a:cubicBezTo>
                  <a:cubicBezTo>
                    <a:pt x="19" y="114"/>
                    <a:pt x="17" y="115"/>
                    <a:pt x="15" y="115"/>
                  </a:cubicBezTo>
                  <a:cubicBezTo>
                    <a:pt x="16" y="111"/>
                    <a:pt x="18" y="107"/>
                    <a:pt x="22" y="104"/>
                  </a:cubicBezTo>
                  <a:cubicBezTo>
                    <a:pt x="48" y="126"/>
                    <a:pt x="76" y="146"/>
                    <a:pt x="106" y="164"/>
                  </a:cubicBezTo>
                  <a:cubicBezTo>
                    <a:pt x="99" y="172"/>
                    <a:pt x="99" y="185"/>
                    <a:pt x="104" y="194"/>
                  </a:cubicBezTo>
                  <a:cubicBezTo>
                    <a:pt x="99" y="190"/>
                    <a:pt x="94" y="187"/>
                    <a:pt x="89" y="183"/>
                  </a:cubicBezTo>
                  <a:close/>
                  <a:moveTo>
                    <a:pt x="180" y="150"/>
                  </a:moveTo>
                  <a:cubicBezTo>
                    <a:pt x="155" y="164"/>
                    <a:pt x="131" y="179"/>
                    <a:pt x="108" y="195"/>
                  </a:cubicBezTo>
                  <a:cubicBezTo>
                    <a:pt x="108" y="195"/>
                    <a:pt x="108" y="196"/>
                    <a:pt x="108" y="196"/>
                  </a:cubicBezTo>
                  <a:cubicBezTo>
                    <a:pt x="102" y="185"/>
                    <a:pt x="103" y="175"/>
                    <a:pt x="108" y="164"/>
                  </a:cubicBezTo>
                  <a:cubicBezTo>
                    <a:pt x="109" y="164"/>
                    <a:pt x="108" y="164"/>
                    <a:pt x="108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18" y="155"/>
                    <a:pt x="131" y="150"/>
                    <a:pt x="141" y="144"/>
                  </a:cubicBezTo>
                  <a:cubicBezTo>
                    <a:pt x="151" y="138"/>
                    <a:pt x="161" y="133"/>
                    <a:pt x="171" y="127"/>
                  </a:cubicBezTo>
                  <a:cubicBezTo>
                    <a:pt x="167" y="135"/>
                    <a:pt x="171" y="147"/>
                    <a:pt x="180" y="150"/>
                  </a:cubicBezTo>
                  <a:close/>
                  <a:moveTo>
                    <a:pt x="176" y="122"/>
                  </a:moveTo>
                  <a:cubicBezTo>
                    <a:pt x="161" y="129"/>
                    <a:pt x="147" y="137"/>
                    <a:pt x="133" y="145"/>
                  </a:cubicBezTo>
                  <a:cubicBezTo>
                    <a:pt x="124" y="150"/>
                    <a:pt x="114" y="154"/>
                    <a:pt x="108" y="162"/>
                  </a:cubicBezTo>
                  <a:cubicBezTo>
                    <a:pt x="79" y="143"/>
                    <a:pt x="51" y="124"/>
                    <a:pt x="23" y="103"/>
                  </a:cubicBezTo>
                  <a:cubicBezTo>
                    <a:pt x="23" y="103"/>
                    <a:pt x="23" y="102"/>
                    <a:pt x="24" y="102"/>
                  </a:cubicBezTo>
                  <a:cubicBezTo>
                    <a:pt x="24" y="102"/>
                    <a:pt x="24" y="102"/>
                    <a:pt x="24" y="102"/>
                  </a:cubicBezTo>
                  <a:cubicBezTo>
                    <a:pt x="27" y="101"/>
                    <a:pt x="31" y="100"/>
                    <a:pt x="34" y="99"/>
                  </a:cubicBezTo>
                  <a:cubicBezTo>
                    <a:pt x="56" y="115"/>
                    <a:pt x="79" y="129"/>
                    <a:pt x="103" y="141"/>
                  </a:cubicBezTo>
                  <a:cubicBezTo>
                    <a:pt x="103" y="141"/>
                    <a:pt x="103" y="141"/>
                    <a:pt x="103" y="141"/>
                  </a:cubicBezTo>
                  <a:cubicBezTo>
                    <a:pt x="103" y="142"/>
                    <a:pt x="104" y="142"/>
                    <a:pt x="104" y="142"/>
                  </a:cubicBezTo>
                  <a:cubicBezTo>
                    <a:pt x="105" y="141"/>
                    <a:pt x="105" y="141"/>
                    <a:pt x="105" y="141"/>
                  </a:cubicBezTo>
                  <a:cubicBezTo>
                    <a:pt x="105" y="141"/>
                    <a:pt x="105" y="141"/>
                    <a:pt x="105" y="141"/>
                  </a:cubicBezTo>
                  <a:cubicBezTo>
                    <a:pt x="106" y="141"/>
                    <a:pt x="106" y="141"/>
                    <a:pt x="106" y="140"/>
                  </a:cubicBezTo>
                  <a:cubicBezTo>
                    <a:pt x="124" y="132"/>
                    <a:pt x="141" y="122"/>
                    <a:pt x="158" y="112"/>
                  </a:cubicBezTo>
                  <a:cubicBezTo>
                    <a:pt x="157" y="113"/>
                    <a:pt x="158" y="114"/>
                    <a:pt x="158" y="114"/>
                  </a:cubicBezTo>
                  <a:cubicBezTo>
                    <a:pt x="163" y="118"/>
                    <a:pt x="170" y="120"/>
                    <a:pt x="176" y="122"/>
                  </a:cubicBezTo>
                  <a:close/>
                  <a:moveTo>
                    <a:pt x="179" y="96"/>
                  </a:moveTo>
                  <a:cubicBezTo>
                    <a:pt x="155" y="110"/>
                    <a:pt x="129" y="123"/>
                    <a:pt x="105" y="139"/>
                  </a:cubicBezTo>
                  <a:cubicBezTo>
                    <a:pt x="76" y="118"/>
                    <a:pt x="129" y="97"/>
                    <a:pt x="140" y="91"/>
                  </a:cubicBezTo>
                  <a:cubicBezTo>
                    <a:pt x="154" y="84"/>
                    <a:pt x="168" y="76"/>
                    <a:pt x="182" y="67"/>
                  </a:cubicBezTo>
                  <a:cubicBezTo>
                    <a:pt x="177" y="76"/>
                    <a:pt x="171" y="89"/>
                    <a:pt x="179" y="96"/>
                  </a:cubicBezTo>
                  <a:close/>
                  <a:moveTo>
                    <a:pt x="183" y="63"/>
                  </a:moveTo>
                  <a:cubicBezTo>
                    <a:pt x="168" y="72"/>
                    <a:pt x="154" y="80"/>
                    <a:pt x="138" y="88"/>
                  </a:cubicBezTo>
                  <a:cubicBezTo>
                    <a:pt x="127" y="95"/>
                    <a:pt x="113" y="99"/>
                    <a:pt x="103" y="108"/>
                  </a:cubicBezTo>
                  <a:cubicBezTo>
                    <a:pt x="103" y="108"/>
                    <a:pt x="103" y="108"/>
                    <a:pt x="103" y="107"/>
                  </a:cubicBezTo>
                  <a:cubicBezTo>
                    <a:pt x="73" y="88"/>
                    <a:pt x="45" y="67"/>
                    <a:pt x="17" y="46"/>
                  </a:cubicBezTo>
                  <a:cubicBezTo>
                    <a:pt x="17" y="46"/>
                    <a:pt x="17" y="45"/>
                    <a:pt x="16" y="45"/>
                  </a:cubicBezTo>
                  <a:cubicBezTo>
                    <a:pt x="41" y="29"/>
                    <a:pt x="68" y="17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122" y="26"/>
                    <a:pt x="152" y="47"/>
                    <a:pt x="183" y="63"/>
                  </a:cubicBezTo>
                  <a:cubicBezTo>
                    <a:pt x="183" y="63"/>
                    <a:pt x="183" y="63"/>
                    <a:pt x="183" y="6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49"/>
            <p:cNvSpPr>
              <a:spLocks/>
            </p:cNvSpPr>
            <p:nvPr/>
          </p:nvSpPr>
          <p:spPr bwMode="auto">
            <a:xfrm>
              <a:off x="10742613" y="8624888"/>
              <a:ext cx="58738" cy="4763"/>
            </a:xfrm>
            <a:custGeom>
              <a:avLst/>
              <a:gdLst>
                <a:gd name="T0" fmla="*/ 13 w 14"/>
                <a:gd name="T1" fmla="*/ 0 h 1"/>
                <a:gd name="T2" fmla="*/ 1 w 14"/>
                <a:gd name="T3" fmla="*/ 1 h 1"/>
                <a:gd name="T4" fmla="*/ 1 w 14"/>
                <a:gd name="T5" fmla="*/ 1 h 1"/>
                <a:gd name="T6" fmla="*/ 13 w 14"/>
                <a:gd name="T7" fmla="*/ 1 h 1"/>
                <a:gd name="T8" fmla="*/ 13 w 1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">
                  <a:moveTo>
                    <a:pt x="13" y="0"/>
                  </a:moveTo>
                  <a:cubicBezTo>
                    <a:pt x="9" y="0"/>
                    <a:pt x="5" y="0"/>
                    <a:pt x="1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5" y="1"/>
                    <a:pt x="9" y="1"/>
                    <a:pt x="13" y="1"/>
                  </a:cubicBezTo>
                  <a:cubicBezTo>
                    <a:pt x="14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50"/>
            <p:cNvSpPr>
              <a:spLocks/>
            </p:cNvSpPr>
            <p:nvPr/>
          </p:nvSpPr>
          <p:spPr bwMode="auto">
            <a:xfrm>
              <a:off x="10758488" y="8421688"/>
              <a:ext cx="80963" cy="9525"/>
            </a:xfrm>
            <a:custGeom>
              <a:avLst/>
              <a:gdLst>
                <a:gd name="T0" fmla="*/ 18 w 19"/>
                <a:gd name="T1" fmla="*/ 0 h 2"/>
                <a:gd name="T2" fmla="*/ 1 w 19"/>
                <a:gd name="T3" fmla="*/ 1 h 2"/>
                <a:gd name="T4" fmla="*/ 1 w 19"/>
                <a:gd name="T5" fmla="*/ 2 h 2"/>
                <a:gd name="T6" fmla="*/ 18 w 19"/>
                <a:gd name="T7" fmla="*/ 1 h 2"/>
                <a:gd name="T8" fmla="*/ 18 w 1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">
                  <a:moveTo>
                    <a:pt x="18" y="0"/>
                  </a:moveTo>
                  <a:cubicBezTo>
                    <a:pt x="12" y="1"/>
                    <a:pt x="6" y="1"/>
                    <a:pt x="1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6" y="2"/>
                    <a:pt x="12" y="2"/>
                    <a:pt x="18" y="1"/>
                  </a:cubicBezTo>
                  <a:cubicBezTo>
                    <a:pt x="19" y="1"/>
                    <a:pt x="19" y="0"/>
                    <a:pt x="1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727299" y="1073798"/>
            <a:ext cx="779463" cy="711200"/>
            <a:chOff x="7400925" y="811935"/>
            <a:chExt cx="779463" cy="711200"/>
          </a:xfrm>
        </p:grpSpPr>
        <p:sp>
          <p:nvSpPr>
            <p:cNvPr id="30" name="Freeform 65"/>
            <p:cNvSpPr>
              <a:spLocks noEditPoints="1"/>
            </p:cNvSpPr>
            <p:nvPr/>
          </p:nvSpPr>
          <p:spPr bwMode="auto">
            <a:xfrm>
              <a:off x="7400925" y="811935"/>
              <a:ext cx="779463" cy="711200"/>
            </a:xfrm>
            <a:custGeom>
              <a:avLst/>
              <a:gdLst>
                <a:gd name="T0" fmla="*/ 149 w 184"/>
                <a:gd name="T1" fmla="*/ 0 h 168"/>
                <a:gd name="T2" fmla="*/ 141 w 184"/>
                <a:gd name="T3" fmla="*/ 8 h 168"/>
                <a:gd name="T4" fmla="*/ 126 w 184"/>
                <a:gd name="T5" fmla="*/ 20 h 168"/>
                <a:gd name="T6" fmla="*/ 112 w 184"/>
                <a:gd name="T7" fmla="*/ 30 h 168"/>
                <a:gd name="T8" fmla="*/ 103 w 184"/>
                <a:gd name="T9" fmla="*/ 43 h 168"/>
                <a:gd name="T10" fmla="*/ 32 w 184"/>
                <a:gd name="T11" fmla="*/ 115 h 168"/>
                <a:gd name="T12" fmla="*/ 67 w 184"/>
                <a:gd name="T13" fmla="*/ 150 h 168"/>
                <a:gd name="T14" fmla="*/ 145 w 184"/>
                <a:gd name="T15" fmla="*/ 70 h 168"/>
                <a:gd name="T16" fmla="*/ 164 w 184"/>
                <a:gd name="T17" fmla="*/ 58 h 168"/>
                <a:gd name="T18" fmla="*/ 170 w 184"/>
                <a:gd name="T19" fmla="*/ 48 h 168"/>
                <a:gd name="T20" fmla="*/ 183 w 184"/>
                <a:gd name="T21" fmla="*/ 31 h 168"/>
                <a:gd name="T22" fmla="*/ 114 w 184"/>
                <a:gd name="T23" fmla="*/ 38 h 168"/>
                <a:gd name="T24" fmla="*/ 121 w 184"/>
                <a:gd name="T25" fmla="*/ 49 h 168"/>
                <a:gd name="T26" fmla="*/ 51 w 184"/>
                <a:gd name="T27" fmla="*/ 119 h 168"/>
                <a:gd name="T28" fmla="*/ 45 w 184"/>
                <a:gd name="T29" fmla="*/ 126 h 168"/>
                <a:gd name="T30" fmla="*/ 74 w 184"/>
                <a:gd name="T31" fmla="*/ 76 h 168"/>
                <a:gd name="T32" fmla="*/ 53 w 184"/>
                <a:gd name="T33" fmla="*/ 137 h 168"/>
                <a:gd name="T34" fmla="*/ 46 w 184"/>
                <a:gd name="T35" fmla="*/ 127 h 168"/>
                <a:gd name="T36" fmla="*/ 47 w 184"/>
                <a:gd name="T37" fmla="*/ 126 h 168"/>
                <a:gd name="T38" fmla="*/ 65 w 184"/>
                <a:gd name="T39" fmla="*/ 118 h 168"/>
                <a:gd name="T40" fmla="*/ 73 w 184"/>
                <a:gd name="T41" fmla="*/ 112 h 168"/>
                <a:gd name="T42" fmla="*/ 67 w 184"/>
                <a:gd name="T43" fmla="*/ 106 h 168"/>
                <a:gd name="T44" fmla="*/ 68 w 184"/>
                <a:gd name="T45" fmla="*/ 105 h 168"/>
                <a:gd name="T46" fmla="*/ 82 w 184"/>
                <a:gd name="T47" fmla="*/ 99 h 168"/>
                <a:gd name="T48" fmla="*/ 80 w 184"/>
                <a:gd name="T49" fmla="*/ 93 h 168"/>
                <a:gd name="T50" fmla="*/ 81 w 184"/>
                <a:gd name="T51" fmla="*/ 92 h 168"/>
                <a:gd name="T52" fmla="*/ 53 w 184"/>
                <a:gd name="T53" fmla="*/ 138 h 168"/>
                <a:gd name="T54" fmla="*/ 105 w 184"/>
                <a:gd name="T55" fmla="*/ 68 h 168"/>
                <a:gd name="T56" fmla="*/ 106 w 184"/>
                <a:gd name="T57" fmla="*/ 67 h 168"/>
                <a:gd name="T58" fmla="*/ 126 w 184"/>
                <a:gd name="T59" fmla="*/ 60 h 168"/>
                <a:gd name="T60" fmla="*/ 126 w 184"/>
                <a:gd name="T61" fmla="*/ 56 h 168"/>
                <a:gd name="T62" fmla="*/ 122 w 184"/>
                <a:gd name="T63" fmla="*/ 50 h 168"/>
                <a:gd name="T64" fmla="*/ 133 w 184"/>
                <a:gd name="T65" fmla="*/ 61 h 168"/>
                <a:gd name="T66" fmla="*/ 8 w 184"/>
                <a:gd name="T67" fmla="*/ 164 h 168"/>
                <a:gd name="T68" fmla="*/ 15 w 184"/>
                <a:gd name="T69" fmla="*/ 161 h 168"/>
                <a:gd name="T70" fmla="*/ 10 w 184"/>
                <a:gd name="T71" fmla="*/ 158 h 168"/>
                <a:gd name="T72" fmla="*/ 11 w 184"/>
                <a:gd name="T73" fmla="*/ 156 h 168"/>
                <a:gd name="T74" fmla="*/ 20 w 184"/>
                <a:gd name="T75" fmla="*/ 153 h 168"/>
                <a:gd name="T76" fmla="*/ 8 w 184"/>
                <a:gd name="T77" fmla="*/ 164 h 168"/>
                <a:gd name="T78" fmla="*/ 17 w 184"/>
                <a:gd name="T79" fmla="*/ 148 h 168"/>
                <a:gd name="T80" fmla="*/ 34 w 184"/>
                <a:gd name="T81" fmla="*/ 117 h 168"/>
                <a:gd name="T82" fmla="*/ 41 w 184"/>
                <a:gd name="T83" fmla="*/ 130 h 168"/>
                <a:gd name="T84" fmla="*/ 43 w 184"/>
                <a:gd name="T85" fmla="*/ 131 h 168"/>
                <a:gd name="T86" fmla="*/ 49 w 184"/>
                <a:gd name="T87" fmla="*/ 141 h 168"/>
                <a:gd name="T88" fmla="*/ 61 w 184"/>
                <a:gd name="T89" fmla="*/ 142 h 168"/>
                <a:gd name="T90" fmla="*/ 68 w 184"/>
                <a:gd name="T91" fmla="*/ 145 h 168"/>
                <a:gd name="T92" fmla="*/ 135 w 184"/>
                <a:gd name="T93" fmla="*/ 63 h 168"/>
                <a:gd name="T94" fmla="*/ 147 w 184"/>
                <a:gd name="T95" fmla="*/ 68 h 168"/>
                <a:gd name="T96" fmla="*/ 115 w 184"/>
                <a:gd name="T97" fmla="*/ 36 h 168"/>
                <a:gd name="T98" fmla="*/ 145 w 184"/>
                <a:gd name="T99" fmla="*/ 56 h 168"/>
                <a:gd name="T100" fmla="*/ 155 w 184"/>
                <a:gd name="T101" fmla="*/ 64 h 168"/>
                <a:gd name="T102" fmla="*/ 121 w 184"/>
                <a:gd name="T103" fmla="*/ 27 h 168"/>
                <a:gd name="T104" fmla="*/ 144 w 184"/>
                <a:gd name="T105" fmla="*/ 38 h 168"/>
                <a:gd name="T106" fmla="*/ 156 w 184"/>
                <a:gd name="T107" fmla="*/ 64 h 168"/>
                <a:gd name="T108" fmla="*/ 127 w 184"/>
                <a:gd name="T109" fmla="*/ 20 h 168"/>
                <a:gd name="T110" fmla="*/ 163 w 184"/>
                <a:gd name="T111" fmla="*/ 43 h 168"/>
                <a:gd name="T112" fmla="*/ 157 w 184"/>
                <a:gd name="T113" fmla="*/ 32 h 168"/>
                <a:gd name="T114" fmla="*/ 148 w 184"/>
                <a:gd name="T115" fmla="*/ 4 h 168"/>
                <a:gd name="T116" fmla="*/ 150 w 184"/>
                <a:gd name="T117" fmla="*/ 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4" h="168">
                  <a:moveTo>
                    <a:pt x="184" y="30"/>
                  </a:moveTo>
                  <a:cubicBezTo>
                    <a:pt x="182" y="22"/>
                    <a:pt x="176" y="16"/>
                    <a:pt x="170" y="12"/>
                  </a:cubicBezTo>
                  <a:cubicBezTo>
                    <a:pt x="164" y="7"/>
                    <a:pt x="157" y="1"/>
                    <a:pt x="149" y="0"/>
                  </a:cubicBezTo>
                  <a:cubicBezTo>
                    <a:pt x="149" y="0"/>
                    <a:pt x="148" y="1"/>
                    <a:pt x="148" y="1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45" y="3"/>
                    <a:pt x="143" y="6"/>
                    <a:pt x="141" y="8"/>
                  </a:cubicBezTo>
                  <a:cubicBezTo>
                    <a:pt x="138" y="10"/>
                    <a:pt x="136" y="12"/>
                    <a:pt x="135" y="14"/>
                  </a:cubicBezTo>
                  <a:cubicBezTo>
                    <a:pt x="130" y="13"/>
                    <a:pt x="127" y="14"/>
                    <a:pt x="126" y="20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5" y="20"/>
                    <a:pt x="125" y="20"/>
                    <a:pt x="124" y="20"/>
                  </a:cubicBezTo>
                  <a:cubicBezTo>
                    <a:pt x="120" y="19"/>
                    <a:pt x="117" y="23"/>
                    <a:pt x="118" y="26"/>
                  </a:cubicBezTo>
                  <a:cubicBezTo>
                    <a:pt x="116" y="27"/>
                    <a:pt x="114" y="27"/>
                    <a:pt x="112" y="30"/>
                  </a:cubicBezTo>
                  <a:cubicBezTo>
                    <a:pt x="112" y="30"/>
                    <a:pt x="112" y="31"/>
                    <a:pt x="113" y="31"/>
                  </a:cubicBezTo>
                  <a:cubicBezTo>
                    <a:pt x="112" y="33"/>
                    <a:pt x="113" y="35"/>
                    <a:pt x="113" y="36"/>
                  </a:cubicBezTo>
                  <a:cubicBezTo>
                    <a:pt x="109" y="38"/>
                    <a:pt x="107" y="40"/>
                    <a:pt x="103" y="43"/>
                  </a:cubicBezTo>
                  <a:cubicBezTo>
                    <a:pt x="95" y="51"/>
                    <a:pt x="86" y="59"/>
                    <a:pt x="78" y="67"/>
                  </a:cubicBezTo>
                  <a:cubicBezTo>
                    <a:pt x="63" y="82"/>
                    <a:pt x="47" y="98"/>
                    <a:pt x="32" y="114"/>
                  </a:cubicBezTo>
                  <a:cubicBezTo>
                    <a:pt x="32" y="114"/>
                    <a:pt x="32" y="114"/>
                    <a:pt x="32" y="115"/>
                  </a:cubicBezTo>
                  <a:cubicBezTo>
                    <a:pt x="23" y="132"/>
                    <a:pt x="13" y="150"/>
                    <a:pt x="1" y="166"/>
                  </a:cubicBezTo>
                  <a:cubicBezTo>
                    <a:pt x="0" y="167"/>
                    <a:pt x="1" y="168"/>
                    <a:pt x="2" y="168"/>
                  </a:cubicBezTo>
                  <a:cubicBezTo>
                    <a:pt x="23" y="167"/>
                    <a:pt x="47" y="156"/>
                    <a:pt x="67" y="150"/>
                  </a:cubicBezTo>
                  <a:cubicBezTo>
                    <a:pt x="67" y="150"/>
                    <a:pt x="67" y="150"/>
                    <a:pt x="67" y="150"/>
                  </a:cubicBezTo>
                  <a:cubicBezTo>
                    <a:pt x="67" y="150"/>
                    <a:pt x="68" y="150"/>
                    <a:pt x="68" y="149"/>
                  </a:cubicBezTo>
                  <a:cubicBezTo>
                    <a:pt x="93" y="122"/>
                    <a:pt x="119" y="96"/>
                    <a:pt x="145" y="70"/>
                  </a:cubicBezTo>
                  <a:cubicBezTo>
                    <a:pt x="149" y="72"/>
                    <a:pt x="153" y="73"/>
                    <a:pt x="155" y="70"/>
                  </a:cubicBezTo>
                  <a:cubicBezTo>
                    <a:pt x="156" y="69"/>
                    <a:pt x="156" y="68"/>
                    <a:pt x="156" y="67"/>
                  </a:cubicBezTo>
                  <a:cubicBezTo>
                    <a:pt x="161" y="68"/>
                    <a:pt x="165" y="64"/>
                    <a:pt x="164" y="58"/>
                  </a:cubicBezTo>
                  <a:cubicBezTo>
                    <a:pt x="168" y="58"/>
                    <a:pt x="171" y="55"/>
                    <a:pt x="171" y="51"/>
                  </a:cubicBezTo>
                  <a:cubicBezTo>
                    <a:pt x="171" y="50"/>
                    <a:pt x="170" y="49"/>
                    <a:pt x="170" y="48"/>
                  </a:cubicBezTo>
                  <a:cubicBezTo>
                    <a:pt x="170" y="48"/>
                    <a:pt x="170" y="48"/>
                    <a:pt x="170" y="48"/>
                  </a:cubicBezTo>
                  <a:cubicBezTo>
                    <a:pt x="175" y="43"/>
                    <a:pt x="179" y="39"/>
                    <a:pt x="183" y="34"/>
                  </a:cubicBezTo>
                  <a:cubicBezTo>
                    <a:pt x="183" y="33"/>
                    <a:pt x="183" y="33"/>
                    <a:pt x="183" y="32"/>
                  </a:cubicBezTo>
                  <a:cubicBezTo>
                    <a:pt x="183" y="32"/>
                    <a:pt x="183" y="32"/>
                    <a:pt x="183" y="31"/>
                  </a:cubicBezTo>
                  <a:cubicBezTo>
                    <a:pt x="183" y="31"/>
                    <a:pt x="184" y="31"/>
                    <a:pt x="184" y="30"/>
                  </a:cubicBezTo>
                  <a:close/>
                  <a:moveTo>
                    <a:pt x="74" y="76"/>
                  </a:moveTo>
                  <a:cubicBezTo>
                    <a:pt x="86" y="64"/>
                    <a:pt x="99" y="48"/>
                    <a:pt x="114" y="38"/>
                  </a:cubicBezTo>
                  <a:cubicBezTo>
                    <a:pt x="115" y="39"/>
                    <a:pt x="115" y="40"/>
                    <a:pt x="116" y="42"/>
                  </a:cubicBezTo>
                  <a:cubicBezTo>
                    <a:pt x="118" y="44"/>
                    <a:pt x="120" y="46"/>
                    <a:pt x="122" y="48"/>
                  </a:cubicBezTo>
                  <a:cubicBezTo>
                    <a:pt x="122" y="48"/>
                    <a:pt x="121" y="48"/>
                    <a:pt x="121" y="49"/>
                  </a:cubicBezTo>
                  <a:cubicBezTo>
                    <a:pt x="97" y="71"/>
                    <a:pt x="74" y="94"/>
                    <a:pt x="52" y="118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51" y="118"/>
                    <a:pt x="51" y="119"/>
                    <a:pt x="51" y="119"/>
                  </a:cubicBezTo>
                  <a:cubicBezTo>
                    <a:pt x="49" y="121"/>
                    <a:pt x="47" y="124"/>
                    <a:pt x="45" y="126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5" y="124"/>
                    <a:pt x="44" y="122"/>
                    <a:pt x="44" y="121"/>
                  </a:cubicBezTo>
                  <a:cubicBezTo>
                    <a:pt x="42" y="118"/>
                    <a:pt x="39" y="116"/>
                    <a:pt x="35" y="115"/>
                  </a:cubicBezTo>
                  <a:cubicBezTo>
                    <a:pt x="48" y="102"/>
                    <a:pt x="61" y="89"/>
                    <a:pt x="74" y="76"/>
                  </a:cubicBezTo>
                  <a:close/>
                  <a:moveTo>
                    <a:pt x="53" y="139"/>
                  </a:moveTo>
                  <a:cubicBezTo>
                    <a:pt x="53" y="139"/>
                    <a:pt x="53" y="139"/>
                    <a:pt x="53" y="139"/>
                  </a:cubicBezTo>
                  <a:cubicBezTo>
                    <a:pt x="53" y="138"/>
                    <a:pt x="53" y="138"/>
                    <a:pt x="53" y="137"/>
                  </a:cubicBezTo>
                  <a:cubicBezTo>
                    <a:pt x="53" y="135"/>
                    <a:pt x="53" y="133"/>
                    <a:pt x="52" y="132"/>
                  </a:cubicBezTo>
                  <a:cubicBezTo>
                    <a:pt x="50" y="130"/>
                    <a:pt x="47" y="129"/>
                    <a:pt x="45" y="129"/>
                  </a:cubicBezTo>
                  <a:cubicBezTo>
                    <a:pt x="45" y="128"/>
                    <a:pt x="46" y="128"/>
                    <a:pt x="46" y="127"/>
                  </a:cubicBezTo>
                  <a:cubicBezTo>
                    <a:pt x="50" y="128"/>
                    <a:pt x="54" y="128"/>
                    <a:pt x="57" y="128"/>
                  </a:cubicBezTo>
                  <a:cubicBezTo>
                    <a:pt x="58" y="128"/>
                    <a:pt x="58" y="126"/>
                    <a:pt x="57" y="126"/>
                  </a:cubicBezTo>
                  <a:cubicBezTo>
                    <a:pt x="54" y="127"/>
                    <a:pt x="51" y="126"/>
                    <a:pt x="47" y="126"/>
                  </a:cubicBezTo>
                  <a:cubicBezTo>
                    <a:pt x="50" y="124"/>
                    <a:pt x="52" y="122"/>
                    <a:pt x="54" y="120"/>
                  </a:cubicBezTo>
                  <a:cubicBezTo>
                    <a:pt x="58" y="120"/>
                    <a:pt x="61" y="120"/>
                    <a:pt x="65" y="120"/>
                  </a:cubicBezTo>
                  <a:cubicBezTo>
                    <a:pt x="66" y="120"/>
                    <a:pt x="66" y="118"/>
                    <a:pt x="65" y="118"/>
                  </a:cubicBezTo>
                  <a:cubicBezTo>
                    <a:pt x="62" y="118"/>
                    <a:pt x="59" y="118"/>
                    <a:pt x="55" y="118"/>
                  </a:cubicBezTo>
                  <a:cubicBezTo>
                    <a:pt x="57" y="116"/>
                    <a:pt x="59" y="114"/>
                    <a:pt x="61" y="112"/>
                  </a:cubicBezTo>
                  <a:cubicBezTo>
                    <a:pt x="65" y="112"/>
                    <a:pt x="69" y="112"/>
                    <a:pt x="73" y="112"/>
                  </a:cubicBezTo>
                  <a:cubicBezTo>
                    <a:pt x="74" y="112"/>
                    <a:pt x="74" y="111"/>
                    <a:pt x="73" y="111"/>
                  </a:cubicBezTo>
                  <a:cubicBezTo>
                    <a:pt x="70" y="111"/>
                    <a:pt x="66" y="111"/>
                    <a:pt x="63" y="111"/>
                  </a:cubicBezTo>
                  <a:cubicBezTo>
                    <a:pt x="64" y="109"/>
                    <a:pt x="66" y="108"/>
                    <a:pt x="67" y="106"/>
                  </a:cubicBezTo>
                  <a:cubicBezTo>
                    <a:pt x="71" y="106"/>
                    <a:pt x="75" y="106"/>
                    <a:pt x="78" y="106"/>
                  </a:cubicBezTo>
                  <a:cubicBezTo>
                    <a:pt x="79" y="106"/>
                    <a:pt x="79" y="105"/>
                    <a:pt x="78" y="105"/>
                  </a:cubicBezTo>
                  <a:cubicBezTo>
                    <a:pt x="75" y="105"/>
                    <a:pt x="72" y="105"/>
                    <a:pt x="68" y="105"/>
                  </a:cubicBezTo>
                  <a:cubicBezTo>
                    <a:pt x="70" y="103"/>
                    <a:pt x="73" y="101"/>
                    <a:pt x="75" y="99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78" y="99"/>
                    <a:pt x="80" y="99"/>
                    <a:pt x="82" y="99"/>
                  </a:cubicBezTo>
                  <a:cubicBezTo>
                    <a:pt x="83" y="99"/>
                    <a:pt x="83" y="98"/>
                    <a:pt x="82" y="98"/>
                  </a:cubicBezTo>
                  <a:cubicBezTo>
                    <a:pt x="80" y="98"/>
                    <a:pt x="78" y="98"/>
                    <a:pt x="76" y="98"/>
                  </a:cubicBezTo>
                  <a:cubicBezTo>
                    <a:pt x="77" y="96"/>
                    <a:pt x="78" y="95"/>
                    <a:pt x="80" y="93"/>
                  </a:cubicBezTo>
                  <a:cubicBezTo>
                    <a:pt x="85" y="93"/>
                    <a:pt x="90" y="93"/>
                    <a:pt x="95" y="93"/>
                  </a:cubicBezTo>
                  <a:cubicBezTo>
                    <a:pt x="96" y="93"/>
                    <a:pt x="96" y="92"/>
                    <a:pt x="95" y="92"/>
                  </a:cubicBezTo>
                  <a:cubicBezTo>
                    <a:pt x="90" y="91"/>
                    <a:pt x="86" y="91"/>
                    <a:pt x="81" y="92"/>
                  </a:cubicBezTo>
                  <a:cubicBezTo>
                    <a:pt x="86" y="87"/>
                    <a:pt x="91" y="82"/>
                    <a:pt x="95" y="78"/>
                  </a:cubicBezTo>
                  <a:cubicBezTo>
                    <a:pt x="101" y="78"/>
                    <a:pt x="107" y="78"/>
                    <a:pt x="113" y="78"/>
                  </a:cubicBezTo>
                  <a:cubicBezTo>
                    <a:pt x="92" y="97"/>
                    <a:pt x="72" y="117"/>
                    <a:pt x="53" y="138"/>
                  </a:cubicBezTo>
                  <a:cubicBezTo>
                    <a:pt x="53" y="138"/>
                    <a:pt x="53" y="138"/>
                    <a:pt x="53" y="139"/>
                  </a:cubicBezTo>
                  <a:close/>
                  <a:moveTo>
                    <a:pt x="97" y="76"/>
                  </a:moveTo>
                  <a:cubicBezTo>
                    <a:pt x="100" y="73"/>
                    <a:pt x="102" y="71"/>
                    <a:pt x="105" y="68"/>
                  </a:cubicBezTo>
                  <a:cubicBezTo>
                    <a:pt x="109" y="69"/>
                    <a:pt x="113" y="69"/>
                    <a:pt x="117" y="69"/>
                  </a:cubicBezTo>
                  <a:cubicBezTo>
                    <a:pt x="118" y="68"/>
                    <a:pt x="118" y="67"/>
                    <a:pt x="117" y="67"/>
                  </a:cubicBezTo>
                  <a:cubicBezTo>
                    <a:pt x="113" y="67"/>
                    <a:pt x="110" y="67"/>
                    <a:pt x="106" y="67"/>
                  </a:cubicBezTo>
                  <a:cubicBezTo>
                    <a:pt x="108" y="65"/>
                    <a:pt x="110" y="63"/>
                    <a:pt x="112" y="61"/>
                  </a:cubicBezTo>
                  <a:cubicBezTo>
                    <a:pt x="116" y="62"/>
                    <a:pt x="121" y="62"/>
                    <a:pt x="126" y="62"/>
                  </a:cubicBezTo>
                  <a:cubicBezTo>
                    <a:pt x="127" y="62"/>
                    <a:pt x="127" y="60"/>
                    <a:pt x="126" y="60"/>
                  </a:cubicBezTo>
                  <a:cubicBezTo>
                    <a:pt x="122" y="60"/>
                    <a:pt x="117" y="60"/>
                    <a:pt x="113" y="60"/>
                  </a:cubicBezTo>
                  <a:cubicBezTo>
                    <a:pt x="115" y="58"/>
                    <a:pt x="116" y="57"/>
                    <a:pt x="118" y="55"/>
                  </a:cubicBezTo>
                  <a:cubicBezTo>
                    <a:pt x="120" y="56"/>
                    <a:pt x="123" y="56"/>
                    <a:pt x="126" y="56"/>
                  </a:cubicBezTo>
                  <a:cubicBezTo>
                    <a:pt x="127" y="56"/>
                    <a:pt x="127" y="55"/>
                    <a:pt x="126" y="55"/>
                  </a:cubicBezTo>
                  <a:cubicBezTo>
                    <a:pt x="123" y="55"/>
                    <a:pt x="121" y="54"/>
                    <a:pt x="119" y="54"/>
                  </a:cubicBezTo>
                  <a:cubicBezTo>
                    <a:pt x="120" y="53"/>
                    <a:pt x="121" y="52"/>
                    <a:pt x="122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6" y="53"/>
                    <a:pt x="129" y="57"/>
                    <a:pt x="133" y="61"/>
                  </a:cubicBezTo>
                  <a:cubicBezTo>
                    <a:pt x="133" y="61"/>
                    <a:pt x="133" y="61"/>
                    <a:pt x="133" y="61"/>
                  </a:cubicBezTo>
                  <a:cubicBezTo>
                    <a:pt x="127" y="66"/>
                    <a:pt x="121" y="71"/>
                    <a:pt x="115" y="76"/>
                  </a:cubicBezTo>
                  <a:cubicBezTo>
                    <a:pt x="109" y="76"/>
                    <a:pt x="103" y="76"/>
                    <a:pt x="97" y="76"/>
                  </a:cubicBezTo>
                  <a:close/>
                  <a:moveTo>
                    <a:pt x="8" y="164"/>
                  </a:moveTo>
                  <a:cubicBezTo>
                    <a:pt x="6" y="164"/>
                    <a:pt x="5" y="163"/>
                    <a:pt x="6" y="162"/>
                  </a:cubicBezTo>
                  <a:cubicBezTo>
                    <a:pt x="9" y="162"/>
                    <a:pt x="12" y="162"/>
                    <a:pt x="14" y="162"/>
                  </a:cubicBezTo>
                  <a:cubicBezTo>
                    <a:pt x="15" y="162"/>
                    <a:pt x="15" y="161"/>
                    <a:pt x="15" y="161"/>
                  </a:cubicBezTo>
                  <a:cubicBezTo>
                    <a:pt x="12" y="161"/>
                    <a:pt x="10" y="160"/>
                    <a:pt x="8" y="160"/>
                  </a:cubicBezTo>
                  <a:cubicBezTo>
                    <a:pt x="8" y="160"/>
                    <a:pt x="8" y="160"/>
                    <a:pt x="9" y="160"/>
                  </a:cubicBezTo>
                  <a:cubicBezTo>
                    <a:pt x="9" y="159"/>
                    <a:pt x="10" y="158"/>
                    <a:pt x="10" y="158"/>
                  </a:cubicBezTo>
                  <a:cubicBezTo>
                    <a:pt x="13" y="158"/>
                    <a:pt x="16" y="158"/>
                    <a:pt x="19" y="158"/>
                  </a:cubicBezTo>
                  <a:cubicBezTo>
                    <a:pt x="20" y="158"/>
                    <a:pt x="20" y="156"/>
                    <a:pt x="19" y="156"/>
                  </a:cubicBezTo>
                  <a:cubicBezTo>
                    <a:pt x="16" y="156"/>
                    <a:pt x="14" y="156"/>
                    <a:pt x="11" y="156"/>
                  </a:cubicBezTo>
                  <a:cubicBezTo>
                    <a:pt x="12" y="155"/>
                    <a:pt x="12" y="155"/>
                    <a:pt x="13" y="154"/>
                  </a:cubicBezTo>
                  <a:cubicBezTo>
                    <a:pt x="13" y="153"/>
                    <a:pt x="13" y="153"/>
                    <a:pt x="14" y="152"/>
                  </a:cubicBezTo>
                  <a:cubicBezTo>
                    <a:pt x="16" y="153"/>
                    <a:pt x="18" y="153"/>
                    <a:pt x="20" y="153"/>
                  </a:cubicBezTo>
                  <a:cubicBezTo>
                    <a:pt x="22" y="155"/>
                    <a:pt x="23" y="158"/>
                    <a:pt x="23" y="160"/>
                  </a:cubicBezTo>
                  <a:cubicBezTo>
                    <a:pt x="23" y="161"/>
                    <a:pt x="23" y="161"/>
                    <a:pt x="24" y="161"/>
                  </a:cubicBezTo>
                  <a:cubicBezTo>
                    <a:pt x="17" y="163"/>
                    <a:pt x="11" y="165"/>
                    <a:pt x="8" y="164"/>
                  </a:cubicBezTo>
                  <a:close/>
                  <a:moveTo>
                    <a:pt x="37" y="156"/>
                  </a:moveTo>
                  <a:cubicBezTo>
                    <a:pt x="35" y="157"/>
                    <a:pt x="31" y="158"/>
                    <a:pt x="26" y="160"/>
                  </a:cubicBezTo>
                  <a:cubicBezTo>
                    <a:pt x="25" y="155"/>
                    <a:pt x="22" y="150"/>
                    <a:pt x="17" y="148"/>
                  </a:cubicBezTo>
                  <a:cubicBezTo>
                    <a:pt x="18" y="146"/>
                    <a:pt x="19" y="144"/>
                    <a:pt x="20" y="142"/>
                  </a:cubicBezTo>
                  <a:cubicBezTo>
                    <a:pt x="25" y="134"/>
                    <a:pt x="29" y="126"/>
                    <a:pt x="33" y="117"/>
                  </a:cubicBezTo>
                  <a:cubicBezTo>
                    <a:pt x="33" y="117"/>
                    <a:pt x="33" y="117"/>
                    <a:pt x="34" y="117"/>
                  </a:cubicBezTo>
                  <a:cubicBezTo>
                    <a:pt x="37" y="118"/>
                    <a:pt x="40" y="119"/>
                    <a:pt x="41" y="123"/>
                  </a:cubicBezTo>
                  <a:cubicBezTo>
                    <a:pt x="43" y="125"/>
                    <a:pt x="42" y="127"/>
                    <a:pt x="41" y="130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41" y="131"/>
                    <a:pt x="41" y="131"/>
                  </a:cubicBezTo>
                  <a:cubicBezTo>
                    <a:pt x="41" y="132"/>
                    <a:pt x="42" y="133"/>
                    <a:pt x="43" y="132"/>
                  </a:cubicBezTo>
                  <a:cubicBezTo>
                    <a:pt x="43" y="132"/>
                    <a:pt x="43" y="132"/>
                    <a:pt x="43" y="131"/>
                  </a:cubicBezTo>
                  <a:cubicBezTo>
                    <a:pt x="46" y="131"/>
                    <a:pt x="48" y="132"/>
                    <a:pt x="50" y="134"/>
                  </a:cubicBezTo>
                  <a:cubicBezTo>
                    <a:pt x="50" y="135"/>
                    <a:pt x="50" y="136"/>
                    <a:pt x="50" y="138"/>
                  </a:cubicBezTo>
                  <a:cubicBezTo>
                    <a:pt x="50" y="139"/>
                    <a:pt x="49" y="140"/>
                    <a:pt x="49" y="141"/>
                  </a:cubicBezTo>
                  <a:cubicBezTo>
                    <a:pt x="49" y="142"/>
                    <a:pt x="50" y="142"/>
                    <a:pt x="51" y="142"/>
                  </a:cubicBezTo>
                  <a:cubicBezTo>
                    <a:pt x="51" y="142"/>
                    <a:pt x="51" y="142"/>
                    <a:pt x="52" y="141"/>
                  </a:cubicBezTo>
                  <a:cubicBezTo>
                    <a:pt x="55" y="140"/>
                    <a:pt x="58" y="140"/>
                    <a:pt x="61" y="142"/>
                  </a:cubicBezTo>
                  <a:cubicBezTo>
                    <a:pt x="63" y="143"/>
                    <a:pt x="64" y="145"/>
                    <a:pt x="65" y="147"/>
                  </a:cubicBezTo>
                  <a:cubicBezTo>
                    <a:pt x="56" y="150"/>
                    <a:pt x="47" y="153"/>
                    <a:pt x="37" y="156"/>
                  </a:cubicBezTo>
                  <a:close/>
                  <a:moveTo>
                    <a:pt x="68" y="145"/>
                  </a:moveTo>
                  <a:cubicBezTo>
                    <a:pt x="67" y="142"/>
                    <a:pt x="64" y="140"/>
                    <a:pt x="62" y="139"/>
                  </a:cubicBezTo>
                  <a:cubicBezTo>
                    <a:pt x="60" y="138"/>
                    <a:pt x="57" y="138"/>
                    <a:pt x="55" y="138"/>
                  </a:cubicBezTo>
                  <a:cubicBezTo>
                    <a:pt x="81" y="113"/>
                    <a:pt x="107" y="87"/>
                    <a:pt x="135" y="63"/>
                  </a:cubicBezTo>
                  <a:cubicBezTo>
                    <a:pt x="137" y="65"/>
                    <a:pt x="140" y="67"/>
                    <a:pt x="144" y="69"/>
                  </a:cubicBezTo>
                  <a:cubicBezTo>
                    <a:pt x="117" y="93"/>
                    <a:pt x="92" y="119"/>
                    <a:pt x="68" y="145"/>
                  </a:cubicBezTo>
                  <a:close/>
                  <a:moveTo>
                    <a:pt x="147" y="68"/>
                  </a:moveTo>
                  <a:cubicBezTo>
                    <a:pt x="140" y="67"/>
                    <a:pt x="134" y="59"/>
                    <a:pt x="130" y="54"/>
                  </a:cubicBezTo>
                  <a:cubicBezTo>
                    <a:pt x="126" y="50"/>
                    <a:pt x="119" y="43"/>
                    <a:pt x="116" y="37"/>
                  </a:cubicBezTo>
                  <a:cubicBezTo>
                    <a:pt x="116" y="36"/>
                    <a:pt x="116" y="36"/>
                    <a:pt x="115" y="36"/>
                  </a:cubicBezTo>
                  <a:cubicBezTo>
                    <a:pt x="115" y="34"/>
                    <a:pt x="114" y="33"/>
                    <a:pt x="114" y="31"/>
                  </a:cubicBezTo>
                  <a:cubicBezTo>
                    <a:pt x="122" y="26"/>
                    <a:pt x="135" y="45"/>
                    <a:pt x="139" y="49"/>
                  </a:cubicBezTo>
                  <a:cubicBezTo>
                    <a:pt x="141" y="51"/>
                    <a:pt x="143" y="54"/>
                    <a:pt x="145" y="56"/>
                  </a:cubicBezTo>
                  <a:cubicBezTo>
                    <a:pt x="148" y="59"/>
                    <a:pt x="155" y="69"/>
                    <a:pt x="147" y="68"/>
                  </a:cubicBezTo>
                  <a:close/>
                  <a:moveTo>
                    <a:pt x="156" y="64"/>
                  </a:moveTo>
                  <a:cubicBezTo>
                    <a:pt x="156" y="64"/>
                    <a:pt x="155" y="64"/>
                    <a:pt x="155" y="64"/>
                  </a:cubicBezTo>
                  <a:cubicBezTo>
                    <a:pt x="154" y="63"/>
                    <a:pt x="154" y="62"/>
                    <a:pt x="153" y="61"/>
                  </a:cubicBezTo>
                  <a:cubicBezTo>
                    <a:pt x="149" y="54"/>
                    <a:pt x="142" y="48"/>
                    <a:pt x="136" y="42"/>
                  </a:cubicBezTo>
                  <a:cubicBezTo>
                    <a:pt x="133" y="39"/>
                    <a:pt x="127" y="29"/>
                    <a:pt x="121" y="27"/>
                  </a:cubicBezTo>
                  <a:cubicBezTo>
                    <a:pt x="125" y="23"/>
                    <a:pt x="128" y="22"/>
                    <a:pt x="131" y="26"/>
                  </a:cubicBezTo>
                  <a:cubicBezTo>
                    <a:pt x="133" y="28"/>
                    <a:pt x="135" y="29"/>
                    <a:pt x="136" y="31"/>
                  </a:cubicBezTo>
                  <a:cubicBezTo>
                    <a:pt x="139" y="33"/>
                    <a:pt x="142" y="35"/>
                    <a:pt x="144" y="38"/>
                  </a:cubicBezTo>
                  <a:cubicBezTo>
                    <a:pt x="147" y="40"/>
                    <a:pt x="150" y="43"/>
                    <a:pt x="152" y="46"/>
                  </a:cubicBezTo>
                  <a:cubicBezTo>
                    <a:pt x="154" y="47"/>
                    <a:pt x="155" y="49"/>
                    <a:pt x="157" y="50"/>
                  </a:cubicBezTo>
                  <a:cubicBezTo>
                    <a:pt x="161" y="53"/>
                    <a:pt x="161" y="58"/>
                    <a:pt x="156" y="64"/>
                  </a:cubicBezTo>
                  <a:close/>
                  <a:moveTo>
                    <a:pt x="164" y="55"/>
                  </a:moveTo>
                  <a:cubicBezTo>
                    <a:pt x="161" y="47"/>
                    <a:pt x="151" y="41"/>
                    <a:pt x="146" y="36"/>
                  </a:cubicBezTo>
                  <a:cubicBezTo>
                    <a:pt x="141" y="32"/>
                    <a:pt x="134" y="22"/>
                    <a:pt x="127" y="20"/>
                  </a:cubicBezTo>
                  <a:cubicBezTo>
                    <a:pt x="135" y="12"/>
                    <a:pt x="146" y="26"/>
                    <a:pt x="151" y="31"/>
                  </a:cubicBezTo>
                  <a:cubicBezTo>
                    <a:pt x="154" y="34"/>
                    <a:pt x="157" y="36"/>
                    <a:pt x="159" y="39"/>
                  </a:cubicBezTo>
                  <a:cubicBezTo>
                    <a:pt x="160" y="40"/>
                    <a:pt x="162" y="42"/>
                    <a:pt x="163" y="43"/>
                  </a:cubicBezTo>
                  <a:cubicBezTo>
                    <a:pt x="168" y="46"/>
                    <a:pt x="168" y="50"/>
                    <a:pt x="164" y="55"/>
                  </a:cubicBezTo>
                  <a:close/>
                  <a:moveTo>
                    <a:pt x="169" y="46"/>
                  </a:moveTo>
                  <a:cubicBezTo>
                    <a:pt x="166" y="41"/>
                    <a:pt x="160" y="36"/>
                    <a:pt x="157" y="32"/>
                  </a:cubicBezTo>
                  <a:cubicBezTo>
                    <a:pt x="154" y="30"/>
                    <a:pt x="145" y="19"/>
                    <a:pt x="137" y="15"/>
                  </a:cubicBezTo>
                  <a:cubicBezTo>
                    <a:pt x="139" y="13"/>
                    <a:pt x="141" y="11"/>
                    <a:pt x="143" y="9"/>
                  </a:cubicBezTo>
                  <a:cubicBezTo>
                    <a:pt x="145" y="8"/>
                    <a:pt x="147" y="6"/>
                    <a:pt x="148" y="4"/>
                  </a:cubicBezTo>
                  <a:cubicBezTo>
                    <a:pt x="154" y="18"/>
                    <a:pt x="166" y="29"/>
                    <a:pt x="180" y="33"/>
                  </a:cubicBezTo>
                  <a:cubicBezTo>
                    <a:pt x="177" y="37"/>
                    <a:pt x="173" y="41"/>
                    <a:pt x="169" y="46"/>
                  </a:cubicBezTo>
                  <a:close/>
                  <a:moveTo>
                    <a:pt x="150" y="2"/>
                  </a:moveTo>
                  <a:cubicBezTo>
                    <a:pt x="163" y="7"/>
                    <a:pt x="175" y="18"/>
                    <a:pt x="181" y="30"/>
                  </a:cubicBezTo>
                  <a:cubicBezTo>
                    <a:pt x="167" y="26"/>
                    <a:pt x="156" y="16"/>
                    <a:pt x="150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66"/>
            <p:cNvSpPr>
              <a:spLocks/>
            </p:cNvSpPr>
            <p:nvPr/>
          </p:nvSpPr>
          <p:spPr bwMode="auto">
            <a:xfrm>
              <a:off x="7777162" y="1167535"/>
              <a:ext cx="42863" cy="4763"/>
            </a:xfrm>
            <a:custGeom>
              <a:avLst/>
              <a:gdLst>
                <a:gd name="T0" fmla="*/ 9 w 10"/>
                <a:gd name="T1" fmla="*/ 0 h 1"/>
                <a:gd name="T2" fmla="*/ 1 w 10"/>
                <a:gd name="T3" fmla="*/ 0 h 1"/>
                <a:gd name="T4" fmla="*/ 1 w 10"/>
                <a:gd name="T5" fmla="*/ 1 h 1"/>
                <a:gd name="T6" fmla="*/ 9 w 10"/>
                <a:gd name="T7" fmla="*/ 1 h 1"/>
                <a:gd name="T8" fmla="*/ 9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9" y="0"/>
                  </a:moveTo>
                  <a:cubicBezTo>
                    <a:pt x="6" y="0"/>
                    <a:pt x="3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10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2" name="Freeform 76"/>
          <p:cNvSpPr>
            <a:spLocks noEditPoints="1"/>
          </p:cNvSpPr>
          <p:nvPr/>
        </p:nvSpPr>
        <p:spPr bwMode="auto">
          <a:xfrm>
            <a:off x="10504570" y="2601198"/>
            <a:ext cx="1076325" cy="1055688"/>
          </a:xfrm>
          <a:custGeom>
            <a:avLst/>
            <a:gdLst>
              <a:gd name="T0" fmla="*/ 234 w 254"/>
              <a:gd name="T1" fmla="*/ 0 h 249"/>
              <a:gd name="T2" fmla="*/ 177 w 254"/>
              <a:gd name="T3" fmla="*/ 42 h 249"/>
              <a:gd name="T4" fmla="*/ 175 w 254"/>
              <a:gd name="T5" fmla="*/ 43 h 249"/>
              <a:gd name="T6" fmla="*/ 154 w 254"/>
              <a:gd name="T7" fmla="*/ 51 h 249"/>
              <a:gd name="T8" fmla="*/ 94 w 254"/>
              <a:gd name="T9" fmla="*/ 75 h 249"/>
              <a:gd name="T10" fmla="*/ 89 w 254"/>
              <a:gd name="T11" fmla="*/ 77 h 249"/>
              <a:gd name="T12" fmla="*/ 68 w 254"/>
              <a:gd name="T13" fmla="*/ 90 h 249"/>
              <a:gd name="T14" fmla="*/ 67 w 254"/>
              <a:gd name="T15" fmla="*/ 90 h 249"/>
              <a:gd name="T16" fmla="*/ 40 w 254"/>
              <a:gd name="T17" fmla="*/ 115 h 249"/>
              <a:gd name="T18" fmla="*/ 22 w 254"/>
              <a:gd name="T19" fmla="*/ 164 h 249"/>
              <a:gd name="T20" fmla="*/ 31 w 254"/>
              <a:gd name="T21" fmla="*/ 202 h 249"/>
              <a:gd name="T22" fmla="*/ 41 w 254"/>
              <a:gd name="T23" fmla="*/ 216 h 249"/>
              <a:gd name="T24" fmla="*/ 2 w 254"/>
              <a:gd name="T25" fmla="*/ 245 h 249"/>
              <a:gd name="T26" fmla="*/ 96 w 254"/>
              <a:gd name="T27" fmla="*/ 242 h 249"/>
              <a:gd name="T28" fmla="*/ 236 w 254"/>
              <a:gd name="T29" fmla="*/ 2 h 249"/>
              <a:gd name="T30" fmla="*/ 51 w 254"/>
              <a:gd name="T31" fmla="*/ 206 h 249"/>
              <a:gd name="T32" fmla="*/ 35 w 254"/>
              <a:gd name="T33" fmla="*/ 201 h 249"/>
              <a:gd name="T34" fmla="*/ 34 w 254"/>
              <a:gd name="T35" fmla="*/ 190 h 249"/>
              <a:gd name="T36" fmla="*/ 52 w 254"/>
              <a:gd name="T37" fmla="*/ 193 h 249"/>
              <a:gd name="T38" fmla="*/ 32 w 254"/>
              <a:gd name="T39" fmla="*/ 188 h 249"/>
              <a:gd name="T40" fmla="*/ 30 w 254"/>
              <a:gd name="T41" fmla="*/ 188 h 249"/>
              <a:gd name="T42" fmla="*/ 29 w 254"/>
              <a:gd name="T43" fmla="*/ 187 h 249"/>
              <a:gd name="T44" fmla="*/ 61 w 254"/>
              <a:gd name="T45" fmla="*/ 181 h 249"/>
              <a:gd name="T46" fmla="*/ 27 w 254"/>
              <a:gd name="T47" fmla="*/ 174 h 249"/>
              <a:gd name="T48" fmla="*/ 26 w 254"/>
              <a:gd name="T49" fmla="*/ 163 h 249"/>
              <a:gd name="T50" fmla="*/ 85 w 254"/>
              <a:gd name="T51" fmla="*/ 169 h 249"/>
              <a:gd name="T52" fmla="*/ 27 w 254"/>
              <a:gd name="T53" fmla="*/ 161 h 249"/>
              <a:gd name="T54" fmla="*/ 26 w 254"/>
              <a:gd name="T55" fmla="*/ 161 h 249"/>
              <a:gd name="T56" fmla="*/ 61 w 254"/>
              <a:gd name="T57" fmla="*/ 150 h 249"/>
              <a:gd name="T58" fmla="*/ 28 w 254"/>
              <a:gd name="T59" fmla="*/ 147 h 249"/>
              <a:gd name="T60" fmla="*/ 77 w 254"/>
              <a:gd name="T61" fmla="*/ 135 h 249"/>
              <a:gd name="T62" fmla="*/ 33 w 254"/>
              <a:gd name="T63" fmla="*/ 133 h 249"/>
              <a:gd name="T64" fmla="*/ 43 w 254"/>
              <a:gd name="T65" fmla="*/ 117 h 249"/>
              <a:gd name="T66" fmla="*/ 74 w 254"/>
              <a:gd name="T67" fmla="*/ 118 h 249"/>
              <a:gd name="T68" fmla="*/ 56 w 254"/>
              <a:gd name="T69" fmla="*/ 103 h 249"/>
              <a:gd name="T70" fmla="*/ 120 w 254"/>
              <a:gd name="T71" fmla="*/ 112 h 249"/>
              <a:gd name="T72" fmla="*/ 71 w 254"/>
              <a:gd name="T73" fmla="*/ 91 h 249"/>
              <a:gd name="T74" fmla="*/ 109 w 254"/>
              <a:gd name="T75" fmla="*/ 93 h 249"/>
              <a:gd name="T76" fmla="*/ 93 w 254"/>
              <a:gd name="T77" fmla="*/ 79 h 249"/>
              <a:gd name="T78" fmla="*/ 141 w 254"/>
              <a:gd name="T79" fmla="*/ 82 h 249"/>
              <a:gd name="T80" fmla="*/ 117 w 254"/>
              <a:gd name="T81" fmla="*/ 69 h 249"/>
              <a:gd name="T82" fmla="*/ 159 w 254"/>
              <a:gd name="T83" fmla="*/ 72 h 249"/>
              <a:gd name="T84" fmla="*/ 139 w 254"/>
              <a:gd name="T85" fmla="*/ 61 h 249"/>
              <a:gd name="T86" fmla="*/ 170 w 254"/>
              <a:gd name="T87" fmla="*/ 63 h 249"/>
              <a:gd name="T88" fmla="*/ 159 w 254"/>
              <a:gd name="T89" fmla="*/ 53 h 249"/>
              <a:gd name="T90" fmla="*/ 184 w 254"/>
              <a:gd name="T91" fmla="*/ 54 h 249"/>
              <a:gd name="T92" fmla="*/ 182 w 254"/>
              <a:gd name="T93" fmla="*/ 44 h 249"/>
              <a:gd name="T94" fmla="*/ 199 w 254"/>
              <a:gd name="T95" fmla="*/ 43 h 249"/>
              <a:gd name="T96" fmla="*/ 189 w 254"/>
              <a:gd name="T97" fmla="*/ 40 h 249"/>
              <a:gd name="T98" fmla="*/ 197 w 254"/>
              <a:gd name="T99" fmla="*/ 36 h 249"/>
              <a:gd name="T100" fmla="*/ 204 w 254"/>
              <a:gd name="T101" fmla="*/ 34 h 249"/>
              <a:gd name="T102" fmla="*/ 218 w 254"/>
              <a:gd name="T103" fmla="*/ 20 h 249"/>
              <a:gd name="T104" fmla="*/ 220 w 254"/>
              <a:gd name="T105" fmla="*/ 20 h 249"/>
              <a:gd name="T106" fmla="*/ 44 w 254"/>
              <a:gd name="T107" fmla="*/ 214 h 249"/>
              <a:gd name="T108" fmla="*/ 166 w 254"/>
              <a:gd name="T109" fmla="*/ 203 h 249"/>
              <a:gd name="T110" fmla="*/ 46 w 254"/>
              <a:gd name="T111" fmla="*/ 216 h 249"/>
              <a:gd name="T112" fmla="*/ 166 w 254"/>
              <a:gd name="T113" fmla="*/ 203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54" h="249">
                <a:moveTo>
                  <a:pt x="236" y="2"/>
                </a:moveTo>
                <a:cubicBezTo>
                  <a:pt x="236" y="0"/>
                  <a:pt x="235" y="0"/>
                  <a:pt x="234" y="0"/>
                </a:cubicBezTo>
                <a:cubicBezTo>
                  <a:pt x="233" y="0"/>
                  <a:pt x="232" y="0"/>
                  <a:pt x="231" y="1"/>
                </a:cubicBezTo>
                <a:cubicBezTo>
                  <a:pt x="217" y="20"/>
                  <a:pt x="198" y="32"/>
                  <a:pt x="177" y="42"/>
                </a:cubicBezTo>
                <a:cubicBezTo>
                  <a:pt x="177" y="42"/>
                  <a:pt x="177" y="42"/>
                  <a:pt x="176" y="42"/>
                </a:cubicBezTo>
                <a:cubicBezTo>
                  <a:pt x="175" y="42"/>
                  <a:pt x="175" y="42"/>
                  <a:pt x="175" y="43"/>
                </a:cubicBezTo>
                <a:cubicBezTo>
                  <a:pt x="169" y="46"/>
                  <a:pt x="162" y="48"/>
                  <a:pt x="156" y="51"/>
                </a:cubicBezTo>
                <a:cubicBezTo>
                  <a:pt x="155" y="51"/>
                  <a:pt x="155" y="51"/>
                  <a:pt x="154" y="51"/>
                </a:cubicBezTo>
                <a:cubicBezTo>
                  <a:pt x="153" y="51"/>
                  <a:pt x="153" y="51"/>
                  <a:pt x="153" y="52"/>
                </a:cubicBezTo>
                <a:cubicBezTo>
                  <a:pt x="133" y="59"/>
                  <a:pt x="113" y="66"/>
                  <a:pt x="94" y="75"/>
                </a:cubicBezTo>
                <a:cubicBezTo>
                  <a:pt x="93" y="76"/>
                  <a:pt x="91" y="76"/>
                  <a:pt x="90" y="77"/>
                </a:cubicBezTo>
                <a:cubicBezTo>
                  <a:pt x="89" y="77"/>
                  <a:pt x="89" y="77"/>
                  <a:pt x="89" y="77"/>
                </a:cubicBezTo>
                <a:cubicBezTo>
                  <a:pt x="88" y="77"/>
                  <a:pt x="88" y="78"/>
                  <a:pt x="88" y="78"/>
                </a:cubicBezTo>
                <a:cubicBezTo>
                  <a:pt x="81" y="81"/>
                  <a:pt x="75" y="85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7" y="90"/>
                  <a:pt x="67" y="90"/>
                </a:cubicBezTo>
                <a:cubicBezTo>
                  <a:pt x="57" y="97"/>
                  <a:pt x="47" y="106"/>
                  <a:pt x="40" y="115"/>
                </a:cubicBezTo>
                <a:cubicBezTo>
                  <a:pt x="40" y="115"/>
                  <a:pt x="40" y="115"/>
                  <a:pt x="40" y="115"/>
                </a:cubicBezTo>
                <a:cubicBezTo>
                  <a:pt x="39" y="115"/>
                  <a:pt x="39" y="116"/>
                  <a:pt x="39" y="116"/>
                </a:cubicBezTo>
                <a:cubicBezTo>
                  <a:pt x="29" y="130"/>
                  <a:pt x="22" y="146"/>
                  <a:pt x="22" y="164"/>
                </a:cubicBezTo>
                <a:cubicBezTo>
                  <a:pt x="22" y="177"/>
                  <a:pt x="25" y="190"/>
                  <a:pt x="31" y="201"/>
                </a:cubicBezTo>
                <a:cubicBezTo>
                  <a:pt x="30" y="200"/>
                  <a:pt x="30" y="201"/>
                  <a:pt x="31" y="202"/>
                </a:cubicBezTo>
                <a:cubicBezTo>
                  <a:pt x="31" y="202"/>
                  <a:pt x="31" y="202"/>
                  <a:pt x="32" y="202"/>
                </a:cubicBezTo>
                <a:cubicBezTo>
                  <a:pt x="34" y="207"/>
                  <a:pt x="38" y="212"/>
                  <a:pt x="41" y="216"/>
                </a:cubicBezTo>
                <a:cubicBezTo>
                  <a:pt x="28" y="225"/>
                  <a:pt x="15" y="234"/>
                  <a:pt x="1" y="243"/>
                </a:cubicBezTo>
                <a:cubicBezTo>
                  <a:pt x="0" y="244"/>
                  <a:pt x="1" y="245"/>
                  <a:pt x="2" y="245"/>
                </a:cubicBezTo>
                <a:cubicBezTo>
                  <a:pt x="16" y="236"/>
                  <a:pt x="30" y="227"/>
                  <a:pt x="43" y="218"/>
                </a:cubicBezTo>
                <a:cubicBezTo>
                  <a:pt x="57" y="232"/>
                  <a:pt x="75" y="241"/>
                  <a:pt x="96" y="242"/>
                </a:cubicBezTo>
                <a:cubicBezTo>
                  <a:pt x="142" y="243"/>
                  <a:pt x="176" y="203"/>
                  <a:pt x="199" y="167"/>
                </a:cubicBezTo>
                <a:cubicBezTo>
                  <a:pt x="228" y="122"/>
                  <a:pt x="254" y="56"/>
                  <a:pt x="236" y="2"/>
                </a:cubicBezTo>
                <a:close/>
                <a:moveTo>
                  <a:pt x="36" y="203"/>
                </a:moveTo>
                <a:cubicBezTo>
                  <a:pt x="41" y="204"/>
                  <a:pt x="46" y="205"/>
                  <a:pt x="51" y="206"/>
                </a:cubicBezTo>
                <a:cubicBezTo>
                  <a:pt x="51" y="206"/>
                  <a:pt x="52" y="205"/>
                  <a:pt x="51" y="205"/>
                </a:cubicBezTo>
                <a:cubicBezTo>
                  <a:pt x="46" y="204"/>
                  <a:pt x="40" y="203"/>
                  <a:pt x="35" y="201"/>
                </a:cubicBezTo>
                <a:cubicBezTo>
                  <a:pt x="33" y="198"/>
                  <a:pt x="31" y="193"/>
                  <a:pt x="30" y="189"/>
                </a:cubicBezTo>
                <a:cubicBezTo>
                  <a:pt x="31" y="190"/>
                  <a:pt x="33" y="190"/>
                  <a:pt x="34" y="190"/>
                </a:cubicBezTo>
                <a:cubicBezTo>
                  <a:pt x="40" y="192"/>
                  <a:pt x="46" y="193"/>
                  <a:pt x="51" y="195"/>
                </a:cubicBezTo>
                <a:cubicBezTo>
                  <a:pt x="52" y="195"/>
                  <a:pt x="53" y="193"/>
                  <a:pt x="52" y="193"/>
                </a:cubicBezTo>
                <a:cubicBezTo>
                  <a:pt x="47" y="192"/>
                  <a:pt x="42" y="191"/>
                  <a:pt x="37" y="190"/>
                </a:cubicBezTo>
                <a:cubicBezTo>
                  <a:pt x="35" y="189"/>
                  <a:pt x="34" y="189"/>
                  <a:pt x="32" y="188"/>
                </a:cubicBezTo>
                <a:cubicBezTo>
                  <a:pt x="32" y="188"/>
                  <a:pt x="31" y="188"/>
                  <a:pt x="31" y="188"/>
                </a:cubicBezTo>
                <a:cubicBezTo>
                  <a:pt x="30" y="188"/>
                  <a:pt x="30" y="188"/>
                  <a:pt x="30" y="188"/>
                </a:cubicBezTo>
                <a:cubicBezTo>
                  <a:pt x="30" y="188"/>
                  <a:pt x="30" y="187"/>
                  <a:pt x="29" y="187"/>
                </a:cubicBezTo>
                <a:cubicBezTo>
                  <a:pt x="29" y="187"/>
                  <a:pt x="29" y="187"/>
                  <a:pt x="29" y="187"/>
                </a:cubicBezTo>
                <a:cubicBezTo>
                  <a:pt x="28" y="184"/>
                  <a:pt x="27" y="180"/>
                  <a:pt x="27" y="176"/>
                </a:cubicBezTo>
                <a:cubicBezTo>
                  <a:pt x="38" y="178"/>
                  <a:pt x="49" y="179"/>
                  <a:pt x="61" y="181"/>
                </a:cubicBezTo>
                <a:cubicBezTo>
                  <a:pt x="62" y="181"/>
                  <a:pt x="62" y="179"/>
                  <a:pt x="61" y="179"/>
                </a:cubicBezTo>
                <a:cubicBezTo>
                  <a:pt x="50" y="177"/>
                  <a:pt x="38" y="176"/>
                  <a:pt x="27" y="174"/>
                </a:cubicBezTo>
                <a:cubicBezTo>
                  <a:pt x="27" y="174"/>
                  <a:pt x="27" y="174"/>
                  <a:pt x="27" y="174"/>
                </a:cubicBezTo>
                <a:cubicBezTo>
                  <a:pt x="26" y="171"/>
                  <a:pt x="26" y="167"/>
                  <a:pt x="26" y="163"/>
                </a:cubicBezTo>
                <a:cubicBezTo>
                  <a:pt x="28" y="163"/>
                  <a:pt x="30" y="163"/>
                  <a:pt x="31" y="162"/>
                </a:cubicBezTo>
                <a:cubicBezTo>
                  <a:pt x="49" y="165"/>
                  <a:pt x="67" y="166"/>
                  <a:pt x="85" y="169"/>
                </a:cubicBezTo>
                <a:cubicBezTo>
                  <a:pt x="86" y="169"/>
                  <a:pt x="86" y="167"/>
                  <a:pt x="85" y="167"/>
                </a:cubicBezTo>
                <a:cubicBezTo>
                  <a:pt x="66" y="164"/>
                  <a:pt x="47" y="161"/>
                  <a:pt x="27" y="161"/>
                </a:cubicBezTo>
                <a:cubicBezTo>
                  <a:pt x="27" y="161"/>
                  <a:pt x="27" y="161"/>
                  <a:pt x="27" y="161"/>
                </a:cubicBezTo>
                <a:cubicBezTo>
                  <a:pt x="27" y="161"/>
                  <a:pt x="26" y="161"/>
                  <a:pt x="26" y="161"/>
                </a:cubicBezTo>
                <a:cubicBezTo>
                  <a:pt x="26" y="157"/>
                  <a:pt x="27" y="153"/>
                  <a:pt x="28" y="149"/>
                </a:cubicBezTo>
                <a:cubicBezTo>
                  <a:pt x="39" y="149"/>
                  <a:pt x="50" y="150"/>
                  <a:pt x="61" y="150"/>
                </a:cubicBezTo>
                <a:cubicBezTo>
                  <a:pt x="62" y="150"/>
                  <a:pt x="62" y="148"/>
                  <a:pt x="61" y="148"/>
                </a:cubicBezTo>
                <a:cubicBezTo>
                  <a:pt x="50" y="148"/>
                  <a:pt x="39" y="148"/>
                  <a:pt x="28" y="147"/>
                </a:cubicBezTo>
                <a:cubicBezTo>
                  <a:pt x="29" y="143"/>
                  <a:pt x="31" y="138"/>
                  <a:pt x="32" y="134"/>
                </a:cubicBezTo>
                <a:cubicBezTo>
                  <a:pt x="47" y="136"/>
                  <a:pt x="62" y="136"/>
                  <a:pt x="77" y="135"/>
                </a:cubicBezTo>
                <a:cubicBezTo>
                  <a:pt x="78" y="135"/>
                  <a:pt x="78" y="134"/>
                  <a:pt x="77" y="134"/>
                </a:cubicBezTo>
                <a:cubicBezTo>
                  <a:pt x="63" y="134"/>
                  <a:pt x="48" y="134"/>
                  <a:pt x="33" y="133"/>
                </a:cubicBezTo>
                <a:cubicBezTo>
                  <a:pt x="34" y="131"/>
                  <a:pt x="35" y="129"/>
                  <a:pt x="36" y="127"/>
                </a:cubicBezTo>
                <a:cubicBezTo>
                  <a:pt x="38" y="123"/>
                  <a:pt x="40" y="120"/>
                  <a:pt x="43" y="117"/>
                </a:cubicBezTo>
                <a:cubicBezTo>
                  <a:pt x="53" y="119"/>
                  <a:pt x="63" y="120"/>
                  <a:pt x="74" y="120"/>
                </a:cubicBezTo>
                <a:cubicBezTo>
                  <a:pt x="75" y="120"/>
                  <a:pt x="75" y="118"/>
                  <a:pt x="74" y="118"/>
                </a:cubicBezTo>
                <a:cubicBezTo>
                  <a:pt x="64" y="118"/>
                  <a:pt x="54" y="117"/>
                  <a:pt x="44" y="116"/>
                </a:cubicBezTo>
                <a:cubicBezTo>
                  <a:pt x="47" y="111"/>
                  <a:pt x="52" y="107"/>
                  <a:pt x="56" y="103"/>
                </a:cubicBezTo>
                <a:cubicBezTo>
                  <a:pt x="77" y="107"/>
                  <a:pt x="98" y="110"/>
                  <a:pt x="119" y="114"/>
                </a:cubicBezTo>
                <a:cubicBezTo>
                  <a:pt x="120" y="114"/>
                  <a:pt x="121" y="112"/>
                  <a:pt x="120" y="112"/>
                </a:cubicBezTo>
                <a:cubicBezTo>
                  <a:pt x="99" y="108"/>
                  <a:pt x="78" y="104"/>
                  <a:pt x="58" y="101"/>
                </a:cubicBezTo>
                <a:cubicBezTo>
                  <a:pt x="62" y="98"/>
                  <a:pt x="66" y="94"/>
                  <a:pt x="71" y="91"/>
                </a:cubicBezTo>
                <a:cubicBezTo>
                  <a:pt x="84" y="93"/>
                  <a:pt x="96" y="94"/>
                  <a:pt x="109" y="95"/>
                </a:cubicBezTo>
                <a:cubicBezTo>
                  <a:pt x="110" y="95"/>
                  <a:pt x="110" y="93"/>
                  <a:pt x="109" y="93"/>
                </a:cubicBezTo>
                <a:cubicBezTo>
                  <a:pt x="97" y="92"/>
                  <a:pt x="85" y="91"/>
                  <a:pt x="73" y="90"/>
                </a:cubicBezTo>
                <a:cubicBezTo>
                  <a:pt x="79" y="86"/>
                  <a:pt x="86" y="82"/>
                  <a:pt x="93" y="79"/>
                </a:cubicBezTo>
                <a:cubicBezTo>
                  <a:pt x="109" y="81"/>
                  <a:pt x="125" y="83"/>
                  <a:pt x="141" y="84"/>
                </a:cubicBezTo>
                <a:cubicBezTo>
                  <a:pt x="143" y="84"/>
                  <a:pt x="142" y="82"/>
                  <a:pt x="141" y="82"/>
                </a:cubicBezTo>
                <a:cubicBezTo>
                  <a:pt x="126" y="80"/>
                  <a:pt x="111" y="79"/>
                  <a:pt x="96" y="78"/>
                </a:cubicBezTo>
                <a:cubicBezTo>
                  <a:pt x="103" y="74"/>
                  <a:pt x="110" y="72"/>
                  <a:pt x="117" y="69"/>
                </a:cubicBezTo>
                <a:cubicBezTo>
                  <a:pt x="131" y="71"/>
                  <a:pt x="145" y="72"/>
                  <a:pt x="159" y="73"/>
                </a:cubicBezTo>
                <a:cubicBezTo>
                  <a:pt x="160" y="73"/>
                  <a:pt x="160" y="72"/>
                  <a:pt x="159" y="72"/>
                </a:cubicBezTo>
                <a:cubicBezTo>
                  <a:pt x="146" y="70"/>
                  <a:pt x="133" y="69"/>
                  <a:pt x="119" y="68"/>
                </a:cubicBezTo>
                <a:cubicBezTo>
                  <a:pt x="126" y="66"/>
                  <a:pt x="132" y="63"/>
                  <a:pt x="139" y="61"/>
                </a:cubicBezTo>
                <a:cubicBezTo>
                  <a:pt x="149" y="62"/>
                  <a:pt x="159" y="63"/>
                  <a:pt x="169" y="65"/>
                </a:cubicBezTo>
                <a:cubicBezTo>
                  <a:pt x="170" y="65"/>
                  <a:pt x="171" y="63"/>
                  <a:pt x="170" y="63"/>
                </a:cubicBezTo>
                <a:cubicBezTo>
                  <a:pt x="161" y="61"/>
                  <a:pt x="152" y="60"/>
                  <a:pt x="143" y="59"/>
                </a:cubicBezTo>
                <a:cubicBezTo>
                  <a:pt x="148" y="57"/>
                  <a:pt x="154" y="55"/>
                  <a:pt x="159" y="53"/>
                </a:cubicBezTo>
                <a:cubicBezTo>
                  <a:pt x="167" y="55"/>
                  <a:pt x="176" y="55"/>
                  <a:pt x="184" y="55"/>
                </a:cubicBezTo>
                <a:cubicBezTo>
                  <a:pt x="185" y="55"/>
                  <a:pt x="185" y="54"/>
                  <a:pt x="184" y="54"/>
                </a:cubicBezTo>
                <a:cubicBezTo>
                  <a:pt x="177" y="53"/>
                  <a:pt x="170" y="53"/>
                  <a:pt x="163" y="52"/>
                </a:cubicBezTo>
                <a:cubicBezTo>
                  <a:pt x="169" y="49"/>
                  <a:pt x="176" y="47"/>
                  <a:pt x="182" y="44"/>
                </a:cubicBezTo>
                <a:cubicBezTo>
                  <a:pt x="187" y="44"/>
                  <a:pt x="193" y="44"/>
                  <a:pt x="199" y="45"/>
                </a:cubicBezTo>
                <a:cubicBezTo>
                  <a:pt x="200" y="45"/>
                  <a:pt x="200" y="43"/>
                  <a:pt x="199" y="43"/>
                </a:cubicBezTo>
                <a:cubicBezTo>
                  <a:pt x="195" y="42"/>
                  <a:pt x="190" y="42"/>
                  <a:pt x="186" y="42"/>
                </a:cubicBezTo>
                <a:cubicBezTo>
                  <a:pt x="187" y="41"/>
                  <a:pt x="188" y="41"/>
                  <a:pt x="189" y="40"/>
                </a:cubicBezTo>
                <a:cubicBezTo>
                  <a:pt x="192" y="38"/>
                  <a:pt x="194" y="37"/>
                  <a:pt x="197" y="35"/>
                </a:cubicBezTo>
                <a:cubicBezTo>
                  <a:pt x="197" y="35"/>
                  <a:pt x="197" y="36"/>
                  <a:pt x="197" y="36"/>
                </a:cubicBezTo>
                <a:cubicBezTo>
                  <a:pt x="200" y="35"/>
                  <a:pt x="202" y="35"/>
                  <a:pt x="204" y="36"/>
                </a:cubicBezTo>
                <a:cubicBezTo>
                  <a:pt x="205" y="36"/>
                  <a:pt x="205" y="35"/>
                  <a:pt x="204" y="34"/>
                </a:cubicBezTo>
                <a:cubicBezTo>
                  <a:pt x="203" y="34"/>
                  <a:pt x="201" y="33"/>
                  <a:pt x="200" y="33"/>
                </a:cubicBezTo>
                <a:cubicBezTo>
                  <a:pt x="206" y="29"/>
                  <a:pt x="213" y="25"/>
                  <a:pt x="218" y="20"/>
                </a:cubicBezTo>
                <a:cubicBezTo>
                  <a:pt x="219" y="19"/>
                  <a:pt x="220" y="18"/>
                  <a:pt x="222" y="16"/>
                </a:cubicBezTo>
                <a:cubicBezTo>
                  <a:pt x="222" y="18"/>
                  <a:pt x="221" y="19"/>
                  <a:pt x="220" y="20"/>
                </a:cubicBezTo>
                <a:cubicBezTo>
                  <a:pt x="204" y="49"/>
                  <a:pt x="185" y="76"/>
                  <a:pt x="164" y="101"/>
                </a:cubicBezTo>
                <a:cubicBezTo>
                  <a:pt x="129" y="144"/>
                  <a:pt x="89" y="182"/>
                  <a:pt x="44" y="214"/>
                </a:cubicBezTo>
                <a:cubicBezTo>
                  <a:pt x="41" y="211"/>
                  <a:pt x="38" y="207"/>
                  <a:pt x="36" y="203"/>
                </a:cubicBezTo>
                <a:close/>
                <a:moveTo>
                  <a:pt x="166" y="203"/>
                </a:moveTo>
                <a:cubicBezTo>
                  <a:pt x="139" y="232"/>
                  <a:pt x="101" y="249"/>
                  <a:pt x="63" y="229"/>
                </a:cubicBezTo>
                <a:cubicBezTo>
                  <a:pt x="56" y="225"/>
                  <a:pt x="51" y="221"/>
                  <a:pt x="46" y="216"/>
                </a:cubicBezTo>
                <a:cubicBezTo>
                  <a:pt x="123" y="160"/>
                  <a:pt x="187" y="88"/>
                  <a:pt x="233" y="4"/>
                </a:cubicBezTo>
                <a:cubicBezTo>
                  <a:pt x="253" y="70"/>
                  <a:pt x="211" y="156"/>
                  <a:pt x="166" y="203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6065118" y="4864780"/>
            <a:ext cx="482600" cy="893763"/>
            <a:chOff x="10712450" y="6684963"/>
            <a:chExt cx="482600" cy="893763"/>
          </a:xfrm>
        </p:grpSpPr>
        <p:sp>
          <p:nvSpPr>
            <p:cNvPr id="34" name="Freeform 80"/>
            <p:cNvSpPr>
              <a:spLocks noEditPoints="1"/>
            </p:cNvSpPr>
            <p:nvPr/>
          </p:nvSpPr>
          <p:spPr bwMode="auto">
            <a:xfrm>
              <a:off x="10712450" y="6684963"/>
              <a:ext cx="482600" cy="893763"/>
            </a:xfrm>
            <a:custGeom>
              <a:avLst/>
              <a:gdLst>
                <a:gd name="T0" fmla="*/ 108 w 114"/>
                <a:gd name="T1" fmla="*/ 6 h 211"/>
                <a:gd name="T2" fmla="*/ 104 w 114"/>
                <a:gd name="T3" fmla="*/ 1 h 211"/>
                <a:gd name="T4" fmla="*/ 101 w 114"/>
                <a:gd name="T5" fmla="*/ 0 h 211"/>
                <a:gd name="T6" fmla="*/ 100 w 114"/>
                <a:gd name="T7" fmla="*/ 1 h 211"/>
                <a:gd name="T8" fmla="*/ 98 w 114"/>
                <a:gd name="T9" fmla="*/ 4 h 211"/>
                <a:gd name="T10" fmla="*/ 95 w 114"/>
                <a:gd name="T11" fmla="*/ 7 h 211"/>
                <a:gd name="T12" fmla="*/ 49 w 114"/>
                <a:gd name="T13" fmla="*/ 100 h 211"/>
                <a:gd name="T14" fmla="*/ 29 w 114"/>
                <a:gd name="T15" fmla="*/ 140 h 211"/>
                <a:gd name="T16" fmla="*/ 1 w 114"/>
                <a:gd name="T17" fmla="*/ 199 h 211"/>
                <a:gd name="T18" fmla="*/ 7 w 114"/>
                <a:gd name="T19" fmla="*/ 208 h 211"/>
                <a:gd name="T20" fmla="*/ 108 w 114"/>
                <a:gd name="T21" fmla="*/ 204 h 211"/>
                <a:gd name="T22" fmla="*/ 110 w 114"/>
                <a:gd name="T23" fmla="*/ 201 h 211"/>
                <a:gd name="T24" fmla="*/ 3 w 114"/>
                <a:gd name="T25" fmla="*/ 200 h 211"/>
                <a:gd name="T26" fmla="*/ 3 w 114"/>
                <a:gd name="T27" fmla="*/ 199 h 211"/>
                <a:gd name="T28" fmla="*/ 31 w 114"/>
                <a:gd name="T29" fmla="*/ 192 h 211"/>
                <a:gd name="T30" fmla="*/ 6 w 114"/>
                <a:gd name="T31" fmla="*/ 194 h 211"/>
                <a:gd name="T32" fmla="*/ 25 w 114"/>
                <a:gd name="T33" fmla="*/ 179 h 211"/>
                <a:gd name="T34" fmla="*/ 13 w 114"/>
                <a:gd name="T35" fmla="*/ 178 h 211"/>
                <a:gd name="T36" fmla="*/ 26 w 114"/>
                <a:gd name="T37" fmla="*/ 168 h 211"/>
                <a:gd name="T38" fmla="*/ 19 w 114"/>
                <a:gd name="T39" fmla="*/ 167 h 211"/>
                <a:gd name="T40" fmla="*/ 32 w 114"/>
                <a:gd name="T41" fmla="*/ 160 h 211"/>
                <a:gd name="T42" fmla="*/ 23 w 114"/>
                <a:gd name="T43" fmla="*/ 159 h 211"/>
                <a:gd name="T44" fmla="*/ 43 w 114"/>
                <a:gd name="T45" fmla="*/ 152 h 211"/>
                <a:gd name="T46" fmla="*/ 27 w 114"/>
                <a:gd name="T47" fmla="*/ 150 h 211"/>
                <a:gd name="T48" fmla="*/ 40 w 114"/>
                <a:gd name="T49" fmla="*/ 141 h 211"/>
                <a:gd name="T50" fmla="*/ 33 w 114"/>
                <a:gd name="T51" fmla="*/ 139 h 211"/>
                <a:gd name="T52" fmla="*/ 52 w 114"/>
                <a:gd name="T53" fmla="*/ 133 h 211"/>
                <a:gd name="T54" fmla="*/ 37 w 114"/>
                <a:gd name="T55" fmla="*/ 129 h 211"/>
                <a:gd name="T56" fmla="*/ 41 w 114"/>
                <a:gd name="T57" fmla="*/ 123 h 211"/>
                <a:gd name="T58" fmla="*/ 52 w 114"/>
                <a:gd name="T59" fmla="*/ 122 h 211"/>
                <a:gd name="T60" fmla="*/ 41 w 114"/>
                <a:gd name="T61" fmla="*/ 122 h 211"/>
                <a:gd name="T62" fmla="*/ 61 w 114"/>
                <a:gd name="T63" fmla="*/ 110 h 211"/>
                <a:gd name="T64" fmla="*/ 47 w 114"/>
                <a:gd name="T65" fmla="*/ 109 h 211"/>
                <a:gd name="T66" fmla="*/ 66 w 114"/>
                <a:gd name="T67" fmla="*/ 101 h 211"/>
                <a:gd name="T68" fmla="*/ 52 w 114"/>
                <a:gd name="T69" fmla="*/ 99 h 211"/>
                <a:gd name="T70" fmla="*/ 55 w 114"/>
                <a:gd name="T71" fmla="*/ 94 h 211"/>
                <a:gd name="T72" fmla="*/ 65 w 114"/>
                <a:gd name="T73" fmla="*/ 94 h 211"/>
                <a:gd name="T74" fmla="*/ 56 w 114"/>
                <a:gd name="T75" fmla="*/ 93 h 211"/>
                <a:gd name="T76" fmla="*/ 81 w 114"/>
                <a:gd name="T77" fmla="*/ 83 h 211"/>
                <a:gd name="T78" fmla="*/ 61 w 114"/>
                <a:gd name="T79" fmla="*/ 82 h 211"/>
                <a:gd name="T80" fmla="*/ 80 w 114"/>
                <a:gd name="T81" fmla="*/ 73 h 211"/>
                <a:gd name="T82" fmla="*/ 67 w 114"/>
                <a:gd name="T83" fmla="*/ 71 h 211"/>
                <a:gd name="T84" fmla="*/ 95 w 114"/>
                <a:gd name="T85" fmla="*/ 51 h 211"/>
                <a:gd name="T86" fmla="*/ 78 w 114"/>
                <a:gd name="T87" fmla="*/ 50 h 211"/>
                <a:gd name="T88" fmla="*/ 93 w 114"/>
                <a:gd name="T89" fmla="*/ 41 h 211"/>
                <a:gd name="T90" fmla="*/ 83 w 114"/>
                <a:gd name="T91" fmla="*/ 39 h 211"/>
                <a:gd name="T92" fmla="*/ 97 w 114"/>
                <a:gd name="T93" fmla="*/ 31 h 211"/>
                <a:gd name="T94" fmla="*/ 87 w 114"/>
                <a:gd name="T95" fmla="*/ 30 h 211"/>
                <a:gd name="T96" fmla="*/ 91 w 114"/>
                <a:gd name="T97" fmla="*/ 24 h 211"/>
                <a:gd name="T98" fmla="*/ 99 w 114"/>
                <a:gd name="T99" fmla="*/ 22 h 211"/>
                <a:gd name="T100" fmla="*/ 94 w 114"/>
                <a:gd name="T101" fmla="*/ 13 h 211"/>
                <a:gd name="T102" fmla="*/ 101 w 114"/>
                <a:gd name="T103" fmla="*/ 40 h 211"/>
                <a:gd name="T104" fmla="*/ 101 w 114"/>
                <a:gd name="T105" fmla="*/ 197 h 211"/>
                <a:gd name="T106" fmla="*/ 3 w 114"/>
                <a:gd name="T107" fmla="*/ 200 h 211"/>
                <a:gd name="T108" fmla="*/ 8 w 114"/>
                <a:gd name="T109" fmla="*/ 206 h 211"/>
                <a:gd name="T110" fmla="*/ 4 w 114"/>
                <a:gd name="T111" fmla="*/ 202 h 211"/>
                <a:gd name="T112" fmla="*/ 104 w 114"/>
                <a:gd name="T113" fmla="*/ 198 h 211"/>
                <a:gd name="T114" fmla="*/ 108 w 114"/>
                <a:gd name="T115" fmla="*/ 202 h 211"/>
                <a:gd name="T116" fmla="*/ 105 w 114"/>
                <a:gd name="T117" fmla="*/ 197 h 211"/>
                <a:gd name="T118" fmla="*/ 106 w 114"/>
                <a:gd name="T119" fmla="*/ 6 h 211"/>
                <a:gd name="T120" fmla="*/ 105 w 114"/>
                <a:gd name="T121" fmla="*/ 19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4" h="211">
                  <a:moveTo>
                    <a:pt x="110" y="201"/>
                  </a:moveTo>
                  <a:cubicBezTo>
                    <a:pt x="114" y="137"/>
                    <a:pt x="110" y="71"/>
                    <a:pt x="108" y="6"/>
                  </a:cubicBezTo>
                  <a:cubicBezTo>
                    <a:pt x="108" y="6"/>
                    <a:pt x="108" y="6"/>
                    <a:pt x="108" y="5"/>
                  </a:cubicBezTo>
                  <a:cubicBezTo>
                    <a:pt x="106" y="4"/>
                    <a:pt x="105" y="3"/>
                    <a:pt x="104" y="1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3" y="0"/>
                    <a:pt x="102" y="0"/>
                    <a:pt x="101" y="0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01" y="1"/>
                    <a:pt x="100" y="1"/>
                    <a:pt x="100" y="1"/>
                  </a:cubicBezTo>
                  <a:cubicBezTo>
                    <a:pt x="99" y="2"/>
                    <a:pt x="98" y="3"/>
                    <a:pt x="97" y="4"/>
                  </a:cubicBezTo>
                  <a:cubicBezTo>
                    <a:pt x="97" y="4"/>
                    <a:pt x="97" y="4"/>
                    <a:pt x="98" y="4"/>
                  </a:cubicBezTo>
                  <a:cubicBezTo>
                    <a:pt x="98" y="3"/>
                    <a:pt x="97" y="3"/>
                    <a:pt x="97" y="3"/>
                  </a:cubicBezTo>
                  <a:cubicBezTo>
                    <a:pt x="97" y="4"/>
                    <a:pt x="96" y="6"/>
                    <a:pt x="95" y="7"/>
                  </a:cubicBezTo>
                  <a:cubicBezTo>
                    <a:pt x="94" y="9"/>
                    <a:pt x="92" y="11"/>
                    <a:pt x="91" y="13"/>
                  </a:cubicBezTo>
                  <a:cubicBezTo>
                    <a:pt x="75" y="40"/>
                    <a:pt x="62" y="72"/>
                    <a:pt x="49" y="100"/>
                  </a:cubicBezTo>
                  <a:cubicBezTo>
                    <a:pt x="42" y="113"/>
                    <a:pt x="36" y="126"/>
                    <a:pt x="29" y="139"/>
                  </a:cubicBezTo>
                  <a:cubicBezTo>
                    <a:pt x="29" y="139"/>
                    <a:pt x="29" y="140"/>
                    <a:pt x="29" y="140"/>
                  </a:cubicBezTo>
                  <a:cubicBezTo>
                    <a:pt x="19" y="159"/>
                    <a:pt x="10" y="179"/>
                    <a:pt x="0" y="198"/>
                  </a:cubicBezTo>
                  <a:cubicBezTo>
                    <a:pt x="0" y="199"/>
                    <a:pt x="0" y="199"/>
                    <a:pt x="1" y="199"/>
                  </a:cubicBezTo>
                  <a:cubicBezTo>
                    <a:pt x="1" y="201"/>
                    <a:pt x="2" y="203"/>
                    <a:pt x="3" y="204"/>
                  </a:cubicBezTo>
                  <a:cubicBezTo>
                    <a:pt x="4" y="206"/>
                    <a:pt x="5" y="208"/>
                    <a:pt x="7" y="208"/>
                  </a:cubicBezTo>
                  <a:cubicBezTo>
                    <a:pt x="8" y="208"/>
                    <a:pt x="8" y="208"/>
                    <a:pt x="8" y="208"/>
                  </a:cubicBezTo>
                  <a:cubicBezTo>
                    <a:pt x="41" y="211"/>
                    <a:pt x="75" y="208"/>
                    <a:pt x="108" y="204"/>
                  </a:cubicBezTo>
                  <a:cubicBezTo>
                    <a:pt x="109" y="204"/>
                    <a:pt x="109" y="203"/>
                    <a:pt x="109" y="203"/>
                  </a:cubicBezTo>
                  <a:cubicBezTo>
                    <a:pt x="110" y="203"/>
                    <a:pt x="111" y="202"/>
                    <a:pt x="110" y="201"/>
                  </a:cubicBezTo>
                  <a:cubicBezTo>
                    <a:pt x="110" y="201"/>
                    <a:pt x="110" y="201"/>
                    <a:pt x="110" y="201"/>
                  </a:cubicBezTo>
                  <a:close/>
                  <a:moveTo>
                    <a:pt x="3" y="200"/>
                  </a:moveTo>
                  <a:cubicBezTo>
                    <a:pt x="3" y="200"/>
                    <a:pt x="3" y="200"/>
                    <a:pt x="3" y="200"/>
                  </a:cubicBezTo>
                  <a:cubicBezTo>
                    <a:pt x="3" y="200"/>
                    <a:pt x="3" y="199"/>
                    <a:pt x="3" y="199"/>
                  </a:cubicBezTo>
                  <a:cubicBezTo>
                    <a:pt x="4" y="198"/>
                    <a:pt x="4" y="197"/>
                    <a:pt x="5" y="195"/>
                  </a:cubicBezTo>
                  <a:cubicBezTo>
                    <a:pt x="14" y="194"/>
                    <a:pt x="22" y="193"/>
                    <a:pt x="31" y="192"/>
                  </a:cubicBezTo>
                  <a:cubicBezTo>
                    <a:pt x="31" y="192"/>
                    <a:pt x="31" y="191"/>
                    <a:pt x="31" y="191"/>
                  </a:cubicBezTo>
                  <a:cubicBezTo>
                    <a:pt x="22" y="192"/>
                    <a:pt x="14" y="193"/>
                    <a:pt x="6" y="194"/>
                  </a:cubicBezTo>
                  <a:cubicBezTo>
                    <a:pt x="8" y="189"/>
                    <a:pt x="10" y="184"/>
                    <a:pt x="13" y="179"/>
                  </a:cubicBezTo>
                  <a:cubicBezTo>
                    <a:pt x="17" y="179"/>
                    <a:pt x="21" y="179"/>
                    <a:pt x="25" y="179"/>
                  </a:cubicBezTo>
                  <a:cubicBezTo>
                    <a:pt x="26" y="179"/>
                    <a:pt x="26" y="178"/>
                    <a:pt x="25" y="178"/>
                  </a:cubicBezTo>
                  <a:cubicBezTo>
                    <a:pt x="21" y="178"/>
                    <a:pt x="17" y="178"/>
                    <a:pt x="13" y="178"/>
                  </a:cubicBezTo>
                  <a:cubicBezTo>
                    <a:pt x="15" y="175"/>
                    <a:pt x="16" y="172"/>
                    <a:pt x="18" y="169"/>
                  </a:cubicBezTo>
                  <a:cubicBezTo>
                    <a:pt x="21" y="169"/>
                    <a:pt x="24" y="169"/>
                    <a:pt x="26" y="168"/>
                  </a:cubicBezTo>
                  <a:cubicBezTo>
                    <a:pt x="27" y="168"/>
                    <a:pt x="27" y="167"/>
                    <a:pt x="26" y="167"/>
                  </a:cubicBezTo>
                  <a:cubicBezTo>
                    <a:pt x="24" y="167"/>
                    <a:pt x="21" y="167"/>
                    <a:pt x="19" y="167"/>
                  </a:cubicBezTo>
                  <a:cubicBezTo>
                    <a:pt x="20" y="165"/>
                    <a:pt x="21" y="163"/>
                    <a:pt x="22" y="160"/>
                  </a:cubicBezTo>
                  <a:cubicBezTo>
                    <a:pt x="25" y="160"/>
                    <a:pt x="29" y="160"/>
                    <a:pt x="32" y="160"/>
                  </a:cubicBezTo>
                  <a:cubicBezTo>
                    <a:pt x="33" y="160"/>
                    <a:pt x="33" y="159"/>
                    <a:pt x="32" y="159"/>
                  </a:cubicBezTo>
                  <a:cubicBezTo>
                    <a:pt x="29" y="158"/>
                    <a:pt x="26" y="158"/>
                    <a:pt x="23" y="159"/>
                  </a:cubicBezTo>
                  <a:cubicBezTo>
                    <a:pt x="24" y="156"/>
                    <a:pt x="25" y="154"/>
                    <a:pt x="27" y="151"/>
                  </a:cubicBezTo>
                  <a:cubicBezTo>
                    <a:pt x="32" y="151"/>
                    <a:pt x="38" y="152"/>
                    <a:pt x="43" y="152"/>
                  </a:cubicBezTo>
                  <a:cubicBezTo>
                    <a:pt x="44" y="152"/>
                    <a:pt x="44" y="151"/>
                    <a:pt x="43" y="150"/>
                  </a:cubicBezTo>
                  <a:cubicBezTo>
                    <a:pt x="38" y="150"/>
                    <a:pt x="33" y="150"/>
                    <a:pt x="27" y="150"/>
                  </a:cubicBezTo>
                  <a:cubicBezTo>
                    <a:pt x="29" y="147"/>
                    <a:pt x="30" y="144"/>
                    <a:pt x="32" y="141"/>
                  </a:cubicBezTo>
                  <a:cubicBezTo>
                    <a:pt x="35" y="141"/>
                    <a:pt x="37" y="141"/>
                    <a:pt x="40" y="141"/>
                  </a:cubicBezTo>
                  <a:cubicBezTo>
                    <a:pt x="41" y="140"/>
                    <a:pt x="41" y="139"/>
                    <a:pt x="40" y="139"/>
                  </a:cubicBezTo>
                  <a:cubicBezTo>
                    <a:pt x="38" y="139"/>
                    <a:pt x="35" y="139"/>
                    <a:pt x="33" y="139"/>
                  </a:cubicBezTo>
                  <a:cubicBezTo>
                    <a:pt x="34" y="136"/>
                    <a:pt x="35" y="134"/>
                    <a:pt x="37" y="131"/>
                  </a:cubicBezTo>
                  <a:cubicBezTo>
                    <a:pt x="42" y="132"/>
                    <a:pt x="47" y="132"/>
                    <a:pt x="52" y="133"/>
                  </a:cubicBezTo>
                  <a:cubicBezTo>
                    <a:pt x="53" y="133"/>
                    <a:pt x="53" y="131"/>
                    <a:pt x="52" y="131"/>
                  </a:cubicBezTo>
                  <a:cubicBezTo>
                    <a:pt x="47" y="130"/>
                    <a:pt x="42" y="130"/>
                    <a:pt x="37" y="129"/>
                  </a:cubicBezTo>
                  <a:cubicBezTo>
                    <a:pt x="39" y="127"/>
                    <a:pt x="40" y="125"/>
                    <a:pt x="41" y="122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45" y="123"/>
                    <a:pt x="49" y="123"/>
                    <a:pt x="52" y="123"/>
                  </a:cubicBezTo>
                  <a:cubicBezTo>
                    <a:pt x="53" y="123"/>
                    <a:pt x="53" y="122"/>
                    <a:pt x="52" y="122"/>
                  </a:cubicBezTo>
                  <a:cubicBezTo>
                    <a:pt x="49" y="122"/>
                    <a:pt x="45" y="122"/>
                    <a:pt x="41" y="122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3" y="118"/>
                    <a:pt x="45" y="114"/>
                    <a:pt x="47" y="110"/>
                  </a:cubicBezTo>
                  <a:cubicBezTo>
                    <a:pt x="52" y="110"/>
                    <a:pt x="56" y="110"/>
                    <a:pt x="61" y="110"/>
                  </a:cubicBezTo>
                  <a:cubicBezTo>
                    <a:pt x="61" y="110"/>
                    <a:pt x="61" y="109"/>
                    <a:pt x="61" y="109"/>
                  </a:cubicBezTo>
                  <a:cubicBezTo>
                    <a:pt x="56" y="109"/>
                    <a:pt x="52" y="109"/>
                    <a:pt x="47" y="109"/>
                  </a:cubicBezTo>
                  <a:cubicBezTo>
                    <a:pt x="49" y="106"/>
                    <a:pt x="50" y="103"/>
                    <a:pt x="52" y="101"/>
                  </a:cubicBezTo>
                  <a:cubicBezTo>
                    <a:pt x="56" y="101"/>
                    <a:pt x="61" y="101"/>
                    <a:pt x="66" y="101"/>
                  </a:cubicBezTo>
                  <a:cubicBezTo>
                    <a:pt x="67" y="101"/>
                    <a:pt x="67" y="99"/>
                    <a:pt x="66" y="99"/>
                  </a:cubicBezTo>
                  <a:cubicBezTo>
                    <a:pt x="61" y="99"/>
                    <a:pt x="57" y="99"/>
                    <a:pt x="52" y="99"/>
                  </a:cubicBezTo>
                  <a:cubicBezTo>
                    <a:pt x="52" y="99"/>
                    <a:pt x="52" y="99"/>
                    <a:pt x="53" y="98"/>
                  </a:cubicBezTo>
                  <a:cubicBezTo>
                    <a:pt x="53" y="97"/>
                    <a:pt x="54" y="95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9" y="94"/>
                    <a:pt x="62" y="94"/>
                    <a:pt x="65" y="94"/>
                  </a:cubicBezTo>
                  <a:cubicBezTo>
                    <a:pt x="65" y="94"/>
                    <a:pt x="65" y="93"/>
                    <a:pt x="65" y="93"/>
                  </a:cubicBezTo>
                  <a:cubicBezTo>
                    <a:pt x="62" y="93"/>
                    <a:pt x="59" y="93"/>
                    <a:pt x="56" y="93"/>
                  </a:cubicBezTo>
                  <a:cubicBezTo>
                    <a:pt x="57" y="90"/>
                    <a:pt x="59" y="86"/>
                    <a:pt x="60" y="83"/>
                  </a:cubicBezTo>
                  <a:cubicBezTo>
                    <a:pt x="67" y="84"/>
                    <a:pt x="74" y="83"/>
                    <a:pt x="81" y="83"/>
                  </a:cubicBezTo>
                  <a:cubicBezTo>
                    <a:pt x="82" y="82"/>
                    <a:pt x="82" y="81"/>
                    <a:pt x="81" y="81"/>
                  </a:cubicBezTo>
                  <a:cubicBezTo>
                    <a:pt x="75" y="82"/>
                    <a:pt x="68" y="82"/>
                    <a:pt x="61" y="82"/>
                  </a:cubicBezTo>
                  <a:cubicBezTo>
                    <a:pt x="63" y="79"/>
                    <a:pt x="64" y="76"/>
                    <a:pt x="66" y="73"/>
                  </a:cubicBezTo>
                  <a:cubicBezTo>
                    <a:pt x="71" y="73"/>
                    <a:pt x="75" y="73"/>
                    <a:pt x="80" y="73"/>
                  </a:cubicBezTo>
                  <a:cubicBezTo>
                    <a:pt x="81" y="73"/>
                    <a:pt x="81" y="71"/>
                    <a:pt x="80" y="71"/>
                  </a:cubicBezTo>
                  <a:cubicBezTo>
                    <a:pt x="76" y="71"/>
                    <a:pt x="71" y="71"/>
                    <a:pt x="67" y="71"/>
                  </a:cubicBezTo>
                  <a:cubicBezTo>
                    <a:pt x="70" y="64"/>
                    <a:pt x="74" y="58"/>
                    <a:pt x="77" y="51"/>
                  </a:cubicBezTo>
                  <a:cubicBezTo>
                    <a:pt x="83" y="51"/>
                    <a:pt x="89" y="52"/>
                    <a:pt x="95" y="51"/>
                  </a:cubicBezTo>
                  <a:cubicBezTo>
                    <a:pt x="96" y="51"/>
                    <a:pt x="96" y="50"/>
                    <a:pt x="95" y="50"/>
                  </a:cubicBezTo>
                  <a:cubicBezTo>
                    <a:pt x="90" y="50"/>
                    <a:pt x="84" y="50"/>
                    <a:pt x="78" y="50"/>
                  </a:cubicBezTo>
                  <a:cubicBezTo>
                    <a:pt x="79" y="47"/>
                    <a:pt x="81" y="44"/>
                    <a:pt x="82" y="41"/>
                  </a:cubicBezTo>
                  <a:cubicBezTo>
                    <a:pt x="86" y="41"/>
                    <a:pt x="90" y="41"/>
                    <a:pt x="93" y="41"/>
                  </a:cubicBezTo>
                  <a:cubicBezTo>
                    <a:pt x="94" y="41"/>
                    <a:pt x="94" y="39"/>
                    <a:pt x="93" y="39"/>
                  </a:cubicBezTo>
                  <a:cubicBezTo>
                    <a:pt x="90" y="39"/>
                    <a:pt x="86" y="39"/>
                    <a:pt x="83" y="39"/>
                  </a:cubicBezTo>
                  <a:cubicBezTo>
                    <a:pt x="84" y="37"/>
                    <a:pt x="85" y="34"/>
                    <a:pt x="86" y="32"/>
                  </a:cubicBezTo>
                  <a:cubicBezTo>
                    <a:pt x="90" y="31"/>
                    <a:pt x="93" y="31"/>
                    <a:pt x="97" y="31"/>
                  </a:cubicBezTo>
                  <a:cubicBezTo>
                    <a:pt x="98" y="31"/>
                    <a:pt x="98" y="30"/>
                    <a:pt x="97" y="30"/>
                  </a:cubicBezTo>
                  <a:cubicBezTo>
                    <a:pt x="94" y="30"/>
                    <a:pt x="90" y="30"/>
                    <a:pt x="87" y="30"/>
                  </a:cubicBezTo>
                  <a:cubicBezTo>
                    <a:pt x="88" y="28"/>
                    <a:pt x="89" y="26"/>
                    <a:pt x="90" y="23"/>
                  </a:cubicBezTo>
                  <a:cubicBezTo>
                    <a:pt x="90" y="23"/>
                    <a:pt x="90" y="24"/>
                    <a:pt x="91" y="24"/>
                  </a:cubicBezTo>
                  <a:cubicBezTo>
                    <a:pt x="94" y="24"/>
                    <a:pt x="97" y="24"/>
                    <a:pt x="99" y="23"/>
                  </a:cubicBezTo>
                  <a:cubicBezTo>
                    <a:pt x="101" y="23"/>
                    <a:pt x="101" y="22"/>
                    <a:pt x="99" y="22"/>
                  </a:cubicBezTo>
                  <a:cubicBezTo>
                    <a:pt x="97" y="21"/>
                    <a:pt x="94" y="21"/>
                    <a:pt x="91" y="22"/>
                  </a:cubicBezTo>
                  <a:cubicBezTo>
                    <a:pt x="92" y="19"/>
                    <a:pt x="93" y="16"/>
                    <a:pt x="94" y="13"/>
                  </a:cubicBezTo>
                  <a:cubicBezTo>
                    <a:pt x="98" y="7"/>
                    <a:pt x="100" y="5"/>
                    <a:pt x="101" y="17"/>
                  </a:cubicBezTo>
                  <a:cubicBezTo>
                    <a:pt x="102" y="24"/>
                    <a:pt x="101" y="33"/>
                    <a:pt x="101" y="40"/>
                  </a:cubicBezTo>
                  <a:cubicBezTo>
                    <a:pt x="101" y="57"/>
                    <a:pt x="101" y="74"/>
                    <a:pt x="101" y="91"/>
                  </a:cubicBezTo>
                  <a:cubicBezTo>
                    <a:pt x="101" y="127"/>
                    <a:pt x="101" y="162"/>
                    <a:pt x="101" y="197"/>
                  </a:cubicBezTo>
                  <a:cubicBezTo>
                    <a:pt x="69" y="199"/>
                    <a:pt x="36" y="201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lose/>
                  <a:moveTo>
                    <a:pt x="8" y="206"/>
                  </a:moveTo>
                  <a:cubicBezTo>
                    <a:pt x="8" y="206"/>
                    <a:pt x="8" y="206"/>
                    <a:pt x="8" y="206"/>
                  </a:cubicBezTo>
                  <a:cubicBezTo>
                    <a:pt x="7" y="205"/>
                    <a:pt x="6" y="204"/>
                    <a:pt x="5" y="203"/>
                  </a:cubicBezTo>
                  <a:cubicBezTo>
                    <a:pt x="5" y="203"/>
                    <a:pt x="5" y="203"/>
                    <a:pt x="4" y="202"/>
                  </a:cubicBezTo>
                  <a:cubicBezTo>
                    <a:pt x="37" y="206"/>
                    <a:pt x="70" y="202"/>
                    <a:pt x="103" y="200"/>
                  </a:cubicBezTo>
                  <a:cubicBezTo>
                    <a:pt x="104" y="200"/>
                    <a:pt x="104" y="199"/>
                    <a:pt x="104" y="198"/>
                  </a:cubicBezTo>
                  <a:cubicBezTo>
                    <a:pt x="104" y="198"/>
                    <a:pt x="104" y="198"/>
                    <a:pt x="104" y="198"/>
                  </a:cubicBezTo>
                  <a:cubicBezTo>
                    <a:pt x="105" y="199"/>
                    <a:pt x="106" y="201"/>
                    <a:pt x="108" y="202"/>
                  </a:cubicBezTo>
                  <a:cubicBezTo>
                    <a:pt x="74" y="206"/>
                    <a:pt x="42" y="206"/>
                    <a:pt x="8" y="206"/>
                  </a:cubicBezTo>
                  <a:close/>
                  <a:moveTo>
                    <a:pt x="105" y="197"/>
                  </a:moveTo>
                  <a:cubicBezTo>
                    <a:pt x="104" y="133"/>
                    <a:pt x="104" y="68"/>
                    <a:pt x="104" y="4"/>
                  </a:cubicBezTo>
                  <a:cubicBezTo>
                    <a:pt x="105" y="5"/>
                    <a:pt x="105" y="6"/>
                    <a:pt x="106" y="6"/>
                  </a:cubicBezTo>
                  <a:cubicBezTo>
                    <a:pt x="107" y="70"/>
                    <a:pt x="105" y="136"/>
                    <a:pt x="109" y="200"/>
                  </a:cubicBezTo>
                  <a:cubicBezTo>
                    <a:pt x="107" y="199"/>
                    <a:pt x="106" y="198"/>
                    <a:pt x="105" y="19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81"/>
            <p:cNvSpPr>
              <a:spLocks noEditPoints="1"/>
            </p:cNvSpPr>
            <p:nvPr/>
          </p:nvSpPr>
          <p:spPr bwMode="auto">
            <a:xfrm>
              <a:off x="10847388" y="7019925"/>
              <a:ext cx="250825" cy="436563"/>
            </a:xfrm>
            <a:custGeom>
              <a:avLst/>
              <a:gdLst>
                <a:gd name="T0" fmla="*/ 55 w 59"/>
                <a:gd name="T1" fmla="*/ 2 h 103"/>
                <a:gd name="T2" fmla="*/ 53 w 59"/>
                <a:gd name="T3" fmla="*/ 1 h 103"/>
                <a:gd name="T4" fmla="*/ 52 w 59"/>
                <a:gd name="T5" fmla="*/ 1 h 103"/>
                <a:gd name="T6" fmla="*/ 1 w 59"/>
                <a:gd name="T7" fmla="*/ 99 h 103"/>
                <a:gd name="T8" fmla="*/ 1 w 59"/>
                <a:gd name="T9" fmla="*/ 100 h 103"/>
                <a:gd name="T10" fmla="*/ 2 w 59"/>
                <a:gd name="T11" fmla="*/ 101 h 103"/>
                <a:gd name="T12" fmla="*/ 57 w 59"/>
                <a:gd name="T13" fmla="*/ 102 h 103"/>
                <a:gd name="T14" fmla="*/ 58 w 59"/>
                <a:gd name="T15" fmla="*/ 100 h 103"/>
                <a:gd name="T16" fmla="*/ 59 w 59"/>
                <a:gd name="T17" fmla="*/ 99 h 103"/>
                <a:gd name="T18" fmla="*/ 55 w 59"/>
                <a:gd name="T19" fmla="*/ 2 h 103"/>
                <a:gd name="T20" fmla="*/ 53 w 59"/>
                <a:gd name="T21" fmla="*/ 6 h 103"/>
                <a:gd name="T22" fmla="*/ 53 w 59"/>
                <a:gd name="T23" fmla="*/ 16 h 103"/>
                <a:gd name="T24" fmla="*/ 52 w 59"/>
                <a:gd name="T25" fmla="*/ 17 h 103"/>
                <a:gd name="T26" fmla="*/ 7 w 59"/>
                <a:gd name="T27" fmla="*/ 99 h 103"/>
                <a:gd name="T28" fmla="*/ 3 w 59"/>
                <a:gd name="T29" fmla="*/ 100 h 103"/>
                <a:gd name="T30" fmla="*/ 53 w 59"/>
                <a:gd name="T31" fmla="*/ 6 h 103"/>
                <a:gd name="T32" fmla="*/ 8 w 59"/>
                <a:gd name="T33" fmla="*/ 99 h 103"/>
                <a:gd name="T34" fmla="*/ 53 w 59"/>
                <a:gd name="T35" fmla="*/ 19 h 103"/>
                <a:gd name="T36" fmla="*/ 57 w 59"/>
                <a:gd name="T37" fmla="*/ 98 h 103"/>
                <a:gd name="T38" fmla="*/ 8 w 59"/>
                <a:gd name="T39" fmla="*/ 9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103">
                  <a:moveTo>
                    <a:pt x="55" y="2"/>
                  </a:moveTo>
                  <a:cubicBezTo>
                    <a:pt x="55" y="0"/>
                    <a:pt x="53" y="0"/>
                    <a:pt x="53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34" y="34"/>
                    <a:pt x="17" y="66"/>
                    <a:pt x="1" y="99"/>
                  </a:cubicBezTo>
                  <a:cubicBezTo>
                    <a:pt x="0" y="99"/>
                    <a:pt x="1" y="100"/>
                    <a:pt x="1" y="100"/>
                  </a:cubicBezTo>
                  <a:cubicBezTo>
                    <a:pt x="1" y="101"/>
                    <a:pt x="1" y="101"/>
                    <a:pt x="2" y="101"/>
                  </a:cubicBezTo>
                  <a:cubicBezTo>
                    <a:pt x="20" y="103"/>
                    <a:pt x="39" y="102"/>
                    <a:pt x="57" y="102"/>
                  </a:cubicBezTo>
                  <a:cubicBezTo>
                    <a:pt x="58" y="101"/>
                    <a:pt x="58" y="101"/>
                    <a:pt x="58" y="100"/>
                  </a:cubicBezTo>
                  <a:cubicBezTo>
                    <a:pt x="59" y="100"/>
                    <a:pt x="59" y="100"/>
                    <a:pt x="59" y="99"/>
                  </a:cubicBezTo>
                  <a:cubicBezTo>
                    <a:pt x="58" y="66"/>
                    <a:pt x="56" y="34"/>
                    <a:pt x="55" y="2"/>
                  </a:cubicBezTo>
                  <a:close/>
                  <a:moveTo>
                    <a:pt x="53" y="6"/>
                  </a:moveTo>
                  <a:cubicBezTo>
                    <a:pt x="53" y="9"/>
                    <a:pt x="53" y="13"/>
                    <a:pt x="53" y="16"/>
                  </a:cubicBezTo>
                  <a:cubicBezTo>
                    <a:pt x="52" y="16"/>
                    <a:pt x="52" y="16"/>
                    <a:pt x="52" y="17"/>
                  </a:cubicBezTo>
                  <a:cubicBezTo>
                    <a:pt x="37" y="45"/>
                    <a:pt x="22" y="72"/>
                    <a:pt x="7" y="99"/>
                  </a:cubicBezTo>
                  <a:cubicBezTo>
                    <a:pt x="5" y="99"/>
                    <a:pt x="4" y="99"/>
                    <a:pt x="3" y="100"/>
                  </a:cubicBezTo>
                  <a:cubicBezTo>
                    <a:pt x="20" y="69"/>
                    <a:pt x="37" y="37"/>
                    <a:pt x="53" y="6"/>
                  </a:cubicBezTo>
                  <a:close/>
                  <a:moveTo>
                    <a:pt x="8" y="99"/>
                  </a:moveTo>
                  <a:cubicBezTo>
                    <a:pt x="25" y="74"/>
                    <a:pt x="39" y="46"/>
                    <a:pt x="53" y="19"/>
                  </a:cubicBezTo>
                  <a:cubicBezTo>
                    <a:pt x="53" y="46"/>
                    <a:pt x="54" y="72"/>
                    <a:pt x="57" y="98"/>
                  </a:cubicBezTo>
                  <a:cubicBezTo>
                    <a:pt x="40" y="99"/>
                    <a:pt x="24" y="98"/>
                    <a:pt x="8" y="9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82"/>
            <p:cNvSpPr>
              <a:spLocks/>
            </p:cNvSpPr>
            <p:nvPr/>
          </p:nvSpPr>
          <p:spPr bwMode="auto">
            <a:xfrm>
              <a:off x="10750550" y="7469188"/>
              <a:ext cx="58738" cy="12700"/>
            </a:xfrm>
            <a:custGeom>
              <a:avLst/>
              <a:gdLst>
                <a:gd name="T0" fmla="*/ 12 w 14"/>
                <a:gd name="T1" fmla="*/ 0 h 3"/>
                <a:gd name="T2" fmla="*/ 1 w 14"/>
                <a:gd name="T3" fmla="*/ 1 h 3"/>
                <a:gd name="T4" fmla="*/ 1 w 14"/>
                <a:gd name="T5" fmla="*/ 2 h 3"/>
                <a:gd name="T6" fmla="*/ 13 w 14"/>
                <a:gd name="T7" fmla="*/ 2 h 3"/>
                <a:gd name="T8" fmla="*/ 12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12" y="0"/>
                  </a:moveTo>
                  <a:cubicBezTo>
                    <a:pt x="9" y="1"/>
                    <a:pt x="5" y="1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5" y="3"/>
                    <a:pt x="9" y="2"/>
                    <a:pt x="13" y="2"/>
                  </a:cubicBezTo>
                  <a:cubicBezTo>
                    <a:pt x="14" y="1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83"/>
            <p:cNvSpPr>
              <a:spLocks/>
            </p:cNvSpPr>
            <p:nvPr/>
          </p:nvSpPr>
          <p:spPr bwMode="auto">
            <a:xfrm>
              <a:off x="11022013" y="6938963"/>
              <a:ext cx="93663" cy="4763"/>
            </a:xfrm>
            <a:custGeom>
              <a:avLst/>
              <a:gdLst>
                <a:gd name="T0" fmla="*/ 21 w 22"/>
                <a:gd name="T1" fmla="*/ 0 h 1"/>
                <a:gd name="T2" fmla="*/ 1 w 22"/>
                <a:gd name="T3" fmla="*/ 0 h 1"/>
                <a:gd name="T4" fmla="*/ 1 w 22"/>
                <a:gd name="T5" fmla="*/ 1 h 1"/>
                <a:gd name="T6" fmla="*/ 21 w 22"/>
                <a:gd name="T7" fmla="*/ 1 h 1"/>
                <a:gd name="T8" fmla="*/ 21 w 2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">
                  <a:moveTo>
                    <a:pt x="21" y="0"/>
                  </a:moveTo>
                  <a:cubicBezTo>
                    <a:pt x="14" y="0"/>
                    <a:pt x="8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8" y="1"/>
                    <a:pt x="14" y="1"/>
                    <a:pt x="21" y="1"/>
                  </a:cubicBezTo>
                  <a:cubicBezTo>
                    <a:pt x="22" y="1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46204" y="4520206"/>
            <a:ext cx="1238250" cy="1254125"/>
            <a:chOff x="2941638" y="5900738"/>
            <a:chExt cx="1238250" cy="1254125"/>
          </a:xfrm>
        </p:grpSpPr>
        <p:sp>
          <p:nvSpPr>
            <p:cNvPr id="39" name="Freeform 117"/>
            <p:cNvSpPr>
              <a:spLocks noEditPoints="1"/>
            </p:cNvSpPr>
            <p:nvPr/>
          </p:nvSpPr>
          <p:spPr bwMode="auto">
            <a:xfrm>
              <a:off x="2941638" y="5900738"/>
              <a:ext cx="1238250" cy="1254125"/>
            </a:xfrm>
            <a:custGeom>
              <a:avLst/>
              <a:gdLst>
                <a:gd name="T0" fmla="*/ 291 w 292"/>
                <a:gd name="T1" fmla="*/ 113 h 296"/>
                <a:gd name="T2" fmla="*/ 291 w 292"/>
                <a:gd name="T3" fmla="*/ 108 h 296"/>
                <a:gd name="T4" fmla="*/ 159 w 292"/>
                <a:gd name="T5" fmla="*/ 2 h 296"/>
                <a:gd name="T6" fmla="*/ 152 w 292"/>
                <a:gd name="T7" fmla="*/ 9 h 296"/>
                <a:gd name="T8" fmla="*/ 151 w 292"/>
                <a:gd name="T9" fmla="*/ 9 h 296"/>
                <a:gd name="T10" fmla="*/ 83 w 292"/>
                <a:gd name="T11" fmla="*/ 108 h 296"/>
                <a:gd name="T12" fmla="*/ 1 w 292"/>
                <a:gd name="T13" fmla="*/ 130 h 296"/>
                <a:gd name="T14" fmla="*/ 77 w 292"/>
                <a:gd name="T15" fmla="*/ 162 h 296"/>
                <a:gd name="T16" fmla="*/ 227 w 292"/>
                <a:gd name="T17" fmla="*/ 152 h 296"/>
                <a:gd name="T18" fmla="*/ 122 w 292"/>
                <a:gd name="T19" fmla="*/ 209 h 296"/>
                <a:gd name="T20" fmla="*/ 193 w 292"/>
                <a:gd name="T21" fmla="*/ 253 h 296"/>
                <a:gd name="T22" fmla="*/ 119 w 292"/>
                <a:gd name="T23" fmla="*/ 258 h 296"/>
                <a:gd name="T24" fmla="*/ 175 w 292"/>
                <a:gd name="T25" fmla="*/ 219 h 296"/>
                <a:gd name="T26" fmla="*/ 177 w 292"/>
                <a:gd name="T27" fmla="*/ 221 h 296"/>
                <a:gd name="T28" fmla="*/ 229 w 292"/>
                <a:gd name="T29" fmla="*/ 153 h 296"/>
                <a:gd name="T30" fmla="*/ 141 w 292"/>
                <a:gd name="T31" fmla="*/ 73 h 296"/>
                <a:gd name="T32" fmla="*/ 138 w 292"/>
                <a:gd name="T33" fmla="*/ 72 h 296"/>
                <a:gd name="T34" fmla="*/ 8 w 292"/>
                <a:gd name="T35" fmla="*/ 144 h 296"/>
                <a:gd name="T36" fmla="*/ 28 w 292"/>
                <a:gd name="T37" fmla="*/ 161 h 296"/>
                <a:gd name="T38" fmla="*/ 6 w 292"/>
                <a:gd name="T39" fmla="*/ 135 h 296"/>
                <a:gd name="T40" fmla="*/ 30 w 292"/>
                <a:gd name="T41" fmla="*/ 150 h 296"/>
                <a:gd name="T42" fmla="*/ 6 w 292"/>
                <a:gd name="T43" fmla="*/ 128 h 296"/>
                <a:gd name="T44" fmla="*/ 23 w 292"/>
                <a:gd name="T45" fmla="*/ 102 h 296"/>
                <a:gd name="T46" fmla="*/ 46 w 292"/>
                <a:gd name="T47" fmla="*/ 118 h 296"/>
                <a:gd name="T48" fmla="*/ 32 w 292"/>
                <a:gd name="T49" fmla="*/ 98 h 296"/>
                <a:gd name="T50" fmla="*/ 35 w 292"/>
                <a:gd name="T51" fmla="*/ 97 h 296"/>
                <a:gd name="T52" fmla="*/ 65 w 292"/>
                <a:gd name="T53" fmla="*/ 117 h 296"/>
                <a:gd name="T54" fmla="*/ 36 w 292"/>
                <a:gd name="T55" fmla="*/ 96 h 296"/>
                <a:gd name="T56" fmla="*/ 84 w 292"/>
                <a:gd name="T57" fmla="*/ 112 h 296"/>
                <a:gd name="T58" fmla="*/ 93 w 292"/>
                <a:gd name="T59" fmla="*/ 115 h 296"/>
                <a:gd name="T60" fmla="*/ 87 w 292"/>
                <a:gd name="T61" fmla="*/ 110 h 296"/>
                <a:gd name="T62" fmla="*/ 97 w 292"/>
                <a:gd name="T63" fmla="*/ 107 h 296"/>
                <a:gd name="T64" fmla="*/ 93 w 292"/>
                <a:gd name="T65" fmla="*/ 103 h 296"/>
                <a:gd name="T66" fmla="*/ 108 w 292"/>
                <a:gd name="T67" fmla="*/ 101 h 296"/>
                <a:gd name="T68" fmla="*/ 99 w 292"/>
                <a:gd name="T69" fmla="*/ 94 h 296"/>
                <a:gd name="T70" fmla="*/ 112 w 292"/>
                <a:gd name="T71" fmla="*/ 92 h 296"/>
                <a:gd name="T72" fmla="*/ 105 w 292"/>
                <a:gd name="T73" fmla="*/ 87 h 296"/>
                <a:gd name="T74" fmla="*/ 116 w 292"/>
                <a:gd name="T75" fmla="*/ 86 h 296"/>
                <a:gd name="T76" fmla="*/ 110 w 292"/>
                <a:gd name="T77" fmla="*/ 80 h 296"/>
                <a:gd name="T78" fmla="*/ 122 w 292"/>
                <a:gd name="T79" fmla="*/ 79 h 296"/>
                <a:gd name="T80" fmla="*/ 116 w 292"/>
                <a:gd name="T81" fmla="*/ 73 h 296"/>
                <a:gd name="T82" fmla="*/ 126 w 292"/>
                <a:gd name="T83" fmla="*/ 70 h 296"/>
                <a:gd name="T84" fmla="*/ 122 w 292"/>
                <a:gd name="T85" fmla="*/ 65 h 296"/>
                <a:gd name="T86" fmla="*/ 161 w 292"/>
                <a:gd name="T87" fmla="*/ 75 h 296"/>
                <a:gd name="T88" fmla="*/ 131 w 292"/>
                <a:gd name="T89" fmla="*/ 51 h 296"/>
                <a:gd name="T90" fmla="*/ 147 w 292"/>
                <a:gd name="T91" fmla="*/ 50 h 296"/>
                <a:gd name="T92" fmla="*/ 138 w 292"/>
                <a:gd name="T93" fmla="*/ 40 h 296"/>
                <a:gd name="T94" fmla="*/ 152 w 292"/>
                <a:gd name="T95" fmla="*/ 41 h 296"/>
                <a:gd name="T96" fmla="*/ 142 w 292"/>
                <a:gd name="T97" fmla="*/ 32 h 296"/>
                <a:gd name="T98" fmla="*/ 181 w 292"/>
                <a:gd name="T99" fmla="*/ 49 h 296"/>
                <a:gd name="T100" fmla="*/ 148 w 292"/>
                <a:gd name="T101" fmla="*/ 23 h 296"/>
                <a:gd name="T102" fmla="*/ 170 w 292"/>
                <a:gd name="T103" fmla="*/ 25 h 296"/>
                <a:gd name="T104" fmla="*/ 154 w 292"/>
                <a:gd name="T105" fmla="*/ 11 h 296"/>
                <a:gd name="T106" fmla="*/ 158 w 292"/>
                <a:gd name="T107" fmla="*/ 4 h 296"/>
                <a:gd name="T108" fmla="*/ 193 w 292"/>
                <a:gd name="T109" fmla="*/ 243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2" h="296">
                  <a:moveTo>
                    <a:pt x="193" y="253"/>
                  </a:moveTo>
                  <a:cubicBezTo>
                    <a:pt x="221" y="202"/>
                    <a:pt x="251" y="156"/>
                    <a:pt x="291" y="113"/>
                  </a:cubicBezTo>
                  <a:cubicBezTo>
                    <a:pt x="292" y="112"/>
                    <a:pt x="292" y="111"/>
                    <a:pt x="291" y="111"/>
                  </a:cubicBezTo>
                  <a:cubicBezTo>
                    <a:pt x="292" y="110"/>
                    <a:pt x="292" y="109"/>
                    <a:pt x="291" y="108"/>
                  </a:cubicBezTo>
                  <a:cubicBezTo>
                    <a:pt x="247" y="73"/>
                    <a:pt x="203" y="38"/>
                    <a:pt x="160" y="2"/>
                  </a:cubicBezTo>
                  <a:cubicBezTo>
                    <a:pt x="160" y="1"/>
                    <a:pt x="159" y="1"/>
                    <a:pt x="159" y="2"/>
                  </a:cubicBezTo>
                  <a:cubicBezTo>
                    <a:pt x="159" y="1"/>
                    <a:pt x="157" y="0"/>
                    <a:pt x="157" y="1"/>
                  </a:cubicBezTo>
                  <a:cubicBezTo>
                    <a:pt x="155" y="4"/>
                    <a:pt x="154" y="6"/>
                    <a:pt x="152" y="9"/>
                  </a:cubicBezTo>
                  <a:cubicBezTo>
                    <a:pt x="152" y="9"/>
                    <a:pt x="152" y="8"/>
                    <a:pt x="152" y="8"/>
                  </a:cubicBezTo>
                  <a:cubicBezTo>
                    <a:pt x="151" y="8"/>
                    <a:pt x="151" y="9"/>
                    <a:pt x="151" y="9"/>
                  </a:cubicBezTo>
                  <a:cubicBezTo>
                    <a:pt x="151" y="9"/>
                    <a:pt x="151" y="9"/>
                    <a:pt x="151" y="10"/>
                  </a:cubicBezTo>
                  <a:cubicBezTo>
                    <a:pt x="130" y="43"/>
                    <a:pt x="108" y="76"/>
                    <a:pt x="83" y="108"/>
                  </a:cubicBezTo>
                  <a:cubicBezTo>
                    <a:pt x="72" y="90"/>
                    <a:pt x="56" y="86"/>
                    <a:pt x="35" y="92"/>
                  </a:cubicBezTo>
                  <a:cubicBezTo>
                    <a:pt x="17" y="97"/>
                    <a:pt x="2" y="109"/>
                    <a:pt x="1" y="130"/>
                  </a:cubicBezTo>
                  <a:cubicBezTo>
                    <a:pt x="0" y="166"/>
                    <a:pt x="51" y="192"/>
                    <a:pt x="77" y="164"/>
                  </a:cubicBezTo>
                  <a:cubicBezTo>
                    <a:pt x="77" y="163"/>
                    <a:pt x="77" y="163"/>
                    <a:pt x="77" y="162"/>
                  </a:cubicBezTo>
                  <a:cubicBezTo>
                    <a:pt x="100" y="136"/>
                    <a:pt x="122" y="106"/>
                    <a:pt x="139" y="76"/>
                  </a:cubicBezTo>
                  <a:cubicBezTo>
                    <a:pt x="166" y="103"/>
                    <a:pt x="195" y="130"/>
                    <a:pt x="227" y="152"/>
                  </a:cubicBezTo>
                  <a:cubicBezTo>
                    <a:pt x="210" y="173"/>
                    <a:pt x="193" y="194"/>
                    <a:pt x="177" y="215"/>
                  </a:cubicBezTo>
                  <a:cubicBezTo>
                    <a:pt x="166" y="196"/>
                    <a:pt x="139" y="192"/>
                    <a:pt x="122" y="209"/>
                  </a:cubicBezTo>
                  <a:cubicBezTo>
                    <a:pt x="102" y="229"/>
                    <a:pt x="108" y="264"/>
                    <a:pt x="132" y="279"/>
                  </a:cubicBezTo>
                  <a:cubicBezTo>
                    <a:pt x="158" y="296"/>
                    <a:pt x="180" y="277"/>
                    <a:pt x="193" y="253"/>
                  </a:cubicBezTo>
                  <a:close/>
                  <a:moveTo>
                    <a:pt x="164" y="279"/>
                  </a:moveTo>
                  <a:cubicBezTo>
                    <a:pt x="147" y="287"/>
                    <a:pt x="126" y="273"/>
                    <a:pt x="119" y="258"/>
                  </a:cubicBezTo>
                  <a:cubicBezTo>
                    <a:pt x="112" y="245"/>
                    <a:pt x="114" y="227"/>
                    <a:pt x="123" y="215"/>
                  </a:cubicBezTo>
                  <a:cubicBezTo>
                    <a:pt x="136" y="197"/>
                    <a:pt x="164" y="199"/>
                    <a:pt x="175" y="219"/>
                  </a:cubicBezTo>
                  <a:cubicBezTo>
                    <a:pt x="175" y="219"/>
                    <a:pt x="175" y="219"/>
                    <a:pt x="174" y="219"/>
                  </a:cubicBezTo>
                  <a:cubicBezTo>
                    <a:pt x="173" y="221"/>
                    <a:pt x="175" y="222"/>
                    <a:pt x="177" y="221"/>
                  </a:cubicBezTo>
                  <a:cubicBezTo>
                    <a:pt x="178" y="222"/>
                    <a:pt x="180" y="221"/>
                    <a:pt x="179" y="219"/>
                  </a:cubicBezTo>
                  <a:cubicBezTo>
                    <a:pt x="198" y="200"/>
                    <a:pt x="215" y="176"/>
                    <a:pt x="229" y="153"/>
                  </a:cubicBezTo>
                  <a:cubicBezTo>
                    <a:pt x="231" y="153"/>
                    <a:pt x="232" y="151"/>
                    <a:pt x="231" y="150"/>
                  </a:cubicBezTo>
                  <a:cubicBezTo>
                    <a:pt x="201" y="124"/>
                    <a:pt x="170" y="100"/>
                    <a:pt x="141" y="73"/>
                  </a:cubicBezTo>
                  <a:cubicBezTo>
                    <a:pt x="141" y="73"/>
                    <a:pt x="141" y="73"/>
                    <a:pt x="141" y="73"/>
                  </a:cubicBezTo>
                  <a:cubicBezTo>
                    <a:pt x="140" y="71"/>
                    <a:pt x="138" y="71"/>
                    <a:pt x="138" y="72"/>
                  </a:cubicBezTo>
                  <a:cubicBezTo>
                    <a:pt x="117" y="102"/>
                    <a:pt x="96" y="132"/>
                    <a:pt x="74" y="162"/>
                  </a:cubicBezTo>
                  <a:cubicBezTo>
                    <a:pt x="52" y="178"/>
                    <a:pt x="17" y="169"/>
                    <a:pt x="8" y="144"/>
                  </a:cubicBezTo>
                  <a:cubicBezTo>
                    <a:pt x="14" y="150"/>
                    <a:pt x="21" y="156"/>
                    <a:pt x="28" y="162"/>
                  </a:cubicBezTo>
                  <a:cubicBezTo>
                    <a:pt x="28" y="162"/>
                    <a:pt x="29" y="161"/>
                    <a:pt x="28" y="161"/>
                  </a:cubicBezTo>
                  <a:cubicBezTo>
                    <a:pt x="21" y="154"/>
                    <a:pt x="14" y="148"/>
                    <a:pt x="7" y="142"/>
                  </a:cubicBezTo>
                  <a:cubicBezTo>
                    <a:pt x="7" y="139"/>
                    <a:pt x="6" y="137"/>
                    <a:pt x="6" y="135"/>
                  </a:cubicBezTo>
                  <a:cubicBezTo>
                    <a:pt x="6" y="133"/>
                    <a:pt x="6" y="131"/>
                    <a:pt x="6" y="129"/>
                  </a:cubicBezTo>
                  <a:cubicBezTo>
                    <a:pt x="14" y="136"/>
                    <a:pt x="22" y="143"/>
                    <a:pt x="30" y="150"/>
                  </a:cubicBezTo>
                  <a:cubicBezTo>
                    <a:pt x="31" y="151"/>
                    <a:pt x="32" y="150"/>
                    <a:pt x="31" y="149"/>
                  </a:cubicBezTo>
                  <a:cubicBezTo>
                    <a:pt x="23" y="142"/>
                    <a:pt x="14" y="135"/>
                    <a:pt x="6" y="128"/>
                  </a:cubicBezTo>
                  <a:cubicBezTo>
                    <a:pt x="7" y="117"/>
                    <a:pt x="14" y="108"/>
                    <a:pt x="23" y="102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30" y="109"/>
                    <a:pt x="37" y="115"/>
                    <a:pt x="45" y="119"/>
                  </a:cubicBezTo>
                  <a:cubicBezTo>
                    <a:pt x="46" y="120"/>
                    <a:pt x="47" y="119"/>
                    <a:pt x="46" y="118"/>
                  </a:cubicBezTo>
                  <a:cubicBezTo>
                    <a:pt x="39" y="113"/>
                    <a:pt x="31" y="108"/>
                    <a:pt x="24" y="101"/>
                  </a:cubicBezTo>
                  <a:cubicBezTo>
                    <a:pt x="27" y="100"/>
                    <a:pt x="29" y="99"/>
                    <a:pt x="32" y="98"/>
                  </a:cubicBezTo>
                  <a:cubicBezTo>
                    <a:pt x="33" y="97"/>
                    <a:pt x="34" y="97"/>
                    <a:pt x="35" y="96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45" y="104"/>
                    <a:pt x="54" y="111"/>
                    <a:pt x="64" y="118"/>
                  </a:cubicBezTo>
                  <a:cubicBezTo>
                    <a:pt x="65" y="119"/>
                    <a:pt x="66" y="118"/>
                    <a:pt x="65" y="117"/>
                  </a:cubicBezTo>
                  <a:cubicBezTo>
                    <a:pt x="56" y="109"/>
                    <a:pt x="46" y="102"/>
                    <a:pt x="36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54" y="91"/>
                    <a:pt x="69" y="95"/>
                    <a:pt x="82" y="110"/>
                  </a:cubicBezTo>
                  <a:cubicBezTo>
                    <a:pt x="80" y="112"/>
                    <a:pt x="83" y="114"/>
                    <a:pt x="84" y="112"/>
                  </a:cubicBezTo>
                  <a:cubicBezTo>
                    <a:pt x="85" y="112"/>
                    <a:pt x="85" y="111"/>
                    <a:pt x="86" y="111"/>
                  </a:cubicBezTo>
                  <a:cubicBezTo>
                    <a:pt x="88" y="112"/>
                    <a:pt x="91" y="114"/>
                    <a:pt x="93" y="115"/>
                  </a:cubicBezTo>
                  <a:cubicBezTo>
                    <a:pt x="94" y="116"/>
                    <a:pt x="94" y="115"/>
                    <a:pt x="94" y="114"/>
                  </a:cubicBezTo>
                  <a:cubicBezTo>
                    <a:pt x="91" y="113"/>
                    <a:pt x="89" y="111"/>
                    <a:pt x="87" y="110"/>
                  </a:cubicBezTo>
                  <a:cubicBezTo>
                    <a:pt x="88" y="108"/>
                    <a:pt x="90" y="106"/>
                    <a:pt x="92" y="103"/>
                  </a:cubicBezTo>
                  <a:cubicBezTo>
                    <a:pt x="94" y="104"/>
                    <a:pt x="95" y="106"/>
                    <a:pt x="97" y="107"/>
                  </a:cubicBezTo>
                  <a:cubicBezTo>
                    <a:pt x="97" y="107"/>
                    <a:pt x="98" y="106"/>
                    <a:pt x="97" y="106"/>
                  </a:cubicBezTo>
                  <a:cubicBezTo>
                    <a:pt x="96" y="105"/>
                    <a:pt x="94" y="104"/>
                    <a:pt x="93" y="103"/>
                  </a:cubicBezTo>
                  <a:cubicBezTo>
                    <a:pt x="95" y="100"/>
                    <a:pt x="97" y="98"/>
                    <a:pt x="99" y="95"/>
                  </a:cubicBezTo>
                  <a:cubicBezTo>
                    <a:pt x="102" y="97"/>
                    <a:pt x="105" y="100"/>
                    <a:pt x="108" y="101"/>
                  </a:cubicBezTo>
                  <a:cubicBezTo>
                    <a:pt x="109" y="101"/>
                    <a:pt x="109" y="100"/>
                    <a:pt x="109" y="100"/>
                  </a:cubicBezTo>
                  <a:cubicBezTo>
                    <a:pt x="105" y="98"/>
                    <a:pt x="102" y="96"/>
                    <a:pt x="99" y="94"/>
                  </a:cubicBezTo>
                  <a:cubicBezTo>
                    <a:pt x="101" y="92"/>
                    <a:pt x="103" y="90"/>
                    <a:pt x="104" y="88"/>
                  </a:cubicBezTo>
                  <a:cubicBezTo>
                    <a:pt x="107" y="89"/>
                    <a:pt x="109" y="91"/>
                    <a:pt x="112" y="92"/>
                  </a:cubicBezTo>
                  <a:cubicBezTo>
                    <a:pt x="112" y="92"/>
                    <a:pt x="113" y="91"/>
                    <a:pt x="112" y="90"/>
                  </a:cubicBezTo>
                  <a:cubicBezTo>
                    <a:pt x="110" y="89"/>
                    <a:pt x="108" y="88"/>
                    <a:pt x="105" y="87"/>
                  </a:cubicBezTo>
                  <a:cubicBezTo>
                    <a:pt x="107" y="85"/>
                    <a:pt x="108" y="83"/>
                    <a:pt x="109" y="82"/>
                  </a:cubicBezTo>
                  <a:cubicBezTo>
                    <a:pt x="112" y="83"/>
                    <a:pt x="114" y="85"/>
                    <a:pt x="116" y="86"/>
                  </a:cubicBezTo>
                  <a:cubicBezTo>
                    <a:pt x="117" y="86"/>
                    <a:pt x="117" y="85"/>
                    <a:pt x="117" y="85"/>
                  </a:cubicBezTo>
                  <a:cubicBezTo>
                    <a:pt x="115" y="83"/>
                    <a:pt x="113" y="82"/>
                    <a:pt x="110" y="80"/>
                  </a:cubicBezTo>
                  <a:cubicBezTo>
                    <a:pt x="112" y="78"/>
                    <a:pt x="113" y="76"/>
                    <a:pt x="115" y="74"/>
                  </a:cubicBezTo>
                  <a:cubicBezTo>
                    <a:pt x="117" y="76"/>
                    <a:pt x="119" y="78"/>
                    <a:pt x="122" y="79"/>
                  </a:cubicBezTo>
                  <a:cubicBezTo>
                    <a:pt x="122" y="79"/>
                    <a:pt x="123" y="78"/>
                    <a:pt x="122" y="78"/>
                  </a:cubicBezTo>
                  <a:cubicBezTo>
                    <a:pt x="121" y="76"/>
                    <a:pt x="118" y="74"/>
                    <a:pt x="116" y="73"/>
                  </a:cubicBezTo>
                  <a:cubicBezTo>
                    <a:pt x="117" y="71"/>
                    <a:pt x="119" y="68"/>
                    <a:pt x="121" y="66"/>
                  </a:cubicBezTo>
                  <a:cubicBezTo>
                    <a:pt x="122" y="67"/>
                    <a:pt x="124" y="69"/>
                    <a:pt x="126" y="70"/>
                  </a:cubicBezTo>
                  <a:cubicBezTo>
                    <a:pt x="127" y="71"/>
                    <a:pt x="128" y="70"/>
                    <a:pt x="127" y="69"/>
                  </a:cubicBezTo>
                  <a:cubicBezTo>
                    <a:pt x="126" y="67"/>
                    <a:pt x="124" y="66"/>
                    <a:pt x="122" y="65"/>
                  </a:cubicBezTo>
                  <a:cubicBezTo>
                    <a:pt x="125" y="61"/>
                    <a:pt x="127" y="56"/>
                    <a:pt x="130" y="52"/>
                  </a:cubicBezTo>
                  <a:cubicBezTo>
                    <a:pt x="140" y="60"/>
                    <a:pt x="150" y="68"/>
                    <a:pt x="161" y="75"/>
                  </a:cubicBezTo>
                  <a:cubicBezTo>
                    <a:pt x="161" y="76"/>
                    <a:pt x="162" y="75"/>
                    <a:pt x="162" y="74"/>
                  </a:cubicBezTo>
                  <a:cubicBezTo>
                    <a:pt x="152" y="66"/>
                    <a:pt x="141" y="59"/>
                    <a:pt x="131" y="51"/>
                  </a:cubicBezTo>
                  <a:cubicBezTo>
                    <a:pt x="133" y="48"/>
                    <a:pt x="135" y="45"/>
                    <a:pt x="137" y="41"/>
                  </a:cubicBezTo>
                  <a:cubicBezTo>
                    <a:pt x="140" y="44"/>
                    <a:pt x="144" y="47"/>
                    <a:pt x="147" y="50"/>
                  </a:cubicBezTo>
                  <a:cubicBezTo>
                    <a:pt x="148" y="50"/>
                    <a:pt x="148" y="49"/>
                    <a:pt x="148" y="49"/>
                  </a:cubicBezTo>
                  <a:cubicBezTo>
                    <a:pt x="145" y="46"/>
                    <a:pt x="141" y="43"/>
                    <a:pt x="138" y="40"/>
                  </a:cubicBezTo>
                  <a:cubicBezTo>
                    <a:pt x="139" y="38"/>
                    <a:pt x="141" y="35"/>
                    <a:pt x="142" y="33"/>
                  </a:cubicBezTo>
                  <a:cubicBezTo>
                    <a:pt x="145" y="36"/>
                    <a:pt x="148" y="39"/>
                    <a:pt x="152" y="41"/>
                  </a:cubicBezTo>
                  <a:cubicBezTo>
                    <a:pt x="152" y="41"/>
                    <a:pt x="153" y="40"/>
                    <a:pt x="152" y="40"/>
                  </a:cubicBezTo>
                  <a:cubicBezTo>
                    <a:pt x="149" y="38"/>
                    <a:pt x="145" y="36"/>
                    <a:pt x="142" y="32"/>
                  </a:cubicBezTo>
                  <a:cubicBezTo>
                    <a:pt x="144" y="30"/>
                    <a:pt x="146" y="27"/>
                    <a:pt x="147" y="24"/>
                  </a:cubicBezTo>
                  <a:cubicBezTo>
                    <a:pt x="157" y="33"/>
                    <a:pt x="169" y="42"/>
                    <a:pt x="181" y="49"/>
                  </a:cubicBezTo>
                  <a:cubicBezTo>
                    <a:pt x="182" y="50"/>
                    <a:pt x="183" y="48"/>
                    <a:pt x="182" y="48"/>
                  </a:cubicBezTo>
                  <a:cubicBezTo>
                    <a:pt x="170" y="39"/>
                    <a:pt x="159" y="32"/>
                    <a:pt x="148" y="23"/>
                  </a:cubicBezTo>
                  <a:cubicBezTo>
                    <a:pt x="150" y="19"/>
                    <a:pt x="152" y="16"/>
                    <a:pt x="154" y="12"/>
                  </a:cubicBezTo>
                  <a:cubicBezTo>
                    <a:pt x="159" y="17"/>
                    <a:pt x="164" y="21"/>
                    <a:pt x="170" y="25"/>
                  </a:cubicBezTo>
                  <a:cubicBezTo>
                    <a:pt x="170" y="25"/>
                    <a:pt x="171" y="24"/>
                    <a:pt x="170" y="24"/>
                  </a:cubicBezTo>
                  <a:cubicBezTo>
                    <a:pt x="165" y="20"/>
                    <a:pt x="159" y="15"/>
                    <a:pt x="154" y="11"/>
                  </a:cubicBezTo>
                  <a:cubicBezTo>
                    <a:pt x="155" y="8"/>
                    <a:pt x="157" y="6"/>
                    <a:pt x="158" y="4"/>
                  </a:cubicBezTo>
                  <a:cubicBezTo>
                    <a:pt x="158" y="4"/>
                    <a:pt x="158" y="4"/>
                    <a:pt x="158" y="4"/>
                  </a:cubicBezTo>
                  <a:cubicBezTo>
                    <a:pt x="198" y="43"/>
                    <a:pt x="242" y="79"/>
                    <a:pt x="288" y="111"/>
                  </a:cubicBezTo>
                  <a:cubicBezTo>
                    <a:pt x="249" y="150"/>
                    <a:pt x="219" y="195"/>
                    <a:pt x="193" y="243"/>
                  </a:cubicBezTo>
                  <a:cubicBezTo>
                    <a:pt x="186" y="257"/>
                    <a:pt x="179" y="271"/>
                    <a:pt x="164" y="27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8"/>
            <p:cNvSpPr>
              <a:spLocks/>
            </p:cNvSpPr>
            <p:nvPr/>
          </p:nvSpPr>
          <p:spPr bwMode="auto">
            <a:xfrm>
              <a:off x="2984500" y="6392863"/>
              <a:ext cx="85725" cy="71438"/>
            </a:xfrm>
            <a:custGeom>
              <a:avLst/>
              <a:gdLst>
                <a:gd name="T0" fmla="*/ 19 w 20"/>
                <a:gd name="T1" fmla="*/ 16 h 17"/>
                <a:gd name="T2" fmla="*/ 1 w 20"/>
                <a:gd name="T3" fmla="*/ 0 h 17"/>
                <a:gd name="T4" fmla="*/ 0 w 20"/>
                <a:gd name="T5" fmla="*/ 1 h 17"/>
                <a:gd name="T6" fmla="*/ 18 w 20"/>
                <a:gd name="T7" fmla="*/ 17 h 17"/>
                <a:gd name="T8" fmla="*/ 19 w 20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7">
                  <a:moveTo>
                    <a:pt x="19" y="16"/>
                  </a:moveTo>
                  <a:cubicBezTo>
                    <a:pt x="13" y="11"/>
                    <a:pt x="7" y="6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6" y="7"/>
                    <a:pt x="12" y="12"/>
                    <a:pt x="18" y="17"/>
                  </a:cubicBezTo>
                  <a:cubicBezTo>
                    <a:pt x="19" y="17"/>
                    <a:pt x="20" y="16"/>
                    <a:pt x="19" y="1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9"/>
            <p:cNvSpPr>
              <a:spLocks/>
            </p:cNvSpPr>
            <p:nvPr/>
          </p:nvSpPr>
          <p:spPr bwMode="auto">
            <a:xfrm>
              <a:off x="3001963" y="6362700"/>
              <a:ext cx="127000" cy="98425"/>
            </a:xfrm>
            <a:custGeom>
              <a:avLst/>
              <a:gdLst>
                <a:gd name="T0" fmla="*/ 29 w 30"/>
                <a:gd name="T1" fmla="*/ 21 h 23"/>
                <a:gd name="T2" fmla="*/ 2 w 30"/>
                <a:gd name="T3" fmla="*/ 0 h 23"/>
                <a:gd name="T4" fmla="*/ 1 w 30"/>
                <a:gd name="T5" fmla="*/ 1 h 23"/>
                <a:gd name="T6" fmla="*/ 28 w 30"/>
                <a:gd name="T7" fmla="*/ 22 h 23"/>
                <a:gd name="T8" fmla="*/ 29 w 30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3">
                  <a:moveTo>
                    <a:pt x="29" y="21"/>
                  </a:moveTo>
                  <a:cubicBezTo>
                    <a:pt x="20" y="13"/>
                    <a:pt x="11" y="6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10" y="7"/>
                    <a:pt x="19" y="14"/>
                    <a:pt x="28" y="22"/>
                  </a:cubicBezTo>
                  <a:cubicBezTo>
                    <a:pt x="29" y="23"/>
                    <a:pt x="30" y="21"/>
                    <a:pt x="29" y="2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20"/>
            <p:cNvSpPr>
              <a:spLocks/>
            </p:cNvSpPr>
            <p:nvPr/>
          </p:nvSpPr>
          <p:spPr bwMode="auto">
            <a:xfrm>
              <a:off x="3149600" y="6299200"/>
              <a:ext cx="106363" cy="80963"/>
            </a:xfrm>
            <a:custGeom>
              <a:avLst/>
              <a:gdLst>
                <a:gd name="T0" fmla="*/ 25 w 25"/>
                <a:gd name="T1" fmla="*/ 17 h 19"/>
                <a:gd name="T2" fmla="*/ 1 w 25"/>
                <a:gd name="T3" fmla="*/ 0 h 19"/>
                <a:gd name="T4" fmla="*/ 1 w 25"/>
                <a:gd name="T5" fmla="*/ 1 h 19"/>
                <a:gd name="T6" fmla="*/ 24 w 25"/>
                <a:gd name="T7" fmla="*/ 18 h 19"/>
                <a:gd name="T8" fmla="*/ 25 w 25"/>
                <a:gd name="T9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9">
                  <a:moveTo>
                    <a:pt x="25" y="17"/>
                  </a:moveTo>
                  <a:cubicBezTo>
                    <a:pt x="17" y="11"/>
                    <a:pt x="9" y="5"/>
                    <a:pt x="1" y="0"/>
                  </a:cubicBezTo>
                  <a:cubicBezTo>
                    <a:pt x="1" y="0"/>
                    <a:pt x="0" y="0"/>
                    <a:pt x="1" y="1"/>
                  </a:cubicBezTo>
                  <a:cubicBezTo>
                    <a:pt x="8" y="7"/>
                    <a:pt x="16" y="13"/>
                    <a:pt x="24" y="18"/>
                  </a:cubicBezTo>
                  <a:cubicBezTo>
                    <a:pt x="24" y="19"/>
                    <a:pt x="25" y="18"/>
                    <a:pt x="25" y="1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926040" y="1568981"/>
            <a:ext cx="784225" cy="881063"/>
            <a:chOff x="2433638" y="2151063"/>
            <a:chExt cx="784225" cy="881063"/>
          </a:xfrm>
        </p:grpSpPr>
        <p:sp>
          <p:nvSpPr>
            <p:cNvPr id="44" name="Freeform 127"/>
            <p:cNvSpPr>
              <a:spLocks noEditPoints="1"/>
            </p:cNvSpPr>
            <p:nvPr/>
          </p:nvSpPr>
          <p:spPr bwMode="auto">
            <a:xfrm>
              <a:off x="2433638" y="2151063"/>
              <a:ext cx="784225" cy="881063"/>
            </a:xfrm>
            <a:custGeom>
              <a:avLst/>
              <a:gdLst>
                <a:gd name="T0" fmla="*/ 120 w 185"/>
                <a:gd name="T1" fmla="*/ 78 h 208"/>
                <a:gd name="T2" fmla="*/ 96 w 185"/>
                <a:gd name="T3" fmla="*/ 72 h 208"/>
                <a:gd name="T4" fmla="*/ 94 w 185"/>
                <a:gd name="T5" fmla="*/ 67 h 208"/>
                <a:gd name="T6" fmla="*/ 131 w 185"/>
                <a:gd name="T7" fmla="*/ 80 h 208"/>
                <a:gd name="T8" fmla="*/ 116 w 185"/>
                <a:gd name="T9" fmla="*/ 62 h 208"/>
                <a:gd name="T10" fmla="*/ 118 w 185"/>
                <a:gd name="T11" fmla="*/ 55 h 208"/>
                <a:gd name="T12" fmla="*/ 83 w 185"/>
                <a:gd name="T13" fmla="*/ 2 h 208"/>
                <a:gd name="T14" fmla="*/ 2 w 185"/>
                <a:gd name="T15" fmla="*/ 41 h 208"/>
                <a:gd name="T16" fmla="*/ 23 w 185"/>
                <a:gd name="T17" fmla="*/ 90 h 208"/>
                <a:gd name="T18" fmla="*/ 25 w 185"/>
                <a:gd name="T19" fmla="*/ 94 h 208"/>
                <a:gd name="T20" fmla="*/ 41 w 185"/>
                <a:gd name="T21" fmla="*/ 130 h 208"/>
                <a:gd name="T22" fmla="*/ 64 w 185"/>
                <a:gd name="T23" fmla="*/ 176 h 208"/>
                <a:gd name="T24" fmla="*/ 74 w 185"/>
                <a:gd name="T25" fmla="*/ 195 h 208"/>
                <a:gd name="T26" fmla="*/ 100 w 185"/>
                <a:gd name="T27" fmla="*/ 207 h 208"/>
                <a:gd name="T28" fmla="*/ 183 w 185"/>
                <a:gd name="T29" fmla="*/ 161 h 208"/>
                <a:gd name="T30" fmla="*/ 133 w 185"/>
                <a:gd name="T31" fmla="*/ 80 h 208"/>
                <a:gd name="T32" fmla="*/ 115 w 185"/>
                <a:gd name="T33" fmla="*/ 66 h 208"/>
                <a:gd name="T34" fmla="*/ 115 w 185"/>
                <a:gd name="T35" fmla="*/ 66 h 208"/>
                <a:gd name="T36" fmla="*/ 101 w 185"/>
                <a:gd name="T37" fmla="*/ 51 h 208"/>
                <a:gd name="T38" fmla="*/ 81 w 185"/>
                <a:gd name="T39" fmla="*/ 3 h 208"/>
                <a:gd name="T40" fmla="*/ 114 w 185"/>
                <a:gd name="T41" fmla="*/ 54 h 208"/>
                <a:gd name="T42" fmla="*/ 42 w 185"/>
                <a:gd name="T43" fmla="*/ 23 h 208"/>
                <a:gd name="T44" fmla="*/ 135 w 185"/>
                <a:gd name="T45" fmla="*/ 158 h 208"/>
                <a:gd name="T46" fmla="*/ 79 w 185"/>
                <a:gd name="T47" fmla="*/ 4 h 208"/>
                <a:gd name="T48" fmla="*/ 131 w 185"/>
                <a:gd name="T49" fmla="*/ 111 h 208"/>
                <a:gd name="T50" fmla="*/ 112 w 185"/>
                <a:gd name="T51" fmla="*/ 172 h 208"/>
                <a:gd name="T52" fmla="*/ 42 w 185"/>
                <a:gd name="T53" fmla="*/ 23 h 208"/>
                <a:gd name="T54" fmla="*/ 71 w 185"/>
                <a:gd name="T55" fmla="*/ 186 h 208"/>
                <a:gd name="T56" fmla="*/ 66 w 185"/>
                <a:gd name="T57" fmla="*/ 175 h 208"/>
                <a:gd name="T58" fmla="*/ 78 w 185"/>
                <a:gd name="T59" fmla="*/ 153 h 208"/>
                <a:gd name="T60" fmla="*/ 65 w 185"/>
                <a:gd name="T61" fmla="*/ 152 h 208"/>
                <a:gd name="T62" fmla="*/ 62 w 185"/>
                <a:gd name="T63" fmla="*/ 132 h 208"/>
                <a:gd name="T64" fmla="*/ 59 w 185"/>
                <a:gd name="T65" fmla="*/ 121 h 208"/>
                <a:gd name="T66" fmla="*/ 42 w 185"/>
                <a:gd name="T67" fmla="*/ 127 h 208"/>
                <a:gd name="T68" fmla="*/ 59 w 185"/>
                <a:gd name="T69" fmla="*/ 109 h 208"/>
                <a:gd name="T70" fmla="*/ 53 w 185"/>
                <a:gd name="T71" fmla="*/ 97 h 208"/>
                <a:gd name="T72" fmla="*/ 46 w 185"/>
                <a:gd name="T73" fmla="*/ 89 h 208"/>
                <a:gd name="T74" fmla="*/ 25 w 185"/>
                <a:gd name="T75" fmla="*/ 90 h 208"/>
                <a:gd name="T76" fmla="*/ 21 w 185"/>
                <a:gd name="T77" fmla="*/ 82 h 208"/>
                <a:gd name="T78" fmla="*/ 21 w 185"/>
                <a:gd name="T79" fmla="*/ 81 h 208"/>
                <a:gd name="T80" fmla="*/ 27 w 185"/>
                <a:gd name="T81" fmla="*/ 63 h 208"/>
                <a:gd name="T82" fmla="*/ 26 w 185"/>
                <a:gd name="T83" fmla="*/ 54 h 208"/>
                <a:gd name="T84" fmla="*/ 7 w 185"/>
                <a:gd name="T85" fmla="*/ 51 h 208"/>
                <a:gd name="T86" fmla="*/ 3 w 185"/>
                <a:gd name="T87" fmla="*/ 42 h 208"/>
                <a:gd name="T88" fmla="*/ 103 w 185"/>
                <a:gd name="T89" fmla="*/ 177 h 208"/>
                <a:gd name="T90" fmla="*/ 101 w 185"/>
                <a:gd name="T91" fmla="*/ 206 h 208"/>
                <a:gd name="T92" fmla="*/ 95 w 185"/>
                <a:gd name="T93" fmla="*/ 202 h 208"/>
                <a:gd name="T94" fmla="*/ 156 w 185"/>
                <a:gd name="T95" fmla="*/ 152 h 208"/>
                <a:gd name="T96" fmla="*/ 155 w 185"/>
                <a:gd name="T97" fmla="*/ 149 h 208"/>
                <a:gd name="T98" fmla="*/ 118 w 185"/>
                <a:gd name="T99" fmla="*/ 79 h 208"/>
                <a:gd name="T100" fmla="*/ 182 w 185"/>
                <a:gd name="T101" fmla="*/ 15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5" h="208">
                  <a:moveTo>
                    <a:pt x="133" y="80"/>
                  </a:moveTo>
                  <a:cubicBezTo>
                    <a:pt x="132" y="79"/>
                    <a:pt x="131" y="79"/>
                    <a:pt x="131" y="80"/>
                  </a:cubicBezTo>
                  <a:cubicBezTo>
                    <a:pt x="129" y="79"/>
                    <a:pt x="126" y="79"/>
                    <a:pt x="124" y="79"/>
                  </a:cubicBezTo>
                  <a:cubicBezTo>
                    <a:pt x="123" y="79"/>
                    <a:pt x="121" y="78"/>
                    <a:pt x="120" y="78"/>
                  </a:cubicBezTo>
                  <a:cubicBezTo>
                    <a:pt x="122" y="78"/>
                    <a:pt x="123" y="78"/>
                    <a:pt x="124" y="78"/>
                  </a:cubicBezTo>
                  <a:cubicBezTo>
                    <a:pt x="125" y="78"/>
                    <a:pt x="125" y="76"/>
                    <a:pt x="124" y="76"/>
                  </a:cubicBezTo>
                  <a:cubicBezTo>
                    <a:pt x="116" y="75"/>
                    <a:pt x="107" y="76"/>
                    <a:pt x="99" y="75"/>
                  </a:cubicBezTo>
                  <a:cubicBezTo>
                    <a:pt x="98" y="74"/>
                    <a:pt x="97" y="73"/>
                    <a:pt x="96" y="72"/>
                  </a:cubicBezTo>
                  <a:cubicBezTo>
                    <a:pt x="95" y="71"/>
                    <a:pt x="95" y="70"/>
                    <a:pt x="95" y="68"/>
                  </a:cubicBezTo>
                  <a:cubicBezTo>
                    <a:pt x="103" y="70"/>
                    <a:pt x="111" y="73"/>
                    <a:pt x="119" y="74"/>
                  </a:cubicBezTo>
                  <a:cubicBezTo>
                    <a:pt x="120" y="74"/>
                    <a:pt x="120" y="73"/>
                    <a:pt x="119" y="72"/>
                  </a:cubicBezTo>
                  <a:cubicBezTo>
                    <a:pt x="111" y="70"/>
                    <a:pt x="103" y="69"/>
                    <a:pt x="94" y="67"/>
                  </a:cubicBezTo>
                  <a:cubicBezTo>
                    <a:pt x="94" y="66"/>
                    <a:pt x="94" y="64"/>
                    <a:pt x="95" y="63"/>
                  </a:cubicBezTo>
                  <a:cubicBezTo>
                    <a:pt x="101" y="65"/>
                    <a:pt x="109" y="67"/>
                    <a:pt x="116" y="67"/>
                  </a:cubicBezTo>
                  <a:cubicBezTo>
                    <a:pt x="116" y="67"/>
                    <a:pt x="116" y="67"/>
                    <a:pt x="116" y="67"/>
                  </a:cubicBezTo>
                  <a:cubicBezTo>
                    <a:pt x="119" y="73"/>
                    <a:pt x="125" y="78"/>
                    <a:pt x="131" y="80"/>
                  </a:cubicBezTo>
                  <a:cubicBezTo>
                    <a:pt x="132" y="80"/>
                    <a:pt x="133" y="78"/>
                    <a:pt x="132" y="78"/>
                  </a:cubicBezTo>
                  <a:cubicBezTo>
                    <a:pt x="126" y="75"/>
                    <a:pt x="119" y="70"/>
                    <a:pt x="117" y="64"/>
                  </a:cubicBezTo>
                  <a:cubicBezTo>
                    <a:pt x="117" y="63"/>
                    <a:pt x="117" y="63"/>
                    <a:pt x="116" y="63"/>
                  </a:cubicBezTo>
                  <a:cubicBezTo>
                    <a:pt x="116" y="63"/>
                    <a:pt x="116" y="62"/>
                    <a:pt x="116" y="62"/>
                  </a:cubicBezTo>
                  <a:cubicBezTo>
                    <a:pt x="116" y="61"/>
                    <a:pt x="116" y="59"/>
                    <a:pt x="116" y="57"/>
                  </a:cubicBezTo>
                  <a:cubicBezTo>
                    <a:pt x="116" y="57"/>
                    <a:pt x="117" y="57"/>
                    <a:pt x="118" y="57"/>
                  </a:cubicBezTo>
                  <a:cubicBezTo>
                    <a:pt x="119" y="57"/>
                    <a:pt x="119" y="56"/>
                    <a:pt x="118" y="55"/>
                  </a:cubicBezTo>
                  <a:cubicBezTo>
                    <a:pt x="118" y="55"/>
                    <a:pt x="118" y="55"/>
                    <a:pt x="118" y="55"/>
                  </a:cubicBezTo>
                  <a:cubicBezTo>
                    <a:pt x="109" y="37"/>
                    <a:pt x="99" y="20"/>
                    <a:pt x="89" y="3"/>
                  </a:cubicBezTo>
                  <a:cubicBezTo>
                    <a:pt x="88" y="2"/>
                    <a:pt x="87" y="2"/>
                    <a:pt x="87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5" y="2"/>
                    <a:pt x="84" y="2"/>
                    <a:pt x="83" y="2"/>
                  </a:cubicBezTo>
                  <a:cubicBezTo>
                    <a:pt x="81" y="2"/>
                    <a:pt x="80" y="1"/>
                    <a:pt x="78" y="1"/>
                  </a:cubicBezTo>
                  <a:cubicBezTo>
                    <a:pt x="78" y="0"/>
                    <a:pt x="78" y="1"/>
                    <a:pt x="78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51" y="13"/>
                    <a:pt x="26" y="27"/>
                    <a:pt x="2" y="41"/>
                  </a:cubicBezTo>
                  <a:cubicBezTo>
                    <a:pt x="1" y="41"/>
                    <a:pt x="1" y="41"/>
                    <a:pt x="1" y="42"/>
                  </a:cubicBezTo>
                  <a:cubicBezTo>
                    <a:pt x="0" y="42"/>
                    <a:pt x="0" y="43"/>
                    <a:pt x="0" y="44"/>
                  </a:cubicBezTo>
                  <a:cubicBezTo>
                    <a:pt x="8" y="59"/>
                    <a:pt x="15" y="75"/>
                    <a:pt x="23" y="90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3" y="91"/>
                    <a:pt x="23" y="92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2"/>
                    <a:pt x="25" y="93"/>
                    <a:pt x="25" y="93"/>
                  </a:cubicBezTo>
                  <a:cubicBezTo>
                    <a:pt x="25" y="93"/>
                    <a:pt x="25" y="93"/>
                    <a:pt x="25" y="94"/>
                  </a:cubicBezTo>
                  <a:cubicBezTo>
                    <a:pt x="25" y="94"/>
                    <a:pt x="26" y="95"/>
                    <a:pt x="27" y="95"/>
                  </a:cubicBezTo>
                  <a:cubicBezTo>
                    <a:pt x="46" y="87"/>
                    <a:pt x="58" y="118"/>
                    <a:pt x="41" y="125"/>
                  </a:cubicBezTo>
                  <a:cubicBezTo>
                    <a:pt x="41" y="126"/>
                    <a:pt x="41" y="126"/>
                    <a:pt x="41" y="126"/>
                  </a:cubicBezTo>
                  <a:cubicBezTo>
                    <a:pt x="40" y="127"/>
                    <a:pt x="40" y="129"/>
                    <a:pt x="41" y="130"/>
                  </a:cubicBezTo>
                  <a:cubicBezTo>
                    <a:pt x="41" y="130"/>
                    <a:pt x="40" y="130"/>
                    <a:pt x="40" y="131"/>
                  </a:cubicBezTo>
                  <a:cubicBezTo>
                    <a:pt x="39" y="131"/>
                    <a:pt x="40" y="132"/>
                    <a:pt x="40" y="132"/>
                  </a:cubicBezTo>
                  <a:cubicBezTo>
                    <a:pt x="41" y="131"/>
                    <a:pt x="41" y="131"/>
                    <a:pt x="42" y="131"/>
                  </a:cubicBezTo>
                  <a:cubicBezTo>
                    <a:pt x="49" y="146"/>
                    <a:pt x="56" y="161"/>
                    <a:pt x="64" y="176"/>
                  </a:cubicBezTo>
                  <a:cubicBezTo>
                    <a:pt x="64" y="176"/>
                    <a:pt x="63" y="176"/>
                    <a:pt x="63" y="176"/>
                  </a:cubicBezTo>
                  <a:cubicBezTo>
                    <a:pt x="63" y="177"/>
                    <a:pt x="63" y="178"/>
                    <a:pt x="64" y="177"/>
                  </a:cubicBezTo>
                  <a:cubicBezTo>
                    <a:pt x="64" y="177"/>
                    <a:pt x="64" y="177"/>
                    <a:pt x="64" y="177"/>
                  </a:cubicBezTo>
                  <a:cubicBezTo>
                    <a:pt x="67" y="183"/>
                    <a:pt x="71" y="189"/>
                    <a:pt x="74" y="195"/>
                  </a:cubicBezTo>
                  <a:cubicBezTo>
                    <a:pt x="74" y="196"/>
                    <a:pt x="74" y="196"/>
                    <a:pt x="75" y="196"/>
                  </a:cubicBezTo>
                  <a:cubicBezTo>
                    <a:pt x="74" y="196"/>
                    <a:pt x="75" y="197"/>
                    <a:pt x="75" y="197"/>
                  </a:cubicBezTo>
                  <a:cubicBezTo>
                    <a:pt x="80" y="198"/>
                    <a:pt x="84" y="200"/>
                    <a:pt x="89" y="202"/>
                  </a:cubicBezTo>
                  <a:cubicBezTo>
                    <a:pt x="92" y="203"/>
                    <a:pt x="96" y="206"/>
                    <a:pt x="100" y="207"/>
                  </a:cubicBezTo>
                  <a:cubicBezTo>
                    <a:pt x="101" y="208"/>
                    <a:pt x="101" y="207"/>
                    <a:pt x="101" y="207"/>
                  </a:cubicBezTo>
                  <a:cubicBezTo>
                    <a:pt x="101" y="208"/>
                    <a:pt x="102" y="208"/>
                    <a:pt x="102" y="208"/>
                  </a:cubicBezTo>
                  <a:cubicBezTo>
                    <a:pt x="118" y="200"/>
                    <a:pt x="133" y="191"/>
                    <a:pt x="149" y="182"/>
                  </a:cubicBezTo>
                  <a:cubicBezTo>
                    <a:pt x="160" y="176"/>
                    <a:pt x="174" y="170"/>
                    <a:pt x="183" y="161"/>
                  </a:cubicBezTo>
                  <a:cubicBezTo>
                    <a:pt x="184" y="161"/>
                    <a:pt x="184" y="160"/>
                    <a:pt x="184" y="160"/>
                  </a:cubicBezTo>
                  <a:cubicBezTo>
                    <a:pt x="184" y="160"/>
                    <a:pt x="185" y="159"/>
                    <a:pt x="184" y="158"/>
                  </a:cubicBezTo>
                  <a:cubicBezTo>
                    <a:pt x="184" y="158"/>
                    <a:pt x="185" y="158"/>
                    <a:pt x="184" y="157"/>
                  </a:cubicBezTo>
                  <a:cubicBezTo>
                    <a:pt x="167" y="132"/>
                    <a:pt x="149" y="106"/>
                    <a:pt x="133" y="80"/>
                  </a:cubicBezTo>
                  <a:close/>
                  <a:moveTo>
                    <a:pt x="114" y="78"/>
                  </a:moveTo>
                  <a:cubicBezTo>
                    <a:pt x="109" y="79"/>
                    <a:pt x="104" y="79"/>
                    <a:pt x="100" y="76"/>
                  </a:cubicBezTo>
                  <a:cubicBezTo>
                    <a:pt x="105" y="77"/>
                    <a:pt x="110" y="78"/>
                    <a:pt x="114" y="78"/>
                  </a:cubicBezTo>
                  <a:close/>
                  <a:moveTo>
                    <a:pt x="115" y="66"/>
                  </a:moveTo>
                  <a:cubicBezTo>
                    <a:pt x="108" y="65"/>
                    <a:pt x="101" y="64"/>
                    <a:pt x="95" y="62"/>
                  </a:cubicBezTo>
                  <a:cubicBezTo>
                    <a:pt x="95" y="60"/>
                    <a:pt x="96" y="59"/>
                    <a:pt x="96" y="58"/>
                  </a:cubicBezTo>
                  <a:cubicBezTo>
                    <a:pt x="102" y="60"/>
                    <a:pt x="108" y="62"/>
                    <a:pt x="114" y="63"/>
                  </a:cubicBezTo>
                  <a:cubicBezTo>
                    <a:pt x="114" y="64"/>
                    <a:pt x="114" y="65"/>
                    <a:pt x="115" y="66"/>
                  </a:cubicBezTo>
                  <a:close/>
                  <a:moveTo>
                    <a:pt x="113" y="62"/>
                  </a:moveTo>
                  <a:cubicBezTo>
                    <a:pt x="108" y="60"/>
                    <a:pt x="102" y="58"/>
                    <a:pt x="97" y="57"/>
                  </a:cubicBezTo>
                  <a:cubicBezTo>
                    <a:pt x="98" y="55"/>
                    <a:pt x="99" y="53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4" y="52"/>
                    <a:pt x="106" y="54"/>
                    <a:pt x="109" y="55"/>
                  </a:cubicBezTo>
                  <a:cubicBezTo>
                    <a:pt x="110" y="55"/>
                    <a:pt x="112" y="56"/>
                    <a:pt x="113" y="56"/>
                  </a:cubicBezTo>
                  <a:cubicBezTo>
                    <a:pt x="113" y="58"/>
                    <a:pt x="113" y="60"/>
                    <a:pt x="113" y="62"/>
                  </a:cubicBezTo>
                  <a:close/>
                  <a:moveTo>
                    <a:pt x="81" y="3"/>
                  </a:moveTo>
                  <a:cubicBezTo>
                    <a:pt x="83" y="4"/>
                    <a:pt x="85" y="4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96" y="20"/>
                    <a:pt x="106" y="37"/>
                    <a:pt x="116" y="53"/>
                  </a:cubicBezTo>
                  <a:cubicBezTo>
                    <a:pt x="115" y="53"/>
                    <a:pt x="115" y="53"/>
                    <a:pt x="114" y="54"/>
                  </a:cubicBezTo>
                  <a:cubicBezTo>
                    <a:pt x="113" y="53"/>
                    <a:pt x="111" y="53"/>
                    <a:pt x="110" y="53"/>
                  </a:cubicBezTo>
                  <a:cubicBezTo>
                    <a:pt x="107" y="52"/>
                    <a:pt x="104" y="51"/>
                    <a:pt x="102" y="49"/>
                  </a:cubicBezTo>
                  <a:cubicBezTo>
                    <a:pt x="96" y="33"/>
                    <a:pt x="89" y="18"/>
                    <a:pt x="81" y="3"/>
                  </a:cubicBezTo>
                  <a:close/>
                  <a:moveTo>
                    <a:pt x="42" y="23"/>
                  </a:moveTo>
                  <a:cubicBezTo>
                    <a:pt x="44" y="21"/>
                    <a:pt x="47" y="20"/>
                    <a:pt x="49" y="19"/>
                  </a:cubicBezTo>
                  <a:cubicBezTo>
                    <a:pt x="70" y="36"/>
                    <a:pt x="80" y="67"/>
                    <a:pt x="93" y="91"/>
                  </a:cubicBezTo>
                  <a:cubicBezTo>
                    <a:pt x="106" y="114"/>
                    <a:pt x="119" y="137"/>
                    <a:pt x="133" y="159"/>
                  </a:cubicBezTo>
                  <a:cubicBezTo>
                    <a:pt x="134" y="160"/>
                    <a:pt x="136" y="159"/>
                    <a:pt x="135" y="158"/>
                  </a:cubicBezTo>
                  <a:cubicBezTo>
                    <a:pt x="119" y="131"/>
                    <a:pt x="103" y="103"/>
                    <a:pt x="88" y="75"/>
                  </a:cubicBezTo>
                  <a:cubicBezTo>
                    <a:pt x="77" y="55"/>
                    <a:pt x="69" y="33"/>
                    <a:pt x="50" y="18"/>
                  </a:cubicBezTo>
                  <a:cubicBezTo>
                    <a:pt x="60" y="13"/>
                    <a:pt x="69" y="9"/>
                    <a:pt x="78" y="4"/>
                  </a:cubicBezTo>
                  <a:cubicBezTo>
                    <a:pt x="78" y="4"/>
                    <a:pt x="79" y="4"/>
                    <a:pt x="79" y="4"/>
                  </a:cubicBezTo>
                  <a:cubicBezTo>
                    <a:pt x="85" y="19"/>
                    <a:pt x="92" y="35"/>
                    <a:pt x="99" y="50"/>
                  </a:cubicBezTo>
                  <a:cubicBezTo>
                    <a:pt x="92" y="55"/>
                    <a:pt x="89" y="66"/>
                    <a:pt x="94" y="74"/>
                  </a:cubicBezTo>
                  <a:cubicBezTo>
                    <a:pt x="98" y="81"/>
                    <a:pt x="109" y="85"/>
                    <a:pt x="116" y="81"/>
                  </a:cubicBezTo>
                  <a:cubicBezTo>
                    <a:pt x="118" y="91"/>
                    <a:pt x="126" y="102"/>
                    <a:pt x="131" y="111"/>
                  </a:cubicBezTo>
                  <a:cubicBezTo>
                    <a:pt x="138" y="124"/>
                    <a:pt x="145" y="137"/>
                    <a:pt x="152" y="150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51" y="151"/>
                    <a:pt x="152" y="153"/>
                    <a:pt x="153" y="152"/>
                  </a:cubicBezTo>
                  <a:cubicBezTo>
                    <a:pt x="142" y="156"/>
                    <a:pt x="126" y="165"/>
                    <a:pt x="112" y="172"/>
                  </a:cubicBezTo>
                  <a:cubicBezTo>
                    <a:pt x="110" y="173"/>
                    <a:pt x="107" y="175"/>
                    <a:pt x="104" y="176"/>
                  </a:cubicBezTo>
                  <a:cubicBezTo>
                    <a:pt x="92" y="154"/>
                    <a:pt x="79" y="132"/>
                    <a:pt x="68" y="110"/>
                  </a:cubicBezTo>
                  <a:cubicBezTo>
                    <a:pt x="60" y="93"/>
                    <a:pt x="27" y="41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lose/>
                  <a:moveTo>
                    <a:pt x="71" y="187"/>
                  </a:moveTo>
                  <a:cubicBezTo>
                    <a:pt x="75" y="185"/>
                    <a:pt x="79" y="183"/>
                    <a:pt x="83" y="181"/>
                  </a:cubicBezTo>
                  <a:cubicBezTo>
                    <a:pt x="84" y="181"/>
                    <a:pt x="83" y="180"/>
                    <a:pt x="83" y="180"/>
                  </a:cubicBezTo>
                  <a:cubicBezTo>
                    <a:pt x="78" y="182"/>
                    <a:pt x="75" y="184"/>
                    <a:pt x="71" y="186"/>
                  </a:cubicBezTo>
                  <a:cubicBezTo>
                    <a:pt x="69" y="183"/>
                    <a:pt x="68" y="179"/>
                    <a:pt x="66" y="176"/>
                  </a:cubicBezTo>
                  <a:cubicBezTo>
                    <a:pt x="70" y="174"/>
                    <a:pt x="74" y="172"/>
                    <a:pt x="78" y="170"/>
                  </a:cubicBezTo>
                  <a:cubicBezTo>
                    <a:pt x="78" y="169"/>
                    <a:pt x="78" y="168"/>
                    <a:pt x="77" y="169"/>
                  </a:cubicBezTo>
                  <a:cubicBezTo>
                    <a:pt x="73" y="171"/>
                    <a:pt x="69" y="173"/>
                    <a:pt x="66" y="175"/>
                  </a:cubicBezTo>
                  <a:cubicBezTo>
                    <a:pt x="64" y="172"/>
                    <a:pt x="62" y="168"/>
                    <a:pt x="60" y="164"/>
                  </a:cubicBezTo>
                  <a:cubicBezTo>
                    <a:pt x="60" y="164"/>
                    <a:pt x="61" y="164"/>
                    <a:pt x="61" y="164"/>
                  </a:cubicBezTo>
                  <a:cubicBezTo>
                    <a:pt x="67" y="162"/>
                    <a:pt x="74" y="158"/>
                    <a:pt x="79" y="154"/>
                  </a:cubicBezTo>
                  <a:cubicBezTo>
                    <a:pt x="80" y="154"/>
                    <a:pt x="79" y="153"/>
                    <a:pt x="78" y="153"/>
                  </a:cubicBezTo>
                  <a:cubicBezTo>
                    <a:pt x="72" y="157"/>
                    <a:pt x="66" y="160"/>
                    <a:pt x="60" y="163"/>
                  </a:cubicBezTo>
                  <a:cubicBezTo>
                    <a:pt x="60" y="163"/>
                    <a:pt x="60" y="164"/>
                    <a:pt x="60" y="164"/>
                  </a:cubicBezTo>
                  <a:cubicBezTo>
                    <a:pt x="59" y="161"/>
                    <a:pt x="57" y="158"/>
                    <a:pt x="56" y="156"/>
                  </a:cubicBezTo>
                  <a:cubicBezTo>
                    <a:pt x="59" y="155"/>
                    <a:pt x="62" y="154"/>
                    <a:pt x="65" y="152"/>
                  </a:cubicBezTo>
                  <a:cubicBezTo>
                    <a:pt x="65" y="151"/>
                    <a:pt x="65" y="150"/>
                    <a:pt x="64" y="151"/>
                  </a:cubicBezTo>
                  <a:cubicBezTo>
                    <a:pt x="61" y="152"/>
                    <a:pt x="59" y="154"/>
                    <a:pt x="56" y="155"/>
                  </a:cubicBezTo>
                  <a:cubicBezTo>
                    <a:pt x="53" y="149"/>
                    <a:pt x="51" y="144"/>
                    <a:pt x="48" y="139"/>
                  </a:cubicBezTo>
                  <a:cubicBezTo>
                    <a:pt x="53" y="137"/>
                    <a:pt x="58" y="135"/>
                    <a:pt x="62" y="132"/>
                  </a:cubicBezTo>
                  <a:cubicBezTo>
                    <a:pt x="63" y="132"/>
                    <a:pt x="63" y="131"/>
                    <a:pt x="62" y="131"/>
                  </a:cubicBezTo>
                  <a:cubicBezTo>
                    <a:pt x="57" y="133"/>
                    <a:pt x="52" y="135"/>
                    <a:pt x="48" y="138"/>
                  </a:cubicBezTo>
                  <a:cubicBezTo>
                    <a:pt x="46" y="135"/>
                    <a:pt x="45" y="132"/>
                    <a:pt x="44" y="130"/>
                  </a:cubicBezTo>
                  <a:cubicBezTo>
                    <a:pt x="49" y="127"/>
                    <a:pt x="54" y="124"/>
                    <a:pt x="59" y="121"/>
                  </a:cubicBezTo>
                  <a:cubicBezTo>
                    <a:pt x="59" y="121"/>
                    <a:pt x="59" y="120"/>
                    <a:pt x="58" y="120"/>
                  </a:cubicBezTo>
                  <a:cubicBezTo>
                    <a:pt x="53" y="123"/>
                    <a:pt x="48" y="126"/>
                    <a:pt x="43" y="129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43" y="128"/>
                    <a:pt x="42" y="127"/>
                    <a:pt x="42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9" y="125"/>
                    <a:pt x="52" y="119"/>
                    <a:pt x="52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5" y="112"/>
                    <a:pt x="57" y="111"/>
                    <a:pt x="59" y="109"/>
                  </a:cubicBezTo>
                  <a:cubicBezTo>
                    <a:pt x="59" y="108"/>
                    <a:pt x="58" y="107"/>
                    <a:pt x="58" y="108"/>
                  </a:cubicBezTo>
                  <a:cubicBezTo>
                    <a:pt x="56" y="110"/>
                    <a:pt x="54" y="111"/>
                    <a:pt x="52" y="112"/>
                  </a:cubicBezTo>
                  <a:cubicBezTo>
                    <a:pt x="52" y="108"/>
                    <a:pt x="51" y="104"/>
                    <a:pt x="49" y="100"/>
                  </a:cubicBezTo>
                  <a:cubicBezTo>
                    <a:pt x="50" y="99"/>
                    <a:pt x="52" y="98"/>
                    <a:pt x="53" y="97"/>
                  </a:cubicBezTo>
                  <a:cubicBezTo>
                    <a:pt x="54" y="97"/>
                    <a:pt x="53" y="95"/>
                    <a:pt x="53" y="96"/>
                  </a:cubicBezTo>
                  <a:cubicBezTo>
                    <a:pt x="51" y="97"/>
                    <a:pt x="50" y="98"/>
                    <a:pt x="48" y="99"/>
                  </a:cubicBezTo>
                  <a:cubicBezTo>
                    <a:pt x="47" y="96"/>
                    <a:pt x="44" y="93"/>
                    <a:pt x="42" y="92"/>
                  </a:cubicBezTo>
                  <a:cubicBezTo>
                    <a:pt x="43" y="91"/>
                    <a:pt x="45" y="90"/>
                    <a:pt x="46" y="89"/>
                  </a:cubicBezTo>
                  <a:cubicBezTo>
                    <a:pt x="47" y="89"/>
                    <a:pt x="46" y="88"/>
                    <a:pt x="46" y="88"/>
                  </a:cubicBezTo>
                  <a:cubicBezTo>
                    <a:pt x="44" y="89"/>
                    <a:pt x="42" y="90"/>
                    <a:pt x="40" y="91"/>
                  </a:cubicBezTo>
                  <a:cubicBezTo>
                    <a:pt x="36" y="89"/>
                    <a:pt x="31" y="89"/>
                    <a:pt x="26" y="92"/>
                  </a:cubicBezTo>
                  <a:cubicBezTo>
                    <a:pt x="26" y="92"/>
                    <a:pt x="26" y="91"/>
                    <a:pt x="25" y="90"/>
                  </a:cubicBezTo>
                  <a:cubicBezTo>
                    <a:pt x="30" y="88"/>
                    <a:pt x="36" y="86"/>
                    <a:pt x="41" y="83"/>
                  </a:cubicBezTo>
                  <a:cubicBezTo>
                    <a:pt x="42" y="83"/>
                    <a:pt x="41" y="82"/>
                    <a:pt x="40" y="82"/>
                  </a:cubicBezTo>
                  <a:cubicBezTo>
                    <a:pt x="35" y="84"/>
                    <a:pt x="30" y="86"/>
                    <a:pt x="25" y="89"/>
                  </a:cubicBezTo>
                  <a:cubicBezTo>
                    <a:pt x="24" y="87"/>
                    <a:pt x="23" y="84"/>
                    <a:pt x="21" y="82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6" y="80"/>
                    <a:pt x="30" y="78"/>
                    <a:pt x="33" y="76"/>
                  </a:cubicBezTo>
                  <a:cubicBezTo>
                    <a:pt x="34" y="76"/>
                    <a:pt x="34" y="74"/>
                    <a:pt x="33" y="75"/>
                  </a:cubicBezTo>
                  <a:cubicBezTo>
                    <a:pt x="29" y="76"/>
                    <a:pt x="25" y="79"/>
                    <a:pt x="21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9" y="77"/>
                    <a:pt x="18" y="74"/>
                    <a:pt x="16" y="70"/>
                  </a:cubicBezTo>
                  <a:cubicBezTo>
                    <a:pt x="20" y="68"/>
                    <a:pt x="24" y="66"/>
                    <a:pt x="28" y="64"/>
                  </a:cubicBezTo>
                  <a:cubicBezTo>
                    <a:pt x="29" y="63"/>
                    <a:pt x="28" y="62"/>
                    <a:pt x="27" y="63"/>
                  </a:cubicBezTo>
                  <a:cubicBezTo>
                    <a:pt x="23" y="64"/>
                    <a:pt x="19" y="67"/>
                    <a:pt x="15" y="69"/>
                  </a:cubicBezTo>
                  <a:cubicBezTo>
                    <a:pt x="14" y="66"/>
                    <a:pt x="13" y="63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7" y="58"/>
                    <a:pt x="21" y="56"/>
                    <a:pt x="26" y="54"/>
                  </a:cubicBezTo>
                  <a:cubicBezTo>
                    <a:pt x="27" y="53"/>
                    <a:pt x="26" y="52"/>
                    <a:pt x="25" y="52"/>
                  </a:cubicBezTo>
                  <a:cubicBezTo>
                    <a:pt x="21" y="54"/>
                    <a:pt x="16" y="57"/>
                    <a:pt x="11" y="59"/>
                  </a:cubicBezTo>
                  <a:cubicBezTo>
                    <a:pt x="11" y="59"/>
                    <a:pt x="11" y="60"/>
                    <a:pt x="11" y="60"/>
                  </a:cubicBezTo>
                  <a:cubicBezTo>
                    <a:pt x="10" y="57"/>
                    <a:pt x="8" y="54"/>
                    <a:pt x="7" y="51"/>
                  </a:cubicBezTo>
                  <a:cubicBezTo>
                    <a:pt x="11" y="48"/>
                    <a:pt x="16" y="46"/>
                    <a:pt x="21" y="44"/>
                  </a:cubicBezTo>
                  <a:cubicBezTo>
                    <a:pt x="22" y="44"/>
                    <a:pt x="21" y="42"/>
                    <a:pt x="20" y="43"/>
                  </a:cubicBezTo>
                  <a:cubicBezTo>
                    <a:pt x="15" y="44"/>
                    <a:pt x="11" y="47"/>
                    <a:pt x="6" y="49"/>
                  </a:cubicBezTo>
                  <a:cubicBezTo>
                    <a:pt x="5" y="47"/>
                    <a:pt x="4" y="45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15" y="36"/>
                    <a:pt x="26" y="31"/>
                    <a:pt x="38" y="25"/>
                  </a:cubicBezTo>
                  <a:cubicBezTo>
                    <a:pt x="26" y="39"/>
                    <a:pt x="45" y="67"/>
                    <a:pt x="51" y="80"/>
                  </a:cubicBezTo>
                  <a:cubicBezTo>
                    <a:pt x="66" y="113"/>
                    <a:pt x="84" y="146"/>
                    <a:pt x="103" y="177"/>
                  </a:cubicBezTo>
                  <a:cubicBezTo>
                    <a:pt x="93" y="182"/>
                    <a:pt x="83" y="187"/>
                    <a:pt x="75" y="195"/>
                  </a:cubicBezTo>
                  <a:cubicBezTo>
                    <a:pt x="74" y="192"/>
                    <a:pt x="72" y="189"/>
                    <a:pt x="71" y="187"/>
                  </a:cubicBezTo>
                  <a:close/>
                  <a:moveTo>
                    <a:pt x="147" y="179"/>
                  </a:moveTo>
                  <a:cubicBezTo>
                    <a:pt x="132" y="188"/>
                    <a:pt x="117" y="197"/>
                    <a:pt x="101" y="206"/>
                  </a:cubicBezTo>
                  <a:cubicBezTo>
                    <a:pt x="100" y="204"/>
                    <a:pt x="98" y="203"/>
                    <a:pt x="96" y="202"/>
                  </a:cubicBezTo>
                  <a:cubicBezTo>
                    <a:pt x="100" y="201"/>
                    <a:pt x="105" y="199"/>
                    <a:pt x="109" y="197"/>
                  </a:cubicBezTo>
                  <a:cubicBezTo>
                    <a:pt x="109" y="197"/>
                    <a:pt x="109" y="196"/>
                    <a:pt x="108" y="196"/>
                  </a:cubicBezTo>
                  <a:cubicBezTo>
                    <a:pt x="104" y="198"/>
                    <a:pt x="100" y="200"/>
                    <a:pt x="95" y="202"/>
                  </a:cubicBezTo>
                  <a:cubicBezTo>
                    <a:pt x="94" y="201"/>
                    <a:pt x="92" y="200"/>
                    <a:pt x="90" y="199"/>
                  </a:cubicBezTo>
                  <a:cubicBezTo>
                    <a:pt x="86" y="198"/>
                    <a:pt x="82" y="196"/>
                    <a:pt x="77" y="195"/>
                  </a:cubicBezTo>
                  <a:cubicBezTo>
                    <a:pt x="100" y="177"/>
                    <a:pt x="130" y="167"/>
                    <a:pt x="154" y="152"/>
                  </a:cubicBezTo>
                  <a:cubicBezTo>
                    <a:pt x="155" y="152"/>
                    <a:pt x="155" y="152"/>
                    <a:pt x="156" y="152"/>
                  </a:cubicBezTo>
                  <a:cubicBezTo>
                    <a:pt x="158" y="154"/>
                    <a:pt x="162" y="155"/>
                    <a:pt x="165" y="156"/>
                  </a:cubicBezTo>
                  <a:cubicBezTo>
                    <a:pt x="170" y="157"/>
                    <a:pt x="176" y="159"/>
                    <a:pt x="181" y="160"/>
                  </a:cubicBezTo>
                  <a:cubicBezTo>
                    <a:pt x="169" y="164"/>
                    <a:pt x="158" y="173"/>
                    <a:pt x="147" y="179"/>
                  </a:cubicBezTo>
                  <a:close/>
                  <a:moveTo>
                    <a:pt x="155" y="149"/>
                  </a:moveTo>
                  <a:cubicBezTo>
                    <a:pt x="155" y="149"/>
                    <a:pt x="155" y="149"/>
                    <a:pt x="155" y="149"/>
                  </a:cubicBezTo>
                  <a:cubicBezTo>
                    <a:pt x="149" y="137"/>
                    <a:pt x="143" y="126"/>
                    <a:pt x="137" y="115"/>
                  </a:cubicBezTo>
                  <a:cubicBezTo>
                    <a:pt x="131" y="104"/>
                    <a:pt x="121" y="92"/>
                    <a:pt x="118" y="80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20" y="80"/>
                    <a:pt x="122" y="81"/>
                    <a:pt x="124" y="81"/>
                  </a:cubicBezTo>
                  <a:cubicBezTo>
                    <a:pt x="126" y="82"/>
                    <a:pt x="129" y="82"/>
                    <a:pt x="131" y="82"/>
                  </a:cubicBezTo>
                  <a:cubicBezTo>
                    <a:pt x="147" y="107"/>
                    <a:pt x="164" y="133"/>
                    <a:pt x="182" y="157"/>
                  </a:cubicBezTo>
                  <a:cubicBezTo>
                    <a:pt x="173" y="154"/>
                    <a:pt x="162" y="155"/>
                    <a:pt x="155" y="14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28"/>
            <p:cNvSpPr>
              <a:spLocks noEditPoints="1"/>
            </p:cNvSpPr>
            <p:nvPr/>
          </p:nvSpPr>
          <p:spPr bwMode="auto">
            <a:xfrm>
              <a:off x="2895600" y="2825750"/>
              <a:ext cx="152400" cy="130175"/>
            </a:xfrm>
            <a:custGeom>
              <a:avLst/>
              <a:gdLst>
                <a:gd name="T0" fmla="*/ 7 w 36"/>
                <a:gd name="T1" fmla="*/ 17 h 31"/>
                <a:gd name="T2" fmla="*/ 2 w 36"/>
                <a:gd name="T3" fmla="*/ 27 h 31"/>
                <a:gd name="T4" fmla="*/ 12 w 36"/>
                <a:gd name="T5" fmla="*/ 30 h 31"/>
                <a:gd name="T6" fmla="*/ 12 w 36"/>
                <a:gd name="T7" fmla="*/ 30 h 31"/>
                <a:gd name="T8" fmla="*/ 28 w 36"/>
                <a:gd name="T9" fmla="*/ 22 h 31"/>
                <a:gd name="T10" fmla="*/ 35 w 36"/>
                <a:gd name="T11" fmla="*/ 12 h 31"/>
                <a:gd name="T12" fmla="*/ 35 w 36"/>
                <a:gd name="T13" fmla="*/ 11 h 31"/>
                <a:gd name="T14" fmla="*/ 7 w 36"/>
                <a:gd name="T15" fmla="*/ 17 h 31"/>
                <a:gd name="T16" fmla="*/ 33 w 36"/>
                <a:gd name="T17" fmla="*/ 12 h 31"/>
                <a:gd name="T18" fmla="*/ 21 w 36"/>
                <a:gd name="T19" fmla="*/ 24 h 31"/>
                <a:gd name="T20" fmla="*/ 9 w 36"/>
                <a:gd name="T21" fmla="*/ 29 h 31"/>
                <a:gd name="T22" fmla="*/ 8 w 36"/>
                <a:gd name="T23" fmla="*/ 18 h 31"/>
                <a:gd name="T24" fmla="*/ 16 w 36"/>
                <a:gd name="T25" fmla="*/ 13 h 31"/>
                <a:gd name="T26" fmla="*/ 33 w 36"/>
                <a:gd name="T27" fmla="*/ 11 h 31"/>
                <a:gd name="T28" fmla="*/ 33 w 36"/>
                <a:gd name="T29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31">
                  <a:moveTo>
                    <a:pt x="7" y="17"/>
                  </a:moveTo>
                  <a:cubicBezTo>
                    <a:pt x="3" y="19"/>
                    <a:pt x="0" y="23"/>
                    <a:pt x="2" y="27"/>
                  </a:cubicBezTo>
                  <a:cubicBezTo>
                    <a:pt x="4" y="31"/>
                    <a:pt x="8" y="31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8" y="28"/>
                    <a:pt x="23" y="26"/>
                    <a:pt x="28" y="22"/>
                  </a:cubicBezTo>
                  <a:cubicBezTo>
                    <a:pt x="30" y="20"/>
                    <a:pt x="36" y="16"/>
                    <a:pt x="35" y="12"/>
                  </a:cubicBezTo>
                  <a:cubicBezTo>
                    <a:pt x="35" y="12"/>
                    <a:pt x="36" y="12"/>
                    <a:pt x="35" y="11"/>
                  </a:cubicBezTo>
                  <a:cubicBezTo>
                    <a:pt x="30" y="0"/>
                    <a:pt x="13" y="12"/>
                    <a:pt x="7" y="17"/>
                  </a:cubicBezTo>
                  <a:close/>
                  <a:moveTo>
                    <a:pt x="33" y="12"/>
                  </a:moveTo>
                  <a:cubicBezTo>
                    <a:pt x="34" y="16"/>
                    <a:pt x="24" y="22"/>
                    <a:pt x="21" y="24"/>
                  </a:cubicBezTo>
                  <a:cubicBezTo>
                    <a:pt x="17" y="27"/>
                    <a:pt x="13" y="28"/>
                    <a:pt x="9" y="29"/>
                  </a:cubicBezTo>
                  <a:cubicBezTo>
                    <a:pt x="2" y="29"/>
                    <a:pt x="5" y="22"/>
                    <a:pt x="8" y="18"/>
                  </a:cubicBezTo>
                  <a:cubicBezTo>
                    <a:pt x="10" y="16"/>
                    <a:pt x="13" y="15"/>
                    <a:pt x="16" y="13"/>
                  </a:cubicBezTo>
                  <a:cubicBezTo>
                    <a:pt x="21" y="11"/>
                    <a:pt x="28" y="7"/>
                    <a:pt x="33" y="11"/>
                  </a:cubicBezTo>
                  <a:cubicBezTo>
                    <a:pt x="33" y="11"/>
                    <a:pt x="32" y="11"/>
                    <a:pt x="33" y="1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29"/>
            <p:cNvSpPr>
              <a:spLocks noEditPoints="1"/>
            </p:cNvSpPr>
            <p:nvPr/>
          </p:nvSpPr>
          <p:spPr bwMode="auto">
            <a:xfrm>
              <a:off x="2717800" y="2506663"/>
              <a:ext cx="88900" cy="88900"/>
            </a:xfrm>
            <a:custGeom>
              <a:avLst/>
              <a:gdLst>
                <a:gd name="T0" fmla="*/ 17 w 21"/>
                <a:gd name="T1" fmla="*/ 3 h 21"/>
                <a:gd name="T2" fmla="*/ 4 w 21"/>
                <a:gd name="T3" fmla="*/ 5 h 21"/>
                <a:gd name="T4" fmla="*/ 4 w 21"/>
                <a:gd name="T5" fmla="*/ 5 h 21"/>
                <a:gd name="T6" fmla="*/ 3 w 21"/>
                <a:gd name="T7" fmla="*/ 5 h 21"/>
                <a:gd name="T8" fmla="*/ 6 w 21"/>
                <a:gd name="T9" fmla="*/ 18 h 21"/>
                <a:gd name="T10" fmla="*/ 18 w 21"/>
                <a:gd name="T11" fmla="*/ 16 h 21"/>
                <a:gd name="T12" fmla="*/ 17 w 21"/>
                <a:gd name="T13" fmla="*/ 3 h 21"/>
                <a:gd name="T14" fmla="*/ 16 w 21"/>
                <a:gd name="T15" fmla="*/ 15 h 21"/>
                <a:gd name="T16" fmla="*/ 7 w 21"/>
                <a:gd name="T17" fmla="*/ 16 h 21"/>
                <a:gd name="T18" fmla="*/ 5 w 21"/>
                <a:gd name="T19" fmla="*/ 6 h 21"/>
                <a:gd name="T20" fmla="*/ 5 w 21"/>
                <a:gd name="T21" fmla="*/ 5 h 21"/>
                <a:gd name="T22" fmla="*/ 15 w 21"/>
                <a:gd name="T23" fmla="*/ 5 h 21"/>
                <a:gd name="T24" fmla="*/ 16 w 21"/>
                <a:gd name="T25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1">
                  <a:moveTo>
                    <a:pt x="17" y="3"/>
                  </a:moveTo>
                  <a:cubicBezTo>
                    <a:pt x="13" y="0"/>
                    <a:pt x="7" y="1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0" y="9"/>
                    <a:pt x="2" y="15"/>
                    <a:pt x="6" y="18"/>
                  </a:cubicBezTo>
                  <a:cubicBezTo>
                    <a:pt x="9" y="21"/>
                    <a:pt x="16" y="20"/>
                    <a:pt x="18" y="16"/>
                  </a:cubicBezTo>
                  <a:cubicBezTo>
                    <a:pt x="21" y="12"/>
                    <a:pt x="20" y="6"/>
                    <a:pt x="17" y="3"/>
                  </a:cubicBezTo>
                  <a:close/>
                  <a:moveTo>
                    <a:pt x="16" y="15"/>
                  </a:moveTo>
                  <a:cubicBezTo>
                    <a:pt x="14" y="17"/>
                    <a:pt x="10" y="18"/>
                    <a:pt x="7" y="16"/>
                  </a:cubicBezTo>
                  <a:cubicBezTo>
                    <a:pt x="4" y="13"/>
                    <a:pt x="4" y="9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8" y="3"/>
                    <a:pt x="12" y="2"/>
                    <a:pt x="15" y="5"/>
                  </a:cubicBezTo>
                  <a:cubicBezTo>
                    <a:pt x="18" y="7"/>
                    <a:pt x="19" y="12"/>
                    <a:pt x="16" y="1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30"/>
            <p:cNvSpPr>
              <a:spLocks/>
            </p:cNvSpPr>
            <p:nvPr/>
          </p:nvSpPr>
          <p:spPr bwMode="auto">
            <a:xfrm>
              <a:off x="2738438" y="2524125"/>
              <a:ext cx="50800" cy="55563"/>
            </a:xfrm>
            <a:custGeom>
              <a:avLst/>
              <a:gdLst>
                <a:gd name="T0" fmla="*/ 7 w 12"/>
                <a:gd name="T1" fmla="*/ 5 h 13"/>
                <a:gd name="T2" fmla="*/ 8 w 12"/>
                <a:gd name="T3" fmla="*/ 1 h 13"/>
                <a:gd name="T4" fmla="*/ 6 w 12"/>
                <a:gd name="T5" fmla="*/ 1 h 13"/>
                <a:gd name="T6" fmla="*/ 5 w 12"/>
                <a:gd name="T7" fmla="*/ 4 h 13"/>
                <a:gd name="T8" fmla="*/ 2 w 12"/>
                <a:gd name="T9" fmla="*/ 3 h 13"/>
                <a:gd name="T10" fmla="*/ 1 w 12"/>
                <a:gd name="T11" fmla="*/ 4 h 13"/>
                <a:gd name="T12" fmla="*/ 4 w 12"/>
                <a:gd name="T13" fmla="*/ 6 h 13"/>
                <a:gd name="T14" fmla="*/ 3 w 12"/>
                <a:gd name="T15" fmla="*/ 11 h 13"/>
                <a:gd name="T16" fmla="*/ 4 w 12"/>
                <a:gd name="T17" fmla="*/ 12 h 13"/>
                <a:gd name="T18" fmla="*/ 6 w 12"/>
                <a:gd name="T19" fmla="*/ 7 h 13"/>
                <a:gd name="T20" fmla="*/ 10 w 12"/>
                <a:gd name="T21" fmla="*/ 8 h 13"/>
                <a:gd name="T22" fmla="*/ 11 w 12"/>
                <a:gd name="T23" fmla="*/ 6 h 13"/>
                <a:gd name="T24" fmla="*/ 7 w 12"/>
                <a:gd name="T25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">
                  <a:moveTo>
                    <a:pt x="7" y="5"/>
                  </a:moveTo>
                  <a:cubicBezTo>
                    <a:pt x="7" y="4"/>
                    <a:pt x="8" y="3"/>
                    <a:pt x="8" y="1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4" y="4"/>
                    <a:pt x="3" y="3"/>
                    <a:pt x="2" y="3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2" y="5"/>
                    <a:pt x="3" y="5"/>
                    <a:pt x="4" y="6"/>
                  </a:cubicBezTo>
                  <a:cubicBezTo>
                    <a:pt x="3" y="8"/>
                    <a:pt x="3" y="9"/>
                    <a:pt x="3" y="11"/>
                  </a:cubicBezTo>
                  <a:cubicBezTo>
                    <a:pt x="2" y="12"/>
                    <a:pt x="4" y="13"/>
                    <a:pt x="4" y="12"/>
                  </a:cubicBezTo>
                  <a:cubicBezTo>
                    <a:pt x="5" y="10"/>
                    <a:pt x="6" y="8"/>
                    <a:pt x="6" y="7"/>
                  </a:cubicBezTo>
                  <a:cubicBezTo>
                    <a:pt x="7" y="7"/>
                    <a:pt x="9" y="8"/>
                    <a:pt x="10" y="8"/>
                  </a:cubicBezTo>
                  <a:cubicBezTo>
                    <a:pt x="11" y="8"/>
                    <a:pt x="12" y="7"/>
                    <a:pt x="11" y="6"/>
                  </a:cubicBezTo>
                  <a:cubicBezTo>
                    <a:pt x="10" y="6"/>
                    <a:pt x="8" y="5"/>
                    <a:pt x="7" y="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31"/>
            <p:cNvSpPr>
              <a:spLocks/>
            </p:cNvSpPr>
            <p:nvPr/>
          </p:nvSpPr>
          <p:spPr bwMode="auto">
            <a:xfrm>
              <a:off x="2811463" y="2960688"/>
              <a:ext cx="63500" cy="33338"/>
            </a:xfrm>
            <a:custGeom>
              <a:avLst/>
              <a:gdLst>
                <a:gd name="T0" fmla="*/ 14 w 15"/>
                <a:gd name="T1" fmla="*/ 0 h 8"/>
                <a:gd name="T2" fmla="*/ 0 w 15"/>
                <a:gd name="T3" fmla="*/ 7 h 8"/>
                <a:gd name="T4" fmla="*/ 0 w 15"/>
                <a:gd name="T5" fmla="*/ 8 h 8"/>
                <a:gd name="T6" fmla="*/ 15 w 15"/>
                <a:gd name="T7" fmla="*/ 1 h 8"/>
                <a:gd name="T8" fmla="*/ 14 w 1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4" y="0"/>
                  </a:moveTo>
                  <a:cubicBezTo>
                    <a:pt x="9" y="2"/>
                    <a:pt x="4" y="4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5" y="5"/>
                    <a:pt x="9" y="3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132"/>
            <p:cNvSpPr>
              <a:spLocks/>
            </p:cNvSpPr>
            <p:nvPr/>
          </p:nvSpPr>
          <p:spPr bwMode="auto">
            <a:xfrm>
              <a:off x="2763838" y="2940050"/>
              <a:ext cx="85725" cy="38100"/>
            </a:xfrm>
            <a:custGeom>
              <a:avLst/>
              <a:gdLst>
                <a:gd name="T0" fmla="*/ 19 w 20"/>
                <a:gd name="T1" fmla="*/ 0 h 9"/>
                <a:gd name="T2" fmla="*/ 1 w 20"/>
                <a:gd name="T3" fmla="*/ 8 h 9"/>
                <a:gd name="T4" fmla="*/ 1 w 20"/>
                <a:gd name="T5" fmla="*/ 9 h 9"/>
                <a:gd name="T6" fmla="*/ 20 w 20"/>
                <a:gd name="T7" fmla="*/ 1 h 9"/>
                <a:gd name="T8" fmla="*/ 19 w 2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19" y="0"/>
                  </a:moveTo>
                  <a:cubicBezTo>
                    <a:pt x="13" y="3"/>
                    <a:pt x="7" y="6"/>
                    <a:pt x="1" y="8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7" y="7"/>
                    <a:pt x="14" y="5"/>
                    <a:pt x="20" y="1"/>
                  </a:cubicBezTo>
                  <a:cubicBezTo>
                    <a:pt x="20" y="1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133"/>
            <p:cNvSpPr>
              <a:spLocks/>
            </p:cNvSpPr>
            <p:nvPr/>
          </p:nvSpPr>
          <p:spPr bwMode="auto">
            <a:xfrm>
              <a:off x="2659063" y="2752725"/>
              <a:ext cx="46038" cy="30163"/>
            </a:xfrm>
            <a:custGeom>
              <a:avLst/>
              <a:gdLst>
                <a:gd name="T0" fmla="*/ 9 w 11"/>
                <a:gd name="T1" fmla="*/ 1 h 7"/>
                <a:gd name="T2" fmla="*/ 0 w 11"/>
                <a:gd name="T3" fmla="*/ 6 h 7"/>
                <a:gd name="T4" fmla="*/ 1 w 11"/>
                <a:gd name="T5" fmla="*/ 7 h 7"/>
                <a:gd name="T6" fmla="*/ 10 w 11"/>
                <a:gd name="T7" fmla="*/ 2 h 7"/>
                <a:gd name="T8" fmla="*/ 9 w 1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9" y="1"/>
                  </a:moveTo>
                  <a:cubicBezTo>
                    <a:pt x="6" y="2"/>
                    <a:pt x="3" y="4"/>
                    <a:pt x="0" y="6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4" y="5"/>
                    <a:pt x="7" y="3"/>
                    <a:pt x="10" y="2"/>
                  </a:cubicBezTo>
                  <a:cubicBezTo>
                    <a:pt x="11" y="2"/>
                    <a:pt x="10" y="0"/>
                    <a:pt x="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134"/>
            <p:cNvSpPr>
              <a:spLocks/>
            </p:cNvSpPr>
            <p:nvPr/>
          </p:nvSpPr>
          <p:spPr bwMode="auto">
            <a:xfrm>
              <a:off x="2654300" y="2579688"/>
              <a:ext cx="20638" cy="12700"/>
            </a:xfrm>
            <a:custGeom>
              <a:avLst/>
              <a:gdLst>
                <a:gd name="T0" fmla="*/ 3 w 5"/>
                <a:gd name="T1" fmla="*/ 0 h 3"/>
                <a:gd name="T2" fmla="*/ 1 w 5"/>
                <a:gd name="T3" fmla="*/ 1 h 3"/>
                <a:gd name="T4" fmla="*/ 2 w 5"/>
                <a:gd name="T5" fmla="*/ 3 h 3"/>
                <a:gd name="T6" fmla="*/ 4 w 5"/>
                <a:gd name="T7" fmla="*/ 2 h 3"/>
                <a:gd name="T8" fmla="*/ 3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203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33AA6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dirty="0">
              <a:solidFill>
                <a:srgbClr val="33AA6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997866" y="6659723"/>
            <a:ext cx="151253" cy="151253"/>
          </a:xfrm>
          <a:prstGeom prst="rect">
            <a:avLst/>
          </a:prstGeom>
          <a:solidFill>
            <a:srgbClr val="F09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87303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/>
              <a:t>4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课题研究结果报告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448505" y="2420888"/>
            <a:ext cx="862013" cy="862012"/>
            <a:chOff x="1304925" y="4157663"/>
            <a:chExt cx="862013" cy="862012"/>
          </a:xfrm>
        </p:grpSpPr>
        <p:sp>
          <p:nvSpPr>
            <p:cNvPr id="13" name="Teardrop 39"/>
            <p:cNvSpPr>
              <a:spLocks/>
            </p:cNvSpPr>
            <p:nvPr/>
          </p:nvSpPr>
          <p:spPr bwMode="auto">
            <a:xfrm>
              <a:off x="1304925" y="4157663"/>
              <a:ext cx="862013" cy="862012"/>
            </a:xfrm>
            <a:custGeom>
              <a:avLst/>
              <a:gdLst>
                <a:gd name="T0" fmla="*/ 0 w 862013"/>
                <a:gd name="T1" fmla="*/ 431006 h 862012"/>
                <a:gd name="T2" fmla="*/ 431007 w 862013"/>
                <a:gd name="T3" fmla="*/ 0 h 862012"/>
                <a:gd name="T4" fmla="*/ 862013 w 862013"/>
                <a:gd name="T5" fmla="*/ 0 h 862012"/>
                <a:gd name="T6" fmla="*/ 862013 w 862013"/>
                <a:gd name="T7" fmla="*/ 431006 h 862012"/>
                <a:gd name="T8" fmla="*/ 431006 w 862013"/>
                <a:gd name="T9" fmla="*/ 862012 h 862012"/>
                <a:gd name="T10" fmla="*/ -1 w 862013"/>
                <a:gd name="T11" fmla="*/ 431006 h 862012"/>
                <a:gd name="T12" fmla="*/ 0 w 862013"/>
                <a:gd name="T13" fmla="*/ 431006 h 86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2013" h="862012">
                  <a:moveTo>
                    <a:pt x="0" y="431006"/>
                  </a:moveTo>
                  <a:cubicBezTo>
                    <a:pt x="0" y="192968"/>
                    <a:pt x="192968" y="0"/>
                    <a:pt x="431007" y="0"/>
                  </a:cubicBezTo>
                  <a:lnTo>
                    <a:pt x="862013" y="0"/>
                  </a:lnTo>
                  <a:lnTo>
                    <a:pt x="862013" y="431006"/>
                  </a:lnTo>
                  <a:cubicBezTo>
                    <a:pt x="862013" y="669044"/>
                    <a:pt x="669045" y="862012"/>
                    <a:pt x="431006" y="862012"/>
                  </a:cubicBezTo>
                  <a:cubicBezTo>
                    <a:pt x="192967" y="862012"/>
                    <a:pt x="-1" y="669044"/>
                    <a:pt x="-1" y="431006"/>
                  </a:cubicBezTo>
                  <a:lnTo>
                    <a:pt x="0" y="4310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" name="Freeform 299"/>
            <p:cNvSpPr>
              <a:spLocks/>
            </p:cNvSpPr>
            <p:nvPr/>
          </p:nvSpPr>
          <p:spPr bwMode="auto">
            <a:xfrm>
              <a:off x="1543050" y="4479925"/>
              <a:ext cx="276225" cy="276225"/>
            </a:xfrm>
            <a:custGeom>
              <a:avLst/>
              <a:gdLst>
                <a:gd name="T0" fmla="*/ 181 w 206"/>
                <a:gd name="T1" fmla="*/ 172 h 206"/>
                <a:gd name="T2" fmla="*/ 172 w 206"/>
                <a:gd name="T3" fmla="*/ 180 h 206"/>
                <a:gd name="T4" fmla="*/ 35 w 206"/>
                <a:gd name="T5" fmla="*/ 180 h 206"/>
                <a:gd name="T6" fmla="*/ 26 w 206"/>
                <a:gd name="T7" fmla="*/ 172 h 206"/>
                <a:gd name="T8" fmla="*/ 26 w 206"/>
                <a:gd name="T9" fmla="*/ 34 h 206"/>
                <a:gd name="T10" fmla="*/ 35 w 206"/>
                <a:gd name="T11" fmla="*/ 25 h 206"/>
                <a:gd name="T12" fmla="*/ 154 w 206"/>
                <a:gd name="T13" fmla="*/ 25 h 206"/>
                <a:gd name="T14" fmla="*/ 179 w 206"/>
                <a:gd name="T15" fmla="*/ 0 h 206"/>
                <a:gd name="T16" fmla="*/ 172 w 206"/>
                <a:gd name="T17" fmla="*/ 0 h 206"/>
                <a:gd name="T18" fmla="*/ 35 w 206"/>
                <a:gd name="T19" fmla="*/ 0 h 206"/>
                <a:gd name="T20" fmla="*/ 0 w 206"/>
                <a:gd name="T21" fmla="*/ 34 h 206"/>
                <a:gd name="T22" fmla="*/ 0 w 206"/>
                <a:gd name="T23" fmla="*/ 172 h 206"/>
                <a:gd name="T24" fmla="*/ 35 w 206"/>
                <a:gd name="T25" fmla="*/ 206 h 206"/>
                <a:gd name="T26" fmla="*/ 172 w 206"/>
                <a:gd name="T27" fmla="*/ 206 h 206"/>
                <a:gd name="T28" fmla="*/ 206 w 206"/>
                <a:gd name="T29" fmla="*/ 172 h 206"/>
                <a:gd name="T30" fmla="*/ 206 w 206"/>
                <a:gd name="T31" fmla="*/ 95 h 206"/>
                <a:gd name="T32" fmla="*/ 181 w 206"/>
                <a:gd name="T33" fmla="*/ 121 h 206"/>
                <a:gd name="T34" fmla="*/ 181 w 206"/>
                <a:gd name="T35" fmla="*/ 17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206">
                  <a:moveTo>
                    <a:pt x="181" y="172"/>
                  </a:moveTo>
                  <a:cubicBezTo>
                    <a:pt x="181" y="176"/>
                    <a:pt x="177" y="180"/>
                    <a:pt x="172" y="180"/>
                  </a:cubicBezTo>
                  <a:cubicBezTo>
                    <a:pt x="35" y="180"/>
                    <a:pt x="35" y="180"/>
                    <a:pt x="35" y="180"/>
                  </a:cubicBezTo>
                  <a:cubicBezTo>
                    <a:pt x="30" y="180"/>
                    <a:pt x="26" y="176"/>
                    <a:pt x="26" y="172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9"/>
                    <a:pt x="30" y="25"/>
                    <a:pt x="35" y="25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7" y="0"/>
                    <a:pt x="174" y="0"/>
                    <a:pt x="17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90"/>
                    <a:pt x="16" y="206"/>
                    <a:pt x="35" y="206"/>
                  </a:cubicBezTo>
                  <a:cubicBezTo>
                    <a:pt x="172" y="206"/>
                    <a:pt x="172" y="206"/>
                    <a:pt x="172" y="206"/>
                  </a:cubicBezTo>
                  <a:cubicBezTo>
                    <a:pt x="191" y="206"/>
                    <a:pt x="206" y="190"/>
                    <a:pt x="206" y="172"/>
                  </a:cubicBezTo>
                  <a:cubicBezTo>
                    <a:pt x="206" y="95"/>
                    <a:pt x="206" y="95"/>
                    <a:pt x="206" y="95"/>
                  </a:cubicBezTo>
                  <a:cubicBezTo>
                    <a:pt x="181" y="121"/>
                    <a:pt x="181" y="121"/>
                    <a:pt x="181" y="121"/>
                  </a:cubicBezTo>
                  <a:lnTo>
                    <a:pt x="181" y="1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300"/>
            <p:cNvSpPr>
              <a:spLocks noEditPoints="1"/>
            </p:cNvSpPr>
            <p:nvPr/>
          </p:nvSpPr>
          <p:spPr bwMode="auto">
            <a:xfrm>
              <a:off x="1660525" y="4465638"/>
              <a:ext cx="222250" cy="222250"/>
            </a:xfrm>
            <a:custGeom>
              <a:avLst/>
              <a:gdLst>
                <a:gd name="T0" fmla="*/ 74 w 74"/>
                <a:gd name="T1" fmla="*/ 17 h 74"/>
                <a:gd name="T2" fmla="*/ 57 w 74"/>
                <a:gd name="T3" fmla="*/ 0 h 74"/>
                <a:gd name="T4" fmla="*/ 8 w 74"/>
                <a:gd name="T5" fmla="*/ 50 h 74"/>
                <a:gd name="T6" fmla="*/ 0 w 74"/>
                <a:gd name="T7" fmla="*/ 74 h 74"/>
                <a:gd name="T8" fmla="*/ 24 w 74"/>
                <a:gd name="T9" fmla="*/ 66 h 74"/>
                <a:gd name="T10" fmla="*/ 74 w 74"/>
                <a:gd name="T11" fmla="*/ 17 h 74"/>
                <a:gd name="T12" fmla="*/ 19 w 74"/>
                <a:gd name="T13" fmla="*/ 52 h 74"/>
                <a:gd name="T14" fmla="*/ 17 w 74"/>
                <a:gd name="T15" fmla="*/ 50 h 74"/>
                <a:gd name="T16" fmla="*/ 57 w 74"/>
                <a:gd name="T17" fmla="*/ 9 h 74"/>
                <a:gd name="T18" fmla="*/ 60 w 74"/>
                <a:gd name="T19" fmla="*/ 11 h 74"/>
                <a:gd name="T20" fmla="*/ 19 w 74"/>
                <a:gd name="T2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74">
                  <a:moveTo>
                    <a:pt x="74" y="17"/>
                  </a:moveTo>
                  <a:lnTo>
                    <a:pt x="57" y="0"/>
                  </a:lnTo>
                  <a:lnTo>
                    <a:pt x="8" y="50"/>
                  </a:lnTo>
                  <a:lnTo>
                    <a:pt x="0" y="74"/>
                  </a:lnTo>
                  <a:lnTo>
                    <a:pt x="24" y="66"/>
                  </a:lnTo>
                  <a:lnTo>
                    <a:pt x="74" y="17"/>
                  </a:lnTo>
                  <a:close/>
                  <a:moveTo>
                    <a:pt x="19" y="52"/>
                  </a:moveTo>
                  <a:lnTo>
                    <a:pt x="17" y="50"/>
                  </a:lnTo>
                  <a:lnTo>
                    <a:pt x="57" y="9"/>
                  </a:lnTo>
                  <a:lnTo>
                    <a:pt x="60" y="11"/>
                  </a:lnTo>
                  <a:lnTo>
                    <a:pt x="19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301"/>
            <p:cNvSpPr>
              <a:spLocks/>
            </p:cNvSpPr>
            <p:nvPr/>
          </p:nvSpPr>
          <p:spPr bwMode="auto">
            <a:xfrm>
              <a:off x="1849438" y="4416425"/>
              <a:ext cx="80962" cy="82550"/>
            </a:xfrm>
            <a:custGeom>
              <a:avLst/>
              <a:gdLst>
                <a:gd name="T0" fmla="*/ 0 w 27"/>
                <a:gd name="T1" fmla="*/ 11 h 27"/>
                <a:gd name="T2" fmla="*/ 16 w 27"/>
                <a:gd name="T3" fmla="*/ 27 h 27"/>
                <a:gd name="T4" fmla="*/ 27 w 27"/>
                <a:gd name="T5" fmla="*/ 16 h 27"/>
                <a:gd name="T6" fmla="*/ 11 w 27"/>
                <a:gd name="T7" fmla="*/ 0 h 27"/>
                <a:gd name="T8" fmla="*/ 0 w 27"/>
                <a:gd name="T9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0" y="11"/>
                  </a:moveTo>
                  <a:lnTo>
                    <a:pt x="16" y="27"/>
                  </a:lnTo>
                  <a:lnTo>
                    <a:pt x="27" y="16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169855" y="2420888"/>
            <a:ext cx="862013" cy="862012"/>
            <a:chOff x="7026275" y="4157663"/>
            <a:chExt cx="862013" cy="862012"/>
          </a:xfrm>
        </p:grpSpPr>
        <p:sp>
          <p:nvSpPr>
            <p:cNvPr id="18" name="Teardrop 41"/>
            <p:cNvSpPr>
              <a:spLocks/>
            </p:cNvSpPr>
            <p:nvPr/>
          </p:nvSpPr>
          <p:spPr bwMode="auto">
            <a:xfrm>
              <a:off x="7026275" y="4157663"/>
              <a:ext cx="862013" cy="862012"/>
            </a:xfrm>
            <a:custGeom>
              <a:avLst/>
              <a:gdLst>
                <a:gd name="T0" fmla="*/ 0 w 862013"/>
                <a:gd name="T1" fmla="*/ 431006 h 862012"/>
                <a:gd name="T2" fmla="*/ 431007 w 862013"/>
                <a:gd name="T3" fmla="*/ 0 h 862012"/>
                <a:gd name="T4" fmla="*/ 862013 w 862013"/>
                <a:gd name="T5" fmla="*/ 0 h 862012"/>
                <a:gd name="T6" fmla="*/ 862013 w 862013"/>
                <a:gd name="T7" fmla="*/ 431006 h 862012"/>
                <a:gd name="T8" fmla="*/ 431006 w 862013"/>
                <a:gd name="T9" fmla="*/ 862012 h 862012"/>
                <a:gd name="T10" fmla="*/ -1 w 862013"/>
                <a:gd name="T11" fmla="*/ 431006 h 862012"/>
                <a:gd name="T12" fmla="*/ 0 w 862013"/>
                <a:gd name="T13" fmla="*/ 431006 h 86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2013" h="862012">
                  <a:moveTo>
                    <a:pt x="0" y="431006"/>
                  </a:moveTo>
                  <a:cubicBezTo>
                    <a:pt x="0" y="192968"/>
                    <a:pt x="192968" y="0"/>
                    <a:pt x="431007" y="0"/>
                  </a:cubicBezTo>
                  <a:lnTo>
                    <a:pt x="862013" y="0"/>
                  </a:lnTo>
                  <a:lnTo>
                    <a:pt x="862013" y="431006"/>
                  </a:lnTo>
                  <a:cubicBezTo>
                    <a:pt x="862013" y="669044"/>
                    <a:pt x="669045" y="862012"/>
                    <a:pt x="431006" y="862012"/>
                  </a:cubicBezTo>
                  <a:cubicBezTo>
                    <a:pt x="192967" y="862012"/>
                    <a:pt x="-1" y="669044"/>
                    <a:pt x="-1" y="431006"/>
                  </a:cubicBezTo>
                  <a:lnTo>
                    <a:pt x="0" y="43100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endParaRPr lang="zh-CN" altLang="en-US" dirty="0"/>
            </a:p>
          </p:txBody>
        </p:sp>
        <p:sp>
          <p:nvSpPr>
            <p:cNvPr id="19" name="Freeform 372"/>
            <p:cNvSpPr>
              <a:spLocks/>
            </p:cNvSpPr>
            <p:nvPr/>
          </p:nvSpPr>
          <p:spPr bwMode="auto">
            <a:xfrm>
              <a:off x="7265988" y="4395788"/>
              <a:ext cx="384175" cy="384175"/>
            </a:xfrm>
            <a:custGeom>
              <a:avLst/>
              <a:gdLst>
                <a:gd name="T0" fmla="*/ 282 w 288"/>
                <a:gd name="T1" fmla="*/ 54 h 288"/>
                <a:gd name="T2" fmla="*/ 243 w 288"/>
                <a:gd name="T3" fmla="*/ 79 h 288"/>
                <a:gd name="T4" fmla="*/ 209 w 288"/>
                <a:gd name="T5" fmla="*/ 45 h 288"/>
                <a:gd name="T6" fmla="*/ 233 w 288"/>
                <a:gd name="T7" fmla="*/ 6 h 288"/>
                <a:gd name="T8" fmla="*/ 227 w 288"/>
                <a:gd name="T9" fmla="*/ 0 h 288"/>
                <a:gd name="T10" fmla="*/ 162 w 288"/>
                <a:gd name="T11" fmla="*/ 65 h 288"/>
                <a:gd name="T12" fmla="*/ 167 w 288"/>
                <a:gd name="T13" fmla="*/ 85 h 288"/>
                <a:gd name="T14" fmla="*/ 84 w 288"/>
                <a:gd name="T15" fmla="*/ 168 h 288"/>
                <a:gd name="T16" fmla="*/ 65 w 288"/>
                <a:gd name="T17" fmla="*/ 162 h 288"/>
                <a:gd name="T18" fmla="*/ 0 w 288"/>
                <a:gd name="T19" fmla="*/ 228 h 288"/>
                <a:gd name="T20" fmla="*/ 6 w 288"/>
                <a:gd name="T21" fmla="*/ 234 h 288"/>
                <a:gd name="T22" fmla="*/ 45 w 288"/>
                <a:gd name="T23" fmla="*/ 209 h 288"/>
                <a:gd name="T24" fmla="*/ 79 w 288"/>
                <a:gd name="T25" fmla="*/ 243 h 288"/>
                <a:gd name="T26" fmla="*/ 54 w 288"/>
                <a:gd name="T27" fmla="*/ 282 h 288"/>
                <a:gd name="T28" fmla="*/ 60 w 288"/>
                <a:gd name="T29" fmla="*/ 288 h 288"/>
                <a:gd name="T30" fmla="*/ 125 w 288"/>
                <a:gd name="T31" fmla="*/ 223 h 288"/>
                <a:gd name="T32" fmla="*/ 120 w 288"/>
                <a:gd name="T33" fmla="*/ 204 h 288"/>
                <a:gd name="T34" fmla="*/ 204 w 288"/>
                <a:gd name="T35" fmla="*/ 120 h 288"/>
                <a:gd name="T36" fmla="*/ 222 w 288"/>
                <a:gd name="T37" fmla="*/ 126 h 288"/>
                <a:gd name="T38" fmla="*/ 287 w 288"/>
                <a:gd name="T39" fmla="*/ 60 h 288"/>
                <a:gd name="T40" fmla="*/ 282 w 288"/>
                <a:gd name="T41" fmla="*/ 5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288">
                  <a:moveTo>
                    <a:pt x="282" y="54"/>
                  </a:moveTo>
                  <a:cubicBezTo>
                    <a:pt x="255" y="81"/>
                    <a:pt x="259" y="79"/>
                    <a:pt x="243" y="79"/>
                  </a:cubicBezTo>
                  <a:cubicBezTo>
                    <a:pt x="230" y="79"/>
                    <a:pt x="209" y="58"/>
                    <a:pt x="209" y="45"/>
                  </a:cubicBezTo>
                  <a:cubicBezTo>
                    <a:pt x="209" y="28"/>
                    <a:pt x="206" y="33"/>
                    <a:pt x="233" y="6"/>
                  </a:cubicBezTo>
                  <a:cubicBezTo>
                    <a:pt x="231" y="4"/>
                    <a:pt x="227" y="0"/>
                    <a:pt x="227" y="0"/>
                  </a:cubicBezTo>
                  <a:cubicBezTo>
                    <a:pt x="194" y="1"/>
                    <a:pt x="162" y="32"/>
                    <a:pt x="162" y="65"/>
                  </a:cubicBezTo>
                  <a:cubicBezTo>
                    <a:pt x="162" y="71"/>
                    <a:pt x="164" y="78"/>
                    <a:pt x="167" y="85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78" y="164"/>
                    <a:pt x="71" y="162"/>
                    <a:pt x="65" y="162"/>
                  </a:cubicBezTo>
                  <a:cubicBezTo>
                    <a:pt x="32" y="162"/>
                    <a:pt x="0" y="194"/>
                    <a:pt x="0" y="228"/>
                  </a:cubicBezTo>
                  <a:cubicBezTo>
                    <a:pt x="0" y="228"/>
                    <a:pt x="4" y="231"/>
                    <a:pt x="6" y="234"/>
                  </a:cubicBezTo>
                  <a:cubicBezTo>
                    <a:pt x="33" y="207"/>
                    <a:pt x="28" y="209"/>
                    <a:pt x="45" y="209"/>
                  </a:cubicBezTo>
                  <a:cubicBezTo>
                    <a:pt x="58" y="209"/>
                    <a:pt x="79" y="230"/>
                    <a:pt x="79" y="243"/>
                  </a:cubicBezTo>
                  <a:cubicBezTo>
                    <a:pt x="79" y="260"/>
                    <a:pt x="82" y="255"/>
                    <a:pt x="54" y="282"/>
                  </a:cubicBezTo>
                  <a:cubicBezTo>
                    <a:pt x="56" y="284"/>
                    <a:pt x="60" y="288"/>
                    <a:pt x="60" y="288"/>
                  </a:cubicBezTo>
                  <a:cubicBezTo>
                    <a:pt x="94" y="287"/>
                    <a:pt x="125" y="256"/>
                    <a:pt x="125" y="223"/>
                  </a:cubicBezTo>
                  <a:cubicBezTo>
                    <a:pt x="125" y="217"/>
                    <a:pt x="123" y="210"/>
                    <a:pt x="120" y="204"/>
                  </a:cubicBezTo>
                  <a:cubicBezTo>
                    <a:pt x="204" y="120"/>
                    <a:pt x="204" y="120"/>
                    <a:pt x="204" y="120"/>
                  </a:cubicBezTo>
                  <a:cubicBezTo>
                    <a:pt x="210" y="124"/>
                    <a:pt x="216" y="126"/>
                    <a:pt x="222" y="126"/>
                  </a:cubicBezTo>
                  <a:cubicBezTo>
                    <a:pt x="256" y="126"/>
                    <a:pt x="288" y="94"/>
                    <a:pt x="287" y="60"/>
                  </a:cubicBezTo>
                  <a:cubicBezTo>
                    <a:pt x="287" y="60"/>
                    <a:pt x="284" y="56"/>
                    <a:pt x="282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022593" y="2420888"/>
            <a:ext cx="860425" cy="862012"/>
            <a:chOff x="9879013" y="4157663"/>
            <a:chExt cx="860425" cy="862012"/>
          </a:xfrm>
        </p:grpSpPr>
        <p:sp>
          <p:nvSpPr>
            <p:cNvPr id="21" name="Teardrop 48"/>
            <p:cNvSpPr>
              <a:spLocks/>
            </p:cNvSpPr>
            <p:nvPr/>
          </p:nvSpPr>
          <p:spPr bwMode="auto">
            <a:xfrm>
              <a:off x="9879013" y="4157663"/>
              <a:ext cx="860425" cy="862012"/>
            </a:xfrm>
            <a:custGeom>
              <a:avLst/>
              <a:gdLst>
                <a:gd name="T0" fmla="*/ 0 w 860425"/>
                <a:gd name="T1" fmla="*/ 431006 h 862012"/>
                <a:gd name="T2" fmla="*/ 430213 w 860425"/>
                <a:gd name="T3" fmla="*/ 0 h 862012"/>
                <a:gd name="T4" fmla="*/ 860425 w 860425"/>
                <a:gd name="T5" fmla="*/ 0 h 862012"/>
                <a:gd name="T6" fmla="*/ 860425 w 860425"/>
                <a:gd name="T7" fmla="*/ 431006 h 862012"/>
                <a:gd name="T8" fmla="*/ 430212 w 860425"/>
                <a:gd name="T9" fmla="*/ 862012 h 862012"/>
                <a:gd name="T10" fmla="*/ -1 w 860425"/>
                <a:gd name="T11" fmla="*/ 431006 h 862012"/>
                <a:gd name="T12" fmla="*/ 0 w 860425"/>
                <a:gd name="T13" fmla="*/ 431006 h 86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0425" h="862012">
                  <a:moveTo>
                    <a:pt x="0" y="431006"/>
                  </a:moveTo>
                  <a:cubicBezTo>
                    <a:pt x="0" y="192968"/>
                    <a:pt x="192613" y="0"/>
                    <a:pt x="430213" y="0"/>
                  </a:cubicBezTo>
                  <a:lnTo>
                    <a:pt x="860425" y="0"/>
                  </a:lnTo>
                  <a:lnTo>
                    <a:pt x="860425" y="431006"/>
                  </a:lnTo>
                  <a:cubicBezTo>
                    <a:pt x="860425" y="669044"/>
                    <a:pt x="667812" y="862012"/>
                    <a:pt x="430212" y="862012"/>
                  </a:cubicBezTo>
                  <a:cubicBezTo>
                    <a:pt x="192612" y="862012"/>
                    <a:pt x="-1" y="669044"/>
                    <a:pt x="-1" y="431006"/>
                  </a:cubicBezTo>
                  <a:lnTo>
                    <a:pt x="0" y="43100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" name="Freeform 384"/>
            <p:cNvSpPr>
              <a:spLocks/>
            </p:cNvSpPr>
            <p:nvPr/>
          </p:nvSpPr>
          <p:spPr bwMode="auto">
            <a:xfrm>
              <a:off x="10115550" y="4559300"/>
              <a:ext cx="185738" cy="185738"/>
            </a:xfrm>
            <a:custGeom>
              <a:avLst/>
              <a:gdLst>
                <a:gd name="T0" fmla="*/ 49 w 62"/>
                <a:gd name="T1" fmla="*/ 9 h 62"/>
                <a:gd name="T2" fmla="*/ 27 w 62"/>
                <a:gd name="T3" fmla="*/ 31 h 62"/>
                <a:gd name="T4" fmla="*/ 24 w 62"/>
                <a:gd name="T5" fmla="*/ 27 h 62"/>
                <a:gd name="T6" fmla="*/ 45 w 62"/>
                <a:gd name="T7" fmla="*/ 6 h 62"/>
                <a:gd name="T8" fmla="*/ 39 w 62"/>
                <a:gd name="T9" fmla="*/ 0 h 62"/>
                <a:gd name="T10" fmla="*/ 11 w 62"/>
                <a:gd name="T11" fmla="*/ 28 h 62"/>
                <a:gd name="T12" fmla="*/ 0 w 62"/>
                <a:gd name="T13" fmla="*/ 62 h 62"/>
                <a:gd name="T14" fmla="*/ 35 w 62"/>
                <a:gd name="T15" fmla="*/ 51 h 62"/>
                <a:gd name="T16" fmla="*/ 62 w 62"/>
                <a:gd name="T17" fmla="*/ 23 h 62"/>
                <a:gd name="T18" fmla="*/ 49 w 62"/>
                <a:gd name="T19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49" y="9"/>
                  </a:moveTo>
                  <a:lnTo>
                    <a:pt x="27" y="31"/>
                  </a:lnTo>
                  <a:lnTo>
                    <a:pt x="24" y="27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11" y="28"/>
                  </a:lnTo>
                  <a:lnTo>
                    <a:pt x="0" y="62"/>
                  </a:lnTo>
                  <a:lnTo>
                    <a:pt x="35" y="51"/>
                  </a:lnTo>
                  <a:lnTo>
                    <a:pt x="62" y="23"/>
                  </a:lnTo>
                  <a:lnTo>
                    <a:pt x="49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385"/>
            <p:cNvSpPr>
              <a:spLocks/>
            </p:cNvSpPr>
            <p:nvPr/>
          </p:nvSpPr>
          <p:spPr bwMode="auto">
            <a:xfrm>
              <a:off x="10310813" y="4432300"/>
              <a:ext cx="120650" cy="117475"/>
            </a:xfrm>
            <a:custGeom>
              <a:avLst/>
              <a:gdLst>
                <a:gd name="T0" fmla="*/ 6 w 40"/>
                <a:gd name="T1" fmla="*/ 21 h 39"/>
                <a:gd name="T2" fmla="*/ 16 w 40"/>
                <a:gd name="T3" fmla="*/ 12 h 39"/>
                <a:gd name="T4" fmla="*/ 20 w 40"/>
                <a:gd name="T5" fmla="*/ 15 h 39"/>
                <a:gd name="T6" fmla="*/ 10 w 40"/>
                <a:gd name="T7" fmla="*/ 25 h 39"/>
                <a:gd name="T8" fmla="*/ 24 w 40"/>
                <a:gd name="T9" fmla="*/ 39 h 39"/>
                <a:gd name="T10" fmla="*/ 40 w 40"/>
                <a:gd name="T11" fmla="*/ 23 h 39"/>
                <a:gd name="T12" fmla="*/ 16 w 40"/>
                <a:gd name="T13" fmla="*/ 0 h 39"/>
                <a:gd name="T14" fmla="*/ 0 w 40"/>
                <a:gd name="T15" fmla="*/ 16 h 39"/>
                <a:gd name="T16" fmla="*/ 6 w 40"/>
                <a:gd name="T17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9">
                  <a:moveTo>
                    <a:pt x="6" y="21"/>
                  </a:moveTo>
                  <a:lnTo>
                    <a:pt x="16" y="12"/>
                  </a:lnTo>
                  <a:lnTo>
                    <a:pt x="20" y="15"/>
                  </a:lnTo>
                  <a:lnTo>
                    <a:pt x="10" y="25"/>
                  </a:lnTo>
                  <a:lnTo>
                    <a:pt x="24" y="39"/>
                  </a:lnTo>
                  <a:lnTo>
                    <a:pt x="40" y="23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386"/>
            <p:cNvSpPr>
              <a:spLocks/>
            </p:cNvSpPr>
            <p:nvPr/>
          </p:nvSpPr>
          <p:spPr bwMode="auto">
            <a:xfrm>
              <a:off x="10382250" y="4360863"/>
              <a:ext cx="117475" cy="117475"/>
            </a:xfrm>
            <a:custGeom>
              <a:avLst/>
              <a:gdLst>
                <a:gd name="T0" fmla="*/ 15 w 39"/>
                <a:gd name="T1" fmla="*/ 0 h 39"/>
                <a:gd name="T2" fmla="*/ 0 w 39"/>
                <a:gd name="T3" fmla="*/ 16 h 39"/>
                <a:gd name="T4" fmla="*/ 23 w 39"/>
                <a:gd name="T5" fmla="*/ 39 h 39"/>
                <a:gd name="T6" fmla="*/ 39 w 39"/>
                <a:gd name="T7" fmla="*/ 24 h 39"/>
                <a:gd name="T8" fmla="*/ 15 w 3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15" y="0"/>
                  </a:moveTo>
                  <a:lnTo>
                    <a:pt x="0" y="16"/>
                  </a:lnTo>
                  <a:lnTo>
                    <a:pt x="23" y="39"/>
                  </a:lnTo>
                  <a:lnTo>
                    <a:pt x="39" y="2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387"/>
            <p:cNvSpPr>
              <a:spLocks/>
            </p:cNvSpPr>
            <p:nvPr/>
          </p:nvSpPr>
          <p:spPr bwMode="auto">
            <a:xfrm>
              <a:off x="10115550" y="4360863"/>
              <a:ext cx="384175" cy="384175"/>
            </a:xfrm>
            <a:custGeom>
              <a:avLst/>
              <a:gdLst>
                <a:gd name="T0" fmla="*/ 223 w 288"/>
                <a:gd name="T1" fmla="*/ 162 h 287"/>
                <a:gd name="T2" fmla="*/ 203 w 288"/>
                <a:gd name="T3" fmla="*/ 167 h 287"/>
                <a:gd name="T4" fmla="*/ 120 w 288"/>
                <a:gd name="T5" fmla="*/ 84 h 287"/>
                <a:gd name="T6" fmla="*/ 125 w 288"/>
                <a:gd name="T7" fmla="*/ 65 h 287"/>
                <a:gd name="T8" fmla="*/ 61 w 288"/>
                <a:gd name="T9" fmla="*/ 0 h 287"/>
                <a:gd name="T10" fmla="*/ 60 w 288"/>
                <a:gd name="T11" fmla="*/ 0 h 287"/>
                <a:gd name="T12" fmla="*/ 54 w 288"/>
                <a:gd name="T13" fmla="*/ 6 h 287"/>
                <a:gd name="T14" fmla="*/ 79 w 288"/>
                <a:gd name="T15" fmla="*/ 44 h 287"/>
                <a:gd name="T16" fmla="*/ 45 w 288"/>
                <a:gd name="T17" fmla="*/ 78 h 287"/>
                <a:gd name="T18" fmla="*/ 38 w 288"/>
                <a:gd name="T19" fmla="*/ 79 h 287"/>
                <a:gd name="T20" fmla="*/ 6 w 288"/>
                <a:gd name="T21" fmla="*/ 54 h 287"/>
                <a:gd name="T22" fmla="*/ 0 w 288"/>
                <a:gd name="T23" fmla="*/ 60 h 287"/>
                <a:gd name="T24" fmla="*/ 65 w 288"/>
                <a:gd name="T25" fmla="*/ 125 h 287"/>
                <a:gd name="T26" fmla="*/ 84 w 288"/>
                <a:gd name="T27" fmla="*/ 120 h 287"/>
                <a:gd name="T28" fmla="*/ 167 w 288"/>
                <a:gd name="T29" fmla="*/ 203 h 287"/>
                <a:gd name="T30" fmla="*/ 162 w 288"/>
                <a:gd name="T31" fmla="*/ 222 h 287"/>
                <a:gd name="T32" fmla="*/ 227 w 288"/>
                <a:gd name="T33" fmla="*/ 287 h 287"/>
                <a:gd name="T34" fmla="*/ 227 w 288"/>
                <a:gd name="T35" fmla="*/ 287 h 287"/>
                <a:gd name="T36" fmla="*/ 233 w 288"/>
                <a:gd name="T37" fmla="*/ 281 h 287"/>
                <a:gd name="T38" fmla="*/ 209 w 288"/>
                <a:gd name="T39" fmla="*/ 243 h 287"/>
                <a:gd name="T40" fmla="*/ 243 w 288"/>
                <a:gd name="T41" fmla="*/ 208 h 287"/>
                <a:gd name="T42" fmla="*/ 250 w 288"/>
                <a:gd name="T43" fmla="*/ 208 h 287"/>
                <a:gd name="T44" fmla="*/ 282 w 288"/>
                <a:gd name="T45" fmla="*/ 233 h 287"/>
                <a:gd name="T46" fmla="*/ 288 w 288"/>
                <a:gd name="T47" fmla="*/ 227 h 287"/>
                <a:gd name="T48" fmla="*/ 223 w 288"/>
                <a:gd name="T49" fmla="*/ 16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8" h="287">
                  <a:moveTo>
                    <a:pt x="223" y="162"/>
                  </a:moveTo>
                  <a:cubicBezTo>
                    <a:pt x="216" y="162"/>
                    <a:pt x="210" y="164"/>
                    <a:pt x="203" y="167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3" y="77"/>
                    <a:pt x="125" y="71"/>
                    <a:pt x="125" y="65"/>
                  </a:cubicBezTo>
                  <a:cubicBezTo>
                    <a:pt x="125" y="32"/>
                    <a:pt x="94" y="0"/>
                    <a:pt x="61" y="0"/>
                  </a:cubicBezTo>
                  <a:cubicBezTo>
                    <a:pt x="61" y="0"/>
                    <a:pt x="60" y="0"/>
                    <a:pt x="60" y="0"/>
                  </a:cubicBezTo>
                  <a:cubicBezTo>
                    <a:pt x="60" y="0"/>
                    <a:pt x="56" y="3"/>
                    <a:pt x="54" y="6"/>
                  </a:cubicBezTo>
                  <a:cubicBezTo>
                    <a:pt x="81" y="32"/>
                    <a:pt x="79" y="28"/>
                    <a:pt x="79" y="44"/>
                  </a:cubicBezTo>
                  <a:cubicBezTo>
                    <a:pt x="79" y="57"/>
                    <a:pt x="58" y="78"/>
                    <a:pt x="45" y="78"/>
                  </a:cubicBezTo>
                  <a:cubicBezTo>
                    <a:pt x="42" y="78"/>
                    <a:pt x="40" y="79"/>
                    <a:pt x="38" y="79"/>
                  </a:cubicBezTo>
                  <a:cubicBezTo>
                    <a:pt x="29" y="79"/>
                    <a:pt x="29" y="77"/>
                    <a:pt x="6" y="54"/>
                  </a:cubicBezTo>
                  <a:cubicBezTo>
                    <a:pt x="4" y="56"/>
                    <a:pt x="0" y="60"/>
                    <a:pt x="0" y="60"/>
                  </a:cubicBezTo>
                  <a:cubicBezTo>
                    <a:pt x="0" y="93"/>
                    <a:pt x="32" y="125"/>
                    <a:pt x="65" y="125"/>
                  </a:cubicBezTo>
                  <a:cubicBezTo>
                    <a:pt x="71" y="125"/>
                    <a:pt x="78" y="123"/>
                    <a:pt x="84" y="120"/>
                  </a:cubicBezTo>
                  <a:cubicBezTo>
                    <a:pt x="167" y="203"/>
                    <a:pt x="167" y="203"/>
                    <a:pt x="167" y="203"/>
                  </a:cubicBezTo>
                  <a:cubicBezTo>
                    <a:pt x="164" y="210"/>
                    <a:pt x="162" y="216"/>
                    <a:pt x="162" y="222"/>
                  </a:cubicBezTo>
                  <a:cubicBezTo>
                    <a:pt x="162" y="255"/>
                    <a:pt x="194" y="287"/>
                    <a:pt x="227" y="287"/>
                  </a:cubicBezTo>
                  <a:cubicBezTo>
                    <a:pt x="227" y="287"/>
                    <a:pt x="227" y="287"/>
                    <a:pt x="227" y="287"/>
                  </a:cubicBezTo>
                  <a:cubicBezTo>
                    <a:pt x="228" y="287"/>
                    <a:pt x="231" y="283"/>
                    <a:pt x="233" y="281"/>
                  </a:cubicBezTo>
                  <a:cubicBezTo>
                    <a:pt x="207" y="255"/>
                    <a:pt x="209" y="259"/>
                    <a:pt x="209" y="243"/>
                  </a:cubicBezTo>
                  <a:cubicBezTo>
                    <a:pt x="209" y="229"/>
                    <a:pt x="230" y="208"/>
                    <a:pt x="243" y="208"/>
                  </a:cubicBezTo>
                  <a:cubicBezTo>
                    <a:pt x="246" y="208"/>
                    <a:pt x="248" y="208"/>
                    <a:pt x="250" y="208"/>
                  </a:cubicBezTo>
                  <a:cubicBezTo>
                    <a:pt x="259" y="208"/>
                    <a:pt x="259" y="210"/>
                    <a:pt x="282" y="233"/>
                  </a:cubicBezTo>
                  <a:cubicBezTo>
                    <a:pt x="284" y="231"/>
                    <a:pt x="288" y="227"/>
                    <a:pt x="288" y="227"/>
                  </a:cubicBezTo>
                  <a:cubicBezTo>
                    <a:pt x="287" y="194"/>
                    <a:pt x="256" y="162"/>
                    <a:pt x="223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309180" y="2420888"/>
            <a:ext cx="862013" cy="862012"/>
            <a:chOff x="4165600" y="4157663"/>
            <a:chExt cx="862013" cy="862012"/>
          </a:xfrm>
        </p:grpSpPr>
        <p:sp>
          <p:nvSpPr>
            <p:cNvPr id="27" name="Teardrop 40"/>
            <p:cNvSpPr>
              <a:spLocks/>
            </p:cNvSpPr>
            <p:nvPr/>
          </p:nvSpPr>
          <p:spPr bwMode="auto">
            <a:xfrm>
              <a:off x="4165600" y="4157663"/>
              <a:ext cx="862013" cy="862012"/>
            </a:xfrm>
            <a:custGeom>
              <a:avLst/>
              <a:gdLst>
                <a:gd name="T0" fmla="*/ 0 w 862013"/>
                <a:gd name="T1" fmla="*/ 431006 h 862012"/>
                <a:gd name="T2" fmla="*/ 431007 w 862013"/>
                <a:gd name="T3" fmla="*/ 0 h 862012"/>
                <a:gd name="T4" fmla="*/ 862013 w 862013"/>
                <a:gd name="T5" fmla="*/ 0 h 862012"/>
                <a:gd name="T6" fmla="*/ 862013 w 862013"/>
                <a:gd name="T7" fmla="*/ 431006 h 862012"/>
                <a:gd name="T8" fmla="*/ 431006 w 862013"/>
                <a:gd name="T9" fmla="*/ 862012 h 862012"/>
                <a:gd name="T10" fmla="*/ -1 w 862013"/>
                <a:gd name="T11" fmla="*/ 431006 h 862012"/>
                <a:gd name="T12" fmla="*/ 0 w 862013"/>
                <a:gd name="T13" fmla="*/ 431006 h 86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2013" h="862012">
                  <a:moveTo>
                    <a:pt x="0" y="431006"/>
                  </a:moveTo>
                  <a:cubicBezTo>
                    <a:pt x="0" y="192968"/>
                    <a:pt x="192968" y="0"/>
                    <a:pt x="431007" y="0"/>
                  </a:cubicBezTo>
                  <a:lnTo>
                    <a:pt x="862013" y="0"/>
                  </a:lnTo>
                  <a:lnTo>
                    <a:pt x="862013" y="431006"/>
                  </a:lnTo>
                  <a:cubicBezTo>
                    <a:pt x="862013" y="669044"/>
                    <a:pt x="669045" y="862012"/>
                    <a:pt x="431006" y="862012"/>
                  </a:cubicBezTo>
                  <a:cubicBezTo>
                    <a:pt x="192967" y="862012"/>
                    <a:pt x="-1" y="669044"/>
                    <a:pt x="-1" y="431006"/>
                  </a:cubicBezTo>
                  <a:lnTo>
                    <a:pt x="0" y="43100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" name="Freeform 399"/>
            <p:cNvSpPr>
              <a:spLocks noEditPoints="1"/>
            </p:cNvSpPr>
            <p:nvPr/>
          </p:nvSpPr>
          <p:spPr bwMode="auto">
            <a:xfrm>
              <a:off x="4451350" y="4357688"/>
              <a:ext cx="384175" cy="384175"/>
            </a:xfrm>
            <a:custGeom>
              <a:avLst/>
              <a:gdLst>
                <a:gd name="T0" fmla="*/ 128 w 128"/>
                <a:gd name="T1" fmla="*/ 31 h 128"/>
                <a:gd name="T2" fmla="*/ 97 w 128"/>
                <a:gd name="T3" fmla="*/ 0 h 128"/>
                <a:gd name="T4" fmla="*/ 15 w 128"/>
                <a:gd name="T5" fmla="*/ 83 h 128"/>
                <a:gd name="T6" fmla="*/ 0 w 128"/>
                <a:gd name="T7" fmla="*/ 128 h 128"/>
                <a:gd name="T8" fmla="*/ 45 w 128"/>
                <a:gd name="T9" fmla="*/ 114 h 128"/>
                <a:gd name="T10" fmla="*/ 128 w 128"/>
                <a:gd name="T11" fmla="*/ 31 h 128"/>
                <a:gd name="T12" fmla="*/ 11 w 128"/>
                <a:gd name="T13" fmla="*/ 117 h 128"/>
                <a:gd name="T14" fmla="*/ 21 w 128"/>
                <a:gd name="T15" fmla="*/ 86 h 128"/>
                <a:gd name="T16" fmla="*/ 41 w 128"/>
                <a:gd name="T17" fmla="*/ 107 h 128"/>
                <a:gd name="T18" fmla="*/ 11 w 128"/>
                <a:gd name="T19" fmla="*/ 11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128" y="31"/>
                  </a:moveTo>
                  <a:lnTo>
                    <a:pt x="97" y="0"/>
                  </a:lnTo>
                  <a:lnTo>
                    <a:pt x="15" y="83"/>
                  </a:lnTo>
                  <a:lnTo>
                    <a:pt x="0" y="128"/>
                  </a:lnTo>
                  <a:lnTo>
                    <a:pt x="45" y="114"/>
                  </a:lnTo>
                  <a:lnTo>
                    <a:pt x="128" y="31"/>
                  </a:lnTo>
                  <a:close/>
                  <a:moveTo>
                    <a:pt x="11" y="117"/>
                  </a:moveTo>
                  <a:lnTo>
                    <a:pt x="21" y="86"/>
                  </a:lnTo>
                  <a:lnTo>
                    <a:pt x="41" y="107"/>
                  </a:lnTo>
                  <a:lnTo>
                    <a:pt x="11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" name="TextBox 13"/>
          <p:cNvSpPr txBox="1">
            <a:spLocks noChangeArrowheads="1"/>
          </p:cNvSpPr>
          <p:nvPr/>
        </p:nvSpPr>
        <p:spPr bwMode="auto">
          <a:xfrm>
            <a:off x="1200004" y="3477151"/>
            <a:ext cx="1360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820240" y="3893033"/>
            <a:ext cx="20980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dirty="0">
                <a:latin typeface="宋体" panose="02010600030101010101" pitchFamily="2" charset="-122"/>
              </a:rPr>
              <a:t>zero</a:t>
            </a:r>
            <a:r>
              <a:rPr lang="zh-CN" altLang="en-US" sz="1400" dirty="0"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4017729" y="3477151"/>
            <a:ext cx="1360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2" name="TextBox 13"/>
          <p:cNvSpPr txBox="1">
            <a:spLocks noChangeArrowheads="1"/>
          </p:cNvSpPr>
          <p:nvPr/>
        </p:nvSpPr>
        <p:spPr bwMode="auto">
          <a:xfrm>
            <a:off x="3637965" y="3893033"/>
            <a:ext cx="20980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dirty="0">
                <a:latin typeface="宋体" panose="02010600030101010101" pitchFamily="2" charset="-122"/>
              </a:rPr>
              <a:t>zero</a:t>
            </a:r>
            <a:r>
              <a:rPr lang="zh-CN" altLang="en-US" sz="1400" dirty="0"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13"/>
          <p:cNvSpPr txBox="1">
            <a:spLocks noChangeArrowheads="1"/>
          </p:cNvSpPr>
          <p:nvPr/>
        </p:nvSpPr>
        <p:spPr bwMode="auto">
          <a:xfrm>
            <a:off x="6907376" y="3477151"/>
            <a:ext cx="1360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4" name="TextBox 13"/>
          <p:cNvSpPr txBox="1">
            <a:spLocks noChangeArrowheads="1"/>
          </p:cNvSpPr>
          <p:nvPr/>
        </p:nvSpPr>
        <p:spPr bwMode="auto">
          <a:xfrm>
            <a:off x="6527612" y="3893033"/>
            <a:ext cx="20980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dirty="0">
                <a:latin typeface="宋体" panose="02010600030101010101" pitchFamily="2" charset="-122"/>
              </a:rPr>
              <a:t>zero</a:t>
            </a:r>
            <a:r>
              <a:rPr lang="zh-CN" altLang="en-US" sz="1400" dirty="0"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9769406" y="3477151"/>
            <a:ext cx="1360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6" name="TextBox 13"/>
          <p:cNvSpPr txBox="1">
            <a:spLocks noChangeArrowheads="1"/>
          </p:cNvSpPr>
          <p:nvPr/>
        </p:nvSpPr>
        <p:spPr bwMode="auto">
          <a:xfrm>
            <a:off x="9389642" y="3893033"/>
            <a:ext cx="20980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dirty="0">
                <a:latin typeface="宋体" panose="02010600030101010101" pitchFamily="2" charset="-122"/>
              </a:rPr>
              <a:t>zero</a:t>
            </a:r>
            <a:r>
              <a:rPr lang="zh-CN" altLang="en-US" sz="1400" dirty="0"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949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33AA6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dirty="0">
              <a:solidFill>
                <a:srgbClr val="33AA6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997866" y="6659723"/>
            <a:ext cx="151253" cy="151253"/>
          </a:xfrm>
          <a:prstGeom prst="rect">
            <a:avLst/>
          </a:prstGeom>
          <a:solidFill>
            <a:srgbClr val="F09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87303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/>
              <a:t>5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课题研究结果报告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504950" y="3402013"/>
            <a:ext cx="9144000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3117850" y="3011488"/>
            <a:ext cx="812800" cy="403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FFFF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  <a:endParaRPr lang="zh-CN" altLang="en-US" dirty="0">
              <a:solidFill>
                <a:srgbClr val="FFFFFF"/>
              </a:solidFill>
              <a:latin typeface="Arial Black" panose="020B0A04020102020204" pitchFamily="34" charset="0"/>
              <a:ea typeface="宋体" panose="02010600030101010101" pitchFamily="2" charset="-122"/>
              <a:cs typeface="Verdana" panose="020B060403050404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10238" y="3011488"/>
            <a:ext cx="812800" cy="403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FFFF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  <a:endParaRPr lang="zh-CN" altLang="en-US" dirty="0">
              <a:solidFill>
                <a:srgbClr val="FFFFFF"/>
              </a:solidFill>
              <a:latin typeface="Arial Black" panose="020B0A04020102020204" pitchFamily="34" charset="0"/>
              <a:ea typeface="宋体" panose="02010600030101010101" pitchFamily="2" charset="-122"/>
              <a:cs typeface="Verdana" panose="020B060403050404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304213" y="3011488"/>
            <a:ext cx="812800" cy="403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FFFF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</a:t>
            </a:r>
            <a:endParaRPr lang="zh-CN" altLang="en-US" dirty="0">
              <a:solidFill>
                <a:srgbClr val="FFFFFF"/>
              </a:solidFill>
              <a:latin typeface="Arial Black" panose="020B0A04020102020204" pitchFamily="34" charset="0"/>
              <a:ea typeface="宋体" panose="02010600030101010101" pitchFamily="2" charset="-122"/>
              <a:cs typeface="Verdana" panose="020B060403050404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414838" y="3392488"/>
            <a:ext cx="812800" cy="4016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FFFF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</a:t>
            </a:r>
            <a:endParaRPr lang="zh-CN" altLang="en-US" dirty="0">
              <a:solidFill>
                <a:srgbClr val="FFFFFF"/>
              </a:solidFill>
              <a:latin typeface="Arial Black" panose="020B0A04020102020204" pitchFamily="34" charset="0"/>
              <a:ea typeface="宋体" panose="02010600030101010101" pitchFamily="2" charset="-122"/>
              <a:cs typeface="Verdana" panose="020B060403050404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007225" y="3392488"/>
            <a:ext cx="812800" cy="4016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FFFF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</a:t>
            </a:r>
            <a:endParaRPr lang="zh-CN" altLang="en-US" dirty="0">
              <a:solidFill>
                <a:srgbClr val="FFFFFF"/>
              </a:solidFill>
              <a:latin typeface="Arial Black" panose="020B0A04020102020204" pitchFamily="34" charset="0"/>
              <a:ea typeface="宋体" panose="02010600030101010101" pitchFamily="2" charset="-122"/>
              <a:cs typeface="Verdana" panose="020B060403050404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665413" y="2009775"/>
            <a:ext cx="1711325" cy="82867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这里请输入您的文本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这里输入您的文本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245100" y="2009775"/>
            <a:ext cx="1709738" cy="82867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这里请输入您的文本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这里输入您的文本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823200" y="2009775"/>
            <a:ext cx="1709738" cy="82867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这里请输入您的文本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这里输入您的文本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935413" y="3932238"/>
            <a:ext cx="1709737" cy="8286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这里请输入您的文本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这里输入您的文本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586538" y="3932238"/>
            <a:ext cx="1709737" cy="8286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这里请输入您的文本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这里输入您的文本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183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33AA6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dirty="0">
              <a:solidFill>
                <a:srgbClr val="33AA6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997866" y="6659723"/>
            <a:ext cx="151253" cy="151253"/>
          </a:xfrm>
          <a:prstGeom prst="rect">
            <a:avLst/>
          </a:prstGeom>
          <a:solidFill>
            <a:srgbClr val="F09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87303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/>
              <a:t>6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课题研究结果报告</a:t>
            </a:r>
          </a:p>
        </p:txBody>
      </p:sp>
      <p:sp>
        <p:nvSpPr>
          <p:cNvPr id="41" name="Freeform 5"/>
          <p:cNvSpPr>
            <a:spLocks/>
          </p:cNvSpPr>
          <p:nvPr/>
        </p:nvSpPr>
        <p:spPr bwMode="auto">
          <a:xfrm>
            <a:off x="2101850" y="2301875"/>
            <a:ext cx="2619375" cy="3044825"/>
          </a:xfrm>
          <a:custGeom>
            <a:avLst/>
            <a:gdLst>
              <a:gd name="T0" fmla="*/ 2880 w 5977"/>
              <a:gd name="T1" fmla="*/ 366 h 6949"/>
              <a:gd name="T2" fmla="*/ 2537 w 5977"/>
              <a:gd name="T3" fmla="*/ 1873 h 6949"/>
              <a:gd name="T4" fmla="*/ 1824 w 5977"/>
              <a:gd name="T5" fmla="*/ 603 h 6949"/>
              <a:gd name="T6" fmla="*/ 1753 w 5977"/>
              <a:gd name="T7" fmla="*/ 670 h 6949"/>
              <a:gd name="T8" fmla="*/ 2538 w 5977"/>
              <a:gd name="T9" fmla="*/ 2541 h 6949"/>
              <a:gd name="T10" fmla="*/ 2222 w 5977"/>
              <a:gd name="T11" fmla="*/ 2790 h 6949"/>
              <a:gd name="T12" fmla="*/ 535 w 5977"/>
              <a:gd name="T13" fmla="*/ 1885 h 6949"/>
              <a:gd name="T14" fmla="*/ 376 w 5977"/>
              <a:gd name="T15" fmla="*/ 1956 h 6949"/>
              <a:gd name="T16" fmla="*/ 1565 w 5977"/>
              <a:gd name="T17" fmla="*/ 2480 h 6949"/>
              <a:gd name="T18" fmla="*/ 2389 w 5977"/>
              <a:gd name="T19" fmla="*/ 3537 h 6949"/>
              <a:gd name="T20" fmla="*/ 2135 w 5977"/>
              <a:gd name="T21" fmla="*/ 4240 h 6949"/>
              <a:gd name="T22" fmla="*/ 12 w 5977"/>
              <a:gd name="T23" fmla="*/ 3875 h 6949"/>
              <a:gd name="T24" fmla="*/ 0 w 5977"/>
              <a:gd name="T25" fmla="*/ 4054 h 6949"/>
              <a:gd name="T26" fmla="*/ 2184 w 5977"/>
              <a:gd name="T27" fmla="*/ 4580 h 6949"/>
              <a:gd name="T28" fmla="*/ 2243 w 5977"/>
              <a:gd name="T29" fmla="*/ 6033 h 6949"/>
              <a:gd name="T30" fmla="*/ 1565 w 5977"/>
              <a:gd name="T31" fmla="*/ 6635 h 6949"/>
              <a:gd name="T32" fmla="*/ 908 w 5977"/>
              <a:gd name="T33" fmla="*/ 6761 h 6949"/>
              <a:gd name="T34" fmla="*/ 3978 w 5977"/>
              <a:gd name="T35" fmla="*/ 6888 h 6949"/>
              <a:gd name="T36" fmla="*/ 4444 w 5977"/>
              <a:gd name="T37" fmla="*/ 6786 h 6949"/>
              <a:gd name="T38" fmla="*/ 3990 w 5977"/>
              <a:gd name="T39" fmla="*/ 6677 h 6949"/>
              <a:gd name="T40" fmla="*/ 3121 w 5977"/>
              <a:gd name="T41" fmla="*/ 6098 h 6949"/>
              <a:gd name="T42" fmla="*/ 3103 w 5977"/>
              <a:gd name="T43" fmla="*/ 4773 h 6949"/>
              <a:gd name="T44" fmla="*/ 4614 w 5977"/>
              <a:gd name="T45" fmla="*/ 4157 h 6949"/>
              <a:gd name="T46" fmla="*/ 5977 w 5977"/>
              <a:gd name="T47" fmla="*/ 4030 h 6949"/>
              <a:gd name="T48" fmla="*/ 5970 w 5977"/>
              <a:gd name="T49" fmla="*/ 3829 h 6949"/>
              <a:gd name="T50" fmla="*/ 5710 w 5977"/>
              <a:gd name="T51" fmla="*/ 3898 h 6949"/>
              <a:gd name="T52" fmla="*/ 3071 w 5977"/>
              <a:gd name="T53" fmla="*/ 4243 h 6949"/>
              <a:gd name="T54" fmla="*/ 3308 w 5977"/>
              <a:gd name="T55" fmla="*/ 2959 h 6949"/>
              <a:gd name="T56" fmla="*/ 5462 w 5977"/>
              <a:gd name="T57" fmla="*/ 2202 h 6949"/>
              <a:gd name="T58" fmla="*/ 5391 w 5977"/>
              <a:gd name="T59" fmla="*/ 2119 h 6949"/>
              <a:gd name="T60" fmla="*/ 3824 w 5977"/>
              <a:gd name="T61" fmla="*/ 2471 h 6949"/>
              <a:gd name="T62" fmla="*/ 2916 w 5977"/>
              <a:gd name="T63" fmla="*/ 2840 h 6949"/>
              <a:gd name="T64" fmla="*/ 3083 w 5977"/>
              <a:gd name="T65" fmla="*/ 2377 h 6949"/>
              <a:gd name="T66" fmla="*/ 4059 w 5977"/>
              <a:gd name="T67" fmla="*/ 1013 h 6949"/>
              <a:gd name="T68" fmla="*/ 3418 w 5977"/>
              <a:gd name="T69" fmla="*/ 1832 h 6949"/>
              <a:gd name="T70" fmla="*/ 2806 w 5977"/>
              <a:gd name="T71" fmla="*/ 2127 h 6949"/>
              <a:gd name="T72" fmla="*/ 2979 w 5977"/>
              <a:gd name="T73" fmla="*/ 540 h 6949"/>
              <a:gd name="T74" fmla="*/ 2932 w 5977"/>
              <a:gd name="T75" fmla="*/ 1 h 6949"/>
              <a:gd name="T76" fmla="*/ 2785 w 5977"/>
              <a:gd name="T77" fmla="*/ 0 h 6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977" h="6949">
                <a:moveTo>
                  <a:pt x="2785" y="0"/>
                </a:moveTo>
                <a:cubicBezTo>
                  <a:pt x="2841" y="42"/>
                  <a:pt x="2858" y="134"/>
                  <a:pt x="2880" y="366"/>
                </a:cubicBezTo>
                <a:cubicBezTo>
                  <a:pt x="2910" y="674"/>
                  <a:pt x="2891" y="857"/>
                  <a:pt x="2760" y="1513"/>
                </a:cubicBezTo>
                <a:cubicBezTo>
                  <a:pt x="2638" y="2133"/>
                  <a:pt x="2639" y="2130"/>
                  <a:pt x="2537" y="1873"/>
                </a:cubicBezTo>
                <a:cubicBezTo>
                  <a:pt x="2413" y="1562"/>
                  <a:pt x="2149" y="1060"/>
                  <a:pt x="1997" y="847"/>
                </a:cubicBezTo>
                <a:cubicBezTo>
                  <a:pt x="1912" y="730"/>
                  <a:pt x="1834" y="619"/>
                  <a:pt x="1824" y="603"/>
                </a:cubicBezTo>
                <a:cubicBezTo>
                  <a:pt x="1821" y="599"/>
                  <a:pt x="1822" y="588"/>
                  <a:pt x="1825" y="573"/>
                </a:cubicBezTo>
                <a:cubicBezTo>
                  <a:pt x="1802" y="607"/>
                  <a:pt x="1779" y="639"/>
                  <a:pt x="1753" y="670"/>
                </a:cubicBezTo>
                <a:cubicBezTo>
                  <a:pt x="1818" y="723"/>
                  <a:pt x="2054" y="1118"/>
                  <a:pt x="2190" y="1400"/>
                </a:cubicBezTo>
                <a:cubicBezTo>
                  <a:pt x="2346" y="1724"/>
                  <a:pt x="2539" y="2359"/>
                  <a:pt x="2538" y="2541"/>
                </a:cubicBezTo>
                <a:cubicBezTo>
                  <a:pt x="2537" y="2685"/>
                  <a:pt x="2494" y="2855"/>
                  <a:pt x="2446" y="2903"/>
                </a:cubicBezTo>
                <a:cubicBezTo>
                  <a:pt x="2409" y="2940"/>
                  <a:pt x="2382" y="2926"/>
                  <a:pt x="2222" y="2790"/>
                </a:cubicBezTo>
                <a:cubicBezTo>
                  <a:pt x="1978" y="2584"/>
                  <a:pt x="1756" y="2436"/>
                  <a:pt x="1436" y="2266"/>
                </a:cubicBezTo>
                <a:cubicBezTo>
                  <a:pt x="1187" y="2133"/>
                  <a:pt x="694" y="1925"/>
                  <a:pt x="535" y="1885"/>
                </a:cubicBezTo>
                <a:cubicBezTo>
                  <a:pt x="470" y="1868"/>
                  <a:pt x="435" y="1856"/>
                  <a:pt x="420" y="1823"/>
                </a:cubicBezTo>
                <a:cubicBezTo>
                  <a:pt x="408" y="1868"/>
                  <a:pt x="393" y="1913"/>
                  <a:pt x="376" y="1956"/>
                </a:cubicBezTo>
                <a:cubicBezTo>
                  <a:pt x="383" y="1953"/>
                  <a:pt x="389" y="1951"/>
                  <a:pt x="395" y="1951"/>
                </a:cubicBezTo>
                <a:cubicBezTo>
                  <a:pt x="549" y="1951"/>
                  <a:pt x="1204" y="2247"/>
                  <a:pt x="1565" y="2480"/>
                </a:cubicBezTo>
                <a:cubicBezTo>
                  <a:pt x="1801" y="2632"/>
                  <a:pt x="2168" y="2981"/>
                  <a:pt x="2287" y="3167"/>
                </a:cubicBezTo>
                <a:cubicBezTo>
                  <a:pt x="2358" y="3279"/>
                  <a:pt x="2375" y="3338"/>
                  <a:pt x="2389" y="3537"/>
                </a:cubicBezTo>
                <a:cubicBezTo>
                  <a:pt x="2407" y="3784"/>
                  <a:pt x="2356" y="4253"/>
                  <a:pt x="2309" y="4282"/>
                </a:cubicBezTo>
                <a:cubicBezTo>
                  <a:pt x="2294" y="4291"/>
                  <a:pt x="2216" y="4272"/>
                  <a:pt x="2135" y="4240"/>
                </a:cubicBezTo>
                <a:cubicBezTo>
                  <a:pt x="1771" y="4095"/>
                  <a:pt x="1129" y="3975"/>
                  <a:pt x="401" y="3915"/>
                </a:cubicBezTo>
                <a:cubicBezTo>
                  <a:pt x="234" y="3901"/>
                  <a:pt x="89" y="3886"/>
                  <a:pt x="12" y="3875"/>
                </a:cubicBezTo>
                <a:cubicBezTo>
                  <a:pt x="12" y="3877"/>
                  <a:pt x="12" y="3878"/>
                  <a:pt x="12" y="3880"/>
                </a:cubicBezTo>
                <a:cubicBezTo>
                  <a:pt x="12" y="3939"/>
                  <a:pt x="8" y="3997"/>
                  <a:pt x="0" y="4054"/>
                </a:cubicBezTo>
                <a:lnTo>
                  <a:pt x="229" y="4057"/>
                </a:lnTo>
                <a:cubicBezTo>
                  <a:pt x="1035" y="4066"/>
                  <a:pt x="1849" y="4284"/>
                  <a:pt x="2184" y="4580"/>
                </a:cubicBezTo>
                <a:cubicBezTo>
                  <a:pt x="2296" y="4678"/>
                  <a:pt x="2311" y="4707"/>
                  <a:pt x="2329" y="4848"/>
                </a:cubicBezTo>
                <a:cubicBezTo>
                  <a:pt x="2353" y="5035"/>
                  <a:pt x="2303" y="5720"/>
                  <a:pt x="2243" y="6033"/>
                </a:cubicBezTo>
                <a:cubicBezTo>
                  <a:pt x="2219" y="6155"/>
                  <a:pt x="2177" y="6286"/>
                  <a:pt x="2148" y="6324"/>
                </a:cubicBezTo>
                <a:cubicBezTo>
                  <a:pt x="2078" y="6419"/>
                  <a:pt x="1739" y="6599"/>
                  <a:pt x="1565" y="6635"/>
                </a:cubicBezTo>
                <a:cubicBezTo>
                  <a:pt x="1488" y="6651"/>
                  <a:pt x="1312" y="6682"/>
                  <a:pt x="1175" y="6704"/>
                </a:cubicBezTo>
                <a:cubicBezTo>
                  <a:pt x="1037" y="6727"/>
                  <a:pt x="917" y="6752"/>
                  <a:pt x="908" y="6761"/>
                </a:cubicBezTo>
                <a:cubicBezTo>
                  <a:pt x="846" y="6823"/>
                  <a:pt x="1154" y="6882"/>
                  <a:pt x="1733" y="6919"/>
                </a:cubicBezTo>
                <a:cubicBezTo>
                  <a:pt x="2214" y="6949"/>
                  <a:pt x="3600" y="6930"/>
                  <a:pt x="3978" y="6888"/>
                </a:cubicBezTo>
                <a:cubicBezTo>
                  <a:pt x="4141" y="6870"/>
                  <a:pt x="4313" y="6840"/>
                  <a:pt x="4359" y="6821"/>
                </a:cubicBezTo>
                <a:lnTo>
                  <a:pt x="4444" y="6786"/>
                </a:lnTo>
                <a:lnTo>
                  <a:pt x="4380" y="6752"/>
                </a:lnTo>
                <a:cubicBezTo>
                  <a:pt x="4344" y="6733"/>
                  <a:pt x="4169" y="6699"/>
                  <a:pt x="3990" y="6677"/>
                </a:cubicBezTo>
                <a:cubicBezTo>
                  <a:pt x="3636" y="6633"/>
                  <a:pt x="3384" y="6538"/>
                  <a:pt x="3223" y="6387"/>
                </a:cubicBezTo>
                <a:cubicBezTo>
                  <a:pt x="3147" y="6317"/>
                  <a:pt x="3136" y="6284"/>
                  <a:pt x="3121" y="6098"/>
                </a:cubicBezTo>
                <a:cubicBezTo>
                  <a:pt x="3098" y="5808"/>
                  <a:pt x="3092" y="5584"/>
                  <a:pt x="3098" y="5147"/>
                </a:cubicBezTo>
                <a:lnTo>
                  <a:pt x="3103" y="4773"/>
                </a:lnTo>
                <a:lnTo>
                  <a:pt x="3201" y="4665"/>
                </a:lnTo>
                <a:cubicBezTo>
                  <a:pt x="3389" y="4458"/>
                  <a:pt x="3879" y="4281"/>
                  <a:pt x="4614" y="4157"/>
                </a:cubicBezTo>
                <a:cubicBezTo>
                  <a:pt x="4997" y="4092"/>
                  <a:pt x="5912" y="4000"/>
                  <a:pt x="5966" y="4021"/>
                </a:cubicBezTo>
                <a:cubicBezTo>
                  <a:pt x="5969" y="4022"/>
                  <a:pt x="5973" y="4026"/>
                  <a:pt x="5977" y="4030"/>
                </a:cubicBezTo>
                <a:cubicBezTo>
                  <a:pt x="5971" y="3983"/>
                  <a:pt x="5968" y="3935"/>
                  <a:pt x="5968" y="3887"/>
                </a:cubicBezTo>
                <a:cubicBezTo>
                  <a:pt x="5968" y="3867"/>
                  <a:pt x="5969" y="3848"/>
                  <a:pt x="5970" y="3829"/>
                </a:cubicBezTo>
                <a:cubicBezTo>
                  <a:pt x="5961" y="3854"/>
                  <a:pt x="5951" y="3871"/>
                  <a:pt x="5942" y="3877"/>
                </a:cubicBezTo>
                <a:cubicBezTo>
                  <a:pt x="5925" y="3888"/>
                  <a:pt x="5821" y="3898"/>
                  <a:pt x="5710" y="3898"/>
                </a:cubicBezTo>
                <a:cubicBezTo>
                  <a:pt x="5247" y="3899"/>
                  <a:pt x="4355" y="4013"/>
                  <a:pt x="3586" y="4169"/>
                </a:cubicBezTo>
                <a:cubicBezTo>
                  <a:pt x="3302" y="4226"/>
                  <a:pt x="3085" y="4257"/>
                  <a:pt x="3071" y="4243"/>
                </a:cubicBezTo>
                <a:cubicBezTo>
                  <a:pt x="3043" y="4215"/>
                  <a:pt x="2962" y="3612"/>
                  <a:pt x="2962" y="3431"/>
                </a:cubicBezTo>
                <a:cubicBezTo>
                  <a:pt x="2962" y="3287"/>
                  <a:pt x="3037" y="3185"/>
                  <a:pt x="3308" y="2959"/>
                </a:cubicBezTo>
                <a:cubicBezTo>
                  <a:pt x="3708" y="2626"/>
                  <a:pt x="4264" y="2412"/>
                  <a:pt x="5130" y="2260"/>
                </a:cubicBezTo>
                <a:lnTo>
                  <a:pt x="5462" y="2202"/>
                </a:lnTo>
                <a:cubicBezTo>
                  <a:pt x="5441" y="2169"/>
                  <a:pt x="5420" y="2136"/>
                  <a:pt x="5403" y="2101"/>
                </a:cubicBezTo>
                <a:cubicBezTo>
                  <a:pt x="5400" y="2110"/>
                  <a:pt x="5397" y="2116"/>
                  <a:pt x="5391" y="2119"/>
                </a:cubicBezTo>
                <a:cubicBezTo>
                  <a:pt x="5374" y="2130"/>
                  <a:pt x="5204" y="2161"/>
                  <a:pt x="5015" y="2189"/>
                </a:cubicBezTo>
                <a:cubicBezTo>
                  <a:pt x="4603" y="2249"/>
                  <a:pt x="4090" y="2371"/>
                  <a:pt x="3824" y="2471"/>
                </a:cubicBezTo>
                <a:cubicBezTo>
                  <a:pt x="3718" y="2511"/>
                  <a:pt x="3480" y="2623"/>
                  <a:pt x="3296" y="2720"/>
                </a:cubicBezTo>
                <a:cubicBezTo>
                  <a:pt x="2967" y="2892"/>
                  <a:pt x="2959" y="2895"/>
                  <a:pt x="2916" y="2840"/>
                </a:cubicBezTo>
                <a:cubicBezTo>
                  <a:pt x="2888" y="2802"/>
                  <a:pt x="2878" y="2747"/>
                  <a:pt x="2887" y="2673"/>
                </a:cubicBezTo>
                <a:cubicBezTo>
                  <a:pt x="2899" y="2585"/>
                  <a:pt x="2938" y="2526"/>
                  <a:pt x="3083" y="2377"/>
                </a:cubicBezTo>
                <a:cubicBezTo>
                  <a:pt x="3474" y="1976"/>
                  <a:pt x="3779" y="1561"/>
                  <a:pt x="3990" y="1139"/>
                </a:cubicBezTo>
                <a:cubicBezTo>
                  <a:pt x="4014" y="1091"/>
                  <a:pt x="4038" y="1048"/>
                  <a:pt x="4059" y="1013"/>
                </a:cubicBezTo>
                <a:cubicBezTo>
                  <a:pt x="4029" y="994"/>
                  <a:pt x="4001" y="975"/>
                  <a:pt x="3973" y="953"/>
                </a:cubicBezTo>
                <a:cubicBezTo>
                  <a:pt x="3895" y="1157"/>
                  <a:pt x="3635" y="1579"/>
                  <a:pt x="3418" y="1832"/>
                </a:cubicBezTo>
                <a:cubicBezTo>
                  <a:pt x="3264" y="2012"/>
                  <a:pt x="2893" y="2318"/>
                  <a:pt x="2830" y="2318"/>
                </a:cubicBezTo>
                <a:cubicBezTo>
                  <a:pt x="2793" y="2318"/>
                  <a:pt x="2789" y="2289"/>
                  <a:pt x="2806" y="2127"/>
                </a:cubicBezTo>
                <a:cubicBezTo>
                  <a:pt x="2817" y="2022"/>
                  <a:pt x="2845" y="1835"/>
                  <a:pt x="2867" y="1711"/>
                </a:cubicBezTo>
                <a:cubicBezTo>
                  <a:pt x="2974" y="1120"/>
                  <a:pt x="2996" y="891"/>
                  <a:pt x="2979" y="540"/>
                </a:cubicBezTo>
                <a:cubicBezTo>
                  <a:pt x="2970" y="346"/>
                  <a:pt x="2955" y="140"/>
                  <a:pt x="2946" y="84"/>
                </a:cubicBezTo>
                <a:lnTo>
                  <a:pt x="2932" y="1"/>
                </a:lnTo>
                <a:cubicBezTo>
                  <a:pt x="2909" y="2"/>
                  <a:pt x="2886" y="3"/>
                  <a:pt x="2863" y="3"/>
                </a:cubicBezTo>
                <a:cubicBezTo>
                  <a:pt x="2836" y="3"/>
                  <a:pt x="2811" y="2"/>
                  <a:pt x="278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>
              <a:latin typeface="宋体" panose="02010600030101010101" pitchFamily="2" charset="-122"/>
            </a:endParaRPr>
          </a:p>
        </p:txBody>
      </p:sp>
      <p:sp>
        <p:nvSpPr>
          <p:cNvPr id="42" name="橢圓 4"/>
          <p:cNvSpPr/>
          <p:nvPr/>
        </p:nvSpPr>
        <p:spPr>
          <a:xfrm>
            <a:off x="1641475" y="2674938"/>
            <a:ext cx="712788" cy="711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>
            <a:lvl1pPr marL="233363" indent="-2333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  <a:defRPr/>
            </a:pPr>
            <a:endParaRPr lang="zh-TW" altLang="en-US" sz="32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43" name="橢圓 6"/>
          <p:cNvSpPr/>
          <p:nvPr/>
        </p:nvSpPr>
        <p:spPr>
          <a:xfrm>
            <a:off x="3054350" y="1709738"/>
            <a:ext cx="712788" cy="71278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>
            <a:lvl1pPr marL="233363" indent="-2333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  <a:defRPr/>
            </a:pPr>
            <a:endParaRPr lang="zh-TW" altLang="en-US" sz="32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44" name="橢圓 8"/>
          <p:cNvSpPr/>
          <p:nvPr/>
        </p:nvSpPr>
        <p:spPr>
          <a:xfrm>
            <a:off x="4364038" y="2917825"/>
            <a:ext cx="712787" cy="711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>
            <a:lvl1pPr marL="233363" indent="-2333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  <a:defRPr/>
            </a:pPr>
            <a:endParaRPr lang="zh-TW" altLang="en-US" sz="32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235575" y="4059238"/>
            <a:ext cx="1262063" cy="60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此处输入文本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此处输入文本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14300" y="4059238"/>
            <a:ext cx="1262063" cy="60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此处输入文本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此处输入文本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4556125" y="1963738"/>
            <a:ext cx="1262063" cy="60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此处输入文本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此处输入文本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903288" y="1963738"/>
            <a:ext cx="1262062" cy="60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此处输入文本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此处输入文本</a:t>
            </a:r>
          </a:p>
        </p:txBody>
      </p:sp>
      <p:grpSp>
        <p:nvGrpSpPr>
          <p:cNvPr id="49" name="组合 48"/>
          <p:cNvGrpSpPr>
            <a:grpSpLocks/>
          </p:cNvGrpSpPr>
          <p:nvPr/>
        </p:nvGrpSpPr>
        <p:grpSpPr bwMode="auto">
          <a:xfrm>
            <a:off x="1446213" y="3638550"/>
            <a:ext cx="711200" cy="712788"/>
            <a:chOff x="4143988" y="3636247"/>
            <a:chExt cx="711200" cy="712787"/>
          </a:xfrm>
        </p:grpSpPr>
        <p:sp>
          <p:nvSpPr>
            <p:cNvPr id="50" name="橢圓 3"/>
            <p:cNvSpPr>
              <a:spLocks noChangeArrowheads="1"/>
            </p:cNvSpPr>
            <p:nvPr/>
          </p:nvSpPr>
          <p:spPr bwMode="auto">
            <a:xfrm>
              <a:off x="4143988" y="3636247"/>
              <a:ext cx="711200" cy="7127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233363" indent="-23336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lang="zh-TW" altLang="en-US" sz="3200" dirty="0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</a:endParaRPr>
            </a:p>
          </p:txBody>
        </p:sp>
        <p:sp>
          <p:nvSpPr>
            <p:cNvPr id="51" name="KSO_Shape"/>
            <p:cNvSpPr>
              <a:spLocks/>
            </p:cNvSpPr>
            <p:nvPr/>
          </p:nvSpPr>
          <p:spPr bwMode="auto">
            <a:xfrm>
              <a:off x="4269400" y="3799760"/>
              <a:ext cx="458788" cy="385761"/>
            </a:xfrm>
            <a:custGeom>
              <a:avLst/>
              <a:gdLst>
                <a:gd name="T0" fmla="*/ 1134092 w 2300288"/>
                <a:gd name="T1" fmla="*/ 968860 h 1936750"/>
                <a:gd name="T2" fmla="*/ 1214775 w 2300288"/>
                <a:gd name="T3" fmla="*/ 1049028 h 1936750"/>
                <a:gd name="T4" fmla="*/ 1216884 w 2300288"/>
                <a:gd name="T5" fmla="*/ 1064537 h 1936750"/>
                <a:gd name="T6" fmla="*/ 1151230 w 2300288"/>
                <a:gd name="T7" fmla="*/ 1136031 h 1936750"/>
                <a:gd name="T8" fmla="*/ 1182871 w 2300288"/>
                <a:gd name="T9" fmla="*/ 1247216 h 1936750"/>
                <a:gd name="T10" fmla="*/ 1204228 w 2300288"/>
                <a:gd name="T11" fmla="*/ 1413599 h 1936750"/>
                <a:gd name="T12" fmla="*/ 1046025 w 2300288"/>
                <a:gd name="T13" fmla="*/ 1361555 h 1936750"/>
                <a:gd name="T14" fmla="*/ 1071074 w 2300288"/>
                <a:gd name="T15" fmla="*/ 1209103 h 1936750"/>
                <a:gd name="T16" fmla="*/ 1033632 w 2300288"/>
                <a:gd name="T17" fmla="*/ 1075313 h 1936750"/>
                <a:gd name="T18" fmla="*/ 1028095 w 2300288"/>
                <a:gd name="T19" fmla="*/ 1060068 h 1936750"/>
                <a:gd name="T20" fmla="*/ 1033632 w 2300288"/>
                <a:gd name="T21" fmla="*/ 1045086 h 1936750"/>
                <a:gd name="T22" fmla="*/ 1116162 w 2300288"/>
                <a:gd name="T23" fmla="*/ 967020 h 1936750"/>
                <a:gd name="T24" fmla="*/ 1415999 w 2300288"/>
                <a:gd name="T25" fmla="*/ 862909 h 1936750"/>
                <a:gd name="T26" fmla="*/ 1591713 w 2300288"/>
                <a:gd name="T27" fmla="*/ 924102 h 1936750"/>
                <a:gd name="T28" fmla="*/ 1763745 w 2300288"/>
                <a:gd name="T29" fmla="*/ 983456 h 1936750"/>
                <a:gd name="T30" fmla="*/ 1808726 w 2300288"/>
                <a:gd name="T31" fmla="*/ 1009194 h 1936750"/>
                <a:gd name="T32" fmla="*/ 1836345 w 2300288"/>
                <a:gd name="T33" fmla="*/ 1041235 h 1936750"/>
                <a:gd name="T34" fmla="*/ 1870541 w 2300288"/>
                <a:gd name="T35" fmla="*/ 1114771 h 1936750"/>
                <a:gd name="T36" fmla="*/ 1893952 w 2300288"/>
                <a:gd name="T37" fmla="*/ 1212469 h 1936750"/>
                <a:gd name="T38" fmla="*/ 1905000 w 2300288"/>
                <a:gd name="T39" fmla="*/ 1335643 h 1936750"/>
                <a:gd name="T40" fmla="*/ 1899740 w 2300288"/>
                <a:gd name="T41" fmla="*/ 1362957 h 1936750"/>
                <a:gd name="T42" fmla="*/ 1874487 w 2300288"/>
                <a:gd name="T43" fmla="*/ 1383704 h 1936750"/>
                <a:gd name="T44" fmla="*/ 1781895 w 2300288"/>
                <a:gd name="T45" fmla="*/ 1418897 h 1936750"/>
                <a:gd name="T46" fmla="*/ 1625909 w 2300288"/>
                <a:gd name="T47" fmla="*/ 1447524 h 1936750"/>
                <a:gd name="T48" fmla="*/ 1404950 w 2300288"/>
                <a:gd name="T49" fmla="*/ 1464857 h 1936750"/>
                <a:gd name="T50" fmla="*/ 948915 w 2300288"/>
                <a:gd name="T51" fmla="*/ 1532887 h 1936750"/>
                <a:gd name="T52" fmla="*/ 96732 w 2300288"/>
                <a:gd name="T53" fmla="*/ 835367 h 1936750"/>
                <a:gd name="T54" fmla="*/ 1152637 w 2300288"/>
                <a:gd name="T55" fmla="*/ 1576 h 1936750"/>
                <a:gd name="T56" fmla="*/ 1203190 w 2300288"/>
                <a:gd name="T57" fmla="*/ 12613 h 1936750"/>
                <a:gd name="T58" fmla="*/ 1249793 w 2300288"/>
                <a:gd name="T59" fmla="*/ 32847 h 1936750"/>
                <a:gd name="T60" fmla="*/ 1292446 w 2300288"/>
                <a:gd name="T61" fmla="*/ 62015 h 1936750"/>
                <a:gd name="T62" fmla="*/ 1357480 w 2300288"/>
                <a:gd name="T63" fmla="*/ 134804 h 1936750"/>
                <a:gd name="T64" fmla="*/ 1402767 w 2300288"/>
                <a:gd name="T65" fmla="*/ 235972 h 1936750"/>
                <a:gd name="T66" fmla="*/ 1414352 w 2300288"/>
                <a:gd name="T67" fmla="*/ 301403 h 1936750"/>
                <a:gd name="T68" fmla="*/ 1414615 w 2300288"/>
                <a:gd name="T69" fmla="*/ 367360 h 1936750"/>
                <a:gd name="T70" fmla="*/ 1402767 w 2300288"/>
                <a:gd name="T71" fmla="*/ 444090 h 1936750"/>
                <a:gd name="T72" fmla="*/ 1379596 w 2300288"/>
                <a:gd name="T73" fmla="*/ 521346 h 1936750"/>
                <a:gd name="T74" fmla="*/ 1346158 w 2300288"/>
                <a:gd name="T75" fmla="*/ 595186 h 1936750"/>
                <a:gd name="T76" fmla="*/ 1304295 w 2300288"/>
                <a:gd name="T77" fmla="*/ 661143 h 1936750"/>
                <a:gd name="T78" fmla="*/ 1223990 w 2300288"/>
                <a:gd name="T79" fmla="*/ 866108 h 1936750"/>
                <a:gd name="T80" fmla="*/ 1146318 w 2300288"/>
                <a:gd name="T81" fmla="*/ 934430 h 1936750"/>
                <a:gd name="T82" fmla="*/ 1120778 w 2300288"/>
                <a:gd name="T83" fmla="*/ 944678 h 1936750"/>
                <a:gd name="T84" fmla="*/ 1086550 w 2300288"/>
                <a:gd name="T85" fmla="*/ 925758 h 1936750"/>
                <a:gd name="T86" fmla="*/ 993607 w 2300288"/>
                <a:gd name="T87" fmla="*/ 837202 h 1936750"/>
                <a:gd name="T88" fmla="*/ 928310 w 2300288"/>
                <a:gd name="T89" fmla="*/ 643274 h 1936750"/>
                <a:gd name="T90" fmla="*/ 888553 w 2300288"/>
                <a:gd name="T91" fmla="*/ 574427 h 1936750"/>
                <a:gd name="T92" fmla="*/ 858011 w 2300288"/>
                <a:gd name="T93" fmla="*/ 499273 h 1936750"/>
                <a:gd name="T94" fmla="*/ 837737 w 2300288"/>
                <a:gd name="T95" fmla="*/ 421754 h 1936750"/>
                <a:gd name="T96" fmla="*/ 829575 w 2300288"/>
                <a:gd name="T97" fmla="*/ 346075 h 1936750"/>
                <a:gd name="T98" fmla="*/ 832734 w 2300288"/>
                <a:gd name="T99" fmla="*/ 284848 h 1936750"/>
                <a:gd name="T100" fmla="*/ 852482 w 2300288"/>
                <a:gd name="T101" fmla="*/ 204965 h 1936750"/>
                <a:gd name="T102" fmla="*/ 905667 w 2300288"/>
                <a:gd name="T103" fmla="*/ 109840 h 1936750"/>
                <a:gd name="T104" fmla="*/ 964645 w 2300288"/>
                <a:gd name="T105" fmla="*/ 52818 h 1936750"/>
                <a:gd name="T106" fmla="*/ 1008615 w 2300288"/>
                <a:gd name="T107" fmla="*/ 26277 h 1936750"/>
                <a:gd name="T108" fmla="*/ 1056535 w 2300288"/>
                <a:gd name="T109" fmla="*/ 8671 h 1936750"/>
                <a:gd name="T110" fmla="*/ 1107614 w 2300288"/>
                <a:gd name="T111" fmla="*/ 262 h 19367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300288" h="1936750">
                  <a:moveTo>
                    <a:pt x="1352860" y="1166813"/>
                  </a:moveTo>
                  <a:lnTo>
                    <a:pt x="1355725" y="1166813"/>
                  </a:lnTo>
                  <a:lnTo>
                    <a:pt x="1358272" y="1166813"/>
                  </a:lnTo>
                  <a:lnTo>
                    <a:pt x="1361456" y="1167131"/>
                  </a:lnTo>
                  <a:lnTo>
                    <a:pt x="1364003" y="1168083"/>
                  </a:lnTo>
                  <a:lnTo>
                    <a:pt x="1366869" y="1168718"/>
                  </a:lnTo>
                  <a:lnTo>
                    <a:pt x="1369416" y="1170306"/>
                  </a:lnTo>
                  <a:lnTo>
                    <a:pt x="1371644" y="1171258"/>
                  </a:lnTo>
                  <a:lnTo>
                    <a:pt x="1374192" y="1173163"/>
                  </a:lnTo>
                  <a:lnTo>
                    <a:pt x="1376420" y="1175386"/>
                  </a:lnTo>
                  <a:lnTo>
                    <a:pt x="1461429" y="1260158"/>
                  </a:lnTo>
                  <a:lnTo>
                    <a:pt x="1463339" y="1262381"/>
                  </a:lnTo>
                  <a:lnTo>
                    <a:pt x="1465249" y="1264603"/>
                  </a:lnTo>
                  <a:lnTo>
                    <a:pt x="1466841" y="1267143"/>
                  </a:lnTo>
                  <a:lnTo>
                    <a:pt x="1467797" y="1269683"/>
                  </a:lnTo>
                  <a:lnTo>
                    <a:pt x="1469070" y="1272223"/>
                  </a:lnTo>
                  <a:lnTo>
                    <a:pt x="1469388" y="1275081"/>
                  </a:lnTo>
                  <a:lnTo>
                    <a:pt x="1469707" y="1277938"/>
                  </a:lnTo>
                  <a:lnTo>
                    <a:pt x="1470025" y="1280478"/>
                  </a:lnTo>
                  <a:lnTo>
                    <a:pt x="1469707" y="1283336"/>
                  </a:lnTo>
                  <a:lnTo>
                    <a:pt x="1469388" y="1285876"/>
                  </a:lnTo>
                  <a:lnTo>
                    <a:pt x="1469070" y="1289051"/>
                  </a:lnTo>
                  <a:lnTo>
                    <a:pt x="1467797" y="1291591"/>
                  </a:lnTo>
                  <a:lnTo>
                    <a:pt x="1466841" y="1294131"/>
                  </a:lnTo>
                  <a:lnTo>
                    <a:pt x="1465249" y="1296671"/>
                  </a:lnTo>
                  <a:lnTo>
                    <a:pt x="1463339" y="1298893"/>
                  </a:lnTo>
                  <a:lnTo>
                    <a:pt x="1461429" y="1301116"/>
                  </a:lnTo>
                  <a:lnTo>
                    <a:pt x="1390111" y="1372236"/>
                  </a:lnTo>
                  <a:lnTo>
                    <a:pt x="1396160" y="1386206"/>
                  </a:lnTo>
                  <a:lnTo>
                    <a:pt x="1401573" y="1402081"/>
                  </a:lnTo>
                  <a:lnTo>
                    <a:pt x="1407304" y="1420178"/>
                  </a:lnTo>
                  <a:lnTo>
                    <a:pt x="1412716" y="1439228"/>
                  </a:lnTo>
                  <a:lnTo>
                    <a:pt x="1418447" y="1460501"/>
                  </a:lnTo>
                  <a:lnTo>
                    <a:pt x="1423541" y="1483043"/>
                  </a:lnTo>
                  <a:lnTo>
                    <a:pt x="1428317" y="1506538"/>
                  </a:lnTo>
                  <a:lnTo>
                    <a:pt x="1433093" y="1531938"/>
                  </a:lnTo>
                  <a:lnTo>
                    <a:pt x="1437550" y="1558608"/>
                  </a:lnTo>
                  <a:lnTo>
                    <a:pt x="1441689" y="1586231"/>
                  </a:lnTo>
                  <a:lnTo>
                    <a:pt x="1445191" y="1614806"/>
                  </a:lnTo>
                  <a:lnTo>
                    <a:pt x="1448693" y="1644651"/>
                  </a:lnTo>
                  <a:lnTo>
                    <a:pt x="1451559" y="1675448"/>
                  </a:lnTo>
                  <a:lnTo>
                    <a:pt x="1454106" y="1707516"/>
                  </a:lnTo>
                  <a:lnTo>
                    <a:pt x="1456016" y="1739901"/>
                  </a:lnTo>
                  <a:lnTo>
                    <a:pt x="1457608" y="1773238"/>
                  </a:lnTo>
                  <a:lnTo>
                    <a:pt x="1254161" y="1773238"/>
                  </a:lnTo>
                  <a:lnTo>
                    <a:pt x="1255753" y="1739901"/>
                  </a:lnTo>
                  <a:lnTo>
                    <a:pt x="1257344" y="1707516"/>
                  </a:lnTo>
                  <a:lnTo>
                    <a:pt x="1260210" y="1675448"/>
                  </a:lnTo>
                  <a:lnTo>
                    <a:pt x="1263075" y="1644651"/>
                  </a:lnTo>
                  <a:lnTo>
                    <a:pt x="1266259" y="1614806"/>
                  </a:lnTo>
                  <a:lnTo>
                    <a:pt x="1270080" y="1586231"/>
                  </a:lnTo>
                  <a:lnTo>
                    <a:pt x="1274219" y="1558608"/>
                  </a:lnTo>
                  <a:lnTo>
                    <a:pt x="1278676" y="1531938"/>
                  </a:lnTo>
                  <a:lnTo>
                    <a:pt x="1283452" y="1506538"/>
                  </a:lnTo>
                  <a:lnTo>
                    <a:pt x="1288228" y="1483043"/>
                  </a:lnTo>
                  <a:lnTo>
                    <a:pt x="1293322" y="1460501"/>
                  </a:lnTo>
                  <a:lnTo>
                    <a:pt x="1298734" y="1439228"/>
                  </a:lnTo>
                  <a:lnTo>
                    <a:pt x="1304465" y="1419861"/>
                  </a:lnTo>
                  <a:lnTo>
                    <a:pt x="1309878" y="1402081"/>
                  </a:lnTo>
                  <a:lnTo>
                    <a:pt x="1315609" y="1386206"/>
                  </a:lnTo>
                  <a:lnTo>
                    <a:pt x="1321340" y="1371918"/>
                  </a:lnTo>
                  <a:lnTo>
                    <a:pt x="1250022" y="1301116"/>
                  </a:lnTo>
                  <a:lnTo>
                    <a:pt x="1248111" y="1298893"/>
                  </a:lnTo>
                  <a:lnTo>
                    <a:pt x="1246519" y="1296671"/>
                  </a:lnTo>
                  <a:lnTo>
                    <a:pt x="1244927" y="1294131"/>
                  </a:lnTo>
                  <a:lnTo>
                    <a:pt x="1243654" y="1291591"/>
                  </a:lnTo>
                  <a:lnTo>
                    <a:pt x="1242699" y="1289051"/>
                  </a:lnTo>
                  <a:lnTo>
                    <a:pt x="1242380" y="1285876"/>
                  </a:lnTo>
                  <a:lnTo>
                    <a:pt x="1242062" y="1283336"/>
                  </a:lnTo>
                  <a:lnTo>
                    <a:pt x="1241425" y="1280478"/>
                  </a:lnTo>
                  <a:lnTo>
                    <a:pt x="1242062" y="1277938"/>
                  </a:lnTo>
                  <a:lnTo>
                    <a:pt x="1242380" y="1275081"/>
                  </a:lnTo>
                  <a:lnTo>
                    <a:pt x="1243017" y="1272223"/>
                  </a:lnTo>
                  <a:lnTo>
                    <a:pt x="1243654" y="1269683"/>
                  </a:lnTo>
                  <a:lnTo>
                    <a:pt x="1244927" y="1267143"/>
                  </a:lnTo>
                  <a:lnTo>
                    <a:pt x="1246519" y="1264603"/>
                  </a:lnTo>
                  <a:lnTo>
                    <a:pt x="1248111" y="1262381"/>
                  </a:lnTo>
                  <a:lnTo>
                    <a:pt x="1250340" y="1260158"/>
                  </a:lnTo>
                  <a:lnTo>
                    <a:pt x="1335030" y="1175386"/>
                  </a:lnTo>
                  <a:lnTo>
                    <a:pt x="1337259" y="1173163"/>
                  </a:lnTo>
                  <a:lnTo>
                    <a:pt x="1339806" y="1171258"/>
                  </a:lnTo>
                  <a:lnTo>
                    <a:pt x="1342035" y="1170306"/>
                  </a:lnTo>
                  <a:lnTo>
                    <a:pt x="1344582" y="1168718"/>
                  </a:lnTo>
                  <a:lnTo>
                    <a:pt x="1347766" y="1168083"/>
                  </a:lnTo>
                  <a:lnTo>
                    <a:pt x="1350313" y="1167131"/>
                  </a:lnTo>
                  <a:lnTo>
                    <a:pt x="1352860" y="1166813"/>
                  </a:lnTo>
                  <a:close/>
                  <a:moveTo>
                    <a:pt x="1634223" y="1009650"/>
                  </a:moveTo>
                  <a:lnTo>
                    <a:pt x="1652963" y="1018533"/>
                  </a:lnTo>
                  <a:lnTo>
                    <a:pt x="1672339" y="1027098"/>
                  </a:lnTo>
                  <a:lnTo>
                    <a:pt x="1691079" y="1034712"/>
                  </a:lnTo>
                  <a:lnTo>
                    <a:pt x="1709819" y="1042326"/>
                  </a:lnTo>
                  <a:lnTo>
                    <a:pt x="1728241" y="1049939"/>
                  </a:lnTo>
                  <a:lnTo>
                    <a:pt x="1746663" y="1057236"/>
                  </a:lnTo>
                  <a:lnTo>
                    <a:pt x="1783191" y="1070560"/>
                  </a:lnTo>
                  <a:lnTo>
                    <a:pt x="1819083" y="1082932"/>
                  </a:lnTo>
                  <a:lnTo>
                    <a:pt x="1854022" y="1094670"/>
                  </a:lnTo>
                  <a:lnTo>
                    <a:pt x="1888325" y="1105773"/>
                  </a:lnTo>
                  <a:lnTo>
                    <a:pt x="1921994" y="1116242"/>
                  </a:lnTo>
                  <a:lnTo>
                    <a:pt x="1986155" y="1136545"/>
                  </a:lnTo>
                  <a:lnTo>
                    <a:pt x="2017282" y="1146379"/>
                  </a:lnTo>
                  <a:lnTo>
                    <a:pt x="2046821" y="1156213"/>
                  </a:lnTo>
                  <a:lnTo>
                    <a:pt x="2075408" y="1166682"/>
                  </a:lnTo>
                  <a:lnTo>
                    <a:pt x="2103042" y="1176834"/>
                  </a:lnTo>
                  <a:lnTo>
                    <a:pt x="2116700" y="1182544"/>
                  </a:lnTo>
                  <a:lnTo>
                    <a:pt x="2129722" y="1187937"/>
                  </a:lnTo>
                  <a:lnTo>
                    <a:pt x="2142427" y="1193965"/>
                  </a:lnTo>
                  <a:lnTo>
                    <a:pt x="2155132" y="1199675"/>
                  </a:lnTo>
                  <a:lnTo>
                    <a:pt x="2161167" y="1203164"/>
                  </a:lnTo>
                  <a:lnTo>
                    <a:pt x="2166885" y="1206337"/>
                  </a:lnTo>
                  <a:lnTo>
                    <a:pt x="2172920" y="1210461"/>
                  </a:lnTo>
                  <a:lnTo>
                    <a:pt x="2178319" y="1214585"/>
                  </a:lnTo>
                  <a:lnTo>
                    <a:pt x="2184037" y="1219026"/>
                  </a:lnTo>
                  <a:lnTo>
                    <a:pt x="2189119" y="1223785"/>
                  </a:lnTo>
                  <a:lnTo>
                    <a:pt x="2194201" y="1228861"/>
                  </a:lnTo>
                  <a:lnTo>
                    <a:pt x="2198965" y="1233936"/>
                  </a:lnTo>
                  <a:lnTo>
                    <a:pt x="2203729" y="1239647"/>
                  </a:lnTo>
                  <a:lnTo>
                    <a:pt x="2208494" y="1245357"/>
                  </a:lnTo>
                  <a:lnTo>
                    <a:pt x="2212941" y="1251384"/>
                  </a:lnTo>
                  <a:lnTo>
                    <a:pt x="2217387" y="1257729"/>
                  </a:lnTo>
                  <a:lnTo>
                    <a:pt x="2221517" y="1264391"/>
                  </a:lnTo>
                  <a:lnTo>
                    <a:pt x="2225646" y="1271053"/>
                  </a:lnTo>
                  <a:lnTo>
                    <a:pt x="2233269" y="1285011"/>
                  </a:lnTo>
                  <a:lnTo>
                    <a:pt x="2240257" y="1299287"/>
                  </a:lnTo>
                  <a:lnTo>
                    <a:pt x="2246927" y="1314832"/>
                  </a:lnTo>
                  <a:lnTo>
                    <a:pt x="2253279" y="1330693"/>
                  </a:lnTo>
                  <a:lnTo>
                    <a:pt x="2258679" y="1346555"/>
                  </a:lnTo>
                  <a:lnTo>
                    <a:pt x="2264079" y="1363052"/>
                  </a:lnTo>
                  <a:lnTo>
                    <a:pt x="2268843" y="1379865"/>
                  </a:lnTo>
                  <a:lnTo>
                    <a:pt x="2273290" y="1396996"/>
                  </a:lnTo>
                  <a:lnTo>
                    <a:pt x="2277101" y="1413809"/>
                  </a:lnTo>
                  <a:lnTo>
                    <a:pt x="2280595" y="1430940"/>
                  </a:lnTo>
                  <a:lnTo>
                    <a:pt x="2283772" y="1447754"/>
                  </a:lnTo>
                  <a:lnTo>
                    <a:pt x="2286948" y="1464567"/>
                  </a:lnTo>
                  <a:lnTo>
                    <a:pt x="2288854" y="1481381"/>
                  </a:lnTo>
                  <a:lnTo>
                    <a:pt x="2291077" y="1497243"/>
                  </a:lnTo>
                  <a:lnTo>
                    <a:pt x="2293300" y="1513104"/>
                  </a:lnTo>
                  <a:lnTo>
                    <a:pt x="2296477" y="1542925"/>
                  </a:lnTo>
                  <a:lnTo>
                    <a:pt x="2298382" y="1570207"/>
                  </a:lnTo>
                  <a:lnTo>
                    <a:pt x="2299653" y="1593682"/>
                  </a:lnTo>
                  <a:lnTo>
                    <a:pt x="2300288" y="1613351"/>
                  </a:lnTo>
                  <a:lnTo>
                    <a:pt x="2300288" y="1627944"/>
                  </a:lnTo>
                  <a:lnTo>
                    <a:pt x="2300288" y="1630799"/>
                  </a:lnTo>
                  <a:lnTo>
                    <a:pt x="2299653" y="1633971"/>
                  </a:lnTo>
                  <a:lnTo>
                    <a:pt x="2299018" y="1636827"/>
                  </a:lnTo>
                  <a:lnTo>
                    <a:pt x="2297430" y="1639999"/>
                  </a:lnTo>
                  <a:lnTo>
                    <a:pt x="2296159" y="1643171"/>
                  </a:lnTo>
                  <a:lnTo>
                    <a:pt x="2293936" y="1646344"/>
                  </a:lnTo>
                  <a:lnTo>
                    <a:pt x="2291077" y="1649199"/>
                  </a:lnTo>
                  <a:lnTo>
                    <a:pt x="2288536" y="1652688"/>
                  </a:lnTo>
                  <a:lnTo>
                    <a:pt x="2285360" y="1655544"/>
                  </a:lnTo>
                  <a:lnTo>
                    <a:pt x="2281548" y="1659033"/>
                  </a:lnTo>
                  <a:lnTo>
                    <a:pt x="2278054" y="1661888"/>
                  </a:lnTo>
                  <a:lnTo>
                    <a:pt x="2273608" y="1665061"/>
                  </a:lnTo>
                  <a:lnTo>
                    <a:pt x="2263443" y="1671405"/>
                  </a:lnTo>
                  <a:lnTo>
                    <a:pt x="2252644" y="1677750"/>
                  </a:lnTo>
                  <a:lnTo>
                    <a:pt x="2239621" y="1684095"/>
                  </a:lnTo>
                  <a:lnTo>
                    <a:pt x="2225328" y="1690122"/>
                  </a:lnTo>
                  <a:lnTo>
                    <a:pt x="2208811" y="1696150"/>
                  </a:lnTo>
                  <a:lnTo>
                    <a:pt x="2191660" y="1701860"/>
                  </a:lnTo>
                  <a:lnTo>
                    <a:pt x="2172602" y="1707888"/>
                  </a:lnTo>
                  <a:lnTo>
                    <a:pt x="2151639" y="1713915"/>
                  </a:lnTo>
                  <a:lnTo>
                    <a:pt x="2129722" y="1719308"/>
                  </a:lnTo>
                  <a:lnTo>
                    <a:pt x="2105900" y="1724384"/>
                  </a:lnTo>
                  <a:lnTo>
                    <a:pt x="2080490" y="1730094"/>
                  </a:lnTo>
                  <a:lnTo>
                    <a:pt x="2053809" y="1734853"/>
                  </a:lnTo>
                  <a:lnTo>
                    <a:pt x="2025223" y="1739611"/>
                  </a:lnTo>
                  <a:lnTo>
                    <a:pt x="1995048" y="1744052"/>
                  </a:lnTo>
                  <a:lnTo>
                    <a:pt x="1963285" y="1748494"/>
                  </a:lnTo>
                  <a:lnTo>
                    <a:pt x="1930252" y="1752618"/>
                  </a:lnTo>
                  <a:lnTo>
                    <a:pt x="1895313" y="1756107"/>
                  </a:lnTo>
                  <a:lnTo>
                    <a:pt x="1858786" y="1759597"/>
                  </a:lnTo>
                  <a:lnTo>
                    <a:pt x="1820671" y="1762452"/>
                  </a:lnTo>
                  <a:lnTo>
                    <a:pt x="1780967" y="1765307"/>
                  </a:lnTo>
                  <a:lnTo>
                    <a:pt x="1739676" y="1767528"/>
                  </a:lnTo>
                  <a:lnTo>
                    <a:pt x="1696478" y="1769431"/>
                  </a:lnTo>
                  <a:lnTo>
                    <a:pt x="1652011" y="1771335"/>
                  </a:lnTo>
                  <a:lnTo>
                    <a:pt x="1605955" y="1772287"/>
                  </a:lnTo>
                  <a:lnTo>
                    <a:pt x="1557993" y="1773238"/>
                  </a:lnTo>
                  <a:lnTo>
                    <a:pt x="1508125" y="1773238"/>
                  </a:lnTo>
                  <a:lnTo>
                    <a:pt x="1634223" y="1009650"/>
                  </a:lnTo>
                  <a:close/>
                  <a:moveTo>
                    <a:pt x="969658" y="942975"/>
                  </a:moveTo>
                  <a:lnTo>
                    <a:pt x="1145815" y="1851606"/>
                  </a:lnTo>
                  <a:lnTo>
                    <a:pt x="1263254" y="1851606"/>
                  </a:lnTo>
                  <a:lnTo>
                    <a:pt x="2020888" y="1851606"/>
                  </a:lnTo>
                  <a:lnTo>
                    <a:pt x="2020888" y="1936750"/>
                  </a:lnTo>
                  <a:lnTo>
                    <a:pt x="1163907" y="1936750"/>
                  </a:lnTo>
                  <a:lnTo>
                    <a:pt x="194249" y="1936750"/>
                  </a:lnTo>
                  <a:lnTo>
                    <a:pt x="0" y="1009057"/>
                  </a:lnTo>
                  <a:lnTo>
                    <a:pt x="116804" y="1009057"/>
                  </a:lnTo>
                  <a:lnTo>
                    <a:pt x="969658" y="942975"/>
                  </a:lnTo>
                  <a:close/>
                  <a:moveTo>
                    <a:pt x="1346346" y="0"/>
                  </a:moveTo>
                  <a:lnTo>
                    <a:pt x="1355566" y="0"/>
                  </a:lnTo>
                  <a:lnTo>
                    <a:pt x="1364786" y="0"/>
                  </a:lnTo>
                  <a:lnTo>
                    <a:pt x="1373688" y="317"/>
                  </a:lnTo>
                  <a:lnTo>
                    <a:pt x="1382908" y="952"/>
                  </a:lnTo>
                  <a:lnTo>
                    <a:pt x="1391810" y="1904"/>
                  </a:lnTo>
                  <a:lnTo>
                    <a:pt x="1400712" y="3174"/>
                  </a:lnTo>
                  <a:lnTo>
                    <a:pt x="1409613" y="4444"/>
                  </a:lnTo>
                  <a:lnTo>
                    <a:pt x="1418515" y="6348"/>
                  </a:lnTo>
                  <a:lnTo>
                    <a:pt x="1426782" y="8252"/>
                  </a:lnTo>
                  <a:lnTo>
                    <a:pt x="1435684" y="10474"/>
                  </a:lnTo>
                  <a:lnTo>
                    <a:pt x="1444268" y="12379"/>
                  </a:lnTo>
                  <a:lnTo>
                    <a:pt x="1452852" y="15236"/>
                  </a:lnTo>
                  <a:lnTo>
                    <a:pt x="1460800" y="18092"/>
                  </a:lnTo>
                  <a:lnTo>
                    <a:pt x="1469384" y="21266"/>
                  </a:lnTo>
                  <a:lnTo>
                    <a:pt x="1477650" y="24758"/>
                  </a:lnTo>
                  <a:lnTo>
                    <a:pt x="1485598" y="27932"/>
                  </a:lnTo>
                  <a:lnTo>
                    <a:pt x="1493228" y="31741"/>
                  </a:lnTo>
                  <a:lnTo>
                    <a:pt x="1501495" y="35867"/>
                  </a:lnTo>
                  <a:lnTo>
                    <a:pt x="1509125" y="39676"/>
                  </a:lnTo>
                  <a:lnTo>
                    <a:pt x="1517073" y="44120"/>
                  </a:lnTo>
                  <a:lnTo>
                    <a:pt x="1524385" y="48881"/>
                  </a:lnTo>
                  <a:lnTo>
                    <a:pt x="1531698" y="53960"/>
                  </a:lnTo>
                  <a:lnTo>
                    <a:pt x="1539010" y="58721"/>
                  </a:lnTo>
                  <a:lnTo>
                    <a:pt x="1546640" y="63800"/>
                  </a:lnTo>
                  <a:lnTo>
                    <a:pt x="1553635" y="69196"/>
                  </a:lnTo>
                  <a:lnTo>
                    <a:pt x="1560629" y="74909"/>
                  </a:lnTo>
                  <a:lnTo>
                    <a:pt x="1567624" y="80305"/>
                  </a:lnTo>
                  <a:lnTo>
                    <a:pt x="1580976" y="92684"/>
                  </a:lnTo>
                  <a:lnTo>
                    <a:pt x="1593694" y="105380"/>
                  </a:lnTo>
                  <a:lnTo>
                    <a:pt x="1606093" y="118712"/>
                  </a:lnTo>
                  <a:lnTo>
                    <a:pt x="1617856" y="132678"/>
                  </a:lnTo>
                  <a:lnTo>
                    <a:pt x="1628984" y="147596"/>
                  </a:lnTo>
                  <a:lnTo>
                    <a:pt x="1639157" y="162832"/>
                  </a:lnTo>
                  <a:lnTo>
                    <a:pt x="1649331" y="178703"/>
                  </a:lnTo>
                  <a:lnTo>
                    <a:pt x="1658551" y="195525"/>
                  </a:lnTo>
                  <a:lnTo>
                    <a:pt x="1666817" y="212348"/>
                  </a:lnTo>
                  <a:lnTo>
                    <a:pt x="1674765" y="229806"/>
                  </a:lnTo>
                  <a:lnTo>
                    <a:pt x="1682078" y="247581"/>
                  </a:lnTo>
                  <a:lnTo>
                    <a:pt x="1688436" y="266308"/>
                  </a:lnTo>
                  <a:lnTo>
                    <a:pt x="1693841" y="285036"/>
                  </a:lnTo>
                  <a:lnTo>
                    <a:pt x="1698610" y="304080"/>
                  </a:lnTo>
                  <a:lnTo>
                    <a:pt x="1700517" y="314237"/>
                  </a:lnTo>
                  <a:lnTo>
                    <a:pt x="1702743" y="324077"/>
                  </a:lnTo>
                  <a:lnTo>
                    <a:pt x="1704332" y="333917"/>
                  </a:lnTo>
                  <a:lnTo>
                    <a:pt x="1705604" y="344074"/>
                  </a:lnTo>
                  <a:lnTo>
                    <a:pt x="1706876" y="353914"/>
                  </a:lnTo>
                  <a:lnTo>
                    <a:pt x="1707830" y="364071"/>
                  </a:lnTo>
                  <a:lnTo>
                    <a:pt x="1708466" y="374546"/>
                  </a:lnTo>
                  <a:lnTo>
                    <a:pt x="1709419" y="385020"/>
                  </a:lnTo>
                  <a:lnTo>
                    <a:pt x="1709737" y="395178"/>
                  </a:lnTo>
                  <a:lnTo>
                    <a:pt x="1709737" y="405652"/>
                  </a:lnTo>
                  <a:lnTo>
                    <a:pt x="1709737" y="418031"/>
                  </a:lnTo>
                  <a:lnTo>
                    <a:pt x="1709101" y="431045"/>
                  </a:lnTo>
                  <a:lnTo>
                    <a:pt x="1708148" y="443742"/>
                  </a:lnTo>
                  <a:lnTo>
                    <a:pt x="1707194" y="456755"/>
                  </a:lnTo>
                  <a:lnTo>
                    <a:pt x="1705604" y="470087"/>
                  </a:lnTo>
                  <a:lnTo>
                    <a:pt x="1703697" y="482783"/>
                  </a:lnTo>
                  <a:lnTo>
                    <a:pt x="1702107" y="496114"/>
                  </a:lnTo>
                  <a:lnTo>
                    <a:pt x="1699881" y="509446"/>
                  </a:lnTo>
                  <a:lnTo>
                    <a:pt x="1696702" y="522777"/>
                  </a:lnTo>
                  <a:lnTo>
                    <a:pt x="1693841" y="536426"/>
                  </a:lnTo>
                  <a:lnTo>
                    <a:pt x="1690979" y="549757"/>
                  </a:lnTo>
                  <a:lnTo>
                    <a:pt x="1687164" y="562771"/>
                  </a:lnTo>
                  <a:lnTo>
                    <a:pt x="1683667" y="576420"/>
                  </a:lnTo>
                  <a:lnTo>
                    <a:pt x="1679534" y="589751"/>
                  </a:lnTo>
                  <a:lnTo>
                    <a:pt x="1675401" y="603082"/>
                  </a:lnTo>
                  <a:lnTo>
                    <a:pt x="1670632" y="616414"/>
                  </a:lnTo>
                  <a:lnTo>
                    <a:pt x="1665863" y="629745"/>
                  </a:lnTo>
                  <a:lnTo>
                    <a:pt x="1661094" y="642441"/>
                  </a:lnTo>
                  <a:lnTo>
                    <a:pt x="1655372" y="655773"/>
                  </a:lnTo>
                  <a:lnTo>
                    <a:pt x="1650285" y="668787"/>
                  </a:lnTo>
                  <a:lnTo>
                    <a:pt x="1644244" y="681166"/>
                  </a:lnTo>
                  <a:lnTo>
                    <a:pt x="1638521" y="693862"/>
                  </a:lnTo>
                  <a:lnTo>
                    <a:pt x="1632163" y="706241"/>
                  </a:lnTo>
                  <a:lnTo>
                    <a:pt x="1625486" y="718938"/>
                  </a:lnTo>
                  <a:lnTo>
                    <a:pt x="1618810" y="730682"/>
                  </a:lnTo>
                  <a:lnTo>
                    <a:pt x="1612133" y="742744"/>
                  </a:lnTo>
                  <a:lnTo>
                    <a:pt x="1605139" y="754170"/>
                  </a:lnTo>
                  <a:lnTo>
                    <a:pt x="1597827" y="765597"/>
                  </a:lnTo>
                  <a:lnTo>
                    <a:pt x="1590514" y="777024"/>
                  </a:lnTo>
                  <a:lnTo>
                    <a:pt x="1582566" y="787816"/>
                  </a:lnTo>
                  <a:lnTo>
                    <a:pt x="1574936" y="798608"/>
                  </a:lnTo>
                  <a:lnTo>
                    <a:pt x="1566988" y="808765"/>
                  </a:lnTo>
                  <a:lnTo>
                    <a:pt x="1566988" y="950966"/>
                  </a:lnTo>
                  <a:lnTo>
                    <a:pt x="1559357" y="959219"/>
                  </a:lnTo>
                  <a:lnTo>
                    <a:pt x="1539964" y="980485"/>
                  </a:lnTo>
                  <a:lnTo>
                    <a:pt x="1511350" y="1011274"/>
                  </a:lnTo>
                  <a:lnTo>
                    <a:pt x="1495136" y="1028415"/>
                  </a:lnTo>
                  <a:lnTo>
                    <a:pt x="1477968" y="1046190"/>
                  </a:lnTo>
                  <a:lnTo>
                    <a:pt x="1459846" y="1063965"/>
                  </a:lnTo>
                  <a:lnTo>
                    <a:pt x="1441724" y="1081105"/>
                  </a:lnTo>
                  <a:lnTo>
                    <a:pt x="1423920" y="1096976"/>
                  </a:lnTo>
                  <a:lnTo>
                    <a:pt x="1407388" y="1111576"/>
                  </a:lnTo>
                  <a:lnTo>
                    <a:pt x="1399122" y="1118242"/>
                  </a:lnTo>
                  <a:lnTo>
                    <a:pt x="1391492" y="1123638"/>
                  </a:lnTo>
                  <a:lnTo>
                    <a:pt x="1384179" y="1128717"/>
                  </a:lnTo>
                  <a:lnTo>
                    <a:pt x="1377503" y="1133160"/>
                  </a:lnTo>
                  <a:lnTo>
                    <a:pt x="1371144" y="1136652"/>
                  </a:lnTo>
                  <a:lnTo>
                    <a:pt x="1365104" y="1139191"/>
                  </a:lnTo>
                  <a:lnTo>
                    <a:pt x="1360017" y="1140461"/>
                  </a:lnTo>
                  <a:lnTo>
                    <a:pt x="1357791" y="1141096"/>
                  </a:lnTo>
                  <a:lnTo>
                    <a:pt x="1355566" y="1141413"/>
                  </a:lnTo>
                  <a:lnTo>
                    <a:pt x="1353340" y="1141096"/>
                  </a:lnTo>
                  <a:lnTo>
                    <a:pt x="1351115" y="1140461"/>
                  </a:lnTo>
                  <a:lnTo>
                    <a:pt x="1346028" y="1139191"/>
                  </a:lnTo>
                  <a:lnTo>
                    <a:pt x="1340305" y="1136652"/>
                  </a:lnTo>
                  <a:lnTo>
                    <a:pt x="1333947" y="1133160"/>
                  </a:lnTo>
                  <a:lnTo>
                    <a:pt x="1327270" y="1128717"/>
                  </a:lnTo>
                  <a:lnTo>
                    <a:pt x="1319958" y="1123638"/>
                  </a:lnTo>
                  <a:lnTo>
                    <a:pt x="1312010" y="1118242"/>
                  </a:lnTo>
                  <a:lnTo>
                    <a:pt x="1304061" y="1111576"/>
                  </a:lnTo>
                  <a:lnTo>
                    <a:pt x="1287211" y="1096976"/>
                  </a:lnTo>
                  <a:lnTo>
                    <a:pt x="1269725" y="1081105"/>
                  </a:lnTo>
                  <a:lnTo>
                    <a:pt x="1251603" y="1063965"/>
                  </a:lnTo>
                  <a:lnTo>
                    <a:pt x="1233482" y="1046190"/>
                  </a:lnTo>
                  <a:lnTo>
                    <a:pt x="1215996" y="1028415"/>
                  </a:lnTo>
                  <a:lnTo>
                    <a:pt x="1199781" y="1011274"/>
                  </a:lnTo>
                  <a:lnTo>
                    <a:pt x="1171486" y="980485"/>
                  </a:lnTo>
                  <a:lnTo>
                    <a:pt x="1151774" y="959219"/>
                  </a:lnTo>
                  <a:lnTo>
                    <a:pt x="1144462" y="950966"/>
                  </a:lnTo>
                  <a:lnTo>
                    <a:pt x="1144462" y="808765"/>
                  </a:lnTo>
                  <a:lnTo>
                    <a:pt x="1136196" y="798608"/>
                  </a:lnTo>
                  <a:lnTo>
                    <a:pt x="1128565" y="787816"/>
                  </a:lnTo>
                  <a:lnTo>
                    <a:pt x="1120935" y="777024"/>
                  </a:lnTo>
                  <a:lnTo>
                    <a:pt x="1113305" y="765597"/>
                  </a:lnTo>
                  <a:lnTo>
                    <a:pt x="1105993" y="754170"/>
                  </a:lnTo>
                  <a:lnTo>
                    <a:pt x="1098998" y="742744"/>
                  </a:lnTo>
                  <a:lnTo>
                    <a:pt x="1092322" y="730682"/>
                  </a:lnTo>
                  <a:lnTo>
                    <a:pt x="1085645" y="718938"/>
                  </a:lnTo>
                  <a:lnTo>
                    <a:pt x="1078969" y="706241"/>
                  </a:lnTo>
                  <a:lnTo>
                    <a:pt x="1072928" y="693862"/>
                  </a:lnTo>
                  <a:lnTo>
                    <a:pt x="1066887" y="681166"/>
                  </a:lnTo>
                  <a:lnTo>
                    <a:pt x="1061165" y="668787"/>
                  </a:lnTo>
                  <a:lnTo>
                    <a:pt x="1055442" y="655773"/>
                  </a:lnTo>
                  <a:lnTo>
                    <a:pt x="1050355" y="642441"/>
                  </a:lnTo>
                  <a:lnTo>
                    <a:pt x="1045268" y="629745"/>
                  </a:lnTo>
                  <a:lnTo>
                    <a:pt x="1040499" y="616414"/>
                  </a:lnTo>
                  <a:lnTo>
                    <a:pt x="1036048" y="603082"/>
                  </a:lnTo>
                  <a:lnTo>
                    <a:pt x="1031915" y="589751"/>
                  </a:lnTo>
                  <a:lnTo>
                    <a:pt x="1027782" y="576420"/>
                  </a:lnTo>
                  <a:lnTo>
                    <a:pt x="1023967" y="562771"/>
                  </a:lnTo>
                  <a:lnTo>
                    <a:pt x="1020470" y="549757"/>
                  </a:lnTo>
                  <a:lnTo>
                    <a:pt x="1016973" y="536426"/>
                  </a:lnTo>
                  <a:lnTo>
                    <a:pt x="1014429" y="522777"/>
                  </a:lnTo>
                  <a:lnTo>
                    <a:pt x="1011568" y="509446"/>
                  </a:lnTo>
                  <a:lnTo>
                    <a:pt x="1009343" y="496114"/>
                  </a:lnTo>
                  <a:lnTo>
                    <a:pt x="1007435" y="482783"/>
                  </a:lnTo>
                  <a:lnTo>
                    <a:pt x="1005527" y="470087"/>
                  </a:lnTo>
                  <a:lnTo>
                    <a:pt x="1004256" y="456755"/>
                  </a:lnTo>
                  <a:lnTo>
                    <a:pt x="1002984" y="443742"/>
                  </a:lnTo>
                  <a:lnTo>
                    <a:pt x="1002348" y="431045"/>
                  </a:lnTo>
                  <a:lnTo>
                    <a:pt x="1001712" y="418031"/>
                  </a:lnTo>
                  <a:lnTo>
                    <a:pt x="1001712" y="405652"/>
                  </a:lnTo>
                  <a:lnTo>
                    <a:pt x="1001712" y="395178"/>
                  </a:lnTo>
                  <a:lnTo>
                    <a:pt x="1002030" y="385020"/>
                  </a:lnTo>
                  <a:lnTo>
                    <a:pt x="1002666" y="374546"/>
                  </a:lnTo>
                  <a:lnTo>
                    <a:pt x="1003302" y="364071"/>
                  </a:lnTo>
                  <a:lnTo>
                    <a:pt x="1004574" y="353914"/>
                  </a:lnTo>
                  <a:lnTo>
                    <a:pt x="1005527" y="344074"/>
                  </a:lnTo>
                  <a:lnTo>
                    <a:pt x="1007117" y="333917"/>
                  </a:lnTo>
                  <a:lnTo>
                    <a:pt x="1008707" y="324077"/>
                  </a:lnTo>
                  <a:lnTo>
                    <a:pt x="1010296" y="314237"/>
                  </a:lnTo>
                  <a:lnTo>
                    <a:pt x="1012522" y="304080"/>
                  </a:lnTo>
                  <a:lnTo>
                    <a:pt x="1017609" y="285036"/>
                  </a:lnTo>
                  <a:lnTo>
                    <a:pt x="1023013" y="266308"/>
                  </a:lnTo>
                  <a:lnTo>
                    <a:pt x="1029372" y="247581"/>
                  </a:lnTo>
                  <a:lnTo>
                    <a:pt x="1036366" y="229806"/>
                  </a:lnTo>
                  <a:lnTo>
                    <a:pt x="1044315" y="212348"/>
                  </a:lnTo>
                  <a:lnTo>
                    <a:pt x="1052899" y="195525"/>
                  </a:lnTo>
                  <a:lnTo>
                    <a:pt x="1062119" y="178703"/>
                  </a:lnTo>
                  <a:lnTo>
                    <a:pt x="1071656" y="162832"/>
                  </a:lnTo>
                  <a:lnTo>
                    <a:pt x="1082466" y="147596"/>
                  </a:lnTo>
                  <a:lnTo>
                    <a:pt x="1093593" y="132678"/>
                  </a:lnTo>
                  <a:lnTo>
                    <a:pt x="1105357" y="118712"/>
                  </a:lnTo>
                  <a:lnTo>
                    <a:pt x="1117438" y="105380"/>
                  </a:lnTo>
                  <a:lnTo>
                    <a:pt x="1130473" y="92684"/>
                  </a:lnTo>
                  <a:lnTo>
                    <a:pt x="1143826" y="80305"/>
                  </a:lnTo>
                  <a:lnTo>
                    <a:pt x="1150820" y="74909"/>
                  </a:lnTo>
                  <a:lnTo>
                    <a:pt x="1157815" y="69196"/>
                  </a:lnTo>
                  <a:lnTo>
                    <a:pt x="1164809" y="63800"/>
                  </a:lnTo>
                  <a:lnTo>
                    <a:pt x="1172121" y="58721"/>
                  </a:lnTo>
                  <a:lnTo>
                    <a:pt x="1179434" y="53960"/>
                  </a:lnTo>
                  <a:lnTo>
                    <a:pt x="1187064" y="48881"/>
                  </a:lnTo>
                  <a:lnTo>
                    <a:pt x="1194376" y="44120"/>
                  </a:lnTo>
                  <a:lnTo>
                    <a:pt x="1202007" y="39676"/>
                  </a:lnTo>
                  <a:lnTo>
                    <a:pt x="1209955" y="35867"/>
                  </a:lnTo>
                  <a:lnTo>
                    <a:pt x="1217903" y="31741"/>
                  </a:lnTo>
                  <a:lnTo>
                    <a:pt x="1225851" y="27932"/>
                  </a:lnTo>
                  <a:lnTo>
                    <a:pt x="1233799" y="24758"/>
                  </a:lnTo>
                  <a:lnTo>
                    <a:pt x="1242066" y="21266"/>
                  </a:lnTo>
                  <a:lnTo>
                    <a:pt x="1250332" y="18092"/>
                  </a:lnTo>
                  <a:lnTo>
                    <a:pt x="1258916" y="15236"/>
                  </a:lnTo>
                  <a:lnTo>
                    <a:pt x="1267182" y="12379"/>
                  </a:lnTo>
                  <a:lnTo>
                    <a:pt x="1275766" y="10474"/>
                  </a:lnTo>
                  <a:lnTo>
                    <a:pt x="1284350" y="8252"/>
                  </a:lnTo>
                  <a:lnTo>
                    <a:pt x="1292934" y="6348"/>
                  </a:lnTo>
                  <a:lnTo>
                    <a:pt x="1301836" y="4444"/>
                  </a:lnTo>
                  <a:lnTo>
                    <a:pt x="1310738" y="3174"/>
                  </a:lnTo>
                  <a:lnTo>
                    <a:pt x="1319322" y="1904"/>
                  </a:lnTo>
                  <a:lnTo>
                    <a:pt x="1328224" y="952"/>
                  </a:lnTo>
                  <a:lnTo>
                    <a:pt x="1337444" y="317"/>
                  </a:lnTo>
                  <a:lnTo>
                    <a:pt x="13463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52" name="组合 51"/>
          <p:cNvGrpSpPr>
            <a:grpSpLocks/>
          </p:cNvGrpSpPr>
          <p:nvPr/>
        </p:nvGrpSpPr>
        <p:grpSpPr bwMode="auto">
          <a:xfrm>
            <a:off x="2262188" y="2146300"/>
            <a:ext cx="712787" cy="711200"/>
            <a:chOff x="4959963" y="2143996"/>
            <a:chExt cx="712788" cy="711200"/>
          </a:xfrm>
        </p:grpSpPr>
        <p:sp>
          <p:nvSpPr>
            <p:cNvPr id="53" name="橢圓 5"/>
            <p:cNvSpPr>
              <a:spLocks noChangeArrowheads="1"/>
            </p:cNvSpPr>
            <p:nvPr/>
          </p:nvSpPr>
          <p:spPr bwMode="auto">
            <a:xfrm>
              <a:off x="4959963" y="2143996"/>
              <a:ext cx="712788" cy="711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233363" indent="-23336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lang="zh-TW" altLang="en-US" sz="3200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</a:endParaRPr>
            </a:p>
          </p:txBody>
        </p:sp>
        <p:sp>
          <p:nvSpPr>
            <p:cNvPr id="54" name="KSO_Shape"/>
            <p:cNvSpPr>
              <a:spLocks/>
            </p:cNvSpPr>
            <p:nvPr/>
          </p:nvSpPr>
          <p:spPr bwMode="auto">
            <a:xfrm>
              <a:off x="5171100" y="2337671"/>
              <a:ext cx="288925" cy="323850"/>
            </a:xfrm>
            <a:custGeom>
              <a:avLst/>
              <a:gdLst>
                <a:gd name="T0" fmla="*/ 248428 w 2033587"/>
                <a:gd name="T1" fmla="*/ 944529 h 2276475"/>
                <a:gd name="T2" fmla="*/ 1175716 w 2033587"/>
                <a:gd name="T3" fmla="*/ 709393 h 2276475"/>
                <a:gd name="T4" fmla="*/ 1178374 w 2033587"/>
                <a:gd name="T5" fmla="*/ 591162 h 2276475"/>
                <a:gd name="T6" fmla="*/ 1585424 w 2033587"/>
                <a:gd name="T7" fmla="*/ 232745 h 2276475"/>
                <a:gd name="T8" fmla="*/ 1623685 w 2033587"/>
                <a:gd name="T9" fmla="*/ 244701 h 2276475"/>
                <a:gd name="T10" fmla="*/ 1656631 w 2033587"/>
                <a:gd name="T11" fmla="*/ 266753 h 2276475"/>
                <a:gd name="T12" fmla="*/ 1682138 w 2033587"/>
                <a:gd name="T13" fmla="*/ 297308 h 2276475"/>
                <a:gd name="T14" fmla="*/ 1697549 w 2033587"/>
                <a:gd name="T15" fmla="*/ 334505 h 2276475"/>
                <a:gd name="T16" fmla="*/ 1701800 w 2033587"/>
                <a:gd name="T17" fmla="*/ 1767638 h 2276475"/>
                <a:gd name="T18" fmla="*/ 1695689 w 2033587"/>
                <a:gd name="T19" fmla="*/ 1808289 h 2276475"/>
                <a:gd name="T20" fmla="*/ 1678419 w 2033587"/>
                <a:gd name="T21" fmla="*/ 1844423 h 2276475"/>
                <a:gd name="T22" fmla="*/ 1651849 w 2033587"/>
                <a:gd name="T23" fmla="*/ 1873649 h 2276475"/>
                <a:gd name="T24" fmla="*/ 1617839 w 2033587"/>
                <a:gd name="T25" fmla="*/ 1894372 h 2276475"/>
                <a:gd name="T26" fmla="*/ 1578251 w 2033587"/>
                <a:gd name="T27" fmla="*/ 1904469 h 2276475"/>
                <a:gd name="T28" fmla="*/ 381012 w 2033587"/>
                <a:gd name="T29" fmla="*/ 1903672 h 2276475"/>
                <a:gd name="T30" fmla="*/ 342220 w 2033587"/>
                <a:gd name="T31" fmla="*/ 1891715 h 2276475"/>
                <a:gd name="T32" fmla="*/ 309539 w 2033587"/>
                <a:gd name="T33" fmla="*/ 1869397 h 2276475"/>
                <a:gd name="T34" fmla="*/ 284298 w 2033587"/>
                <a:gd name="T35" fmla="*/ 1838844 h 2276475"/>
                <a:gd name="T36" fmla="*/ 268621 w 2033587"/>
                <a:gd name="T37" fmla="*/ 1801912 h 2276475"/>
                <a:gd name="T38" fmla="*/ 382075 w 2033587"/>
                <a:gd name="T39" fmla="*/ 1767638 h 2276475"/>
                <a:gd name="T40" fmla="*/ 385528 w 2033587"/>
                <a:gd name="T41" fmla="*/ 1778531 h 2276475"/>
                <a:gd name="T42" fmla="*/ 398017 w 2033587"/>
                <a:gd name="T43" fmla="*/ 1786768 h 2276475"/>
                <a:gd name="T44" fmla="*/ 1570013 w 2033587"/>
                <a:gd name="T45" fmla="*/ 1786502 h 2276475"/>
                <a:gd name="T46" fmla="*/ 1581704 w 2033587"/>
                <a:gd name="T47" fmla="*/ 1776937 h 2276475"/>
                <a:gd name="T48" fmla="*/ 1583830 w 2033587"/>
                <a:gd name="T49" fmla="*/ 368513 h 2276475"/>
                <a:gd name="T50" fmla="*/ 1580376 w 2033587"/>
                <a:gd name="T51" fmla="*/ 357619 h 2276475"/>
                <a:gd name="T52" fmla="*/ 1568419 w 2033587"/>
                <a:gd name="T53" fmla="*/ 349383 h 2276475"/>
                <a:gd name="T54" fmla="*/ 492697 w 2033587"/>
                <a:gd name="T55" fmla="*/ 362402 h 2276475"/>
                <a:gd name="T56" fmla="*/ 484724 w 2033587"/>
                <a:gd name="T57" fmla="*/ 402787 h 2276475"/>
                <a:gd name="T58" fmla="*/ 465590 w 2033587"/>
                <a:gd name="T59" fmla="*/ 437592 h 2276475"/>
                <a:gd name="T60" fmla="*/ 437421 w 2033587"/>
                <a:gd name="T61" fmla="*/ 465490 h 2276475"/>
                <a:gd name="T62" fmla="*/ 402608 w 2033587"/>
                <a:gd name="T63" fmla="*/ 484619 h 2276475"/>
                <a:gd name="T64" fmla="*/ 362480 w 2033587"/>
                <a:gd name="T65" fmla="*/ 492856 h 2276475"/>
                <a:gd name="T66" fmla="*/ 118789 w 2033587"/>
                <a:gd name="T67" fmla="*/ 1542067 h 2276475"/>
                <a:gd name="T68" fmla="*/ 128090 w 2033587"/>
                <a:gd name="T69" fmla="*/ 1553757 h 2276475"/>
                <a:gd name="T70" fmla="*/ 1299773 w 2033587"/>
                <a:gd name="T71" fmla="*/ 1556149 h 2276475"/>
                <a:gd name="T72" fmla="*/ 1310934 w 2033587"/>
                <a:gd name="T73" fmla="*/ 1552695 h 2276475"/>
                <a:gd name="T74" fmla="*/ 1319438 w 2033587"/>
                <a:gd name="T75" fmla="*/ 1540208 h 2276475"/>
                <a:gd name="T76" fmla="*/ 1318907 w 2033587"/>
                <a:gd name="T77" fmla="*/ 131782 h 2276475"/>
                <a:gd name="T78" fmla="*/ 1309340 w 2033587"/>
                <a:gd name="T79" fmla="*/ 120357 h 2276475"/>
                <a:gd name="T80" fmla="*/ 492963 w 2033587"/>
                <a:gd name="T81" fmla="*/ 117967 h 2276475"/>
                <a:gd name="T82" fmla="*/ 1327676 w 2033587"/>
                <a:gd name="T83" fmla="*/ 2922 h 2276475"/>
                <a:gd name="T84" fmla="*/ 1365413 w 2033587"/>
                <a:gd name="T85" fmla="*/ 16738 h 2276475"/>
                <a:gd name="T86" fmla="*/ 1397303 w 2033587"/>
                <a:gd name="T87" fmla="*/ 40385 h 2276475"/>
                <a:gd name="T88" fmla="*/ 1420954 w 2033587"/>
                <a:gd name="T89" fmla="*/ 72268 h 2276475"/>
                <a:gd name="T90" fmla="*/ 1434773 w 2033587"/>
                <a:gd name="T91" fmla="*/ 109996 h 2276475"/>
                <a:gd name="T92" fmla="*/ 1437430 w 2033587"/>
                <a:gd name="T93" fmla="*/ 1543396 h 2276475"/>
                <a:gd name="T94" fmla="*/ 1429192 w 2033587"/>
                <a:gd name="T95" fmla="*/ 1583515 h 2276475"/>
                <a:gd name="T96" fmla="*/ 1410324 w 2033587"/>
                <a:gd name="T97" fmla="*/ 1618586 h 2276475"/>
                <a:gd name="T98" fmla="*/ 1382155 w 2033587"/>
                <a:gd name="T99" fmla="*/ 1646749 h 2276475"/>
                <a:gd name="T100" fmla="*/ 1347076 w 2033587"/>
                <a:gd name="T101" fmla="*/ 1665613 h 2276475"/>
                <a:gd name="T102" fmla="*/ 1307214 w 2033587"/>
                <a:gd name="T103" fmla="*/ 1673849 h 2276475"/>
                <a:gd name="T104" fmla="*/ 109754 w 2033587"/>
                <a:gd name="T105" fmla="*/ 1671192 h 2276475"/>
                <a:gd name="T106" fmla="*/ 72017 w 2033587"/>
                <a:gd name="T107" fmla="*/ 1657377 h 2276475"/>
                <a:gd name="T108" fmla="*/ 40394 w 2033587"/>
                <a:gd name="T109" fmla="*/ 1633731 h 2276475"/>
                <a:gd name="T110" fmla="*/ 16476 w 2033587"/>
                <a:gd name="T111" fmla="*/ 1601848 h 2276475"/>
                <a:gd name="T112" fmla="*/ 2657 w 2033587"/>
                <a:gd name="T113" fmla="*/ 1564120 h 2276475"/>
                <a:gd name="T114" fmla="*/ 409517 w 2033587"/>
                <a:gd name="T115" fmla="*/ 0 h 22764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33587" h="2276475">
                  <a:moveTo>
                    <a:pt x="312737" y="1411287"/>
                  </a:moveTo>
                  <a:lnTo>
                    <a:pt x="1422400" y="1411287"/>
                  </a:lnTo>
                  <a:lnTo>
                    <a:pt x="1422400" y="1552575"/>
                  </a:lnTo>
                  <a:lnTo>
                    <a:pt x="312737" y="1552575"/>
                  </a:lnTo>
                  <a:lnTo>
                    <a:pt x="312737" y="1411287"/>
                  </a:lnTo>
                  <a:close/>
                  <a:moveTo>
                    <a:pt x="296862" y="1128712"/>
                  </a:moveTo>
                  <a:lnTo>
                    <a:pt x="1404937" y="1128712"/>
                  </a:lnTo>
                  <a:lnTo>
                    <a:pt x="1404937" y="1270000"/>
                  </a:lnTo>
                  <a:lnTo>
                    <a:pt x="296862" y="1270000"/>
                  </a:lnTo>
                  <a:lnTo>
                    <a:pt x="296862" y="1128712"/>
                  </a:lnTo>
                  <a:close/>
                  <a:moveTo>
                    <a:pt x="296862" y="847725"/>
                  </a:moveTo>
                  <a:lnTo>
                    <a:pt x="1404937" y="847725"/>
                  </a:lnTo>
                  <a:lnTo>
                    <a:pt x="1404937" y="987425"/>
                  </a:lnTo>
                  <a:lnTo>
                    <a:pt x="296862" y="987425"/>
                  </a:lnTo>
                  <a:lnTo>
                    <a:pt x="296862" y="847725"/>
                  </a:lnTo>
                  <a:close/>
                  <a:moveTo>
                    <a:pt x="869950" y="565150"/>
                  </a:moveTo>
                  <a:lnTo>
                    <a:pt x="1408113" y="565150"/>
                  </a:lnTo>
                  <a:lnTo>
                    <a:pt x="1408113" y="706438"/>
                  </a:lnTo>
                  <a:lnTo>
                    <a:pt x="869950" y="706438"/>
                  </a:lnTo>
                  <a:lnTo>
                    <a:pt x="869950" y="565150"/>
                  </a:lnTo>
                  <a:close/>
                  <a:moveTo>
                    <a:pt x="1869440" y="276225"/>
                  </a:moveTo>
                  <a:lnTo>
                    <a:pt x="1877695" y="276543"/>
                  </a:lnTo>
                  <a:lnTo>
                    <a:pt x="1885950" y="276860"/>
                  </a:lnTo>
                  <a:lnTo>
                    <a:pt x="1894522" y="278130"/>
                  </a:lnTo>
                  <a:lnTo>
                    <a:pt x="1902460" y="279400"/>
                  </a:lnTo>
                  <a:lnTo>
                    <a:pt x="1910080" y="281305"/>
                  </a:lnTo>
                  <a:lnTo>
                    <a:pt x="1918017" y="283528"/>
                  </a:lnTo>
                  <a:lnTo>
                    <a:pt x="1925955" y="286068"/>
                  </a:lnTo>
                  <a:lnTo>
                    <a:pt x="1933257" y="288925"/>
                  </a:lnTo>
                  <a:lnTo>
                    <a:pt x="1940242" y="292418"/>
                  </a:lnTo>
                  <a:lnTo>
                    <a:pt x="1947545" y="296228"/>
                  </a:lnTo>
                  <a:lnTo>
                    <a:pt x="1954530" y="299720"/>
                  </a:lnTo>
                  <a:lnTo>
                    <a:pt x="1961197" y="304165"/>
                  </a:lnTo>
                  <a:lnTo>
                    <a:pt x="1967865" y="308928"/>
                  </a:lnTo>
                  <a:lnTo>
                    <a:pt x="1973897" y="313690"/>
                  </a:lnTo>
                  <a:lnTo>
                    <a:pt x="1979612" y="318770"/>
                  </a:lnTo>
                  <a:lnTo>
                    <a:pt x="1985645" y="324168"/>
                  </a:lnTo>
                  <a:lnTo>
                    <a:pt x="1991042" y="330200"/>
                  </a:lnTo>
                  <a:lnTo>
                    <a:pt x="1996122" y="335915"/>
                  </a:lnTo>
                  <a:lnTo>
                    <a:pt x="2000885" y="342265"/>
                  </a:lnTo>
                  <a:lnTo>
                    <a:pt x="2005647" y="348615"/>
                  </a:lnTo>
                  <a:lnTo>
                    <a:pt x="2010092" y="355283"/>
                  </a:lnTo>
                  <a:lnTo>
                    <a:pt x="2013585" y="362268"/>
                  </a:lnTo>
                  <a:lnTo>
                    <a:pt x="2017395" y="369570"/>
                  </a:lnTo>
                  <a:lnTo>
                    <a:pt x="2020570" y="376873"/>
                  </a:lnTo>
                  <a:lnTo>
                    <a:pt x="2023745" y="384175"/>
                  </a:lnTo>
                  <a:lnTo>
                    <a:pt x="2026285" y="391795"/>
                  </a:lnTo>
                  <a:lnTo>
                    <a:pt x="2028507" y="399733"/>
                  </a:lnTo>
                  <a:lnTo>
                    <a:pt x="2030412" y="407670"/>
                  </a:lnTo>
                  <a:lnTo>
                    <a:pt x="2032000" y="415608"/>
                  </a:lnTo>
                  <a:lnTo>
                    <a:pt x="2032952" y="423863"/>
                  </a:lnTo>
                  <a:lnTo>
                    <a:pt x="2033270" y="432118"/>
                  </a:lnTo>
                  <a:lnTo>
                    <a:pt x="2033587" y="440373"/>
                  </a:lnTo>
                  <a:lnTo>
                    <a:pt x="2033587" y="2112328"/>
                  </a:lnTo>
                  <a:lnTo>
                    <a:pt x="2033270" y="2120583"/>
                  </a:lnTo>
                  <a:lnTo>
                    <a:pt x="2032952" y="2128838"/>
                  </a:lnTo>
                  <a:lnTo>
                    <a:pt x="2032000" y="2137410"/>
                  </a:lnTo>
                  <a:lnTo>
                    <a:pt x="2030412" y="2145348"/>
                  </a:lnTo>
                  <a:lnTo>
                    <a:pt x="2028507" y="2153285"/>
                  </a:lnTo>
                  <a:lnTo>
                    <a:pt x="2026285" y="2160905"/>
                  </a:lnTo>
                  <a:lnTo>
                    <a:pt x="2023745" y="2168525"/>
                  </a:lnTo>
                  <a:lnTo>
                    <a:pt x="2020570" y="2175828"/>
                  </a:lnTo>
                  <a:lnTo>
                    <a:pt x="2017395" y="2183130"/>
                  </a:lnTo>
                  <a:lnTo>
                    <a:pt x="2013585" y="2190433"/>
                  </a:lnTo>
                  <a:lnTo>
                    <a:pt x="2010092" y="2197418"/>
                  </a:lnTo>
                  <a:lnTo>
                    <a:pt x="2005647" y="2204085"/>
                  </a:lnTo>
                  <a:lnTo>
                    <a:pt x="2000885" y="2210435"/>
                  </a:lnTo>
                  <a:lnTo>
                    <a:pt x="1996122" y="2216785"/>
                  </a:lnTo>
                  <a:lnTo>
                    <a:pt x="1991042" y="2222500"/>
                  </a:lnTo>
                  <a:lnTo>
                    <a:pt x="1985645" y="2228533"/>
                  </a:lnTo>
                  <a:lnTo>
                    <a:pt x="1979612" y="2233930"/>
                  </a:lnTo>
                  <a:lnTo>
                    <a:pt x="1973897" y="2239010"/>
                  </a:lnTo>
                  <a:lnTo>
                    <a:pt x="1967865" y="2243773"/>
                  </a:lnTo>
                  <a:lnTo>
                    <a:pt x="1961197" y="2248535"/>
                  </a:lnTo>
                  <a:lnTo>
                    <a:pt x="1954530" y="2252980"/>
                  </a:lnTo>
                  <a:lnTo>
                    <a:pt x="1947545" y="2256790"/>
                  </a:lnTo>
                  <a:lnTo>
                    <a:pt x="1940242" y="2260600"/>
                  </a:lnTo>
                  <a:lnTo>
                    <a:pt x="1933257" y="2263775"/>
                  </a:lnTo>
                  <a:lnTo>
                    <a:pt x="1925955" y="2266633"/>
                  </a:lnTo>
                  <a:lnTo>
                    <a:pt x="1918017" y="2269173"/>
                  </a:lnTo>
                  <a:lnTo>
                    <a:pt x="1910080" y="2271395"/>
                  </a:lnTo>
                  <a:lnTo>
                    <a:pt x="1902460" y="2273300"/>
                  </a:lnTo>
                  <a:lnTo>
                    <a:pt x="1894522" y="2274888"/>
                  </a:lnTo>
                  <a:lnTo>
                    <a:pt x="1885950" y="2275840"/>
                  </a:lnTo>
                  <a:lnTo>
                    <a:pt x="1877695" y="2276475"/>
                  </a:lnTo>
                  <a:lnTo>
                    <a:pt x="1869440" y="2276475"/>
                  </a:lnTo>
                  <a:lnTo>
                    <a:pt x="480377" y="2276475"/>
                  </a:lnTo>
                  <a:lnTo>
                    <a:pt x="471805" y="2276475"/>
                  </a:lnTo>
                  <a:lnTo>
                    <a:pt x="463550" y="2275840"/>
                  </a:lnTo>
                  <a:lnTo>
                    <a:pt x="455295" y="2274888"/>
                  </a:lnTo>
                  <a:lnTo>
                    <a:pt x="447040" y="2273300"/>
                  </a:lnTo>
                  <a:lnTo>
                    <a:pt x="439102" y="2271395"/>
                  </a:lnTo>
                  <a:lnTo>
                    <a:pt x="431482" y="2269173"/>
                  </a:lnTo>
                  <a:lnTo>
                    <a:pt x="423862" y="2266633"/>
                  </a:lnTo>
                  <a:lnTo>
                    <a:pt x="416242" y="2263775"/>
                  </a:lnTo>
                  <a:lnTo>
                    <a:pt x="408940" y="2260600"/>
                  </a:lnTo>
                  <a:lnTo>
                    <a:pt x="401955" y="2256790"/>
                  </a:lnTo>
                  <a:lnTo>
                    <a:pt x="394970" y="2252980"/>
                  </a:lnTo>
                  <a:lnTo>
                    <a:pt x="388620" y="2248535"/>
                  </a:lnTo>
                  <a:lnTo>
                    <a:pt x="381952" y="2243773"/>
                  </a:lnTo>
                  <a:lnTo>
                    <a:pt x="375602" y="2239010"/>
                  </a:lnTo>
                  <a:lnTo>
                    <a:pt x="369887" y="2233930"/>
                  </a:lnTo>
                  <a:lnTo>
                    <a:pt x="364172" y="2228533"/>
                  </a:lnTo>
                  <a:lnTo>
                    <a:pt x="358457" y="2222500"/>
                  </a:lnTo>
                  <a:lnTo>
                    <a:pt x="353377" y="2216785"/>
                  </a:lnTo>
                  <a:lnTo>
                    <a:pt x="348297" y="2210435"/>
                  </a:lnTo>
                  <a:lnTo>
                    <a:pt x="343852" y="2204085"/>
                  </a:lnTo>
                  <a:lnTo>
                    <a:pt x="339725" y="2197418"/>
                  </a:lnTo>
                  <a:lnTo>
                    <a:pt x="335597" y="2190433"/>
                  </a:lnTo>
                  <a:lnTo>
                    <a:pt x="332105" y="2183130"/>
                  </a:lnTo>
                  <a:lnTo>
                    <a:pt x="328612" y="2175828"/>
                  </a:lnTo>
                  <a:lnTo>
                    <a:pt x="325755" y="2168525"/>
                  </a:lnTo>
                  <a:lnTo>
                    <a:pt x="323215" y="2160905"/>
                  </a:lnTo>
                  <a:lnTo>
                    <a:pt x="320992" y="2153285"/>
                  </a:lnTo>
                  <a:lnTo>
                    <a:pt x="319087" y="2145348"/>
                  </a:lnTo>
                  <a:lnTo>
                    <a:pt x="317817" y="2137410"/>
                  </a:lnTo>
                  <a:lnTo>
                    <a:pt x="316547" y="2128838"/>
                  </a:lnTo>
                  <a:lnTo>
                    <a:pt x="315912" y="2120583"/>
                  </a:lnTo>
                  <a:lnTo>
                    <a:pt x="315912" y="2112328"/>
                  </a:lnTo>
                  <a:lnTo>
                    <a:pt x="456565" y="2112328"/>
                  </a:lnTo>
                  <a:lnTo>
                    <a:pt x="456882" y="2114868"/>
                  </a:lnTo>
                  <a:lnTo>
                    <a:pt x="457200" y="2116773"/>
                  </a:lnTo>
                  <a:lnTo>
                    <a:pt x="457835" y="2118995"/>
                  </a:lnTo>
                  <a:lnTo>
                    <a:pt x="458470" y="2121218"/>
                  </a:lnTo>
                  <a:lnTo>
                    <a:pt x="459422" y="2123440"/>
                  </a:lnTo>
                  <a:lnTo>
                    <a:pt x="460692" y="2125345"/>
                  </a:lnTo>
                  <a:lnTo>
                    <a:pt x="463550" y="2128838"/>
                  </a:lnTo>
                  <a:lnTo>
                    <a:pt x="467042" y="2132013"/>
                  </a:lnTo>
                  <a:lnTo>
                    <a:pt x="468947" y="2132965"/>
                  </a:lnTo>
                  <a:lnTo>
                    <a:pt x="471170" y="2133918"/>
                  </a:lnTo>
                  <a:lnTo>
                    <a:pt x="473392" y="2134870"/>
                  </a:lnTo>
                  <a:lnTo>
                    <a:pt x="475615" y="2135188"/>
                  </a:lnTo>
                  <a:lnTo>
                    <a:pt x="477837" y="2135505"/>
                  </a:lnTo>
                  <a:lnTo>
                    <a:pt x="480377" y="2135823"/>
                  </a:lnTo>
                  <a:lnTo>
                    <a:pt x="1869440" y="2135823"/>
                  </a:lnTo>
                  <a:lnTo>
                    <a:pt x="1871980" y="2135505"/>
                  </a:lnTo>
                  <a:lnTo>
                    <a:pt x="1874202" y="2135188"/>
                  </a:lnTo>
                  <a:lnTo>
                    <a:pt x="1876107" y="2134870"/>
                  </a:lnTo>
                  <a:lnTo>
                    <a:pt x="1878330" y="2133918"/>
                  </a:lnTo>
                  <a:lnTo>
                    <a:pt x="1880552" y="2132965"/>
                  </a:lnTo>
                  <a:lnTo>
                    <a:pt x="1882457" y="2132013"/>
                  </a:lnTo>
                  <a:lnTo>
                    <a:pt x="1885950" y="2128838"/>
                  </a:lnTo>
                  <a:lnTo>
                    <a:pt x="1888490" y="2125345"/>
                  </a:lnTo>
                  <a:lnTo>
                    <a:pt x="1890077" y="2123440"/>
                  </a:lnTo>
                  <a:lnTo>
                    <a:pt x="1890712" y="2121218"/>
                  </a:lnTo>
                  <a:lnTo>
                    <a:pt x="1891982" y="2118995"/>
                  </a:lnTo>
                  <a:lnTo>
                    <a:pt x="1892300" y="2116773"/>
                  </a:lnTo>
                  <a:lnTo>
                    <a:pt x="1892617" y="2114868"/>
                  </a:lnTo>
                  <a:lnTo>
                    <a:pt x="1892617" y="2112328"/>
                  </a:lnTo>
                  <a:lnTo>
                    <a:pt x="1892617" y="440373"/>
                  </a:lnTo>
                  <a:lnTo>
                    <a:pt x="1892617" y="438468"/>
                  </a:lnTo>
                  <a:lnTo>
                    <a:pt x="1892300" y="435928"/>
                  </a:lnTo>
                  <a:lnTo>
                    <a:pt x="1891982" y="433705"/>
                  </a:lnTo>
                  <a:lnTo>
                    <a:pt x="1890712" y="431483"/>
                  </a:lnTo>
                  <a:lnTo>
                    <a:pt x="1890077" y="429578"/>
                  </a:lnTo>
                  <a:lnTo>
                    <a:pt x="1888490" y="427355"/>
                  </a:lnTo>
                  <a:lnTo>
                    <a:pt x="1885950" y="424180"/>
                  </a:lnTo>
                  <a:lnTo>
                    <a:pt x="1882457" y="421323"/>
                  </a:lnTo>
                  <a:lnTo>
                    <a:pt x="1880552" y="420053"/>
                  </a:lnTo>
                  <a:lnTo>
                    <a:pt x="1878330" y="419100"/>
                  </a:lnTo>
                  <a:lnTo>
                    <a:pt x="1876107" y="418148"/>
                  </a:lnTo>
                  <a:lnTo>
                    <a:pt x="1874202" y="417513"/>
                  </a:lnTo>
                  <a:lnTo>
                    <a:pt x="1871980" y="417195"/>
                  </a:lnTo>
                  <a:lnTo>
                    <a:pt x="1869440" y="417195"/>
                  </a:lnTo>
                  <a:lnTo>
                    <a:pt x="1869440" y="276225"/>
                  </a:lnTo>
                  <a:close/>
                  <a:moveTo>
                    <a:pt x="589072" y="140970"/>
                  </a:moveTo>
                  <a:lnTo>
                    <a:pt x="589072" y="424815"/>
                  </a:lnTo>
                  <a:lnTo>
                    <a:pt x="588754" y="433070"/>
                  </a:lnTo>
                  <a:lnTo>
                    <a:pt x="588436" y="441643"/>
                  </a:lnTo>
                  <a:lnTo>
                    <a:pt x="587166" y="449580"/>
                  </a:lnTo>
                  <a:lnTo>
                    <a:pt x="585896" y="458153"/>
                  </a:lnTo>
                  <a:lnTo>
                    <a:pt x="583991" y="465773"/>
                  </a:lnTo>
                  <a:lnTo>
                    <a:pt x="581768" y="473710"/>
                  </a:lnTo>
                  <a:lnTo>
                    <a:pt x="579227" y="481330"/>
                  </a:lnTo>
                  <a:lnTo>
                    <a:pt x="576052" y="488633"/>
                  </a:lnTo>
                  <a:lnTo>
                    <a:pt x="572876" y="495935"/>
                  </a:lnTo>
                  <a:lnTo>
                    <a:pt x="569065" y="503238"/>
                  </a:lnTo>
                  <a:lnTo>
                    <a:pt x="565572" y="509905"/>
                  </a:lnTo>
                  <a:lnTo>
                    <a:pt x="561126" y="516573"/>
                  </a:lnTo>
                  <a:lnTo>
                    <a:pt x="556363" y="522923"/>
                  </a:lnTo>
                  <a:lnTo>
                    <a:pt x="551600" y="528955"/>
                  </a:lnTo>
                  <a:lnTo>
                    <a:pt x="546519" y="535305"/>
                  </a:lnTo>
                  <a:lnTo>
                    <a:pt x="541120" y="541020"/>
                  </a:lnTo>
                  <a:lnTo>
                    <a:pt x="535087" y="546100"/>
                  </a:lnTo>
                  <a:lnTo>
                    <a:pt x="529371" y="551815"/>
                  </a:lnTo>
                  <a:lnTo>
                    <a:pt x="522702" y="556260"/>
                  </a:lnTo>
                  <a:lnTo>
                    <a:pt x="516668" y="561023"/>
                  </a:lnTo>
                  <a:lnTo>
                    <a:pt x="509682" y="565150"/>
                  </a:lnTo>
                  <a:lnTo>
                    <a:pt x="503013" y="569278"/>
                  </a:lnTo>
                  <a:lnTo>
                    <a:pt x="495709" y="572770"/>
                  </a:lnTo>
                  <a:lnTo>
                    <a:pt x="488406" y="575945"/>
                  </a:lnTo>
                  <a:lnTo>
                    <a:pt x="481102" y="579120"/>
                  </a:lnTo>
                  <a:lnTo>
                    <a:pt x="473480" y="581978"/>
                  </a:lnTo>
                  <a:lnTo>
                    <a:pt x="465541" y="584200"/>
                  </a:lnTo>
                  <a:lnTo>
                    <a:pt x="457602" y="585788"/>
                  </a:lnTo>
                  <a:lnTo>
                    <a:pt x="449663" y="587375"/>
                  </a:lnTo>
                  <a:lnTo>
                    <a:pt x="441407" y="588328"/>
                  </a:lnTo>
                  <a:lnTo>
                    <a:pt x="433150" y="588963"/>
                  </a:lnTo>
                  <a:lnTo>
                    <a:pt x="424576" y="589280"/>
                  </a:lnTo>
                  <a:lnTo>
                    <a:pt x="140678" y="589280"/>
                  </a:lnTo>
                  <a:lnTo>
                    <a:pt x="140678" y="1836103"/>
                  </a:lnTo>
                  <a:lnTo>
                    <a:pt x="140678" y="1838643"/>
                  </a:lnTo>
                  <a:lnTo>
                    <a:pt x="140996" y="1840548"/>
                  </a:lnTo>
                  <a:lnTo>
                    <a:pt x="141948" y="1842770"/>
                  </a:lnTo>
                  <a:lnTo>
                    <a:pt x="142584" y="1844993"/>
                  </a:lnTo>
                  <a:lnTo>
                    <a:pt x="143536" y="1847215"/>
                  </a:lnTo>
                  <a:lnTo>
                    <a:pt x="144807" y="1849120"/>
                  </a:lnTo>
                  <a:lnTo>
                    <a:pt x="147665" y="1852613"/>
                  </a:lnTo>
                  <a:lnTo>
                    <a:pt x="151475" y="1855470"/>
                  </a:lnTo>
                  <a:lnTo>
                    <a:pt x="153063" y="1856740"/>
                  </a:lnTo>
                  <a:lnTo>
                    <a:pt x="155286" y="1857693"/>
                  </a:lnTo>
                  <a:lnTo>
                    <a:pt x="157191" y="1858645"/>
                  </a:lnTo>
                  <a:lnTo>
                    <a:pt x="159732" y="1858963"/>
                  </a:lnTo>
                  <a:lnTo>
                    <a:pt x="161955" y="1859280"/>
                  </a:lnTo>
                  <a:lnTo>
                    <a:pt x="164495" y="1859598"/>
                  </a:lnTo>
                  <a:lnTo>
                    <a:pt x="1553180" y="1859598"/>
                  </a:lnTo>
                  <a:lnTo>
                    <a:pt x="1556038" y="1859280"/>
                  </a:lnTo>
                  <a:lnTo>
                    <a:pt x="1557943" y="1858963"/>
                  </a:lnTo>
                  <a:lnTo>
                    <a:pt x="1560484" y="1858645"/>
                  </a:lnTo>
                  <a:lnTo>
                    <a:pt x="1562389" y="1857693"/>
                  </a:lnTo>
                  <a:lnTo>
                    <a:pt x="1564612" y="1856740"/>
                  </a:lnTo>
                  <a:lnTo>
                    <a:pt x="1566517" y="1855470"/>
                  </a:lnTo>
                  <a:lnTo>
                    <a:pt x="1570010" y="1852613"/>
                  </a:lnTo>
                  <a:lnTo>
                    <a:pt x="1572868" y="1849120"/>
                  </a:lnTo>
                  <a:lnTo>
                    <a:pt x="1574139" y="1847215"/>
                  </a:lnTo>
                  <a:lnTo>
                    <a:pt x="1575091" y="1844993"/>
                  </a:lnTo>
                  <a:lnTo>
                    <a:pt x="1576044" y="1842770"/>
                  </a:lnTo>
                  <a:lnTo>
                    <a:pt x="1576679" y="1840548"/>
                  </a:lnTo>
                  <a:lnTo>
                    <a:pt x="1576997" y="1838643"/>
                  </a:lnTo>
                  <a:lnTo>
                    <a:pt x="1576997" y="1836103"/>
                  </a:lnTo>
                  <a:lnTo>
                    <a:pt x="1576997" y="164782"/>
                  </a:lnTo>
                  <a:lnTo>
                    <a:pt x="1576997" y="161925"/>
                  </a:lnTo>
                  <a:lnTo>
                    <a:pt x="1576679" y="160020"/>
                  </a:lnTo>
                  <a:lnTo>
                    <a:pt x="1576044" y="157480"/>
                  </a:lnTo>
                  <a:lnTo>
                    <a:pt x="1575091" y="155257"/>
                  </a:lnTo>
                  <a:lnTo>
                    <a:pt x="1574139" y="153352"/>
                  </a:lnTo>
                  <a:lnTo>
                    <a:pt x="1572868" y="151447"/>
                  </a:lnTo>
                  <a:lnTo>
                    <a:pt x="1570010" y="147955"/>
                  </a:lnTo>
                  <a:lnTo>
                    <a:pt x="1566517" y="145097"/>
                  </a:lnTo>
                  <a:lnTo>
                    <a:pt x="1564612" y="143827"/>
                  </a:lnTo>
                  <a:lnTo>
                    <a:pt x="1562389" y="142875"/>
                  </a:lnTo>
                  <a:lnTo>
                    <a:pt x="1560484" y="141922"/>
                  </a:lnTo>
                  <a:lnTo>
                    <a:pt x="1557943" y="141287"/>
                  </a:lnTo>
                  <a:lnTo>
                    <a:pt x="1556038" y="140970"/>
                  </a:lnTo>
                  <a:lnTo>
                    <a:pt x="1553180" y="140970"/>
                  </a:lnTo>
                  <a:lnTo>
                    <a:pt x="589072" y="140970"/>
                  </a:lnTo>
                  <a:close/>
                  <a:moveTo>
                    <a:pt x="489358" y="0"/>
                  </a:moveTo>
                  <a:lnTo>
                    <a:pt x="1553180" y="0"/>
                  </a:lnTo>
                  <a:lnTo>
                    <a:pt x="1562071" y="317"/>
                  </a:lnTo>
                  <a:lnTo>
                    <a:pt x="1570010" y="952"/>
                  </a:lnTo>
                  <a:lnTo>
                    <a:pt x="1578584" y="2222"/>
                  </a:lnTo>
                  <a:lnTo>
                    <a:pt x="1586523" y="3492"/>
                  </a:lnTo>
                  <a:lnTo>
                    <a:pt x="1594462" y="5397"/>
                  </a:lnTo>
                  <a:lnTo>
                    <a:pt x="1602084" y="7620"/>
                  </a:lnTo>
                  <a:lnTo>
                    <a:pt x="1609705" y="10160"/>
                  </a:lnTo>
                  <a:lnTo>
                    <a:pt x="1617644" y="13017"/>
                  </a:lnTo>
                  <a:lnTo>
                    <a:pt x="1624630" y="16192"/>
                  </a:lnTo>
                  <a:lnTo>
                    <a:pt x="1631617" y="20002"/>
                  </a:lnTo>
                  <a:lnTo>
                    <a:pt x="1638603" y="23812"/>
                  </a:lnTo>
                  <a:lnTo>
                    <a:pt x="1645589" y="28257"/>
                  </a:lnTo>
                  <a:lnTo>
                    <a:pt x="1651623" y="32702"/>
                  </a:lnTo>
                  <a:lnTo>
                    <a:pt x="1657974" y="37782"/>
                  </a:lnTo>
                  <a:lnTo>
                    <a:pt x="1664008" y="42862"/>
                  </a:lnTo>
                  <a:lnTo>
                    <a:pt x="1669724" y="48260"/>
                  </a:lnTo>
                  <a:lnTo>
                    <a:pt x="1675122" y="53975"/>
                  </a:lnTo>
                  <a:lnTo>
                    <a:pt x="1680203" y="60007"/>
                  </a:lnTo>
                  <a:lnTo>
                    <a:pt x="1685284" y="66357"/>
                  </a:lnTo>
                  <a:lnTo>
                    <a:pt x="1689730" y="72390"/>
                  </a:lnTo>
                  <a:lnTo>
                    <a:pt x="1694176" y="79375"/>
                  </a:lnTo>
                  <a:lnTo>
                    <a:pt x="1697987" y="86360"/>
                  </a:lnTo>
                  <a:lnTo>
                    <a:pt x="1701797" y="93345"/>
                  </a:lnTo>
                  <a:lnTo>
                    <a:pt x="1704973" y="100647"/>
                  </a:lnTo>
                  <a:lnTo>
                    <a:pt x="1707831" y="108267"/>
                  </a:lnTo>
                  <a:lnTo>
                    <a:pt x="1710371" y="115570"/>
                  </a:lnTo>
                  <a:lnTo>
                    <a:pt x="1712594" y="123507"/>
                  </a:lnTo>
                  <a:lnTo>
                    <a:pt x="1714500" y="131445"/>
                  </a:lnTo>
                  <a:lnTo>
                    <a:pt x="1715770" y="139382"/>
                  </a:lnTo>
                  <a:lnTo>
                    <a:pt x="1717040" y="147637"/>
                  </a:lnTo>
                  <a:lnTo>
                    <a:pt x="1717675" y="155892"/>
                  </a:lnTo>
                  <a:lnTo>
                    <a:pt x="1717675" y="164782"/>
                  </a:lnTo>
                  <a:lnTo>
                    <a:pt x="1717675" y="1836103"/>
                  </a:lnTo>
                  <a:lnTo>
                    <a:pt x="1717675" y="1844358"/>
                  </a:lnTo>
                  <a:lnTo>
                    <a:pt x="1717040" y="1852613"/>
                  </a:lnTo>
                  <a:lnTo>
                    <a:pt x="1715770" y="1861185"/>
                  </a:lnTo>
                  <a:lnTo>
                    <a:pt x="1714500" y="1869123"/>
                  </a:lnTo>
                  <a:lnTo>
                    <a:pt x="1712594" y="1877060"/>
                  </a:lnTo>
                  <a:lnTo>
                    <a:pt x="1710371" y="1884680"/>
                  </a:lnTo>
                  <a:lnTo>
                    <a:pt x="1707831" y="1892300"/>
                  </a:lnTo>
                  <a:lnTo>
                    <a:pt x="1704973" y="1900238"/>
                  </a:lnTo>
                  <a:lnTo>
                    <a:pt x="1701797" y="1907223"/>
                  </a:lnTo>
                  <a:lnTo>
                    <a:pt x="1697987" y="1914208"/>
                  </a:lnTo>
                  <a:lnTo>
                    <a:pt x="1694176" y="1921193"/>
                  </a:lnTo>
                  <a:lnTo>
                    <a:pt x="1689730" y="1927860"/>
                  </a:lnTo>
                  <a:lnTo>
                    <a:pt x="1685284" y="1934210"/>
                  </a:lnTo>
                  <a:lnTo>
                    <a:pt x="1680203" y="1940560"/>
                  </a:lnTo>
                  <a:lnTo>
                    <a:pt x="1675122" y="1946275"/>
                  </a:lnTo>
                  <a:lnTo>
                    <a:pt x="1669724" y="1952308"/>
                  </a:lnTo>
                  <a:lnTo>
                    <a:pt x="1664008" y="1957705"/>
                  </a:lnTo>
                  <a:lnTo>
                    <a:pt x="1657974" y="1962785"/>
                  </a:lnTo>
                  <a:lnTo>
                    <a:pt x="1651623" y="1967865"/>
                  </a:lnTo>
                  <a:lnTo>
                    <a:pt x="1645589" y="1972310"/>
                  </a:lnTo>
                  <a:lnTo>
                    <a:pt x="1638603" y="1976755"/>
                  </a:lnTo>
                  <a:lnTo>
                    <a:pt x="1631617" y="1980565"/>
                  </a:lnTo>
                  <a:lnTo>
                    <a:pt x="1624630" y="1984375"/>
                  </a:lnTo>
                  <a:lnTo>
                    <a:pt x="1617644" y="1987550"/>
                  </a:lnTo>
                  <a:lnTo>
                    <a:pt x="1609705" y="1990408"/>
                  </a:lnTo>
                  <a:lnTo>
                    <a:pt x="1602084" y="1992948"/>
                  </a:lnTo>
                  <a:lnTo>
                    <a:pt x="1594462" y="1995170"/>
                  </a:lnTo>
                  <a:lnTo>
                    <a:pt x="1586523" y="1997075"/>
                  </a:lnTo>
                  <a:lnTo>
                    <a:pt x="1578584" y="1998345"/>
                  </a:lnTo>
                  <a:lnTo>
                    <a:pt x="1570010" y="1999615"/>
                  </a:lnTo>
                  <a:lnTo>
                    <a:pt x="1562071" y="2000250"/>
                  </a:lnTo>
                  <a:lnTo>
                    <a:pt x="1553180" y="2000250"/>
                  </a:lnTo>
                  <a:lnTo>
                    <a:pt x="164495" y="2000250"/>
                  </a:lnTo>
                  <a:lnTo>
                    <a:pt x="155604" y="2000250"/>
                  </a:lnTo>
                  <a:lnTo>
                    <a:pt x="147665" y="1999615"/>
                  </a:lnTo>
                  <a:lnTo>
                    <a:pt x="139408" y="1998345"/>
                  </a:lnTo>
                  <a:lnTo>
                    <a:pt x="131152" y="1997075"/>
                  </a:lnTo>
                  <a:lnTo>
                    <a:pt x="123213" y="1995170"/>
                  </a:lnTo>
                  <a:lnTo>
                    <a:pt x="115591" y="1992948"/>
                  </a:lnTo>
                  <a:lnTo>
                    <a:pt x="107970" y="1990408"/>
                  </a:lnTo>
                  <a:lnTo>
                    <a:pt x="100348" y="1987550"/>
                  </a:lnTo>
                  <a:lnTo>
                    <a:pt x="93044" y="1984375"/>
                  </a:lnTo>
                  <a:lnTo>
                    <a:pt x="86058" y="1980565"/>
                  </a:lnTo>
                  <a:lnTo>
                    <a:pt x="79072" y="1976755"/>
                  </a:lnTo>
                  <a:lnTo>
                    <a:pt x="72721" y="1972310"/>
                  </a:lnTo>
                  <a:lnTo>
                    <a:pt x="66052" y="1967865"/>
                  </a:lnTo>
                  <a:lnTo>
                    <a:pt x="59701" y="1962785"/>
                  </a:lnTo>
                  <a:lnTo>
                    <a:pt x="53667" y="1957705"/>
                  </a:lnTo>
                  <a:lnTo>
                    <a:pt x="48269" y="1952308"/>
                  </a:lnTo>
                  <a:lnTo>
                    <a:pt x="42553" y="1946275"/>
                  </a:lnTo>
                  <a:lnTo>
                    <a:pt x="37472" y="1940560"/>
                  </a:lnTo>
                  <a:lnTo>
                    <a:pt x="32391" y="1934210"/>
                  </a:lnTo>
                  <a:lnTo>
                    <a:pt x="27945" y="1927860"/>
                  </a:lnTo>
                  <a:lnTo>
                    <a:pt x="23817" y="1921193"/>
                  </a:lnTo>
                  <a:lnTo>
                    <a:pt x="19688" y="1914208"/>
                  </a:lnTo>
                  <a:lnTo>
                    <a:pt x="16195" y="1907223"/>
                  </a:lnTo>
                  <a:lnTo>
                    <a:pt x="12702" y="1900238"/>
                  </a:lnTo>
                  <a:lnTo>
                    <a:pt x="9844" y="1892300"/>
                  </a:lnTo>
                  <a:lnTo>
                    <a:pt x="7304" y="1884680"/>
                  </a:lnTo>
                  <a:lnTo>
                    <a:pt x="5081" y="1877060"/>
                  </a:lnTo>
                  <a:lnTo>
                    <a:pt x="3175" y="1869123"/>
                  </a:lnTo>
                  <a:lnTo>
                    <a:pt x="1905" y="1861185"/>
                  </a:lnTo>
                  <a:lnTo>
                    <a:pt x="635" y="1852613"/>
                  </a:lnTo>
                  <a:lnTo>
                    <a:pt x="0" y="1844358"/>
                  </a:lnTo>
                  <a:lnTo>
                    <a:pt x="0" y="1836103"/>
                  </a:lnTo>
                  <a:lnTo>
                    <a:pt x="0" y="489585"/>
                  </a:lnTo>
                  <a:lnTo>
                    <a:pt x="4893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55" name="组合 54"/>
          <p:cNvGrpSpPr>
            <a:grpSpLocks/>
          </p:cNvGrpSpPr>
          <p:nvPr/>
        </p:nvGrpSpPr>
        <p:grpSpPr bwMode="auto">
          <a:xfrm>
            <a:off x="3767138" y="2298700"/>
            <a:ext cx="712787" cy="712788"/>
            <a:chOff x="6464913" y="2296397"/>
            <a:chExt cx="712788" cy="712787"/>
          </a:xfrm>
        </p:grpSpPr>
        <p:sp>
          <p:nvSpPr>
            <p:cNvPr id="56" name="橢圓 7"/>
            <p:cNvSpPr>
              <a:spLocks noChangeArrowheads="1"/>
            </p:cNvSpPr>
            <p:nvPr/>
          </p:nvSpPr>
          <p:spPr bwMode="auto">
            <a:xfrm>
              <a:off x="6464913" y="2296397"/>
              <a:ext cx="712788" cy="71278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233363" indent="-23336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lang="zh-TW" altLang="en-US" sz="3200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</a:endParaRPr>
            </a:p>
          </p:txBody>
        </p:sp>
        <p:sp>
          <p:nvSpPr>
            <p:cNvPr id="57" name="KSO_Shape"/>
            <p:cNvSpPr>
              <a:spLocks/>
            </p:cNvSpPr>
            <p:nvPr/>
          </p:nvSpPr>
          <p:spPr bwMode="auto">
            <a:xfrm>
              <a:off x="6631600" y="2459910"/>
              <a:ext cx="414339" cy="352425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58" name="组合 57"/>
          <p:cNvGrpSpPr>
            <a:grpSpLocks/>
          </p:cNvGrpSpPr>
          <p:nvPr/>
        </p:nvGrpSpPr>
        <p:grpSpPr bwMode="auto">
          <a:xfrm>
            <a:off x="4479925" y="3824288"/>
            <a:ext cx="711200" cy="711200"/>
            <a:chOff x="7177701" y="3821983"/>
            <a:chExt cx="711200" cy="711200"/>
          </a:xfrm>
        </p:grpSpPr>
        <p:sp>
          <p:nvSpPr>
            <p:cNvPr id="59" name="橢圓 9"/>
            <p:cNvSpPr>
              <a:spLocks noChangeArrowheads="1"/>
            </p:cNvSpPr>
            <p:nvPr/>
          </p:nvSpPr>
          <p:spPr bwMode="auto">
            <a:xfrm>
              <a:off x="7177701" y="3821983"/>
              <a:ext cx="711200" cy="711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233363" indent="-23336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lang="zh-TW" altLang="en-US" sz="3200" dirty="0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</a:endParaRPr>
            </a:p>
          </p:txBody>
        </p:sp>
        <p:sp>
          <p:nvSpPr>
            <p:cNvPr id="60" name="KSO_Shape"/>
            <p:cNvSpPr>
              <a:spLocks noChangeArrowheads="1"/>
            </p:cNvSpPr>
            <p:nvPr/>
          </p:nvSpPr>
          <p:spPr bwMode="auto">
            <a:xfrm>
              <a:off x="7331689" y="4015658"/>
              <a:ext cx="403225" cy="323850"/>
            </a:xfrm>
            <a:custGeom>
              <a:avLst/>
              <a:gdLst>
                <a:gd name="T0" fmla="*/ 552105 w 2874963"/>
                <a:gd name="T1" fmla="*/ 1256550 h 2311400"/>
                <a:gd name="T2" fmla="*/ 814407 w 2874963"/>
                <a:gd name="T3" fmla="*/ 1166381 h 2311400"/>
                <a:gd name="T4" fmla="*/ 861857 w 2874963"/>
                <a:gd name="T5" fmla="*/ 1221938 h 2311400"/>
                <a:gd name="T6" fmla="*/ 529108 w 2874963"/>
                <a:gd name="T7" fmla="*/ 1452571 h 2311400"/>
                <a:gd name="T8" fmla="*/ 122756 w 2874963"/>
                <a:gd name="T9" fmla="*/ 1358877 h 2311400"/>
                <a:gd name="T10" fmla="*/ 175912 w 2874963"/>
                <a:gd name="T11" fmla="*/ 1192357 h 2311400"/>
                <a:gd name="T12" fmla="*/ 277118 w 2874963"/>
                <a:gd name="T13" fmla="*/ 1128994 h 2311400"/>
                <a:gd name="T14" fmla="*/ 305052 w 2874963"/>
                <a:gd name="T15" fmla="*/ 1242809 h 2311400"/>
                <a:gd name="T16" fmla="*/ 994050 w 2874963"/>
                <a:gd name="T17" fmla="*/ 853464 h 2311400"/>
                <a:gd name="T18" fmla="*/ 644668 w 2874963"/>
                <a:gd name="T19" fmla="*/ 666225 h 2311400"/>
                <a:gd name="T20" fmla="*/ 675774 w 2874963"/>
                <a:gd name="T21" fmla="*/ 776137 h 2311400"/>
                <a:gd name="T22" fmla="*/ 719353 w 2874963"/>
                <a:gd name="T23" fmla="*/ 821032 h 2311400"/>
                <a:gd name="T24" fmla="*/ 694258 w 2874963"/>
                <a:gd name="T25" fmla="*/ 885897 h 2311400"/>
                <a:gd name="T26" fmla="*/ 639408 w 2874963"/>
                <a:gd name="T27" fmla="*/ 997010 h 2311400"/>
                <a:gd name="T28" fmla="*/ 561868 w 2874963"/>
                <a:gd name="T29" fmla="*/ 1068783 h 2311400"/>
                <a:gd name="T30" fmla="*/ 506117 w 2874963"/>
                <a:gd name="T31" fmla="*/ 1079143 h 2311400"/>
                <a:gd name="T32" fmla="*/ 449013 w 2874963"/>
                <a:gd name="T33" fmla="*/ 1059924 h 2311400"/>
                <a:gd name="T34" fmla="*/ 372374 w 2874963"/>
                <a:gd name="T35" fmla="*/ 966830 h 2311400"/>
                <a:gd name="T36" fmla="*/ 317074 w 2874963"/>
                <a:gd name="T37" fmla="*/ 867429 h 2311400"/>
                <a:gd name="T38" fmla="*/ 315722 w 2874963"/>
                <a:gd name="T39" fmla="*/ 807819 h 2311400"/>
                <a:gd name="T40" fmla="*/ 360804 w 2874963"/>
                <a:gd name="T41" fmla="*/ 726436 h 2311400"/>
                <a:gd name="T42" fmla="*/ 420311 w 2874963"/>
                <a:gd name="T43" fmla="*/ 688148 h 2311400"/>
                <a:gd name="T44" fmla="*/ 541281 w 2874963"/>
                <a:gd name="T45" fmla="*/ 679889 h 2311400"/>
                <a:gd name="T46" fmla="*/ 615816 w 2874963"/>
                <a:gd name="T47" fmla="*/ 642201 h 2311400"/>
                <a:gd name="T48" fmla="*/ 607328 w 2874963"/>
                <a:gd name="T49" fmla="*/ 550770 h 2311400"/>
                <a:gd name="T50" fmla="*/ 652075 w 2874963"/>
                <a:gd name="T51" fmla="*/ 576010 h 2311400"/>
                <a:gd name="T52" fmla="*/ 690816 w 2874963"/>
                <a:gd name="T53" fmla="*/ 613419 h 2311400"/>
                <a:gd name="T54" fmla="*/ 708834 w 2874963"/>
                <a:gd name="T55" fmla="*/ 715281 h 2311400"/>
                <a:gd name="T56" fmla="*/ 684809 w 2874963"/>
                <a:gd name="T57" fmla="*/ 784841 h 2311400"/>
                <a:gd name="T58" fmla="*/ 653727 w 2874963"/>
                <a:gd name="T59" fmla="*/ 664651 h 2311400"/>
                <a:gd name="T60" fmla="*/ 590811 w 2874963"/>
                <a:gd name="T61" fmla="*/ 648726 h 2311400"/>
                <a:gd name="T62" fmla="*/ 495911 w 2874963"/>
                <a:gd name="T63" fmla="*/ 681177 h 2311400"/>
                <a:gd name="T64" fmla="*/ 382693 w 2874963"/>
                <a:gd name="T65" fmla="*/ 672613 h 2311400"/>
                <a:gd name="T66" fmla="*/ 342000 w 2874963"/>
                <a:gd name="T67" fmla="*/ 784841 h 2311400"/>
                <a:gd name="T68" fmla="*/ 316624 w 2874963"/>
                <a:gd name="T69" fmla="*/ 733159 h 2311400"/>
                <a:gd name="T70" fmla="*/ 334342 w 2874963"/>
                <a:gd name="T71" fmla="*/ 634002 h 2311400"/>
                <a:gd name="T72" fmla="*/ 392753 w 2874963"/>
                <a:gd name="T73" fmla="*/ 561737 h 2311400"/>
                <a:gd name="T74" fmla="*/ 513330 w 2874963"/>
                <a:gd name="T75" fmla="*/ 530788 h 2311400"/>
                <a:gd name="T76" fmla="*/ 816493 w 2874963"/>
                <a:gd name="T77" fmla="*/ 367350 h 2311400"/>
                <a:gd name="T78" fmla="*/ 816493 w 2874963"/>
                <a:gd name="T79" fmla="*/ 418842 h 2311400"/>
                <a:gd name="T80" fmla="*/ 1079641 w 2874963"/>
                <a:gd name="T81" fmla="*/ 426048 h 2311400"/>
                <a:gd name="T82" fmla="*/ 1093467 w 2874963"/>
                <a:gd name="T83" fmla="*/ 377108 h 2311400"/>
                <a:gd name="T84" fmla="*/ 1049584 w 2874963"/>
                <a:gd name="T85" fmla="*/ 364048 h 2311400"/>
                <a:gd name="T86" fmla="*/ 1023434 w 2874963"/>
                <a:gd name="T87" fmla="*/ 392871 h 2311400"/>
                <a:gd name="T88" fmla="*/ 856619 w 2874963"/>
                <a:gd name="T89" fmla="*/ 372605 h 2311400"/>
                <a:gd name="T90" fmla="*/ 927854 w 2874963"/>
                <a:gd name="T91" fmla="*/ 64403 h 2311400"/>
                <a:gd name="T92" fmla="*/ 904258 w 2874963"/>
                <a:gd name="T93" fmla="*/ 91875 h 2311400"/>
                <a:gd name="T94" fmla="*/ 905010 w 2874963"/>
                <a:gd name="T95" fmla="*/ 129406 h 2311400"/>
                <a:gd name="T96" fmla="*/ 930108 w 2874963"/>
                <a:gd name="T97" fmla="*/ 155677 h 2311400"/>
                <a:gd name="T98" fmla="*/ 967829 w 2874963"/>
                <a:gd name="T99" fmla="*/ 158379 h 2311400"/>
                <a:gd name="T100" fmla="*/ 996233 w 2874963"/>
                <a:gd name="T101" fmla="*/ 136162 h 2311400"/>
                <a:gd name="T102" fmla="*/ 1002845 w 2874963"/>
                <a:gd name="T103" fmla="*/ 99081 h 2311400"/>
                <a:gd name="T104" fmla="*/ 983158 w 2874963"/>
                <a:gd name="T105" fmla="*/ 68306 h 2311400"/>
                <a:gd name="T106" fmla="*/ 881566 w 2874963"/>
                <a:gd name="T107" fmla="*/ 0 h 2311400"/>
                <a:gd name="T108" fmla="*/ 1048381 w 2874963"/>
                <a:gd name="T109" fmla="*/ 20417 h 2311400"/>
                <a:gd name="T110" fmla="*/ 1859163 w 2874963"/>
                <a:gd name="T111" fmla="*/ 308953 h 2311400"/>
                <a:gd name="T112" fmla="*/ 1899590 w 2874963"/>
                <a:gd name="T113" fmla="*/ 355791 h 2311400"/>
                <a:gd name="T114" fmla="*/ 2705 w 2874963"/>
                <a:gd name="T115" fmla="*/ 364048 h 2311400"/>
                <a:gd name="T116" fmla="*/ 38623 w 2874963"/>
                <a:gd name="T117" fmla="*/ 313456 h 2311400"/>
                <a:gd name="T118" fmla="*/ 855416 w 2874963"/>
                <a:gd name="T119" fmla="*/ 26121 h 23114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874963" h="2311400">
                  <a:moveTo>
                    <a:pt x="1500188" y="1927225"/>
                  </a:moveTo>
                  <a:lnTo>
                    <a:pt x="2676526" y="1927225"/>
                  </a:lnTo>
                  <a:lnTo>
                    <a:pt x="2676526" y="1949450"/>
                  </a:lnTo>
                  <a:lnTo>
                    <a:pt x="1500188" y="1949450"/>
                  </a:lnTo>
                  <a:lnTo>
                    <a:pt x="1500188" y="1927225"/>
                  </a:lnTo>
                  <a:close/>
                  <a:moveTo>
                    <a:pt x="1500188" y="1706563"/>
                  </a:moveTo>
                  <a:lnTo>
                    <a:pt x="2676526" y="1706563"/>
                  </a:lnTo>
                  <a:lnTo>
                    <a:pt x="2676526" y="1728788"/>
                  </a:lnTo>
                  <a:lnTo>
                    <a:pt x="1500188" y="1728788"/>
                  </a:lnTo>
                  <a:lnTo>
                    <a:pt x="1500188" y="1706563"/>
                  </a:lnTo>
                  <a:close/>
                  <a:moveTo>
                    <a:pt x="741023" y="1676400"/>
                  </a:moveTo>
                  <a:lnTo>
                    <a:pt x="803616" y="1676400"/>
                  </a:lnTo>
                  <a:lnTo>
                    <a:pt x="835026" y="1736633"/>
                  </a:lnTo>
                  <a:lnTo>
                    <a:pt x="813107" y="1759278"/>
                  </a:lnTo>
                  <a:lnTo>
                    <a:pt x="833218" y="1897860"/>
                  </a:lnTo>
                  <a:lnTo>
                    <a:pt x="772432" y="2124075"/>
                  </a:lnTo>
                  <a:lnTo>
                    <a:pt x="711647" y="1897860"/>
                  </a:lnTo>
                  <a:lnTo>
                    <a:pt x="731532" y="1759278"/>
                  </a:lnTo>
                  <a:lnTo>
                    <a:pt x="709613" y="1736633"/>
                  </a:lnTo>
                  <a:lnTo>
                    <a:pt x="741023" y="1676400"/>
                  </a:lnTo>
                  <a:close/>
                  <a:moveTo>
                    <a:pt x="1033510" y="1660525"/>
                  </a:moveTo>
                  <a:lnTo>
                    <a:pt x="1069768" y="1677761"/>
                  </a:lnTo>
                  <a:lnTo>
                    <a:pt x="1107612" y="1695904"/>
                  </a:lnTo>
                  <a:lnTo>
                    <a:pt x="1126421" y="1705202"/>
                  </a:lnTo>
                  <a:lnTo>
                    <a:pt x="1145003" y="1714727"/>
                  </a:lnTo>
                  <a:lnTo>
                    <a:pt x="1163585" y="1724252"/>
                  </a:lnTo>
                  <a:lnTo>
                    <a:pt x="1181261" y="1734004"/>
                  </a:lnTo>
                  <a:lnTo>
                    <a:pt x="1198257" y="1743302"/>
                  </a:lnTo>
                  <a:lnTo>
                    <a:pt x="1214346" y="1752600"/>
                  </a:lnTo>
                  <a:lnTo>
                    <a:pt x="1229076" y="1761671"/>
                  </a:lnTo>
                  <a:lnTo>
                    <a:pt x="1242673" y="1770289"/>
                  </a:lnTo>
                  <a:lnTo>
                    <a:pt x="1248792" y="1774598"/>
                  </a:lnTo>
                  <a:lnTo>
                    <a:pt x="1254683" y="1778680"/>
                  </a:lnTo>
                  <a:lnTo>
                    <a:pt x="1259896" y="1782762"/>
                  </a:lnTo>
                  <a:lnTo>
                    <a:pt x="1264881" y="1786618"/>
                  </a:lnTo>
                  <a:lnTo>
                    <a:pt x="1269187" y="1790473"/>
                  </a:lnTo>
                  <a:lnTo>
                    <a:pt x="1273039" y="1794102"/>
                  </a:lnTo>
                  <a:lnTo>
                    <a:pt x="1276438" y="1797504"/>
                  </a:lnTo>
                  <a:lnTo>
                    <a:pt x="1278931" y="1800905"/>
                  </a:lnTo>
                  <a:lnTo>
                    <a:pt x="1281197" y="1803627"/>
                  </a:lnTo>
                  <a:lnTo>
                    <a:pt x="1283237" y="1807029"/>
                  </a:lnTo>
                  <a:lnTo>
                    <a:pt x="1287542" y="1814739"/>
                  </a:lnTo>
                  <a:lnTo>
                    <a:pt x="1291621" y="1823811"/>
                  </a:lnTo>
                  <a:lnTo>
                    <a:pt x="1296380" y="1834016"/>
                  </a:lnTo>
                  <a:lnTo>
                    <a:pt x="1300686" y="1845582"/>
                  </a:lnTo>
                  <a:lnTo>
                    <a:pt x="1305445" y="1858282"/>
                  </a:lnTo>
                  <a:lnTo>
                    <a:pt x="1310203" y="1871889"/>
                  </a:lnTo>
                  <a:lnTo>
                    <a:pt x="1314736" y="1886404"/>
                  </a:lnTo>
                  <a:lnTo>
                    <a:pt x="1319495" y="1901371"/>
                  </a:lnTo>
                  <a:lnTo>
                    <a:pt x="1324027" y="1917246"/>
                  </a:lnTo>
                  <a:lnTo>
                    <a:pt x="1333318" y="1950130"/>
                  </a:lnTo>
                  <a:lnTo>
                    <a:pt x="1342382" y="1984375"/>
                  </a:lnTo>
                  <a:lnTo>
                    <a:pt x="1350994" y="2018620"/>
                  </a:lnTo>
                  <a:lnTo>
                    <a:pt x="1359378" y="2052411"/>
                  </a:lnTo>
                  <a:lnTo>
                    <a:pt x="1366857" y="2084388"/>
                  </a:lnTo>
                  <a:lnTo>
                    <a:pt x="1373655" y="2114097"/>
                  </a:lnTo>
                  <a:lnTo>
                    <a:pt x="1379320" y="2140404"/>
                  </a:lnTo>
                  <a:lnTo>
                    <a:pt x="1387478" y="2179184"/>
                  </a:lnTo>
                  <a:lnTo>
                    <a:pt x="1390651" y="2193925"/>
                  </a:lnTo>
                  <a:lnTo>
                    <a:pt x="798513" y="2193925"/>
                  </a:lnTo>
                  <a:lnTo>
                    <a:pt x="1111918" y="1875064"/>
                  </a:lnTo>
                  <a:lnTo>
                    <a:pt x="1011755" y="1800905"/>
                  </a:lnTo>
                  <a:lnTo>
                    <a:pt x="1094922" y="1766661"/>
                  </a:lnTo>
                  <a:lnTo>
                    <a:pt x="1033510" y="1660525"/>
                  </a:lnTo>
                  <a:close/>
                  <a:moveTo>
                    <a:pt x="511355" y="1660525"/>
                  </a:moveTo>
                  <a:lnTo>
                    <a:pt x="449944" y="1766661"/>
                  </a:lnTo>
                  <a:lnTo>
                    <a:pt x="532657" y="1800905"/>
                  </a:lnTo>
                  <a:lnTo>
                    <a:pt x="432494" y="1875064"/>
                  </a:lnTo>
                  <a:lnTo>
                    <a:pt x="746126" y="2193925"/>
                  </a:lnTo>
                  <a:lnTo>
                    <a:pt x="153988" y="2193925"/>
                  </a:lnTo>
                  <a:lnTo>
                    <a:pt x="157160" y="2179184"/>
                  </a:lnTo>
                  <a:lnTo>
                    <a:pt x="165318" y="2140404"/>
                  </a:lnTo>
                  <a:lnTo>
                    <a:pt x="171210" y="2114097"/>
                  </a:lnTo>
                  <a:lnTo>
                    <a:pt x="177782" y="2084388"/>
                  </a:lnTo>
                  <a:lnTo>
                    <a:pt x="185260" y="2052411"/>
                  </a:lnTo>
                  <a:lnTo>
                    <a:pt x="193418" y="2018620"/>
                  </a:lnTo>
                  <a:lnTo>
                    <a:pt x="202256" y="1984375"/>
                  </a:lnTo>
                  <a:lnTo>
                    <a:pt x="211321" y="1950130"/>
                  </a:lnTo>
                  <a:lnTo>
                    <a:pt x="220385" y="1917246"/>
                  </a:lnTo>
                  <a:lnTo>
                    <a:pt x="224918" y="1901371"/>
                  </a:lnTo>
                  <a:lnTo>
                    <a:pt x="229676" y="1886404"/>
                  </a:lnTo>
                  <a:lnTo>
                    <a:pt x="234209" y="1871889"/>
                  </a:lnTo>
                  <a:lnTo>
                    <a:pt x="238967" y="1858282"/>
                  </a:lnTo>
                  <a:lnTo>
                    <a:pt x="243726" y="1845582"/>
                  </a:lnTo>
                  <a:lnTo>
                    <a:pt x="248259" y="1834016"/>
                  </a:lnTo>
                  <a:lnTo>
                    <a:pt x="252791" y="1823811"/>
                  </a:lnTo>
                  <a:lnTo>
                    <a:pt x="257096" y="1814739"/>
                  </a:lnTo>
                  <a:lnTo>
                    <a:pt x="261175" y="1807029"/>
                  </a:lnTo>
                  <a:lnTo>
                    <a:pt x="263442" y="1803627"/>
                  </a:lnTo>
                  <a:lnTo>
                    <a:pt x="265481" y="1800905"/>
                  </a:lnTo>
                  <a:lnTo>
                    <a:pt x="268200" y="1797504"/>
                  </a:lnTo>
                  <a:lnTo>
                    <a:pt x="271600" y="1794102"/>
                  </a:lnTo>
                  <a:lnTo>
                    <a:pt x="275452" y="1790473"/>
                  </a:lnTo>
                  <a:lnTo>
                    <a:pt x="279984" y="1786618"/>
                  </a:lnTo>
                  <a:lnTo>
                    <a:pt x="284517" y="1782762"/>
                  </a:lnTo>
                  <a:lnTo>
                    <a:pt x="289955" y="1778680"/>
                  </a:lnTo>
                  <a:lnTo>
                    <a:pt x="295621" y="1774598"/>
                  </a:lnTo>
                  <a:lnTo>
                    <a:pt x="301966" y="1770289"/>
                  </a:lnTo>
                  <a:lnTo>
                    <a:pt x="315336" y="1761671"/>
                  </a:lnTo>
                  <a:lnTo>
                    <a:pt x="330066" y="1752600"/>
                  </a:lnTo>
                  <a:lnTo>
                    <a:pt x="346155" y="1743302"/>
                  </a:lnTo>
                  <a:lnTo>
                    <a:pt x="363378" y="1734004"/>
                  </a:lnTo>
                  <a:lnTo>
                    <a:pt x="381053" y="1724252"/>
                  </a:lnTo>
                  <a:lnTo>
                    <a:pt x="399409" y="1714727"/>
                  </a:lnTo>
                  <a:lnTo>
                    <a:pt x="418218" y="1705202"/>
                  </a:lnTo>
                  <a:lnTo>
                    <a:pt x="437253" y="1695904"/>
                  </a:lnTo>
                  <a:lnTo>
                    <a:pt x="475098" y="1677761"/>
                  </a:lnTo>
                  <a:lnTo>
                    <a:pt x="511355" y="1660525"/>
                  </a:lnTo>
                  <a:close/>
                  <a:moveTo>
                    <a:pt x="929254" y="1614488"/>
                  </a:moveTo>
                  <a:lnTo>
                    <a:pt x="950557" y="1623559"/>
                  </a:lnTo>
                  <a:lnTo>
                    <a:pt x="974579" y="1633992"/>
                  </a:lnTo>
                  <a:lnTo>
                    <a:pt x="1004946" y="1647599"/>
                  </a:lnTo>
                  <a:lnTo>
                    <a:pt x="1068853" y="1757817"/>
                  </a:lnTo>
                  <a:lnTo>
                    <a:pt x="975258" y="1796370"/>
                  </a:lnTo>
                  <a:lnTo>
                    <a:pt x="1084263" y="1877106"/>
                  </a:lnTo>
                  <a:lnTo>
                    <a:pt x="773113" y="2193926"/>
                  </a:lnTo>
                  <a:lnTo>
                    <a:pt x="929254" y="1614488"/>
                  </a:lnTo>
                  <a:close/>
                  <a:moveTo>
                    <a:pt x="615947" y="1614488"/>
                  </a:moveTo>
                  <a:lnTo>
                    <a:pt x="773113" y="2193926"/>
                  </a:lnTo>
                  <a:lnTo>
                    <a:pt x="460375" y="1877106"/>
                  </a:lnTo>
                  <a:lnTo>
                    <a:pt x="569936" y="1796370"/>
                  </a:lnTo>
                  <a:lnTo>
                    <a:pt x="475636" y="1757817"/>
                  </a:lnTo>
                  <a:lnTo>
                    <a:pt x="539869" y="1647599"/>
                  </a:lnTo>
                  <a:lnTo>
                    <a:pt x="570619" y="1633992"/>
                  </a:lnTo>
                  <a:lnTo>
                    <a:pt x="594536" y="1623559"/>
                  </a:lnTo>
                  <a:lnTo>
                    <a:pt x="615947" y="1614488"/>
                  </a:lnTo>
                  <a:close/>
                  <a:moveTo>
                    <a:pt x="1500188" y="1487488"/>
                  </a:moveTo>
                  <a:lnTo>
                    <a:pt x="2676526" y="1487488"/>
                  </a:lnTo>
                  <a:lnTo>
                    <a:pt x="2676526" y="1509713"/>
                  </a:lnTo>
                  <a:lnTo>
                    <a:pt x="1500188" y="1509713"/>
                  </a:lnTo>
                  <a:lnTo>
                    <a:pt x="1500188" y="1487488"/>
                  </a:lnTo>
                  <a:close/>
                  <a:moveTo>
                    <a:pt x="1500188" y="1266825"/>
                  </a:moveTo>
                  <a:lnTo>
                    <a:pt x="2676526" y="1266825"/>
                  </a:lnTo>
                  <a:lnTo>
                    <a:pt x="2676526" y="1289050"/>
                  </a:lnTo>
                  <a:lnTo>
                    <a:pt x="1500188" y="1289050"/>
                  </a:lnTo>
                  <a:lnTo>
                    <a:pt x="1500188" y="1266825"/>
                  </a:lnTo>
                  <a:close/>
                  <a:moveTo>
                    <a:pt x="1500188" y="1047750"/>
                  </a:moveTo>
                  <a:lnTo>
                    <a:pt x="2676526" y="1047750"/>
                  </a:lnTo>
                  <a:lnTo>
                    <a:pt x="2676526" y="1068388"/>
                  </a:lnTo>
                  <a:lnTo>
                    <a:pt x="1500188" y="1068388"/>
                  </a:lnTo>
                  <a:lnTo>
                    <a:pt x="1500188" y="1047750"/>
                  </a:lnTo>
                  <a:close/>
                  <a:moveTo>
                    <a:pt x="929369" y="969963"/>
                  </a:moveTo>
                  <a:lnTo>
                    <a:pt x="936399" y="973819"/>
                  </a:lnTo>
                  <a:lnTo>
                    <a:pt x="942522" y="977674"/>
                  </a:lnTo>
                  <a:lnTo>
                    <a:pt x="948872" y="981756"/>
                  </a:lnTo>
                  <a:lnTo>
                    <a:pt x="954315" y="986519"/>
                  </a:lnTo>
                  <a:lnTo>
                    <a:pt x="959531" y="991281"/>
                  </a:lnTo>
                  <a:lnTo>
                    <a:pt x="964294" y="995817"/>
                  </a:lnTo>
                  <a:lnTo>
                    <a:pt x="968829" y="1001033"/>
                  </a:lnTo>
                  <a:lnTo>
                    <a:pt x="972911" y="1006249"/>
                  </a:lnTo>
                  <a:lnTo>
                    <a:pt x="976767" y="1011919"/>
                  </a:lnTo>
                  <a:lnTo>
                    <a:pt x="980395" y="1017588"/>
                  </a:lnTo>
                  <a:lnTo>
                    <a:pt x="983797" y="1023485"/>
                  </a:lnTo>
                  <a:lnTo>
                    <a:pt x="986745" y="1029835"/>
                  </a:lnTo>
                  <a:lnTo>
                    <a:pt x="989467" y="1035958"/>
                  </a:lnTo>
                  <a:lnTo>
                    <a:pt x="992188" y="1042535"/>
                  </a:lnTo>
                  <a:lnTo>
                    <a:pt x="994683" y="1049338"/>
                  </a:lnTo>
                  <a:lnTo>
                    <a:pt x="996724" y="1056368"/>
                  </a:lnTo>
                  <a:lnTo>
                    <a:pt x="998765" y="1063172"/>
                  </a:lnTo>
                  <a:lnTo>
                    <a:pt x="1001033" y="1070883"/>
                  </a:lnTo>
                  <a:lnTo>
                    <a:pt x="1004208" y="1085850"/>
                  </a:lnTo>
                  <a:lnTo>
                    <a:pt x="1007383" y="1101725"/>
                  </a:lnTo>
                  <a:lnTo>
                    <a:pt x="1010558" y="1118508"/>
                  </a:lnTo>
                  <a:lnTo>
                    <a:pt x="1016454" y="1153433"/>
                  </a:lnTo>
                  <a:lnTo>
                    <a:pt x="1019856" y="1172256"/>
                  </a:lnTo>
                  <a:lnTo>
                    <a:pt x="1023712" y="1191306"/>
                  </a:lnTo>
                  <a:lnTo>
                    <a:pt x="1029608" y="1192667"/>
                  </a:lnTo>
                  <a:lnTo>
                    <a:pt x="1035958" y="1194254"/>
                  </a:lnTo>
                  <a:lnTo>
                    <a:pt x="1041628" y="1196295"/>
                  </a:lnTo>
                  <a:lnTo>
                    <a:pt x="1047297" y="1198790"/>
                  </a:lnTo>
                  <a:lnTo>
                    <a:pt x="1052513" y="1201511"/>
                  </a:lnTo>
                  <a:lnTo>
                    <a:pt x="1057729" y="1204459"/>
                  </a:lnTo>
                  <a:lnTo>
                    <a:pt x="1062492" y="1208088"/>
                  </a:lnTo>
                  <a:lnTo>
                    <a:pt x="1066801" y="1211943"/>
                  </a:lnTo>
                  <a:lnTo>
                    <a:pt x="1070883" y="1216025"/>
                  </a:lnTo>
                  <a:lnTo>
                    <a:pt x="1074738" y="1220108"/>
                  </a:lnTo>
                  <a:lnTo>
                    <a:pt x="1078140" y="1224870"/>
                  </a:lnTo>
                  <a:lnTo>
                    <a:pt x="1081088" y="1229633"/>
                  </a:lnTo>
                  <a:lnTo>
                    <a:pt x="1083583" y="1234849"/>
                  </a:lnTo>
                  <a:lnTo>
                    <a:pt x="1085624" y="1240065"/>
                  </a:lnTo>
                  <a:lnTo>
                    <a:pt x="1087212" y="1245734"/>
                  </a:lnTo>
                  <a:lnTo>
                    <a:pt x="1088345" y="1251404"/>
                  </a:lnTo>
                  <a:lnTo>
                    <a:pt x="1089026" y="1257527"/>
                  </a:lnTo>
                  <a:lnTo>
                    <a:pt x="1089026" y="1263424"/>
                  </a:lnTo>
                  <a:lnTo>
                    <a:pt x="1088572" y="1270000"/>
                  </a:lnTo>
                  <a:lnTo>
                    <a:pt x="1087438" y="1276124"/>
                  </a:lnTo>
                  <a:lnTo>
                    <a:pt x="1085624" y="1282927"/>
                  </a:lnTo>
                  <a:lnTo>
                    <a:pt x="1083356" y="1289277"/>
                  </a:lnTo>
                  <a:lnTo>
                    <a:pt x="1080635" y="1296081"/>
                  </a:lnTo>
                  <a:lnTo>
                    <a:pt x="1077006" y="1303111"/>
                  </a:lnTo>
                  <a:lnTo>
                    <a:pt x="1072470" y="1310141"/>
                  </a:lnTo>
                  <a:lnTo>
                    <a:pt x="1067481" y="1317172"/>
                  </a:lnTo>
                  <a:lnTo>
                    <a:pt x="1061585" y="1324202"/>
                  </a:lnTo>
                  <a:lnTo>
                    <a:pt x="1055235" y="1331006"/>
                  </a:lnTo>
                  <a:lnTo>
                    <a:pt x="1047751" y="1338036"/>
                  </a:lnTo>
                  <a:lnTo>
                    <a:pt x="1039587" y="1345293"/>
                  </a:lnTo>
                  <a:lnTo>
                    <a:pt x="1030742" y="1352324"/>
                  </a:lnTo>
                  <a:lnTo>
                    <a:pt x="1020990" y="1359354"/>
                  </a:lnTo>
                  <a:lnTo>
                    <a:pt x="1018269" y="1372281"/>
                  </a:lnTo>
                  <a:lnTo>
                    <a:pt x="1015094" y="1385208"/>
                  </a:lnTo>
                  <a:lnTo>
                    <a:pt x="1011919" y="1398361"/>
                  </a:lnTo>
                  <a:lnTo>
                    <a:pt x="1007836" y="1411061"/>
                  </a:lnTo>
                  <a:lnTo>
                    <a:pt x="1003754" y="1423761"/>
                  </a:lnTo>
                  <a:lnTo>
                    <a:pt x="999445" y="1436008"/>
                  </a:lnTo>
                  <a:lnTo>
                    <a:pt x="994456" y="1448254"/>
                  </a:lnTo>
                  <a:lnTo>
                    <a:pt x="989240" y="1460274"/>
                  </a:lnTo>
                  <a:lnTo>
                    <a:pt x="983570" y="1472066"/>
                  </a:lnTo>
                  <a:lnTo>
                    <a:pt x="977901" y="1483633"/>
                  </a:lnTo>
                  <a:lnTo>
                    <a:pt x="971551" y="1494745"/>
                  </a:lnTo>
                  <a:lnTo>
                    <a:pt x="964974" y="1505858"/>
                  </a:lnTo>
                  <a:lnTo>
                    <a:pt x="958170" y="1516516"/>
                  </a:lnTo>
                  <a:lnTo>
                    <a:pt x="950913" y="1526722"/>
                  </a:lnTo>
                  <a:lnTo>
                    <a:pt x="943429" y="1536700"/>
                  </a:lnTo>
                  <a:lnTo>
                    <a:pt x="935492" y="1546225"/>
                  </a:lnTo>
                  <a:lnTo>
                    <a:pt x="927554" y="1555297"/>
                  </a:lnTo>
                  <a:lnTo>
                    <a:pt x="919163" y="1564141"/>
                  </a:lnTo>
                  <a:lnTo>
                    <a:pt x="910772" y="1572533"/>
                  </a:lnTo>
                  <a:lnTo>
                    <a:pt x="901701" y="1580243"/>
                  </a:lnTo>
                  <a:lnTo>
                    <a:pt x="892629" y="1587500"/>
                  </a:lnTo>
                  <a:lnTo>
                    <a:pt x="883331" y="1594531"/>
                  </a:lnTo>
                  <a:lnTo>
                    <a:pt x="873352" y="1600881"/>
                  </a:lnTo>
                  <a:lnTo>
                    <a:pt x="863601" y="1606550"/>
                  </a:lnTo>
                  <a:lnTo>
                    <a:pt x="858385" y="1609272"/>
                  </a:lnTo>
                  <a:lnTo>
                    <a:pt x="853169" y="1611766"/>
                  </a:lnTo>
                  <a:lnTo>
                    <a:pt x="847952" y="1614261"/>
                  </a:lnTo>
                  <a:lnTo>
                    <a:pt x="842736" y="1616302"/>
                  </a:lnTo>
                  <a:lnTo>
                    <a:pt x="837520" y="1618343"/>
                  </a:lnTo>
                  <a:lnTo>
                    <a:pt x="832077" y="1620384"/>
                  </a:lnTo>
                  <a:lnTo>
                    <a:pt x="826635" y="1621972"/>
                  </a:lnTo>
                  <a:lnTo>
                    <a:pt x="821192" y="1623786"/>
                  </a:lnTo>
                  <a:lnTo>
                    <a:pt x="815749" y="1625147"/>
                  </a:lnTo>
                  <a:lnTo>
                    <a:pt x="810079" y="1626508"/>
                  </a:lnTo>
                  <a:lnTo>
                    <a:pt x="804410" y="1627415"/>
                  </a:lnTo>
                  <a:lnTo>
                    <a:pt x="798740" y="1628549"/>
                  </a:lnTo>
                  <a:lnTo>
                    <a:pt x="793070" y="1629229"/>
                  </a:lnTo>
                  <a:lnTo>
                    <a:pt x="787401" y="1629909"/>
                  </a:lnTo>
                  <a:lnTo>
                    <a:pt x="781277" y="1630363"/>
                  </a:lnTo>
                  <a:lnTo>
                    <a:pt x="775381" y="1630363"/>
                  </a:lnTo>
                  <a:lnTo>
                    <a:pt x="769711" y="1630363"/>
                  </a:lnTo>
                  <a:lnTo>
                    <a:pt x="763815" y="1629909"/>
                  </a:lnTo>
                  <a:lnTo>
                    <a:pt x="757918" y="1629229"/>
                  </a:lnTo>
                  <a:lnTo>
                    <a:pt x="752249" y="1628549"/>
                  </a:lnTo>
                  <a:lnTo>
                    <a:pt x="746579" y="1627415"/>
                  </a:lnTo>
                  <a:lnTo>
                    <a:pt x="740910" y="1626508"/>
                  </a:lnTo>
                  <a:lnTo>
                    <a:pt x="735240" y="1625147"/>
                  </a:lnTo>
                  <a:lnTo>
                    <a:pt x="729797" y="1623786"/>
                  </a:lnTo>
                  <a:lnTo>
                    <a:pt x="724354" y="1621972"/>
                  </a:lnTo>
                  <a:lnTo>
                    <a:pt x="718911" y="1620384"/>
                  </a:lnTo>
                  <a:lnTo>
                    <a:pt x="713468" y="1618343"/>
                  </a:lnTo>
                  <a:lnTo>
                    <a:pt x="708252" y="1616302"/>
                  </a:lnTo>
                  <a:lnTo>
                    <a:pt x="703036" y="1614261"/>
                  </a:lnTo>
                  <a:lnTo>
                    <a:pt x="697820" y="1611766"/>
                  </a:lnTo>
                  <a:lnTo>
                    <a:pt x="692604" y="1609272"/>
                  </a:lnTo>
                  <a:lnTo>
                    <a:pt x="687388" y="1606550"/>
                  </a:lnTo>
                  <a:lnTo>
                    <a:pt x="677636" y="1600881"/>
                  </a:lnTo>
                  <a:lnTo>
                    <a:pt x="668111" y="1594531"/>
                  </a:lnTo>
                  <a:lnTo>
                    <a:pt x="658359" y="1587500"/>
                  </a:lnTo>
                  <a:lnTo>
                    <a:pt x="649288" y="1580243"/>
                  </a:lnTo>
                  <a:lnTo>
                    <a:pt x="640217" y="1572533"/>
                  </a:lnTo>
                  <a:lnTo>
                    <a:pt x="631826" y="1564141"/>
                  </a:lnTo>
                  <a:lnTo>
                    <a:pt x="623434" y="1555297"/>
                  </a:lnTo>
                  <a:lnTo>
                    <a:pt x="615497" y="1546225"/>
                  </a:lnTo>
                  <a:lnTo>
                    <a:pt x="607559" y="1536700"/>
                  </a:lnTo>
                  <a:lnTo>
                    <a:pt x="600075" y="1526722"/>
                  </a:lnTo>
                  <a:lnTo>
                    <a:pt x="592818" y="1516516"/>
                  </a:lnTo>
                  <a:lnTo>
                    <a:pt x="586015" y="1505858"/>
                  </a:lnTo>
                  <a:lnTo>
                    <a:pt x="579665" y="1494745"/>
                  </a:lnTo>
                  <a:lnTo>
                    <a:pt x="573315" y="1483633"/>
                  </a:lnTo>
                  <a:lnTo>
                    <a:pt x="567418" y="1472066"/>
                  </a:lnTo>
                  <a:lnTo>
                    <a:pt x="561975" y="1460274"/>
                  </a:lnTo>
                  <a:lnTo>
                    <a:pt x="556533" y="1448254"/>
                  </a:lnTo>
                  <a:lnTo>
                    <a:pt x="551997" y="1436008"/>
                  </a:lnTo>
                  <a:lnTo>
                    <a:pt x="547234" y="1423761"/>
                  </a:lnTo>
                  <a:lnTo>
                    <a:pt x="543152" y="1411061"/>
                  </a:lnTo>
                  <a:lnTo>
                    <a:pt x="539524" y="1398361"/>
                  </a:lnTo>
                  <a:lnTo>
                    <a:pt x="535895" y="1385208"/>
                  </a:lnTo>
                  <a:lnTo>
                    <a:pt x="532947" y="1372281"/>
                  </a:lnTo>
                  <a:lnTo>
                    <a:pt x="529999" y="1359354"/>
                  </a:lnTo>
                  <a:lnTo>
                    <a:pt x="520247" y="1352324"/>
                  </a:lnTo>
                  <a:lnTo>
                    <a:pt x="511402" y="1345293"/>
                  </a:lnTo>
                  <a:lnTo>
                    <a:pt x="503238" y="1338036"/>
                  </a:lnTo>
                  <a:lnTo>
                    <a:pt x="495981" y="1331006"/>
                  </a:lnTo>
                  <a:lnTo>
                    <a:pt x="489404" y="1324202"/>
                  </a:lnTo>
                  <a:lnTo>
                    <a:pt x="483734" y="1317172"/>
                  </a:lnTo>
                  <a:lnTo>
                    <a:pt x="478518" y="1310141"/>
                  </a:lnTo>
                  <a:lnTo>
                    <a:pt x="474209" y="1303111"/>
                  </a:lnTo>
                  <a:lnTo>
                    <a:pt x="470581" y="1296081"/>
                  </a:lnTo>
                  <a:lnTo>
                    <a:pt x="467633" y="1289277"/>
                  </a:lnTo>
                  <a:lnTo>
                    <a:pt x="465365" y="1282927"/>
                  </a:lnTo>
                  <a:lnTo>
                    <a:pt x="463550" y="1276124"/>
                  </a:lnTo>
                  <a:lnTo>
                    <a:pt x="462416" y="1270000"/>
                  </a:lnTo>
                  <a:lnTo>
                    <a:pt x="461963" y="1263424"/>
                  </a:lnTo>
                  <a:lnTo>
                    <a:pt x="462190" y="1257527"/>
                  </a:lnTo>
                  <a:lnTo>
                    <a:pt x="462643" y="1251404"/>
                  </a:lnTo>
                  <a:lnTo>
                    <a:pt x="463777" y="1245734"/>
                  </a:lnTo>
                  <a:lnTo>
                    <a:pt x="465591" y="1240065"/>
                  </a:lnTo>
                  <a:lnTo>
                    <a:pt x="467633" y="1234849"/>
                  </a:lnTo>
                  <a:lnTo>
                    <a:pt x="469900" y="1229633"/>
                  </a:lnTo>
                  <a:lnTo>
                    <a:pt x="473075" y="1224870"/>
                  </a:lnTo>
                  <a:lnTo>
                    <a:pt x="476477" y="1220108"/>
                  </a:lnTo>
                  <a:lnTo>
                    <a:pt x="480106" y="1216025"/>
                  </a:lnTo>
                  <a:lnTo>
                    <a:pt x="484188" y="1211943"/>
                  </a:lnTo>
                  <a:lnTo>
                    <a:pt x="488724" y="1208088"/>
                  </a:lnTo>
                  <a:lnTo>
                    <a:pt x="493486" y="1204459"/>
                  </a:lnTo>
                  <a:lnTo>
                    <a:pt x="498475" y="1201511"/>
                  </a:lnTo>
                  <a:lnTo>
                    <a:pt x="503918" y="1198790"/>
                  </a:lnTo>
                  <a:lnTo>
                    <a:pt x="509361" y="1196295"/>
                  </a:lnTo>
                  <a:lnTo>
                    <a:pt x="515258" y="1194254"/>
                  </a:lnTo>
                  <a:lnTo>
                    <a:pt x="521381" y="1192667"/>
                  </a:lnTo>
                  <a:lnTo>
                    <a:pt x="527504" y="1191306"/>
                  </a:lnTo>
                  <a:lnTo>
                    <a:pt x="529999" y="1178606"/>
                  </a:lnTo>
                  <a:lnTo>
                    <a:pt x="532493" y="1166133"/>
                  </a:lnTo>
                  <a:lnTo>
                    <a:pt x="536575" y="1142093"/>
                  </a:lnTo>
                  <a:lnTo>
                    <a:pt x="540431" y="1118961"/>
                  </a:lnTo>
                  <a:lnTo>
                    <a:pt x="544513" y="1097190"/>
                  </a:lnTo>
                  <a:lnTo>
                    <a:pt x="546781" y="1086531"/>
                  </a:lnTo>
                  <a:lnTo>
                    <a:pt x="548822" y="1076552"/>
                  </a:lnTo>
                  <a:lnTo>
                    <a:pt x="551317" y="1066574"/>
                  </a:lnTo>
                  <a:lnTo>
                    <a:pt x="554038" y="1057275"/>
                  </a:lnTo>
                  <a:lnTo>
                    <a:pt x="556759" y="1048204"/>
                  </a:lnTo>
                  <a:lnTo>
                    <a:pt x="560161" y="1039360"/>
                  </a:lnTo>
                  <a:lnTo>
                    <a:pt x="563790" y="1030742"/>
                  </a:lnTo>
                  <a:lnTo>
                    <a:pt x="567645" y="1022804"/>
                  </a:lnTo>
                  <a:lnTo>
                    <a:pt x="575809" y="1025299"/>
                  </a:lnTo>
                  <a:lnTo>
                    <a:pt x="586695" y="1028701"/>
                  </a:lnTo>
                  <a:lnTo>
                    <a:pt x="600075" y="1032330"/>
                  </a:lnTo>
                  <a:lnTo>
                    <a:pt x="607786" y="1034144"/>
                  </a:lnTo>
                  <a:lnTo>
                    <a:pt x="615950" y="1035958"/>
                  </a:lnTo>
                  <a:lnTo>
                    <a:pt x="625022" y="1037772"/>
                  </a:lnTo>
                  <a:lnTo>
                    <a:pt x="634320" y="1039360"/>
                  </a:lnTo>
                  <a:lnTo>
                    <a:pt x="644072" y="1040947"/>
                  </a:lnTo>
                  <a:lnTo>
                    <a:pt x="654731" y="1042308"/>
                  </a:lnTo>
                  <a:lnTo>
                    <a:pt x="665617" y="1043215"/>
                  </a:lnTo>
                  <a:lnTo>
                    <a:pt x="676956" y="1044122"/>
                  </a:lnTo>
                  <a:lnTo>
                    <a:pt x="688749" y="1044576"/>
                  </a:lnTo>
                  <a:lnTo>
                    <a:pt x="700995" y="1044576"/>
                  </a:lnTo>
                  <a:lnTo>
                    <a:pt x="713468" y="1044576"/>
                  </a:lnTo>
                  <a:lnTo>
                    <a:pt x="726395" y="1043896"/>
                  </a:lnTo>
                  <a:lnTo>
                    <a:pt x="739549" y="1042762"/>
                  </a:lnTo>
                  <a:lnTo>
                    <a:pt x="753156" y="1041174"/>
                  </a:lnTo>
                  <a:lnTo>
                    <a:pt x="766763" y="1039133"/>
                  </a:lnTo>
                  <a:lnTo>
                    <a:pt x="780824" y="1036185"/>
                  </a:lnTo>
                  <a:lnTo>
                    <a:pt x="795111" y="1033010"/>
                  </a:lnTo>
                  <a:lnTo>
                    <a:pt x="809626" y="1028928"/>
                  </a:lnTo>
                  <a:lnTo>
                    <a:pt x="816883" y="1026887"/>
                  </a:lnTo>
                  <a:lnTo>
                    <a:pt x="824140" y="1024619"/>
                  </a:lnTo>
                  <a:lnTo>
                    <a:pt x="831624" y="1022124"/>
                  </a:lnTo>
                  <a:lnTo>
                    <a:pt x="838881" y="1019176"/>
                  </a:lnTo>
                  <a:lnTo>
                    <a:pt x="846365" y="1016228"/>
                  </a:lnTo>
                  <a:lnTo>
                    <a:pt x="853849" y="1013280"/>
                  </a:lnTo>
                  <a:lnTo>
                    <a:pt x="861560" y="1009878"/>
                  </a:lnTo>
                  <a:lnTo>
                    <a:pt x="869044" y="1006249"/>
                  </a:lnTo>
                  <a:lnTo>
                    <a:pt x="876527" y="1002621"/>
                  </a:lnTo>
                  <a:lnTo>
                    <a:pt x="884011" y="998538"/>
                  </a:lnTo>
                  <a:lnTo>
                    <a:pt x="891495" y="994230"/>
                  </a:lnTo>
                  <a:lnTo>
                    <a:pt x="898979" y="989921"/>
                  </a:lnTo>
                  <a:lnTo>
                    <a:pt x="906463" y="985158"/>
                  </a:lnTo>
                  <a:lnTo>
                    <a:pt x="914401" y="980622"/>
                  </a:lnTo>
                  <a:lnTo>
                    <a:pt x="921885" y="975406"/>
                  </a:lnTo>
                  <a:lnTo>
                    <a:pt x="929369" y="969963"/>
                  </a:lnTo>
                  <a:close/>
                  <a:moveTo>
                    <a:pt x="774700" y="801688"/>
                  </a:moveTo>
                  <a:lnTo>
                    <a:pt x="790563" y="802369"/>
                  </a:lnTo>
                  <a:lnTo>
                    <a:pt x="805746" y="803050"/>
                  </a:lnTo>
                  <a:lnTo>
                    <a:pt x="820702" y="804638"/>
                  </a:lnTo>
                  <a:lnTo>
                    <a:pt x="835205" y="806681"/>
                  </a:lnTo>
                  <a:lnTo>
                    <a:pt x="849255" y="809177"/>
                  </a:lnTo>
                  <a:lnTo>
                    <a:pt x="863079" y="812353"/>
                  </a:lnTo>
                  <a:lnTo>
                    <a:pt x="875996" y="815757"/>
                  </a:lnTo>
                  <a:lnTo>
                    <a:pt x="882567" y="817799"/>
                  </a:lnTo>
                  <a:lnTo>
                    <a:pt x="888459" y="819842"/>
                  </a:lnTo>
                  <a:lnTo>
                    <a:pt x="894578" y="822111"/>
                  </a:lnTo>
                  <a:lnTo>
                    <a:pt x="900243" y="824380"/>
                  </a:lnTo>
                  <a:lnTo>
                    <a:pt x="906135" y="826649"/>
                  </a:lnTo>
                  <a:lnTo>
                    <a:pt x="911574" y="829372"/>
                  </a:lnTo>
                  <a:lnTo>
                    <a:pt x="916559" y="831868"/>
                  </a:lnTo>
                  <a:lnTo>
                    <a:pt x="921771" y="834818"/>
                  </a:lnTo>
                  <a:lnTo>
                    <a:pt x="926757" y="837314"/>
                  </a:lnTo>
                  <a:lnTo>
                    <a:pt x="931516" y="840491"/>
                  </a:lnTo>
                  <a:lnTo>
                    <a:pt x="935821" y="843214"/>
                  </a:lnTo>
                  <a:lnTo>
                    <a:pt x="940127" y="846391"/>
                  </a:lnTo>
                  <a:lnTo>
                    <a:pt x="944206" y="849568"/>
                  </a:lnTo>
                  <a:lnTo>
                    <a:pt x="948058" y="852518"/>
                  </a:lnTo>
                  <a:lnTo>
                    <a:pt x="951684" y="855921"/>
                  </a:lnTo>
                  <a:lnTo>
                    <a:pt x="955083" y="859325"/>
                  </a:lnTo>
                  <a:lnTo>
                    <a:pt x="958029" y="862956"/>
                  </a:lnTo>
                  <a:lnTo>
                    <a:pt x="960975" y="866359"/>
                  </a:lnTo>
                  <a:lnTo>
                    <a:pt x="966867" y="866586"/>
                  </a:lnTo>
                  <a:lnTo>
                    <a:pt x="972986" y="867494"/>
                  </a:lnTo>
                  <a:lnTo>
                    <a:pt x="978651" y="868402"/>
                  </a:lnTo>
                  <a:lnTo>
                    <a:pt x="984090" y="869990"/>
                  </a:lnTo>
                  <a:lnTo>
                    <a:pt x="989302" y="871579"/>
                  </a:lnTo>
                  <a:lnTo>
                    <a:pt x="994287" y="873621"/>
                  </a:lnTo>
                  <a:lnTo>
                    <a:pt x="999273" y="876117"/>
                  </a:lnTo>
                  <a:lnTo>
                    <a:pt x="1003805" y="878840"/>
                  </a:lnTo>
                  <a:lnTo>
                    <a:pt x="1008337" y="882017"/>
                  </a:lnTo>
                  <a:lnTo>
                    <a:pt x="1012416" y="885194"/>
                  </a:lnTo>
                  <a:lnTo>
                    <a:pt x="1016722" y="888824"/>
                  </a:lnTo>
                  <a:lnTo>
                    <a:pt x="1020574" y="892909"/>
                  </a:lnTo>
                  <a:lnTo>
                    <a:pt x="1024200" y="896993"/>
                  </a:lnTo>
                  <a:lnTo>
                    <a:pt x="1027599" y="901078"/>
                  </a:lnTo>
                  <a:lnTo>
                    <a:pt x="1030999" y="905843"/>
                  </a:lnTo>
                  <a:lnTo>
                    <a:pt x="1034171" y="910835"/>
                  </a:lnTo>
                  <a:lnTo>
                    <a:pt x="1037117" y="915600"/>
                  </a:lnTo>
                  <a:lnTo>
                    <a:pt x="1040063" y="921046"/>
                  </a:lnTo>
                  <a:lnTo>
                    <a:pt x="1042556" y="926492"/>
                  </a:lnTo>
                  <a:lnTo>
                    <a:pt x="1045048" y="931938"/>
                  </a:lnTo>
                  <a:lnTo>
                    <a:pt x="1047541" y="938065"/>
                  </a:lnTo>
                  <a:lnTo>
                    <a:pt x="1049807" y="943965"/>
                  </a:lnTo>
                  <a:lnTo>
                    <a:pt x="1051847" y="949865"/>
                  </a:lnTo>
                  <a:lnTo>
                    <a:pt x="1053886" y="956218"/>
                  </a:lnTo>
                  <a:lnTo>
                    <a:pt x="1055699" y="962572"/>
                  </a:lnTo>
                  <a:lnTo>
                    <a:pt x="1057286" y="969153"/>
                  </a:lnTo>
                  <a:lnTo>
                    <a:pt x="1060458" y="982314"/>
                  </a:lnTo>
                  <a:lnTo>
                    <a:pt x="1062724" y="996156"/>
                  </a:lnTo>
                  <a:lnTo>
                    <a:pt x="1064764" y="1009997"/>
                  </a:lnTo>
                  <a:lnTo>
                    <a:pt x="1066577" y="1024066"/>
                  </a:lnTo>
                  <a:lnTo>
                    <a:pt x="1067936" y="1038362"/>
                  </a:lnTo>
                  <a:lnTo>
                    <a:pt x="1069069" y="1052430"/>
                  </a:lnTo>
                  <a:lnTo>
                    <a:pt x="1069523" y="1066499"/>
                  </a:lnTo>
                  <a:lnTo>
                    <a:pt x="1069749" y="1080341"/>
                  </a:lnTo>
                  <a:lnTo>
                    <a:pt x="1069976" y="1093956"/>
                  </a:lnTo>
                  <a:lnTo>
                    <a:pt x="1069749" y="1107117"/>
                  </a:lnTo>
                  <a:lnTo>
                    <a:pt x="1069523" y="1120051"/>
                  </a:lnTo>
                  <a:lnTo>
                    <a:pt x="1069069" y="1132305"/>
                  </a:lnTo>
                  <a:lnTo>
                    <a:pt x="1068390" y="1143878"/>
                  </a:lnTo>
                  <a:lnTo>
                    <a:pt x="1067030" y="1165208"/>
                  </a:lnTo>
                  <a:lnTo>
                    <a:pt x="1065444" y="1182907"/>
                  </a:lnTo>
                  <a:lnTo>
                    <a:pt x="1064084" y="1196295"/>
                  </a:lnTo>
                  <a:lnTo>
                    <a:pt x="1056832" y="1192665"/>
                  </a:lnTo>
                  <a:lnTo>
                    <a:pt x="1053207" y="1191076"/>
                  </a:lnTo>
                  <a:lnTo>
                    <a:pt x="1049581" y="1189715"/>
                  </a:lnTo>
                  <a:lnTo>
                    <a:pt x="1045728" y="1188353"/>
                  </a:lnTo>
                  <a:lnTo>
                    <a:pt x="1041876" y="1187219"/>
                  </a:lnTo>
                  <a:lnTo>
                    <a:pt x="1037570" y="1186311"/>
                  </a:lnTo>
                  <a:lnTo>
                    <a:pt x="1033491" y="1185403"/>
                  </a:lnTo>
                  <a:lnTo>
                    <a:pt x="1027826" y="1146147"/>
                  </a:lnTo>
                  <a:lnTo>
                    <a:pt x="1024880" y="1127086"/>
                  </a:lnTo>
                  <a:lnTo>
                    <a:pt x="1021934" y="1109159"/>
                  </a:lnTo>
                  <a:lnTo>
                    <a:pt x="1018761" y="1091914"/>
                  </a:lnTo>
                  <a:lnTo>
                    <a:pt x="1015136" y="1075122"/>
                  </a:lnTo>
                  <a:lnTo>
                    <a:pt x="1013096" y="1067180"/>
                  </a:lnTo>
                  <a:lnTo>
                    <a:pt x="1010603" y="1059465"/>
                  </a:lnTo>
                  <a:lnTo>
                    <a:pt x="1008337" y="1051523"/>
                  </a:lnTo>
                  <a:lnTo>
                    <a:pt x="1006071" y="1044262"/>
                  </a:lnTo>
                  <a:lnTo>
                    <a:pt x="1003125" y="1037000"/>
                  </a:lnTo>
                  <a:lnTo>
                    <a:pt x="1000406" y="1029966"/>
                  </a:lnTo>
                  <a:lnTo>
                    <a:pt x="997233" y="1023159"/>
                  </a:lnTo>
                  <a:lnTo>
                    <a:pt x="994061" y="1016578"/>
                  </a:lnTo>
                  <a:lnTo>
                    <a:pt x="990435" y="1009997"/>
                  </a:lnTo>
                  <a:lnTo>
                    <a:pt x="986583" y="1003871"/>
                  </a:lnTo>
                  <a:lnTo>
                    <a:pt x="982504" y="997971"/>
                  </a:lnTo>
                  <a:lnTo>
                    <a:pt x="977971" y="992298"/>
                  </a:lnTo>
                  <a:lnTo>
                    <a:pt x="973439" y="986852"/>
                  </a:lnTo>
                  <a:lnTo>
                    <a:pt x="968454" y="981406"/>
                  </a:lnTo>
                  <a:lnTo>
                    <a:pt x="963241" y="976414"/>
                  </a:lnTo>
                  <a:lnTo>
                    <a:pt x="957576" y="971422"/>
                  </a:lnTo>
                  <a:lnTo>
                    <a:pt x="951458" y="966657"/>
                  </a:lnTo>
                  <a:lnTo>
                    <a:pt x="945112" y="962345"/>
                  </a:lnTo>
                  <a:lnTo>
                    <a:pt x="938087" y="958261"/>
                  </a:lnTo>
                  <a:lnTo>
                    <a:pt x="931063" y="954403"/>
                  </a:lnTo>
                  <a:lnTo>
                    <a:pt x="923131" y="960076"/>
                  </a:lnTo>
                  <a:lnTo>
                    <a:pt x="915426" y="965295"/>
                  </a:lnTo>
                  <a:lnTo>
                    <a:pt x="907268" y="970287"/>
                  </a:lnTo>
                  <a:lnTo>
                    <a:pt x="899563" y="975052"/>
                  </a:lnTo>
                  <a:lnTo>
                    <a:pt x="891632" y="979818"/>
                  </a:lnTo>
                  <a:lnTo>
                    <a:pt x="883701" y="984129"/>
                  </a:lnTo>
                  <a:lnTo>
                    <a:pt x="875996" y="988213"/>
                  </a:lnTo>
                  <a:lnTo>
                    <a:pt x="868291" y="992298"/>
                  </a:lnTo>
                  <a:lnTo>
                    <a:pt x="860359" y="995929"/>
                  </a:lnTo>
                  <a:lnTo>
                    <a:pt x="852655" y="999559"/>
                  </a:lnTo>
                  <a:lnTo>
                    <a:pt x="844950" y="1002509"/>
                  </a:lnTo>
                  <a:lnTo>
                    <a:pt x="837018" y="1005686"/>
                  </a:lnTo>
                  <a:lnTo>
                    <a:pt x="829314" y="1008636"/>
                  </a:lnTo>
                  <a:lnTo>
                    <a:pt x="821835" y="1011359"/>
                  </a:lnTo>
                  <a:lnTo>
                    <a:pt x="814357" y="1013628"/>
                  </a:lnTo>
                  <a:lnTo>
                    <a:pt x="806879" y="1016124"/>
                  </a:lnTo>
                  <a:lnTo>
                    <a:pt x="791696" y="1020209"/>
                  </a:lnTo>
                  <a:lnTo>
                    <a:pt x="776966" y="1023612"/>
                  </a:lnTo>
                  <a:lnTo>
                    <a:pt x="762690" y="1026335"/>
                  </a:lnTo>
                  <a:lnTo>
                    <a:pt x="748413" y="1028832"/>
                  </a:lnTo>
                  <a:lnTo>
                    <a:pt x="734590" y="1030420"/>
                  </a:lnTo>
                  <a:lnTo>
                    <a:pt x="720993" y="1031328"/>
                  </a:lnTo>
                  <a:lnTo>
                    <a:pt x="707849" y="1032235"/>
                  </a:lnTo>
                  <a:lnTo>
                    <a:pt x="694932" y="1032462"/>
                  </a:lnTo>
                  <a:lnTo>
                    <a:pt x="682469" y="1032235"/>
                  </a:lnTo>
                  <a:lnTo>
                    <a:pt x="670232" y="1031555"/>
                  </a:lnTo>
                  <a:lnTo>
                    <a:pt x="658675" y="1030874"/>
                  </a:lnTo>
                  <a:lnTo>
                    <a:pt x="647570" y="1029739"/>
                  </a:lnTo>
                  <a:lnTo>
                    <a:pt x="636920" y="1028605"/>
                  </a:lnTo>
                  <a:lnTo>
                    <a:pt x="626496" y="1027016"/>
                  </a:lnTo>
                  <a:lnTo>
                    <a:pt x="616978" y="1025201"/>
                  </a:lnTo>
                  <a:lnTo>
                    <a:pt x="607913" y="1023385"/>
                  </a:lnTo>
                  <a:lnTo>
                    <a:pt x="599302" y="1021570"/>
                  </a:lnTo>
                  <a:lnTo>
                    <a:pt x="591597" y="1019755"/>
                  </a:lnTo>
                  <a:lnTo>
                    <a:pt x="577547" y="1015897"/>
                  </a:lnTo>
                  <a:lnTo>
                    <a:pt x="566443" y="1012267"/>
                  </a:lnTo>
                  <a:lnTo>
                    <a:pt x="558059" y="1009317"/>
                  </a:lnTo>
                  <a:lnTo>
                    <a:pt x="553980" y="1017940"/>
                  </a:lnTo>
                  <a:lnTo>
                    <a:pt x="550127" y="1026789"/>
                  </a:lnTo>
                  <a:lnTo>
                    <a:pt x="546728" y="1035866"/>
                  </a:lnTo>
                  <a:lnTo>
                    <a:pt x="543782" y="1045396"/>
                  </a:lnTo>
                  <a:lnTo>
                    <a:pt x="541063" y="1055607"/>
                  </a:lnTo>
                  <a:lnTo>
                    <a:pt x="538343" y="1065591"/>
                  </a:lnTo>
                  <a:lnTo>
                    <a:pt x="536077" y="1076257"/>
                  </a:lnTo>
                  <a:lnTo>
                    <a:pt x="533811" y="1087148"/>
                  </a:lnTo>
                  <a:lnTo>
                    <a:pt x="529505" y="1110067"/>
                  </a:lnTo>
                  <a:lnTo>
                    <a:pt x="525653" y="1133893"/>
                  </a:lnTo>
                  <a:lnTo>
                    <a:pt x="521347" y="1159081"/>
                  </a:lnTo>
                  <a:lnTo>
                    <a:pt x="518628" y="1172242"/>
                  </a:lnTo>
                  <a:lnTo>
                    <a:pt x="516135" y="1185403"/>
                  </a:lnTo>
                  <a:lnTo>
                    <a:pt x="512056" y="1186311"/>
                  </a:lnTo>
                  <a:lnTo>
                    <a:pt x="507751" y="1187219"/>
                  </a:lnTo>
                  <a:lnTo>
                    <a:pt x="503672" y="1188580"/>
                  </a:lnTo>
                  <a:lnTo>
                    <a:pt x="499819" y="1189942"/>
                  </a:lnTo>
                  <a:lnTo>
                    <a:pt x="495967" y="1191530"/>
                  </a:lnTo>
                  <a:lnTo>
                    <a:pt x="492341" y="1192891"/>
                  </a:lnTo>
                  <a:lnTo>
                    <a:pt x="488715" y="1195161"/>
                  </a:lnTo>
                  <a:lnTo>
                    <a:pt x="485089" y="1196976"/>
                  </a:lnTo>
                  <a:lnTo>
                    <a:pt x="482823" y="1181546"/>
                  </a:lnTo>
                  <a:lnTo>
                    <a:pt x="481464" y="1172015"/>
                  </a:lnTo>
                  <a:lnTo>
                    <a:pt x="480331" y="1161123"/>
                  </a:lnTo>
                  <a:lnTo>
                    <a:pt x="479424" y="1148870"/>
                  </a:lnTo>
                  <a:lnTo>
                    <a:pt x="478518" y="1135935"/>
                  </a:lnTo>
                  <a:lnTo>
                    <a:pt x="478064" y="1121867"/>
                  </a:lnTo>
                  <a:lnTo>
                    <a:pt x="477838" y="1107344"/>
                  </a:lnTo>
                  <a:lnTo>
                    <a:pt x="478064" y="1092141"/>
                  </a:lnTo>
                  <a:lnTo>
                    <a:pt x="478744" y="1076030"/>
                  </a:lnTo>
                  <a:lnTo>
                    <a:pt x="480104" y="1059692"/>
                  </a:lnTo>
                  <a:lnTo>
                    <a:pt x="481237" y="1051296"/>
                  </a:lnTo>
                  <a:lnTo>
                    <a:pt x="482144" y="1043127"/>
                  </a:lnTo>
                  <a:lnTo>
                    <a:pt x="483503" y="1034504"/>
                  </a:lnTo>
                  <a:lnTo>
                    <a:pt x="484863" y="1025882"/>
                  </a:lnTo>
                  <a:lnTo>
                    <a:pt x="486676" y="1017259"/>
                  </a:lnTo>
                  <a:lnTo>
                    <a:pt x="488489" y="1008863"/>
                  </a:lnTo>
                  <a:lnTo>
                    <a:pt x="490528" y="1000240"/>
                  </a:lnTo>
                  <a:lnTo>
                    <a:pt x="492794" y="991617"/>
                  </a:lnTo>
                  <a:lnTo>
                    <a:pt x="495514" y="983221"/>
                  </a:lnTo>
                  <a:lnTo>
                    <a:pt x="498233" y="974599"/>
                  </a:lnTo>
                  <a:lnTo>
                    <a:pt x="501406" y="966203"/>
                  </a:lnTo>
                  <a:lnTo>
                    <a:pt x="504578" y="957580"/>
                  </a:lnTo>
                  <a:lnTo>
                    <a:pt x="508204" y="949411"/>
                  </a:lnTo>
                  <a:lnTo>
                    <a:pt x="512056" y="941242"/>
                  </a:lnTo>
                  <a:lnTo>
                    <a:pt x="516362" y="933073"/>
                  </a:lnTo>
                  <a:lnTo>
                    <a:pt x="520894" y="924904"/>
                  </a:lnTo>
                  <a:lnTo>
                    <a:pt x="525653" y="917189"/>
                  </a:lnTo>
                  <a:lnTo>
                    <a:pt x="530639" y="909474"/>
                  </a:lnTo>
                  <a:lnTo>
                    <a:pt x="536077" y="901985"/>
                  </a:lnTo>
                  <a:lnTo>
                    <a:pt x="541969" y="894270"/>
                  </a:lnTo>
                  <a:lnTo>
                    <a:pt x="548314" y="887009"/>
                  </a:lnTo>
                  <a:lnTo>
                    <a:pt x="554659" y="880201"/>
                  </a:lnTo>
                  <a:lnTo>
                    <a:pt x="561458" y="873394"/>
                  </a:lnTo>
                  <a:lnTo>
                    <a:pt x="568709" y="866813"/>
                  </a:lnTo>
                  <a:lnTo>
                    <a:pt x="576414" y="860460"/>
                  </a:lnTo>
                  <a:lnTo>
                    <a:pt x="584572" y="854333"/>
                  </a:lnTo>
                  <a:lnTo>
                    <a:pt x="592730" y="848433"/>
                  </a:lnTo>
                  <a:lnTo>
                    <a:pt x="601795" y="842987"/>
                  </a:lnTo>
                  <a:lnTo>
                    <a:pt x="611313" y="837541"/>
                  </a:lnTo>
                  <a:lnTo>
                    <a:pt x="620830" y="832549"/>
                  </a:lnTo>
                  <a:lnTo>
                    <a:pt x="630801" y="828011"/>
                  </a:lnTo>
                  <a:lnTo>
                    <a:pt x="641452" y="823926"/>
                  </a:lnTo>
                  <a:lnTo>
                    <a:pt x="652783" y="819615"/>
                  </a:lnTo>
                  <a:lnTo>
                    <a:pt x="664340" y="815984"/>
                  </a:lnTo>
                  <a:lnTo>
                    <a:pt x="676350" y="812807"/>
                  </a:lnTo>
                  <a:lnTo>
                    <a:pt x="689041" y="810084"/>
                  </a:lnTo>
                  <a:lnTo>
                    <a:pt x="701957" y="807815"/>
                  </a:lnTo>
                  <a:lnTo>
                    <a:pt x="715328" y="805546"/>
                  </a:lnTo>
                  <a:lnTo>
                    <a:pt x="729378" y="804184"/>
                  </a:lnTo>
                  <a:lnTo>
                    <a:pt x="744107" y="802823"/>
                  </a:lnTo>
                  <a:lnTo>
                    <a:pt x="759064" y="801915"/>
                  </a:lnTo>
                  <a:lnTo>
                    <a:pt x="774700" y="801688"/>
                  </a:lnTo>
                  <a:close/>
                  <a:moveTo>
                    <a:pt x="44000" y="736683"/>
                  </a:moveTo>
                  <a:lnTo>
                    <a:pt x="44000" y="2267412"/>
                  </a:lnTo>
                  <a:lnTo>
                    <a:pt x="2830736" y="2267412"/>
                  </a:lnTo>
                  <a:lnTo>
                    <a:pt x="2830736" y="736683"/>
                  </a:lnTo>
                  <a:lnTo>
                    <a:pt x="44000" y="736683"/>
                  </a:lnTo>
                  <a:close/>
                  <a:moveTo>
                    <a:pt x="1266245" y="538738"/>
                  </a:moveTo>
                  <a:lnTo>
                    <a:pt x="1261935" y="538964"/>
                  </a:lnTo>
                  <a:lnTo>
                    <a:pt x="1257399" y="539645"/>
                  </a:lnTo>
                  <a:lnTo>
                    <a:pt x="1253317" y="540778"/>
                  </a:lnTo>
                  <a:lnTo>
                    <a:pt x="1249234" y="542365"/>
                  </a:lnTo>
                  <a:lnTo>
                    <a:pt x="1245605" y="544179"/>
                  </a:lnTo>
                  <a:lnTo>
                    <a:pt x="1241977" y="546220"/>
                  </a:lnTo>
                  <a:lnTo>
                    <a:pt x="1238348" y="548714"/>
                  </a:lnTo>
                  <a:lnTo>
                    <a:pt x="1235172" y="551662"/>
                  </a:lnTo>
                  <a:lnTo>
                    <a:pt x="1232224" y="554836"/>
                  </a:lnTo>
                  <a:lnTo>
                    <a:pt x="1229956" y="558237"/>
                  </a:lnTo>
                  <a:lnTo>
                    <a:pt x="1227688" y="561865"/>
                  </a:lnTo>
                  <a:lnTo>
                    <a:pt x="1225874" y="565720"/>
                  </a:lnTo>
                  <a:lnTo>
                    <a:pt x="1224286" y="569574"/>
                  </a:lnTo>
                  <a:lnTo>
                    <a:pt x="1223152" y="573883"/>
                  </a:lnTo>
                  <a:lnTo>
                    <a:pt x="1222471" y="578191"/>
                  </a:lnTo>
                  <a:lnTo>
                    <a:pt x="1222471" y="582725"/>
                  </a:lnTo>
                  <a:lnTo>
                    <a:pt x="1222471" y="604719"/>
                  </a:lnTo>
                  <a:lnTo>
                    <a:pt x="1222471" y="609254"/>
                  </a:lnTo>
                  <a:lnTo>
                    <a:pt x="1223152" y="613562"/>
                  </a:lnTo>
                  <a:lnTo>
                    <a:pt x="1224286" y="617870"/>
                  </a:lnTo>
                  <a:lnTo>
                    <a:pt x="1225874" y="621725"/>
                  </a:lnTo>
                  <a:lnTo>
                    <a:pt x="1227688" y="625579"/>
                  </a:lnTo>
                  <a:lnTo>
                    <a:pt x="1229956" y="629207"/>
                  </a:lnTo>
                  <a:lnTo>
                    <a:pt x="1232224" y="632608"/>
                  </a:lnTo>
                  <a:lnTo>
                    <a:pt x="1235172" y="635556"/>
                  </a:lnTo>
                  <a:lnTo>
                    <a:pt x="1238348" y="638504"/>
                  </a:lnTo>
                  <a:lnTo>
                    <a:pt x="1241977" y="640998"/>
                  </a:lnTo>
                  <a:lnTo>
                    <a:pt x="1245605" y="643492"/>
                  </a:lnTo>
                  <a:lnTo>
                    <a:pt x="1249234" y="645306"/>
                  </a:lnTo>
                  <a:lnTo>
                    <a:pt x="1253317" y="646893"/>
                  </a:lnTo>
                  <a:lnTo>
                    <a:pt x="1257399" y="647800"/>
                  </a:lnTo>
                  <a:lnTo>
                    <a:pt x="1261935" y="648254"/>
                  </a:lnTo>
                  <a:lnTo>
                    <a:pt x="1266245" y="648707"/>
                  </a:lnTo>
                  <a:lnTo>
                    <a:pt x="1608265" y="648707"/>
                  </a:lnTo>
                  <a:lnTo>
                    <a:pt x="1613028" y="648254"/>
                  </a:lnTo>
                  <a:lnTo>
                    <a:pt x="1617337" y="647800"/>
                  </a:lnTo>
                  <a:lnTo>
                    <a:pt x="1621419" y="646893"/>
                  </a:lnTo>
                  <a:lnTo>
                    <a:pt x="1625502" y="645306"/>
                  </a:lnTo>
                  <a:lnTo>
                    <a:pt x="1629358" y="643492"/>
                  </a:lnTo>
                  <a:lnTo>
                    <a:pt x="1632986" y="640998"/>
                  </a:lnTo>
                  <a:lnTo>
                    <a:pt x="1636388" y="638504"/>
                  </a:lnTo>
                  <a:lnTo>
                    <a:pt x="1639337" y="635556"/>
                  </a:lnTo>
                  <a:lnTo>
                    <a:pt x="1642285" y="632608"/>
                  </a:lnTo>
                  <a:lnTo>
                    <a:pt x="1644780" y="629207"/>
                  </a:lnTo>
                  <a:lnTo>
                    <a:pt x="1647275" y="625579"/>
                  </a:lnTo>
                  <a:lnTo>
                    <a:pt x="1649089" y="621725"/>
                  </a:lnTo>
                  <a:lnTo>
                    <a:pt x="1650224" y="617870"/>
                  </a:lnTo>
                  <a:lnTo>
                    <a:pt x="1651584" y="613562"/>
                  </a:lnTo>
                  <a:lnTo>
                    <a:pt x="1652038" y="609254"/>
                  </a:lnTo>
                  <a:lnTo>
                    <a:pt x="1652492" y="604719"/>
                  </a:lnTo>
                  <a:lnTo>
                    <a:pt x="1652492" y="582725"/>
                  </a:lnTo>
                  <a:lnTo>
                    <a:pt x="1652038" y="578191"/>
                  </a:lnTo>
                  <a:lnTo>
                    <a:pt x="1651584" y="573883"/>
                  </a:lnTo>
                  <a:lnTo>
                    <a:pt x="1650224" y="569574"/>
                  </a:lnTo>
                  <a:lnTo>
                    <a:pt x="1649089" y="565720"/>
                  </a:lnTo>
                  <a:lnTo>
                    <a:pt x="1647275" y="561865"/>
                  </a:lnTo>
                  <a:lnTo>
                    <a:pt x="1644780" y="558237"/>
                  </a:lnTo>
                  <a:lnTo>
                    <a:pt x="1642285" y="554836"/>
                  </a:lnTo>
                  <a:lnTo>
                    <a:pt x="1639337" y="551662"/>
                  </a:lnTo>
                  <a:lnTo>
                    <a:pt x="1636388" y="548714"/>
                  </a:lnTo>
                  <a:lnTo>
                    <a:pt x="1632986" y="546220"/>
                  </a:lnTo>
                  <a:lnTo>
                    <a:pt x="1629358" y="544179"/>
                  </a:lnTo>
                  <a:lnTo>
                    <a:pt x="1625502" y="542365"/>
                  </a:lnTo>
                  <a:lnTo>
                    <a:pt x="1621419" y="540778"/>
                  </a:lnTo>
                  <a:lnTo>
                    <a:pt x="1617337" y="539645"/>
                  </a:lnTo>
                  <a:lnTo>
                    <a:pt x="1613028" y="538964"/>
                  </a:lnTo>
                  <a:lnTo>
                    <a:pt x="1608265" y="538738"/>
                  </a:lnTo>
                  <a:lnTo>
                    <a:pt x="1583997" y="538738"/>
                  </a:lnTo>
                  <a:lnTo>
                    <a:pt x="1583997" y="549848"/>
                  </a:lnTo>
                  <a:lnTo>
                    <a:pt x="1583997" y="554156"/>
                  </a:lnTo>
                  <a:lnTo>
                    <a:pt x="1583090" y="558691"/>
                  </a:lnTo>
                  <a:lnTo>
                    <a:pt x="1582182" y="562772"/>
                  </a:lnTo>
                  <a:lnTo>
                    <a:pt x="1580595" y="566627"/>
                  </a:lnTo>
                  <a:lnTo>
                    <a:pt x="1578780" y="570481"/>
                  </a:lnTo>
                  <a:lnTo>
                    <a:pt x="1576512" y="574109"/>
                  </a:lnTo>
                  <a:lnTo>
                    <a:pt x="1574017" y="577510"/>
                  </a:lnTo>
                  <a:lnTo>
                    <a:pt x="1571296" y="580685"/>
                  </a:lnTo>
                  <a:lnTo>
                    <a:pt x="1568121" y="583632"/>
                  </a:lnTo>
                  <a:lnTo>
                    <a:pt x="1564492" y="586126"/>
                  </a:lnTo>
                  <a:lnTo>
                    <a:pt x="1560863" y="588394"/>
                  </a:lnTo>
                  <a:lnTo>
                    <a:pt x="1557234" y="590208"/>
                  </a:lnTo>
                  <a:lnTo>
                    <a:pt x="1553152" y="591795"/>
                  </a:lnTo>
                  <a:lnTo>
                    <a:pt x="1548842" y="592929"/>
                  </a:lnTo>
                  <a:lnTo>
                    <a:pt x="1544533" y="593382"/>
                  </a:lnTo>
                  <a:lnTo>
                    <a:pt x="1539997" y="593609"/>
                  </a:lnTo>
                  <a:lnTo>
                    <a:pt x="1334739" y="593609"/>
                  </a:lnTo>
                  <a:lnTo>
                    <a:pt x="1330430" y="593382"/>
                  </a:lnTo>
                  <a:lnTo>
                    <a:pt x="1325894" y="592929"/>
                  </a:lnTo>
                  <a:lnTo>
                    <a:pt x="1321811" y="591795"/>
                  </a:lnTo>
                  <a:lnTo>
                    <a:pt x="1317729" y="590208"/>
                  </a:lnTo>
                  <a:lnTo>
                    <a:pt x="1313647" y="588394"/>
                  </a:lnTo>
                  <a:lnTo>
                    <a:pt x="1310018" y="586126"/>
                  </a:lnTo>
                  <a:lnTo>
                    <a:pt x="1306842" y="583632"/>
                  </a:lnTo>
                  <a:lnTo>
                    <a:pt x="1303667" y="580685"/>
                  </a:lnTo>
                  <a:lnTo>
                    <a:pt x="1300719" y="577510"/>
                  </a:lnTo>
                  <a:lnTo>
                    <a:pt x="1298224" y="574109"/>
                  </a:lnTo>
                  <a:lnTo>
                    <a:pt x="1296183" y="570481"/>
                  </a:lnTo>
                  <a:lnTo>
                    <a:pt x="1294368" y="566627"/>
                  </a:lnTo>
                  <a:lnTo>
                    <a:pt x="1292781" y="562772"/>
                  </a:lnTo>
                  <a:lnTo>
                    <a:pt x="1291647" y="558691"/>
                  </a:lnTo>
                  <a:lnTo>
                    <a:pt x="1290966" y="554156"/>
                  </a:lnTo>
                  <a:lnTo>
                    <a:pt x="1290739" y="549848"/>
                  </a:lnTo>
                  <a:lnTo>
                    <a:pt x="1290739" y="538738"/>
                  </a:lnTo>
                  <a:lnTo>
                    <a:pt x="1266245" y="538738"/>
                  </a:lnTo>
                  <a:close/>
                  <a:moveTo>
                    <a:pt x="1433626" y="87976"/>
                  </a:moveTo>
                  <a:lnTo>
                    <a:pt x="1429316" y="88203"/>
                  </a:lnTo>
                  <a:lnTo>
                    <a:pt x="1425688" y="88656"/>
                  </a:lnTo>
                  <a:lnTo>
                    <a:pt x="1421832" y="89336"/>
                  </a:lnTo>
                  <a:lnTo>
                    <a:pt x="1417976" y="90243"/>
                  </a:lnTo>
                  <a:lnTo>
                    <a:pt x="1414347" y="91150"/>
                  </a:lnTo>
                  <a:lnTo>
                    <a:pt x="1410718" y="92511"/>
                  </a:lnTo>
                  <a:lnTo>
                    <a:pt x="1407316" y="93871"/>
                  </a:lnTo>
                  <a:lnTo>
                    <a:pt x="1403688" y="95458"/>
                  </a:lnTo>
                  <a:lnTo>
                    <a:pt x="1400286" y="97272"/>
                  </a:lnTo>
                  <a:lnTo>
                    <a:pt x="1397337" y="99086"/>
                  </a:lnTo>
                  <a:lnTo>
                    <a:pt x="1394162" y="101127"/>
                  </a:lnTo>
                  <a:lnTo>
                    <a:pt x="1390987" y="103168"/>
                  </a:lnTo>
                  <a:lnTo>
                    <a:pt x="1388265" y="105435"/>
                  </a:lnTo>
                  <a:lnTo>
                    <a:pt x="1385316" y="107929"/>
                  </a:lnTo>
                  <a:lnTo>
                    <a:pt x="1382822" y="110423"/>
                  </a:lnTo>
                  <a:lnTo>
                    <a:pt x="1380100" y="113371"/>
                  </a:lnTo>
                  <a:lnTo>
                    <a:pt x="1377605" y="116092"/>
                  </a:lnTo>
                  <a:lnTo>
                    <a:pt x="1375110" y="119039"/>
                  </a:lnTo>
                  <a:lnTo>
                    <a:pt x="1373069" y="122214"/>
                  </a:lnTo>
                  <a:lnTo>
                    <a:pt x="1371028" y="125161"/>
                  </a:lnTo>
                  <a:lnTo>
                    <a:pt x="1369213" y="128336"/>
                  </a:lnTo>
                  <a:lnTo>
                    <a:pt x="1367399" y="131737"/>
                  </a:lnTo>
                  <a:lnTo>
                    <a:pt x="1365811" y="135138"/>
                  </a:lnTo>
                  <a:lnTo>
                    <a:pt x="1364677" y="138766"/>
                  </a:lnTo>
                  <a:lnTo>
                    <a:pt x="1363317" y="142394"/>
                  </a:lnTo>
                  <a:lnTo>
                    <a:pt x="1362183" y="146022"/>
                  </a:lnTo>
                  <a:lnTo>
                    <a:pt x="1361502" y="149650"/>
                  </a:lnTo>
                  <a:lnTo>
                    <a:pt x="1360595" y="153504"/>
                  </a:lnTo>
                  <a:lnTo>
                    <a:pt x="1360141" y="157359"/>
                  </a:lnTo>
                  <a:lnTo>
                    <a:pt x="1359914" y="161213"/>
                  </a:lnTo>
                  <a:lnTo>
                    <a:pt x="1359914" y="165295"/>
                  </a:lnTo>
                  <a:lnTo>
                    <a:pt x="1359914" y="169376"/>
                  </a:lnTo>
                  <a:lnTo>
                    <a:pt x="1360141" y="173231"/>
                  </a:lnTo>
                  <a:lnTo>
                    <a:pt x="1360595" y="177085"/>
                  </a:lnTo>
                  <a:lnTo>
                    <a:pt x="1361502" y="180940"/>
                  </a:lnTo>
                  <a:lnTo>
                    <a:pt x="1362183" y="184568"/>
                  </a:lnTo>
                  <a:lnTo>
                    <a:pt x="1363317" y="188422"/>
                  </a:lnTo>
                  <a:lnTo>
                    <a:pt x="1364677" y="192050"/>
                  </a:lnTo>
                  <a:lnTo>
                    <a:pt x="1365811" y="195451"/>
                  </a:lnTo>
                  <a:lnTo>
                    <a:pt x="1367399" y="198852"/>
                  </a:lnTo>
                  <a:lnTo>
                    <a:pt x="1369213" y="202253"/>
                  </a:lnTo>
                  <a:lnTo>
                    <a:pt x="1371028" y="205655"/>
                  </a:lnTo>
                  <a:lnTo>
                    <a:pt x="1373069" y="208602"/>
                  </a:lnTo>
                  <a:lnTo>
                    <a:pt x="1375110" y="211777"/>
                  </a:lnTo>
                  <a:lnTo>
                    <a:pt x="1377605" y="214724"/>
                  </a:lnTo>
                  <a:lnTo>
                    <a:pt x="1380100" y="217445"/>
                  </a:lnTo>
                  <a:lnTo>
                    <a:pt x="1382822" y="220166"/>
                  </a:lnTo>
                  <a:lnTo>
                    <a:pt x="1385316" y="222660"/>
                  </a:lnTo>
                  <a:lnTo>
                    <a:pt x="1388265" y="225381"/>
                  </a:lnTo>
                  <a:lnTo>
                    <a:pt x="1390987" y="227422"/>
                  </a:lnTo>
                  <a:lnTo>
                    <a:pt x="1394162" y="229689"/>
                  </a:lnTo>
                  <a:lnTo>
                    <a:pt x="1397337" y="231730"/>
                  </a:lnTo>
                  <a:lnTo>
                    <a:pt x="1400286" y="233544"/>
                  </a:lnTo>
                  <a:lnTo>
                    <a:pt x="1403688" y="235131"/>
                  </a:lnTo>
                  <a:lnTo>
                    <a:pt x="1407316" y="236718"/>
                  </a:lnTo>
                  <a:lnTo>
                    <a:pt x="1410718" y="238305"/>
                  </a:lnTo>
                  <a:lnTo>
                    <a:pt x="1414347" y="239212"/>
                  </a:lnTo>
                  <a:lnTo>
                    <a:pt x="1417976" y="240346"/>
                  </a:lnTo>
                  <a:lnTo>
                    <a:pt x="1421832" y="241253"/>
                  </a:lnTo>
                  <a:lnTo>
                    <a:pt x="1425688" y="241933"/>
                  </a:lnTo>
                  <a:lnTo>
                    <a:pt x="1429316" y="242387"/>
                  </a:lnTo>
                  <a:lnTo>
                    <a:pt x="1433626" y="242613"/>
                  </a:lnTo>
                  <a:lnTo>
                    <a:pt x="1437481" y="242840"/>
                  </a:lnTo>
                  <a:lnTo>
                    <a:pt x="1441337" y="242613"/>
                  </a:lnTo>
                  <a:lnTo>
                    <a:pt x="1445419" y="242387"/>
                  </a:lnTo>
                  <a:lnTo>
                    <a:pt x="1449275" y="241933"/>
                  </a:lnTo>
                  <a:lnTo>
                    <a:pt x="1452904" y="241253"/>
                  </a:lnTo>
                  <a:lnTo>
                    <a:pt x="1456986" y="240346"/>
                  </a:lnTo>
                  <a:lnTo>
                    <a:pt x="1460615" y="239212"/>
                  </a:lnTo>
                  <a:lnTo>
                    <a:pt x="1464244" y="238305"/>
                  </a:lnTo>
                  <a:lnTo>
                    <a:pt x="1467419" y="236718"/>
                  </a:lnTo>
                  <a:lnTo>
                    <a:pt x="1471048" y="235131"/>
                  </a:lnTo>
                  <a:lnTo>
                    <a:pt x="1474224" y="233544"/>
                  </a:lnTo>
                  <a:lnTo>
                    <a:pt x="1477626" y="231730"/>
                  </a:lnTo>
                  <a:lnTo>
                    <a:pt x="1480801" y="229689"/>
                  </a:lnTo>
                  <a:lnTo>
                    <a:pt x="1483749" y="227422"/>
                  </a:lnTo>
                  <a:lnTo>
                    <a:pt x="1486698" y="225381"/>
                  </a:lnTo>
                  <a:lnTo>
                    <a:pt x="1489646" y="222660"/>
                  </a:lnTo>
                  <a:lnTo>
                    <a:pt x="1492141" y="220166"/>
                  </a:lnTo>
                  <a:lnTo>
                    <a:pt x="1494636" y="217445"/>
                  </a:lnTo>
                  <a:lnTo>
                    <a:pt x="1497131" y="214724"/>
                  </a:lnTo>
                  <a:lnTo>
                    <a:pt x="1499399" y="211777"/>
                  </a:lnTo>
                  <a:lnTo>
                    <a:pt x="1501667" y="208602"/>
                  </a:lnTo>
                  <a:lnTo>
                    <a:pt x="1503482" y="205655"/>
                  </a:lnTo>
                  <a:lnTo>
                    <a:pt x="1505523" y="202253"/>
                  </a:lnTo>
                  <a:lnTo>
                    <a:pt x="1507110" y="198852"/>
                  </a:lnTo>
                  <a:lnTo>
                    <a:pt x="1508698" y="195451"/>
                  </a:lnTo>
                  <a:lnTo>
                    <a:pt x="1510286" y="192050"/>
                  </a:lnTo>
                  <a:lnTo>
                    <a:pt x="1511420" y="188422"/>
                  </a:lnTo>
                  <a:lnTo>
                    <a:pt x="1512327" y="184568"/>
                  </a:lnTo>
                  <a:lnTo>
                    <a:pt x="1513461" y="180940"/>
                  </a:lnTo>
                  <a:lnTo>
                    <a:pt x="1513915" y="177085"/>
                  </a:lnTo>
                  <a:lnTo>
                    <a:pt x="1514368" y="173231"/>
                  </a:lnTo>
                  <a:lnTo>
                    <a:pt x="1514595" y="169376"/>
                  </a:lnTo>
                  <a:lnTo>
                    <a:pt x="1515049" y="165295"/>
                  </a:lnTo>
                  <a:lnTo>
                    <a:pt x="1514595" y="161213"/>
                  </a:lnTo>
                  <a:lnTo>
                    <a:pt x="1514368" y="157359"/>
                  </a:lnTo>
                  <a:lnTo>
                    <a:pt x="1513915" y="153504"/>
                  </a:lnTo>
                  <a:lnTo>
                    <a:pt x="1513461" y="149650"/>
                  </a:lnTo>
                  <a:lnTo>
                    <a:pt x="1512327" y="146022"/>
                  </a:lnTo>
                  <a:lnTo>
                    <a:pt x="1511420" y="142394"/>
                  </a:lnTo>
                  <a:lnTo>
                    <a:pt x="1510286" y="138766"/>
                  </a:lnTo>
                  <a:lnTo>
                    <a:pt x="1508698" y="135138"/>
                  </a:lnTo>
                  <a:lnTo>
                    <a:pt x="1507110" y="131737"/>
                  </a:lnTo>
                  <a:lnTo>
                    <a:pt x="1505523" y="128336"/>
                  </a:lnTo>
                  <a:lnTo>
                    <a:pt x="1503482" y="125161"/>
                  </a:lnTo>
                  <a:lnTo>
                    <a:pt x="1501667" y="122214"/>
                  </a:lnTo>
                  <a:lnTo>
                    <a:pt x="1499399" y="119039"/>
                  </a:lnTo>
                  <a:lnTo>
                    <a:pt x="1497131" y="116092"/>
                  </a:lnTo>
                  <a:lnTo>
                    <a:pt x="1494636" y="113371"/>
                  </a:lnTo>
                  <a:lnTo>
                    <a:pt x="1492141" y="110423"/>
                  </a:lnTo>
                  <a:lnTo>
                    <a:pt x="1489646" y="107929"/>
                  </a:lnTo>
                  <a:lnTo>
                    <a:pt x="1486698" y="105435"/>
                  </a:lnTo>
                  <a:lnTo>
                    <a:pt x="1483749" y="103168"/>
                  </a:lnTo>
                  <a:lnTo>
                    <a:pt x="1480801" y="101127"/>
                  </a:lnTo>
                  <a:lnTo>
                    <a:pt x="1477626" y="99086"/>
                  </a:lnTo>
                  <a:lnTo>
                    <a:pt x="1474224" y="97272"/>
                  </a:lnTo>
                  <a:lnTo>
                    <a:pt x="1471048" y="95458"/>
                  </a:lnTo>
                  <a:lnTo>
                    <a:pt x="1467419" y="93871"/>
                  </a:lnTo>
                  <a:lnTo>
                    <a:pt x="1464244" y="92511"/>
                  </a:lnTo>
                  <a:lnTo>
                    <a:pt x="1460615" y="91150"/>
                  </a:lnTo>
                  <a:lnTo>
                    <a:pt x="1456986" y="90243"/>
                  </a:lnTo>
                  <a:lnTo>
                    <a:pt x="1452904" y="89336"/>
                  </a:lnTo>
                  <a:lnTo>
                    <a:pt x="1449275" y="88656"/>
                  </a:lnTo>
                  <a:lnTo>
                    <a:pt x="1445419" y="88203"/>
                  </a:lnTo>
                  <a:lnTo>
                    <a:pt x="1441337" y="87976"/>
                  </a:lnTo>
                  <a:lnTo>
                    <a:pt x="1437481" y="87976"/>
                  </a:lnTo>
                  <a:lnTo>
                    <a:pt x="1433626" y="87976"/>
                  </a:lnTo>
                  <a:close/>
                  <a:moveTo>
                    <a:pt x="1330430" y="0"/>
                  </a:moveTo>
                  <a:lnTo>
                    <a:pt x="1334739" y="0"/>
                  </a:lnTo>
                  <a:lnTo>
                    <a:pt x="1539997" y="0"/>
                  </a:lnTo>
                  <a:lnTo>
                    <a:pt x="1544533" y="0"/>
                  </a:lnTo>
                  <a:lnTo>
                    <a:pt x="1548842" y="681"/>
                  </a:lnTo>
                  <a:lnTo>
                    <a:pt x="1553152" y="1814"/>
                  </a:lnTo>
                  <a:lnTo>
                    <a:pt x="1557234" y="3401"/>
                  </a:lnTo>
                  <a:lnTo>
                    <a:pt x="1560863" y="5215"/>
                  </a:lnTo>
                  <a:lnTo>
                    <a:pt x="1564492" y="7483"/>
                  </a:lnTo>
                  <a:lnTo>
                    <a:pt x="1568121" y="9750"/>
                  </a:lnTo>
                  <a:lnTo>
                    <a:pt x="1571296" y="12698"/>
                  </a:lnTo>
                  <a:lnTo>
                    <a:pt x="1574017" y="15872"/>
                  </a:lnTo>
                  <a:lnTo>
                    <a:pt x="1576512" y="19273"/>
                  </a:lnTo>
                  <a:lnTo>
                    <a:pt x="1578780" y="22901"/>
                  </a:lnTo>
                  <a:lnTo>
                    <a:pt x="1580595" y="26756"/>
                  </a:lnTo>
                  <a:lnTo>
                    <a:pt x="1582182" y="30837"/>
                  </a:lnTo>
                  <a:lnTo>
                    <a:pt x="1583090" y="34919"/>
                  </a:lnTo>
                  <a:lnTo>
                    <a:pt x="1583997" y="39453"/>
                  </a:lnTo>
                  <a:lnTo>
                    <a:pt x="1583997" y="43761"/>
                  </a:lnTo>
                  <a:lnTo>
                    <a:pt x="1583997" y="450762"/>
                  </a:lnTo>
                  <a:lnTo>
                    <a:pt x="2742963" y="450762"/>
                  </a:lnTo>
                  <a:lnTo>
                    <a:pt x="2749768" y="450762"/>
                  </a:lnTo>
                  <a:lnTo>
                    <a:pt x="2756345" y="451442"/>
                  </a:lnTo>
                  <a:lnTo>
                    <a:pt x="2762922" y="452349"/>
                  </a:lnTo>
                  <a:lnTo>
                    <a:pt x="2769499" y="453483"/>
                  </a:lnTo>
                  <a:lnTo>
                    <a:pt x="2775623" y="455070"/>
                  </a:lnTo>
                  <a:lnTo>
                    <a:pt x="2782200" y="456884"/>
                  </a:lnTo>
                  <a:lnTo>
                    <a:pt x="2788097" y="458925"/>
                  </a:lnTo>
                  <a:lnTo>
                    <a:pt x="2793994" y="461192"/>
                  </a:lnTo>
                  <a:lnTo>
                    <a:pt x="2799891" y="463686"/>
                  </a:lnTo>
                  <a:lnTo>
                    <a:pt x="2805788" y="466634"/>
                  </a:lnTo>
                  <a:lnTo>
                    <a:pt x="2811231" y="470035"/>
                  </a:lnTo>
                  <a:lnTo>
                    <a:pt x="2816675" y="473436"/>
                  </a:lnTo>
                  <a:lnTo>
                    <a:pt x="2821664" y="477064"/>
                  </a:lnTo>
                  <a:lnTo>
                    <a:pt x="2826654" y="480919"/>
                  </a:lnTo>
                  <a:lnTo>
                    <a:pt x="2831417" y="485000"/>
                  </a:lnTo>
                  <a:lnTo>
                    <a:pt x="2835953" y="489535"/>
                  </a:lnTo>
                  <a:lnTo>
                    <a:pt x="2840489" y="494070"/>
                  </a:lnTo>
                  <a:lnTo>
                    <a:pt x="2844571" y="498831"/>
                  </a:lnTo>
                  <a:lnTo>
                    <a:pt x="2848427" y="504046"/>
                  </a:lnTo>
                  <a:lnTo>
                    <a:pt x="2852056" y="509261"/>
                  </a:lnTo>
                  <a:lnTo>
                    <a:pt x="2855685" y="514249"/>
                  </a:lnTo>
                  <a:lnTo>
                    <a:pt x="2858860" y="520145"/>
                  </a:lnTo>
                  <a:lnTo>
                    <a:pt x="2861809" y="525813"/>
                  </a:lnTo>
                  <a:lnTo>
                    <a:pt x="2864530" y="531482"/>
                  </a:lnTo>
                  <a:lnTo>
                    <a:pt x="2866798" y="537377"/>
                  </a:lnTo>
                  <a:lnTo>
                    <a:pt x="2869066" y="543726"/>
                  </a:lnTo>
                  <a:lnTo>
                    <a:pt x="2870881" y="549848"/>
                  </a:lnTo>
                  <a:lnTo>
                    <a:pt x="2872015" y="556423"/>
                  </a:lnTo>
                  <a:lnTo>
                    <a:pt x="2873375" y="562772"/>
                  </a:lnTo>
                  <a:lnTo>
                    <a:pt x="2874056" y="569348"/>
                  </a:lnTo>
                  <a:lnTo>
                    <a:pt x="2874736" y="575923"/>
                  </a:lnTo>
                  <a:lnTo>
                    <a:pt x="2874963" y="582725"/>
                  </a:lnTo>
                  <a:lnTo>
                    <a:pt x="2874963" y="2311400"/>
                  </a:lnTo>
                  <a:lnTo>
                    <a:pt x="0" y="2311400"/>
                  </a:lnTo>
                  <a:lnTo>
                    <a:pt x="0" y="582725"/>
                  </a:lnTo>
                  <a:lnTo>
                    <a:pt x="227" y="575923"/>
                  </a:lnTo>
                  <a:lnTo>
                    <a:pt x="680" y="569348"/>
                  </a:lnTo>
                  <a:lnTo>
                    <a:pt x="1588" y="562772"/>
                  </a:lnTo>
                  <a:lnTo>
                    <a:pt x="2722" y="556423"/>
                  </a:lnTo>
                  <a:lnTo>
                    <a:pt x="4082" y="549848"/>
                  </a:lnTo>
                  <a:lnTo>
                    <a:pt x="5897" y="543726"/>
                  </a:lnTo>
                  <a:lnTo>
                    <a:pt x="7938" y="537377"/>
                  </a:lnTo>
                  <a:lnTo>
                    <a:pt x="10206" y="531482"/>
                  </a:lnTo>
                  <a:lnTo>
                    <a:pt x="13154" y="525813"/>
                  </a:lnTo>
                  <a:lnTo>
                    <a:pt x="16103" y="520145"/>
                  </a:lnTo>
                  <a:lnTo>
                    <a:pt x="19051" y="514249"/>
                  </a:lnTo>
                  <a:lnTo>
                    <a:pt x="22453" y="509261"/>
                  </a:lnTo>
                  <a:lnTo>
                    <a:pt x="26309" y="504046"/>
                  </a:lnTo>
                  <a:lnTo>
                    <a:pt x="30165" y="498831"/>
                  </a:lnTo>
                  <a:lnTo>
                    <a:pt x="34474" y="494070"/>
                  </a:lnTo>
                  <a:lnTo>
                    <a:pt x="38783" y="489535"/>
                  </a:lnTo>
                  <a:lnTo>
                    <a:pt x="43319" y="485000"/>
                  </a:lnTo>
                  <a:lnTo>
                    <a:pt x="48082" y="480919"/>
                  </a:lnTo>
                  <a:lnTo>
                    <a:pt x="53072" y="477064"/>
                  </a:lnTo>
                  <a:lnTo>
                    <a:pt x="58288" y="473436"/>
                  </a:lnTo>
                  <a:lnTo>
                    <a:pt x="63732" y="470035"/>
                  </a:lnTo>
                  <a:lnTo>
                    <a:pt x="69175" y="466634"/>
                  </a:lnTo>
                  <a:lnTo>
                    <a:pt x="74845" y="463686"/>
                  </a:lnTo>
                  <a:lnTo>
                    <a:pt x="80742" y="461192"/>
                  </a:lnTo>
                  <a:lnTo>
                    <a:pt x="86866" y="458925"/>
                  </a:lnTo>
                  <a:lnTo>
                    <a:pt x="92763" y="456884"/>
                  </a:lnTo>
                  <a:lnTo>
                    <a:pt x="99340" y="455070"/>
                  </a:lnTo>
                  <a:lnTo>
                    <a:pt x="105464" y="453483"/>
                  </a:lnTo>
                  <a:lnTo>
                    <a:pt x="112041" y="452349"/>
                  </a:lnTo>
                  <a:lnTo>
                    <a:pt x="118618" y="451442"/>
                  </a:lnTo>
                  <a:lnTo>
                    <a:pt x="125195" y="450762"/>
                  </a:lnTo>
                  <a:lnTo>
                    <a:pt x="132000" y="450762"/>
                  </a:lnTo>
                  <a:lnTo>
                    <a:pt x="1290739" y="450762"/>
                  </a:lnTo>
                  <a:lnTo>
                    <a:pt x="1290739" y="43761"/>
                  </a:lnTo>
                  <a:lnTo>
                    <a:pt x="1290966" y="39453"/>
                  </a:lnTo>
                  <a:lnTo>
                    <a:pt x="1291647" y="34919"/>
                  </a:lnTo>
                  <a:lnTo>
                    <a:pt x="1292781" y="30837"/>
                  </a:lnTo>
                  <a:lnTo>
                    <a:pt x="1294368" y="26756"/>
                  </a:lnTo>
                  <a:lnTo>
                    <a:pt x="1296183" y="22901"/>
                  </a:lnTo>
                  <a:lnTo>
                    <a:pt x="1298224" y="19273"/>
                  </a:lnTo>
                  <a:lnTo>
                    <a:pt x="1300719" y="15872"/>
                  </a:lnTo>
                  <a:lnTo>
                    <a:pt x="1303667" y="12698"/>
                  </a:lnTo>
                  <a:lnTo>
                    <a:pt x="1306842" y="9750"/>
                  </a:lnTo>
                  <a:lnTo>
                    <a:pt x="1310018" y="7483"/>
                  </a:lnTo>
                  <a:lnTo>
                    <a:pt x="1313647" y="5215"/>
                  </a:lnTo>
                  <a:lnTo>
                    <a:pt x="1317729" y="3401"/>
                  </a:lnTo>
                  <a:lnTo>
                    <a:pt x="1321811" y="1814"/>
                  </a:lnTo>
                  <a:lnTo>
                    <a:pt x="1325894" y="681"/>
                  </a:lnTo>
                  <a:lnTo>
                    <a:pt x="13304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61" name="五边形 240"/>
          <p:cNvSpPr>
            <a:spLocks noChangeArrowheads="1"/>
          </p:cNvSpPr>
          <p:nvPr/>
        </p:nvSpPr>
        <p:spPr bwMode="auto">
          <a:xfrm flipH="1">
            <a:off x="9609138" y="1970088"/>
            <a:ext cx="1931987" cy="363537"/>
          </a:xfrm>
          <a:prstGeom prst="homePlate">
            <a:avLst>
              <a:gd name="adj" fmla="val 49921"/>
            </a:avLst>
          </a:prstGeom>
          <a:solidFill>
            <a:schemeClr val="accent2"/>
          </a:solidFill>
          <a:ln>
            <a:noFill/>
          </a:ln>
          <a:extLst/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62" name="五边形 241"/>
          <p:cNvSpPr>
            <a:spLocks noChangeArrowheads="1"/>
          </p:cNvSpPr>
          <p:nvPr/>
        </p:nvSpPr>
        <p:spPr bwMode="auto">
          <a:xfrm flipH="1">
            <a:off x="9026525" y="2490788"/>
            <a:ext cx="2524125" cy="361950"/>
          </a:xfrm>
          <a:prstGeom prst="homePlate">
            <a:avLst>
              <a:gd name="adj" fmla="val 50172"/>
            </a:avLst>
          </a:prstGeom>
          <a:solidFill>
            <a:schemeClr val="accent3"/>
          </a:solidFill>
          <a:ln>
            <a:noFill/>
          </a:ln>
          <a:extLst/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63" name="五边形 242"/>
          <p:cNvSpPr>
            <a:spLocks noChangeArrowheads="1"/>
          </p:cNvSpPr>
          <p:nvPr/>
        </p:nvSpPr>
        <p:spPr bwMode="auto">
          <a:xfrm flipH="1">
            <a:off x="7323138" y="3557588"/>
            <a:ext cx="4227512" cy="363537"/>
          </a:xfrm>
          <a:prstGeom prst="homePlate">
            <a:avLst>
              <a:gd name="adj" fmla="val 49961"/>
            </a:avLst>
          </a:prstGeom>
          <a:solidFill>
            <a:schemeClr val="accent4"/>
          </a:solidFill>
          <a:ln>
            <a:noFill/>
          </a:ln>
          <a:extLst/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64" name="TextBox 556"/>
          <p:cNvSpPr txBox="1">
            <a:spLocks noChangeArrowheads="1"/>
          </p:cNvSpPr>
          <p:nvPr/>
        </p:nvSpPr>
        <p:spPr bwMode="auto">
          <a:xfrm>
            <a:off x="10134600" y="1908175"/>
            <a:ext cx="1416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5" name="TextBox 833"/>
          <p:cNvSpPr txBox="1">
            <a:spLocks noChangeArrowheads="1"/>
          </p:cNvSpPr>
          <p:nvPr/>
        </p:nvSpPr>
        <p:spPr bwMode="auto">
          <a:xfrm>
            <a:off x="10126663" y="2425700"/>
            <a:ext cx="1414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6" name="TextBox 834"/>
          <p:cNvSpPr txBox="1">
            <a:spLocks noChangeArrowheads="1"/>
          </p:cNvSpPr>
          <p:nvPr/>
        </p:nvSpPr>
        <p:spPr bwMode="auto">
          <a:xfrm>
            <a:off x="10139363" y="3494088"/>
            <a:ext cx="1416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7" name="五边形 274"/>
          <p:cNvSpPr>
            <a:spLocks noChangeArrowheads="1"/>
          </p:cNvSpPr>
          <p:nvPr/>
        </p:nvSpPr>
        <p:spPr bwMode="auto">
          <a:xfrm flipH="1">
            <a:off x="8123238" y="2990850"/>
            <a:ext cx="3427412" cy="363538"/>
          </a:xfrm>
          <a:prstGeom prst="homePlate">
            <a:avLst>
              <a:gd name="adj" fmla="val 49933"/>
            </a:avLst>
          </a:prstGeom>
          <a:solidFill>
            <a:schemeClr val="accent1"/>
          </a:solidFill>
          <a:ln>
            <a:noFill/>
          </a:ln>
          <a:extLst/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68" name="TextBox 833"/>
          <p:cNvSpPr txBox="1">
            <a:spLocks noChangeArrowheads="1"/>
          </p:cNvSpPr>
          <p:nvPr/>
        </p:nvSpPr>
        <p:spPr bwMode="auto">
          <a:xfrm>
            <a:off x="10126663" y="2927350"/>
            <a:ext cx="1414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9" name="矩形 133"/>
          <p:cNvSpPr>
            <a:spLocks noChangeArrowheads="1"/>
          </p:cNvSpPr>
          <p:nvPr/>
        </p:nvSpPr>
        <p:spPr bwMode="auto">
          <a:xfrm>
            <a:off x="7513638" y="4303713"/>
            <a:ext cx="4037012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4E4E4E"/>
                </a:solidFill>
                <a:latin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rgbClr val="4E4E4E"/>
                </a:solidFill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</a:t>
            </a:r>
          </a:p>
        </p:txBody>
      </p:sp>
      <p:cxnSp>
        <p:nvCxnSpPr>
          <p:cNvPr id="70" name="直接连接符 69"/>
          <p:cNvCxnSpPr/>
          <p:nvPr/>
        </p:nvCxnSpPr>
        <p:spPr>
          <a:xfrm>
            <a:off x="6756400" y="1970088"/>
            <a:ext cx="0" cy="2700337"/>
          </a:xfrm>
          <a:prstGeom prst="line">
            <a:avLst/>
          </a:prstGeom>
          <a:ln>
            <a:solidFill>
              <a:srgbClr val="0020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51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33AA6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dirty="0">
              <a:solidFill>
                <a:srgbClr val="33AA6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997866" y="6659723"/>
            <a:ext cx="151253" cy="151253"/>
          </a:xfrm>
          <a:prstGeom prst="rect">
            <a:avLst/>
          </a:prstGeom>
          <a:solidFill>
            <a:srgbClr val="F09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87303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/>
              <a:t>7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课题研究结果报告</a:t>
            </a:r>
          </a:p>
        </p:txBody>
      </p:sp>
      <p:sp>
        <p:nvSpPr>
          <p:cNvPr id="7" name="Teardrop 7"/>
          <p:cNvSpPr/>
          <p:nvPr/>
        </p:nvSpPr>
        <p:spPr>
          <a:xfrm rot="16200000">
            <a:off x="3271838" y="3381375"/>
            <a:ext cx="1587500" cy="1587500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600" dirty="0">
              <a:latin typeface="宋体" panose="02010600030101010101" pitchFamily="2" charset="-122"/>
            </a:endParaRPr>
          </a:p>
        </p:txBody>
      </p:sp>
      <p:sp>
        <p:nvSpPr>
          <p:cNvPr id="13" name="Teardrop 10"/>
          <p:cNvSpPr/>
          <p:nvPr/>
        </p:nvSpPr>
        <p:spPr>
          <a:xfrm rot="10800000">
            <a:off x="3271838" y="2197100"/>
            <a:ext cx="1130300" cy="1128713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000" r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4000" dirty="0">
              <a:latin typeface="宋体" panose="02010600030101010101" pitchFamily="2" charset="-122"/>
            </a:endParaRPr>
          </a:p>
        </p:txBody>
      </p:sp>
      <p:sp>
        <p:nvSpPr>
          <p:cNvPr id="14" name="Teardrop 6"/>
          <p:cNvSpPr/>
          <p:nvPr/>
        </p:nvSpPr>
        <p:spPr>
          <a:xfrm>
            <a:off x="2087563" y="3381375"/>
            <a:ext cx="1128712" cy="113030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600" dirty="0">
              <a:latin typeface="宋体" panose="02010600030101010101" pitchFamily="2" charset="-122"/>
            </a:endParaRPr>
          </a:p>
        </p:txBody>
      </p:sp>
      <p:sp>
        <p:nvSpPr>
          <p:cNvPr id="15" name="Teardrop 8"/>
          <p:cNvSpPr/>
          <p:nvPr/>
        </p:nvSpPr>
        <p:spPr>
          <a:xfrm rot="5400000">
            <a:off x="2081213" y="2208213"/>
            <a:ext cx="1128712" cy="1128712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3600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600" dirty="0">
              <a:latin typeface="宋体" panose="02010600030101010101" pitchFamily="2" charset="-122"/>
            </a:endParaRPr>
          </a:p>
        </p:txBody>
      </p:sp>
      <p:sp>
        <p:nvSpPr>
          <p:cNvPr id="16" name="Freeform 52"/>
          <p:cNvSpPr>
            <a:spLocks noEditPoints="1"/>
          </p:cNvSpPr>
          <p:nvPr/>
        </p:nvSpPr>
        <p:spPr bwMode="auto">
          <a:xfrm>
            <a:off x="2419350" y="3667125"/>
            <a:ext cx="465138" cy="500063"/>
          </a:xfrm>
          <a:custGeom>
            <a:avLst/>
            <a:gdLst>
              <a:gd name="T0" fmla="*/ 2147483646 w 67"/>
              <a:gd name="T1" fmla="*/ 2147483646 h 72"/>
              <a:gd name="T2" fmla="*/ 2147483646 w 67"/>
              <a:gd name="T3" fmla="*/ 2147483646 h 72"/>
              <a:gd name="T4" fmla="*/ 2147483646 w 67"/>
              <a:gd name="T5" fmla="*/ 2147483646 h 72"/>
              <a:gd name="T6" fmla="*/ 0 w 67"/>
              <a:gd name="T7" fmla="*/ 2147483646 h 72"/>
              <a:gd name="T8" fmla="*/ 0 w 67"/>
              <a:gd name="T9" fmla="*/ 2147483646 h 72"/>
              <a:gd name="T10" fmla="*/ 2147483646 w 67"/>
              <a:gd name="T11" fmla="*/ 2147483646 h 72"/>
              <a:gd name="T12" fmla="*/ 2147483646 w 67"/>
              <a:gd name="T13" fmla="*/ 2147483646 h 72"/>
              <a:gd name="T14" fmla="*/ 2147483646 w 67"/>
              <a:gd name="T15" fmla="*/ 2147483646 h 72"/>
              <a:gd name="T16" fmla="*/ 2147483646 w 67"/>
              <a:gd name="T17" fmla="*/ 0 h 72"/>
              <a:gd name="T18" fmla="*/ 2147483646 w 67"/>
              <a:gd name="T19" fmla="*/ 0 h 72"/>
              <a:gd name="T20" fmla="*/ 2147483646 w 67"/>
              <a:gd name="T21" fmla="*/ 2147483646 h 72"/>
              <a:gd name="T22" fmla="*/ 2147483646 w 67"/>
              <a:gd name="T23" fmla="*/ 2147483646 h 72"/>
              <a:gd name="T24" fmla="*/ 2147483646 w 67"/>
              <a:gd name="T25" fmla="*/ 2147483646 h 72"/>
              <a:gd name="T26" fmla="*/ 2147483646 w 67"/>
              <a:gd name="T27" fmla="*/ 2147483646 h 72"/>
              <a:gd name="T28" fmla="*/ 2147483646 w 67"/>
              <a:gd name="T29" fmla="*/ 0 h 72"/>
              <a:gd name="T30" fmla="*/ 2147483646 w 67"/>
              <a:gd name="T31" fmla="*/ 0 h 72"/>
              <a:gd name="T32" fmla="*/ 2147483646 w 67"/>
              <a:gd name="T33" fmla="*/ 2147483646 h 72"/>
              <a:gd name="T34" fmla="*/ 2147483646 w 67"/>
              <a:gd name="T35" fmla="*/ 2147483646 h 72"/>
              <a:gd name="T36" fmla="*/ 2147483646 w 67"/>
              <a:gd name="T37" fmla="*/ 2147483646 h 72"/>
              <a:gd name="T38" fmla="*/ 2147483646 w 67"/>
              <a:gd name="T39" fmla="*/ 2147483646 h 72"/>
              <a:gd name="T40" fmla="*/ 2147483646 w 67"/>
              <a:gd name="T41" fmla="*/ 2147483646 h 72"/>
              <a:gd name="T42" fmla="*/ 2147483646 w 67"/>
              <a:gd name="T43" fmla="*/ 2147483646 h 72"/>
              <a:gd name="T44" fmla="*/ 2147483646 w 67"/>
              <a:gd name="T45" fmla="*/ 2147483646 h 72"/>
              <a:gd name="T46" fmla="*/ 2147483646 w 67"/>
              <a:gd name="T47" fmla="*/ 2147483646 h 72"/>
              <a:gd name="T48" fmla="*/ 2147483646 w 67"/>
              <a:gd name="T49" fmla="*/ 2147483646 h 72"/>
              <a:gd name="T50" fmla="*/ 2147483646 w 67"/>
              <a:gd name="T51" fmla="*/ 2147483646 h 72"/>
              <a:gd name="T52" fmla="*/ 2147483646 w 67"/>
              <a:gd name="T53" fmla="*/ 2147483646 h 72"/>
              <a:gd name="T54" fmla="*/ 2147483646 w 67"/>
              <a:gd name="T55" fmla="*/ 2147483646 h 72"/>
              <a:gd name="T56" fmla="*/ 2147483646 w 67"/>
              <a:gd name="T57" fmla="*/ 2147483646 h 72"/>
              <a:gd name="T58" fmla="*/ 2147483646 w 67"/>
              <a:gd name="T59" fmla="*/ 2147483646 h 72"/>
              <a:gd name="T60" fmla="*/ 2147483646 w 67"/>
              <a:gd name="T61" fmla="*/ 2147483646 h 72"/>
              <a:gd name="T62" fmla="*/ 2147483646 w 67"/>
              <a:gd name="T63" fmla="*/ 2147483646 h 72"/>
              <a:gd name="T64" fmla="*/ 2147483646 w 67"/>
              <a:gd name="T65" fmla="*/ 2147483646 h 72"/>
              <a:gd name="T66" fmla="*/ 2147483646 w 67"/>
              <a:gd name="T67" fmla="*/ 2147483646 h 72"/>
              <a:gd name="T68" fmla="*/ 2147483646 w 67"/>
              <a:gd name="T69" fmla="*/ 2147483646 h 72"/>
              <a:gd name="T70" fmla="*/ 2147483646 w 67"/>
              <a:gd name="T71" fmla="*/ 2147483646 h 72"/>
              <a:gd name="T72" fmla="*/ 2147483646 w 67"/>
              <a:gd name="T73" fmla="*/ 2147483646 h 72"/>
              <a:gd name="T74" fmla="*/ 2147483646 w 67"/>
              <a:gd name="T75" fmla="*/ 2147483646 h 72"/>
              <a:gd name="T76" fmla="*/ 2147483646 w 67"/>
              <a:gd name="T77" fmla="*/ 2147483646 h 72"/>
              <a:gd name="T78" fmla="*/ 2147483646 w 67"/>
              <a:gd name="T79" fmla="*/ 2147483646 h 72"/>
              <a:gd name="T80" fmla="*/ 2147483646 w 67"/>
              <a:gd name="T81" fmla="*/ 2147483646 h 72"/>
              <a:gd name="T82" fmla="*/ 2147483646 w 67"/>
              <a:gd name="T83" fmla="*/ 2147483646 h 72"/>
              <a:gd name="T84" fmla="*/ 2147483646 w 67"/>
              <a:gd name="T85" fmla="*/ 2147483646 h 72"/>
              <a:gd name="T86" fmla="*/ 2147483646 w 67"/>
              <a:gd name="T87" fmla="*/ 2147483646 h 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42"/>
          <p:cNvSpPr>
            <a:spLocks noEditPoints="1"/>
          </p:cNvSpPr>
          <p:nvPr/>
        </p:nvSpPr>
        <p:spPr bwMode="auto">
          <a:xfrm>
            <a:off x="3813175" y="3917950"/>
            <a:ext cx="504825" cy="434975"/>
          </a:xfrm>
          <a:custGeom>
            <a:avLst/>
            <a:gdLst>
              <a:gd name="T0" fmla="*/ 2147483646 w 73"/>
              <a:gd name="T1" fmla="*/ 2147483646 h 63"/>
              <a:gd name="T2" fmla="*/ 2147483646 w 73"/>
              <a:gd name="T3" fmla="*/ 2147483646 h 63"/>
              <a:gd name="T4" fmla="*/ 2147483646 w 73"/>
              <a:gd name="T5" fmla="*/ 2147483646 h 63"/>
              <a:gd name="T6" fmla="*/ 2147483646 w 73"/>
              <a:gd name="T7" fmla="*/ 2147483646 h 63"/>
              <a:gd name="T8" fmla="*/ 2147483646 w 73"/>
              <a:gd name="T9" fmla="*/ 2147483646 h 63"/>
              <a:gd name="T10" fmla="*/ 2147483646 w 73"/>
              <a:gd name="T11" fmla="*/ 2147483646 h 63"/>
              <a:gd name="T12" fmla="*/ 2147483646 w 73"/>
              <a:gd name="T13" fmla="*/ 2147483646 h 63"/>
              <a:gd name="T14" fmla="*/ 2147483646 w 73"/>
              <a:gd name="T15" fmla="*/ 2147483646 h 63"/>
              <a:gd name="T16" fmla="*/ 2147483646 w 73"/>
              <a:gd name="T17" fmla="*/ 2147483646 h 63"/>
              <a:gd name="T18" fmla="*/ 0 w 73"/>
              <a:gd name="T19" fmla="*/ 2147483646 h 63"/>
              <a:gd name="T20" fmla="*/ 0 w 73"/>
              <a:gd name="T21" fmla="*/ 2147483646 h 63"/>
              <a:gd name="T22" fmla="*/ 2147483646 w 73"/>
              <a:gd name="T23" fmla="*/ 0 h 63"/>
              <a:gd name="T24" fmla="*/ 2147483646 w 73"/>
              <a:gd name="T25" fmla="*/ 0 h 63"/>
              <a:gd name="T26" fmla="*/ 2147483646 w 73"/>
              <a:gd name="T27" fmla="*/ 2147483646 h 63"/>
              <a:gd name="T28" fmla="*/ 2147483646 w 73"/>
              <a:gd name="T29" fmla="*/ 2147483646 h 63"/>
              <a:gd name="T30" fmla="*/ 2147483646 w 73"/>
              <a:gd name="T31" fmla="*/ 2147483646 h 63"/>
              <a:gd name="T32" fmla="*/ 2147483646 w 73"/>
              <a:gd name="T33" fmla="*/ 2147483646 h 63"/>
              <a:gd name="T34" fmla="*/ 2147483646 w 73"/>
              <a:gd name="T35" fmla="*/ 2147483646 h 63"/>
              <a:gd name="T36" fmla="*/ 2147483646 w 73"/>
              <a:gd name="T37" fmla="*/ 2147483646 h 63"/>
              <a:gd name="T38" fmla="*/ 2147483646 w 73"/>
              <a:gd name="T39" fmla="*/ 2147483646 h 63"/>
              <a:gd name="T40" fmla="*/ 2147483646 w 73"/>
              <a:gd name="T41" fmla="*/ 2147483646 h 63"/>
              <a:gd name="T42" fmla="*/ 2147483646 w 73"/>
              <a:gd name="T43" fmla="*/ 2147483646 h 63"/>
              <a:gd name="T44" fmla="*/ 2147483646 w 73"/>
              <a:gd name="T45" fmla="*/ 2147483646 h 63"/>
              <a:gd name="T46" fmla="*/ 2147483646 w 73"/>
              <a:gd name="T47" fmla="*/ 2147483646 h 6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78"/>
          <p:cNvSpPr>
            <a:spLocks noEditPoints="1"/>
          </p:cNvSpPr>
          <p:nvPr/>
        </p:nvSpPr>
        <p:spPr bwMode="auto">
          <a:xfrm>
            <a:off x="3584575" y="2582863"/>
            <a:ext cx="504825" cy="381000"/>
          </a:xfrm>
          <a:custGeom>
            <a:avLst/>
            <a:gdLst>
              <a:gd name="T0" fmla="*/ 2147483646 w 158"/>
              <a:gd name="T1" fmla="*/ 2147483646 h 119"/>
              <a:gd name="T2" fmla="*/ 0 w 158"/>
              <a:gd name="T3" fmla="*/ 2147483646 h 119"/>
              <a:gd name="T4" fmla="*/ 0 w 158"/>
              <a:gd name="T5" fmla="*/ 0 h 119"/>
              <a:gd name="T6" fmla="*/ 2147483646 w 158"/>
              <a:gd name="T7" fmla="*/ 0 h 119"/>
              <a:gd name="T8" fmla="*/ 2147483646 w 158"/>
              <a:gd name="T9" fmla="*/ 2147483646 h 119"/>
              <a:gd name="T10" fmla="*/ 2147483646 w 158"/>
              <a:gd name="T11" fmla="*/ 2147483646 h 119"/>
              <a:gd name="T12" fmla="*/ 2147483646 w 158"/>
              <a:gd name="T13" fmla="*/ 2147483646 h 119"/>
              <a:gd name="T14" fmla="*/ 2147483646 w 158"/>
              <a:gd name="T15" fmla="*/ 2147483646 h 119"/>
              <a:gd name="T16" fmla="*/ 2147483646 w 158"/>
              <a:gd name="T17" fmla="*/ 2147483646 h 119"/>
              <a:gd name="T18" fmla="*/ 2147483646 w 158"/>
              <a:gd name="T19" fmla="*/ 2147483646 h 119"/>
              <a:gd name="T20" fmla="*/ 2147483646 w 158"/>
              <a:gd name="T21" fmla="*/ 2147483646 h 119"/>
              <a:gd name="T22" fmla="*/ 2147483646 w 158"/>
              <a:gd name="T23" fmla="*/ 2147483646 h 119"/>
              <a:gd name="T24" fmla="*/ 2147483646 w 158"/>
              <a:gd name="T25" fmla="*/ 2147483646 h 119"/>
              <a:gd name="T26" fmla="*/ 2147483646 w 158"/>
              <a:gd name="T27" fmla="*/ 2147483646 h 119"/>
              <a:gd name="T28" fmla="*/ 2147483646 w 158"/>
              <a:gd name="T29" fmla="*/ 2147483646 h 119"/>
              <a:gd name="T30" fmla="*/ 2147483646 w 158"/>
              <a:gd name="T31" fmla="*/ 2147483646 h 119"/>
              <a:gd name="T32" fmla="*/ 2147483646 w 158"/>
              <a:gd name="T33" fmla="*/ 2147483646 h 119"/>
              <a:gd name="T34" fmla="*/ 2147483646 w 158"/>
              <a:gd name="T35" fmla="*/ 2147483646 h 119"/>
              <a:gd name="T36" fmla="*/ 2147483646 w 158"/>
              <a:gd name="T37" fmla="*/ 2147483646 h 119"/>
              <a:gd name="T38" fmla="*/ 2147483646 w 158"/>
              <a:gd name="T39" fmla="*/ 2147483646 h 119"/>
              <a:gd name="T40" fmla="*/ 2147483646 w 158"/>
              <a:gd name="T41" fmla="*/ 2147483646 h 119"/>
              <a:gd name="T42" fmla="*/ 2147483646 w 158"/>
              <a:gd name="T43" fmla="*/ 2147483646 h 119"/>
              <a:gd name="T44" fmla="*/ 2147483646 w 158"/>
              <a:gd name="T45" fmla="*/ 2147483646 h 119"/>
              <a:gd name="T46" fmla="*/ 2147483646 w 158"/>
              <a:gd name="T47" fmla="*/ 2147483646 h 119"/>
              <a:gd name="T48" fmla="*/ 2147483646 w 158"/>
              <a:gd name="T49" fmla="*/ 2147483646 h 119"/>
              <a:gd name="T50" fmla="*/ 2147483646 w 158"/>
              <a:gd name="T51" fmla="*/ 2147483646 h 119"/>
              <a:gd name="T52" fmla="*/ 2147483646 w 158"/>
              <a:gd name="T53" fmla="*/ 2147483646 h 1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86"/>
          <p:cNvSpPr>
            <a:spLocks noEditPoints="1"/>
          </p:cNvSpPr>
          <p:nvPr/>
        </p:nvSpPr>
        <p:spPr bwMode="auto">
          <a:xfrm>
            <a:off x="2479675" y="2505075"/>
            <a:ext cx="346075" cy="582613"/>
          </a:xfrm>
          <a:custGeom>
            <a:avLst/>
            <a:gdLst>
              <a:gd name="T0" fmla="*/ 2147483646 w 29"/>
              <a:gd name="T1" fmla="*/ 2147483646 h 49"/>
              <a:gd name="T2" fmla="*/ 2147483646 w 29"/>
              <a:gd name="T3" fmla="*/ 2147483646 h 49"/>
              <a:gd name="T4" fmla="*/ 2147483646 w 29"/>
              <a:gd name="T5" fmla="*/ 2147483646 h 49"/>
              <a:gd name="T6" fmla="*/ 0 w 29"/>
              <a:gd name="T7" fmla="*/ 2147483646 h 49"/>
              <a:gd name="T8" fmla="*/ 0 w 29"/>
              <a:gd name="T9" fmla="*/ 2147483646 h 49"/>
              <a:gd name="T10" fmla="*/ 2147483646 w 29"/>
              <a:gd name="T11" fmla="*/ 0 h 49"/>
              <a:gd name="T12" fmla="*/ 2147483646 w 29"/>
              <a:gd name="T13" fmla="*/ 0 h 49"/>
              <a:gd name="T14" fmla="*/ 2147483646 w 29"/>
              <a:gd name="T15" fmla="*/ 2147483646 h 49"/>
              <a:gd name="T16" fmla="*/ 2147483646 w 29"/>
              <a:gd name="T17" fmla="*/ 2147483646 h 49"/>
              <a:gd name="T18" fmla="*/ 2147483646 w 29"/>
              <a:gd name="T19" fmla="*/ 2147483646 h 49"/>
              <a:gd name="T20" fmla="*/ 2147483646 w 29"/>
              <a:gd name="T21" fmla="*/ 2147483646 h 49"/>
              <a:gd name="T22" fmla="*/ 2147483646 w 29"/>
              <a:gd name="T23" fmla="*/ 2147483646 h 49"/>
              <a:gd name="T24" fmla="*/ 2147483646 w 29"/>
              <a:gd name="T25" fmla="*/ 2147483646 h 49"/>
              <a:gd name="T26" fmla="*/ 2147483646 w 29"/>
              <a:gd name="T27" fmla="*/ 2147483646 h 49"/>
              <a:gd name="T28" fmla="*/ 2147483646 w 29"/>
              <a:gd name="T29" fmla="*/ 2147483646 h 49"/>
              <a:gd name="T30" fmla="*/ 2147483646 w 29"/>
              <a:gd name="T31" fmla="*/ 2147483646 h 49"/>
              <a:gd name="T32" fmla="*/ 2147483646 w 29"/>
              <a:gd name="T33" fmla="*/ 2147483646 h 49"/>
              <a:gd name="T34" fmla="*/ 2147483646 w 29"/>
              <a:gd name="T35" fmla="*/ 2147483646 h 49"/>
              <a:gd name="T36" fmla="*/ 2147483646 w 29"/>
              <a:gd name="T37" fmla="*/ 2147483646 h 49"/>
              <a:gd name="T38" fmla="*/ 2147483646 w 29"/>
              <a:gd name="T39" fmla="*/ 2147483646 h 49"/>
              <a:gd name="T40" fmla="*/ 2147483646 w 29"/>
              <a:gd name="T41" fmla="*/ 2147483646 h 49"/>
              <a:gd name="T42" fmla="*/ 2147483646 w 29"/>
              <a:gd name="T43" fmla="*/ 2147483646 h 49"/>
              <a:gd name="T44" fmla="*/ 2147483646 w 29"/>
              <a:gd name="T45" fmla="*/ 2147483646 h 49"/>
              <a:gd name="T46" fmla="*/ 2147483646 w 29"/>
              <a:gd name="T47" fmla="*/ 2147483646 h 49"/>
              <a:gd name="T48" fmla="*/ 2147483646 w 29"/>
              <a:gd name="T49" fmla="*/ 2147483646 h 49"/>
              <a:gd name="T50" fmla="*/ 2147483646 w 29"/>
              <a:gd name="T51" fmla="*/ 2147483646 h 49"/>
              <a:gd name="T52" fmla="*/ 2147483646 w 29"/>
              <a:gd name="T53" fmla="*/ 2147483646 h 49"/>
              <a:gd name="T54" fmla="*/ 2147483646 w 29"/>
              <a:gd name="T55" fmla="*/ 2147483646 h 49"/>
              <a:gd name="T56" fmla="*/ 2147483646 w 29"/>
              <a:gd name="T57" fmla="*/ 2147483646 h 49"/>
              <a:gd name="T58" fmla="*/ 2147483646 w 29"/>
              <a:gd name="T59" fmla="*/ 2147483646 h 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Rounded Rectangle 72"/>
          <p:cNvSpPr/>
          <p:nvPr/>
        </p:nvSpPr>
        <p:spPr>
          <a:xfrm>
            <a:off x="5759450" y="1306513"/>
            <a:ext cx="1389063" cy="377825"/>
          </a:xfrm>
          <a:prstGeom prst="roundRect">
            <a:avLst>
              <a:gd name="adj" fmla="val 2111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5759450" y="1690688"/>
            <a:ext cx="20716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CN" sz="1400">
                <a:solidFill>
                  <a:srgbClr val="4E4E4E"/>
                </a:solidFill>
                <a:latin typeface="宋体" panose="02010600030101010101" pitchFamily="2" charset="-122"/>
              </a:rPr>
              <a:t>zero</a:t>
            </a:r>
            <a:r>
              <a:rPr lang="zh-CN" altLang="en-US" sz="1400">
                <a:solidFill>
                  <a:srgbClr val="4E4E4E"/>
                </a:solidFill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en-US" altLang="zh-CN" sz="1400">
              <a:solidFill>
                <a:srgbClr val="4E4E4E"/>
              </a:solidFill>
              <a:latin typeface="宋体" panose="02010600030101010101" pitchFamily="2" charset="-122"/>
            </a:endParaRPr>
          </a:p>
        </p:txBody>
      </p:sp>
      <p:sp>
        <p:nvSpPr>
          <p:cNvPr id="22" name="Rounded Rectangle 72"/>
          <p:cNvSpPr/>
          <p:nvPr/>
        </p:nvSpPr>
        <p:spPr>
          <a:xfrm>
            <a:off x="7974013" y="1306513"/>
            <a:ext cx="1390650" cy="377825"/>
          </a:xfrm>
          <a:prstGeom prst="roundRect">
            <a:avLst>
              <a:gd name="adj" fmla="val 2111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7920038" y="1690688"/>
            <a:ext cx="2078037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CN" sz="1400">
                <a:solidFill>
                  <a:srgbClr val="4E4E4E"/>
                </a:solidFill>
                <a:latin typeface="宋体" panose="02010600030101010101" pitchFamily="2" charset="-122"/>
              </a:rPr>
              <a:t>zero</a:t>
            </a:r>
            <a:r>
              <a:rPr lang="zh-CN" altLang="en-US" sz="1400">
                <a:solidFill>
                  <a:srgbClr val="4E4E4E"/>
                </a:solidFill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en-US" altLang="zh-CN" sz="1400">
              <a:solidFill>
                <a:srgbClr val="4E4E4E"/>
              </a:solidFill>
              <a:latin typeface="宋体" panose="02010600030101010101" pitchFamily="2" charset="-122"/>
            </a:endParaRPr>
          </a:p>
        </p:txBody>
      </p:sp>
      <p:sp>
        <p:nvSpPr>
          <p:cNvPr id="24" name="Rounded Rectangle 72"/>
          <p:cNvSpPr/>
          <p:nvPr/>
        </p:nvSpPr>
        <p:spPr>
          <a:xfrm>
            <a:off x="5759450" y="3770313"/>
            <a:ext cx="1389063" cy="377825"/>
          </a:xfrm>
          <a:prstGeom prst="roundRect">
            <a:avLst>
              <a:gd name="adj" fmla="val 2111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5759450" y="4156075"/>
            <a:ext cx="2071688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CN" sz="1400">
                <a:solidFill>
                  <a:srgbClr val="4E4E4E"/>
                </a:solidFill>
                <a:latin typeface="宋体" panose="02010600030101010101" pitchFamily="2" charset="-122"/>
              </a:rPr>
              <a:t>zero</a:t>
            </a:r>
            <a:r>
              <a:rPr lang="zh-CN" altLang="en-US" sz="1400">
                <a:solidFill>
                  <a:srgbClr val="4E4E4E"/>
                </a:solidFill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en-US" altLang="zh-CN" sz="1400">
              <a:solidFill>
                <a:srgbClr val="4E4E4E"/>
              </a:solidFill>
              <a:latin typeface="宋体" panose="02010600030101010101" pitchFamily="2" charset="-122"/>
            </a:endParaRPr>
          </a:p>
        </p:txBody>
      </p:sp>
      <p:sp>
        <p:nvSpPr>
          <p:cNvPr id="26" name="Rounded Rectangle 72"/>
          <p:cNvSpPr/>
          <p:nvPr/>
        </p:nvSpPr>
        <p:spPr>
          <a:xfrm>
            <a:off x="7974013" y="3770313"/>
            <a:ext cx="1390650" cy="377825"/>
          </a:xfrm>
          <a:prstGeom prst="roundRect">
            <a:avLst>
              <a:gd name="adj" fmla="val 2111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7920038" y="4156075"/>
            <a:ext cx="2078037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CN" sz="1400">
                <a:solidFill>
                  <a:srgbClr val="4E4E4E"/>
                </a:solidFill>
                <a:latin typeface="宋体" panose="02010600030101010101" pitchFamily="2" charset="-122"/>
              </a:rPr>
              <a:t>zero</a:t>
            </a:r>
            <a:r>
              <a:rPr lang="zh-CN" altLang="en-US" sz="1400">
                <a:solidFill>
                  <a:srgbClr val="4E4E4E"/>
                </a:solidFill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en-US" altLang="zh-CN" sz="1400">
              <a:solidFill>
                <a:srgbClr val="4E4E4E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638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4" dur="200" fill="hold"/>
                                        <p:tgtEl>
                                          <p:spTgt spid="7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6" dur="200" fill="hold"/>
                                        <p:tgtEl>
                                          <p:spTgt spid="17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33AA6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dirty="0">
              <a:solidFill>
                <a:srgbClr val="33AA6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997866" y="6659723"/>
            <a:ext cx="151253" cy="151253"/>
          </a:xfrm>
          <a:prstGeom prst="rect">
            <a:avLst/>
          </a:prstGeom>
          <a:solidFill>
            <a:srgbClr val="F09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87303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/>
              <a:t>8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课题研究结果报告</a:t>
            </a:r>
          </a:p>
        </p:txBody>
      </p:sp>
      <p:sp>
        <p:nvSpPr>
          <p:cNvPr id="7" name="菱形 6"/>
          <p:cNvSpPr/>
          <p:nvPr/>
        </p:nvSpPr>
        <p:spPr>
          <a:xfrm>
            <a:off x="2060575" y="2008188"/>
            <a:ext cx="1366838" cy="1365250"/>
          </a:xfrm>
          <a:prstGeom prst="diamond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13" name="菱形 12"/>
          <p:cNvSpPr/>
          <p:nvPr/>
        </p:nvSpPr>
        <p:spPr>
          <a:xfrm>
            <a:off x="3568700" y="2008188"/>
            <a:ext cx="1365250" cy="1365250"/>
          </a:xfrm>
          <a:prstGeom prst="diamond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14" name="菱形 13"/>
          <p:cNvSpPr/>
          <p:nvPr/>
        </p:nvSpPr>
        <p:spPr>
          <a:xfrm>
            <a:off x="5075238" y="1670050"/>
            <a:ext cx="2041525" cy="2041525"/>
          </a:xfrm>
          <a:prstGeom prst="diamond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15" name="菱形 14"/>
          <p:cNvSpPr/>
          <p:nvPr/>
        </p:nvSpPr>
        <p:spPr>
          <a:xfrm>
            <a:off x="7258050" y="2008188"/>
            <a:ext cx="1365250" cy="1365250"/>
          </a:xfrm>
          <a:prstGeom prst="diamond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8764588" y="2008188"/>
            <a:ext cx="1366837" cy="1365250"/>
          </a:xfrm>
          <a:prstGeom prst="diamond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17" name="菱形 16"/>
          <p:cNvSpPr/>
          <p:nvPr/>
        </p:nvSpPr>
        <p:spPr>
          <a:xfrm>
            <a:off x="3236913" y="2854325"/>
            <a:ext cx="520700" cy="519113"/>
          </a:xfrm>
          <a:prstGeom prst="diamond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18" name="菱形 17"/>
          <p:cNvSpPr/>
          <p:nvPr/>
        </p:nvSpPr>
        <p:spPr>
          <a:xfrm>
            <a:off x="4729163" y="2008188"/>
            <a:ext cx="520700" cy="5207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19" name="菱形 18"/>
          <p:cNvSpPr/>
          <p:nvPr/>
        </p:nvSpPr>
        <p:spPr>
          <a:xfrm>
            <a:off x="6931025" y="2851150"/>
            <a:ext cx="520700" cy="519113"/>
          </a:xfrm>
          <a:prstGeom prst="diamond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20" name="菱形 19"/>
          <p:cNvSpPr/>
          <p:nvPr/>
        </p:nvSpPr>
        <p:spPr>
          <a:xfrm>
            <a:off x="8434388" y="2024063"/>
            <a:ext cx="520700" cy="5207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21" name="文本框 85"/>
          <p:cNvSpPr txBox="1"/>
          <p:nvPr/>
        </p:nvSpPr>
        <p:spPr>
          <a:xfrm>
            <a:off x="5287963" y="3838575"/>
            <a:ext cx="16160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atin typeface="宋体" panose="02010600030101010101" pitchFamily="2" charset="-122"/>
                <a:ea typeface="宋体" panose="02010600030101010101" pitchFamily="2" charset="-122"/>
              </a:rPr>
              <a:t>点击添加标题</a:t>
            </a:r>
          </a:p>
        </p:txBody>
      </p:sp>
      <p:sp>
        <p:nvSpPr>
          <p:cNvPr id="22" name="文本框 86"/>
          <p:cNvSpPr txBox="1"/>
          <p:nvPr/>
        </p:nvSpPr>
        <p:spPr>
          <a:xfrm>
            <a:off x="3530600" y="3540125"/>
            <a:ext cx="1439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latin typeface="宋体" panose="02010600030101010101" pitchFamily="2" charset="-122"/>
                <a:ea typeface="宋体" panose="02010600030101010101" pitchFamily="2" charset="-122"/>
              </a:rPr>
              <a:t>点击添加标题</a:t>
            </a:r>
          </a:p>
        </p:txBody>
      </p:sp>
      <p:sp>
        <p:nvSpPr>
          <p:cNvPr id="23" name="文本框 87"/>
          <p:cNvSpPr txBox="1"/>
          <p:nvPr/>
        </p:nvSpPr>
        <p:spPr>
          <a:xfrm>
            <a:off x="2017713" y="3540125"/>
            <a:ext cx="14414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latin typeface="宋体" panose="02010600030101010101" pitchFamily="2" charset="-122"/>
                <a:ea typeface="宋体" panose="02010600030101010101" pitchFamily="2" charset="-122"/>
              </a:rPr>
              <a:t>点击添加标题</a:t>
            </a:r>
          </a:p>
        </p:txBody>
      </p:sp>
      <p:sp>
        <p:nvSpPr>
          <p:cNvPr id="24" name="文本框 88"/>
          <p:cNvSpPr txBox="1"/>
          <p:nvPr/>
        </p:nvSpPr>
        <p:spPr>
          <a:xfrm>
            <a:off x="8732838" y="3540125"/>
            <a:ext cx="14414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latin typeface="宋体" panose="02010600030101010101" pitchFamily="2" charset="-122"/>
                <a:ea typeface="宋体" panose="02010600030101010101" pitchFamily="2" charset="-122"/>
              </a:rPr>
              <a:t>点击添加标题</a:t>
            </a:r>
          </a:p>
        </p:txBody>
      </p:sp>
      <p:sp>
        <p:nvSpPr>
          <p:cNvPr id="25" name="文本框 89"/>
          <p:cNvSpPr txBox="1"/>
          <p:nvPr/>
        </p:nvSpPr>
        <p:spPr>
          <a:xfrm>
            <a:off x="7221538" y="3540125"/>
            <a:ext cx="14398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latin typeface="宋体" panose="02010600030101010101" pitchFamily="2" charset="-122"/>
                <a:ea typeface="宋体" panose="02010600030101010101" pitchFamily="2" charset="-122"/>
              </a:rPr>
              <a:t>点击添加标题</a:t>
            </a:r>
          </a:p>
        </p:txBody>
      </p:sp>
      <p:sp>
        <p:nvSpPr>
          <p:cNvPr id="26" name="KSO_Shape"/>
          <p:cNvSpPr>
            <a:spLocks/>
          </p:cNvSpPr>
          <p:nvPr/>
        </p:nvSpPr>
        <p:spPr bwMode="auto">
          <a:xfrm>
            <a:off x="2490788" y="2392363"/>
            <a:ext cx="590550" cy="534987"/>
          </a:xfrm>
          <a:custGeom>
            <a:avLst/>
            <a:gdLst>
              <a:gd name="T0" fmla="*/ 726341 w 2395538"/>
              <a:gd name="T1" fmla="*/ 2170112 h 2170112"/>
              <a:gd name="T2" fmla="*/ 1441768 w 2395538"/>
              <a:gd name="T3" fmla="*/ 728510 h 2170112"/>
              <a:gd name="T4" fmla="*/ 1885633 w 2395538"/>
              <a:gd name="T5" fmla="*/ 1143658 h 2170112"/>
              <a:gd name="T6" fmla="*/ 1870393 w 2395538"/>
              <a:gd name="T7" fmla="*/ 1187775 h 2170112"/>
              <a:gd name="T8" fmla="*/ 1824038 w 2395538"/>
              <a:gd name="T9" fmla="*/ 1209358 h 2170112"/>
              <a:gd name="T10" fmla="*/ 1774825 w 2395538"/>
              <a:gd name="T11" fmla="*/ 1196345 h 2170112"/>
              <a:gd name="T12" fmla="*/ 87630 w 2395538"/>
              <a:gd name="T13" fmla="*/ 1207136 h 2170112"/>
              <a:gd name="T14" fmla="*/ 36195 w 2395538"/>
              <a:gd name="T15" fmla="*/ 1203010 h 2170112"/>
              <a:gd name="T16" fmla="*/ 2540 w 2395538"/>
              <a:gd name="T17" fmla="*/ 1166510 h 2170112"/>
              <a:gd name="T18" fmla="*/ 7937 w 2395538"/>
              <a:gd name="T19" fmla="*/ 1121123 h 2170112"/>
              <a:gd name="T20" fmla="*/ 1968140 w 2395538"/>
              <a:gd name="T21" fmla="*/ 219388 h 2170112"/>
              <a:gd name="T22" fmla="*/ 2114413 w 2395538"/>
              <a:gd name="T23" fmla="*/ 243789 h 2170112"/>
              <a:gd name="T24" fmla="*/ 2240697 w 2395538"/>
              <a:gd name="T25" fmla="*/ 284667 h 2170112"/>
              <a:gd name="T26" fmla="*/ 2388557 w 2395538"/>
              <a:gd name="T27" fmla="*/ 355016 h 2170112"/>
              <a:gd name="T28" fmla="*/ 2336521 w 2395538"/>
              <a:gd name="T29" fmla="*/ 373079 h 2170112"/>
              <a:gd name="T30" fmla="*/ 2250533 w 2395538"/>
              <a:gd name="T31" fmla="*/ 415225 h 2170112"/>
              <a:gd name="T32" fmla="*/ 2138845 w 2395538"/>
              <a:gd name="T33" fmla="*/ 508390 h 2170112"/>
              <a:gd name="T34" fmla="*/ 2044926 w 2395538"/>
              <a:gd name="T35" fmla="*/ 621519 h 2170112"/>
              <a:gd name="T36" fmla="*/ 1960525 w 2395538"/>
              <a:gd name="T37" fmla="*/ 747006 h 2170112"/>
              <a:gd name="T38" fmla="*/ 1902777 w 2395538"/>
              <a:gd name="T39" fmla="*/ 803412 h 2170112"/>
              <a:gd name="T40" fmla="*/ 1832020 w 2395538"/>
              <a:gd name="T41" fmla="*/ 843974 h 2170112"/>
              <a:gd name="T42" fmla="*/ 1753013 w 2395538"/>
              <a:gd name="T43" fmla="*/ 868374 h 2170112"/>
              <a:gd name="T44" fmla="*/ 1568664 w 2395538"/>
              <a:gd name="T45" fmla="*/ 707079 h 2170112"/>
              <a:gd name="T46" fmla="*/ 1657507 w 2395538"/>
              <a:gd name="T47" fmla="*/ 590147 h 2170112"/>
              <a:gd name="T48" fmla="*/ 1736514 w 2395538"/>
              <a:gd name="T49" fmla="*/ 513143 h 2170112"/>
              <a:gd name="T50" fmla="*/ 1825674 w 2395538"/>
              <a:gd name="T51" fmla="*/ 448498 h 2170112"/>
              <a:gd name="T52" fmla="*/ 1925622 w 2395538"/>
              <a:gd name="T53" fmla="*/ 399381 h 2170112"/>
              <a:gd name="T54" fmla="*/ 2033820 w 2395538"/>
              <a:gd name="T55" fmla="*/ 369910 h 2170112"/>
              <a:gd name="T56" fmla="*/ 2147095 w 2395538"/>
              <a:gd name="T57" fmla="*/ 361671 h 2170112"/>
              <a:gd name="T58" fmla="*/ 2032234 w 2395538"/>
              <a:gd name="T59" fmla="*/ 356601 h 2170112"/>
              <a:gd name="T60" fmla="*/ 1917373 w 2395538"/>
              <a:gd name="T61" fmla="*/ 373713 h 2170112"/>
              <a:gd name="T62" fmla="*/ 1806953 w 2395538"/>
              <a:gd name="T63" fmla="*/ 412690 h 2170112"/>
              <a:gd name="T64" fmla="*/ 1703832 w 2395538"/>
              <a:gd name="T65" fmla="*/ 469730 h 2170112"/>
              <a:gd name="T66" fmla="*/ 1610230 w 2395538"/>
              <a:gd name="T67" fmla="*/ 542297 h 2170112"/>
              <a:gd name="T68" fmla="*/ 1526146 w 2395538"/>
              <a:gd name="T69" fmla="*/ 625638 h 2170112"/>
              <a:gd name="T70" fmla="*/ 1409381 w 2395538"/>
              <a:gd name="T71" fmla="*/ 589196 h 2170112"/>
              <a:gd name="T72" fmla="*/ 1430322 w 2395538"/>
              <a:gd name="T73" fmla="*/ 523601 h 2170112"/>
              <a:gd name="T74" fmla="*/ 1476648 w 2395538"/>
              <a:gd name="T75" fmla="*/ 444696 h 2170112"/>
              <a:gd name="T76" fmla="*/ 1541376 w 2395538"/>
              <a:gd name="T77" fmla="*/ 367375 h 2170112"/>
              <a:gd name="T78" fmla="*/ 1611816 w 2395538"/>
              <a:gd name="T79" fmla="*/ 308117 h 2170112"/>
              <a:gd name="T80" fmla="*/ 1686381 w 2395538"/>
              <a:gd name="T81" fmla="*/ 265337 h 2170112"/>
              <a:gd name="T82" fmla="*/ 1763166 w 2395538"/>
              <a:gd name="T83" fmla="*/ 237134 h 2170112"/>
              <a:gd name="T84" fmla="*/ 1910075 w 2395538"/>
              <a:gd name="T85" fmla="*/ 217487 h 2170112"/>
              <a:gd name="T86" fmla="*/ 1198124 w 2395538"/>
              <a:gd name="T87" fmla="*/ 20298 h 2170112"/>
              <a:gd name="T88" fmla="*/ 1336237 w 2395538"/>
              <a:gd name="T89" fmla="*/ 78653 h 2170112"/>
              <a:gd name="T90" fmla="*/ 1406886 w 2395538"/>
              <a:gd name="T91" fmla="*/ 127177 h 2170112"/>
              <a:gd name="T92" fmla="*/ 1468305 w 2395538"/>
              <a:gd name="T93" fmla="*/ 191241 h 2170112"/>
              <a:gd name="T94" fmla="*/ 1512540 w 2395538"/>
              <a:gd name="T95" fmla="*/ 273066 h 2170112"/>
              <a:gd name="T96" fmla="*/ 1474351 w 2395538"/>
              <a:gd name="T97" fmla="*/ 374554 h 2170112"/>
              <a:gd name="T98" fmla="*/ 1420252 w 2395538"/>
              <a:gd name="T99" fmla="*/ 385654 h 2170112"/>
              <a:gd name="T100" fmla="*/ 1384927 w 2395538"/>
              <a:gd name="T101" fmla="*/ 273700 h 2170112"/>
              <a:gd name="T102" fmla="*/ 1348012 w 2395538"/>
              <a:gd name="T103" fmla="*/ 208050 h 2170112"/>
              <a:gd name="T104" fmla="*/ 1299640 w 2395538"/>
              <a:gd name="T105" fmla="*/ 150963 h 2170112"/>
              <a:gd name="T106" fmla="*/ 1242040 w 2395538"/>
              <a:gd name="T107" fmla="*/ 104659 h 2170112"/>
              <a:gd name="T108" fmla="*/ 1280546 w 2395538"/>
              <a:gd name="T109" fmla="*/ 143986 h 2170112"/>
              <a:gd name="T110" fmla="*/ 1323508 w 2395538"/>
              <a:gd name="T111" fmla="*/ 202024 h 2170112"/>
              <a:gd name="T112" fmla="*/ 1356923 w 2395538"/>
              <a:gd name="T113" fmla="*/ 274969 h 2170112"/>
              <a:gd name="T114" fmla="*/ 1381108 w 2395538"/>
              <a:gd name="T115" fmla="*/ 413880 h 2170112"/>
              <a:gd name="T116" fmla="*/ 1369652 w 2395538"/>
              <a:gd name="T117" fmla="*/ 554378 h 2170112"/>
              <a:gd name="T118" fmla="*/ 1166937 w 2395538"/>
              <a:gd name="T119" fmla="*/ 363136 h 2170112"/>
              <a:gd name="T120" fmla="*/ 1178711 w 2395538"/>
              <a:gd name="T121" fmla="*/ 227079 h 2170112"/>
              <a:gd name="T122" fmla="*/ 1172028 w 2395538"/>
              <a:gd name="T123" fmla="*/ 132568 h 2170112"/>
              <a:gd name="T124" fmla="*/ 1144342 w 2395538"/>
              <a:gd name="T125" fmla="*/ 45670 h 2170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95538" h="2170112">
                <a:moveTo>
                  <a:pt x="940433" y="595312"/>
                </a:moveTo>
                <a:lnTo>
                  <a:pt x="1643062" y="1217102"/>
                </a:lnTo>
                <a:lnTo>
                  <a:pt x="1643062" y="2170112"/>
                </a:lnTo>
                <a:lnTo>
                  <a:pt x="1433735" y="2170112"/>
                </a:lnTo>
                <a:lnTo>
                  <a:pt x="1159290" y="2170112"/>
                </a:lnTo>
                <a:lnTo>
                  <a:pt x="1159290" y="1557214"/>
                </a:lnTo>
                <a:lnTo>
                  <a:pt x="726341" y="1557214"/>
                </a:lnTo>
                <a:lnTo>
                  <a:pt x="726341" y="2170112"/>
                </a:lnTo>
                <a:lnTo>
                  <a:pt x="612307" y="2170112"/>
                </a:lnTo>
                <a:lnTo>
                  <a:pt x="242887" y="2170112"/>
                </a:lnTo>
                <a:lnTo>
                  <a:pt x="242887" y="1655658"/>
                </a:lnTo>
                <a:lnTo>
                  <a:pt x="242887" y="1217102"/>
                </a:lnTo>
                <a:lnTo>
                  <a:pt x="940433" y="595312"/>
                </a:lnTo>
                <a:close/>
                <a:moveTo>
                  <a:pt x="942657" y="284162"/>
                </a:moveTo>
                <a:lnTo>
                  <a:pt x="1252855" y="559975"/>
                </a:lnTo>
                <a:lnTo>
                  <a:pt x="1441768" y="728510"/>
                </a:lnTo>
                <a:lnTo>
                  <a:pt x="1865630" y="1106523"/>
                </a:lnTo>
                <a:lnTo>
                  <a:pt x="1870393" y="1110966"/>
                </a:lnTo>
                <a:lnTo>
                  <a:pt x="1874520" y="1115727"/>
                </a:lnTo>
                <a:lnTo>
                  <a:pt x="1878013" y="1121123"/>
                </a:lnTo>
                <a:lnTo>
                  <a:pt x="1880553" y="1126519"/>
                </a:lnTo>
                <a:lnTo>
                  <a:pt x="1882775" y="1132232"/>
                </a:lnTo>
                <a:lnTo>
                  <a:pt x="1884680" y="1137627"/>
                </a:lnTo>
                <a:lnTo>
                  <a:pt x="1885633" y="1143658"/>
                </a:lnTo>
                <a:lnTo>
                  <a:pt x="1885950" y="1149053"/>
                </a:lnTo>
                <a:lnTo>
                  <a:pt x="1885633" y="1155084"/>
                </a:lnTo>
                <a:lnTo>
                  <a:pt x="1884680" y="1160797"/>
                </a:lnTo>
                <a:lnTo>
                  <a:pt x="1882775" y="1166510"/>
                </a:lnTo>
                <a:lnTo>
                  <a:pt x="1880553" y="1171906"/>
                </a:lnTo>
                <a:lnTo>
                  <a:pt x="1878013" y="1177619"/>
                </a:lnTo>
                <a:lnTo>
                  <a:pt x="1874520" y="1182697"/>
                </a:lnTo>
                <a:lnTo>
                  <a:pt x="1870393" y="1187775"/>
                </a:lnTo>
                <a:lnTo>
                  <a:pt x="1865630" y="1192219"/>
                </a:lnTo>
                <a:lnTo>
                  <a:pt x="1860550" y="1196345"/>
                </a:lnTo>
                <a:lnTo>
                  <a:pt x="1855153" y="1200153"/>
                </a:lnTo>
                <a:lnTo>
                  <a:pt x="1849438" y="1203010"/>
                </a:lnTo>
                <a:lnTo>
                  <a:pt x="1843405" y="1205549"/>
                </a:lnTo>
                <a:lnTo>
                  <a:pt x="1836738" y="1207453"/>
                </a:lnTo>
                <a:lnTo>
                  <a:pt x="1830705" y="1208723"/>
                </a:lnTo>
                <a:lnTo>
                  <a:pt x="1824038" y="1209358"/>
                </a:lnTo>
                <a:lnTo>
                  <a:pt x="1817688" y="1209675"/>
                </a:lnTo>
                <a:lnTo>
                  <a:pt x="1811020" y="1209358"/>
                </a:lnTo>
                <a:lnTo>
                  <a:pt x="1804670" y="1208723"/>
                </a:lnTo>
                <a:lnTo>
                  <a:pt x="1798320" y="1207453"/>
                </a:lnTo>
                <a:lnTo>
                  <a:pt x="1792288" y="1205549"/>
                </a:lnTo>
                <a:lnTo>
                  <a:pt x="1785938" y="1203010"/>
                </a:lnTo>
                <a:lnTo>
                  <a:pt x="1780223" y="1200153"/>
                </a:lnTo>
                <a:lnTo>
                  <a:pt x="1774825" y="1196345"/>
                </a:lnTo>
                <a:lnTo>
                  <a:pt x="1769745" y="1192219"/>
                </a:lnTo>
                <a:lnTo>
                  <a:pt x="942657" y="455553"/>
                </a:lnTo>
                <a:lnTo>
                  <a:pt x="116205" y="1192219"/>
                </a:lnTo>
                <a:lnTo>
                  <a:pt x="111125" y="1196345"/>
                </a:lnTo>
                <a:lnTo>
                  <a:pt x="105410" y="1200153"/>
                </a:lnTo>
                <a:lnTo>
                  <a:pt x="99695" y="1203010"/>
                </a:lnTo>
                <a:lnTo>
                  <a:pt x="93662" y="1205549"/>
                </a:lnTo>
                <a:lnTo>
                  <a:pt x="87630" y="1207136"/>
                </a:lnTo>
                <a:lnTo>
                  <a:pt x="80962" y="1208723"/>
                </a:lnTo>
                <a:lnTo>
                  <a:pt x="74930" y="1209358"/>
                </a:lnTo>
                <a:lnTo>
                  <a:pt x="68262" y="1209675"/>
                </a:lnTo>
                <a:lnTo>
                  <a:pt x="61277" y="1209358"/>
                </a:lnTo>
                <a:lnTo>
                  <a:pt x="55245" y="1208723"/>
                </a:lnTo>
                <a:lnTo>
                  <a:pt x="48577" y="1207136"/>
                </a:lnTo>
                <a:lnTo>
                  <a:pt x="42545" y="1205549"/>
                </a:lnTo>
                <a:lnTo>
                  <a:pt x="36195" y="1203010"/>
                </a:lnTo>
                <a:lnTo>
                  <a:pt x="30797" y="1200153"/>
                </a:lnTo>
                <a:lnTo>
                  <a:pt x="25082" y="1196345"/>
                </a:lnTo>
                <a:lnTo>
                  <a:pt x="20002" y="1192219"/>
                </a:lnTo>
                <a:lnTo>
                  <a:pt x="15240" y="1187775"/>
                </a:lnTo>
                <a:lnTo>
                  <a:pt x="11112" y="1182697"/>
                </a:lnTo>
                <a:lnTo>
                  <a:pt x="7937" y="1177619"/>
                </a:lnTo>
                <a:lnTo>
                  <a:pt x="5080" y="1171906"/>
                </a:lnTo>
                <a:lnTo>
                  <a:pt x="2540" y="1166510"/>
                </a:lnTo>
                <a:lnTo>
                  <a:pt x="1270" y="1160797"/>
                </a:lnTo>
                <a:lnTo>
                  <a:pt x="317" y="1155084"/>
                </a:lnTo>
                <a:lnTo>
                  <a:pt x="0" y="1149053"/>
                </a:lnTo>
                <a:lnTo>
                  <a:pt x="317" y="1143658"/>
                </a:lnTo>
                <a:lnTo>
                  <a:pt x="1270" y="1137627"/>
                </a:lnTo>
                <a:lnTo>
                  <a:pt x="2540" y="1131914"/>
                </a:lnTo>
                <a:lnTo>
                  <a:pt x="5080" y="1126201"/>
                </a:lnTo>
                <a:lnTo>
                  <a:pt x="7937" y="1121123"/>
                </a:lnTo>
                <a:lnTo>
                  <a:pt x="11112" y="1115727"/>
                </a:lnTo>
                <a:lnTo>
                  <a:pt x="15240" y="1110966"/>
                </a:lnTo>
                <a:lnTo>
                  <a:pt x="20002" y="1106523"/>
                </a:lnTo>
                <a:lnTo>
                  <a:pt x="942657" y="284162"/>
                </a:lnTo>
                <a:close/>
                <a:moveTo>
                  <a:pt x="1910075" y="217487"/>
                </a:moveTo>
                <a:lnTo>
                  <a:pt x="1929430" y="217487"/>
                </a:lnTo>
                <a:lnTo>
                  <a:pt x="1948785" y="218121"/>
                </a:lnTo>
                <a:lnTo>
                  <a:pt x="1968140" y="219388"/>
                </a:lnTo>
                <a:lnTo>
                  <a:pt x="1986860" y="220973"/>
                </a:lnTo>
                <a:lnTo>
                  <a:pt x="2005898" y="222874"/>
                </a:lnTo>
                <a:lnTo>
                  <a:pt x="2024301" y="225726"/>
                </a:lnTo>
                <a:lnTo>
                  <a:pt x="2043022" y="228578"/>
                </a:lnTo>
                <a:lnTo>
                  <a:pt x="2061425" y="231747"/>
                </a:lnTo>
                <a:lnTo>
                  <a:pt x="2079193" y="235550"/>
                </a:lnTo>
                <a:lnTo>
                  <a:pt x="2097279" y="239669"/>
                </a:lnTo>
                <a:lnTo>
                  <a:pt x="2114413" y="243789"/>
                </a:lnTo>
                <a:lnTo>
                  <a:pt x="2131865" y="248542"/>
                </a:lnTo>
                <a:lnTo>
                  <a:pt x="2148364" y="252979"/>
                </a:lnTo>
                <a:lnTo>
                  <a:pt x="2164546" y="258049"/>
                </a:lnTo>
                <a:lnTo>
                  <a:pt x="2181046" y="263119"/>
                </a:lnTo>
                <a:lnTo>
                  <a:pt x="2196593" y="268189"/>
                </a:lnTo>
                <a:lnTo>
                  <a:pt x="2211506" y="273893"/>
                </a:lnTo>
                <a:lnTo>
                  <a:pt x="2226419" y="278963"/>
                </a:lnTo>
                <a:lnTo>
                  <a:pt x="2240697" y="284667"/>
                </a:lnTo>
                <a:lnTo>
                  <a:pt x="2267668" y="295758"/>
                </a:lnTo>
                <a:lnTo>
                  <a:pt x="2292734" y="306216"/>
                </a:lnTo>
                <a:lnTo>
                  <a:pt x="2315579" y="316673"/>
                </a:lnTo>
                <a:lnTo>
                  <a:pt x="2335886" y="326496"/>
                </a:lnTo>
                <a:lnTo>
                  <a:pt x="2353338" y="335686"/>
                </a:lnTo>
                <a:lnTo>
                  <a:pt x="2368251" y="343608"/>
                </a:lnTo>
                <a:lnTo>
                  <a:pt x="2379991" y="349946"/>
                </a:lnTo>
                <a:lnTo>
                  <a:pt x="2388557" y="355016"/>
                </a:lnTo>
                <a:lnTo>
                  <a:pt x="2395538" y="359136"/>
                </a:lnTo>
                <a:lnTo>
                  <a:pt x="2386971" y="360403"/>
                </a:lnTo>
                <a:lnTo>
                  <a:pt x="2378721" y="361988"/>
                </a:lnTo>
                <a:lnTo>
                  <a:pt x="2370154" y="363572"/>
                </a:lnTo>
                <a:lnTo>
                  <a:pt x="2361587" y="365791"/>
                </a:lnTo>
                <a:lnTo>
                  <a:pt x="2353020" y="368009"/>
                </a:lnTo>
                <a:lnTo>
                  <a:pt x="2345088" y="370544"/>
                </a:lnTo>
                <a:lnTo>
                  <a:pt x="2336521" y="373079"/>
                </a:lnTo>
                <a:lnTo>
                  <a:pt x="2328271" y="375614"/>
                </a:lnTo>
                <a:lnTo>
                  <a:pt x="2320656" y="379100"/>
                </a:lnTo>
                <a:lnTo>
                  <a:pt x="2312406" y="382269"/>
                </a:lnTo>
                <a:lnTo>
                  <a:pt x="2304157" y="385755"/>
                </a:lnTo>
                <a:lnTo>
                  <a:pt x="2296541" y="389557"/>
                </a:lnTo>
                <a:lnTo>
                  <a:pt x="2280677" y="397162"/>
                </a:lnTo>
                <a:lnTo>
                  <a:pt x="2265446" y="405718"/>
                </a:lnTo>
                <a:lnTo>
                  <a:pt x="2250533" y="415225"/>
                </a:lnTo>
                <a:lnTo>
                  <a:pt x="2235303" y="425049"/>
                </a:lnTo>
                <a:lnTo>
                  <a:pt x="2220708" y="435189"/>
                </a:lnTo>
                <a:lnTo>
                  <a:pt x="2206429" y="446280"/>
                </a:lnTo>
                <a:lnTo>
                  <a:pt x="2192468" y="457688"/>
                </a:lnTo>
                <a:lnTo>
                  <a:pt x="2178825" y="469730"/>
                </a:lnTo>
                <a:lnTo>
                  <a:pt x="2164863" y="482088"/>
                </a:lnTo>
                <a:lnTo>
                  <a:pt x="2151854" y="495081"/>
                </a:lnTo>
                <a:lnTo>
                  <a:pt x="2138845" y="508390"/>
                </a:lnTo>
                <a:lnTo>
                  <a:pt x="2126153" y="521699"/>
                </a:lnTo>
                <a:lnTo>
                  <a:pt x="2113779" y="535325"/>
                </a:lnTo>
                <a:lnTo>
                  <a:pt x="2101721" y="549268"/>
                </a:lnTo>
                <a:lnTo>
                  <a:pt x="2089664" y="563528"/>
                </a:lnTo>
                <a:lnTo>
                  <a:pt x="2078242" y="578105"/>
                </a:lnTo>
                <a:lnTo>
                  <a:pt x="2066819" y="592682"/>
                </a:lnTo>
                <a:lnTo>
                  <a:pt x="2055714" y="607259"/>
                </a:lnTo>
                <a:lnTo>
                  <a:pt x="2044926" y="621519"/>
                </a:lnTo>
                <a:lnTo>
                  <a:pt x="2034455" y="636413"/>
                </a:lnTo>
                <a:lnTo>
                  <a:pt x="2024301" y="650989"/>
                </a:lnTo>
                <a:lnTo>
                  <a:pt x="2014782" y="665566"/>
                </a:lnTo>
                <a:lnTo>
                  <a:pt x="1995745" y="694403"/>
                </a:lnTo>
                <a:lnTo>
                  <a:pt x="1977976" y="722289"/>
                </a:lnTo>
                <a:lnTo>
                  <a:pt x="1972582" y="730845"/>
                </a:lnTo>
                <a:lnTo>
                  <a:pt x="1966553" y="739084"/>
                </a:lnTo>
                <a:lnTo>
                  <a:pt x="1960525" y="747006"/>
                </a:lnTo>
                <a:lnTo>
                  <a:pt x="1954179" y="755245"/>
                </a:lnTo>
                <a:lnTo>
                  <a:pt x="1947833" y="762534"/>
                </a:lnTo>
                <a:lnTo>
                  <a:pt x="1940852" y="770139"/>
                </a:lnTo>
                <a:lnTo>
                  <a:pt x="1933872" y="777111"/>
                </a:lnTo>
                <a:lnTo>
                  <a:pt x="1926257" y="784082"/>
                </a:lnTo>
                <a:lnTo>
                  <a:pt x="1918642" y="790737"/>
                </a:lnTo>
                <a:lnTo>
                  <a:pt x="1911027" y="797075"/>
                </a:lnTo>
                <a:lnTo>
                  <a:pt x="1902777" y="803412"/>
                </a:lnTo>
                <a:lnTo>
                  <a:pt x="1894527" y="809116"/>
                </a:lnTo>
                <a:lnTo>
                  <a:pt x="1886277" y="815137"/>
                </a:lnTo>
                <a:lnTo>
                  <a:pt x="1877710" y="820524"/>
                </a:lnTo>
                <a:lnTo>
                  <a:pt x="1868826" y="825911"/>
                </a:lnTo>
                <a:lnTo>
                  <a:pt x="1859625" y="830665"/>
                </a:lnTo>
                <a:lnTo>
                  <a:pt x="1850740" y="835735"/>
                </a:lnTo>
                <a:lnTo>
                  <a:pt x="1841539" y="839854"/>
                </a:lnTo>
                <a:lnTo>
                  <a:pt x="1832020" y="843974"/>
                </a:lnTo>
                <a:lnTo>
                  <a:pt x="1822501" y="848410"/>
                </a:lnTo>
                <a:lnTo>
                  <a:pt x="1812665" y="851896"/>
                </a:lnTo>
                <a:lnTo>
                  <a:pt x="1803146" y="855065"/>
                </a:lnTo>
                <a:lnTo>
                  <a:pt x="1793310" y="858551"/>
                </a:lnTo>
                <a:lnTo>
                  <a:pt x="1783473" y="861403"/>
                </a:lnTo>
                <a:lnTo>
                  <a:pt x="1773320" y="863938"/>
                </a:lnTo>
                <a:lnTo>
                  <a:pt x="1763166" y="866156"/>
                </a:lnTo>
                <a:lnTo>
                  <a:pt x="1753013" y="868374"/>
                </a:lnTo>
                <a:lnTo>
                  <a:pt x="1742542" y="870276"/>
                </a:lnTo>
                <a:lnTo>
                  <a:pt x="1732706" y="871860"/>
                </a:lnTo>
                <a:lnTo>
                  <a:pt x="1722235" y="873128"/>
                </a:lnTo>
                <a:lnTo>
                  <a:pt x="1711764" y="874078"/>
                </a:lnTo>
                <a:lnTo>
                  <a:pt x="1701611" y="874712"/>
                </a:lnTo>
                <a:lnTo>
                  <a:pt x="1548674" y="738450"/>
                </a:lnTo>
                <a:lnTo>
                  <a:pt x="1558510" y="722923"/>
                </a:lnTo>
                <a:lnTo>
                  <a:pt x="1568664" y="707079"/>
                </a:lnTo>
                <a:lnTo>
                  <a:pt x="1578500" y="691234"/>
                </a:lnTo>
                <a:lnTo>
                  <a:pt x="1589288" y="676024"/>
                </a:lnTo>
                <a:lnTo>
                  <a:pt x="1605470" y="653841"/>
                </a:lnTo>
                <a:lnTo>
                  <a:pt x="1622287" y="631976"/>
                </a:lnTo>
                <a:lnTo>
                  <a:pt x="1630854" y="621202"/>
                </a:lnTo>
                <a:lnTo>
                  <a:pt x="1639738" y="610745"/>
                </a:lnTo>
                <a:lnTo>
                  <a:pt x="1648305" y="600604"/>
                </a:lnTo>
                <a:lnTo>
                  <a:pt x="1657507" y="590147"/>
                </a:lnTo>
                <a:lnTo>
                  <a:pt x="1667026" y="580007"/>
                </a:lnTo>
                <a:lnTo>
                  <a:pt x="1676545" y="569866"/>
                </a:lnTo>
                <a:lnTo>
                  <a:pt x="1686063" y="560043"/>
                </a:lnTo>
                <a:lnTo>
                  <a:pt x="1695582" y="550219"/>
                </a:lnTo>
                <a:lnTo>
                  <a:pt x="1705418" y="540396"/>
                </a:lnTo>
                <a:lnTo>
                  <a:pt x="1715572" y="531523"/>
                </a:lnTo>
                <a:lnTo>
                  <a:pt x="1726043" y="522016"/>
                </a:lnTo>
                <a:lnTo>
                  <a:pt x="1736514" y="513143"/>
                </a:lnTo>
                <a:lnTo>
                  <a:pt x="1746984" y="503954"/>
                </a:lnTo>
                <a:lnTo>
                  <a:pt x="1757772" y="495714"/>
                </a:lnTo>
                <a:lnTo>
                  <a:pt x="1768878" y="487158"/>
                </a:lnTo>
                <a:lnTo>
                  <a:pt x="1779983" y="478919"/>
                </a:lnTo>
                <a:lnTo>
                  <a:pt x="1791089" y="470680"/>
                </a:lnTo>
                <a:lnTo>
                  <a:pt x="1802194" y="463075"/>
                </a:lnTo>
                <a:lnTo>
                  <a:pt x="1813934" y="455470"/>
                </a:lnTo>
                <a:lnTo>
                  <a:pt x="1825674" y="448498"/>
                </a:lnTo>
                <a:lnTo>
                  <a:pt x="1838048" y="441210"/>
                </a:lnTo>
                <a:lnTo>
                  <a:pt x="1850106" y="434238"/>
                </a:lnTo>
                <a:lnTo>
                  <a:pt x="1862163" y="427901"/>
                </a:lnTo>
                <a:lnTo>
                  <a:pt x="1874537" y="421563"/>
                </a:lnTo>
                <a:lnTo>
                  <a:pt x="1887229" y="415859"/>
                </a:lnTo>
                <a:lnTo>
                  <a:pt x="1899921" y="409838"/>
                </a:lnTo>
                <a:lnTo>
                  <a:pt x="1912613" y="404451"/>
                </a:lnTo>
                <a:lnTo>
                  <a:pt x="1925622" y="399381"/>
                </a:lnTo>
                <a:lnTo>
                  <a:pt x="1938631" y="394627"/>
                </a:lnTo>
                <a:lnTo>
                  <a:pt x="1951958" y="390191"/>
                </a:lnTo>
                <a:lnTo>
                  <a:pt x="1965284" y="385755"/>
                </a:lnTo>
                <a:lnTo>
                  <a:pt x="1978928" y="382269"/>
                </a:lnTo>
                <a:lnTo>
                  <a:pt x="1992572" y="378783"/>
                </a:lnTo>
                <a:lnTo>
                  <a:pt x="2006215" y="375297"/>
                </a:lnTo>
                <a:lnTo>
                  <a:pt x="2019859" y="372445"/>
                </a:lnTo>
                <a:lnTo>
                  <a:pt x="2033820" y="369910"/>
                </a:lnTo>
                <a:lnTo>
                  <a:pt x="2047781" y="368009"/>
                </a:lnTo>
                <a:lnTo>
                  <a:pt x="2062059" y="366107"/>
                </a:lnTo>
                <a:lnTo>
                  <a:pt x="2076021" y="364206"/>
                </a:lnTo>
                <a:lnTo>
                  <a:pt x="2089981" y="362938"/>
                </a:lnTo>
                <a:lnTo>
                  <a:pt x="2104260" y="362305"/>
                </a:lnTo>
                <a:lnTo>
                  <a:pt x="2118538" y="361671"/>
                </a:lnTo>
                <a:lnTo>
                  <a:pt x="2132817" y="361354"/>
                </a:lnTo>
                <a:lnTo>
                  <a:pt x="2147095" y="361671"/>
                </a:lnTo>
                <a:lnTo>
                  <a:pt x="2133134" y="359770"/>
                </a:lnTo>
                <a:lnTo>
                  <a:pt x="2118538" y="358502"/>
                </a:lnTo>
                <a:lnTo>
                  <a:pt x="2104260" y="357235"/>
                </a:lnTo>
                <a:lnTo>
                  <a:pt x="2089981" y="356601"/>
                </a:lnTo>
                <a:lnTo>
                  <a:pt x="2075703" y="355967"/>
                </a:lnTo>
                <a:lnTo>
                  <a:pt x="2061425" y="355967"/>
                </a:lnTo>
                <a:lnTo>
                  <a:pt x="2046829" y="355967"/>
                </a:lnTo>
                <a:lnTo>
                  <a:pt x="2032234" y="356601"/>
                </a:lnTo>
                <a:lnTo>
                  <a:pt x="2017955" y="357552"/>
                </a:lnTo>
                <a:lnTo>
                  <a:pt x="2003677" y="358819"/>
                </a:lnTo>
                <a:lnTo>
                  <a:pt x="1989081" y="360403"/>
                </a:lnTo>
                <a:lnTo>
                  <a:pt x="1974803" y="362305"/>
                </a:lnTo>
                <a:lnTo>
                  <a:pt x="1960525" y="364523"/>
                </a:lnTo>
                <a:lnTo>
                  <a:pt x="1946246" y="367375"/>
                </a:lnTo>
                <a:lnTo>
                  <a:pt x="1931968" y="370227"/>
                </a:lnTo>
                <a:lnTo>
                  <a:pt x="1917373" y="373713"/>
                </a:lnTo>
                <a:lnTo>
                  <a:pt x="1903411" y="377515"/>
                </a:lnTo>
                <a:lnTo>
                  <a:pt x="1889450" y="381318"/>
                </a:lnTo>
                <a:lnTo>
                  <a:pt x="1875489" y="385755"/>
                </a:lnTo>
                <a:lnTo>
                  <a:pt x="1861528" y="390508"/>
                </a:lnTo>
                <a:lnTo>
                  <a:pt x="1847567" y="395578"/>
                </a:lnTo>
                <a:lnTo>
                  <a:pt x="1833924" y="400965"/>
                </a:lnTo>
                <a:lnTo>
                  <a:pt x="1820280" y="406669"/>
                </a:lnTo>
                <a:lnTo>
                  <a:pt x="1806953" y="412690"/>
                </a:lnTo>
                <a:lnTo>
                  <a:pt x="1793627" y="418711"/>
                </a:lnTo>
                <a:lnTo>
                  <a:pt x="1780618" y="425366"/>
                </a:lnTo>
                <a:lnTo>
                  <a:pt x="1766974" y="432020"/>
                </a:lnTo>
                <a:lnTo>
                  <a:pt x="1754282" y="438992"/>
                </a:lnTo>
                <a:lnTo>
                  <a:pt x="1741273" y="446280"/>
                </a:lnTo>
                <a:lnTo>
                  <a:pt x="1728898" y="453885"/>
                </a:lnTo>
                <a:lnTo>
                  <a:pt x="1716207" y="461808"/>
                </a:lnTo>
                <a:lnTo>
                  <a:pt x="1703832" y="469730"/>
                </a:lnTo>
                <a:lnTo>
                  <a:pt x="1691775" y="478286"/>
                </a:lnTo>
                <a:lnTo>
                  <a:pt x="1679717" y="486842"/>
                </a:lnTo>
                <a:lnTo>
                  <a:pt x="1667660" y="495398"/>
                </a:lnTo>
                <a:lnTo>
                  <a:pt x="1655920" y="504270"/>
                </a:lnTo>
                <a:lnTo>
                  <a:pt x="1644180" y="513460"/>
                </a:lnTo>
                <a:lnTo>
                  <a:pt x="1632758" y="522967"/>
                </a:lnTo>
                <a:lnTo>
                  <a:pt x="1621335" y="532473"/>
                </a:lnTo>
                <a:lnTo>
                  <a:pt x="1610230" y="542297"/>
                </a:lnTo>
                <a:lnTo>
                  <a:pt x="1599124" y="551804"/>
                </a:lnTo>
                <a:lnTo>
                  <a:pt x="1588336" y="561944"/>
                </a:lnTo>
                <a:lnTo>
                  <a:pt x="1577548" y="572084"/>
                </a:lnTo>
                <a:lnTo>
                  <a:pt x="1566760" y="582542"/>
                </a:lnTo>
                <a:lnTo>
                  <a:pt x="1556606" y="592999"/>
                </a:lnTo>
                <a:lnTo>
                  <a:pt x="1546136" y="603773"/>
                </a:lnTo>
                <a:lnTo>
                  <a:pt x="1535982" y="614547"/>
                </a:lnTo>
                <a:lnTo>
                  <a:pt x="1526146" y="625638"/>
                </a:lnTo>
                <a:lnTo>
                  <a:pt x="1514406" y="638631"/>
                </a:lnTo>
                <a:lnTo>
                  <a:pt x="1503301" y="651623"/>
                </a:lnTo>
                <a:lnTo>
                  <a:pt x="1492195" y="664932"/>
                </a:lnTo>
                <a:lnTo>
                  <a:pt x="1481407" y="678559"/>
                </a:lnTo>
                <a:lnTo>
                  <a:pt x="1406525" y="612012"/>
                </a:lnTo>
                <a:lnTo>
                  <a:pt x="1407160" y="604407"/>
                </a:lnTo>
                <a:lnTo>
                  <a:pt x="1408112" y="596802"/>
                </a:lnTo>
                <a:lnTo>
                  <a:pt x="1409381" y="589196"/>
                </a:lnTo>
                <a:lnTo>
                  <a:pt x="1410967" y="581274"/>
                </a:lnTo>
                <a:lnTo>
                  <a:pt x="1412554" y="573352"/>
                </a:lnTo>
                <a:lnTo>
                  <a:pt x="1415092" y="565430"/>
                </a:lnTo>
                <a:lnTo>
                  <a:pt x="1417313" y="557191"/>
                </a:lnTo>
                <a:lnTo>
                  <a:pt x="1420169" y="548952"/>
                </a:lnTo>
                <a:lnTo>
                  <a:pt x="1423025" y="540396"/>
                </a:lnTo>
                <a:lnTo>
                  <a:pt x="1426198" y="532157"/>
                </a:lnTo>
                <a:lnTo>
                  <a:pt x="1430322" y="523601"/>
                </a:lnTo>
                <a:lnTo>
                  <a:pt x="1434130" y="514728"/>
                </a:lnTo>
                <a:lnTo>
                  <a:pt x="1438572" y="505855"/>
                </a:lnTo>
                <a:lnTo>
                  <a:pt x="1443332" y="497299"/>
                </a:lnTo>
                <a:lnTo>
                  <a:pt x="1448408" y="488109"/>
                </a:lnTo>
                <a:lnTo>
                  <a:pt x="1453802" y="478919"/>
                </a:lnTo>
                <a:lnTo>
                  <a:pt x="1461100" y="467195"/>
                </a:lnTo>
                <a:lnTo>
                  <a:pt x="1469033" y="455787"/>
                </a:lnTo>
                <a:lnTo>
                  <a:pt x="1476648" y="444696"/>
                </a:lnTo>
                <a:lnTo>
                  <a:pt x="1484263" y="433921"/>
                </a:lnTo>
                <a:lnTo>
                  <a:pt x="1492195" y="423464"/>
                </a:lnTo>
                <a:lnTo>
                  <a:pt x="1500128" y="413641"/>
                </a:lnTo>
                <a:lnTo>
                  <a:pt x="1508060" y="403817"/>
                </a:lnTo>
                <a:lnTo>
                  <a:pt x="1516310" y="393994"/>
                </a:lnTo>
                <a:lnTo>
                  <a:pt x="1524877" y="384804"/>
                </a:lnTo>
                <a:lnTo>
                  <a:pt x="1533127" y="375614"/>
                </a:lnTo>
                <a:lnTo>
                  <a:pt x="1541376" y="367375"/>
                </a:lnTo>
                <a:lnTo>
                  <a:pt x="1549943" y="358819"/>
                </a:lnTo>
                <a:lnTo>
                  <a:pt x="1558828" y="350580"/>
                </a:lnTo>
                <a:lnTo>
                  <a:pt x="1567077" y="342975"/>
                </a:lnTo>
                <a:lnTo>
                  <a:pt x="1575962" y="335369"/>
                </a:lnTo>
                <a:lnTo>
                  <a:pt x="1584846" y="328081"/>
                </a:lnTo>
                <a:lnTo>
                  <a:pt x="1594047" y="321109"/>
                </a:lnTo>
                <a:lnTo>
                  <a:pt x="1602932" y="314455"/>
                </a:lnTo>
                <a:lnTo>
                  <a:pt x="1611816" y="308117"/>
                </a:lnTo>
                <a:lnTo>
                  <a:pt x="1621018" y="301779"/>
                </a:lnTo>
                <a:lnTo>
                  <a:pt x="1630219" y="296075"/>
                </a:lnTo>
                <a:lnTo>
                  <a:pt x="1639421" y="290054"/>
                </a:lnTo>
                <a:lnTo>
                  <a:pt x="1648622" y="284667"/>
                </a:lnTo>
                <a:lnTo>
                  <a:pt x="1657824" y="279280"/>
                </a:lnTo>
                <a:lnTo>
                  <a:pt x="1667343" y="274527"/>
                </a:lnTo>
                <a:lnTo>
                  <a:pt x="1676862" y="269457"/>
                </a:lnTo>
                <a:lnTo>
                  <a:pt x="1686381" y="265337"/>
                </a:lnTo>
                <a:lnTo>
                  <a:pt x="1695582" y="261218"/>
                </a:lnTo>
                <a:lnTo>
                  <a:pt x="1705101" y="256781"/>
                </a:lnTo>
                <a:lnTo>
                  <a:pt x="1714937" y="252979"/>
                </a:lnTo>
                <a:lnTo>
                  <a:pt x="1724456" y="249493"/>
                </a:lnTo>
                <a:lnTo>
                  <a:pt x="1734292" y="246007"/>
                </a:lnTo>
                <a:lnTo>
                  <a:pt x="1743494" y="242838"/>
                </a:lnTo>
                <a:lnTo>
                  <a:pt x="1753330" y="239986"/>
                </a:lnTo>
                <a:lnTo>
                  <a:pt x="1763166" y="237134"/>
                </a:lnTo>
                <a:lnTo>
                  <a:pt x="1773003" y="234599"/>
                </a:lnTo>
                <a:lnTo>
                  <a:pt x="1792675" y="230163"/>
                </a:lnTo>
                <a:lnTo>
                  <a:pt x="1812030" y="226360"/>
                </a:lnTo>
                <a:lnTo>
                  <a:pt x="1831702" y="222874"/>
                </a:lnTo>
                <a:lnTo>
                  <a:pt x="1851375" y="220656"/>
                </a:lnTo>
                <a:lnTo>
                  <a:pt x="1870730" y="219072"/>
                </a:lnTo>
                <a:lnTo>
                  <a:pt x="1890402" y="217804"/>
                </a:lnTo>
                <a:lnTo>
                  <a:pt x="1910075" y="217487"/>
                </a:lnTo>
                <a:close/>
                <a:moveTo>
                  <a:pt x="1112837" y="0"/>
                </a:moveTo>
                <a:lnTo>
                  <a:pt x="1116656" y="634"/>
                </a:lnTo>
                <a:lnTo>
                  <a:pt x="1128112" y="2854"/>
                </a:lnTo>
                <a:lnTo>
                  <a:pt x="1146570" y="6660"/>
                </a:lnTo>
                <a:lnTo>
                  <a:pt x="1157708" y="9197"/>
                </a:lnTo>
                <a:lnTo>
                  <a:pt x="1170119" y="12369"/>
                </a:lnTo>
                <a:lnTo>
                  <a:pt x="1183485" y="16175"/>
                </a:lnTo>
                <a:lnTo>
                  <a:pt x="1198124" y="20298"/>
                </a:lnTo>
                <a:lnTo>
                  <a:pt x="1213399" y="25372"/>
                </a:lnTo>
                <a:lnTo>
                  <a:pt x="1229629" y="30763"/>
                </a:lnTo>
                <a:lnTo>
                  <a:pt x="1246495" y="37106"/>
                </a:lnTo>
                <a:lnTo>
                  <a:pt x="1263998" y="43767"/>
                </a:lnTo>
                <a:lnTo>
                  <a:pt x="1281501" y="51378"/>
                </a:lnTo>
                <a:lnTo>
                  <a:pt x="1299640" y="59307"/>
                </a:lnTo>
                <a:lnTo>
                  <a:pt x="1317780" y="68504"/>
                </a:lnTo>
                <a:lnTo>
                  <a:pt x="1336237" y="78653"/>
                </a:lnTo>
                <a:lnTo>
                  <a:pt x="1345148" y="84045"/>
                </a:lnTo>
                <a:lnTo>
                  <a:pt x="1354058" y="89436"/>
                </a:lnTo>
                <a:lnTo>
                  <a:pt x="1363287" y="95462"/>
                </a:lnTo>
                <a:lnTo>
                  <a:pt x="1372198" y="101171"/>
                </a:lnTo>
                <a:lnTo>
                  <a:pt x="1381108" y="107514"/>
                </a:lnTo>
                <a:lnTo>
                  <a:pt x="1389701" y="113540"/>
                </a:lnTo>
                <a:lnTo>
                  <a:pt x="1398293" y="120517"/>
                </a:lnTo>
                <a:lnTo>
                  <a:pt x="1406886" y="127177"/>
                </a:lnTo>
                <a:lnTo>
                  <a:pt x="1415160" y="134471"/>
                </a:lnTo>
                <a:lnTo>
                  <a:pt x="1423116" y="141449"/>
                </a:lnTo>
                <a:lnTo>
                  <a:pt x="1431390" y="149377"/>
                </a:lnTo>
                <a:lnTo>
                  <a:pt x="1439346" y="157306"/>
                </a:lnTo>
                <a:lnTo>
                  <a:pt x="1446665" y="165552"/>
                </a:lnTo>
                <a:lnTo>
                  <a:pt x="1454303" y="173798"/>
                </a:lnTo>
                <a:lnTo>
                  <a:pt x="1461304" y="182361"/>
                </a:lnTo>
                <a:lnTo>
                  <a:pt x="1468305" y="191241"/>
                </a:lnTo>
                <a:lnTo>
                  <a:pt x="1474988" y="200756"/>
                </a:lnTo>
                <a:lnTo>
                  <a:pt x="1481034" y="209953"/>
                </a:lnTo>
                <a:lnTo>
                  <a:pt x="1487399" y="219785"/>
                </a:lnTo>
                <a:lnTo>
                  <a:pt x="1492809" y="229616"/>
                </a:lnTo>
                <a:lnTo>
                  <a:pt x="1498537" y="240082"/>
                </a:lnTo>
                <a:lnTo>
                  <a:pt x="1503311" y="250865"/>
                </a:lnTo>
                <a:lnTo>
                  <a:pt x="1508084" y="261648"/>
                </a:lnTo>
                <a:lnTo>
                  <a:pt x="1512540" y="273066"/>
                </a:lnTo>
                <a:lnTo>
                  <a:pt x="1516358" y="284483"/>
                </a:lnTo>
                <a:lnTo>
                  <a:pt x="1519859" y="296218"/>
                </a:lnTo>
                <a:lnTo>
                  <a:pt x="1523041" y="308269"/>
                </a:lnTo>
                <a:lnTo>
                  <a:pt x="1525587" y="320955"/>
                </a:lnTo>
                <a:lnTo>
                  <a:pt x="1512540" y="333641"/>
                </a:lnTo>
                <a:lnTo>
                  <a:pt x="1499492" y="346645"/>
                </a:lnTo>
                <a:lnTo>
                  <a:pt x="1486763" y="360599"/>
                </a:lnTo>
                <a:lnTo>
                  <a:pt x="1474351" y="374554"/>
                </a:lnTo>
                <a:lnTo>
                  <a:pt x="1462259" y="389777"/>
                </a:lnTo>
                <a:lnTo>
                  <a:pt x="1450484" y="405000"/>
                </a:lnTo>
                <a:lnTo>
                  <a:pt x="1439027" y="420540"/>
                </a:lnTo>
                <a:lnTo>
                  <a:pt x="1427889" y="437032"/>
                </a:lnTo>
                <a:lnTo>
                  <a:pt x="1426616" y="424346"/>
                </a:lnTo>
                <a:lnTo>
                  <a:pt x="1424389" y="411343"/>
                </a:lnTo>
                <a:lnTo>
                  <a:pt x="1422479" y="398340"/>
                </a:lnTo>
                <a:lnTo>
                  <a:pt x="1420252" y="385654"/>
                </a:lnTo>
                <a:lnTo>
                  <a:pt x="1417706" y="373285"/>
                </a:lnTo>
                <a:lnTo>
                  <a:pt x="1414842" y="360599"/>
                </a:lnTo>
                <a:lnTo>
                  <a:pt x="1411341" y="348230"/>
                </a:lnTo>
                <a:lnTo>
                  <a:pt x="1408159" y="335544"/>
                </a:lnTo>
                <a:lnTo>
                  <a:pt x="1402112" y="317467"/>
                </a:lnTo>
                <a:lnTo>
                  <a:pt x="1396065" y="299706"/>
                </a:lnTo>
                <a:lnTo>
                  <a:pt x="1388746" y="281946"/>
                </a:lnTo>
                <a:lnTo>
                  <a:pt x="1384927" y="273700"/>
                </a:lnTo>
                <a:lnTo>
                  <a:pt x="1381108" y="265137"/>
                </a:lnTo>
                <a:lnTo>
                  <a:pt x="1376653" y="256574"/>
                </a:lnTo>
                <a:lnTo>
                  <a:pt x="1372516" y="248328"/>
                </a:lnTo>
                <a:lnTo>
                  <a:pt x="1368061" y="240082"/>
                </a:lnTo>
                <a:lnTo>
                  <a:pt x="1363287" y="231836"/>
                </a:lnTo>
                <a:lnTo>
                  <a:pt x="1358514" y="223591"/>
                </a:lnTo>
                <a:lnTo>
                  <a:pt x="1353104" y="215979"/>
                </a:lnTo>
                <a:lnTo>
                  <a:pt x="1348012" y="208050"/>
                </a:lnTo>
                <a:lnTo>
                  <a:pt x="1342284" y="200121"/>
                </a:lnTo>
                <a:lnTo>
                  <a:pt x="1336874" y="192827"/>
                </a:lnTo>
                <a:lnTo>
                  <a:pt x="1330827" y="185215"/>
                </a:lnTo>
                <a:lnTo>
                  <a:pt x="1325099" y="178238"/>
                </a:lnTo>
                <a:lnTo>
                  <a:pt x="1319053" y="171261"/>
                </a:lnTo>
                <a:lnTo>
                  <a:pt x="1312688" y="164284"/>
                </a:lnTo>
                <a:lnTo>
                  <a:pt x="1306323" y="157623"/>
                </a:lnTo>
                <a:lnTo>
                  <a:pt x="1299640" y="150963"/>
                </a:lnTo>
                <a:lnTo>
                  <a:pt x="1292957" y="144620"/>
                </a:lnTo>
                <a:lnTo>
                  <a:pt x="1286274" y="138277"/>
                </a:lnTo>
                <a:lnTo>
                  <a:pt x="1278955" y="132251"/>
                </a:lnTo>
                <a:lnTo>
                  <a:pt x="1271636" y="126225"/>
                </a:lnTo>
                <a:lnTo>
                  <a:pt x="1264635" y="120834"/>
                </a:lnTo>
                <a:lnTo>
                  <a:pt x="1257315" y="115125"/>
                </a:lnTo>
                <a:lnTo>
                  <a:pt x="1249996" y="110051"/>
                </a:lnTo>
                <a:lnTo>
                  <a:pt x="1242040" y="104659"/>
                </a:lnTo>
                <a:lnTo>
                  <a:pt x="1234402" y="99902"/>
                </a:lnTo>
                <a:lnTo>
                  <a:pt x="1241403" y="105611"/>
                </a:lnTo>
                <a:lnTo>
                  <a:pt x="1248086" y="111637"/>
                </a:lnTo>
                <a:lnTo>
                  <a:pt x="1255088" y="117663"/>
                </a:lnTo>
                <a:lnTo>
                  <a:pt x="1262089" y="124006"/>
                </a:lnTo>
                <a:lnTo>
                  <a:pt x="1268135" y="130666"/>
                </a:lnTo>
                <a:lnTo>
                  <a:pt x="1274818" y="137009"/>
                </a:lnTo>
                <a:lnTo>
                  <a:pt x="1280546" y="143986"/>
                </a:lnTo>
                <a:lnTo>
                  <a:pt x="1286911" y="150646"/>
                </a:lnTo>
                <a:lnTo>
                  <a:pt x="1292321" y="157623"/>
                </a:lnTo>
                <a:lnTo>
                  <a:pt x="1298367" y="164601"/>
                </a:lnTo>
                <a:lnTo>
                  <a:pt x="1303459" y="171895"/>
                </a:lnTo>
                <a:lnTo>
                  <a:pt x="1308869" y="179190"/>
                </a:lnTo>
                <a:lnTo>
                  <a:pt x="1313961" y="186484"/>
                </a:lnTo>
                <a:lnTo>
                  <a:pt x="1318734" y="194095"/>
                </a:lnTo>
                <a:lnTo>
                  <a:pt x="1323508" y="202024"/>
                </a:lnTo>
                <a:lnTo>
                  <a:pt x="1327963" y="209636"/>
                </a:lnTo>
                <a:lnTo>
                  <a:pt x="1332418" y="217565"/>
                </a:lnTo>
                <a:lnTo>
                  <a:pt x="1336237" y="225493"/>
                </a:lnTo>
                <a:lnTo>
                  <a:pt x="1340056" y="233422"/>
                </a:lnTo>
                <a:lnTo>
                  <a:pt x="1344193" y="241668"/>
                </a:lnTo>
                <a:lnTo>
                  <a:pt x="1347376" y="249914"/>
                </a:lnTo>
                <a:lnTo>
                  <a:pt x="1350558" y="257843"/>
                </a:lnTo>
                <a:lnTo>
                  <a:pt x="1356923" y="274969"/>
                </a:lnTo>
                <a:lnTo>
                  <a:pt x="1362333" y="291778"/>
                </a:lnTo>
                <a:lnTo>
                  <a:pt x="1366788" y="308904"/>
                </a:lnTo>
                <a:lnTo>
                  <a:pt x="1370925" y="326030"/>
                </a:lnTo>
                <a:lnTo>
                  <a:pt x="1374107" y="343790"/>
                </a:lnTo>
                <a:lnTo>
                  <a:pt x="1376653" y="360916"/>
                </a:lnTo>
                <a:lnTo>
                  <a:pt x="1378562" y="378677"/>
                </a:lnTo>
                <a:lnTo>
                  <a:pt x="1380472" y="396120"/>
                </a:lnTo>
                <a:lnTo>
                  <a:pt x="1381108" y="413880"/>
                </a:lnTo>
                <a:lnTo>
                  <a:pt x="1381427" y="431641"/>
                </a:lnTo>
                <a:lnTo>
                  <a:pt x="1381108" y="449401"/>
                </a:lnTo>
                <a:lnTo>
                  <a:pt x="1380472" y="466844"/>
                </a:lnTo>
                <a:lnTo>
                  <a:pt x="1378881" y="484605"/>
                </a:lnTo>
                <a:lnTo>
                  <a:pt x="1377290" y="502048"/>
                </a:lnTo>
                <a:lnTo>
                  <a:pt x="1375380" y="519491"/>
                </a:lnTo>
                <a:lnTo>
                  <a:pt x="1372516" y="536934"/>
                </a:lnTo>
                <a:lnTo>
                  <a:pt x="1369652" y="554378"/>
                </a:lnTo>
                <a:lnTo>
                  <a:pt x="1367106" y="564843"/>
                </a:lnTo>
                <a:lnTo>
                  <a:pt x="1364878" y="574675"/>
                </a:lnTo>
                <a:lnTo>
                  <a:pt x="1334646" y="547717"/>
                </a:lnTo>
                <a:lnTo>
                  <a:pt x="1168210" y="399609"/>
                </a:lnTo>
                <a:lnTo>
                  <a:pt x="1166618" y="387557"/>
                </a:lnTo>
                <a:lnTo>
                  <a:pt x="1166300" y="375188"/>
                </a:lnTo>
                <a:lnTo>
                  <a:pt x="1166618" y="369479"/>
                </a:lnTo>
                <a:lnTo>
                  <a:pt x="1166937" y="363136"/>
                </a:lnTo>
                <a:lnTo>
                  <a:pt x="1167573" y="357110"/>
                </a:lnTo>
                <a:lnTo>
                  <a:pt x="1168528" y="350767"/>
                </a:lnTo>
                <a:lnTo>
                  <a:pt x="1171074" y="330153"/>
                </a:lnTo>
                <a:lnTo>
                  <a:pt x="1173620" y="308269"/>
                </a:lnTo>
                <a:lnTo>
                  <a:pt x="1175847" y="285435"/>
                </a:lnTo>
                <a:lnTo>
                  <a:pt x="1177438" y="262283"/>
                </a:lnTo>
                <a:lnTo>
                  <a:pt x="1178393" y="238814"/>
                </a:lnTo>
                <a:lnTo>
                  <a:pt x="1178711" y="227079"/>
                </a:lnTo>
                <a:lnTo>
                  <a:pt x="1178711" y="215027"/>
                </a:lnTo>
                <a:lnTo>
                  <a:pt x="1178393" y="203293"/>
                </a:lnTo>
                <a:lnTo>
                  <a:pt x="1178075" y="191241"/>
                </a:lnTo>
                <a:lnTo>
                  <a:pt x="1177438" y="179507"/>
                </a:lnTo>
                <a:lnTo>
                  <a:pt x="1176484" y="167772"/>
                </a:lnTo>
                <a:lnTo>
                  <a:pt x="1175211" y="155720"/>
                </a:lnTo>
                <a:lnTo>
                  <a:pt x="1173938" y="144303"/>
                </a:lnTo>
                <a:lnTo>
                  <a:pt x="1172028" y="132568"/>
                </a:lnTo>
                <a:lnTo>
                  <a:pt x="1169801" y="121151"/>
                </a:lnTo>
                <a:lnTo>
                  <a:pt x="1167573" y="109734"/>
                </a:lnTo>
                <a:lnTo>
                  <a:pt x="1164391" y="98633"/>
                </a:lnTo>
                <a:lnTo>
                  <a:pt x="1161208" y="87533"/>
                </a:lnTo>
                <a:lnTo>
                  <a:pt x="1157708" y="76750"/>
                </a:lnTo>
                <a:lnTo>
                  <a:pt x="1153571" y="66284"/>
                </a:lnTo>
                <a:lnTo>
                  <a:pt x="1149115" y="55818"/>
                </a:lnTo>
                <a:lnTo>
                  <a:pt x="1144342" y="45670"/>
                </a:lnTo>
                <a:lnTo>
                  <a:pt x="1138932" y="35838"/>
                </a:lnTo>
                <a:lnTo>
                  <a:pt x="1133204" y="26641"/>
                </a:lnTo>
                <a:lnTo>
                  <a:pt x="1126839" y="17443"/>
                </a:lnTo>
                <a:lnTo>
                  <a:pt x="1119838" y="8563"/>
                </a:lnTo>
                <a:lnTo>
                  <a:pt x="11128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" name="KSO_Shape"/>
          <p:cNvSpPr>
            <a:spLocks/>
          </p:cNvSpPr>
          <p:nvPr/>
        </p:nvSpPr>
        <p:spPr bwMode="auto">
          <a:xfrm>
            <a:off x="4059238" y="2428875"/>
            <a:ext cx="384175" cy="523875"/>
          </a:xfrm>
          <a:custGeom>
            <a:avLst/>
            <a:gdLst>
              <a:gd name="T0" fmla="*/ 821150 w 1122363"/>
              <a:gd name="T1" fmla="*/ 1319439 h 1531938"/>
              <a:gd name="T2" fmla="*/ 818610 w 1122363"/>
              <a:gd name="T3" fmla="*/ 1374324 h 1531938"/>
              <a:gd name="T4" fmla="*/ 763001 w 1122363"/>
              <a:gd name="T5" fmla="*/ 1407818 h 1531938"/>
              <a:gd name="T6" fmla="*/ 617712 w 1122363"/>
              <a:gd name="T7" fmla="*/ 1069756 h 1531938"/>
              <a:gd name="T8" fmla="*/ 595045 w 1122363"/>
              <a:gd name="T9" fmla="*/ 1020228 h 1531938"/>
              <a:gd name="T10" fmla="*/ 616862 w 1122363"/>
              <a:gd name="T11" fmla="*/ 985788 h 1531938"/>
              <a:gd name="T12" fmla="*/ 638822 w 1122363"/>
              <a:gd name="T13" fmla="*/ 861065 h 1531938"/>
              <a:gd name="T14" fmla="*/ 533011 w 1122363"/>
              <a:gd name="T15" fmla="*/ 900272 h 1531938"/>
              <a:gd name="T16" fmla="*/ 472344 w 1122363"/>
              <a:gd name="T17" fmla="*/ 959225 h 1531938"/>
              <a:gd name="T18" fmla="*/ 447514 w 1122363"/>
              <a:gd name="T19" fmla="*/ 1068950 h 1531938"/>
              <a:gd name="T20" fmla="*/ 483631 w 1122363"/>
              <a:gd name="T21" fmla="*/ 1155544 h 1531938"/>
              <a:gd name="T22" fmla="*/ 563202 w 1122363"/>
              <a:gd name="T23" fmla="*/ 1213369 h 1531938"/>
              <a:gd name="T24" fmla="*/ 641644 w 1122363"/>
              <a:gd name="T25" fmla="*/ 1407149 h 1531938"/>
              <a:gd name="T26" fmla="*/ 522288 w 1122363"/>
              <a:gd name="T27" fmla="*/ 1360326 h 1531938"/>
              <a:gd name="T28" fmla="*/ 562920 w 1122363"/>
              <a:gd name="T29" fmla="*/ 1503052 h 1531938"/>
              <a:gd name="T30" fmla="*/ 767489 w 1122363"/>
              <a:gd name="T31" fmla="*/ 1526182 h 1531938"/>
              <a:gd name="T32" fmla="*/ 873019 w 1122363"/>
              <a:gd name="T33" fmla="*/ 1493462 h 1531938"/>
              <a:gd name="T34" fmla="*/ 940739 w 1122363"/>
              <a:gd name="T35" fmla="*/ 1437049 h 1531938"/>
              <a:gd name="T36" fmla="*/ 975445 w 1122363"/>
              <a:gd name="T37" fmla="*/ 1352710 h 1531938"/>
              <a:gd name="T38" fmla="*/ 957387 w 1122363"/>
              <a:gd name="T39" fmla="*/ 1244960 h 1531938"/>
              <a:gd name="T40" fmla="*/ 862579 w 1122363"/>
              <a:gd name="T41" fmla="*/ 1159211 h 1531938"/>
              <a:gd name="T42" fmla="*/ 777366 w 1122363"/>
              <a:gd name="T43" fmla="*/ 984893 h 1531938"/>
              <a:gd name="T44" fmla="*/ 941021 w 1122363"/>
              <a:gd name="T45" fmla="*/ 1068103 h 1531938"/>
              <a:gd name="T46" fmla="*/ 812918 w 1122363"/>
              <a:gd name="T47" fmla="*/ 868963 h 1531938"/>
              <a:gd name="T48" fmla="*/ 768618 w 1122363"/>
              <a:gd name="T49" fmla="*/ 464758 h 1531938"/>
              <a:gd name="T50" fmla="*/ 956258 w 1122363"/>
              <a:gd name="T51" fmla="*/ 515531 h 1531938"/>
              <a:gd name="T52" fmla="*/ 1106652 w 1122363"/>
              <a:gd name="T53" fmla="*/ 632589 h 1531938"/>
              <a:gd name="T54" fmla="*/ 1227702 w 1122363"/>
              <a:gd name="T55" fmla="*/ 820164 h 1531938"/>
              <a:gd name="T56" fmla="*/ 1327023 w 1122363"/>
              <a:gd name="T57" fmla="*/ 1081925 h 1531938"/>
              <a:gd name="T58" fmla="*/ 1396717 w 1122363"/>
              <a:gd name="T59" fmla="*/ 1393892 h 1531938"/>
              <a:gd name="T60" fmla="*/ 1355239 w 1122363"/>
              <a:gd name="T61" fmla="*/ 1597827 h 1531938"/>
              <a:gd name="T62" fmla="*/ 1228829 w 1122363"/>
              <a:gd name="T63" fmla="*/ 1750144 h 1531938"/>
              <a:gd name="T64" fmla="*/ 1040908 w 1122363"/>
              <a:gd name="T65" fmla="*/ 1850561 h 1531938"/>
              <a:gd name="T66" fmla="*/ 813764 w 1122363"/>
              <a:gd name="T67" fmla="*/ 1899358 h 1531938"/>
              <a:gd name="T68" fmla="*/ 571385 w 1122363"/>
              <a:gd name="T69" fmla="*/ 1896538 h 1531938"/>
              <a:gd name="T70" fmla="*/ 341985 w 1122363"/>
              <a:gd name="T71" fmla="*/ 1837867 h 1531938"/>
              <a:gd name="T72" fmla="*/ 152933 w 1122363"/>
              <a:gd name="T73" fmla="*/ 1725604 h 1531938"/>
              <a:gd name="T74" fmla="*/ 31320 w 1122363"/>
              <a:gd name="T75" fmla="*/ 1563133 h 1531938"/>
              <a:gd name="T76" fmla="*/ 3668 w 1122363"/>
              <a:gd name="T77" fmla="*/ 1352710 h 1531938"/>
              <a:gd name="T78" fmla="*/ 126691 w 1122363"/>
              <a:gd name="T79" fmla="*/ 958096 h 1531938"/>
              <a:gd name="T80" fmla="*/ 230811 w 1122363"/>
              <a:gd name="T81" fmla="*/ 743160 h 1531938"/>
              <a:gd name="T82" fmla="*/ 362301 w 1122363"/>
              <a:gd name="T83" fmla="*/ 582099 h 1531938"/>
              <a:gd name="T84" fmla="*/ 534421 w 1122363"/>
              <a:gd name="T85" fmla="*/ 485632 h 1531938"/>
              <a:gd name="T86" fmla="*/ 596426 w 1122363"/>
              <a:gd name="T87" fmla="*/ 1978 h 1531938"/>
              <a:gd name="T88" fmla="*/ 686940 w 1122363"/>
              <a:gd name="T89" fmla="*/ 37299 h 1531938"/>
              <a:gd name="T90" fmla="*/ 778299 w 1122363"/>
              <a:gd name="T91" fmla="*/ 32213 h 1531938"/>
              <a:gd name="T92" fmla="*/ 882912 w 1122363"/>
              <a:gd name="T93" fmla="*/ 282 h 1531938"/>
              <a:gd name="T94" fmla="*/ 944383 w 1122363"/>
              <a:gd name="T95" fmla="*/ 34192 h 1531938"/>
              <a:gd name="T96" fmla="*/ 991755 w 1122363"/>
              <a:gd name="T97" fmla="*/ 157394 h 1531938"/>
              <a:gd name="T98" fmla="*/ 1048714 w 1122363"/>
              <a:gd name="T99" fmla="*/ 165023 h 1531938"/>
              <a:gd name="T100" fmla="*/ 1092702 w 1122363"/>
              <a:gd name="T101" fmla="*/ 159655 h 1531938"/>
              <a:gd name="T102" fmla="*/ 1063377 w 1122363"/>
              <a:gd name="T103" fmla="*/ 261663 h 1531938"/>
              <a:gd name="T104" fmla="*/ 978784 w 1122363"/>
              <a:gd name="T105" fmla="*/ 348130 h 1531938"/>
              <a:gd name="T106" fmla="*/ 836387 w 1122363"/>
              <a:gd name="T107" fmla="*/ 422166 h 1531938"/>
              <a:gd name="T108" fmla="*/ 657614 w 1122363"/>
              <a:gd name="T109" fmla="*/ 404646 h 1531938"/>
              <a:gd name="T110" fmla="*/ 554694 w 1122363"/>
              <a:gd name="T111" fmla="*/ 419340 h 1531938"/>
              <a:gd name="T112" fmla="*/ 313322 w 1122363"/>
              <a:gd name="T113" fmla="*/ 219560 h 1531938"/>
              <a:gd name="T114" fmla="*/ 410321 w 1122363"/>
              <a:gd name="T115" fmla="*/ 170392 h 1531938"/>
              <a:gd name="T116" fmla="*/ 485327 w 1122363"/>
              <a:gd name="T117" fmla="*/ 159089 h 1531938"/>
              <a:gd name="T118" fmla="*/ 519164 w 1122363"/>
              <a:gd name="T119" fmla="*/ 54537 h 1531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122363" h="1531938">
                <a:moveTo>
                  <a:pt x="600075" y="1019175"/>
                </a:moveTo>
                <a:lnTo>
                  <a:pt x="608240" y="1022344"/>
                </a:lnTo>
                <a:lnTo>
                  <a:pt x="615950" y="1025965"/>
                </a:lnTo>
                <a:lnTo>
                  <a:pt x="622981" y="1029134"/>
                </a:lnTo>
                <a:lnTo>
                  <a:pt x="629331" y="1032303"/>
                </a:lnTo>
                <a:lnTo>
                  <a:pt x="635227" y="1035925"/>
                </a:lnTo>
                <a:lnTo>
                  <a:pt x="640443" y="1039093"/>
                </a:lnTo>
                <a:lnTo>
                  <a:pt x="644979" y="1042488"/>
                </a:lnTo>
                <a:lnTo>
                  <a:pt x="649061" y="1045884"/>
                </a:lnTo>
                <a:lnTo>
                  <a:pt x="652236" y="1049505"/>
                </a:lnTo>
                <a:lnTo>
                  <a:pt x="655411" y="1053127"/>
                </a:lnTo>
                <a:lnTo>
                  <a:pt x="657906" y="1056974"/>
                </a:lnTo>
                <a:lnTo>
                  <a:pt x="659720" y="1061049"/>
                </a:lnTo>
                <a:lnTo>
                  <a:pt x="661534" y="1065576"/>
                </a:lnTo>
                <a:lnTo>
                  <a:pt x="662668" y="1070329"/>
                </a:lnTo>
                <a:lnTo>
                  <a:pt x="663348" y="1074856"/>
                </a:lnTo>
                <a:lnTo>
                  <a:pt x="663575" y="1080062"/>
                </a:lnTo>
                <a:lnTo>
                  <a:pt x="663575" y="1083230"/>
                </a:lnTo>
                <a:lnTo>
                  <a:pt x="663348" y="1086626"/>
                </a:lnTo>
                <a:lnTo>
                  <a:pt x="662895" y="1089568"/>
                </a:lnTo>
                <a:lnTo>
                  <a:pt x="662441" y="1092510"/>
                </a:lnTo>
                <a:lnTo>
                  <a:pt x="661761" y="1095227"/>
                </a:lnTo>
                <a:lnTo>
                  <a:pt x="660854" y="1097716"/>
                </a:lnTo>
                <a:lnTo>
                  <a:pt x="659947" y="1100432"/>
                </a:lnTo>
                <a:lnTo>
                  <a:pt x="659040" y="1102922"/>
                </a:lnTo>
                <a:lnTo>
                  <a:pt x="657679" y="1105186"/>
                </a:lnTo>
                <a:lnTo>
                  <a:pt x="656545" y="1107449"/>
                </a:lnTo>
                <a:lnTo>
                  <a:pt x="654957" y="1109486"/>
                </a:lnTo>
                <a:lnTo>
                  <a:pt x="653143" y="1111523"/>
                </a:lnTo>
                <a:lnTo>
                  <a:pt x="651556" y="1113334"/>
                </a:lnTo>
                <a:lnTo>
                  <a:pt x="649515" y="1115145"/>
                </a:lnTo>
                <a:lnTo>
                  <a:pt x="647473" y="1116729"/>
                </a:lnTo>
                <a:lnTo>
                  <a:pt x="645206" y="1118087"/>
                </a:lnTo>
                <a:lnTo>
                  <a:pt x="640670" y="1120803"/>
                </a:lnTo>
                <a:lnTo>
                  <a:pt x="635681" y="1123520"/>
                </a:lnTo>
                <a:lnTo>
                  <a:pt x="630238" y="1126009"/>
                </a:lnTo>
                <a:lnTo>
                  <a:pt x="625022" y="1128046"/>
                </a:lnTo>
                <a:lnTo>
                  <a:pt x="619125" y="1130310"/>
                </a:lnTo>
                <a:lnTo>
                  <a:pt x="613002" y="1132121"/>
                </a:lnTo>
                <a:lnTo>
                  <a:pt x="606652" y="1133705"/>
                </a:lnTo>
                <a:lnTo>
                  <a:pt x="600075" y="1135063"/>
                </a:lnTo>
                <a:lnTo>
                  <a:pt x="600075" y="1019175"/>
                </a:lnTo>
                <a:close/>
                <a:moveTo>
                  <a:pt x="538162" y="779462"/>
                </a:moveTo>
                <a:lnTo>
                  <a:pt x="538162" y="877887"/>
                </a:lnTo>
                <a:lnTo>
                  <a:pt x="529967" y="875827"/>
                </a:lnTo>
                <a:lnTo>
                  <a:pt x="522227" y="873538"/>
                </a:lnTo>
                <a:lnTo>
                  <a:pt x="515398" y="870791"/>
                </a:lnTo>
                <a:lnTo>
                  <a:pt x="509024" y="868273"/>
                </a:lnTo>
                <a:lnTo>
                  <a:pt x="503333" y="865298"/>
                </a:lnTo>
                <a:lnTo>
                  <a:pt x="500829" y="863467"/>
                </a:lnTo>
                <a:lnTo>
                  <a:pt x="498553" y="861864"/>
                </a:lnTo>
                <a:lnTo>
                  <a:pt x="496276" y="860262"/>
                </a:lnTo>
                <a:lnTo>
                  <a:pt x="494227" y="858431"/>
                </a:lnTo>
                <a:lnTo>
                  <a:pt x="492406" y="856600"/>
                </a:lnTo>
                <a:lnTo>
                  <a:pt x="490813" y="854540"/>
                </a:lnTo>
                <a:lnTo>
                  <a:pt x="487626" y="850877"/>
                </a:lnTo>
                <a:lnTo>
                  <a:pt x="485122" y="846986"/>
                </a:lnTo>
                <a:lnTo>
                  <a:pt x="482618" y="843324"/>
                </a:lnTo>
                <a:lnTo>
                  <a:pt x="481024" y="839662"/>
                </a:lnTo>
                <a:lnTo>
                  <a:pt x="479658" y="835999"/>
                </a:lnTo>
                <a:lnTo>
                  <a:pt x="478520" y="832337"/>
                </a:lnTo>
                <a:lnTo>
                  <a:pt x="478065" y="828903"/>
                </a:lnTo>
                <a:lnTo>
                  <a:pt x="477837" y="825241"/>
                </a:lnTo>
                <a:lnTo>
                  <a:pt x="477837" y="822952"/>
                </a:lnTo>
                <a:lnTo>
                  <a:pt x="478065" y="820434"/>
                </a:lnTo>
                <a:lnTo>
                  <a:pt x="478520" y="817916"/>
                </a:lnTo>
                <a:lnTo>
                  <a:pt x="478975" y="815627"/>
                </a:lnTo>
                <a:lnTo>
                  <a:pt x="479431" y="813339"/>
                </a:lnTo>
                <a:lnTo>
                  <a:pt x="480341" y="810821"/>
                </a:lnTo>
                <a:lnTo>
                  <a:pt x="481252" y="808761"/>
                </a:lnTo>
                <a:lnTo>
                  <a:pt x="482162" y="806701"/>
                </a:lnTo>
                <a:lnTo>
                  <a:pt x="483528" y="804869"/>
                </a:lnTo>
                <a:lnTo>
                  <a:pt x="484894" y="802809"/>
                </a:lnTo>
                <a:lnTo>
                  <a:pt x="486260" y="800978"/>
                </a:lnTo>
                <a:lnTo>
                  <a:pt x="487853" y="799147"/>
                </a:lnTo>
                <a:lnTo>
                  <a:pt x="489447" y="797545"/>
                </a:lnTo>
                <a:lnTo>
                  <a:pt x="491496" y="795714"/>
                </a:lnTo>
                <a:lnTo>
                  <a:pt x="495593" y="792738"/>
                </a:lnTo>
                <a:lnTo>
                  <a:pt x="500146" y="789991"/>
                </a:lnTo>
                <a:lnTo>
                  <a:pt x="504699" y="787244"/>
                </a:lnTo>
                <a:lnTo>
                  <a:pt x="509935" y="785184"/>
                </a:lnTo>
                <a:lnTo>
                  <a:pt x="515170" y="783582"/>
                </a:lnTo>
                <a:lnTo>
                  <a:pt x="520634" y="781980"/>
                </a:lnTo>
                <a:lnTo>
                  <a:pt x="526097" y="780835"/>
                </a:lnTo>
                <a:lnTo>
                  <a:pt x="532016" y="779920"/>
                </a:lnTo>
                <a:lnTo>
                  <a:pt x="538162" y="779462"/>
                </a:lnTo>
                <a:close/>
                <a:moveTo>
                  <a:pt x="538626" y="654332"/>
                </a:moveTo>
                <a:lnTo>
                  <a:pt x="538626" y="688810"/>
                </a:lnTo>
                <a:lnTo>
                  <a:pt x="530011" y="689945"/>
                </a:lnTo>
                <a:lnTo>
                  <a:pt x="521624" y="691079"/>
                </a:lnTo>
                <a:lnTo>
                  <a:pt x="513236" y="692440"/>
                </a:lnTo>
                <a:lnTo>
                  <a:pt x="505302" y="694028"/>
                </a:lnTo>
                <a:lnTo>
                  <a:pt x="497594" y="695842"/>
                </a:lnTo>
                <a:lnTo>
                  <a:pt x="490113" y="697657"/>
                </a:lnTo>
                <a:lnTo>
                  <a:pt x="482859" y="699471"/>
                </a:lnTo>
                <a:lnTo>
                  <a:pt x="475831" y="701740"/>
                </a:lnTo>
                <a:lnTo>
                  <a:pt x="469257" y="704008"/>
                </a:lnTo>
                <a:lnTo>
                  <a:pt x="462683" y="706276"/>
                </a:lnTo>
                <a:lnTo>
                  <a:pt x="456336" y="708998"/>
                </a:lnTo>
                <a:lnTo>
                  <a:pt x="450215" y="711720"/>
                </a:lnTo>
                <a:lnTo>
                  <a:pt x="444321" y="714442"/>
                </a:lnTo>
                <a:lnTo>
                  <a:pt x="438654" y="717618"/>
                </a:lnTo>
                <a:lnTo>
                  <a:pt x="433440" y="720567"/>
                </a:lnTo>
                <a:lnTo>
                  <a:pt x="428226" y="723969"/>
                </a:lnTo>
                <a:lnTo>
                  <a:pt x="423238" y="727372"/>
                </a:lnTo>
                <a:lnTo>
                  <a:pt x="418478" y="731001"/>
                </a:lnTo>
                <a:lnTo>
                  <a:pt x="413944" y="734403"/>
                </a:lnTo>
                <a:lnTo>
                  <a:pt x="409410" y="738033"/>
                </a:lnTo>
                <a:lnTo>
                  <a:pt x="405556" y="741435"/>
                </a:lnTo>
                <a:lnTo>
                  <a:pt x="401476" y="744837"/>
                </a:lnTo>
                <a:lnTo>
                  <a:pt x="397849" y="748694"/>
                </a:lnTo>
                <a:lnTo>
                  <a:pt x="394221" y="752323"/>
                </a:lnTo>
                <a:lnTo>
                  <a:pt x="391048" y="755952"/>
                </a:lnTo>
                <a:lnTo>
                  <a:pt x="387874" y="760035"/>
                </a:lnTo>
                <a:lnTo>
                  <a:pt x="384927" y="763664"/>
                </a:lnTo>
                <a:lnTo>
                  <a:pt x="382207" y="767520"/>
                </a:lnTo>
                <a:lnTo>
                  <a:pt x="379486" y="771377"/>
                </a:lnTo>
                <a:lnTo>
                  <a:pt x="377219" y="775460"/>
                </a:lnTo>
                <a:lnTo>
                  <a:pt x="375179" y="779316"/>
                </a:lnTo>
                <a:lnTo>
                  <a:pt x="373366" y="783399"/>
                </a:lnTo>
                <a:lnTo>
                  <a:pt x="369738" y="791338"/>
                </a:lnTo>
                <a:lnTo>
                  <a:pt x="367018" y="799277"/>
                </a:lnTo>
                <a:lnTo>
                  <a:pt x="364298" y="806989"/>
                </a:lnTo>
                <a:lnTo>
                  <a:pt x="362258" y="814701"/>
                </a:lnTo>
                <a:lnTo>
                  <a:pt x="360671" y="822187"/>
                </a:lnTo>
                <a:lnTo>
                  <a:pt x="359537" y="829672"/>
                </a:lnTo>
                <a:lnTo>
                  <a:pt x="358857" y="836931"/>
                </a:lnTo>
                <a:lnTo>
                  <a:pt x="358630" y="844189"/>
                </a:lnTo>
                <a:lnTo>
                  <a:pt x="358857" y="851901"/>
                </a:lnTo>
                <a:lnTo>
                  <a:pt x="359537" y="859614"/>
                </a:lnTo>
                <a:lnTo>
                  <a:pt x="360444" y="867326"/>
                </a:lnTo>
                <a:lnTo>
                  <a:pt x="362031" y="874811"/>
                </a:lnTo>
                <a:lnTo>
                  <a:pt x="363844" y="882297"/>
                </a:lnTo>
                <a:lnTo>
                  <a:pt x="366111" y="889782"/>
                </a:lnTo>
                <a:lnTo>
                  <a:pt x="368832" y="897267"/>
                </a:lnTo>
                <a:lnTo>
                  <a:pt x="371779" y="904526"/>
                </a:lnTo>
                <a:lnTo>
                  <a:pt x="373592" y="907928"/>
                </a:lnTo>
                <a:lnTo>
                  <a:pt x="375633" y="911558"/>
                </a:lnTo>
                <a:lnTo>
                  <a:pt x="377673" y="915187"/>
                </a:lnTo>
                <a:lnTo>
                  <a:pt x="379940" y="918816"/>
                </a:lnTo>
                <a:lnTo>
                  <a:pt x="382660" y="922219"/>
                </a:lnTo>
                <a:lnTo>
                  <a:pt x="385380" y="925848"/>
                </a:lnTo>
                <a:lnTo>
                  <a:pt x="388554" y="929250"/>
                </a:lnTo>
                <a:lnTo>
                  <a:pt x="391501" y="932880"/>
                </a:lnTo>
                <a:lnTo>
                  <a:pt x="395128" y="936282"/>
                </a:lnTo>
                <a:lnTo>
                  <a:pt x="398529" y="939685"/>
                </a:lnTo>
                <a:lnTo>
                  <a:pt x="402609" y="943087"/>
                </a:lnTo>
                <a:lnTo>
                  <a:pt x="406463" y="946489"/>
                </a:lnTo>
                <a:lnTo>
                  <a:pt x="410770" y="949892"/>
                </a:lnTo>
                <a:lnTo>
                  <a:pt x="415077" y="953294"/>
                </a:lnTo>
                <a:lnTo>
                  <a:pt x="424372" y="959646"/>
                </a:lnTo>
                <a:lnTo>
                  <a:pt x="429586" y="963048"/>
                </a:lnTo>
                <a:lnTo>
                  <a:pt x="434800" y="966224"/>
                </a:lnTo>
                <a:lnTo>
                  <a:pt x="440467" y="969626"/>
                </a:lnTo>
                <a:lnTo>
                  <a:pt x="446361" y="972575"/>
                </a:lnTo>
                <a:lnTo>
                  <a:pt x="452482" y="975751"/>
                </a:lnTo>
                <a:lnTo>
                  <a:pt x="459056" y="978473"/>
                </a:lnTo>
                <a:lnTo>
                  <a:pt x="465630" y="981421"/>
                </a:lnTo>
                <a:lnTo>
                  <a:pt x="472658" y="984370"/>
                </a:lnTo>
                <a:lnTo>
                  <a:pt x="479912" y="987092"/>
                </a:lnTo>
                <a:lnTo>
                  <a:pt x="487619" y="989814"/>
                </a:lnTo>
                <a:lnTo>
                  <a:pt x="495327" y="992309"/>
                </a:lnTo>
                <a:lnTo>
                  <a:pt x="503488" y="994804"/>
                </a:lnTo>
                <a:lnTo>
                  <a:pt x="520490" y="1000021"/>
                </a:lnTo>
                <a:lnTo>
                  <a:pt x="538626" y="1004785"/>
                </a:lnTo>
                <a:lnTo>
                  <a:pt x="538626" y="1135439"/>
                </a:lnTo>
                <a:lnTo>
                  <a:pt x="530918" y="1134305"/>
                </a:lnTo>
                <a:lnTo>
                  <a:pt x="523210" y="1133171"/>
                </a:lnTo>
                <a:lnTo>
                  <a:pt x="515503" y="1131583"/>
                </a:lnTo>
                <a:lnTo>
                  <a:pt x="507795" y="1129768"/>
                </a:lnTo>
                <a:lnTo>
                  <a:pt x="500088" y="1127727"/>
                </a:lnTo>
                <a:lnTo>
                  <a:pt x="492607" y="1125685"/>
                </a:lnTo>
                <a:lnTo>
                  <a:pt x="485126" y="1123417"/>
                </a:lnTo>
                <a:lnTo>
                  <a:pt x="477645" y="1120695"/>
                </a:lnTo>
                <a:lnTo>
                  <a:pt x="470164" y="1117973"/>
                </a:lnTo>
                <a:lnTo>
                  <a:pt x="462683" y="1115024"/>
                </a:lnTo>
                <a:lnTo>
                  <a:pt x="455429" y="1111849"/>
                </a:lnTo>
                <a:lnTo>
                  <a:pt x="448175" y="1108673"/>
                </a:lnTo>
                <a:lnTo>
                  <a:pt x="440920" y="1105044"/>
                </a:lnTo>
                <a:lnTo>
                  <a:pt x="433893" y="1101641"/>
                </a:lnTo>
                <a:lnTo>
                  <a:pt x="426639" y="1097785"/>
                </a:lnTo>
                <a:lnTo>
                  <a:pt x="419611" y="1093929"/>
                </a:lnTo>
                <a:lnTo>
                  <a:pt x="405783" y="1085310"/>
                </a:lnTo>
                <a:lnTo>
                  <a:pt x="392181" y="1076690"/>
                </a:lnTo>
                <a:lnTo>
                  <a:pt x="379033" y="1067617"/>
                </a:lnTo>
                <a:lnTo>
                  <a:pt x="366338" y="1058317"/>
                </a:lnTo>
                <a:lnTo>
                  <a:pt x="366338" y="1169917"/>
                </a:lnTo>
                <a:lnTo>
                  <a:pt x="376313" y="1175588"/>
                </a:lnTo>
                <a:lnTo>
                  <a:pt x="386287" y="1181032"/>
                </a:lnTo>
                <a:lnTo>
                  <a:pt x="396715" y="1186249"/>
                </a:lnTo>
                <a:lnTo>
                  <a:pt x="407370" y="1191466"/>
                </a:lnTo>
                <a:lnTo>
                  <a:pt x="418251" y="1196003"/>
                </a:lnTo>
                <a:lnTo>
                  <a:pt x="429359" y="1200539"/>
                </a:lnTo>
                <a:lnTo>
                  <a:pt x="440694" y="1204849"/>
                </a:lnTo>
                <a:lnTo>
                  <a:pt x="452255" y="1208705"/>
                </a:lnTo>
                <a:lnTo>
                  <a:pt x="464043" y="1212561"/>
                </a:lnTo>
                <a:lnTo>
                  <a:pt x="475151" y="1215964"/>
                </a:lnTo>
                <a:lnTo>
                  <a:pt x="486486" y="1218686"/>
                </a:lnTo>
                <a:lnTo>
                  <a:pt x="497367" y="1221634"/>
                </a:lnTo>
                <a:lnTo>
                  <a:pt x="508022" y="1223903"/>
                </a:lnTo>
                <a:lnTo>
                  <a:pt x="518450" y="1225944"/>
                </a:lnTo>
                <a:lnTo>
                  <a:pt x="528878" y="1227759"/>
                </a:lnTo>
                <a:lnTo>
                  <a:pt x="538626" y="1229120"/>
                </a:lnTo>
                <a:lnTo>
                  <a:pt x="538626" y="1297396"/>
                </a:lnTo>
                <a:lnTo>
                  <a:pt x="600740" y="1297396"/>
                </a:lnTo>
                <a:lnTo>
                  <a:pt x="600740" y="1229120"/>
                </a:lnTo>
                <a:lnTo>
                  <a:pt x="608674" y="1228213"/>
                </a:lnTo>
                <a:lnTo>
                  <a:pt x="616608" y="1227305"/>
                </a:lnTo>
                <a:lnTo>
                  <a:pt x="624089" y="1225944"/>
                </a:lnTo>
                <a:lnTo>
                  <a:pt x="631570" y="1224810"/>
                </a:lnTo>
                <a:lnTo>
                  <a:pt x="638824" y="1223449"/>
                </a:lnTo>
                <a:lnTo>
                  <a:pt x="645852" y="1221861"/>
                </a:lnTo>
                <a:lnTo>
                  <a:pt x="652880" y="1220273"/>
                </a:lnTo>
                <a:lnTo>
                  <a:pt x="659454" y="1218232"/>
                </a:lnTo>
                <a:lnTo>
                  <a:pt x="666028" y="1216191"/>
                </a:lnTo>
                <a:lnTo>
                  <a:pt x="672375" y="1214149"/>
                </a:lnTo>
                <a:lnTo>
                  <a:pt x="678723" y="1211881"/>
                </a:lnTo>
                <a:lnTo>
                  <a:pt x="684617" y="1209386"/>
                </a:lnTo>
                <a:lnTo>
                  <a:pt x="690284" y="1206890"/>
                </a:lnTo>
                <a:lnTo>
                  <a:pt x="695951" y="1203942"/>
                </a:lnTo>
                <a:lnTo>
                  <a:pt x="701392" y="1200993"/>
                </a:lnTo>
                <a:lnTo>
                  <a:pt x="706833" y="1198044"/>
                </a:lnTo>
                <a:lnTo>
                  <a:pt x="711593" y="1194868"/>
                </a:lnTo>
                <a:lnTo>
                  <a:pt x="716581" y="1191693"/>
                </a:lnTo>
                <a:lnTo>
                  <a:pt x="721341" y="1188290"/>
                </a:lnTo>
                <a:lnTo>
                  <a:pt x="725875" y="1184888"/>
                </a:lnTo>
                <a:lnTo>
                  <a:pt x="730182" y="1181486"/>
                </a:lnTo>
                <a:lnTo>
                  <a:pt x="734263" y="1178083"/>
                </a:lnTo>
                <a:lnTo>
                  <a:pt x="738343" y="1174227"/>
                </a:lnTo>
                <a:lnTo>
                  <a:pt x="742197" y="1170825"/>
                </a:lnTo>
                <a:lnTo>
                  <a:pt x="745824" y="1166968"/>
                </a:lnTo>
                <a:lnTo>
                  <a:pt x="749225" y="1163339"/>
                </a:lnTo>
                <a:lnTo>
                  <a:pt x="752625" y="1159256"/>
                </a:lnTo>
                <a:lnTo>
                  <a:pt x="755799" y="1155627"/>
                </a:lnTo>
                <a:lnTo>
                  <a:pt x="758746" y="1151544"/>
                </a:lnTo>
                <a:lnTo>
                  <a:pt x="761466" y="1147461"/>
                </a:lnTo>
                <a:lnTo>
                  <a:pt x="763960" y="1143378"/>
                </a:lnTo>
                <a:lnTo>
                  <a:pt x="766453" y="1139295"/>
                </a:lnTo>
                <a:lnTo>
                  <a:pt x="770760" y="1130676"/>
                </a:lnTo>
                <a:lnTo>
                  <a:pt x="774614" y="1122056"/>
                </a:lnTo>
                <a:lnTo>
                  <a:pt x="777561" y="1113436"/>
                </a:lnTo>
                <a:lnTo>
                  <a:pt x="778921" y="1109354"/>
                </a:lnTo>
                <a:lnTo>
                  <a:pt x="780055" y="1105044"/>
                </a:lnTo>
                <a:lnTo>
                  <a:pt x="781415" y="1100507"/>
                </a:lnTo>
                <a:lnTo>
                  <a:pt x="782322" y="1096424"/>
                </a:lnTo>
                <a:lnTo>
                  <a:pt x="783002" y="1092114"/>
                </a:lnTo>
                <a:lnTo>
                  <a:pt x="783682" y="1087805"/>
                </a:lnTo>
                <a:lnTo>
                  <a:pt x="784135" y="1083495"/>
                </a:lnTo>
                <a:lnTo>
                  <a:pt x="784589" y="1079185"/>
                </a:lnTo>
                <a:lnTo>
                  <a:pt x="784816" y="1074875"/>
                </a:lnTo>
                <a:lnTo>
                  <a:pt x="784816" y="1070339"/>
                </a:lnTo>
                <a:lnTo>
                  <a:pt x="784589" y="1061719"/>
                </a:lnTo>
                <a:lnTo>
                  <a:pt x="784135" y="1053326"/>
                </a:lnTo>
                <a:lnTo>
                  <a:pt x="783229" y="1045161"/>
                </a:lnTo>
                <a:lnTo>
                  <a:pt x="781869" y="1037222"/>
                </a:lnTo>
                <a:lnTo>
                  <a:pt x="779828" y="1029509"/>
                </a:lnTo>
                <a:lnTo>
                  <a:pt x="777788" y="1022251"/>
                </a:lnTo>
                <a:lnTo>
                  <a:pt x="775294" y="1014992"/>
                </a:lnTo>
                <a:lnTo>
                  <a:pt x="772347" y="1007960"/>
                </a:lnTo>
                <a:lnTo>
                  <a:pt x="769174" y="1001156"/>
                </a:lnTo>
                <a:lnTo>
                  <a:pt x="765320" y="994577"/>
                </a:lnTo>
                <a:lnTo>
                  <a:pt x="761466" y="988226"/>
                </a:lnTo>
                <a:lnTo>
                  <a:pt x="756705" y="982329"/>
                </a:lnTo>
                <a:lnTo>
                  <a:pt x="752172" y="976431"/>
                </a:lnTo>
                <a:lnTo>
                  <a:pt x="746731" y="970987"/>
                </a:lnTo>
                <a:lnTo>
                  <a:pt x="741064" y="965543"/>
                </a:lnTo>
                <a:lnTo>
                  <a:pt x="734943" y="960553"/>
                </a:lnTo>
                <a:lnTo>
                  <a:pt x="728822" y="955563"/>
                </a:lnTo>
                <a:lnTo>
                  <a:pt x="722248" y="950572"/>
                </a:lnTo>
                <a:lnTo>
                  <a:pt x="715220" y="946036"/>
                </a:lnTo>
                <a:lnTo>
                  <a:pt x="708193" y="941272"/>
                </a:lnTo>
                <a:lnTo>
                  <a:pt x="700712" y="936509"/>
                </a:lnTo>
                <a:lnTo>
                  <a:pt x="693004" y="932199"/>
                </a:lnTo>
                <a:lnTo>
                  <a:pt x="685070" y="927889"/>
                </a:lnTo>
                <a:lnTo>
                  <a:pt x="676456" y="923806"/>
                </a:lnTo>
                <a:lnTo>
                  <a:pt x="668068" y="919497"/>
                </a:lnTo>
                <a:lnTo>
                  <a:pt x="659227" y="915641"/>
                </a:lnTo>
                <a:lnTo>
                  <a:pt x="650159" y="911558"/>
                </a:lnTo>
                <a:lnTo>
                  <a:pt x="641091" y="907475"/>
                </a:lnTo>
                <a:lnTo>
                  <a:pt x="631117" y="903845"/>
                </a:lnTo>
                <a:lnTo>
                  <a:pt x="621369" y="899989"/>
                </a:lnTo>
                <a:lnTo>
                  <a:pt x="611394" y="896587"/>
                </a:lnTo>
                <a:lnTo>
                  <a:pt x="600740" y="892958"/>
                </a:lnTo>
                <a:lnTo>
                  <a:pt x="600740" y="785894"/>
                </a:lnTo>
                <a:lnTo>
                  <a:pt x="612755" y="788616"/>
                </a:lnTo>
                <a:lnTo>
                  <a:pt x="624543" y="792018"/>
                </a:lnTo>
                <a:lnTo>
                  <a:pt x="636331" y="795421"/>
                </a:lnTo>
                <a:lnTo>
                  <a:pt x="647892" y="799504"/>
                </a:lnTo>
                <a:lnTo>
                  <a:pt x="659227" y="803813"/>
                </a:lnTo>
                <a:lnTo>
                  <a:pt x="670562" y="808577"/>
                </a:lnTo>
                <a:lnTo>
                  <a:pt x="681443" y="813794"/>
                </a:lnTo>
                <a:lnTo>
                  <a:pt x="692324" y="819465"/>
                </a:lnTo>
                <a:lnTo>
                  <a:pt x="702752" y="824909"/>
                </a:lnTo>
                <a:lnTo>
                  <a:pt x="712727" y="830806"/>
                </a:lnTo>
                <a:lnTo>
                  <a:pt x="722475" y="836477"/>
                </a:lnTo>
                <a:lnTo>
                  <a:pt x="731542" y="842148"/>
                </a:lnTo>
                <a:lnTo>
                  <a:pt x="740157" y="847592"/>
                </a:lnTo>
                <a:lnTo>
                  <a:pt x="748318" y="853262"/>
                </a:lnTo>
                <a:lnTo>
                  <a:pt x="756025" y="858933"/>
                </a:lnTo>
                <a:lnTo>
                  <a:pt x="763280" y="864604"/>
                </a:lnTo>
                <a:lnTo>
                  <a:pt x="763280" y="748240"/>
                </a:lnTo>
                <a:lnTo>
                  <a:pt x="752625" y="741889"/>
                </a:lnTo>
                <a:lnTo>
                  <a:pt x="741744" y="735764"/>
                </a:lnTo>
                <a:lnTo>
                  <a:pt x="731316" y="730547"/>
                </a:lnTo>
                <a:lnTo>
                  <a:pt x="720888" y="725103"/>
                </a:lnTo>
                <a:lnTo>
                  <a:pt x="710913" y="720340"/>
                </a:lnTo>
                <a:lnTo>
                  <a:pt x="701165" y="716030"/>
                </a:lnTo>
                <a:lnTo>
                  <a:pt x="691644" y="711720"/>
                </a:lnTo>
                <a:lnTo>
                  <a:pt x="682123" y="708318"/>
                </a:lnTo>
                <a:lnTo>
                  <a:pt x="672602" y="704689"/>
                </a:lnTo>
                <a:lnTo>
                  <a:pt x="663081" y="701740"/>
                </a:lnTo>
                <a:lnTo>
                  <a:pt x="653106" y="698791"/>
                </a:lnTo>
                <a:lnTo>
                  <a:pt x="643132" y="696296"/>
                </a:lnTo>
                <a:lnTo>
                  <a:pt x="632930" y="694254"/>
                </a:lnTo>
                <a:lnTo>
                  <a:pt x="622276" y="691986"/>
                </a:lnTo>
                <a:lnTo>
                  <a:pt x="611848" y="690171"/>
                </a:lnTo>
                <a:lnTo>
                  <a:pt x="600740" y="688810"/>
                </a:lnTo>
                <a:lnTo>
                  <a:pt x="600740" y="654332"/>
                </a:lnTo>
                <a:lnTo>
                  <a:pt x="538626" y="654332"/>
                </a:lnTo>
                <a:close/>
                <a:moveTo>
                  <a:pt x="549280" y="371475"/>
                </a:moveTo>
                <a:lnTo>
                  <a:pt x="564015" y="371475"/>
                </a:lnTo>
                <a:lnTo>
                  <a:pt x="577844" y="371475"/>
                </a:lnTo>
                <a:lnTo>
                  <a:pt x="591219" y="371929"/>
                </a:lnTo>
                <a:lnTo>
                  <a:pt x="604594" y="372609"/>
                </a:lnTo>
                <a:lnTo>
                  <a:pt x="617515" y="373743"/>
                </a:lnTo>
                <a:lnTo>
                  <a:pt x="630210" y="375104"/>
                </a:lnTo>
                <a:lnTo>
                  <a:pt x="642905" y="376692"/>
                </a:lnTo>
                <a:lnTo>
                  <a:pt x="655373" y="378507"/>
                </a:lnTo>
                <a:lnTo>
                  <a:pt x="667388" y="380775"/>
                </a:lnTo>
                <a:lnTo>
                  <a:pt x="679403" y="383497"/>
                </a:lnTo>
                <a:lnTo>
                  <a:pt x="691191" y="386219"/>
                </a:lnTo>
                <a:lnTo>
                  <a:pt x="702752" y="389168"/>
                </a:lnTo>
                <a:lnTo>
                  <a:pt x="714314" y="392797"/>
                </a:lnTo>
                <a:lnTo>
                  <a:pt x="725422" y="396426"/>
                </a:lnTo>
                <a:lnTo>
                  <a:pt x="736530" y="400509"/>
                </a:lnTo>
                <a:lnTo>
                  <a:pt x="747184" y="405046"/>
                </a:lnTo>
                <a:lnTo>
                  <a:pt x="757839" y="409582"/>
                </a:lnTo>
                <a:lnTo>
                  <a:pt x="768267" y="414573"/>
                </a:lnTo>
                <a:lnTo>
                  <a:pt x="778468" y="420017"/>
                </a:lnTo>
                <a:lnTo>
                  <a:pt x="788669" y="425461"/>
                </a:lnTo>
                <a:lnTo>
                  <a:pt x="798644" y="431358"/>
                </a:lnTo>
                <a:lnTo>
                  <a:pt x="808392" y="437709"/>
                </a:lnTo>
                <a:lnTo>
                  <a:pt x="818140" y="444288"/>
                </a:lnTo>
                <a:lnTo>
                  <a:pt x="827434" y="451092"/>
                </a:lnTo>
                <a:lnTo>
                  <a:pt x="836729" y="458351"/>
                </a:lnTo>
                <a:lnTo>
                  <a:pt x="845796" y="466063"/>
                </a:lnTo>
                <a:lnTo>
                  <a:pt x="854864" y="473775"/>
                </a:lnTo>
                <a:lnTo>
                  <a:pt x="863705" y="481941"/>
                </a:lnTo>
                <a:lnTo>
                  <a:pt x="872319" y="490561"/>
                </a:lnTo>
                <a:lnTo>
                  <a:pt x="880934" y="499407"/>
                </a:lnTo>
                <a:lnTo>
                  <a:pt x="889095" y="508707"/>
                </a:lnTo>
                <a:lnTo>
                  <a:pt x="897483" y="518234"/>
                </a:lnTo>
                <a:lnTo>
                  <a:pt x="905417" y="527988"/>
                </a:lnTo>
                <a:lnTo>
                  <a:pt x="913351" y="538422"/>
                </a:lnTo>
                <a:lnTo>
                  <a:pt x="921512" y="548856"/>
                </a:lnTo>
                <a:lnTo>
                  <a:pt x="929220" y="559744"/>
                </a:lnTo>
                <a:lnTo>
                  <a:pt x="936701" y="571086"/>
                </a:lnTo>
                <a:lnTo>
                  <a:pt x="944182" y="582654"/>
                </a:lnTo>
                <a:lnTo>
                  <a:pt x="951436" y="594449"/>
                </a:lnTo>
                <a:lnTo>
                  <a:pt x="958690" y="606925"/>
                </a:lnTo>
                <a:lnTo>
                  <a:pt x="965944" y="619627"/>
                </a:lnTo>
                <a:lnTo>
                  <a:pt x="972745" y="632330"/>
                </a:lnTo>
                <a:lnTo>
                  <a:pt x="979546" y="645713"/>
                </a:lnTo>
                <a:lnTo>
                  <a:pt x="986347" y="659549"/>
                </a:lnTo>
                <a:lnTo>
                  <a:pt x="993148" y="673613"/>
                </a:lnTo>
                <a:lnTo>
                  <a:pt x="999722" y="687903"/>
                </a:lnTo>
                <a:lnTo>
                  <a:pt x="1006069" y="702647"/>
                </a:lnTo>
                <a:lnTo>
                  <a:pt x="1012643" y="717845"/>
                </a:lnTo>
                <a:lnTo>
                  <a:pt x="1018991" y="733269"/>
                </a:lnTo>
                <a:lnTo>
                  <a:pt x="1025111" y="748920"/>
                </a:lnTo>
                <a:lnTo>
                  <a:pt x="1031005" y="765252"/>
                </a:lnTo>
                <a:lnTo>
                  <a:pt x="1037126" y="781584"/>
                </a:lnTo>
                <a:lnTo>
                  <a:pt x="1043247" y="798823"/>
                </a:lnTo>
                <a:lnTo>
                  <a:pt x="1049141" y="816062"/>
                </a:lnTo>
                <a:lnTo>
                  <a:pt x="1054808" y="833528"/>
                </a:lnTo>
                <a:lnTo>
                  <a:pt x="1060476" y="851674"/>
                </a:lnTo>
                <a:lnTo>
                  <a:pt x="1066143" y="870048"/>
                </a:lnTo>
                <a:lnTo>
                  <a:pt x="1071810" y="888875"/>
                </a:lnTo>
                <a:lnTo>
                  <a:pt x="1077478" y="907928"/>
                </a:lnTo>
                <a:lnTo>
                  <a:pt x="1082692" y="927436"/>
                </a:lnTo>
                <a:lnTo>
                  <a:pt x="1088132" y="947624"/>
                </a:lnTo>
                <a:lnTo>
                  <a:pt x="1093573" y="967812"/>
                </a:lnTo>
                <a:lnTo>
                  <a:pt x="1098787" y="988453"/>
                </a:lnTo>
                <a:lnTo>
                  <a:pt x="1109215" y="1030870"/>
                </a:lnTo>
                <a:lnTo>
                  <a:pt x="1112615" y="1046522"/>
                </a:lnTo>
                <a:lnTo>
                  <a:pt x="1115789" y="1061946"/>
                </a:lnTo>
                <a:lnTo>
                  <a:pt x="1118056" y="1076917"/>
                </a:lnTo>
                <a:lnTo>
                  <a:pt x="1119870" y="1091888"/>
                </a:lnTo>
                <a:lnTo>
                  <a:pt x="1121456" y="1106405"/>
                </a:lnTo>
                <a:lnTo>
                  <a:pt x="1122136" y="1120922"/>
                </a:lnTo>
                <a:lnTo>
                  <a:pt x="1122363" y="1134985"/>
                </a:lnTo>
                <a:lnTo>
                  <a:pt x="1122136" y="1148822"/>
                </a:lnTo>
                <a:lnTo>
                  <a:pt x="1121456" y="1162659"/>
                </a:lnTo>
                <a:lnTo>
                  <a:pt x="1120096" y="1176042"/>
                </a:lnTo>
                <a:lnTo>
                  <a:pt x="1118509" y="1188971"/>
                </a:lnTo>
                <a:lnTo>
                  <a:pt x="1116469" y="1201900"/>
                </a:lnTo>
                <a:lnTo>
                  <a:pt x="1113749" y="1214603"/>
                </a:lnTo>
                <a:lnTo>
                  <a:pt x="1110575" y="1227078"/>
                </a:lnTo>
                <a:lnTo>
                  <a:pt x="1107175" y="1239100"/>
                </a:lnTo>
                <a:lnTo>
                  <a:pt x="1103321" y="1250896"/>
                </a:lnTo>
                <a:lnTo>
                  <a:pt x="1098787" y="1262464"/>
                </a:lnTo>
                <a:lnTo>
                  <a:pt x="1094026" y="1274032"/>
                </a:lnTo>
                <a:lnTo>
                  <a:pt x="1088812" y="1284920"/>
                </a:lnTo>
                <a:lnTo>
                  <a:pt x="1083145" y="1296035"/>
                </a:lnTo>
                <a:lnTo>
                  <a:pt x="1077251" y="1306469"/>
                </a:lnTo>
                <a:lnTo>
                  <a:pt x="1070904" y="1317130"/>
                </a:lnTo>
                <a:lnTo>
                  <a:pt x="1064103" y="1327110"/>
                </a:lnTo>
                <a:lnTo>
                  <a:pt x="1056849" y="1336864"/>
                </a:lnTo>
                <a:lnTo>
                  <a:pt x="1049368" y="1346845"/>
                </a:lnTo>
                <a:lnTo>
                  <a:pt x="1041660" y="1356145"/>
                </a:lnTo>
                <a:lnTo>
                  <a:pt x="1033499" y="1365218"/>
                </a:lnTo>
                <a:lnTo>
                  <a:pt x="1024658" y="1374064"/>
                </a:lnTo>
                <a:lnTo>
                  <a:pt x="1015817" y="1382911"/>
                </a:lnTo>
                <a:lnTo>
                  <a:pt x="1006749" y="1391303"/>
                </a:lnTo>
                <a:lnTo>
                  <a:pt x="997228" y="1399469"/>
                </a:lnTo>
                <a:lnTo>
                  <a:pt x="987253" y="1407408"/>
                </a:lnTo>
                <a:lnTo>
                  <a:pt x="977279" y="1415121"/>
                </a:lnTo>
                <a:lnTo>
                  <a:pt x="967078" y="1422606"/>
                </a:lnTo>
                <a:lnTo>
                  <a:pt x="956196" y="1429638"/>
                </a:lnTo>
                <a:lnTo>
                  <a:pt x="945315" y="1436669"/>
                </a:lnTo>
                <a:lnTo>
                  <a:pt x="934207" y="1443474"/>
                </a:lnTo>
                <a:lnTo>
                  <a:pt x="922872" y="1449826"/>
                </a:lnTo>
                <a:lnTo>
                  <a:pt x="911084" y="1455950"/>
                </a:lnTo>
                <a:lnTo>
                  <a:pt x="899296" y="1461848"/>
                </a:lnTo>
                <a:lnTo>
                  <a:pt x="887055" y="1467745"/>
                </a:lnTo>
                <a:lnTo>
                  <a:pt x="874586" y="1473189"/>
                </a:lnTo>
                <a:lnTo>
                  <a:pt x="862118" y="1478179"/>
                </a:lnTo>
                <a:lnTo>
                  <a:pt x="849197" y="1483396"/>
                </a:lnTo>
                <a:lnTo>
                  <a:pt x="836275" y="1488160"/>
                </a:lnTo>
                <a:lnTo>
                  <a:pt x="823127" y="1492470"/>
                </a:lnTo>
                <a:lnTo>
                  <a:pt x="809752" y="1496779"/>
                </a:lnTo>
                <a:lnTo>
                  <a:pt x="796377" y="1500862"/>
                </a:lnTo>
                <a:lnTo>
                  <a:pt x="782549" y="1504492"/>
                </a:lnTo>
                <a:lnTo>
                  <a:pt x="768720" y="1508348"/>
                </a:lnTo>
                <a:lnTo>
                  <a:pt x="754892" y="1511523"/>
                </a:lnTo>
                <a:lnTo>
                  <a:pt x="740610" y="1514472"/>
                </a:lnTo>
                <a:lnTo>
                  <a:pt x="726555" y="1517194"/>
                </a:lnTo>
                <a:lnTo>
                  <a:pt x="712047" y="1519689"/>
                </a:lnTo>
                <a:lnTo>
                  <a:pt x="697538" y="1521958"/>
                </a:lnTo>
                <a:lnTo>
                  <a:pt x="683030" y="1524226"/>
                </a:lnTo>
                <a:lnTo>
                  <a:pt x="668521" y="1526040"/>
                </a:lnTo>
                <a:lnTo>
                  <a:pt x="653786" y="1527401"/>
                </a:lnTo>
                <a:lnTo>
                  <a:pt x="638824" y="1528762"/>
                </a:lnTo>
                <a:lnTo>
                  <a:pt x="624089" y="1529897"/>
                </a:lnTo>
                <a:lnTo>
                  <a:pt x="609128" y="1530804"/>
                </a:lnTo>
                <a:lnTo>
                  <a:pt x="594166" y="1531484"/>
                </a:lnTo>
                <a:lnTo>
                  <a:pt x="579204" y="1531938"/>
                </a:lnTo>
                <a:lnTo>
                  <a:pt x="564015" y="1531938"/>
                </a:lnTo>
                <a:lnTo>
                  <a:pt x="549054" y="1531938"/>
                </a:lnTo>
                <a:lnTo>
                  <a:pt x="533865" y="1531484"/>
                </a:lnTo>
                <a:lnTo>
                  <a:pt x="518903" y="1530804"/>
                </a:lnTo>
                <a:lnTo>
                  <a:pt x="503941" y="1529670"/>
                </a:lnTo>
                <a:lnTo>
                  <a:pt x="488980" y="1528309"/>
                </a:lnTo>
                <a:lnTo>
                  <a:pt x="474018" y="1526948"/>
                </a:lnTo>
                <a:lnTo>
                  <a:pt x="459056" y="1525133"/>
                </a:lnTo>
                <a:lnTo>
                  <a:pt x="444321" y="1523319"/>
                </a:lnTo>
                <a:lnTo>
                  <a:pt x="429359" y="1520823"/>
                </a:lnTo>
                <a:lnTo>
                  <a:pt x="414851" y="1518328"/>
                </a:lnTo>
                <a:lnTo>
                  <a:pt x="400115" y="1515606"/>
                </a:lnTo>
                <a:lnTo>
                  <a:pt x="385607" y="1512204"/>
                </a:lnTo>
                <a:lnTo>
                  <a:pt x="371325" y="1509028"/>
                </a:lnTo>
                <a:lnTo>
                  <a:pt x="357044" y="1505172"/>
                </a:lnTo>
                <a:lnTo>
                  <a:pt x="342989" y="1501543"/>
                </a:lnTo>
                <a:lnTo>
                  <a:pt x="329160" y="1497233"/>
                </a:lnTo>
                <a:lnTo>
                  <a:pt x="315332" y="1492696"/>
                </a:lnTo>
                <a:lnTo>
                  <a:pt x="301730" y="1488160"/>
                </a:lnTo>
                <a:lnTo>
                  <a:pt x="288129" y="1483170"/>
                </a:lnTo>
                <a:lnTo>
                  <a:pt x="274754" y="1477952"/>
                </a:lnTo>
                <a:lnTo>
                  <a:pt x="261832" y="1472735"/>
                </a:lnTo>
                <a:lnTo>
                  <a:pt x="248910" y="1466838"/>
                </a:lnTo>
                <a:lnTo>
                  <a:pt x="235988" y="1460940"/>
                </a:lnTo>
                <a:lnTo>
                  <a:pt x="223520" y="1454816"/>
                </a:lnTo>
                <a:lnTo>
                  <a:pt x="211505" y="1448238"/>
                </a:lnTo>
                <a:lnTo>
                  <a:pt x="199264" y="1441660"/>
                </a:lnTo>
                <a:lnTo>
                  <a:pt x="187703" y="1434855"/>
                </a:lnTo>
                <a:lnTo>
                  <a:pt x="176141" y="1427596"/>
                </a:lnTo>
                <a:lnTo>
                  <a:pt x="164806" y="1420111"/>
                </a:lnTo>
                <a:lnTo>
                  <a:pt x="153925" y="1412399"/>
                </a:lnTo>
                <a:lnTo>
                  <a:pt x="143497" y="1404233"/>
                </a:lnTo>
                <a:lnTo>
                  <a:pt x="132843" y="1396067"/>
                </a:lnTo>
                <a:lnTo>
                  <a:pt x="122868" y="1387674"/>
                </a:lnTo>
                <a:lnTo>
                  <a:pt x="113120" y="1379055"/>
                </a:lnTo>
                <a:lnTo>
                  <a:pt x="103826" y="1370208"/>
                </a:lnTo>
                <a:lnTo>
                  <a:pt x="94758" y="1361135"/>
                </a:lnTo>
                <a:lnTo>
                  <a:pt x="86144" y="1351608"/>
                </a:lnTo>
                <a:lnTo>
                  <a:pt x="77756" y="1342081"/>
                </a:lnTo>
                <a:lnTo>
                  <a:pt x="69822" y="1332328"/>
                </a:lnTo>
                <a:lnTo>
                  <a:pt x="62341" y="1322120"/>
                </a:lnTo>
                <a:lnTo>
                  <a:pt x="55086" y="1311913"/>
                </a:lnTo>
                <a:lnTo>
                  <a:pt x="48286" y="1301479"/>
                </a:lnTo>
                <a:lnTo>
                  <a:pt x="41711" y="1290591"/>
                </a:lnTo>
                <a:lnTo>
                  <a:pt x="35817" y="1279703"/>
                </a:lnTo>
                <a:lnTo>
                  <a:pt x="30150" y="1268361"/>
                </a:lnTo>
                <a:lnTo>
                  <a:pt x="25163" y="1257020"/>
                </a:lnTo>
                <a:lnTo>
                  <a:pt x="20402" y="1245225"/>
                </a:lnTo>
                <a:lnTo>
                  <a:pt x="16095" y="1233203"/>
                </a:lnTo>
                <a:lnTo>
                  <a:pt x="12468" y="1221181"/>
                </a:lnTo>
                <a:lnTo>
                  <a:pt x="9068" y="1208932"/>
                </a:lnTo>
                <a:lnTo>
                  <a:pt x="6347" y="1196229"/>
                </a:lnTo>
                <a:lnTo>
                  <a:pt x="4080" y="1183527"/>
                </a:lnTo>
                <a:lnTo>
                  <a:pt x="2493" y="1170371"/>
                </a:lnTo>
                <a:lnTo>
                  <a:pt x="907" y="1157215"/>
                </a:lnTo>
                <a:lnTo>
                  <a:pt x="226" y="1143605"/>
                </a:lnTo>
                <a:lnTo>
                  <a:pt x="0" y="1129995"/>
                </a:lnTo>
                <a:lnTo>
                  <a:pt x="453" y="1116158"/>
                </a:lnTo>
                <a:lnTo>
                  <a:pt x="1133" y="1102095"/>
                </a:lnTo>
                <a:lnTo>
                  <a:pt x="2947" y="1087805"/>
                </a:lnTo>
                <a:lnTo>
                  <a:pt x="4760" y="1073288"/>
                </a:lnTo>
                <a:lnTo>
                  <a:pt x="7481" y="1058544"/>
                </a:lnTo>
                <a:lnTo>
                  <a:pt x="10654" y="1043573"/>
                </a:lnTo>
                <a:lnTo>
                  <a:pt x="14508" y="1028375"/>
                </a:lnTo>
                <a:lnTo>
                  <a:pt x="19042" y="1012951"/>
                </a:lnTo>
                <a:lnTo>
                  <a:pt x="29697" y="978473"/>
                </a:lnTo>
                <a:lnTo>
                  <a:pt x="40578" y="944448"/>
                </a:lnTo>
                <a:lnTo>
                  <a:pt x="51233" y="911104"/>
                </a:lnTo>
                <a:lnTo>
                  <a:pt x="62114" y="878667"/>
                </a:lnTo>
                <a:lnTo>
                  <a:pt x="73222" y="846684"/>
                </a:lnTo>
                <a:lnTo>
                  <a:pt x="84557" y="815608"/>
                </a:lnTo>
                <a:lnTo>
                  <a:pt x="95891" y="785213"/>
                </a:lnTo>
                <a:lnTo>
                  <a:pt x="101785" y="770469"/>
                </a:lnTo>
                <a:lnTo>
                  <a:pt x="107679" y="755725"/>
                </a:lnTo>
                <a:lnTo>
                  <a:pt x="113574" y="741435"/>
                </a:lnTo>
                <a:lnTo>
                  <a:pt x="119468" y="727145"/>
                </a:lnTo>
                <a:lnTo>
                  <a:pt x="125588" y="713081"/>
                </a:lnTo>
                <a:lnTo>
                  <a:pt x="131936" y="699245"/>
                </a:lnTo>
                <a:lnTo>
                  <a:pt x="138283" y="685635"/>
                </a:lnTo>
                <a:lnTo>
                  <a:pt x="144631" y="672479"/>
                </a:lnTo>
                <a:lnTo>
                  <a:pt x="151205" y="659322"/>
                </a:lnTo>
                <a:lnTo>
                  <a:pt x="157552" y="646393"/>
                </a:lnTo>
                <a:lnTo>
                  <a:pt x="164353" y="633691"/>
                </a:lnTo>
                <a:lnTo>
                  <a:pt x="171381" y="621669"/>
                </a:lnTo>
                <a:lnTo>
                  <a:pt x="178181" y="609420"/>
                </a:lnTo>
                <a:lnTo>
                  <a:pt x="185436" y="597625"/>
                </a:lnTo>
                <a:lnTo>
                  <a:pt x="192463" y="585830"/>
                </a:lnTo>
                <a:lnTo>
                  <a:pt x="199944" y="574488"/>
                </a:lnTo>
                <a:lnTo>
                  <a:pt x="207425" y="563600"/>
                </a:lnTo>
                <a:lnTo>
                  <a:pt x="215133" y="552712"/>
                </a:lnTo>
                <a:lnTo>
                  <a:pt x="222840" y="542051"/>
                </a:lnTo>
                <a:lnTo>
                  <a:pt x="230774" y="531844"/>
                </a:lnTo>
                <a:lnTo>
                  <a:pt x="238935" y="521863"/>
                </a:lnTo>
                <a:lnTo>
                  <a:pt x="247324" y="512110"/>
                </a:lnTo>
                <a:lnTo>
                  <a:pt x="255711" y="502810"/>
                </a:lnTo>
                <a:lnTo>
                  <a:pt x="264326" y="493736"/>
                </a:lnTo>
                <a:lnTo>
                  <a:pt x="272940" y="484663"/>
                </a:lnTo>
                <a:lnTo>
                  <a:pt x="282008" y="476271"/>
                </a:lnTo>
                <a:lnTo>
                  <a:pt x="291076" y="468105"/>
                </a:lnTo>
                <a:lnTo>
                  <a:pt x="300597" y="460166"/>
                </a:lnTo>
                <a:lnTo>
                  <a:pt x="310118" y="452453"/>
                </a:lnTo>
                <a:lnTo>
                  <a:pt x="319639" y="445195"/>
                </a:lnTo>
                <a:lnTo>
                  <a:pt x="329840" y="438163"/>
                </a:lnTo>
                <a:lnTo>
                  <a:pt x="339815" y="431585"/>
                </a:lnTo>
                <a:lnTo>
                  <a:pt x="350243" y="425234"/>
                </a:lnTo>
                <a:lnTo>
                  <a:pt x="360897" y="419336"/>
                </a:lnTo>
                <a:lnTo>
                  <a:pt x="371552" y="413665"/>
                </a:lnTo>
                <a:lnTo>
                  <a:pt x="382660" y="408222"/>
                </a:lnTo>
                <a:lnTo>
                  <a:pt x="393995" y="403231"/>
                </a:lnTo>
                <a:lnTo>
                  <a:pt x="405556" y="398695"/>
                </a:lnTo>
                <a:lnTo>
                  <a:pt x="417344" y="394385"/>
                </a:lnTo>
                <a:lnTo>
                  <a:pt x="429359" y="390529"/>
                </a:lnTo>
                <a:lnTo>
                  <a:pt x="441601" y="386899"/>
                </a:lnTo>
                <a:lnTo>
                  <a:pt x="454069" y="383724"/>
                </a:lnTo>
                <a:lnTo>
                  <a:pt x="466764" y="380775"/>
                </a:lnTo>
                <a:lnTo>
                  <a:pt x="479912" y="378280"/>
                </a:lnTo>
                <a:lnTo>
                  <a:pt x="493287" y="376238"/>
                </a:lnTo>
                <a:lnTo>
                  <a:pt x="506888" y="374424"/>
                </a:lnTo>
                <a:lnTo>
                  <a:pt x="520717" y="373063"/>
                </a:lnTo>
                <a:lnTo>
                  <a:pt x="534772" y="372156"/>
                </a:lnTo>
                <a:lnTo>
                  <a:pt x="549280" y="371475"/>
                </a:lnTo>
                <a:close/>
                <a:moveTo>
                  <a:pt x="455387" y="0"/>
                </a:moveTo>
                <a:lnTo>
                  <a:pt x="463542" y="227"/>
                </a:lnTo>
                <a:lnTo>
                  <a:pt x="471471" y="682"/>
                </a:lnTo>
                <a:lnTo>
                  <a:pt x="479174" y="1591"/>
                </a:lnTo>
                <a:lnTo>
                  <a:pt x="486423" y="2500"/>
                </a:lnTo>
                <a:lnTo>
                  <a:pt x="493446" y="3863"/>
                </a:lnTo>
                <a:lnTo>
                  <a:pt x="500242" y="5681"/>
                </a:lnTo>
                <a:lnTo>
                  <a:pt x="506812" y="7499"/>
                </a:lnTo>
                <a:lnTo>
                  <a:pt x="512702" y="9317"/>
                </a:lnTo>
                <a:lnTo>
                  <a:pt x="518592" y="11362"/>
                </a:lnTo>
                <a:lnTo>
                  <a:pt x="524256" y="13861"/>
                </a:lnTo>
                <a:lnTo>
                  <a:pt x="529466" y="16361"/>
                </a:lnTo>
                <a:lnTo>
                  <a:pt x="534450" y="18861"/>
                </a:lnTo>
                <a:lnTo>
                  <a:pt x="539207" y="21587"/>
                </a:lnTo>
                <a:lnTo>
                  <a:pt x="543738" y="24314"/>
                </a:lnTo>
                <a:lnTo>
                  <a:pt x="547816" y="27268"/>
                </a:lnTo>
                <a:lnTo>
                  <a:pt x="551894" y="29995"/>
                </a:lnTo>
                <a:lnTo>
                  <a:pt x="555292" y="32722"/>
                </a:lnTo>
                <a:lnTo>
                  <a:pt x="558916" y="35676"/>
                </a:lnTo>
                <a:lnTo>
                  <a:pt x="564807" y="40903"/>
                </a:lnTo>
                <a:lnTo>
                  <a:pt x="569790" y="45902"/>
                </a:lnTo>
                <a:lnTo>
                  <a:pt x="574095" y="50674"/>
                </a:lnTo>
                <a:lnTo>
                  <a:pt x="577040" y="54310"/>
                </a:lnTo>
                <a:lnTo>
                  <a:pt x="579079" y="57491"/>
                </a:lnTo>
                <a:lnTo>
                  <a:pt x="581118" y="59990"/>
                </a:lnTo>
                <a:lnTo>
                  <a:pt x="590406" y="51810"/>
                </a:lnTo>
                <a:lnTo>
                  <a:pt x="599467" y="44311"/>
                </a:lnTo>
                <a:lnTo>
                  <a:pt x="608076" y="37494"/>
                </a:lnTo>
                <a:lnTo>
                  <a:pt x="616685" y="31359"/>
                </a:lnTo>
                <a:lnTo>
                  <a:pt x="625293" y="25905"/>
                </a:lnTo>
                <a:lnTo>
                  <a:pt x="633449" y="21360"/>
                </a:lnTo>
                <a:lnTo>
                  <a:pt x="641151" y="17043"/>
                </a:lnTo>
                <a:lnTo>
                  <a:pt x="648854" y="13407"/>
                </a:lnTo>
                <a:lnTo>
                  <a:pt x="656103" y="10226"/>
                </a:lnTo>
                <a:lnTo>
                  <a:pt x="663126" y="7499"/>
                </a:lnTo>
                <a:lnTo>
                  <a:pt x="669922" y="5454"/>
                </a:lnTo>
                <a:lnTo>
                  <a:pt x="676492" y="3409"/>
                </a:lnTo>
                <a:lnTo>
                  <a:pt x="682608" y="2272"/>
                </a:lnTo>
                <a:lnTo>
                  <a:pt x="688498" y="1136"/>
                </a:lnTo>
                <a:lnTo>
                  <a:pt x="694162" y="454"/>
                </a:lnTo>
                <a:lnTo>
                  <a:pt x="699599" y="227"/>
                </a:lnTo>
                <a:lnTo>
                  <a:pt x="704583" y="0"/>
                </a:lnTo>
                <a:lnTo>
                  <a:pt x="709340" y="227"/>
                </a:lnTo>
                <a:lnTo>
                  <a:pt x="713871" y="454"/>
                </a:lnTo>
                <a:lnTo>
                  <a:pt x="717949" y="909"/>
                </a:lnTo>
                <a:lnTo>
                  <a:pt x="721800" y="1591"/>
                </a:lnTo>
                <a:lnTo>
                  <a:pt x="725198" y="2272"/>
                </a:lnTo>
                <a:lnTo>
                  <a:pt x="728596" y="3181"/>
                </a:lnTo>
                <a:lnTo>
                  <a:pt x="731315" y="3863"/>
                </a:lnTo>
                <a:lnTo>
                  <a:pt x="736299" y="5908"/>
                </a:lnTo>
                <a:lnTo>
                  <a:pt x="739697" y="7499"/>
                </a:lnTo>
                <a:lnTo>
                  <a:pt x="742415" y="8862"/>
                </a:lnTo>
                <a:lnTo>
                  <a:pt x="746720" y="13180"/>
                </a:lnTo>
                <a:lnTo>
                  <a:pt x="751024" y="17497"/>
                </a:lnTo>
                <a:lnTo>
                  <a:pt x="754875" y="22269"/>
                </a:lnTo>
                <a:lnTo>
                  <a:pt x="758726" y="27496"/>
                </a:lnTo>
                <a:lnTo>
                  <a:pt x="762124" y="32495"/>
                </a:lnTo>
                <a:lnTo>
                  <a:pt x="765523" y="37949"/>
                </a:lnTo>
                <a:lnTo>
                  <a:pt x="768694" y="43629"/>
                </a:lnTo>
                <a:lnTo>
                  <a:pt x="771639" y="49310"/>
                </a:lnTo>
                <a:lnTo>
                  <a:pt x="774584" y="54764"/>
                </a:lnTo>
                <a:lnTo>
                  <a:pt x="777076" y="60672"/>
                </a:lnTo>
                <a:lnTo>
                  <a:pt x="779342" y="66808"/>
                </a:lnTo>
                <a:lnTo>
                  <a:pt x="781834" y="72716"/>
                </a:lnTo>
                <a:lnTo>
                  <a:pt x="785911" y="84305"/>
                </a:lnTo>
                <a:lnTo>
                  <a:pt x="789536" y="95894"/>
                </a:lnTo>
                <a:lnTo>
                  <a:pt x="792481" y="106801"/>
                </a:lnTo>
                <a:lnTo>
                  <a:pt x="794973" y="117254"/>
                </a:lnTo>
                <a:lnTo>
                  <a:pt x="796785" y="126571"/>
                </a:lnTo>
                <a:lnTo>
                  <a:pt x="798371" y="134524"/>
                </a:lnTo>
                <a:lnTo>
                  <a:pt x="800183" y="146568"/>
                </a:lnTo>
                <a:lnTo>
                  <a:pt x="800636" y="150658"/>
                </a:lnTo>
                <a:lnTo>
                  <a:pt x="805847" y="149294"/>
                </a:lnTo>
                <a:lnTo>
                  <a:pt x="810831" y="147931"/>
                </a:lnTo>
                <a:lnTo>
                  <a:pt x="815362" y="146340"/>
                </a:lnTo>
                <a:lnTo>
                  <a:pt x="820119" y="144522"/>
                </a:lnTo>
                <a:lnTo>
                  <a:pt x="824197" y="142705"/>
                </a:lnTo>
                <a:lnTo>
                  <a:pt x="828275" y="140887"/>
                </a:lnTo>
                <a:lnTo>
                  <a:pt x="832352" y="139069"/>
                </a:lnTo>
                <a:lnTo>
                  <a:pt x="835750" y="136796"/>
                </a:lnTo>
                <a:lnTo>
                  <a:pt x="839375" y="134751"/>
                </a:lnTo>
                <a:lnTo>
                  <a:pt x="842547" y="132706"/>
                </a:lnTo>
                <a:lnTo>
                  <a:pt x="848663" y="128389"/>
                </a:lnTo>
                <a:lnTo>
                  <a:pt x="853647" y="124071"/>
                </a:lnTo>
                <a:lnTo>
                  <a:pt x="858405" y="119754"/>
                </a:lnTo>
                <a:lnTo>
                  <a:pt x="862482" y="115663"/>
                </a:lnTo>
                <a:lnTo>
                  <a:pt x="865654" y="111800"/>
                </a:lnTo>
                <a:lnTo>
                  <a:pt x="868372" y="108392"/>
                </a:lnTo>
                <a:lnTo>
                  <a:pt x="870638" y="105211"/>
                </a:lnTo>
                <a:lnTo>
                  <a:pt x="873130" y="100439"/>
                </a:lnTo>
                <a:lnTo>
                  <a:pt x="874036" y="98848"/>
                </a:lnTo>
                <a:lnTo>
                  <a:pt x="875395" y="106347"/>
                </a:lnTo>
                <a:lnTo>
                  <a:pt x="876755" y="113846"/>
                </a:lnTo>
                <a:lnTo>
                  <a:pt x="877434" y="121117"/>
                </a:lnTo>
                <a:lnTo>
                  <a:pt x="877887" y="128389"/>
                </a:lnTo>
                <a:lnTo>
                  <a:pt x="877887" y="135433"/>
                </a:lnTo>
                <a:lnTo>
                  <a:pt x="877434" y="142250"/>
                </a:lnTo>
                <a:lnTo>
                  <a:pt x="876755" y="149067"/>
                </a:lnTo>
                <a:lnTo>
                  <a:pt x="875622" y="155884"/>
                </a:lnTo>
                <a:lnTo>
                  <a:pt x="874263" y="162474"/>
                </a:lnTo>
                <a:lnTo>
                  <a:pt x="872903" y="168837"/>
                </a:lnTo>
                <a:lnTo>
                  <a:pt x="870864" y="175199"/>
                </a:lnTo>
                <a:lnTo>
                  <a:pt x="868599" y="181335"/>
                </a:lnTo>
                <a:lnTo>
                  <a:pt x="866334" y="187243"/>
                </a:lnTo>
                <a:lnTo>
                  <a:pt x="863615" y="193378"/>
                </a:lnTo>
                <a:lnTo>
                  <a:pt x="860670" y="199287"/>
                </a:lnTo>
                <a:lnTo>
                  <a:pt x="857725" y="204967"/>
                </a:lnTo>
                <a:lnTo>
                  <a:pt x="854327" y="210421"/>
                </a:lnTo>
                <a:lnTo>
                  <a:pt x="850702" y="215875"/>
                </a:lnTo>
                <a:lnTo>
                  <a:pt x="847078" y="221328"/>
                </a:lnTo>
                <a:lnTo>
                  <a:pt x="843000" y="226328"/>
                </a:lnTo>
                <a:lnTo>
                  <a:pt x="838922" y="231554"/>
                </a:lnTo>
                <a:lnTo>
                  <a:pt x="834844" y="236553"/>
                </a:lnTo>
                <a:lnTo>
                  <a:pt x="830313" y="241325"/>
                </a:lnTo>
                <a:lnTo>
                  <a:pt x="826009" y="246097"/>
                </a:lnTo>
                <a:lnTo>
                  <a:pt x="821252" y="250869"/>
                </a:lnTo>
                <a:lnTo>
                  <a:pt x="816494" y="255187"/>
                </a:lnTo>
                <a:lnTo>
                  <a:pt x="811737" y="259731"/>
                </a:lnTo>
                <a:lnTo>
                  <a:pt x="806753" y="264049"/>
                </a:lnTo>
                <a:lnTo>
                  <a:pt x="796785" y="272229"/>
                </a:lnTo>
                <a:lnTo>
                  <a:pt x="786364" y="279955"/>
                </a:lnTo>
                <a:lnTo>
                  <a:pt x="776170" y="287227"/>
                </a:lnTo>
                <a:lnTo>
                  <a:pt x="765749" y="294044"/>
                </a:lnTo>
                <a:lnTo>
                  <a:pt x="755328" y="300180"/>
                </a:lnTo>
                <a:lnTo>
                  <a:pt x="745360" y="305860"/>
                </a:lnTo>
                <a:lnTo>
                  <a:pt x="735619" y="311314"/>
                </a:lnTo>
                <a:lnTo>
                  <a:pt x="725878" y="316313"/>
                </a:lnTo>
                <a:lnTo>
                  <a:pt x="717043" y="320631"/>
                </a:lnTo>
                <a:lnTo>
                  <a:pt x="708661" y="324721"/>
                </a:lnTo>
                <a:lnTo>
                  <a:pt x="700732" y="327902"/>
                </a:lnTo>
                <a:lnTo>
                  <a:pt x="693709" y="331084"/>
                </a:lnTo>
                <a:lnTo>
                  <a:pt x="681929" y="335628"/>
                </a:lnTo>
                <a:lnTo>
                  <a:pt x="674453" y="338583"/>
                </a:lnTo>
                <a:lnTo>
                  <a:pt x="671961" y="339492"/>
                </a:lnTo>
                <a:lnTo>
                  <a:pt x="658142" y="336083"/>
                </a:lnTo>
                <a:lnTo>
                  <a:pt x="644776" y="333583"/>
                </a:lnTo>
                <a:lnTo>
                  <a:pt x="632089" y="331311"/>
                </a:lnTo>
                <a:lnTo>
                  <a:pt x="619630" y="329266"/>
                </a:lnTo>
                <a:lnTo>
                  <a:pt x="607623" y="327675"/>
                </a:lnTo>
                <a:lnTo>
                  <a:pt x="596069" y="326539"/>
                </a:lnTo>
                <a:lnTo>
                  <a:pt x="584969" y="325630"/>
                </a:lnTo>
                <a:lnTo>
                  <a:pt x="574548" y="324948"/>
                </a:lnTo>
                <a:lnTo>
                  <a:pt x="564127" y="324494"/>
                </a:lnTo>
                <a:lnTo>
                  <a:pt x="554612" y="324494"/>
                </a:lnTo>
                <a:lnTo>
                  <a:pt x="545324" y="324494"/>
                </a:lnTo>
                <a:lnTo>
                  <a:pt x="536715" y="324948"/>
                </a:lnTo>
                <a:lnTo>
                  <a:pt x="528333" y="325403"/>
                </a:lnTo>
                <a:lnTo>
                  <a:pt x="520178" y="326085"/>
                </a:lnTo>
                <a:lnTo>
                  <a:pt x="512702" y="326766"/>
                </a:lnTo>
                <a:lnTo>
                  <a:pt x="505679" y="327675"/>
                </a:lnTo>
                <a:lnTo>
                  <a:pt x="499109" y="328811"/>
                </a:lnTo>
                <a:lnTo>
                  <a:pt x="492993" y="329948"/>
                </a:lnTo>
                <a:lnTo>
                  <a:pt x="487329" y="331311"/>
                </a:lnTo>
                <a:lnTo>
                  <a:pt x="481892" y="332447"/>
                </a:lnTo>
                <a:lnTo>
                  <a:pt x="472604" y="334947"/>
                </a:lnTo>
                <a:lnTo>
                  <a:pt x="465128" y="337219"/>
                </a:lnTo>
                <a:lnTo>
                  <a:pt x="459012" y="339719"/>
                </a:lnTo>
                <a:lnTo>
                  <a:pt x="454934" y="341309"/>
                </a:lnTo>
                <a:lnTo>
                  <a:pt x="451536" y="342900"/>
                </a:lnTo>
                <a:lnTo>
                  <a:pt x="445646" y="337219"/>
                </a:lnTo>
                <a:lnTo>
                  <a:pt x="439529" y="331311"/>
                </a:lnTo>
                <a:lnTo>
                  <a:pt x="425710" y="318813"/>
                </a:lnTo>
                <a:lnTo>
                  <a:pt x="410532" y="305860"/>
                </a:lnTo>
                <a:lnTo>
                  <a:pt x="394221" y="292454"/>
                </a:lnTo>
                <a:lnTo>
                  <a:pt x="377456" y="279274"/>
                </a:lnTo>
                <a:lnTo>
                  <a:pt x="360239" y="266094"/>
                </a:lnTo>
                <a:lnTo>
                  <a:pt x="343249" y="252914"/>
                </a:lnTo>
                <a:lnTo>
                  <a:pt x="326258" y="240416"/>
                </a:lnTo>
                <a:lnTo>
                  <a:pt x="295222" y="217693"/>
                </a:lnTo>
                <a:lnTo>
                  <a:pt x="269849" y="199514"/>
                </a:lnTo>
                <a:lnTo>
                  <a:pt x="252405" y="187243"/>
                </a:lnTo>
                <a:lnTo>
                  <a:pt x="246062" y="183153"/>
                </a:lnTo>
                <a:lnTo>
                  <a:pt x="251726" y="176563"/>
                </a:lnTo>
                <a:lnTo>
                  <a:pt x="257616" y="170655"/>
                </a:lnTo>
                <a:lnTo>
                  <a:pt x="263506" y="165428"/>
                </a:lnTo>
                <a:lnTo>
                  <a:pt x="269623" y="160656"/>
                </a:lnTo>
                <a:lnTo>
                  <a:pt x="275286" y="156339"/>
                </a:lnTo>
                <a:lnTo>
                  <a:pt x="281629" y="152476"/>
                </a:lnTo>
                <a:lnTo>
                  <a:pt x="287746" y="149294"/>
                </a:lnTo>
                <a:lnTo>
                  <a:pt x="293863" y="146568"/>
                </a:lnTo>
                <a:lnTo>
                  <a:pt x="299979" y="144068"/>
                </a:lnTo>
                <a:lnTo>
                  <a:pt x="306096" y="142023"/>
                </a:lnTo>
                <a:lnTo>
                  <a:pt x="311986" y="140432"/>
                </a:lnTo>
                <a:lnTo>
                  <a:pt x="317876" y="139069"/>
                </a:lnTo>
                <a:lnTo>
                  <a:pt x="323766" y="138160"/>
                </a:lnTo>
                <a:lnTo>
                  <a:pt x="329656" y="137024"/>
                </a:lnTo>
                <a:lnTo>
                  <a:pt x="335093" y="136569"/>
                </a:lnTo>
                <a:lnTo>
                  <a:pt x="340530" y="136342"/>
                </a:lnTo>
                <a:lnTo>
                  <a:pt x="345967" y="136342"/>
                </a:lnTo>
                <a:lnTo>
                  <a:pt x="350951" y="136569"/>
                </a:lnTo>
                <a:lnTo>
                  <a:pt x="355708" y="136796"/>
                </a:lnTo>
                <a:lnTo>
                  <a:pt x="360466" y="137251"/>
                </a:lnTo>
                <a:lnTo>
                  <a:pt x="368848" y="138614"/>
                </a:lnTo>
                <a:lnTo>
                  <a:pt x="376097" y="139978"/>
                </a:lnTo>
                <a:lnTo>
                  <a:pt x="382214" y="141341"/>
                </a:lnTo>
                <a:lnTo>
                  <a:pt x="386518" y="142705"/>
                </a:lnTo>
                <a:lnTo>
                  <a:pt x="390369" y="143841"/>
                </a:lnTo>
                <a:lnTo>
                  <a:pt x="389916" y="135888"/>
                </a:lnTo>
                <a:lnTo>
                  <a:pt x="389916" y="127934"/>
                </a:lnTo>
                <a:lnTo>
                  <a:pt x="390369" y="120208"/>
                </a:lnTo>
                <a:lnTo>
                  <a:pt x="391049" y="112482"/>
                </a:lnTo>
                <a:lnTo>
                  <a:pt x="392182" y="105211"/>
                </a:lnTo>
                <a:lnTo>
                  <a:pt x="393767" y="98166"/>
                </a:lnTo>
                <a:lnTo>
                  <a:pt x="395580" y="91122"/>
                </a:lnTo>
                <a:lnTo>
                  <a:pt x="397619" y="84305"/>
                </a:lnTo>
                <a:lnTo>
                  <a:pt x="399884" y="77942"/>
                </a:lnTo>
                <a:lnTo>
                  <a:pt x="402376" y="71807"/>
                </a:lnTo>
                <a:lnTo>
                  <a:pt x="405095" y="65671"/>
                </a:lnTo>
                <a:lnTo>
                  <a:pt x="407813" y="59763"/>
                </a:lnTo>
                <a:lnTo>
                  <a:pt x="410985" y="54310"/>
                </a:lnTo>
                <a:lnTo>
                  <a:pt x="413930" y="49083"/>
                </a:lnTo>
                <a:lnTo>
                  <a:pt x="417101" y="43857"/>
                </a:lnTo>
                <a:lnTo>
                  <a:pt x="420273" y="39085"/>
                </a:lnTo>
                <a:lnTo>
                  <a:pt x="423444" y="34540"/>
                </a:lnTo>
                <a:lnTo>
                  <a:pt x="426616" y="30222"/>
                </a:lnTo>
                <a:lnTo>
                  <a:pt x="432959" y="22496"/>
                </a:lnTo>
                <a:lnTo>
                  <a:pt x="438849" y="15679"/>
                </a:lnTo>
                <a:lnTo>
                  <a:pt x="444060" y="10226"/>
                </a:lnTo>
                <a:lnTo>
                  <a:pt x="448817" y="5908"/>
                </a:lnTo>
                <a:lnTo>
                  <a:pt x="452215" y="2500"/>
                </a:lnTo>
                <a:lnTo>
                  <a:pt x="4553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" name="KSO_Shape"/>
          <p:cNvSpPr>
            <a:spLocks/>
          </p:cNvSpPr>
          <p:nvPr/>
        </p:nvSpPr>
        <p:spPr bwMode="auto">
          <a:xfrm>
            <a:off x="5789613" y="2384425"/>
            <a:ext cx="612775" cy="612775"/>
          </a:xfrm>
          <a:custGeom>
            <a:avLst/>
            <a:gdLst>
              <a:gd name="T0" fmla="*/ 883582 w 2298700"/>
              <a:gd name="T1" fmla="*/ 1295872 h 2298700"/>
              <a:gd name="T2" fmla="*/ 899660 w 2298700"/>
              <a:gd name="T3" fmla="*/ 1824434 h 2298700"/>
              <a:gd name="T4" fmla="*/ 870674 w 2298700"/>
              <a:gd name="T5" fmla="*/ 1867800 h 2298700"/>
              <a:gd name="T6" fmla="*/ 472571 w 2298700"/>
              <a:gd name="T7" fmla="*/ 1870524 h 2298700"/>
              <a:gd name="T8" fmla="*/ 439282 w 2298700"/>
              <a:gd name="T9" fmla="*/ 1829883 h 2298700"/>
              <a:gd name="T10" fmla="*/ 450831 w 2298700"/>
              <a:gd name="T11" fmla="*/ 1299959 h 2298700"/>
              <a:gd name="T12" fmla="*/ 1168971 w 2298700"/>
              <a:gd name="T13" fmla="*/ 903287 h 2298700"/>
              <a:gd name="T14" fmla="*/ 1561900 w 2298700"/>
              <a:gd name="T15" fmla="*/ 923717 h 2298700"/>
              <a:gd name="T16" fmla="*/ 1573443 w 2298700"/>
              <a:gd name="T17" fmla="*/ 1829892 h 2298700"/>
              <a:gd name="T18" fmla="*/ 1540624 w 2298700"/>
              <a:gd name="T19" fmla="*/ 1870524 h 2298700"/>
              <a:gd name="T20" fmla="*/ 1142262 w 2298700"/>
              <a:gd name="T21" fmla="*/ 1867800 h 2298700"/>
              <a:gd name="T22" fmla="*/ 1113291 w 2298700"/>
              <a:gd name="T23" fmla="*/ 1824444 h 2298700"/>
              <a:gd name="T24" fmla="*/ 1129361 w 2298700"/>
              <a:gd name="T25" fmla="*/ 919404 h 2298700"/>
              <a:gd name="T26" fmla="*/ 2191940 w 2298700"/>
              <a:gd name="T27" fmla="*/ 450850 h 2298700"/>
              <a:gd name="T28" fmla="*/ 2238385 w 2298700"/>
              <a:gd name="T29" fmla="*/ 475582 h 2298700"/>
              <a:gd name="T30" fmla="*/ 2245636 w 2298700"/>
              <a:gd name="T31" fmla="*/ 1835358 h 2298700"/>
              <a:gd name="T32" fmla="*/ 2208706 w 2298700"/>
              <a:gd name="T33" fmla="*/ 1872115 h 2298700"/>
              <a:gd name="T34" fmla="*/ 1810633 w 2298700"/>
              <a:gd name="T35" fmla="*/ 1865309 h 2298700"/>
              <a:gd name="T36" fmla="*/ 1785938 w 2298700"/>
              <a:gd name="T37" fmla="*/ 1818568 h 2298700"/>
              <a:gd name="T38" fmla="*/ 1806329 w 2298700"/>
              <a:gd name="T39" fmla="*/ 463556 h 2298700"/>
              <a:gd name="T40" fmla="*/ 1464870 w 2298700"/>
              <a:gd name="T41" fmla="*/ 38100 h 2298700"/>
              <a:gd name="T42" fmla="*/ 1493876 w 2298700"/>
              <a:gd name="T43" fmla="*/ 48317 h 2298700"/>
              <a:gd name="T44" fmla="*/ 1512005 w 2298700"/>
              <a:gd name="T45" fmla="*/ 72609 h 2298700"/>
              <a:gd name="T46" fmla="*/ 1540105 w 2298700"/>
              <a:gd name="T47" fmla="*/ 509198 h 2298700"/>
              <a:gd name="T48" fmla="*/ 1503847 w 2298700"/>
              <a:gd name="T49" fmla="*/ 543253 h 2298700"/>
              <a:gd name="T50" fmla="*/ 1459205 w 2298700"/>
              <a:gd name="T51" fmla="*/ 535761 h 2298700"/>
              <a:gd name="T52" fmla="*/ 1437677 w 2298700"/>
              <a:gd name="T53" fmla="*/ 503749 h 2298700"/>
              <a:gd name="T54" fmla="*/ 1348845 w 2298700"/>
              <a:gd name="T55" fmla="*/ 357311 h 2298700"/>
              <a:gd name="T56" fmla="*/ 1214465 w 2298700"/>
              <a:gd name="T57" fmla="*/ 507608 h 2298700"/>
              <a:gd name="T58" fmla="*/ 1010062 w 2298700"/>
              <a:gd name="T59" fmla="*/ 669711 h 2298700"/>
              <a:gd name="T60" fmla="*/ 834212 w 2298700"/>
              <a:gd name="T61" fmla="*/ 763477 h 2298700"/>
              <a:gd name="T62" fmla="*/ 682609 w 2298700"/>
              <a:gd name="T63" fmla="*/ 817965 h 2298700"/>
              <a:gd name="T64" fmla="*/ 523528 w 2298700"/>
              <a:gd name="T65" fmla="*/ 852928 h 2298700"/>
              <a:gd name="T66" fmla="*/ 404104 w 2298700"/>
              <a:gd name="T67" fmla="*/ 862464 h 2298700"/>
              <a:gd name="T68" fmla="*/ 374191 w 2298700"/>
              <a:gd name="T69" fmla="*/ 838852 h 2298700"/>
              <a:gd name="T70" fmla="*/ 369206 w 2298700"/>
              <a:gd name="T71" fmla="*/ 795034 h 2298700"/>
              <a:gd name="T72" fmla="*/ 405237 w 2298700"/>
              <a:gd name="T73" fmla="*/ 760071 h 2298700"/>
              <a:gd name="T74" fmla="*/ 535765 w 2298700"/>
              <a:gd name="T75" fmla="*/ 742589 h 2298700"/>
              <a:gd name="T76" fmla="*/ 679890 w 2298700"/>
              <a:gd name="T77" fmla="*/ 706945 h 2298700"/>
              <a:gd name="T78" fmla="*/ 816536 w 2298700"/>
              <a:gd name="T79" fmla="*/ 654273 h 2298700"/>
              <a:gd name="T80" fmla="*/ 989667 w 2298700"/>
              <a:gd name="T81" fmla="*/ 554832 h 2298700"/>
              <a:gd name="T82" fmla="*/ 1171862 w 2298700"/>
              <a:gd name="T83" fmla="*/ 398859 h 2298700"/>
              <a:gd name="T84" fmla="*/ 1282675 w 2298700"/>
              <a:gd name="T85" fmla="*/ 267178 h 2298700"/>
              <a:gd name="T86" fmla="*/ 1087110 w 2298700"/>
              <a:gd name="T87" fmla="*/ 283979 h 2298700"/>
              <a:gd name="T88" fmla="*/ 1044054 w 2298700"/>
              <a:gd name="T89" fmla="*/ 259005 h 2298700"/>
              <a:gd name="T90" fmla="*/ 1040654 w 2298700"/>
              <a:gd name="T91" fmla="*/ 208376 h 2298700"/>
              <a:gd name="T92" fmla="*/ 1446288 w 2298700"/>
              <a:gd name="T93" fmla="*/ 40370 h 2298700"/>
              <a:gd name="T94" fmla="*/ 128386 w 2298700"/>
              <a:gd name="T95" fmla="*/ 3403 h 2298700"/>
              <a:gd name="T96" fmla="*/ 171711 w 2298700"/>
              <a:gd name="T97" fmla="*/ 26993 h 2298700"/>
              <a:gd name="T98" fmla="*/ 199157 w 2298700"/>
              <a:gd name="T99" fmla="*/ 67596 h 2298700"/>
              <a:gd name="T100" fmla="*/ 2201163 w 2298700"/>
              <a:gd name="T101" fmla="*/ 2093192 h 2298700"/>
              <a:gd name="T102" fmla="*/ 2249251 w 2298700"/>
              <a:gd name="T103" fmla="*/ 2107936 h 2298700"/>
              <a:gd name="T104" fmla="*/ 2283729 w 2298700"/>
              <a:gd name="T105" fmla="*/ 2142414 h 2298700"/>
              <a:gd name="T106" fmla="*/ 2298473 w 2298700"/>
              <a:gd name="T107" fmla="*/ 2190729 h 2298700"/>
              <a:gd name="T108" fmla="*/ 2288720 w 2298700"/>
              <a:gd name="T109" fmla="*/ 2240405 h 2298700"/>
              <a:gd name="T110" fmla="*/ 2257417 w 2298700"/>
              <a:gd name="T111" fmla="*/ 2278059 h 2298700"/>
              <a:gd name="T112" fmla="*/ 2211597 w 2298700"/>
              <a:gd name="T113" fmla="*/ 2297566 h 2298700"/>
              <a:gd name="T114" fmla="*/ 72132 w 2298700"/>
              <a:gd name="T115" fmla="*/ 2294164 h 2298700"/>
              <a:gd name="T116" fmla="*/ 29715 w 2298700"/>
              <a:gd name="T117" fmla="*/ 2268532 h 2298700"/>
              <a:gd name="T118" fmla="*/ 4537 w 2298700"/>
              <a:gd name="T119" fmla="*/ 2226568 h 2298700"/>
              <a:gd name="T120" fmla="*/ 907 w 2298700"/>
              <a:gd name="T121" fmla="*/ 87330 h 2298700"/>
              <a:gd name="T122" fmla="*/ 20188 w 2298700"/>
              <a:gd name="T123" fmla="*/ 41510 h 2298700"/>
              <a:gd name="T124" fmla="*/ 57842 w 2298700"/>
              <a:gd name="T125" fmla="*/ 10434 h 2298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98700" h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" name="KSO_Shape"/>
          <p:cNvSpPr>
            <a:spLocks/>
          </p:cNvSpPr>
          <p:nvPr/>
        </p:nvSpPr>
        <p:spPr bwMode="auto">
          <a:xfrm>
            <a:off x="7729538" y="2478088"/>
            <a:ext cx="422275" cy="427037"/>
          </a:xfrm>
          <a:custGeom>
            <a:avLst/>
            <a:gdLst>
              <a:gd name="T0" fmla="*/ 2147483646 w 5438"/>
              <a:gd name="T1" fmla="*/ 0 h 5494"/>
              <a:gd name="T2" fmla="*/ 0 w 5438"/>
              <a:gd name="T3" fmla="*/ 2147483646 h 5494"/>
              <a:gd name="T4" fmla="*/ 2147483646 w 5438"/>
              <a:gd name="T5" fmla="*/ 2147483646 h 5494"/>
              <a:gd name="T6" fmla="*/ 2147483646 w 5438"/>
              <a:gd name="T7" fmla="*/ 2147483646 h 5494"/>
              <a:gd name="T8" fmla="*/ 2147483646 w 5438"/>
              <a:gd name="T9" fmla="*/ 2147483646 h 5494"/>
              <a:gd name="T10" fmla="*/ 2147483646 w 5438"/>
              <a:gd name="T11" fmla="*/ 2147483646 h 5494"/>
              <a:gd name="T12" fmla="*/ 2147483646 w 5438"/>
              <a:gd name="T13" fmla="*/ 2147483646 h 5494"/>
              <a:gd name="T14" fmla="*/ 2147483646 w 5438"/>
              <a:gd name="T15" fmla="*/ 2147483646 h 5494"/>
              <a:gd name="T16" fmla="*/ 2147483646 w 5438"/>
              <a:gd name="T17" fmla="*/ 2147483646 h 5494"/>
              <a:gd name="T18" fmla="*/ 2147483646 w 5438"/>
              <a:gd name="T19" fmla="*/ 2147483646 h 5494"/>
              <a:gd name="T20" fmla="*/ 2147483646 w 5438"/>
              <a:gd name="T21" fmla="*/ 2147483646 h 5494"/>
              <a:gd name="T22" fmla="*/ 2147483646 w 5438"/>
              <a:gd name="T23" fmla="*/ 2147483646 h 5494"/>
              <a:gd name="T24" fmla="*/ 2147483646 w 5438"/>
              <a:gd name="T25" fmla="*/ 2147483646 h 5494"/>
              <a:gd name="T26" fmla="*/ 2147483646 w 5438"/>
              <a:gd name="T27" fmla="*/ 2147483646 h 5494"/>
              <a:gd name="T28" fmla="*/ 2147483646 w 5438"/>
              <a:gd name="T29" fmla="*/ 2147483646 h 5494"/>
              <a:gd name="T30" fmla="*/ 2147483646 w 5438"/>
              <a:gd name="T31" fmla="*/ 2147483646 h 5494"/>
              <a:gd name="T32" fmla="*/ 2147483646 w 5438"/>
              <a:gd name="T33" fmla="*/ 2147483646 h 5494"/>
              <a:gd name="T34" fmla="*/ 2147483646 w 5438"/>
              <a:gd name="T35" fmla="*/ 2147483646 h 5494"/>
              <a:gd name="T36" fmla="*/ 2147483646 w 5438"/>
              <a:gd name="T37" fmla="*/ 2147483646 h 5494"/>
              <a:gd name="T38" fmla="*/ 2147483646 w 5438"/>
              <a:gd name="T39" fmla="*/ 2147483646 h 5494"/>
              <a:gd name="T40" fmla="*/ 2147483646 w 5438"/>
              <a:gd name="T41" fmla="*/ 2147483646 h 5494"/>
              <a:gd name="T42" fmla="*/ 2147483646 w 5438"/>
              <a:gd name="T43" fmla="*/ 2147483646 h 5494"/>
              <a:gd name="T44" fmla="*/ 2147483646 w 5438"/>
              <a:gd name="T45" fmla="*/ 2147483646 h 5494"/>
              <a:gd name="T46" fmla="*/ 2147483646 w 5438"/>
              <a:gd name="T47" fmla="*/ 2147483646 h 5494"/>
              <a:gd name="T48" fmla="*/ 2147483646 w 5438"/>
              <a:gd name="T49" fmla="*/ 2147483646 h 5494"/>
              <a:gd name="T50" fmla="*/ 2147483646 w 5438"/>
              <a:gd name="T51" fmla="*/ 2147483646 h 5494"/>
              <a:gd name="T52" fmla="*/ 2147483646 w 5438"/>
              <a:gd name="T53" fmla="*/ 2147483646 h 5494"/>
              <a:gd name="T54" fmla="*/ 2147483646 w 5438"/>
              <a:gd name="T55" fmla="*/ 2147483646 h 5494"/>
              <a:gd name="T56" fmla="*/ 2147483646 w 5438"/>
              <a:gd name="T57" fmla="*/ 2147483646 h 5494"/>
              <a:gd name="T58" fmla="*/ 2147483646 w 5438"/>
              <a:gd name="T59" fmla="*/ 2147483646 h 5494"/>
              <a:gd name="T60" fmla="*/ 2147483646 w 5438"/>
              <a:gd name="T61" fmla="*/ 2147483646 h 5494"/>
              <a:gd name="T62" fmla="*/ 2147483646 w 5438"/>
              <a:gd name="T63" fmla="*/ 2147483646 h 5494"/>
              <a:gd name="T64" fmla="*/ 2147483646 w 5438"/>
              <a:gd name="T65" fmla="*/ 2147483646 h 5494"/>
              <a:gd name="T66" fmla="*/ 2147483646 w 5438"/>
              <a:gd name="T67" fmla="*/ 2147483646 h 5494"/>
              <a:gd name="T68" fmla="*/ 2147483646 w 5438"/>
              <a:gd name="T69" fmla="*/ 2147483646 h 5494"/>
              <a:gd name="T70" fmla="*/ 2147483646 w 5438"/>
              <a:gd name="T71" fmla="*/ 2147483646 h 5494"/>
              <a:gd name="T72" fmla="*/ 2147483646 w 5438"/>
              <a:gd name="T73" fmla="*/ 2147483646 h 5494"/>
              <a:gd name="T74" fmla="*/ 2147483646 w 5438"/>
              <a:gd name="T75" fmla="*/ 2147483646 h 5494"/>
              <a:gd name="T76" fmla="*/ 2147483646 w 5438"/>
              <a:gd name="T77" fmla="*/ 2147483646 h 5494"/>
              <a:gd name="T78" fmla="*/ 2147483646 w 5438"/>
              <a:gd name="T79" fmla="*/ 2147483646 h 5494"/>
              <a:gd name="T80" fmla="*/ 2147483646 w 5438"/>
              <a:gd name="T81" fmla="*/ 2147483646 h 5494"/>
              <a:gd name="T82" fmla="*/ 2147483646 w 5438"/>
              <a:gd name="T83" fmla="*/ 2147483646 h 5494"/>
              <a:gd name="T84" fmla="*/ 2147483646 w 5438"/>
              <a:gd name="T85" fmla="*/ 2147483646 h 5494"/>
              <a:gd name="T86" fmla="*/ 2147483646 w 5438"/>
              <a:gd name="T87" fmla="*/ 2147483646 h 5494"/>
              <a:gd name="T88" fmla="*/ 2147483646 w 5438"/>
              <a:gd name="T89" fmla="*/ 2147483646 h 5494"/>
              <a:gd name="T90" fmla="*/ 2147483646 w 5438"/>
              <a:gd name="T91" fmla="*/ 2147483646 h 5494"/>
              <a:gd name="T92" fmla="*/ 2147483646 w 5438"/>
              <a:gd name="T93" fmla="*/ 2147483646 h 5494"/>
              <a:gd name="T94" fmla="*/ 2147483646 w 5438"/>
              <a:gd name="T95" fmla="*/ 2147483646 h 5494"/>
              <a:gd name="T96" fmla="*/ 2147483646 w 5438"/>
              <a:gd name="T97" fmla="*/ 2147483646 h 5494"/>
              <a:gd name="T98" fmla="*/ 2147483646 w 5438"/>
              <a:gd name="T99" fmla="*/ 2147483646 h 5494"/>
              <a:gd name="T100" fmla="*/ 2147483646 w 5438"/>
              <a:gd name="T101" fmla="*/ 2147483646 h 5494"/>
              <a:gd name="T102" fmla="*/ 2147483646 w 5438"/>
              <a:gd name="T103" fmla="*/ 2147483646 h 5494"/>
              <a:gd name="T104" fmla="*/ 2147483646 w 5438"/>
              <a:gd name="T105" fmla="*/ 2147483646 h 5494"/>
              <a:gd name="T106" fmla="*/ 2147483646 w 5438"/>
              <a:gd name="T107" fmla="*/ 2147483646 h 5494"/>
              <a:gd name="T108" fmla="*/ 2147483646 w 5438"/>
              <a:gd name="T109" fmla="*/ 2147483646 h 5494"/>
              <a:gd name="T110" fmla="*/ 2147483646 w 5438"/>
              <a:gd name="T111" fmla="*/ 2147483646 h 5494"/>
              <a:gd name="T112" fmla="*/ 2147483646 w 5438"/>
              <a:gd name="T113" fmla="*/ 2147483646 h 5494"/>
              <a:gd name="T114" fmla="*/ 2147483646 w 5438"/>
              <a:gd name="T115" fmla="*/ 2147483646 h 5494"/>
              <a:gd name="T116" fmla="*/ 2147483646 w 5438"/>
              <a:gd name="T117" fmla="*/ 2147483646 h 5494"/>
              <a:gd name="T118" fmla="*/ 2147483646 w 5438"/>
              <a:gd name="T119" fmla="*/ 2147483646 h 549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438" h="5494">
                <a:moveTo>
                  <a:pt x="2825" y="454"/>
                </a:moveTo>
                <a:lnTo>
                  <a:pt x="2825" y="0"/>
                </a:lnTo>
                <a:lnTo>
                  <a:pt x="2514" y="0"/>
                </a:lnTo>
                <a:lnTo>
                  <a:pt x="2514" y="454"/>
                </a:lnTo>
                <a:lnTo>
                  <a:pt x="0" y="454"/>
                </a:lnTo>
                <a:lnTo>
                  <a:pt x="0" y="1259"/>
                </a:lnTo>
                <a:lnTo>
                  <a:pt x="276" y="1259"/>
                </a:lnTo>
                <a:lnTo>
                  <a:pt x="276" y="4295"/>
                </a:lnTo>
                <a:lnTo>
                  <a:pt x="2197" y="4295"/>
                </a:lnTo>
                <a:lnTo>
                  <a:pt x="1028" y="5252"/>
                </a:lnTo>
                <a:lnTo>
                  <a:pt x="1225" y="5494"/>
                </a:lnTo>
                <a:lnTo>
                  <a:pt x="2689" y="4295"/>
                </a:lnTo>
                <a:lnTo>
                  <a:pt x="2699" y="4295"/>
                </a:lnTo>
                <a:lnTo>
                  <a:pt x="4163" y="5494"/>
                </a:lnTo>
                <a:lnTo>
                  <a:pt x="4360" y="5252"/>
                </a:lnTo>
                <a:lnTo>
                  <a:pt x="3192" y="4295"/>
                </a:lnTo>
                <a:lnTo>
                  <a:pt x="5105" y="4295"/>
                </a:lnTo>
                <a:lnTo>
                  <a:pt x="5105" y="1259"/>
                </a:lnTo>
                <a:lnTo>
                  <a:pt x="5438" y="1259"/>
                </a:lnTo>
                <a:lnTo>
                  <a:pt x="5438" y="454"/>
                </a:lnTo>
                <a:lnTo>
                  <a:pt x="2825" y="454"/>
                </a:lnTo>
                <a:close/>
                <a:moveTo>
                  <a:pt x="4793" y="3983"/>
                </a:moveTo>
                <a:lnTo>
                  <a:pt x="587" y="3983"/>
                </a:lnTo>
                <a:lnTo>
                  <a:pt x="587" y="1259"/>
                </a:lnTo>
                <a:lnTo>
                  <a:pt x="4793" y="1259"/>
                </a:lnTo>
                <a:lnTo>
                  <a:pt x="4793" y="3983"/>
                </a:lnTo>
                <a:close/>
                <a:moveTo>
                  <a:pt x="1611" y="3281"/>
                </a:moveTo>
                <a:lnTo>
                  <a:pt x="1611" y="2471"/>
                </a:lnTo>
                <a:lnTo>
                  <a:pt x="2422" y="2471"/>
                </a:lnTo>
                <a:lnTo>
                  <a:pt x="2420" y="2429"/>
                </a:lnTo>
                <a:lnTo>
                  <a:pt x="2417" y="2388"/>
                </a:lnTo>
                <a:lnTo>
                  <a:pt x="2412" y="2347"/>
                </a:lnTo>
                <a:lnTo>
                  <a:pt x="2405" y="2308"/>
                </a:lnTo>
                <a:lnTo>
                  <a:pt x="2396" y="2268"/>
                </a:lnTo>
                <a:lnTo>
                  <a:pt x="2385" y="2230"/>
                </a:lnTo>
                <a:lnTo>
                  <a:pt x="2373" y="2192"/>
                </a:lnTo>
                <a:lnTo>
                  <a:pt x="2358" y="2156"/>
                </a:lnTo>
                <a:lnTo>
                  <a:pt x="2341" y="2120"/>
                </a:lnTo>
                <a:lnTo>
                  <a:pt x="2324" y="2085"/>
                </a:lnTo>
                <a:lnTo>
                  <a:pt x="2304" y="2051"/>
                </a:lnTo>
                <a:lnTo>
                  <a:pt x="2284" y="2018"/>
                </a:lnTo>
                <a:lnTo>
                  <a:pt x="2260" y="1986"/>
                </a:lnTo>
                <a:lnTo>
                  <a:pt x="2237" y="1956"/>
                </a:lnTo>
                <a:lnTo>
                  <a:pt x="2210" y="1926"/>
                </a:lnTo>
                <a:lnTo>
                  <a:pt x="2184" y="1898"/>
                </a:lnTo>
                <a:lnTo>
                  <a:pt x="2156" y="1871"/>
                </a:lnTo>
                <a:lnTo>
                  <a:pt x="2126" y="1846"/>
                </a:lnTo>
                <a:lnTo>
                  <a:pt x="2096" y="1822"/>
                </a:lnTo>
                <a:lnTo>
                  <a:pt x="2064" y="1799"/>
                </a:lnTo>
                <a:lnTo>
                  <a:pt x="2031" y="1778"/>
                </a:lnTo>
                <a:lnTo>
                  <a:pt x="1997" y="1759"/>
                </a:lnTo>
                <a:lnTo>
                  <a:pt x="1962" y="1741"/>
                </a:lnTo>
                <a:lnTo>
                  <a:pt x="1926" y="1724"/>
                </a:lnTo>
                <a:lnTo>
                  <a:pt x="1890" y="1710"/>
                </a:lnTo>
                <a:lnTo>
                  <a:pt x="1852" y="1697"/>
                </a:lnTo>
                <a:lnTo>
                  <a:pt x="1814" y="1686"/>
                </a:lnTo>
                <a:lnTo>
                  <a:pt x="1774" y="1677"/>
                </a:lnTo>
                <a:lnTo>
                  <a:pt x="1735" y="1670"/>
                </a:lnTo>
                <a:lnTo>
                  <a:pt x="1694" y="1665"/>
                </a:lnTo>
                <a:lnTo>
                  <a:pt x="1653" y="1662"/>
                </a:lnTo>
                <a:lnTo>
                  <a:pt x="1611" y="1660"/>
                </a:lnTo>
                <a:lnTo>
                  <a:pt x="1569" y="1662"/>
                </a:lnTo>
                <a:lnTo>
                  <a:pt x="1528" y="1665"/>
                </a:lnTo>
                <a:lnTo>
                  <a:pt x="1487" y="1670"/>
                </a:lnTo>
                <a:lnTo>
                  <a:pt x="1448" y="1677"/>
                </a:lnTo>
                <a:lnTo>
                  <a:pt x="1408" y="1686"/>
                </a:lnTo>
                <a:lnTo>
                  <a:pt x="1369" y="1697"/>
                </a:lnTo>
                <a:lnTo>
                  <a:pt x="1332" y="1710"/>
                </a:lnTo>
                <a:lnTo>
                  <a:pt x="1295" y="1724"/>
                </a:lnTo>
                <a:lnTo>
                  <a:pt x="1260" y="1741"/>
                </a:lnTo>
                <a:lnTo>
                  <a:pt x="1224" y="1759"/>
                </a:lnTo>
                <a:lnTo>
                  <a:pt x="1191" y="1778"/>
                </a:lnTo>
                <a:lnTo>
                  <a:pt x="1157" y="1799"/>
                </a:lnTo>
                <a:lnTo>
                  <a:pt x="1126" y="1822"/>
                </a:lnTo>
                <a:lnTo>
                  <a:pt x="1096" y="1846"/>
                </a:lnTo>
                <a:lnTo>
                  <a:pt x="1066" y="1871"/>
                </a:lnTo>
                <a:lnTo>
                  <a:pt x="1038" y="1898"/>
                </a:lnTo>
                <a:lnTo>
                  <a:pt x="1011" y="1926"/>
                </a:lnTo>
                <a:lnTo>
                  <a:pt x="986" y="1956"/>
                </a:lnTo>
                <a:lnTo>
                  <a:pt x="962" y="1986"/>
                </a:lnTo>
                <a:lnTo>
                  <a:pt x="939" y="2018"/>
                </a:lnTo>
                <a:lnTo>
                  <a:pt x="918" y="2051"/>
                </a:lnTo>
                <a:lnTo>
                  <a:pt x="899" y="2085"/>
                </a:lnTo>
                <a:lnTo>
                  <a:pt x="881" y="2120"/>
                </a:lnTo>
                <a:lnTo>
                  <a:pt x="864" y="2156"/>
                </a:lnTo>
                <a:lnTo>
                  <a:pt x="850" y="2192"/>
                </a:lnTo>
                <a:lnTo>
                  <a:pt x="837" y="2230"/>
                </a:lnTo>
                <a:lnTo>
                  <a:pt x="826" y="2268"/>
                </a:lnTo>
                <a:lnTo>
                  <a:pt x="817" y="2308"/>
                </a:lnTo>
                <a:lnTo>
                  <a:pt x="809" y="2347"/>
                </a:lnTo>
                <a:lnTo>
                  <a:pt x="804" y="2388"/>
                </a:lnTo>
                <a:lnTo>
                  <a:pt x="801" y="2429"/>
                </a:lnTo>
                <a:lnTo>
                  <a:pt x="800" y="2471"/>
                </a:lnTo>
                <a:lnTo>
                  <a:pt x="801" y="2513"/>
                </a:lnTo>
                <a:lnTo>
                  <a:pt x="804" y="2554"/>
                </a:lnTo>
                <a:lnTo>
                  <a:pt x="809" y="2595"/>
                </a:lnTo>
                <a:lnTo>
                  <a:pt x="817" y="2634"/>
                </a:lnTo>
                <a:lnTo>
                  <a:pt x="826" y="2674"/>
                </a:lnTo>
                <a:lnTo>
                  <a:pt x="837" y="2712"/>
                </a:lnTo>
                <a:lnTo>
                  <a:pt x="850" y="2750"/>
                </a:lnTo>
                <a:lnTo>
                  <a:pt x="864" y="2786"/>
                </a:lnTo>
                <a:lnTo>
                  <a:pt x="881" y="2822"/>
                </a:lnTo>
                <a:lnTo>
                  <a:pt x="899" y="2857"/>
                </a:lnTo>
                <a:lnTo>
                  <a:pt x="918" y="2891"/>
                </a:lnTo>
                <a:lnTo>
                  <a:pt x="939" y="2924"/>
                </a:lnTo>
                <a:lnTo>
                  <a:pt x="962" y="2956"/>
                </a:lnTo>
                <a:lnTo>
                  <a:pt x="986" y="2986"/>
                </a:lnTo>
                <a:lnTo>
                  <a:pt x="1011" y="3016"/>
                </a:lnTo>
                <a:lnTo>
                  <a:pt x="1038" y="3044"/>
                </a:lnTo>
                <a:lnTo>
                  <a:pt x="1066" y="3070"/>
                </a:lnTo>
                <a:lnTo>
                  <a:pt x="1096" y="3097"/>
                </a:lnTo>
                <a:lnTo>
                  <a:pt x="1126" y="3120"/>
                </a:lnTo>
                <a:lnTo>
                  <a:pt x="1157" y="3144"/>
                </a:lnTo>
                <a:lnTo>
                  <a:pt x="1191" y="3164"/>
                </a:lnTo>
                <a:lnTo>
                  <a:pt x="1224" y="3184"/>
                </a:lnTo>
                <a:lnTo>
                  <a:pt x="1260" y="3201"/>
                </a:lnTo>
                <a:lnTo>
                  <a:pt x="1295" y="3218"/>
                </a:lnTo>
                <a:lnTo>
                  <a:pt x="1332" y="3233"/>
                </a:lnTo>
                <a:lnTo>
                  <a:pt x="1369" y="3245"/>
                </a:lnTo>
                <a:lnTo>
                  <a:pt x="1408" y="3256"/>
                </a:lnTo>
                <a:lnTo>
                  <a:pt x="1448" y="3265"/>
                </a:lnTo>
                <a:lnTo>
                  <a:pt x="1487" y="3272"/>
                </a:lnTo>
                <a:lnTo>
                  <a:pt x="1528" y="3277"/>
                </a:lnTo>
                <a:lnTo>
                  <a:pt x="1569" y="3280"/>
                </a:lnTo>
                <a:lnTo>
                  <a:pt x="1611" y="3281"/>
                </a:lnTo>
                <a:close/>
                <a:moveTo>
                  <a:pt x="1838" y="3503"/>
                </a:moveTo>
                <a:lnTo>
                  <a:pt x="1838" y="3503"/>
                </a:lnTo>
                <a:lnTo>
                  <a:pt x="1881" y="3502"/>
                </a:lnTo>
                <a:lnTo>
                  <a:pt x="1921" y="3499"/>
                </a:lnTo>
                <a:lnTo>
                  <a:pt x="1962" y="3493"/>
                </a:lnTo>
                <a:lnTo>
                  <a:pt x="2002" y="3486"/>
                </a:lnTo>
                <a:lnTo>
                  <a:pt x="2041" y="3477"/>
                </a:lnTo>
                <a:lnTo>
                  <a:pt x="2080" y="3466"/>
                </a:lnTo>
                <a:lnTo>
                  <a:pt x="2117" y="3453"/>
                </a:lnTo>
                <a:lnTo>
                  <a:pt x="2154" y="3439"/>
                </a:lnTo>
                <a:lnTo>
                  <a:pt x="2190" y="3422"/>
                </a:lnTo>
                <a:lnTo>
                  <a:pt x="2225" y="3404"/>
                </a:lnTo>
                <a:lnTo>
                  <a:pt x="2259" y="3385"/>
                </a:lnTo>
                <a:lnTo>
                  <a:pt x="2292" y="3364"/>
                </a:lnTo>
                <a:lnTo>
                  <a:pt x="2323" y="3341"/>
                </a:lnTo>
                <a:lnTo>
                  <a:pt x="2355" y="3317"/>
                </a:lnTo>
                <a:lnTo>
                  <a:pt x="2384" y="3292"/>
                </a:lnTo>
                <a:lnTo>
                  <a:pt x="2411" y="3265"/>
                </a:lnTo>
                <a:lnTo>
                  <a:pt x="2439" y="3237"/>
                </a:lnTo>
                <a:lnTo>
                  <a:pt x="2464" y="3207"/>
                </a:lnTo>
                <a:lnTo>
                  <a:pt x="2488" y="3177"/>
                </a:lnTo>
                <a:lnTo>
                  <a:pt x="2511" y="3146"/>
                </a:lnTo>
                <a:lnTo>
                  <a:pt x="2532" y="3112"/>
                </a:lnTo>
                <a:lnTo>
                  <a:pt x="2551" y="3079"/>
                </a:lnTo>
                <a:lnTo>
                  <a:pt x="2570" y="3043"/>
                </a:lnTo>
                <a:lnTo>
                  <a:pt x="2586" y="3008"/>
                </a:lnTo>
                <a:lnTo>
                  <a:pt x="2600" y="2971"/>
                </a:lnTo>
                <a:lnTo>
                  <a:pt x="2612" y="2933"/>
                </a:lnTo>
                <a:lnTo>
                  <a:pt x="2623" y="2895"/>
                </a:lnTo>
                <a:lnTo>
                  <a:pt x="2633" y="2855"/>
                </a:lnTo>
                <a:lnTo>
                  <a:pt x="2640" y="2816"/>
                </a:lnTo>
                <a:lnTo>
                  <a:pt x="2645" y="2775"/>
                </a:lnTo>
                <a:lnTo>
                  <a:pt x="2648" y="2734"/>
                </a:lnTo>
                <a:lnTo>
                  <a:pt x="2649" y="2692"/>
                </a:lnTo>
                <a:lnTo>
                  <a:pt x="1838" y="2692"/>
                </a:lnTo>
                <a:lnTo>
                  <a:pt x="1838" y="3503"/>
                </a:lnTo>
                <a:close/>
                <a:moveTo>
                  <a:pt x="4318" y="1839"/>
                </a:moveTo>
                <a:lnTo>
                  <a:pt x="3281" y="1839"/>
                </a:lnTo>
                <a:lnTo>
                  <a:pt x="3281" y="2150"/>
                </a:lnTo>
                <a:lnTo>
                  <a:pt x="4318" y="2150"/>
                </a:lnTo>
                <a:lnTo>
                  <a:pt x="4318" y="1839"/>
                </a:lnTo>
                <a:close/>
                <a:moveTo>
                  <a:pt x="4318" y="2411"/>
                </a:moveTo>
                <a:lnTo>
                  <a:pt x="3281" y="2411"/>
                </a:lnTo>
                <a:lnTo>
                  <a:pt x="3281" y="2723"/>
                </a:lnTo>
                <a:lnTo>
                  <a:pt x="4318" y="2723"/>
                </a:lnTo>
                <a:lnTo>
                  <a:pt x="4318" y="2411"/>
                </a:lnTo>
                <a:close/>
                <a:moveTo>
                  <a:pt x="4318" y="2983"/>
                </a:moveTo>
                <a:lnTo>
                  <a:pt x="3281" y="2983"/>
                </a:lnTo>
                <a:lnTo>
                  <a:pt x="3281" y="3295"/>
                </a:lnTo>
                <a:lnTo>
                  <a:pt x="4318" y="3295"/>
                </a:lnTo>
                <a:lnTo>
                  <a:pt x="4318" y="29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" name="KSO_Shape"/>
          <p:cNvSpPr/>
          <p:nvPr/>
        </p:nvSpPr>
        <p:spPr>
          <a:xfrm>
            <a:off x="9240838" y="2493963"/>
            <a:ext cx="412750" cy="395287"/>
          </a:xfrm>
          <a:custGeom>
            <a:avLst/>
            <a:gdLst/>
            <a:ahLst/>
            <a:cxnLst/>
            <a:rect l="l" t="t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2017713" y="4905375"/>
            <a:ext cx="813435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CN" sz="1600">
                <a:solidFill>
                  <a:srgbClr val="4E4E4E"/>
                </a:solidFill>
                <a:latin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rgbClr val="4E4E4E"/>
                </a:solidFill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en-US" altLang="zh-CN" sz="1600">
              <a:solidFill>
                <a:srgbClr val="4E4E4E"/>
              </a:solidFill>
              <a:latin typeface="宋体" panose="0201060003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039938" y="4637088"/>
            <a:ext cx="8112125" cy="460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25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31" grpId="0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2541986" y="1958915"/>
            <a:ext cx="1900909" cy="2007502"/>
            <a:chOff x="4427538" y="2103438"/>
            <a:chExt cx="1019175" cy="1076325"/>
          </a:xfrm>
        </p:grpSpPr>
        <p:sp>
          <p:nvSpPr>
            <p:cNvPr id="53" name="Freeform 7"/>
            <p:cNvSpPr>
              <a:spLocks noEditPoints="1"/>
            </p:cNvSpPr>
            <p:nvPr/>
          </p:nvSpPr>
          <p:spPr bwMode="auto">
            <a:xfrm>
              <a:off x="4427538" y="2197100"/>
              <a:ext cx="579437" cy="982663"/>
            </a:xfrm>
            <a:custGeom>
              <a:avLst/>
              <a:gdLst>
                <a:gd name="T0" fmla="*/ 110 w 153"/>
                <a:gd name="T1" fmla="*/ 16 h 262"/>
                <a:gd name="T2" fmla="*/ 104 w 153"/>
                <a:gd name="T3" fmla="*/ 9 h 262"/>
                <a:gd name="T4" fmla="*/ 86 w 153"/>
                <a:gd name="T5" fmla="*/ 248 h 262"/>
                <a:gd name="T6" fmla="*/ 153 w 153"/>
                <a:gd name="T7" fmla="*/ 111 h 262"/>
                <a:gd name="T8" fmla="*/ 110 w 153"/>
                <a:gd name="T9" fmla="*/ 16 h 262"/>
                <a:gd name="T10" fmla="*/ 125 w 153"/>
                <a:gd name="T11" fmla="*/ 181 h 262"/>
                <a:gd name="T12" fmla="*/ 53 w 153"/>
                <a:gd name="T13" fmla="*/ 206 h 262"/>
                <a:gd name="T14" fmla="*/ 103 w 153"/>
                <a:gd name="T15" fmla="*/ 22 h 262"/>
                <a:gd name="T16" fmla="*/ 112 w 153"/>
                <a:gd name="T17" fmla="*/ 32 h 262"/>
                <a:gd name="T18" fmla="*/ 132 w 153"/>
                <a:gd name="T19" fmla="*/ 61 h 262"/>
                <a:gd name="T20" fmla="*/ 137 w 153"/>
                <a:gd name="T21" fmla="*/ 90 h 262"/>
                <a:gd name="T22" fmla="*/ 136 w 153"/>
                <a:gd name="T23" fmla="*/ 132 h 262"/>
                <a:gd name="T24" fmla="*/ 125 w 153"/>
                <a:gd name="T25" fmla="*/ 181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262">
                  <a:moveTo>
                    <a:pt x="110" y="16"/>
                  </a:moveTo>
                  <a:cubicBezTo>
                    <a:pt x="111" y="13"/>
                    <a:pt x="108" y="9"/>
                    <a:pt x="104" y="9"/>
                  </a:cubicBezTo>
                  <a:cubicBezTo>
                    <a:pt x="0" y="9"/>
                    <a:pt x="1" y="262"/>
                    <a:pt x="86" y="248"/>
                  </a:cubicBezTo>
                  <a:cubicBezTo>
                    <a:pt x="139" y="239"/>
                    <a:pt x="152" y="154"/>
                    <a:pt x="153" y="111"/>
                  </a:cubicBezTo>
                  <a:cubicBezTo>
                    <a:pt x="153" y="96"/>
                    <a:pt x="143" y="0"/>
                    <a:pt x="110" y="16"/>
                  </a:cubicBezTo>
                  <a:close/>
                  <a:moveTo>
                    <a:pt x="125" y="181"/>
                  </a:moveTo>
                  <a:cubicBezTo>
                    <a:pt x="116" y="207"/>
                    <a:pt x="80" y="261"/>
                    <a:pt x="53" y="206"/>
                  </a:cubicBezTo>
                  <a:cubicBezTo>
                    <a:pt x="28" y="154"/>
                    <a:pt x="34" y="37"/>
                    <a:pt x="103" y="22"/>
                  </a:cubicBezTo>
                  <a:cubicBezTo>
                    <a:pt x="98" y="27"/>
                    <a:pt x="105" y="37"/>
                    <a:pt x="112" y="32"/>
                  </a:cubicBezTo>
                  <a:cubicBezTo>
                    <a:pt x="116" y="29"/>
                    <a:pt x="130" y="56"/>
                    <a:pt x="132" y="61"/>
                  </a:cubicBezTo>
                  <a:cubicBezTo>
                    <a:pt x="135" y="70"/>
                    <a:pt x="136" y="81"/>
                    <a:pt x="137" y="90"/>
                  </a:cubicBezTo>
                  <a:cubicBezTo>
                    <a:pt x="138" y="104"/>
                    <a:pt x="138" y="118"/>
                    <a:pt x="136" y="132"/>
                  </a:cubicBezTo>
                  <a:cubicBezTo>
                    <a:pt x="135" y="149"/>
                    <a:pt x="131" y="166"/>
                    <a:pt x="125" y="181"/>
                  </a:cubicBezTo>
                  <a:close/>
                </a:path>
              </a:pathLst>
            </a:custGeom>
            <a:solidFill>
              <a:srgbClr val="E93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8"/>
            <p:cNvSpPr>
              <a:spLocks/>
            </p:cNvSpPr>
            <p:nvPr/>
          </p:nvSpPr>
          <p:spPr bwMode="auto">
            <a:xfrm>
              <a:off x="5030788" y="2103438"/>
              <a:ext cx="415925" cy="1009650"/>
            </a:xfrm>
            <a:custGeom>
              <a:avLst/>
              <a:gdLst>
                <a:gd name="T0" fmla="*/ 99 w 110"/>
                <a:gd name="T1" fmla="*/ 49 h 269"/>
                <a:gd name="T2" fmla="*/ 16 w 110"/>
                <a:gd name="T3" fmla="*/ 79 h 269"/>
                <a:gd name="T4" fmla="*/ 26 w 110"/>
                <a:gd name="T5" fmla="*/ 78 h 269"/>
                <a:gd name="T6" fmla="*/ 82 w 110"/>
                <a:gd name="T7" fmla="*/ 90 h 269"/>
                <a:gd name="T8" fmla="*/ 56 w 110"/>
                <a:gd name="T9" fmla="*/ 152 h 269"/>
                <a:gd name="T10" fmla="*/ 3 w 110"/>
                <a:gd name="T11" fmla="*/ 257 h 269"/>
                <a:gd name="T12" fmla="*/ 9 w 110"/>
                <a:gd name="T13" fmla="*/ 269 h 269"/>
                <a:gd name="T14" fmla="*/ 68 w 110"/>
                <a:gd name="T15" fmla="*/ 268 h 269"/>
                <a:gd name="T16" fmla="*/ 68 w 110"/>
                <a:gd name="T17" fmla="*/ 253 h 269"/>
                <a:gd name="T18" fmla="*/ 22 w 110"/>
                <a:gd name="T19" fmla="*/ 254 h 269"/>
                <a:gd name="T20" fmla="*/ 78 w 110"/>
                <a:gd name="T21" fmla="*/ 139 h 269"/>
                <a:gd name="T22" fmla="*/ 99 w 110"/>
                <a:gd name="T23" fmla="*/ 4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269">
                  <a:moveTo>
                    <a:pt x="99" y="49"/>
                  </a:moveTo>
                  <a:cubicBezTo>
                    <a:pt x="79" y="0"/>
                    <a:pt x="8" y="37"/>
                    <a:pt x="16" y="79"/>
                  </a:cubicBezTo>
                  <a:cubicBezTo>
                    <a:pt x="17" y="85"/>
                    <a:pt x="26" y="84"/>
                    <a:pt x="26" y="78"/>
                  </a:cubicBezTo>
                  <a:cubicBezTo>
                    <a:pt x="23" y="32"/>
                    <a:pt x="91" y="35"/>
                    <a:pt x="82" y="90"/>
                  </a:cubicBezTo>
                  <a:cubicBezTo>
                    <a:pt x="78" y="111"/>
                    <a:pt x="64" y="133"/>
                    <a:pt x="56" y="152"/>
                  </a:cubicBezTo>
                  <a:cubicBezTo>
                    <a:pt x="39" y="188"/>
                    <a:pt x="22" y="223"/>
                    <a:pt x="3" y="257"/>
                  </a:cubicBezTo>
                  <a:cubicBezTo>
                    <a:pt x="0" y="262"/>
                    <a:pt x="3" y="269"/>
                    <a:pt x="9" y="269"/>
                  </a:cubicBezTo>
                  <a:cubicBezTo>
                    <a:pt x="29" y="269"/>
                    <a:pt x="48" y="269"/>
                    <a:pt x="68" y="268"/>
                  </a:cubicBezTo>
                  <a:cubicBezTo>
                    <a:pt x="78" y="268"/>
                    <a:pt x="78" y="253"/>
                    <a:pt x="68" y="253"/>
                  </a:cubicBezTo>
                  <a:cubicBezTo>
                    <a:pt x="53" y="253"/>
                    <a:pt x="37" y="253"/>
                    <a:pt x="22" y="254"/>
                  </a:cubicBezTo>
                  <a:cubicBezTo>
                    <a:pt x="42" y="216"/>
                    <a:pt x="61" y="178"/>
                    <a:pt x="78" y="139"/>
                  </a:cubicBezTo>
                  <a:cubicBezTo>
                    <a:pt x="89" y="112"/>
                    <a:pt x="110" y="78"/>
                    <a:pt x="99" y="49"/>
                  </a:cubicBezTo>
                  <a:close/>
                </a:path>
              </a:pathLst>
            </a:custGeom>
            <a:solidFill>
              <a:srgbClr val="E93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468779" y="3129042"/>
            <a:ext cx="5109091" cy="83099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课题研究目的阐述</a:t>
            </a:r>
          </a:p>
        </p:txBody>
      </p:sp>
      <p:sp>
        <p:nvSpPr>
          <p:cNvPr id="6" name="图文框 5"/>
          <p:cNvSpPr/>
          <p:nvPr/>
        </p:nvSpPr>
        <p:spPr>
          <a:xfrm>
            <a:off x="123920" y="100360"/>
            <a:ext cx="11973598" cy="6657278"/>
          </a:xfrm>
          <a:prstGeom prst="frame">
            <a:avLst>
              <a:gd name="adj1" fmla="val 60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4689134" y="629298"/>
            <a:ext cx="1144588" cy="800100"/>
          </a:xfrm>
          <a:custGeom>
            <a:avLst/>
            <a:gdLst>
              <a:gd name="T0" fmla="*/ 251 w 270"/>
              <a:gd name="T1" fmla="*/ 102 h 189"/>
              <a:gd name="T2" fmla="*/ 50 w 270"/>
              <a:gd name="T3" fmla="*/ 0 h 189"/>
              <a:gd name="T4" fmla="*/ 0 w 270"/>
              <a:gd name="T5" fmla="*/ 55 h 189"/>
              <a:gd name="T6" fmla="*/ 109 w 270"/>
              <a:gd name="T7" fmla="*/ 109 h 189"/>
              <a:gd name="T8" fmla="*/ 67 w 270"/>
              <a:gd name="T9" fmla="*/ 156 h 189"/>
              <a:gd name="T10" fmla="*/ 69 w 270"/>
              <a:gd name="T11" fmla="*/ 159 h 189"/>
              <a:gd name="T12" fmla="*/ 81 w 270"/>
              <a:gd name="T13" fmla="*/ 175 h 189"/>
              <a:gd name="T14" fmla="*/ 224 w 270"/>
              <a:gd name="T15" fmla="*/ 178 h 189"/>
              <a:gd name="T16" fmla="*/ 92 w 270"/>
              <a:gd name="T17" fmla="*/ 81 h 189"/>
              <a:gd name="T18" fmla="*/ 24 w 270"/>
              <a:gd name="T19" fmla="*/ 59 h 189"/>
              <a:gd name="T20" fmla="*/ 20 w 270"/>
              <a:gd name="T21" fmla="*/ 58 h 189"/>
              <a:gd name="T22" fmla="*/ 34 w 270"/>
              <a:gd name="T23" fmla="*/ 50 h 189"/>
              <a:gd name="T24" fmla="*/ 7 w 270"/>
              <a:gd name="T25" fmla="*/ 38 h 189"/>
              <a:gd name="T26" fmla="*/ 7 w 270"/>
              <a:gd name="T27" fmla="*/ 37 h 189"/>
              <a:gd name="T28" fmla="*/ 36 w 270"/>
              <a:gd name="T29" fmla="*/ 23 h 189"/>
              <a:gd name="T30" fmla="*/ 24 w 270"/>
              <a:gd name="T31" fmla="*/ 14 h 189"/>
              <a:gd name="T32" fmla="*/ 44 w 270"/>
              <a:gd name="T33" fmla="*/ 13 h 189"/>
              <a:gd name="T34" fmla="*/ 48 w 270"/>
              <a:gd name="T35" fmla="*/ 9 h 189"/>
              <a:gd name="T36" fmla="*/ 49 w 270"/>
              <a:gd name="T37" fmla="*/ 2 h 189"/>
              <a:gd name="T38" fmla="*/ 92 w 270"/>
              <a:gd name="T39" fmla="*/ 79 h 189"/>
              <a:gd name="T40" fmla="*/ 88 w 270"/>
              <a:gd name="T41" fmla="*/ 166 h 189"/>
              <a:gd name="T42" fmla="*/ 86 w 270"/>
              <a:gd name="T43" fmla="*/ 165 h 189"/>
              <a:gd name="T44" fmla="*/ 87 w 270"/>
              <a:gd name="T45" fmla="*/ 161 h 189"/>
              <a:gd name="T46" fmla="*/ 83 w 270"/>
              <a:gd name="T47" fmla="*/ 157 h 189"/>
              <a:gd name="T48" fmla="*/ 78 w 270"/>
              <a:gd name="T49" fmla="*/ 154 h 189"/>
              <a:gd name="T50" fmla="*/ 80 w 270"/>
              <a:gd name="T51" fmla="*/ 152 h 189"/>
              <a:gd name="T52" fmla="*/ 97 w 270"/>
              <a:gd name="T53" fmla="*/ 145 h 189"/>
              <a:gd name="T54" fmla="*/ 102 w 270"/>
              <a:gd name="T55" fmla="*/ 139 h 189"/>
              <a:gd name="T56" fmla="*/ 100 w 270"/>
              <a:gd name="T57" fmla="*/ 133 h 189"/>
              <a:gd name="T58" fmla="*/ 101 w 270"/>
              <a:gd name="T59" fmla="*/ 131 h 189"/>
              <a:gd name="T60" fmla="*/ 111 w 270"/>
              <a:gd name="T61" fmla="*/ 124 h 189"/>
              <a:gd name="T62" fmla="*/ 114 w 270"/>
              <a:gd name="T63" fmla="*/ 119 h 189"/>
              <a:gd name="T64" fmla="*/ 111 w 270"/>
              <a:gd name="T65" fmla="*/ 110 h 189"/>
              <a:gd name="T66" fmla="*/ 112 w 270"/>
              <a:gd name="T67" fmla="*/ 109 h 189"/>
              <a:gd name="T68" fmla="*/ 123 w 270"/>
              <a:gd name="T69" fmla="*/ 104 h 189"/>
              <a:gd name="T70" fmla="*/ 100 w 270"/>
              <a:gd name="T71" fmla="*/ 87 h 189"/>
              <a:gd name="T72" fmla="*/ 98 w 270"/>
              <a:gd name="T73" fmla="*/ 86 h 189"/>
              <a:gd name="T74" fmla="*/ 95 w 270"/>
              <a:gd name="T75" fmla="*/ 81 h 189"/>
              <a:gd name="T76" fmla="*/ 96 w 270"/>
              <a:gd name="T77" fmla="*/ 80 h 189"/>
              <a:gd name="T78" fmla="*/ 108 w 270"/>
              <a:gd name="T79" fmla="*/ 73 h 189"/>
              <a:gd name="T80" fmla="*/ 107 w 270"/>
              <a:gd name="T81" fmla="*/ 69 h 189"/>
              <a:gd name="T82" fmla="*/ 104 w 270"/>
              <a:gd name="T83" fmla="*/ 66 h 189"/>
              <a:gd name="T84" fmla="*/ 128 w 270"/>
              <a:gd name="T85" fmla="*/ 89 h 189"/>
              <a:gd name="T86" fmla="*/ 126 w 270"/>
              <a:gd name="T87" fmla="*/ 101 h 189"/>
              <a:gd name="T88" fmla="*/ 138 w 270"/>
              <a:gd name="T89" fmla="*/ 82 h 189"/>
              <a:gd name="T90" fmla="*/ 228 w 270"/>
              <a:gd name="T91" fmla="*/ 176 h 189"/>
              <a:gd name="T92" fmla="*/ 250 w 270"/>
              <a:gd name="T93" fmla="*/ 144 h 189"/>
              <a:gd name="T94" fmla="*/ 244 w 270"/>
              <a:gd name="T95" fmla="*/ 139 h 189"/>
              <a:gd name="T96" fmla="*/ 236 w 270"/>
              <a:gd name="T97" fmla="*/ 164 h 189"/>
              <a:gd name="T98" fmla="*/ 252 w 270"/>
              <a:gd name="T99" fmla="*/ 123 h 189"/>
              <a:gd name="T100" fmla="*/ 226 w 270"/>
              <a:gd name="T101" fmla="*/ 176 h 189"/>
              <a:gd name="T102" fmla="*/ 224 w 270"/>
              <a:gd name="T103" fmla="*/ 175 h 189"/>
              <a:gd name="T104" fmla="*/ 228 w 270"/>
              <a:gd name="T105" fmla="*/ 176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0" h="189">
                <a:moveTo>
                  <a:pt x="254" y="104"/>
                </a:moveTo>
                <a:cubicBezTo>
                  <a:pt x="254" y="103"/>
                  <a:pt x="253" y="103"/>
                  <a:pt x="253" y="103"/>
                </a:cubicBezTo>
                <a:cubicBezTo>
                  <a:pt x="253" y="103"/>
                  <a:pt x="252" y="102"/>
                  <a:pt x="251" y="102"/>
                </a:cubicBezTo>
                <a:cubicBezTo>
                  <a:pt x="213" y="98"/>
                  <a:pt x="174" y="93"/>
                  <a:pt x="138" y="79"/>
                </a:cubicBezTo>
                <a:cubicBezTo>
                  <a:pt x="104" y="66"/>
                  <a:pt x="58" y="39"/>
                  <a:pt x="50" y="1"/>
                </a:cubicBezTo>
                <a:cubicBezTo>
                  <a:pt x="50" y="1"/>
                  <a:pt x="50" y="1"/>
                  <a:pt x="50" y="0"/>
                </a:cubicBezTo>
                <a:cubicBezTo>
                  <a:pt x="50" y="0"/>
                  <a:pt x="50" y="0"/>
                  <a:pt x="49" y="0"/>
                </a:cubicBezTo>
                <a:cubicBezTo>
                  <a:pt x="23" y="1"/>
                  <a:pt x="2" y="28"/>
                  <a:pt x="0" y="53"/>
                </a:cubicBezTo>
                <a:cubicBezTo>
                  <a:pt x="0" y="53"/>
                  <a:pt x="0" y="54"/>
                  <a:pt x="0" y="55"/>
                </a:cubicBezTo>
                <a:cubicBezTo>
                  <a:pt x="38" y="69"/>
                  <a:pt x="76" y="81"/>
                  <a:pt x="112" y="99"/>
                </a:cubicBezTo>
                <a:cubicBezTo>
                  <a:pt x="111" y="102"/>
                  <a:pt x="110" y="106"/>
                  <a:pt x="109" y="109"/>
                </a:cubicBezTo>
                <a:cubicBezTo>
                  <a:pt x="109" y="109"/>
                  <a:pt x="109" y="109"/>
                  <a:pt x="109" y="109"/>
                </a:cubicBezTo>
                <a:cubicBezTo>
                  <a:pt x="102" y="128"/>
                  <a:pt x="90" y="141"/>
                  <a:pt x="74" y="152"/>
                </a:cubicBezTo>
                <a:cubicBezTo>
                  <a:pt x="74" y="152"/>
                  <a:pt x="74" y="152"/>
                  <a:pt x="74" y="152"/>
                </a:cubicBezTo>
                <a:cubicBezTo>
                  <a:pt x="72" y="154"/>
                  <a:pt x="70" y="155"/>
                  <a:pt x="67" y="156"/>
                </a:cubicBezTo>
                <a:cubicBezTo>
                  <a:pt x="66" y="157"/>
                  <a:pt x="67" y="159"/>
                  <a:pt x="68" y="158"/>
                </a:cubicBezTo>
                <a:cubicBezTo>
                  <a:pt x="68" y="158"/>
                  <a:pt x="68" y="158"/>
                  <a:pt x="69" y="158"/>
                </a:cubicBezTo>
                <a:cubicBezTo>
                  <a:pt x="69" y="159"/>
                  <a:pt x="69" y="159"/>
                  <a:pt x="69" y="159"/>
                </a:cubicBezTo>
                <a:cubicBezTo>
                  <a:pt x="74" y="159"/>
                  <a:pt x="78" y="157"/>
                  <a:pt x="80" y="161"/>
                </a:cubicBezTo>
                <a:cubicBezTo>
                  <a:pt x="82" y="163"/>
                  <a:pt x="79" y="172"/>
                  <a:pt x="79" y="174"/>
                </a:cubicBezTo>
                <a:cubicBezTo>
                  <a:pt x="79" y="176"/>
                  <a:pt x="81" y="176"/>
                  <a:pt x="81" y="175"/>
                </a:cubicBezTo>
                <a:cubicBezTo>
                  <a:pt x="103" y="157"/>
                  <a:pt x="118" y="133"/>
                  <a:pt x="125" y="105"/>
                </a:cubicBezTo>
                <a:cubicBezTo>
                  <a:pt x="161" y="125"/>
                  <a:pt x="193" y="149"/>
                  <a:pt x="222" y="178"/>
                </a:cubicBezTo>
                <a:cubicBezTo>
                  <a:pt x="222" y="179"/>
                  <a:pt x="223" y="178"/>
                  <a:pt x="224" y="178"/>
                </a:cubicBezTo>
                <a:cubicBezTo>
                  <a:pt x="224" y="178"/>
                  <a:pt x="224" y="178"/>
                  <a:pt x="224" y="178"/>
                </a:cubicBezTo>
                <a:cubicBezTo>
                  <a:pt x="260" y="189"/>
                  <a:pt x="270" y="124"/>
                  <a:pt x="254" y="104"/>
                </a:cubicBezTo>
                <a:close/>
                <a:moveTo>
                  <a:pt x="92" y="81"/>
                </a:moveTo>
                <a:cubicBezTo>
                  <a:pt x="92" y="81"/>
                  <a:pt x="92" y="81"/>
                  <a:pt x="92" y="81"/>
                </a:cubicBezTo>
                <a:cubicBezTo>
                  <a:pt x="92" y="82"/>
                  <a:pt x="92" y="83"/>
                  <a:pt x="92" y="84"/>
                </a:cubicBezTo>
                <a:cubicBezTo>
                  <a:pt x="70" y="73"/>
                  <a:pt x="47" y="65"/>
                  <a:pt x="24" y="59"/>
                </a:cubicBezTo>
                <a:cubicBezTo>
                  <a:pt x="29" y="59"/>
                  <a:pt x="35" y="60"/>
                  <a:pt x="41" y="61"/>
                </a:cubicBezTo>
                <a:cubicBezTo>
                  <a:pt x="41" y="61"/>
                  <a:pt x="41" y="61"/>
                  <a:pt x="41" y="60"/>
                </a:cubicBezTo>
                <a:cubicBezTo>
                  <a:pt x="34" y="58"/>
                  <a:pt x="27" y="58"/>
                  <a:pt x="20" y="58"/>
                </a:cubicBezTo>
                <a:cubicBezTo>
                  <a:pt x="15" y="56"/>
                  <a:pt x="9" y="55"/>
                  <a:pt x="3" y="54"/>
                </a:cubicBezTo>
                <a:cubicBezTo>
                  <a:pt x="3" y="51"/>
                  <a:pt x="4" y="49"/>
                  <a:pt x="4" y="47"/>
                </a:cubicBezTo>
                <a:cubicBezTo>
                  <a:pt x="14" y="49"/>
                  <a:pt x="24" y="50"/>
                  <a:pt x="34" y="50"/>
                </a:cubicBezTo>
                <a:cubicBezTo>
                  <a:pt x="35" y="50"/>
                  <a:pt x="35" y="49"/>
                  <a:pt x="34" y="49"/>
                </a:cubicBezTo>
                <a:cubicBezTo>
                  <a:pt x="24" y="48"/>
                  <a:pt x="14" y="48"/>
                  <a:pt x="5" y="46"/>
                </a:cubicBezTo>
                <a:cubicBezTo>
                  <a:pt x="5" y="44"/>
                  <a:pt x="6" y="41"/>
                  <a:pt x="7" y="38"/>
                </a:cubicBezTo>
                <a:cubicBezTo>
                  <a:pt x="14" y="38"/>
                  <a:pt x="21" y="38"/>
                  <a:pt x="28" y="39"/>
                </a:cubicBezTo>
                <a:cubicBezTo>
                  <a:pt x="29" y="39"/>
                  <a:pt x="29" y="38"/>
                  <a:pt x="28" y="37"/>
                </a:cubicBezTo>
                <a:cubicBezTo>
                  <a:pt x="21" y="37"/>
                  <a:pt x="14" y="37"/>
                  <a:pt x="7" y="37"/>
                </a:cubicBezTo>
                <a:cubicBezTo>
                  <a:pt x="9" y="33"/>
                  <a:pt x="11" y="29"/>
                  <a:pt x="14" y="25"/>
                </a:cubicBezTo>
                <a:cubicBezTo>
                  <a:pt x="22" y="25"/>
                  <a:pt x="29" y="25"/>
                  <a:pt x="36" y="25"/>
                </a:cubicBezTo>
                <a:cubicBezTo>
                  <a:pt x="37" y="25"/>
                  <a:pt x="37" y="24"/>
                  <a:pt x="36" y="23"/>
                </a:cubicBezTo>
                <a:cubicBezTo>
                  <a:pt x="29" y="23"/>
                  <a:pt x="22" y="24"/>
                  <a:pt x="15" y="24"/>
                </a:cubicBezTo>
                <a:cubicBezTo>
                  <a:pt x="16" y="22"/>
                  <a:pt x="17" y="20"/>
                  <a:pt x="19" y="19"/>
                </a:cubicBezTo>
                <a:cubicBezTo>
                  <a:pt x="21" y="17"/>
                  <a:pt x="23" y="15"/>
                  <a:pt x="24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31" y="14"/>
                  <a:pt x="38" y="15"/>
                  <a:pt x="44" y="15"/>
                </a:cubicBezTo>
                <a:cubicBezTo>
                  <a:pt x="45" y="15"/>
                  <a:pt x="45" y="13"/>
                  <a:pt x="44" y="13"/>
                </a:cubicBezTo>
                <a:cubicBezTo>
                  <a:pt x="38" y="13"/>
                  <a:pt x="32" y="13"/>
                  <a:pt x="26" y="13"/>
                </a:cubicBezTo>
                <a:cubicBezTo>
                  <a:pt x="29" y="11"/>
                  <a:pt x="32" y="9"/>
                  <a:pt x="35" y="7"/>
                </a:cubicBezTo>
                <a:cubicBezTo>
                  <a:pt x="40" y="8"/>
                  <a:pt x="44" y="8"/>
                  <a:pt x="48" y="9"/>
                </a:cubicBezTo>
                <a:cubicBezTo>
                  <a:pt x="49" y="9"/>
                  <a:pt x="49" y="8"/>
                  <a:pt x="48" y="8"/>
                </a:cubicBezTo>
                <a:cubicBezTo>
                  <a:pt x="45" y="7"/>
                  <a:pt x="41" y="7"/>
                  <a:pt x="37" y="6"/>
                </a:cubicBezTo>
                <a:cubicBezTo>
                  <a:pt x="41" y="5"/>
                  <a:pt x="45" y="3"/>
                  <a:pt x="49" y="2"/>
                </a:cubicBezTo>
                <a:cubicBezTo>
                  <a:pt x="51" y="28"/>
                  <a:pt x="77" y="50"/>
                  <a:pt x="102" y="65"/>
                </a:cubicBezTo>
                <a:cubicBezTo>
                  <a:pt x="97" y="68"/>
                  <a:pt x="94" y="73"/>
                  <a:pt x="92" y="7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9"/>
                  <a:pt x="91" y="81"/>
                  <a:pt x="92" y="81"/>
                </a:cubicBezTo>
                <a:close/>
                <a:moveTo>
                  <a:pt x="103" y="147"/>
                </a:moveTo>
                <a:cubicBezTo>
                  <a:pt x="99" y="154"/>
                  <a:pt x="93" y="160"/>
                  <a:pt x="88" y="166"/>
                </a:cubicBezTo>
                <a:cubicBezTo>
                  <a:pt x="83" y="171"/>
                  <a:pt x="82" y="170"/>
                  <a:pt x="82" y="166"/>
                </a:cubicBezTo>
                <a:cubicBezTo>
                  <a:pt x="83" y="166"/>
                  <a:pt x="85" y="166"/>
                  <a:pt x="86" y="166"/>
                </a:cubicBezTo>
                <a:cubicBezTo>
                  <a:pt x="87" y="166"/>
                  <a:pt x="87" y="165"/>
                  <a:pt x="86" y="165"/>
                </a:cubicBezTo>
                <a:cubicBezTo>
                  <a:pt x="85" y="164"/>
                  <a:pt x="83" y="165"/>
                  <a:pt x="82" y="165"/>
                </a:cubicBezTo>
                <a:cubicBezTo>
                  <a:pt x="82" y="164"/>
                  <a:pt x="83" y="162"/>
                  <a:pt x="83" y="161"/>
                </a:cubicBezTo>
                <a:cubicBezTo>
                  <a:pt x="84" y="161"/>
                  <a:pt x="85" y="161"/>
                  <a:pt x="87" y="161"/>
                </a:cubicBezTo>
                <a:cubicBezTo>
                  <a:pt x="87" y="161"/>
                  <a:pt x="87" y="161"/>
                  <a:pt x="87" y="160"/>
                </a:cubicBezTo>
                <a:cubicBezTo>
                  <a:pt x="86" y="160"/>
                  <a:pt x="84" y="160"/>
                  <a:pt x="83" y="160"/>
                </a:cubicBezTo>
                <a:cubicBezTo>
                  <a:pt x="83" y="159"/>
                  <a:pt x="83" y="158"/>
                  <a:pt x="83" y="157"/>
                </a:cubicBezTo>
                <a:cubicBezTo>
                  <a:pt x="83" y="156"/>
                  <a:pt x="82" y="155"/>
                  <a:pt x="82" y="155"/>
                </a:cubicBezTo>
                <a:cubicBezTo>
                  <a:pt x="78" y="156"/>
                  <a:pt x="75" y="156"/>
                  <a:pt x="71" y="157"/>
                </a:cubicBezTo>
                <a:cubicBezTo>
                  <a:pt x="73" y="156"/>
                  <a:pt x="76" y="155"/>
                  <a:pt x="78" y="154"/>
                </a:cubicBezTo>
                <a:cubicBezTo>
                  <a:pt x="83" y="154"/>
                  <a:pt x="87" y="154"/>
                  <a:pt x="92" y="154"/>
                </a:cubicBezTo>
                <a:cubicBezTo>
                  <a:pt x="93" y="154"/>
                  <a:pt x="93" y="153"/>
                  <a:pt x="92" y="153"/>
                </a:cubicBezTo>
                <a:cubicBezTo>
                  <a:pt x="88" y="152"/>
                  <a:pt x="84" y="152"/>
                  <a:pt x="80" y="152"/>
                </a:cubicBezTo>
                <a:cubicBezTo>
                  <a:pt x="83" y="150"/>
                  <a:pt x="85" y="148"/>
                  <a:pt x="88" y="146"/>
                </a:cubicBezTo>
                <a:cubicBezTo>
                  <a:pt x="91" y="146"/>
                  <a:pt x="94" y="146"/>
                  <a:pt x="97" y="146"/>
                </a:cubicBezTo>
                <a:cubicBezTo>
                  <a:pt x="98" y="146"/>
                  <a:pt x="98" y="145"/>
                  <a:pt x="97" y="145"/>
                </a:cubicBezTo>
                <a:cubicBezTo>
                  <a:pt x="94" y="145"/>
                  <a:pt x="92" y="145"/>
                  <a:pt x="89" y="145"/>
                </a:cubicBezTo>
                <a:cubicBezTo>
                  <a:pt x="91" y="143"/>
                  <a:pt x="93" y="142"/>
                  <a:pt x="94" y="140"/>
                </a:cubicBezTo>
                <a:cubicBezTo>
                  <a:pt x="97" y="140"/>
                  <a:pt x="100" y="139"/>
                  <a:pt x="102" y="139"/>
                </a:cubicBezTo>
                <a:cubicBezTo>
                  <a:pt x="103" y="139"/>
                  <a:pt x="103" y="138"/>
                  <a:pt x="102" y="138"/>
                </a:cubicBezTo>
                <a:cubicBezTo>
                  <a:pt x="100" y="138"/>
                  <a:pt x="98" y="138"/>
                  <a:pt x="95" y="139"/>
                </a:cubicBezTo>
                <a:cubicBezTo>
                  <a:pt x="97" y="137"/>
                  <a:pt x="98" y="135"/>
                  <a:pt x="100" y="133"/>
                </a:cubicBezTo>
                <a:cubicBezTo>
                  <a:pt x="102" y="133"/>
                  <a:pt x="104" y="133"/>
                  <a:pt x="105" y="133"/>
                </a:cubicBezTo>
                <a:cubicBezTo>
                  <a:pt x="106" y="133"/>
                  <a:pt x="106" y="131"/>
                  <a:pt x="105" y="131"/>
                </a:cubicBezTo>
                <a:cubicBezTo>
                  <a:pt x="104" y="131"/>
                  <a:pt x="102" y="131"/>
                  <a:pt x="101" y="131"/>
                </a:cubicBezTo>
                <a:cubicBezTo>
                  <a:pt x="102" y="129"/>
                  <a:pt x="103" y="127"/>
                  <a:pt x="104" y="126"/>
                </a:cubicBezTo>
                <a:cubicBezTo>
                  <a:pt x="107" y="125"/>
                  <a:pt x="109" y="125"/>
                  <a:pt x="111" y="125"/>
                </a:cubicBezTo>
                <a:cubicBezTo>
                  <a:pt x="111" y="124"/>
                  <a:pt x="111" y="123"/>
                  <a:pt x="111" y="124"/>
                </a:cubicBezTo>
                <a:cubicBezTo>
                  <a:pt x="109" y="124"/>
                  <a:pt x="107" y="124"/>
                  <a:pt x="105" y="124"/>
                </a:cubicBezTo>
                <a:cubicBezTo>
                  <a:pt x="106" y="122"/>
                  <a:pt x="107" y="121"/>
                  <a:pt x="108" y="119"/>
                </a:cubicBezTo>
                <a:cubicBezTo>
                  <a:pt x="110" y="119"/>
                  <a:pt x="112" y="119"/>
                  <a:pt x="114" y="119"/>
                </a:cubicBezTo>
                <a:cubicBezTo>
                  <a:pt x="115" y="119"/>
                  <a:pt x="115" y="117"/>
                  <a:pt x="114" y="117"/>
                </a:cubicBezTo>
                <a:cubicBezTo>
                  <a:pt x="112" y="117"/>
                  <a:pt x="110" y="117"/>
                  <a:pt x="108" y="117"/>
                </a:cubicBezTo>
                <a:cubicBezTo>
                  <a:pt x="109" y="115"/>
                  <a:pt x="110" y="113"/>
                  <a:pt x="111" y="110"/>
                </a:cubicBezTo>
                <a:cubicBezTo>
                  <a:pt x="113" y="110"/>
                  <a:pt x="115" y="110"/>
                  <a:pt x="117" y="110"/>
                </a:cubicBezTo>
                <a:cubicBezTo>
                  <a:pt x="118" y="110"/>
                  <a:pt x="118" y="109"/>
                  <a:pt x="117" y="109"/>
                </a:cubicBezTo>
                <a:cubicBezTo>
                  <a:pt x="115" y="108"/>
                  <a:pt x="113" y="109"/>
                  <a:pt x="112" y="109"/>
                </a:cubicBezTo>
                <a:cubicBezTo>
                  <a:pt x="112" y="106"/>
                  <a:pt x="113" y="102"/>
                  <a:pt x="114" y="99"/>
                </a:cubicBezTo>
                <a:cubicBezTo>
                  <a:pt x="116" y="100"/>
                  <a:pt x="118" y="101"/>
                  <a:pt x="120" y="102"/>
                </a:cubicBezTo>
                <a:cubicBezTo>
                  <a:pt x="121" y="103"/>
                  <a:pt x="122" y="103"/>
                  <a:pt x="123" y="104"/>
                </a:cubicBezTo>
                <a:cubicBezTo>
                  <a:pt x="119" y="119"/>
                  <a:pt x="112" y="134"/>
                  <a:pt x="103" y="147"/>
                </a:cubicBezTo>
                <a:close/>
                <a:moveTo>
                  <a:pt x="124" y="100"/>
                </a:moveTo>
                <a:cubicBezTo>
                  <a:pt x="116" y="95"/>
                  <a:pt x="108" y="91"/>
                  <a:pt x="100" y="87"/>
                </a:cubicBezTo>
                <a:cubicBezTo>
                  <a:pt x="103" y="88"/>
                  <a:pt x="107" y="88"/>
                  <a:pt x="110" y="88"/>
                </a:cubicBezTo>
                <a:cubicBezTo>
                  <a:pt x="111" y="88"/>
                  <a:pt x="111" y="88"/>
                  <a:pt x="110" y="88"/>
                </a:cubicBezTo>
                <a:cubicBezTo>
                  <a:pt x="106" y="87"/>
                  <a:pt x="102" y="87"/>
                  <a:pt x="98" y="86"/>
                </a:cubicBezTo>
                <a:cubicBezTo>
                  <a:pt x="98" y="86"/>
                  <a:pt x="98" y="86"/>
                  <a:pt x="98" y="86"/>
                </a:cubicBezTo>
                <a:cubicBezTo>
                  <a:pt x="97" y="86"/>
                  <a:pt x="96" y="85"/>
                  <a:pt x="95" y="85"/>
                </a:cubicBezTo>
                <a:cubicBezTo>
                  <a:pt x="95" y="84"/>
                  <a:pt x="95" y="82"/>
                  <a:pt x="95" y="81"/>
                </a:cubicBezTo>
                <a:cubicBezTo>
                  <a:pt x="100" y="81"/>
                  <a:pt x="104" y="82"/>
                  <a:pt x="109" y="82"/>
                </a:cubicBezTo>
                <a:cubicBezTo>
                  <a:pt x="110" y="82"/>
                  <a:pt x="110" y="81"/>
                  <a:pt x="109" y="81"/>
                </a:cubicBezTo>
                <a:cubicBezTo>
                  <a:pt x="104" y="80"/>
                  <a:pt x="100" y="80"/>
                  <a:pt x="96" y="80"/>
                </a:cubicBezTo>
                <a:cubicBezTo>
                  <a:pt x="96" y="78"/>
                  <a:pt x="97" y="76"/>
                  <a:pt x="98" y="74"/>
                </a:cubicBezTo>
                <a:cubicBezTo>
                  <a:pt x="101" y="74"/>
                  <a:pt x="105" y="75"/>
                  <a:pt x="108" y="75"/>
                </a:cubicBezTo>
                <a:cubicBezTo>
                  <a:pt x="109" y="74"/>
                  <a:pt x="109" y="73"/>
                  <a:pt x="108" y="73"/>
                </a:cubicBezTo>
                <a:cubicBezTo>
                  <a:pt x="105" y="73"/>
                  <a:pt x="102" y="73"/>
                  <a:pt x="98" y="73"/>
                </a:cubicBezTo>
                <a:cubicBezTo>
                  <a:pt x="99" y="71"/>
                  <a:pt x="100" y="70"/>
                  <a:pt x="101" y="69"/>
                </a:cubicBezTo>
                <a:cubicBezTo>
                  <a:pt x="103" y="69"/>
                  <a:pt x="105" y="69"/>
                  <a:pt x="107" y="69"/>
                </a:cubicBezTo>
                <a:cubicBezTo>
                  <a:pt x="108" y="70"/>
                  <a:pt x="109" y="68"/>
                  <a:pt x="108" y="68"/>
                </a:cubicBezTo>
                <a:cubicBezTo>
                  <a:pt x="106" y="67"/>
                  <a:pt x="104" y="67"/>
                  <a:pt x="103" y="67"/>
                </a:cubicBezTo>
                <a:cubicBezTo>
                  <a:pt x="103" y="67"/>
                  <a:pt x="104" y="66"/>
                  <a:pt x="104" y="66"/>
                </a:cubicBezTo>
                <a:cubicBezTo>
                  <a:pt x="110" y="70"/>
                  <a:pt x="117" y="73"/>
                  <a:pt x="122" y="75"/>
                </a:cubicBezTo>
                <a:cubicBezTo>
                  <a:pt x="127" y="78"/>
                  <a:pt x="132" y="80"/>
                  <a:pt x="137" y="82"/>
                </a:cubicBezTo>
                <a:cubicBezTo>
                  <a:pt x="133" y="83"/>
                  <a:pt x="130" y="86"/>
                  <a:pt x="128" y="89"/>
                </a:cubicBezTo>
                <a:cubicBezTo>
                  <a:pt x="126" y="92"/>
                  <a:pt x="124" y="96"/>
                  <a:pt x="124" y="100"/>
                </a:cubicBezTo>
                <a:close/>
                <a:moveTo>
                  <a:pt x="221" y="173"/>
                </a:moveTo>
                <a:cubicBezTo>
                  <a:pt x="194" y="145"/>
                  <a:pt x="162" y="121"/>
                  <a:pt x="126" y="101"/>
                </a:cubicBezTo>
                <a:cubicBezTo>
                  <a:pt x="128" y="98"/>
                  <a:pt x="128" y="94"/>
                  <a:pt x="130" y="91"/>
                </a:cubicBezTo>
                <a:cubicBezTo>
                  <a:pt x="132" y="88"/>
                  <a:pt x="135" y="85"/>
                  <a:pt x="138" y="82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73" y="95"/>
                  <a:pt x="211" y="101"/>
                  <a:pt x="247" y="105"/>
                </a:cubicBezTo>
                <a:cubicBezTo>
                  <a:pt x="224" y="114"/>
                  <a:pt x="216" y="150"/>
                  <a:pt x="221" y="173"/>
                </a:cubicBezTo>
                <a:close/>
                <a:moveTo>
                  <a:pt x="228" y="176"/>
                </a:moveTo>
                <a:cubicBezTo>
                  <a:pt x="228" y="167"/>
                  <a:pt x="229" y="158"/>
                  <a:pt x="232" y="150"/>
                </a:cubicBezTo>
                <a:cubicBezTo>
                  <a:pt x="234" y="143"/>
                  <a:pt x="241" y="124"/>
                  <a:pt x="250" y="124"/>
                </a:cubicBezTo>
                <a:cubicBezTo>
                  <a:pt x="252" y="131"/>
                  <a:pt x="252" y="137"/>
                  <a:pt x="250" y="144"/>
                </a:cubicBezTo>
                <a:cubicBezTo>
                  <a:pt x="248" y="150"/>
                  <a:pt x="244" y="160"/>
                  <a:pt x="238" y="163"/>
                </a:cubicBezTo>
                <a:cubicBezTo>
                  <a:pt x="237" y="159"/>
                  <a:pt x="237" y="155"/>
                  <a:pt x="238" y="151"/>
                </a:cubicBezTo>
                <a:cubicBezTo>
                  <a:pt x="239" y="146"/>
                  <a:pt x="242" y="143"/>
                  <a:pt x="244" y="139"/>
                </a:cubicBezTo>
                <a:cubicBezTo>
                  <a:pt x="245" y="138"/>
                  <a:pt x="244" y="138"/>
                  <a:pt x="243" y="138"/>
                </a:cubicBezTo>
                <a:cubicBezTo>
                  <a:pt x="235" y="142"/>
                  <a:pt x="233" y="156"/>
                  <a:pt x="236" y="164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36" y="165"/>
                  <a:pt x="237" y="165"/>
                  <a:pt x="237" y="165"/>
                </a:cubicBezTo>
                <a:cubicBezTo>
                  <a:pt x="245" y="165"/>
                  <a:pt x="249" y="156"/>
                  <a:pt x="251" y="150"/>
                </a:cubicBezTo>
                <a:cubicBezTo>
                  <a:pt x="255" y="141"/>
                  <a:pt x="256" y="131"/>
                  <a:pt x="252" y="123"/>
                </a:cubicBezTo>
                <a:cubicBezTo>
                  <a:pt x="252" y="123"/>
                  <a:pt x="252" y="122"/>
                  <a:pt x="251" y="122"/>
                </a:cubicBezTo>
                <a:cubicBezTo>
                  <a:pt x="242" y="119"/>
                  <a:pt x="236" y="133"/>
                  <a:pt x="233" y="139"/>
                </a:cubicBezTo>
                <a:cubicBezTo>
                  <a:pt x="228" y="151"/>
                  <a:pt x="225" y="163"/>
                  <a:pt x="226" y="176"/>
                </a:cubicBezTo>
                <a:cubicBezTo>
                  <a:pt x="225" y="176"/>
                  <a:pt x="225" y="176"/>
                  <a:pt x="225" y="176"/>
                </a:cubicBezTo>
                <a:cubicBezTo>
                  <a:pt x="224" y="176"/>
                  <a:pt x="224" y="176"/>
                  <a:pt x="224" y="175"/>
                </a:cubicBezTo>
                <a:cubicBezTo>
                  <a:pt x="224" y="175"/>
                  <a:pt x="224" y="175"/>
                  <a:pt x="224" y="175"/>
                </a:cubicBezTo>
                <a:cubicBezTo>
                  <a:pt x="220" y="153"/>
                  <a:pt x="226" y="114"/>
                  <a:pt x="252" y="107"/>
                </a:cubicBezTo>
                <a:cubicBezTo>
                  <a:pt x="253" y="107"/>
                  <a:pt x="253" y="107"/>
                  <a:pt x="253" y="106"/>
                </a:cubicBezTo>
                <a:cubicBezTo>
                  <a:pt x="264" y="129"/>
                  <a:pt x="259" y="176"/>
                  <a:pt x="228" y="176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0620457" y="5113573"/>
            <a:ext cx="960438" cy="704850"/>
            <a:chOff x="3108325" y="1993900"/>
            <a:chExt cx="960438" cy="704850"/>
          </a:xfrm>
        </p:grpSpPr>
        <p:sp>
          <p:nvSpPr>
            <p:cNvPr id="12" name="Freeform 24"/>
            <p:cNvSpPr>
              <a:spLocks noEditPoints="1"/>
            </p:cNvSpPr>
            <p:nvPr/>
          </p:nvSpPr>
          <p:spPr bwMode="auto">
            <a:xfrm>
              <a:off x="3108325" y="1993900"/>
              <a:ext cx="960438" cy="704850"/>
            </a:xfrm>
            <a:custGeom>
              <a:avLst/>
              <a:gdLst>
                <a:gd name="T0" fmla="*/ 190 w 227"/>
                <a:gd name="T1" fmla="*/ 2 h 166"/>
                <a:gd name="T2" fmla="*/ 136 w 227"/>
                <a:gd name="T3" fmla="*/ 3 h 166"/>
                <a:gd name="T4" fmla="*/ 75 w 227"/>
                <a:gd name="T5" fmla="*/ 9 h 166"/>
                <a:gd name="T6" fmla="*/ 1 w 227"/>
                <a:gd name="T7" fmla="*/ 85 h 166"/>
                <a:gd name="T8" fmla="*/ 43 w 227"/>
                <a:gd name="T9" fmla="*/ 92 h 166"/>
                <a:gd name="T10" fmla="*/ 78 w 227"/>
                <a:gd name="T11" fmla="*/ 156 h 166"/>
                <a:gd name="T12" fmla="*/ 184 w 227"/>
                <a:gd name="T13" fmla="*/ 107 h 166"/>
                <a:gd name="T14" fmla="*/ 169 w 227"/>
                <a:gd name="T15" fmla="*/ 38 h 166"/>
                <a:gd name="T16" fmla="*/ 214 w 227"/>
                <a:gd name="T17" fmla="*/ 121 h 166"/>
                <a:gd name="T18" fmla="*/ 214 w 227"/>
                <a:gd name="T19" fmla="*/ 85 h 166"/>
                <a:gd name="T20" fmla="*/ 195 w 227"/>
                <a:gd name="T21" fmla="*/ 3 h 166"/>
                <a:gd name="T22" fmla="*/ 65 w 227"/>
                <a:gd name="T23" fmla="*/ 92 h 166"/>
                <a:gd name="T24" fmla="*/ 47 w 227"/>
                <a:gd name="T25" fmla="*/ 92 h 166"/>
                <a:gd name="T26" fmla="*/ 180 w 227"/>
                <a:gd name="T27" fmla="*/ 108 h 166"/>
                <a:gd name="T28" fmla="*/ 108 w 227"/>
                <a:gd name="T29" fmla="*/ 151 h 166"/>
                <a:gd name="T30" fmla="*/ 80 w 227"/>
                <a:gd name="T31" fmla="*/ 153 h 166"/>
                <a:gd name="T32" fmla="*/ 79 w 227"/>
                <a:gd name="T33" fmla="*/ 152 h 166"/>
                <a:gd name="T34" fmla="*/ 100 w 227"/>
                <a:gd name="T35" fmla="*/ 137 h 166"/>
                <a:gd name="T36" fmla="*/ 96 w 227"/>
                <a:gd name="T37" fmla="*/ 128 h 166"/>
                <a:gd name="T38" fmla="*/ 67 w 227"/>
                <a:gd name="T39" fmla="*/ 128 h 166"/>
                <a:gd name="T40" fmla="*/ 67 w 227"/>
                <a:gd name="T41" fmla="*/ 126 h 166"/>
                <a:gd name="T42" fmla="*/ 92 w 227"/>
                <a:gd name="T43" fmla="*/ 105 h 166"/>
                <a:gd name="T44" fmla="*/ 73 w 227"/>
                <a:gd name="T45" fmla="*/ 93 h 166"/>
                <a:gd name="T46" fmla="*/ 117 w 227"/>
                <a:gd name="T47" fmla="*/ 93 h 166"/>
                <a:gd name="T48" fmla="*/ 120 w 227"/>
                <a:gd name="T49" fmla="*/ 91 h 166"/>
                <a:gd name="T50" fmla="*/ 159 w 227"/>
                <a:gd name="T51" fmla="*/ 50 h 166"/>
                <a:gd name="T52" fmla="*/ 206 w 227"/>
                <a:gd name="T53" fmla="*/ 105 h 166"/>
                <a:gd name="T54" fmla="*/ 217 w 227"/>
                <a:gd name="T55" fmla="*/ 114 h 166"/>
                <a:gd name="T56" fmla="*/ 171 w 227"/>
                <a:gd name="T57" fmla="*/ 36 h 166"/>
                <a:gd name="T58" fmla="*/ 119 w 227"/>
                <a:gd name="T59" fmla="*/ 88 h 166"/>
                <a:gd name="T60" fmla="*/ 111 w 227"/>
                <a:gd name="T61" fmla="*/ 83 h 166"/>
                <a:gd name="T62" fmla="*/ 96 w 227"/>
                <a:gd name="T63" fmla="*/ 88 h 166"/>
                <a:gd name="T64" fmla="*/ 94 w 227"/>
                <a:gd name="T65" fmla="*/ 81 h 166"/>
                <a:gd name="T66" fmla="*/ 77 w 227"/>
                <a:gd name="T67" fmla="*/ 81 h 166"/>
                <a:gd name="T68" fmla="*/ 40 w 227"/>
                <a:gd name="T69" fmla="*/ 88 h 166"/>
                <a:gd name="T70" fmla="*/ 37 w 227"/>
                <a:gd name="T71" fmla="*/ 88 h 166"/>
                <a:gd name="T72" fmla="*/ 40 w 227"/>
                <a:gd name="T73" fmla="*/ 76 h 166"/>
                <a:gd name="T74" fmla="*/ 5 w 227"/>
                <a:gd name="T75" fmla="*/ 87 h 166"/>
                <a:gd name="T76" fmla="*/ 35 w 227"/>
                <a:gd name="T77" fmla="*/ 64 h 166"/>
                <a:gd name="T78" fmla="*/ 57 w 227"/>
                <a:gd name="T79" fmla="*/ 48 h 166"/>
                <a:gd name="T80" fmla="*/ 48 w 227"/>
                <a:gd name="T81" fmla="*/ 43 h 166"/>
                <a:gd name="T82" fmla="*/ 52 w 227"/>
                <a:gd name="T83" fmla="*/ 39 h 166"/>
                <a:gd name="T84" fmla="*/ 83 w 227"/>
                <a:gd name="T85" fmla="*/ 15 h 166"/>
                <a:gd name="T86" fmla="*/ 144 w 227"/>
                <a:gd name="T87" fmla="*/ 7 h 166"/>
                <a:gd name="T88" fmla="*/ 119 w 227"/>
                <a:gd name="T89" fmla="*/ 8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7" h="166">
                  <a:moveTo>
                    <a:pt x="194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2" y="0"/>
                    <a:pt x="191" y="1"/>
                    <a:pt x="190" y="2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84" y="1"/>
                    <a:pt x="169" y="2"/>
                    <a:pt x="167" y="2"/>
                  </a:cubicBezTo>
                  <a:cubicBezTo>
                    <a:pt x="157" y="2"/>
                    <a:pt x="146" y="2"/>
                    <a:pt x="136" y="3"/>
                  </a:cubicBezTo>
                  <a:cubicBezTo>
                    <a:pt x="116" y="4"/>
                    <a:pt x="95" y="4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4" y="9"/>
                    <a:pt x="74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49" y="34"/>
                    <a:pt x="25" y="60"/>
                    <a:pt x="1" y="85"/>
                  </a:cubicBezTo>
                  <a:cubicBezTo>
                    <a:pt x="0" y="86"/>
                    <a:pt x="1" y="87"/>
                    <a:pt x="2" y="88"/>
                  </a:cubicBezTo>
                  <a:cubicBezTo>
                    <a:pt x="1" y="89"/>
                    <a:pt x="2" y="90"/>
                    <a:pt x="3" y="90"/>
                  </a:cubicBezTo>
                  <a:cubicBezTo>
                    <a:pt x="16" y="91"/>
                    <a:pt x="30" y="92"/>
                    <a:pt x="43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53" y="113"/>
                    <a:pt x="64" y="136"/>
                    <a:pt x="77" y="155"/>
                  </a:cubicBezTo>
                  <a:cubicBezTo>
                    <a:pt x="77" y="155"/>
                    <a:pt x="77" y="156"/>
                    <a:pt x="78" y="156"/>
                  </a:cubicBezTo>
                  <a:cubicBezTo>
                    <a:pt x="100" y="166"/>
                    <a:pt x="122" y="159"/>
                    <a:pt x="143" y="149"/>
                  </a:cubicBezTo>
                  <a:cubicBezTo>
                    <a:pt x="162" y="141"/>
                    <a:pt x="180" y="131"/>
                    <a:pt x="185" y="109"/>
                  </a:cubicBezTo>
                  <a:cubicBezTo>
                    <a:pt x="185" y="108"/>
                    <a:pt x="184" y="108"/>
                    <a:pt x="184" y="107"/>
                  </a:cubicBezTo>
                  <a:cubicBezTo>
                    <a:pt x="184" y="107"/>
                    <a:pt x="184" y="107"/>
                    <a:pt x="184" y="107"/>
                  </a:cubicBezTo>
                  <a:cubicBezTo>
                    <a:pt x="175" y="87"/>
                    <a:pt x="168" y="68"/>
                    <a:pt x="162" y="47"/>
                  </a:cubicBezTo>
                  <a:cubicBezTo>
                    <a:pt x="165" y="44"/>
                    <a:pt x="167" y="41"/>
                    <a:pt x="169" y="38"/>
                  </a:cubicBezTo>
                  <a:cubicBezTo>
                    <a:pt x="187" y="52"/>
                    <a:pt x="197" y="69"/>
                    <a:pt x="205" y="90"/>
                  </a:cubicBezTo>
                  <a:cubicBezTo>
                    <a:pt x="205" y="91"/>
                    <a:pt x="205" y="91"/>
                    <a:pt x="205" y="91"/>
                  </a:cubicBezTo>
                  <a:cubicBezTo>
                    <a:pt x="199" y="101"/>
                    <a:pt x="203" y="115"/>
                    <a:pt x="214" y="121"/>
                  </a:cubicBezTo>
                  <a:cubicBezTo>
                    <a:pt x="215" y="121"/>
                    <a:pt x="216" y="121"/>
                    <a:pt x="216" y="121"/>
                  </a:cubicBezTo>
                  <a:cubicBezTo>
                    <a:pt x="227" y="112"/>
                    <a:pt x="226" y="94"/>
                    <a:pt x="214" y="86"/>
                  </a:cubicBezTo>
                  <a:cubicBezTo>
                    <a:pt x="214" y="86"/>
                    <a:pt x="214" y="85"/>
                    <a:pt x="214" y="85"/>
                  </a:cubicBezTo>
                  <a:cubicBezTo>
                    <a:pt x="212" y="62"/>
                    <a:pt x="196" y="41"/>
                    <a:pt x="175" y="32"/>
                  </a:cubicBezTo>
                  <a:cubicBezTo>
                    <a:pt x="182" y="23"/>
                    <a:pt x="188" y="14"/>
                    <a:pt x="195" y="5"/>
                  </a:cubicBezTo>
                  <a:cubicBezTo>
                    <a:pt x="195" y="4"/>
                    <a:pt x="195" y="4"/>
                    <a:pt x="195" y="3"/>
                  </a:cubicBezTo>
                  <a:cubicBezTo>
                    <a:pt x="195" y="2"/>
                    <a:pt x="195" y="1"/>
                    <a:pt x="194" y="0"/>
                  </a:cubicBezTo>
                  <a:close/>
                  <a:moveTo>
                    <a:pt x="47" y="92"/>
                  </a:moveTo>
                  <a:cubicBezTo>
                    <a:pt x="53" y="92"/>
                    <a:pt x="59" y="92"/>
                    <a:pt x="65" y="92"/>
                  </a:cubicBezTo>
                  <a:cubicBezTo>
                    <a:pt x="66" y="92"/>
                    <a:pt x="67" y="92"/>
                    <a:pt x="69" y="92"/>
                  </a:cubicBezTo>
                  <a:cubicBezTo>
                    <a:pt x="63" y="94"/>
                    <a:pt x="57" y="97"/>
                    <a:pt x="51" y="99"/>
                  </a:cubicBezTo>
                  <a:cubicBezTo>
                    <a:pt x="50" y="97"/>
                    <a:pt x="49" y="94"/>
                    <a:pt x="47" y="92"/>
                  </a:cubicBezTo>
                  <a:close/>
                  <a:moveTo>
                    <a:pt x="180" y="108"/>
                  </a:moveTo>
                  <a:cubicBezTo>
                    <a:pt x="180" y="108"/>
                    <a:pt x="180" y="108"/>
                    <a:pt x="180" y="108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75" y="131"/>
                    <a:pt x="154" y="140"/>
                    <a:pt x="135" y="148"/>
                  </a:cubicBezTo>
                  <a:cubicBezTo>
                    <a:pt x="121" y="154"/>
                    <a:pt x="108" y="158"/>
                    <a:pt x="94" y="156"/>
                  </a:cubicBezTo>
                  <a:cubicBezTo>
                    <a:pt x="99" y="155"/>
                    <a:pt x="104" y="154"/>
                    <a:pt x="108" y="151"/>
                  </a:cubicBezTo>
                  <a:cubicBezTo>
                    <a:pt x="109" y="151"/>
                    <a:pt x="109" y="150"/>
                    <a:pt x="108" y="150"/>
                  </a:cubicBezTo>
                  <a:cubicBezTo>
                    <a:pt x="102" y="152"/>
                    <a:pt x="96" y="154"/>
                    <a:pt x="90" y="156"/>
                  </a:cubicBezTo>
                  <a:cubicBezTo>
                    <a:pt x="87" y="155"/>
                    <a:pt x="83" y="154"/>
                    <a:pt x="80" y="153"/>
                  </a:cubicBezTo>
                  <a:cubicBezTo>
                    <a:pt x="90" y="151"/>
                    <a:pt x="101" y="147"/>
                    <a:pt x="111" y="143"/>
                  </a:cubicBezTo>
                  <a:cubicBezTo>
                    <a:pt x="112" y="143"/>
                    <a:pt x="112" y="142"/>
                    <a:pt x="111" y="142"/>
                  </a:cubicBezTo>
                  <a:cubicBezTo>
                    <a:pt x="100" y="145"/>
                    <a:pt x="89" y="148"/>
                    <a:pt x="79" y="152"/>
                  </a:cubicBezTo>
                  <a:cubicBezTo>
                    <a:pt x="78" y="150"/>
                    <a:pt x="77" y="148"/>
                    <a:pt x="77" y="147"/>
                  </a:cubicBezTo>
                  <a:cubicBezTo>
                    <a:pt x="85" y="145"/>
                    <a:pt x="93" y="142"/>
                    <a:pt x="101" y="138"/>
                  </a:cubicBezTo>
                  <a:cubicBezTo>
                    <a:pt x="101" y="138"/>
                    <a:pt x="101" y="137"/>
                    <a:pt x="100" y="137"/>
                  </a:cubicBezTo>
                  <a:cubicBezTo>
                    <a:pt x="92" y="140"/>
                    <a:pt x="84" y="143"/>
                    <a:pt x="76" y="145"/>
                  </a:cubicBezTo>
                  <a:cubicBezTo>
                    <a:pt x="75" y="143"/>
                    <a:pt x="74" y="140"/>
                    <a:pt x="73" y="138"/>
                  </a:cubicBezTo>
                  <a:cubicBezTo>
                    <a:pt x="80" y="134"/>
                    <a:pt x="88" y="132"/>
                    <a:pt x="96" y="128"/>
                  </a:cubicBezTo>
                  <a:cubicBezTo>
                    <a:pt x="96" y="128"/>
                    <a:pt x="96" y="127"/>
                    <a:pt x="95" y="127"/>
                  </a:cubicBezTo>
                  <a:cubicBezTo>
                    <a:pt x="87" y="129"/>
                    <a:pt x="79" y="133"/>
                    <a:pt x="72" y="137"/>
                  </a:cubicBezTo>
                  <a:cubicBezTo>
                    <a:pt x="71" y="134"/>
                    <a:pt x="69" y="131"/>
                    <a:pt x="67" y="128"/>
                  </a:cubicBezTo>
                  <a:cubicBezTo>
                    <a:pt x="73" y="126"/>
                    <a:pt x="79" y="124"/>
                    <a:pt x="85" y="121"/>
                  </a:cubicBezTo>
                  <a:cubicBezTo>
                    <a:pt x="85" y="121"/>
                    <a:pt x="85" y="120"/>
                    <a:pt x="84" y="120"/>
                  </a:cubicBezTo>
                  <a:cubicBezTo>
                    <a:pt x="78" y="122"/>
                    <a:pt x="73" y="124"/>
                    <a:pt x="67" y="126"/>
                  </a:cubicBezTo>
                  <a:cubicBezTo>
                    <a:pt x="65" y="124"/>
                    <a:pt x="64" y="121"/>
                    <a:pt x="62" y="118"/>
                  </a:cubicBezTo>
                  <a:cubicBezTo>
                    <a:pt x="72" y="114"/>
                    <a:pt x="82" y="110"/>
                    <a:pt x="92" y="106"/>
                  </a:cubicBezTo>
                  <a:cubicBezTo>
                    <a:pt x="93" y="106"/>
                    <a:pt x="92" y="104"/>
                    <a:pt x="92" y="105"/>
                  </a:cubicBezTo>
                  <a:cubicBezTo>
                    <a:pt x="81" y="108"/>
                    <a:pt x="71" y="112"/>
                    <a:pt x="62" y="117"/>
                  </a:cubicBezTo>
                  <a:cubicBezTo>
                    <a:pt x="58" y="111"/>
                    <a:pt x="55" y="106"/>
                    <a:pt x="52" y="100"/>
                  </a:cubicBezTo>
                  <a:cubicBezTo>
                    <a:pt x="59" y="98"/>
                    <a:pt x="66" y="95"/>
                    <a:pt x="73" y="93"/>
                  </a:cubicBezTo>
                  <a:cubicBezTo>
                    <a:pt x="83" y="93"/>
                    <a:pt x="97" y="95"/>
                    <a:pt x="107" y="93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10" y="94"/>
                    <a:pt x="114" y="93"/>
                    <a:pt x="117" y="93"/>
                  </a:cubicBezTo>
                  <a:cubicBezTo>
                    <a:pt x="118" y="93"/>
                    <a:pt x="118" y="92"/>
                    <a:pt x="118" y="92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20" y="92"/>
                    <a:pt x="120" y="92"/>
                    <a:pt x="120" y="91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0" y="91"/>
                    <a:pt x="121" y="91"/>
                  </a:cubicBezTo>
                  <a:cubicBezTo>
                    <a:pt x="134" y="78"/>
                    <a:pt x="147" y="65"/>
                    <a:pt x="159" y="50"/>
                  </a:cubicBezTo>
                  <a:cubicBezTo>
                    <a:pt x="163" y="70"/>
                    <a:pt x="170" y="90"/>
                    <a:pt x="180" y="108"/>
                  </a:cubicBezTo>
                  <a:close/>
                  <a:moveTo>
                    <a:pt x="217" y="114"/>
                  </a:moveTo>
                  <a:cubicBezTo>
                    <a:pt x="213" y="121"/>
                    <a:pt x="207" y="109"/>
                    <a:pt x="206" y="105"/>
                  </a:cubicBezTo>
                  <a:cubicBezTo>
                    <a:pt x="205" y="99"/>
                    <a:pt x="207" y="93"/>
                    <a:pt x="212" y="88"/>
                  </a:cubicBezTo>
                  <a:cubicBezTo>
                    <a:pt x="212" y="88"/>
                    <a:pt x="212" y="89"/>
                    <a:pt x="212" y="89"/>
                  </a:cubicBezTo>
                  <a:cubicBezTo>
                    <a:pt x="220" y="94"/>
                    <a:pt x="222" y="106"/>
                    <a:pt x="217" y="114"/>
                  </a:cubicBezTo>
                  <a:close/>
                  <a:moveTo>
                    <a:pt x="211" y="85"/>
                  </a:moveTo>
                  <a:cubicBezTo>
                    <a:pt x="210" y="86"/>
                    <a:pt x="209" y="87"/>
                    <a:pt x="208" y="88"/>
                  </a:cubicBezTo>
                  <a:cubicBezTo>
                    <a:pt x="204" y="67"/>
                    <a:pt x="189" y="48"/>
                    <a:pt x="171" y="36"/>
                  </a:cubicBezTo>
                  <a:cubicBezTo>
                    <a:pt x="172" y="35"/>
                    <a:pt x="173" y="34"/>
                    <a:pt x="173" y="33"/>
                  </a:cubicBezTo>
                  <a:cubicBezTo>
                    <a:pt x="194" y="45"/>
                    <a:pt x="206" y="62"/>
                    <a:pt x="211" y="85"/>
                  </a:cubicBezTo>
                  <a:close/>
                  <a:moveTo>
                    <a:pt x="119" y="88"/>
                  </a:moveTo>
                  <a:cubicBezTo>
                    <a:pt x="119" y="88"/>
                    <a:pt x="119" y="88"/>
                    <a:pt x="119" y="88"/>
                  </a:cubicBezTo>
                  <a:cubicBezTo>
                    <a:pt x="112" y="88"/>
                    <a:pt x="105" y="88"/>
                    <a:pt x="99" y="88"/>
                  </a:cubicBezTo>
                  <a:cubicBezTo>
                    <a:pt x="103" y="87"/>
                    <a:pt x="107" y="85"/>
                    <a:pt x="111" y="83"/>
                  </a:cubicBezTo>
                  <a:cubicBezTo>
                    <a:pt x="111" y="83"/>
                    <a:pt x="111" y="82"/>
                    <a:pt x="110" y="82"/>
                  </a:cubicBezTo>
                  <a:cubicBezTo>
                    <a:pt x="106" y="84"/>
                    <a:pt x="101" y="86"/>
                    <a:pt x="96" y="87"/>
                  </a:cubicBezTo>
                  <a:cubicBezTo>
                    <a:pt x="96" y="87"/>
                    <a:pt x="96" y="88"/>
                    <a:pt x="96" y="88"/>
                  </a:cubicBezTo>
                  <a:cubicBezTo>
                    <a:pt x="91" y="88"/>
                    <a:pt x="86" y="88"/>
                    <a:pt x="80" y="88"/>
                  </a:cubicBezTo>
                  <a:cubicBezTo>
                    <a:pt x="85" y="87"/>
                    <a:pt x="90" y="85"/>
                    <a:pt x="94" y="82"/>
                  </a:cubicBezTo>
                  <a:cubicBezTo>
                    <a:pt x="95" y="82"/>
                    <a:pt x="95" y="81"/>
                    <a:pt x="94" y="81"/>
                  </a:cubicBezTo>
                  <a:cubicBezTo>
                    <a:pt x="89" y="83"/>
                    <a:pt x="84" y="86"/>
                    <a:pt x="78" y="88"/>
                  </a:cubicBezTo>
                  <a:cubicBezTo>
                    <a:pt x="73" y="88"/>
                    <a:pt x="67" y="88"/>
                    <a:pt x="61" y="88"/>
                  </a:cubicBezTo>
                  <a:cubicBezTo>
                    <a:pt x="66" y="86"/>
                    <a:pt x="71" y="84"/>
                    <a:pt x="77" y="81"/>
                  </a:cubicBezTo>
                  <a:cubicBezTo>
                    <a:pt x="77" y="81"/>
                    <a:pt x="77" y="80"/>
                    <a:pt x="76" y="81"/>
                  </a:cubicBezTo>
                  <a:cubicBezTo>
                    <a:pt x="70" y="83"/>
                    <a:pt x="63" y="86"/>
                    <a:pt x="57" y="88"/>
                  </a:cubicBezTo>
                  <a:cubicBezTo>
                    <a:pt x="51" y="88"/>
                    <a:pt x="46" y="88"/>
                    <a:pt x="40" y="88"/>
                  </a:cubicBezTo>
                  <a:cubicBezTo>
                    <a:pt x="52" y="83"/>
                    <a:pt x="64" y="79"/>
                    <a:pt x="75" y="73"/>
                  </a:cubicBezTo>
                  <a:cubicBezTo>
                    <a:pt x="76" y="73"/>
                    <a:pt x="76" y="72"/>
                    <a:pt x="75" y="72"/>
                  </a:cubicBezTo>
                  <a:cubicBezTo>
                    <a:pt x="62" y="78"/>
                    <a:pt x="50" y="83"/>
                    <a:pt x="37" y="88"/>
                  </a:cubicBezTo>
                  <a:cubicBezTo>
                    <a:pt x="30" y="88"/>
                    <a:pt x="23" y="87"/>
                    <a:pt x="16" y="87"/>
                  </a:cubicBezTo>
                  <a:cubicBezTo>
                    <a:pt x="24" y="84"/>
                    <a:pt x="32" y="81"/>
                    <a:pt x="40" y="77"/>
                  </a:cubicBezTo>
                  <a:cubicBezTo>
                    <a:pt x="41" y="77"/>
                    <a:pt x="40" y="76"/>
                    <a:pt x="40" y="76"/>
                  </a:cubicBezTo>
                  <a:cubicBezTo>
                    <a:pt x="31" y="80"/>
                    <a:pt x="22" y="84"/>
                    <a:pt x="13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7"/>
                    <a:pt x="8" y="87"/>
                    <a:pt x="5" y="87"/>
                  </a:cubicBezTo>
                  <a:cubicBezTo>
                    <a:pt x="9" y="83"/>
                    <a:pt x="14" y="78"/>
                    <a:pt x="18" y="74"/>
                  </a:cubicBezTo>
                  <a:cubicBezTo>
                    <a:pt x="24" y="71"/>
                    <a:pt x="30" y="69"/>
                    <a:pt x="36" y="65"/>
                  </a:cubicBezTo>
                  <a:cubicBezTo>
                    <a:pt x="36" y="65"/>
                    <a:pt x="36" y="64"/>
                    <a:pt x="35" y="64"/>
                  </a:cubicBezTo>
                  <a:cubicBezTo>
                    <a:pt x="30" y="67"/>
                    <a:pt x="25" y="69"/>
                    <a:pt x="20" y="71"/>
                  </a:cubicBezTo>
                  <a:cubicBezTo>
                    <a:pt x="24" y="68"/>
                    <a:pt x="28" y="64"/>
                    <a:pt x="32" y="60"/>
                  </a:cubicBezTo>
                  <a:cubicBezTo>
                    <a:pt x="40" y="56"/>
                    <a:pt x="49" y="52"/>
                    <a:pt x="57" y="48"/>
                  </a:cubicBezTo>
                  <a:cubicBezTo>
                    <a:pt x="58" y="47"/>
                    <a:pt x="57" y="46"/>
                    <a:pt x="57" y="47"/>
                  </a:cubicBezTo>
                  <a:cubicBezTo>
                    <a:pt x="49" y="50"/>
                    <a:pt x="42" y="54"/>
                    <a:pt x="34" y="57"/>
                  </a:cubicBezTo>
                  <a:cubicBezTo>
                    <a:pt x="39" y="52"/>
                    <a:pt x="44" y="47"/>
                    <a:pt x="48" y="43"/>
                  </a:cubicBezTo>
                  <a:cubicBezTo>
                    <a:pt x="54" y="39"/>
                    <a:pt x="60" y="36"/>
                    <a:pt x="65" y="32"/>
                  </a:cubicBezTo>
                  <a:cubicBezTo>
                    <a:pt x="66" y="32"/>
                    <a:pt x="65" y="31"/>
                    <a:pt x="65" y="31"/>
                  </a:cubicBezTo>
                  <a:cubicBezTo>
                    <a:pt x="60" y="34"/>
                    <a:pt x="56" y="36"/>
                    <a:pt x="52" y="39"/>
                  </a:cubicBezTo>
                  <a:cubicBezTo>
                    <a:pt x="56" y="34"/>
                    <a:pt x="61" y="30"/>
                    <a:pt x="65" y="25"/>
                  </a:cubicBezTo>
                  <a:cubicBezTo>
                    <a:pt x="71" y="23"/>
                    <a:pt x="78" y="20"/>
                    <a:pt x="84" y="16"/>
                  </a:cubicBezTo>
                  <a:cubicBezTo>
                    <a:pt x="84" y="16"/>
                    <a:pt x="84" y="15"/>
                    <a:pt x="83" y="15"/>
                  </a:cubicBezTo>
                  <a:cubicBezTo>
                    <a:pt x="78" y="18"/>
                    <a:pt x="73" y="20"/>
                    <a:pt x="68" y="22"/>
                  </a:cubicBezTo>
                  <a:cubicBezTo>
                    <a:pt x="71" y="19"/>
                    <a:pt x="74" y="16"/>
                    <a:pt x="77" y="12"/>
                  </a:cubicBezTo>
                  <a:cubicBezTo>
                    <a:pt x="99" y="9"/>
                    <a:pt x="122" y="8"/>
                    <a:pt x="144" y="7"/>
                  </a:cubicBezTo>
                  <a:cubicBezTo>
                    <a:pt x="155" y="7"/>
                    <a:pt x="165" y="6"/>
                    <a:pt x="176" y="6"/>
                  </a:cubicBezTo>
                  <a:cubicBezTo>
                    <a:pt x="180" y="6"/>
                    <a:pt x="184" y="7"/>
                    <a:pt x="188" y="6"/>
                  </a:cubicBezTo>
                  <a:cubicBezTo>
                    <a:pt x="166" y="34"/>
                    <a:pt x="143" y="61"/>
                    <a:pt x="119" y="8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25"/>
            <p:cNvSpPr>
              <a:spLocks/>
            </p:cNvSpPr>
            <p:nvPr/>
          </p:nvSpPr>
          <p:spPr bwMode="auto">
            <a:xfrm>
              <a:off x="3344863" y="2427288"/>
              <a:ext cx="80963" cy="28575"/>
            </a:xfrm>
            <a:custGeom>
              <a:avLst/>
              <a:gdLst>
                <a:gd name="T0" fmla="*/ 18 w 19"/>
                <a:gd name="T1" fmla="*/ 0 h 7"/>
                <a:gd name="T2" fmla="*/ 1 w 19"/>
                <a:gd name="T3" fmla="*/ 5 h 7"/>
                <a:gd name="T4" fmla="*/ 2 w 19"/>
                <a:gd name="T5" fmla="*/ 6 h 7"/>
                <a:gd name="T6" fmla="*/ 18 w 19"/>
                <a:gd name="T7" fmla="*/ 1 h 7"/>
                <a:gd name="T8" fmla="*/ 18 w 1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8" y="0"/>
                  </a:moveTo>
                  <a:cubicBezTo>
                    <a:pt x="12" y="1"/>
                    <a:pt x="6" y="2"/>
                    <a:pt x="1" y="5"/>
                  </a:cubicBezTo>
                  <a:cubicBezTo>
                    <a:pt x="0" y="5"/>
                    <a:pt x="1" y="7"/>
                    <a:pt x="2" y="6"/>
                  </a:cubicBezTo>
                  <a:cubicBezTo>
                    <a:pt x="7" y="4"/>
                    <a:pt x="12" y="2"/>
                    <a:pt x="18" y="1"/>
                  </a:cubicBezTo>
                  <a:cubicBezTo>
                    <a:pt x="19" y="1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766349" y="5058743"/>
            <a:ext cx="771525" cy="915988"/>
            <a:chOff x="9729788" y="11133138"/>
            <a:chExt cx="771525" cy="915988"/>
          </a:xfrm>
        </p:grpSpPr>
        <p:sp>
          <p:nvSpPr>
            <p:cNvPr id="15" name="Freeform 26"/>
            <p:cNvSpPr>
              <a:spLocks noEditPoints="1"/>
            </p:cNvSpPr>
            <p:nvPr/>
          </p:nvSpPr>
          <p:spPr bwMode="auto">
            <a:xfrm>
              <a:off x="9729788" y="11133138"/>
              <a:ext cx="771525" cy="915988"/>
            </a:xfrm>
            <a:custGeom>
              <a:avLst/>
              <a:gdLst>
                <a:gd name="T0" fmla="*/ 181 w 182"/>
                <a:gd name="T1" fmla="*/ 103 h 216"/>
                <a:gd name="T2" fmla="*/ 171 w 182"/>
                <a:gd name="T3" fmla="*/ 46 h 216"/>
                <a:gd name="T4" fmla="*/ 102 w 182"/>
                <a:gd name="T5" fmla="*/ 1 h 216"/>
                <a:gd name="T6" fmla="*/ 17 w 182"/>
                <a:gd name="T7" fmla="*/ 124 h 216"/>
                <a:gd name="T8" fmla="*/ 15 w 182"/>
                <a:gd name="T9" fmla="*/ 125 h 216"/>
                <a:gd name="T10" fmla="*/ 1 w 182"/>
                <a:gd name="T11" fmla="*/ 146 h 216"/>
                <a:gd name="T12" fmla="*/ 44 w 182"/>
                <a:gd name="T13" fmla="*/ 177 h 216"/>
                <a:gd name="T14" fmla="*/ 107 w 182"/>
                <a:gd name="T15" fmla="*/ 213 h 216"/>
                <a:gd name="T16" fmla="*/ 176 w 182"/>
                <a:gd name="T17" fmla="*/ 97 h 216"/>
                <a:gd name="T18" fmla="*/ 157 w 182"/>
                <a:gd name="T19" fmla="*/ 85 h 216"/>
                <a:gd name="T20" fmla="*/ 151 w 182"/>
                <a:gd name="T21" fmla="*/ 80 h 216"/>
                <a:gd name="T22" fmla="*/ 161 w 182"/>
                <a:gd name="T23" fmla="*/ 64 h 216"/>
                <a:gd name="T24" fmla="*/ 176 w 182"/>
                <a:gd name="T25" fmla="*/ 97 h 216"/>
                <a:gd name="T26" fmla="*/ 31 w 182"/>
                <a:gd name="T27" fmla="*/ 163 h 216"/>
                <a:gd name="T28" fmla="*/ 7 w 182"/>
                <a:gd name="T29" fmla="*/ 144 h 216"/>
                <a:gd name="T30" fmla="*/ 35 w 182"/>
                <a:gd name="T31" fmla="*/ 158 h 216"/>
                <a:gd name="T32" fmla="*/ 13 w 182"/>
                <a:gd name="T33" fmla="*/ 136 h 216"/>
                <a:gd name="T34" fmla="*/ 25 w 182"/>
                <a:gd name="T35" fmla="*/ 142 h 216"/>
                <a:gd name="T36" fmla="*/ 19 w 182"/>
                <a:gd name="T37" fmla="*/ 127 h 216"/>
                <a:gd name="T38" fmla="*/ 50 w 182"/>
                <a:gd name="T39" fmla="*/ 142 h 216"/>
                <a:gd name="T40" fmla="*/ 26 w 182"/>
                <a:gd name="T41" fmla="*/ 118 h 216"/>
                <a:gd name="T42" fmla="*/ 41 w 182"/>
                <a:gd name="T43" fmla="*/ 126 h 216"/>
                <a:gd name="T44" fmla="*/ 33 w 182"/>
                <a:gd name="T45" fmla="*/ 108 h 216"/>
                <a:gd name="T46" fmla="*/ 70 w 182"/>
                <a:gd name="T47" fmla="*/ 129 h 216"/>
                <a:gd name="T48" fmla="*/ 39 w 182"/>
                <a:gd name="T49" fmla="*/ 100 h 216"/>
                <a:gd name="T50" fmla="*/ 58 w 182"/>
                <a:gd name="T51" fmla="*/ 110 h 216"/>
                <a:gd name="T52" fmla="*/ 47 w 182"/>
                <a:gd name="T53" fmla="*/ 88 h 216"/>
                <a:gd name="T54" fmla="*/ 78 w 182"/>
                <a:gd name="T55" fmla="*/ 110 h 216"/>
                <a:gd name="T56" fmla="*/ 48 w 182"/>
                <a:gd name="T57" fmla="*/ 88 h 216"/>
                <a:gd name="T58" fmla="*/ 61 w 182"/>
                <a:gd name="T59" fmla="*/ 68 h 216"/>
                <a:gd name="T60" fmla="*/ 78 w 182"/>
                <a:gd name="T61" fmla="*/ 77 h 216"/>
                <a:gd name="T62" fmla="*/ 68 w 182"/>
                <a:gd name="T63" fmla="*/ 59 h 216"/>
                <a:gd name="T64" fmla="*/ 94 w 182"/>
                <a:gd name="T65" fmla="*/ 72 h 216"/>
                <a:gd name="T66" fmla="*/ 75 w 182"/>
                <a:gd name="T67" fmla="*/ 48 h 216"/>
                <a:gd name="T68" fmla="*/ 93 w 182"/>
                <a:gd name="T69" fmla="*/ 57 h 216"/>
                <a:gd name="T70" fmla="*/ 82 w 182"/>
                <a:gd name="T71" fmla="*/ 37 h 216"/>
                <a:gd name="T72" fmla="*/ 104 w 182"/>
                <a:gd name="T73" fmla="*/ 49 h 216"/>
                <a:gd name="T74" fmla="*/ 88 w 182"/>
                <a:gd name="T75" fmla="*/ 27 h 216"/>
                <a:gd name="T76" fmla="*/ 104 w 182"/>
                <a:gd name="T77" fmla="*/ 36 h 216"/>
                <a:gd name="T78" fmla="*/ 94 w 182"/>
                <a:gd name="T79" fmla="*/ 17 h 216"/>
                <a:gd name="T80" fmla="*/ 115 w 182"/>
                <a:gd name="T81" fmla="*/ 28 h 216"/>
                <a:gd name="T82" fmla="*/ 101 w 182"/>
                <a:gd name="T83" fmla="*/ 4 h 216"/>
                <a:gd name="T84" fmla="*/ 156 w 182"/>
                <a:gd name="T85" fmla="*/ 65 h 216"/>
                <a:gd name="T86" fmla="*/ 147 w 182"/>
                <a:gd name="T87" fmla="*/ 83 h 216"/>
                <a:gd name="T88" fmla="*/ 175 w 182"/>
                <a:gd name="T89" fmla="*/ 101 h 216"/>
                <a:gd name="T90" fmla="*/ 177 w 182"/>
                <a:gd name="T91" fmla="*/ 101 h 216"/>
                <a:gd name="T92" fmla="*/ 177 w 182"/>
                <a:gd name="T93" fmla="*/ 103 h 216"/>
                <a:gd name="T94" fmla="*/ 56 w 182"/>
                <a:gd name="T95" fmla="*/ 17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2" h="216">
                  <a:moveTo>
                    <a:pt x="179" y="105"/>
                  </a:moveTo>
                  <a:cubicBezTo>
                    <a:pt x="180" y="105"/>
                    <a:pt x="182" y="104"/>
                    <a:pt x="181" y="103"/>
                  </a:cubicBezTo>
                  <a:cubicBezTo>
                    <a:pt x="177" y="85"/>
                    <a:pt x="174" y="66"/>
                    <a:pt x="173" y="47"/>
                  </a:cubicBezTo>
                  <a:cubicBezTo>
                    <a:pt x="173" y="46"/>
                    <a:pt x="172" y="46"/>
                    <a:pt x="171" y="46"/>
                  </a:cubicBezTo>
                  <a:cubicBezTo>
                    <a:pt x="171" y="46"/>
                    <a:pt x="171" y="45"/>
                    <a:pt x="170" y="45"/>
                  </a:cubicBezTo>
                  <a:cubicBezTo>
                    <a:pt x="147" y="31"/>
                    <a:pt x="123" y="18"/>
                    <a:pt x="102" y="1"/>
                  </a:cubicBezTo>
                  <a:cubicBezTo>
                    <a:pt x="101" y="0"/>
                    <a:pt x="99" y="2"/>
                    <a:pt x="100" y="3"/>
                  </a:cubicBezTo>
                  <a:cubicBezTo>
                    <a:pt x="72" y="43"/>
                    <a:pt x="46" y="84"/>
                    <a:pt x="17" y="124"/>
                  </a:cubicBezTo>
                  <a:cubicBezTo>
                    <a:pt x="17" y="124"/>
                    <a:pt x="16" y="124"/>
                    <a:pt x="16" y="124"/>
                  </a:cubicBezTo>
                  <a:cubicBezTo>
                    <a:pt x="15" y="123"/>
                    <a:pt x="15" y="124"/>
                    <a:pt x="15" y="125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11" y="132"/>
                    <a:pt x="6" y="139"/>
                    <a:pt x="1" y="146"/>
                  </a:cubicBezTo>
                  <a:cubicBezTo>
                    <a:pt x="0" y="147"/>
                    <a:pt x="1" y="149"/>
                    <a:pt x="3" y="149"/>
                  </a:cubicBezTo>
                  <a:cubicBezTo>
                    <a:pt x="10" y="160"/>
                    <a:pt x="33" y="169"/>
                    <a:pt x="44" y="177"/>
                  </a:cubicBezTo>
                  <a:cubicBezTo>
                    <a:pt x="64" y="189"/>
                    <a:pt x="85" y="202"/>
                    <a:pt x="105" y="215"/>
                  </a:cubicBezTo>
                  <a:cubicBezTo>
                    <a:pt x="106" y="216"/>
                    <a:pt x="107" y="215"/>
                    <a:pt x="107" y="213"/>
                  </a:cubicBezTo>
                  <a:cubicBezTo>
                    <a:pt x="133" y="179"/>
                    <a:pt x="156" y="141"/>
                    <a:pt x="179" y="105"/>
                  </a:cubicBezTo>
                  <a:close/>
                  <a:moveTo>
                    <a:pt x="176" y="97"/>
                  </a:moveTo>
                  <a:cubicBezTo>
                    <a:pt x="172" y="94"/>
                    <a:pt x="168" y="91"/>
                    <a:pt x="164" y="89"/>
                  </a:cubicBezTo>
                  <a:cubicBezTo>
                    <a:pt x="162" y="87"/>
                    <a:pt x="160" y="86"/>
                    <a:pt x="157" y="85"/>
                  </a:cubicBezTo>
                  <a:cubicBezTo>
                    <a:pt x="156" y="84"/>
                    <a:pt x="154" y="83"/>
                    <a:pt x="153" y="82"/>
                  </a:cubicBezTo>
                  <a:cubicBezTo>
                    <a:pt x="150" y="82"/>
                    <a:pt x="149" y="81"/>
                    <a:pt x="151" y="80"/>
                  </a:cubicBezTo>
                  <a:cubicBezTo>
                    <a:pt x="151" y="78"/>
                    <a:pt x="154" y="75"/>
                    <a:pt x="155" y="73"/>
                  </a:cubicBezTo>
                  <a:cubicBezTo>
                    <a:pt x="157" y="70"/>
                    <a:pt x="159" y="67"/>
                    <a:pt x="161" y="64"/>
                  </a:cubicBezTo>
                  <a:cubicBezTo>
                    <a:pt x="164" y="59"/>
                    <a:pt x="167" y="54"/>
                    <a:pt x="170" y="48"/>
                  </a:cubicBezTo>
                  <a:cubicBezTo>
                    <a:pt x="170" y="65"/>
                    <a:pt x="172" y="81"/>
                    <a:pt x="176" y="97"/>
                  </a:cubicBezTo>
                  <a:close/>
                  <a:moveTo>
                    <a:pt x="56" y="179"/>
                  </a:moveTo>
                  <a:cubicBezTo>
                    <a:pt x="48" y="174"/>
                    <a:pt x="39" y="169"/>
                    <a:pt x="31" y="163"/>
                  </a:cubicBezTo>
                  <a:cubicBezTo>
                    <a:pt x="27" y="161"/>
                    <a:pt x="7" y="152"/>
                    <a:pt x="5" y="147"/>
                  </a:cubicBezTo>
                  <a:cubicBezTo>
                    <a:pt x="5" y="146"/>
                    <a:pt x="6" y="145"/>
                    <a:pt x="7" y="144"/>
                  </a:cubicBezTo>
                  <a:cubicBezTo>
                    <a:pt x="15" y="150"/>
                    <a:pt x="25" y="155"/>
                    <a:pt x="34" y="159"/>
                  </a:cubicBezTo>
                  <a:cubicBezTo>
                    <a:pt x="35" y="160"/>
                    <a:pt x="36" y="158"/>
                    <a:pt x="35" y="158"/>
                  </a:cubicBezTo>
                  <a:cubicBezTo>
                    <a:pt x="26" y="153"/>
                    <a:pt x="17" y="148"/>
                    <a:pt x="8" y="142"/>
                  </a:cubicBezTo>
                  <a:cubicBezTo>
                    <a:pt x="9" y="140"/>
                    <a:pt x="11" y="138"/>
                    <a:pt x="13" y="136"/>
                  </a:cubicBezTo>
                  <a:cubicBezTo>
                    <a:pt x="16" y="139"/>
                    <a:pt x="20" y="141"/>
                    <a:pt x="25" y="143"/>
                  </a:cubicBezTo>
                  <a:cubicBezTo>
                    <a:pt x="26" y="144"/>
                    <a:pt x="26" y="143"/>
                    <a:pt x="25" y="142"/>
                  </a:cubicBezTo>
                  <a:cubicBezTo>
                    <a:pt x="21" y="140"/>
                    <a:pt x="17" y="138"/>
                    <a:pt x="13" y="135"/>
                  </a:cubicBezTo>
                  <a:cubicBezTo>
                    <a:pt x="15" y="132"/>
                    <a:pt x="17" y="130"/>
                    <a:pt x="19" y="127"/>
                  </a:cubicBezTo>
                  <a:cubicBezTo>
                    <a:pt x="29" y="132"/>
                    <a:pt x="39" y="138"/>
                    <a:pt x="49" y="143"/>
                  </a:cubicBezTo>
                  <a:cubicBezTo>
                    <a:pt x="50" y="144"/>
                    <a:pt x="50" y="143"/>
                    <a:pt x="50" y="142"/>
                  </a:cubicBezTo>
                  <a:cubicBezTo>
                    <a:pt x="40" y="137"/>
                    <a:pt x="30" y="131"/>
                    <a:pt x="20" y="126"/>
                  </a:cubicBezTo>
                  <a:cubicBezTo>
                    <a:pt x="22" y="123"/>
                    <a:pt x="24" y="121"/>
                    <a:pt x="26" y="118"/>
                  </a:cubicBezTo>
                  <a:cubicBezTo>
                    <a:pt x="30" y="122"/>
                    <a:pt x="36" y="125"/>
                    <a:pt x="40" y="127"/>
                  </a:cubicBezTo>
                  <a:cubicBezTo>
                    <a:pt x="41" y="128"/>
                    <a:pt x="42" y="127"/>
                    <a:pt x="41" y="126"/>
                  </a:cubicBezTo>
                  <a:cubicBezTo>
                    <a:pt x="37" y="123"/>
                    <a:pt x="31" y="119"/>
                    <a:pt x="26" y="118"/>
                  </a:cubicBezTo>
                  <a:cubicBezTo>
                    <a:pt x="29" y="115"/>
                    <a:pt x="31" y="111"/>
                    <a:pt x="33" y="108"/>
                  </a:cubicBezTo>
                  <a:cubicBezTo>
                    <a:pt x="45" y="115"/>
                    <a:pt x="57" y="123"/>
                    <a:pt x="69" y="130"/>
                  </a:cubicBezTo>
                  <a:cubicBezTo>
                    <a:pt x="70" y="130"/>
                    <a:pt x="71" y="129"/>
                    <a:pt x="70" y="129"/>
                  </a:cubicBezTo>
                  <a:cubicBezTo>
                    <a:pt x="58" y="121"/>
                    <a:pt x="46" y="114"/>
                    <a:pt x="34" y="108"/>
                  </a:cubicBezTo>
                  <a:cubicBezTo>
                    <a:pt x="36" y="105"/>
                    <a:pt x="37" y="102"/>
                    <a:pt x="39" y="100"/>
                  </a:cubicBezTo>
                  <a:cubicBezTo>
                    <a:pt x="46" y="103"/>
                    <a:pt x="51" y="107"/>
                    <a:pt x="57" y="111"/>
                  </a:cubicBezTo>
                  <a:cubicBezTo>
                    <a:pt x="58" y="112"/>
                    <a:pt x="59" y="111"/>
                    <a:pt x="58" y="110"/>
                  </a:cubicBezTo>
                  <a:cubicBezTo>
                    <a:pt x="52" y="106"/>
                    <a:pt x="46" y="102"/>
                    <a:pt x="40" y="99"/>
                  </a:cubicBezTo>
                  <a:cubicBezTo>
                    <a:pt x="42" y="95"/>
                    <a:pt x="45" y="92"/>
                    <a:pt x="47" y="88"/>
                  </a:cubicBezTo>
                  <a:cubicBezTo>
                    <a:pt x="47" y="89"/>
                    <a:pt x="47" y="89"/>
                    <a:pt x="48" y="89"/>
                  </a:cubicBezTo>
                  <a:cubicBezTo>
                    <a:pt x="58" y="96"/>
                    <a:pt x="68" y="103"/>
                    <a:pt x="78" y="110"/>
                  </a:cubicBezTo>
                  <a:cubicBezTo>
                    <a:pt x="79" y="110"/>
                    <a:pt x="80" y="109"/>
                    <a:pt x="79" y="108"/>
                  </a:cubicBezTo>
                  <a:cubicBezTo>
                    <a:pt x="69" y="101"/>
                    <a:pt x="59" y="94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52" y="81"/>
                    <a:pt x="57" y="75"/>
                    <a:pt x="61" y="68"/>
                  </a:cubicBezTo>
                  <a:cubicBezTo>
                    <a:pt x="67" y="71"/>
                    <a:pt x="72" y="75"/>
                    <a:pt x="77" y="78"/>
                  </a:cubicBezTo>
                  <a:cubicBezTo>
                    <a:pt x="78" y="78"/>
                    <a:pt x="79" y="77"/>
                    <a:pt x="78" y="77"/>
                  </a:cubicBezTo>
                  <a:cubicBezTo>
                    <a:pt x="73" y="73"/>
                    <a:pt x="68" y="70"/>
                    <a:pt x="62" y="67"/>
                  </a:cubicBezTo>
                  <a:cubicBezTo>
                    <a:pt x="64" y="64"/>
                    <a:pt x="66" y="62"/>
                    <a:pt x="68" y="59"/>
                  </a:cubicBezTo>
                  <a:cubicBezTo>
                    <a:pt x="76" y="64"/>
                    <a:pt x="84" y="69"/>
                    <a:pt x="93" y="74"/>
                  </a:cubicBezTo>
                  <a:cubicBezTo>
                    <a:pt x="94" y="74"/>
                    <a:pt x="95" y="73"/>
                    <a:pt x="94" y="72"/>
                  </a:cubicBezTo>
                  <a:cubicBezTo>
                    <a:pt x="85" y="68"/>
                    <a:pt x="77" y="63"/>
                    <a:pt x="68" y="58"/>
                  </a:cubicBezTo>
                  <a:cubicBezTo>
                    <a:pt x="70" y="55"/>
                    <a:pt x="73" y="51"/>
                    <a:pt x="75" y="48"/>
                  </a:cubicBezTo>
                  <a:cubicBezTo>
                    <a:pt x="80" y="52"/>
                    <a:pt x="86" y="55"/>
                    <a:pt x="92" y="58"/>
                  </a:cubicBezTo>
                  <a:cubicBezTo>
                    <a:pt x="93" y="59"/>
                    <a:pt x="93" y="58"/>
                    <a:pt x="93" y="57"/>
                  </a:cubicBezTo>
                  <a:cubicBezTo>
                    <a:pt x="87" y="54"/>
                    <a:pt x="81" y="50"/>
                    <a:pt x="75" y="47"/>
                  </a:cubicBezTo>
                  <a:cubicBezTo>
                    <a:pt x="77" y="44"/>
                    <a:pt x="80" y="41"/>
                    <a:pt x="82" y="37"/>
                  </a:cubicBezTo>
                  <a:cubicBezTo>
                    <a:pt x="89" y="42"/>
                    <a:pt x="96" y="46"/>
                    <a:pt x="103" y="50"/>
                  </a:cubicBezTo>
                  <a:cubicBezTo>
                    <a:pt x="104" y="51"/>
                    <a:pt x="105" y="50"/>
                    <a:pt x="104" y="49"/>
                  </a:cubicBezTo>
                  <a:cubicBezTo>
                    <a:pt x="97" y="45"/>
                    <a:pt x="90" y="40"/>
                    <a:pt x="82" y="36"/>
                  </a:cubicBezTo>
                  <a:cubicBezTo>
                    <a:pt x="84" y="33"/>
                    <a:pt x="86" y="30"/>
                    <a:pt x="88" y="27"/>
                  </a:cubicBezTo>
                  <a:cubicBezTo>
                    <a:pt x="93" y="30"/>
                    <a:pt x="98" y="34"/>
                    <a:pt x="103" y="37"/>
                  </a:cubicBezTo>
                  <a:cubicBezTo>
                    <a:pt x="104" y="37"/>
                    <a:pt x="104" y="36"/>
                    <a:pt x="104" y="36"/>
                  </a:cubicBezTo>
                  <a:cubicBezTo>
                    <a:pt x="99" y="32"/>
                    <a:pt x="94" y="29"/>
                    <a:pt x="88" y="26"/>
                  </a:cubicBezTo>
                  <a:cubicBezTo>
                    <a:pt x="90" y="23"/>
                    <a:pt x="92" y="20"/>
                    <a:pt x="94" y="17"/>
                  </a:cubicBezTo>
                  <a:cubicBezTo>
                    <a:pt x="101" y="21"/>
                    <a:pt x="108" y="25"/>
                    <a:pt x="114" y="30"/>
                  </a:cubicBezTo>
                  <a:cubicBezTo>
                    <a:pt x="115" y="30"/>
                    <a:pt x="116" y="29"/>
                    <a:pt x="115" y="28"/>
                  </a:cubicBezTo>
                  <a:cubicBezTo>
                    <a:pt x="109" y="23"/>
                    <a:pt x="102" y="19"/>
                    <a:pt x="95" y="15"/>
                  </a:cubicBezTo>
                  <a:cubicBezTo>
                    <a:pt x="97" y="12"/>
                    <a:pt x="99" y="8"/>
                    <a:pt x="101" y="4"/>
                  </a:cubicBezTo>
                  <a:cubicBezTo>
                    <a:pt x="121" y="22"/>
                    <a:pt x="144" y="35"/>
                    <a:pt x="168" y="47"/>
                  </a:cubicBezTo>
                  <a:cubicBezTo>
                    <a:pt x="164" y="53"/>
                    <a:pt x="160" y="59"/>
                    <a:pt x="156" y="65"/>
                  </a:cubicBezTo>
                  <a:cubicBezTo>
                    <a:pt x="152" y="70"/>
                    <a:pt x="148" y="75"/>
                    <a:pt x="146" y="81"/>
                  </a:cubicBezTo>
                  <a:cubicBezTo>
                    <a:pt x="146" y="82"/>
                    <a:pt x="146" y="83"/>
                    <a:pt x="147" y="83"/>
                  </a:cubicBezTo>
                  <a:cubicBezTo>
                    <a:pt x="151" y="87"/>
                    <a:pt x="156" y="89"/>
                    <a:pt x="160" y="91"/>
                  </a:cubicBezTo>
                  <a:cubicBezTo>
                    <a:pt x="165" y="94"/>
                    <a:pt x="170" y="98"/>
                    <a:pt x="175" y="101"/>
                  </a:cubicBezTo>
                  <a:cubicBezTo>
                    <a:pt x="176" y="101"/>
                    <a:pt x="176" y="101"/>
                    <a:pt x="177" y="101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6" y="101"/>
                    <a:pt x="176" y="102"/>
                    <a:pt x="177" y="102"/>
                  </a:cubicBezTo>
                  <a:cubicBezTo>
                    <a:pt x="177" y="103"/>
                    <a:pt x="177" y="103"/>
                    <a:pt x="177" y="103"/>
                  </a:cubicBezTo>
                  <a:cubicBezTo>
                    <a:pt x="153" y="139"/>
                    <a:pt x="127" y="174"/>
                    <a:pt x="106" y="211"/>
                  </a:cubicBezTo>
                  <a:cubicBezTo>
                    <a:pt x="89" y="201"/>
                    <a:pt x="73" y="190"/>
                    <a:pt x="56" y="17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auto">
            <a:xfrm>
              <a:off x="9966325" y="11452225"/>
              <a:ext cx="88900" cy="50800"/>
            </a:xfrm>
            <a:custGeom>
              <a:avLst/>
              <a:gdLst>
                <a:gd name="T0" fmla="*/ 21 w 21"/>
                <a:gd name="T1" fmla="*/ 11 h 12"/>
                <a:gd name="T2" fmla="*/ 1 w 21"/>
                <a:gd name="T3" fmla="*/ 1 h 12"/>
                <a:gd name="T4" fmla="*/ 0 w 21"/>
                <a:gd name="T5" fmla="*/ 2 h 12"/>
                <a:gd name="T6" fmla="*/ 20 w 21"/>
                <a:gd name="T7" fmla="*/ 12 h 12"/>
                <a:gd name="T8" fmla="*/ 21 w 21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21" y="11"/>
                  </a:moveTo>
                  <a:cubicBezTo>
                    <a:pt x="14" y="8"/>
                    <a:pt x="7" y="5"/>
                    <a:pt x="1" y="1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6" y="7"/>
                    <a:pt x="13" y="10"/>
                    <a:pt x="20" y="12"/>
                  </a:cubicBezTo>
                  <a:cubicBezTo>
                    <a:pt x="21" y="12"/>
                    <a:pt x="21" y="11"/>
                    <a:pt x="21" y="1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70905" y="5174342"/>
            <a:ext cx="863600" cy="962025"/>
            <a:chOff x="4090988" y="1389063"/>
            <a:chExt cx="863600" cy="962025"/>
          </a:xfrm>
        </p:grpSpPr>
        <p:sp>
          <p:nvSpPr>
            <p:cNvPr id="18" name="Freeform 28"/>
            <p:cNvSpPr>
              <a:spLocks noEditPoints="1"/>
            </p:cNvSpPr>
            <p:nvPr/>
          </p:nvSpPr>
          <p:spPr bwMode="auto">
            <a:xfrm>
              <a:off x="4090988" y="1389063"/>
              <a:ext cx="863600" cy="962025"/>
            </a:xfrm>
            <a:custGeom>
              <a:avLst/>
              <a:gdLst>
                <a:gd name="T0" fmla="*/ 137 w 204"/>
                <a:gd name="T1" fmla="*/ 23 h 227"/>
                <a:gd name="T2" fmla="*/ 94 w 204"/>
                <a:gd name="T3" fmla="*/ 37 h 227"/>
                <a:gd name="T4" fmla="*/ 71 w 204"/>
                <a:gd name="T5" fmla="*/ 43 h 227"/>
                <a:gd name="T6" fmla="*/ 43 w 204"/>
                <a:gd name="T7" fmla="*/ 41 h 227"/>
                <a:gd name="T8" fmla="*/ 44 w 204"/>
                <a:gd name="T9" fmla="*/ 50 h 227"/>
                <a:gd name="T10" fmla="*/ 0 w 204"/>
                <a:gd name="T11" fmla="*/ 43 h 227"/>
                <a:gd name="T12" fmla="*/ 65 w 204"/>
                <a:gd name="T13" fmla="*/ 183 h 227"/>
                <a:gd name="T14" fmla="*/ 106 w 204"/>
                <a:gd name="T15" fmla="*/ 181 h 227"/>
                <a:gd name="T16" fmla="*/ 168 w 204"/>
                <a:gd name="T17" fmla="*/ 146 h 227"/>
                <a:gd name="T18" fmla="*/ 33 w 204"/>
                <a:gd name="T19" fmla="*/ 109 h 227"/>
                <a:gd name="T20" fmla="*/ 17 w 204"/>
                <a:gd name="T21" fmla="*/ 92 h 227"/>
                <a:gd name="T22" fmla="*/ 14 w 204"/>
                <a:gd name="T23" fmla="*/ 80 h 227"/>
                <a:gd name="T24" fmla="*/ 17 w 204"/>
                <a:gd name="T25" fmla="*/ 56 h 227"/>
                <a:gd name="T26" fmla="*/ 5 w 204"/>
                <a:gd name="T27" fmla="*/ 50 h 227"/>
                <a:gd name="T28" fmla="*/ 40 w 204"/>
                <a:gd name="T29" fmla="*/ 172 h 227"/>
                <a:gd name="T30" fmla="*/ 37 w 204"/>
                <a:gd name="T31" fmla="*/ 162 h 227"/>
                <a:gd name="T32" fmla="*/ 40 w 204"/>
                <a:gd name="T33" fmla="*/ 138 h 227"/>
                <a:gd name="T34" fmla="*/ 28 w 204"/>
                <a:gd name="T35" fmla="*/ 131 h 227"/>
                <a:gd name="T36" fmla="*/ 55 w 204"/>
                <a:gd name="T37" fmla="*/ 225 h 227"/>
                <a:gd name="T38" fmla="*/ 62 w 204"/>
                <a:gd name="T39" fmla="*/ 204 h 227"/>
                <a:gd name="T40" fmla="*/ 62 w 204"/>
                <a:gd name="T41" fmla="*/ 184 h 227"/>
                <a:gd name="T42" fmla="*/ 106 w 204"/>
                <a:gd name="T43" fmla="*/ 54 h 227"/>
                <a:gd name="T44" fmla="*/ 85 w 204"/>
                <a:gd name="T45" fmla="*/ 45 h 227"/>
                <a:gd name="T46" fmla="*/ 81 w 204"/>
                <a:gd name="T47" fmla="*/ 41 h 227"/>
                <a:gd name="T48" fmla="*/ 72 w 204"/>
                <a:gd name="T49" fmla="*/ 36 h 227"/>
                <a:gd name="T50" fmla="*/ 72 w 204"/>
                <a:gd name="T51" fmla="*/ 45 h 227"/>
                <a:gd name="T52" fmla="*/ 28 w 204"/>
                <a:gd name="T53" fmla="*/ 56 h 227"/>
                <a:gd name="T54" fmla="*/ 108 w 204"/>
                <a:gd name="T55" fmla="*/ 100 h 227"/>
                <a:gd name="T56" fmla="*/ 88 w 204"/>
                <a:gd name="T57" fmla="*/ 170 h 227"/>
                <a:gd name="T58" fmla="*/ 87 w 204"/>
                <a:gd name="T59" fmla="*/ 156 h 227"/>
                <a:gd name="T60" fmla="*/ 96 w 204"/>
                <a:gd name="T61" fmla="*/ 153 h 227"/>
                <a:gd name="T62" fmla="*/ 109 w 204"/>
                <a:gd name="T63" fmla="*/ 101 h 227"/>
                <a:gd name="T64" fmla="*/ 121 w 204"/>
                <a:gd name="T65" fmla="*/ 96 h 227"/>
                <a:gd name="T66" fmla="*/ 148 w 204"/>
                <a:gd name="T67" fmla="*/ 103 h 227"/>
                <a:gd name="T68" fmla="*/ 115 w 204"/>
                <a:gd name="T69" fmla="*/ 114 h 227"/>
                <a:gd name="T70" fmla="*/ 130 w 204"/>
                <a:gd name="T71" fmla="*/ 88 h 227"/>
                <a:gd name="T72" fmla="*/ 130 w 204"/>
                <a:gd name="T73" fmla="*/ 78 h 227"/>
                <a:gd name="T74" fmla="*/ 138 w 204"/>
                <a:gd name="T75" fmla="*/ 105 h 227"/>
                <a:gd name="T76" fmla="*/ 145 w 204"/>
                <a:gd name="T77" fmla="*/ 88 h 227"/>
                <a:gd name="T78" fmla="*/ 146 w 204"/>
                <a:gd name="T79" fmla="*/ 82 h 227"/>
                <a:gd name="T80" fmla="*/ 128 w 204"/>
                <a:gd name="T81" fmla="*/ 77 h 227"/>
                <a:gd name="T82" fmla="*/ 106 w 204"/>
                <a:gd name="T83" fmla="*/ 84 h 227"/>
                <a:gd name="T84" fmla="*/ 30 w 204"/>
                <a:gd name="T85" fmla="*/ 62 h 227"/>
                <a:gd name="T86" fmla="*/ 59 w 204"/>
                <a:gd name="T87" fmla="*/ 68 h 227"/>
                <a:gd name="T88" fmla="*/ 79 w 204"/>
                <a:gd name="T89" fmla="*/ 63 h 227"/>
                <a:gd name="T90" fmla="*/ 102 w 204"/>
                <a:gd name="T91" fmla="*/ 56 h 227"/>
                <a:gd name="T92" fmla="*/ 138 w 204"/>
                <a:gd name="T93" fmla="*/ 29 h 227"/>
                <a:gd name="T94" fmla="*/ 153 w 204"/>
                <a:gd name="T95" fmla="*/ 67 h 227"/>
                <a:gd name="T96" fmla="*/ 180 w 204"/>
                <a:gd name="T97" fmla="*/ 174 h 227"/>
                <a:gd name="T98" fmla="*/ 178 w 204"/>
                <a:gd name="T99" fmla="*/ 164 h 227"/>
                <a:gd name="T100" fmla="*/ 180 w 204"/>
                <a:gd name="T101" fmla="*/ 140 h 227"/>
                <a:gd name="T102" fmla="*/ 167 w 204"/>
                <a:gd name="T103" fmla="*/ 89 h 227"/>
                <a:gd name="T104" fmla="*/ 145 w 204"/>
                <a:gd name="T105" fmla="*/ 45 h 227"/>
                <a:gd name="T106" fmla="*/ 152 w 204"/>
                <a:gd name="T107" fmla="*/ 31 h 227"/>
                <a:gd name="T108" fmla="*/ 139 w 204"/>
                <a:gd name="T109" fmla="*/ 21 h 227"/>
                <a:gd name="T110" fmla="*/ 137 w 204"/>
                <a:gd name="T111" fmla="*/ 1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4" h="227">
                  <a:moveTo>
                    <a:pt x="202" y="183"/>
                  </a:moveTo>
                  <a:cubicBezTo>
                    <a:pt x="186" y="122"/>
                    <a:pt x="171" y="61"/>
                    <a:pt x="153" y="1"/>
                  </a:cubicBezTo>
                  <a:cubicBezTo>
                    <a:pt x="153" y="0"/>
                    <a:pt x="152" y="0"/>
                    <a:pt x="151" y="1"/>
                  </a:cubicBezTo>
                  <a:cubicBezTo>
                    <a:pt x="151" y="0"/>
                    <a:pt x="151" y="0"/>
                    <a:pt x="150" y="0"/>
                  </a:cubicBezTo>
                  <a:cubicBezTo>
                    <a:pt x="144" y="0"/>
                    <a:pt x="138" y="2"/>
                    <a:pt x="133" y="4"/>
                  </a:cubicBezTo>
                  <a:cubicBezTo>
                    <a:pt x="132" y="5"/>
                    <a:pt x="132" y="6"/>
                    <a:pt x="133" y="6"/>
                  </a:cubicBezTo>
                  <a:cubicBezTo>
                    <a:pt x="134" y="12"/>
                    <a:pt x="135" y="18"/>
                    <a:pt x="137" y="23"/>
                  </a:cubicBezTo>
                  <a:cubicBezTo>
                    <a:pt x="126" y="25"/>
                    <a:pt x="115" y="28"/>
                    <a:pt x="105" y="31"/>
                  </a:cubicBezTo>
                  <a:cubicBezTo>
                    <a:pt x="104" y="29"/>
                    <a:pt x="103" y="27"/>
                    <a:pt x="102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99" y="24"/>
                    <a:pt x="98" y="24"/>
                    <a:pt x="96" y="24"/>
                  </a:cubicBezTo>
                  <a:cubicBezTo>
                    <a:pt x="94" y="25"/>
                    <a:pt x="93" y="27"/>
                    <a:pt x="93" y="29"/>
                  </a:cubicBezTo>
                  <a:cubicBezTo>
                    <a:pt x="92" y="29"/>
                    <a:pt x="93" y="29"/>
                    <a:pt x="93" y="29"/>
                  </a:cubicBezTo>
                  <a:cubicBezTo>
                    <a:pt x="93" y="32"/>
                    <a:pt x="94" y="34"/>
                    <a:pt x="94" y="37"/>
                  </a:cubicBezTo>
                  <a:cubicBezTo>
                    <a:pt x="91" y="37"/>
                    <a:pt x="87" y="38"/>
                    <a:pt x="83" y="39"/>
                  </a:cubicBezTo>
                  <a:cubicBezTo>
                    <a:pt x="82" y="38"/>
                    <a:pt x="82" y="36"/>
                    <a:pt x="81" y="34"/>
                  </a:cubicBezTo>
                  <a:cubicBezTo>
                    <a:pt x="82" y="34"/>
                    <a:pt x="83" y="34"/>
                    <a:pt x="82" y="33"/>
                  </a:cubicBezTo>
                  <a:cubicBezTo>
                    <a:pt x="79" y="29"/>
                    <a:pt x="73" y="32"/>
                    <a:pt x="71" y="35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0" y="34"/>
                    <a:pt x="69" y="35"/>
                    <a:pt x="69" y="36"/>
                  </a:cubicBezTo>
                  <a:cubicBezTo>
                    <a:pt x="70" y="38"/>
                    <a:pt x="71" y="40"/>
                    <a:pt x="71" y="43"/>
                  </a:cubicBezTo>
                  <a:cubicBezTo>
                    <a:pt x="66" y="45"/>
                    <a:pt x="60" y="46"/>
                    <a:pt x="55" y="47"/>
                  </a:cubicBezTo>
                  <a:cubicBezTo>
                    <a:pt x="54" y="44"/>
                    <a:pt x="53" y="42"/>
                    <a:pt x="52" y="40"/>
                  </a:cubicBezTo>
                  <a:cubicBezTo>
                    <a:pt x="52" y="39"/>
                    <a:pt x="52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48" y="38"/>
                    <a:pt x="45" y="38"/>
                    <a:pt x="42" y="39"/>
                  </a:cubicBezTo>
                  <a:cubicBezTo>
                    <a:pt x="41" y="39"/>
                    <a:pt x="42" y="41"/>
                    <a:pt x="43" y="41"/>
                  </a:cubicBezTo>
                  <a:cubicBezTo>
                    <a:pt x="45" y="40"/>
                    <a:pt x="48" y="40"/>
                    <a:pt x="50" y="40"/>
                  </a:cubicBezTo>
                  <a:cubicBezTo>
                    <a:pt x="53" y="49"/>
                    <a:pt x="55" y="58"/>
                    <a:pt x="58" y="67"/>
                  </a:cubicBezTo>
                  <a:cubicBezTo>
                    <a:pt x="57" y="68"/>
                    <a:pt x="56" y="69"/>
                    <a:pt x="55" y="69"/>
                  </a:cubicBezTo>
                  <a:cubicBezTo>
                    <a:pt x="54" y="70"/>
                    <a:pt x="53" y="69"/>
                    <a:pt x="52" y="69"/>
                  </a:cubicBezTo>
                  <a:cubicBezTo>
                    <a:pt x="49" y="60"/>
                    <a:pt x="47" y="50"/>
                    <a:pt x="44" y="41"/>
                  </a:cubicBezTo>
                  <a:cubicBezTo>
                    <a:pt x="43" y="40"/>
                    <a:pt x="42" y="41"/>
                    <a:pt x="42" y="42"/>
                  </a:cubicBezTo>
                  <a:cubicBezTo>
                    <a:pt x="43" y="44"/>
                    <a:pt x="44" y="47"/>
                    <a:pt x="44" y="50"/>
                  </a:cubicBezTo>
                  <a:cubicBezTo>
                    <a:pt x="39" y="51"/>
                    <a:pt x="33" y="53"/>
                    <a:pt x="27" y="54"/>
                  </a:cubicBezTo>
                  <a:cubicBezTo>
                    <a:pt x="26" y="48"/>
                    <a:pt x="24" y="42"/>
                    <a:pt x="22" y="36"/>
                  </a:cubicBezTo>
                  <a:cubicBezTo>
                    <a:pt x="22" y="35"/>
                    <a:pt x="20" y="36"/>
                    <a:pt x="20" y="37"/>
                  </a:cubicBezTo>
                  <a:cubicBezTo>
                    <a:pt x="20" y="37"/>
                    <a:pt x="20" y="37"/>
                    <a:pt x="21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4" y="37"/>
                    <a:pt x="8" y="40"/>
                    <a:pt x="3" y="42"/>
                  </a:cubicBezTo>
                  <a:cubicBezTo>
                    <a:pt x="2" y="41"/>
                    <a:pt x="0" y="42"/>
                    <a:pt x="0" y="43"/>
                  </a:cubicBezTo>
                  <a:cubicBezTo>
                    <a:pt x="15" y="105"/>
                    <a:pt x="34" y="165"/>
                    <a:pt x="52" y="226"/>
                  </a:cubicBezTo>
                  <a:cubicBezTo>
                    <a:pt x="52" y="227"/>
                    <a:pt x="53" y="227"/>
                    <a:pt x="54" y="227"/>
                  </a:cubicBezTo>
                  <a:cubicBezTo>
                    <a:pt x="54" y="227"/>
                    <a:pt x="54" y="227"/>
                    <a:pt x="54" y="227"/>
                  </a:cubicBezTo>
                  <a:cubicBezTo>
                    <a:pt x="61" y="226"/>
                    <a:pt x="67" y="225"/>
                    <a:pt x="74" y="223"/>
                  </a:cubicBezTo>
                  <a:cubicBezTo>
                    <a:pt x="75" y="222"/>
                    <a:pt x="75" y="221"/>
                    <a:pt x="74" y="220"/>
                  </a:cubicBezTo>
                  <a:cubicBezTo>
                    <a:pt x="75" y="220"/>
                    <a:pt x="75" y="220"/>
                    <a:pt x="75" y="219"/>
                  </a:cubicBezTo>
                  <a:cubicBezTo>
                    <a:pt x="71" y="207"/>
                    <a:pt x="68" y="195"/>
                    <a:pt x="65" y="183"/>
                  </a:cubicBezTo>
                  <a:cubicBezTo>
                    <a:pt x="73" y="181"/>
                    <a:pt x="81" y="178"/>
                    <a:pt x="89" y="175"/>
                  </a:cubicBezTo>
                  <a:cubicBezTo>
                    <a:pt x="90" y="179"/>
                    <a:pt x="92" y="183"/>
                    <a:pt x="93" y="187"/>
                  </a:cubicBezTo>
                  <a:cubicBezTo>
                    <a:pt x="93" y="188"/>
                    <a:pt x="95" y="188"/>
                    <a:pt x="95" y="187"/>
                  </a:cubicBezTo>
                  <a:cubicBezTo>
                    <a:pt x="99" y="188"/>
                    <a:pt x="103" y="186"/>
                    <a:pt x="106" y="183"/>
                  </a:cubicBezTo>
                  <a:cubicBezTo>
                    <a:pt x="106" y="183"/>
                    <a:pt x="106" y="183"/>
                    <a:pt x="106" y="183"/>
                  </a:cubicBezTo>
                  <a:cubicBezTo>
                    <a:pt x="106" y="183"/>
                    <a:pt x="106" y="183"/>
                    <a:pt x="106" y="183"/>
                  </a:cubicBezTo>
                  <a:cubicBezTo>
                    <a:pt x="107" y="182"/>
                    <a:pt x="107" y="181"/>
                    <a:pt x="106" y="181"/>
                  </a:cubicBezTo>
                  <a:cubicBezTo>
                    <a:pt x="105" y="178"/>
                    <a:pt x="104" y="175"/>
                    <a:pt x="104" y="172"/>
                  </a:cubicBezTo>
                  <a:cubicBezTo>
                    <a:pt x="125" y="164"/>
                    <a:pt x="147" y="158"/>
                    <a:pt x="170" y="153"/>
                  </a:cubicBezTo>
                  <a:cubicBezTo>
                    <a:pt x="171" y="153"/>
                    <a:pt x="170" y="151"/>
                    <a:pt x="169" y="151"/>
                  </a:cubicBezTo>
                  <a:cubicBezTo>
                    <a:pt x="147" y="155"/>
                    <a:pt x="124" y="162"/>
                    <a:pt x="103" y="170"/>
                  </a:cubicBezTo>
                  <a:cubicBezTo>
                    <a:pt x="103" y="169"/>
                    <a:pt x="102" y="167"/>
                    <a:pt x="102" y="166"/>
                  </a:cubicBezTo>
                  <a:cubicBezTo>
                    <a:pt x="124" y="160"/>
                    <a:pt x="146" y="154"/>
                    <a:pt x="168" y="147"/>
                  </a:cubicBezTo>
                  <a:cubicBezTo>
                    <a:pt x="168" y="146"/>
                    <a:pt x="168" y="146"/>
                    <a:pt x="168" y="146"/>
                  </a:cubicBezTo>
                  <a:cubicBezTo>
                    <a:pt x="173" y="161"/>
                    <a:pt x="178" y="176"/>
                    <a:pt x="182" y="192"/>
                  </a:cubicBezTo>
                  <a:cubicBezTo>
                    <a:pt x="183" y="192"/>
                    <a:pt x="183" y="192"/>
                    <a:pt x="184" y="192"/>
                  </a:cubicBezTo>
                  <a:cubicBezTo>
                    <a:pt x="184" y="193"/>
                    <a:pt x="184" y="193"/>
                    <a:pt x="185" y="193"/>
                  </a:cubicBezTo>
                  <a:cubicBezTo>
                    <a:pt x="192" y="194"/>
                    <a:pt x="199" y="191"/>
                    <a:pt x="203" y="185"/>
                  </a:cubicBezTo>
                  <a:cubicBezTo>
                    <a:pt x="204" y="185"/>
                    <a:pt x="203" y="183"/>
                    <a:pt x="202" y="183"/>
                  </a:cubicBezTo>
                  <a:close/>
                  <a:moveTo>
                    <a:pt x="23" y="112"/>
                  </a:moveTo>
                  <a:cubicBezTo>
                    <a:pt x="26" y="111"/>
                    <a:pt x="30" y="110"/>
                    <a:pt x="33" y="109"/>
                  </a:cubicBezTo>
                  <a:cubicBezTo>
                    <a:pt x="34" y="109"/>
                    <a:pt x="33" y="108"/>
                    <a:pt x="33" y="108"/>
                  </a:cubicBezTo>
                  <a:cubicBezTo>
                    <a:pt x="29" y="109"/>
                    <a:pt x="26" y="110"/>
                    <a:pt x="23" y="111"/>
                  </a:cubicBezTo>
                  <a:cubicBezTo>
                    <a:pt x="22" y="109"/>
                    <a:pt x="21" y="106"/>
                    <a:pt x="20" y="104"/>
                  </a:cubicBezTo>
                  <a:cubicBezTo>
                    <a:pt x="24" y="103"/>
                    <a:pt x="28" y="102"/>
                    <a:pt x="31" y="101"/>
                  </a:cubicBezTo>
                  <a:cubicBezTo>
                    <a:pt x="32" y="100"/>
                    <a:pt x="32" y="99"/>
                    <a:pt x="31" y="100"/>
                  </a:cubicBezTo>
                  <a:cubicBezTo>
                    <a:pt x="27" y="101"/>
                    <a:pt x="24" y="102"/>
                    <a:pt x="20" y="103"/>
                  </a:cubicBezTo>
                  <a:cubicBezTo>
                    <a:pt x="19" y="99"/>
                    <a:pt x="18" y="96"/>
                    <a:pt x="17" y="92"/>
                  </a:cubicBezTo>
                  <a:cubicBezTo>
                    <a:pt x="21" y="91"/>
                    <a:pt x="24" y="90"/>
                    <a:pt x="28" y="88"/>
                  </a:cubicBezTo>
                  <a:cubicBezTo>
                    <a:pt x="28" y="88"/>
                    <a:pt x="28" y="86"/>
                    <a:pt x="27" y="87"/>
                  </a:cubicBezTo>
                  <a:cubicBezTo>
                    <a:pt x="24" y="89"/>
                    <a:pt x="20" y="90"/>
                    <a:pt x="17" y="91"/>
                  </a:cubicBezTo>
                  <a:cubicBezTo>
                    <a:pt x="16" y="88"/>
                    <a:pt x="15" y="85"/>
                    <a:pt x="14" y="81"/>
                  </a:cubicBezTo>
                  <a:cubicBezTo>
                    <a:pt x="18" y="80"/>
                    <a:pt x="21" y="79"/>
                    <a:pt x="25" y="78"/>
                  </a:cubicBezTo>
                  <a:cubicBezTo>
                    <a:pt x="25" y="78"/>
                    <a:pt x="25" y="77"/>
                    <a:pt x="25" y="77"/>
                  </a:cubicBezTo>
                  <a:cubicBezTo>
                    <a:pt x="21" y="78"/>
                    <a:pt x="17" y="79"/>
                    <a:pt x="14" y="80"/>
                  </a:cubicBezTo>
                  <a:cubicBezTo>
                    <a:pt x="13" y="77"/>
                    <a:pt x="12" y="74"/>
                    <a:pt x="11" y="70"/>
                  </a:cubicBezTo>
                  <a:cubicBezTo>
                    <a:pt x="15" y="70"/>
                    <a:pt x="19" y="69"/>
                    <a:pt x="23" y="68"/>
                  </a:cubicBezTo>
                  <a:cubicBezTo>
                    <a:pt x="24" y="67"/>
                    <a:pt x="24" y="67"/>
                    <a:pt x="23" y="67"/>
                  </a:cubicBezTo>
                  <a:cubicBezTo>
                    <a:pt x="19" y="68"/>
                    <a:pt x="15" y="69"/>
                    <a:pt x="11" y="70"/>
                  </a:cubicBezTo>
                  <a:cubicBezTo>
                    <a:pt x="10" y="66"/>
                    <a:pt x="9" y="62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11" y="58"/>
                    <a:pt x="14" y="58"/>
                    <a:pt x="17" y="56"/>
                  </a:cubicBezTo>
                  <a:cubicBezTo>
                    <a:pt x="17" y="56"/>
                    <a:pt x="17" y="55"/>
                    <a:pt x="16" y="55"/>
                  </a:cubicBezTo>
                  <a:cubicBezTo>
                    <a:pt x="13" y="56"/>
                    <a:pt x="11" y="57"/>
                    <a:pt x="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55"/>
                    <a:pt x="6" y="53"/>
                    <a:pt x="5" y="51"/>
                  </a:cubicBezTo>
                  <a:cubicBezTo>
                    <a:pt x="9" y="50"/>
                    <a:pt x="12" y="49"/>
                    <a:pt x="15" y="49"/>
                  </a:cubicBezTo>
                  <a:cubicBezTo>
                    <a:pt x="16" y="48"/>
                    <a:pt x="16" y="47"/>
                    <a:pt x="15" y="47"/>
                  </a:cubicBezTo>
                  <a:cubicBezTo>
                    <a:pt x="12" y="48"/>
                    <a:pt x="8" y="49"/>
                    <a:pt x="5" y="50"/>
                  </a:cubicBezTo>
                  <a:cubicBezTo>
                    <a:pt x="4" y="48"/>
                    <a:pt x="4" y="46"/>
                    <a:pt x="3" y="44"/>
                  </a:cubicBezTo>
                  <a:cubicBezTo>
                    <a:pt x="9" y="43"/>
                    <a:pt x="16" y="42"/>
                    <a:pt x="21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7" y="64"/>
                    <a:pt x="35" y="90"/>
                    <a:pt x="42" y="115"/>
                  </a:cubicBezTo>
                  <a:cubicBezTo>
                    <a:pt x="36" y="116"/>
                    <a:pt x="31" y="118"/>
                    <a:pt x="25" y="120"/>
                  </a:cubicBezTo>
                  <a:cubicBezTo>
                    <a:pt x="24" y="118"/>
                    <a:pt x="24" y="115"/>
                    <a:pt x="23" y="112"/>
                  </a:cubicBezTo>
                  <a:close/>
                  <a:moveTo>
                    <a:pt x="40" y="172"/>
                  </a:moveTo>
                  <a:cubicBezTo>
                    <a:pt x="44" y="171"/>
                    <a:pt x="48" y="170"/>
                    <a:pt x="52" y="168"/>
                  </a:cubicBezTo>
                  <a:cubicBezTo>
                    <a:pt x="53" y="168"/>
                    <a:pt x="52" y="167"/>
                    <a:pt x="52" y="167"/>
                  </a:cubicBezTo>
                  <a:cubicBezTo>
                    <a:pt x="48" y="168"/>
                    <a:pt x="43" y="170"/>
                    <a:pt x="39" y="171"/>
                  </a:cubicBezTo>
                  <a:cubicBezTo>
                    <a:pt x="39" y="168"/>
                    <a:pt x="38" y="166"/>
                    <a:pt x="37" y="163"/>
                  </a:cubicBezTo>
                  <a:cubicBezTo>
                    <a:pt x="40" y="162"/>
                    <a:pt x="43" y="161"/>
                    <a:pt x="46" y="160"/>
                  </a:cubicBezTo>
                  <a:cubicBezTo>
                    <a:pt x="47" y="159"/>
                    <a:pt x="46" y="159"/>
                    <a:pt x="46" y="159"/>
                  </a:cubicBezTo>
                  <a:cubicBezTo>
                    <a:pt x="43" y="160"/>
                    <a:pt x="40" y="161"/>
                    <a:pt x="37" y="162"/>
                  </a:cubicBezTo>
                  <a:cubicBezTo>
                    <a:pt x="36" y="159"/>
                    <a:pt x="35" y="156"/>
                    <a:pt x="34" y="153"/>
                  </a:cubicBezTo>
                  <a:cubicBezTo>
                    <a:pt x="39" y="151"/>
                    <a:pt x="44" y="150"/>
                    <a:pt x="49" y="148"/>
                  </a:cubicBezTo>
                  <a:cubicBezTo>
                    <a:pt x="50" y="148"/>
                    <a:pt x="50" y="147"/>
                    <a:pt x="49" y="147"/>
                  </a:cubicBezTo>
                  <a:cubicBezTo>
                    <a:pt x="44" y="148"/>
                    <a:pt x="39" y="150"/>
                    <a:pt x="34" y="152"/>
                  </a:cubicBezTo>
                  <a:cubicBezTo>
                    <a:pt x="33" y="148"/>
                    <a:pt x="32" y="145"/>
                    <a:pt x="31" y="141"/>
                  </a:cubicBezTo>
                  <a:cubicBezTo>
                    <a:pt x="34" y="141"/>
                    <a:pt x="37" y="140"/>
                    <a:pt x="40" y="139"/>
                  </a:cubicBezTo>
                  <a:cubicBezTo>
                    <a:pt x="41" y="139"/>
                    <a:pt x="41" y="138"/>
                    <a:pt x="40" y="138"/>
                  </a:cubicBezTo>
                  <a:cubicBezTo>
                    <a:pt x="37" y="139"/>
                    <a:pt x="34" y="140"/>
                    <a:pt x="31" y="141"/>
                  </a:cubicBezTo>
                  <a:cubicBezTo>
                    <a:pt x="30" y="138"/>
                    <a:pt x="29" y="135"/>
                    <a:pt x="28" y="131"/>
                  </a:cubicBezTo>
                  <a:cubicBezTo>
                    <a:pt x="28" y="132"/>
                    <a:pt x="29" y="132"/>
                    <a:pt x="29" y="132"/>
                  </a:cubicBezTo>
                  <a:cubicBezTo>
                    <a:pt x="32" y="130"/>
                    <a:pt x="35" y="129"/>
                    <a:pt x="38" y="129"/>
                  </a:cubicBezTo>
                  <a:cubicBezTo>
                    <a:pt x="39" y="128"/>
                    <a:pt x="39" y="127"/>
                    <a:pt x="38" y="128"/>
                  </a:cubicBezTo>
                  <a:cubicBezTo>
                    <a:pt x="35" y="128"/>
                    <a:pt x="31" y="129"/>
                    <a:pt x="28" y="131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27" y="128"/>
                    <a:pt x="26" y="125"/>
                    <a:pt x="25" y="121"/>
                  </a:cubicBezTo>
                  <a:cubicBezTo>
                    <a:pt x="31" y="119"/>
                    <a:pt x="37" y="118"/>
                    <a:pt x="42" y="116"/>
                  </a:cubicBezTo>
                  <a:cubicBezTo>
                    <a:pt x="49" y="138"/>
                    <a:pt x="55" y="160"/>
                    <a:pt x="61" y="183"/>
                  </a:cubicBezTo>
                  <a:cubicBezTo>
                    <a:pt x="55" y="184"/>
                    <a:pt x="50" y="186"/>
                    <a:pt x="44" y="188"/>
                  </a:cubicBezTo>
                  <a:cubicBezTo>
                    <a:pt x="43" y="183"/>
                    <a:pt x="41" y="178"/>
                    <a:pt x="40" y="172"/>
                  </a:cubicBezTo>
                  <a:close/>
                  <a:moveTo>
                    <a:pt x="55" y="226"/>
                  </a:moveTo>
                  <a:cubicBezTo>
                    <a:pt x="55" y="226"/>
                    <a:pt x="55" y="225"/>
                    <a:pt x="55" y="225"/>
                  </a:cubicBezTo>
                  <a:cubicBezTo>
                    <a:pt x="54" y="222"/>
                    <a:pt x="53" y="219"/>
                    <a:pt x="52" y="216"/>
                  </a:cubicBezTo>
                  <a:cubicBezTo>
                    <a:pt x="55" y="216"/>
                    <a:pt x="57" y="216"/>
                    <a:pt x="60" y="215"/>
                  </a:cubicBezTo>
                  <a:cubicBezTo>
                    <a:pt x="60" y="215"/>
                    <a:pt x="60" y="213"/>
                    <a:pt x="59" y="213"/>
                  </a:cubicBezTo>
                  <a:cubicBezTo>
                    <a:pt x="57" y="214"/>
                    <a:pt x="54" y="215"/>
                    <a:pt x="52" y="215"/>
                  </a:cubicBezTo>
                  <a:cubicBezTo>
                    <a:pt x="51" y="213"/>
                    <a:pt x="50" y="210"/>
                    <a:pt x="50" y="208"/>
                  </a:cubicBezTo>
                  <a:cubicBezTo>
                    <a:pt x="54" y="207"/>
                    <a:pt x="58" y="206"/>
                    <a:pt x="62" y="205"/>
                  </a:cubicBezTo>
                  <a:cubicBezTo>
                    <a:pt x="63" y="205"/>
                    <a:pt x="63" y="204"/>
                    <a:pt x="62" y="204"/>
                  </a:cubicBezTo>
                  <a:cubicBezTo>
                    <a:pt x="58" y="205"/>
                    <a:pt x="54" y="206"/>
                    <a:pt x="49" y="207"/>
                  </a:cubicBezTo>
                  <a:cubicBezTo>
                    <a:pt x="49" y="204"/>
                    <a:pt x="48" y="201"/>
                    <a:pt x="47" y="199"/>
                  </a:cubicBezTo>
                  <a:cubicBezTo>
                    <a:pt x="51" y="198"/>
                    <a:pt x="54" y="197"/>
                    <a:pt x="58" y="196"/>
                  </a:cubicBezTo>
                  <a:cubicBezTo>
                    <a:pt x="58" y="196"/>
                    <a:pt x="58" y="195"/>
                    <a:pt x="57" y="195"/>
                  </a:cubicBezTo>
                  <a:cubicBezTo>
                    <a:pt x="54" y="196"/>
                    <a:pt x="50" y="197"/>
                    <a:pt x="47" y="198"/>
                  </a:cubicBezTo>
                  <a:cubicBezTo>
                    <a:pt x="46" y="195"/>
                    <a:pt x="45" y="192"/>
                    <a:pt x="44" y="189"/>
                  </a:cubicBezTo>
                  <a:cubicBezTo>
                    <a:pt x="50" y="187"/>
                    <a:pt x="56" y="185"/>
                    <a:pt x="62" y="184"/>
                  </a:cubicBezTo>
                  <a:cubicBezTo>
                    <a:pt x="65" y="196"/>
                    <a:pt x="69" y="208"/>
                    <a:pt x="72" y="220"/>
                  </a:cubicBezTo>
                  <a:cubicBezTo>
                    <a:pt x="72" y="220"/>
                    <a:pt x="72" y="220"/>
                    <a:pt x="72" y="220"/>
                  </a:cubicBezTo>
                  <a:cubicBezTo>
                    <a:pt x="66" y="222"/>
                    <a:pt x="60" y="223"/>
                    <a:pt x="55" y="226"/>
                  </a:cubicBezTo>
                  <a:close/>
                  <a:moveTo>
                    <a:pt x="97" y="26"/>
                  </a:moveTo>
                  <a:cubicBezTo>
                    <a:pt x="99" y="26"/>
                    <a:pt x="100" y="27"/>
                    <a:pt x="101" y="27"/>
                  </a:cubicBezTo>
                  <a:cubicBezTo>
                    <a:pt x="103" y="35"/>
                    <a:pt x="105" y="44"/>
                    <a:pt x="108" y="52"/>
                  </a:cubicBezTo>
                  <a:cubicBezTo>
                    <a:pt x="107" y="53"/>
                    <a:pt x="107" y="54"/>
                    <a:pt x="106" y="54"/>
                  </a:cubicBezTo>
                  <a:cubicBezTo>
                    <a:pt x="104" y="55"/>
                    <a:pt x="103" y="55"/>
                    <a:pt x="102" y="55"/>
                  </a:cubicBezTo>
                  <a:cubicBezTo>
                    <a:pt x="100" y="46"/>
                    <a:pt x="97" y="37"/>
                    <a:pt x="94" y="29"/>
                  </a:cubicBezTo>
                  <a:cubicBezTo>
                    <a:pt x="95" y="27"/>
                    <a:pt x="96" y="26"/>
                    <a:pt x="97" y="26"/>
                  </a:cubicBezTo>
                  <a:close/>
                  <a:moveTo>
                    <a:pt x="95" y="39"/>
                  </a:moveTo>
                  <a:cubicBezTo>
                    <a:pt x="95" y="39"/>
                    <a:pt x="95" y="39"/>
                    <a:pt x="95" y="39"/>
                  </a:cubicBezTo>
                  <a:cubicBezTo>
                    <a:pt x="95" y="40"/>
                    <a:pt x="95" y="41"/>
                    <a:pt x="96" y="41"/>
                  </a:cubicBezTo>
                  <a:cubicBezTo>
                    <a:pt x="92" y="43"/>
                    <a:pt x="88" y="44"/>
                    <a:pt x="85" y="45"/>
                  </a:cubicBezTo>
                  <a:cubicBezTo>
                    <a:pt x="84" y="44"/>
                    <a:pt x="84" y="42"/>
                    <a:pt x="83" y="41"/>
                  </a:cubicBezTo>
                  <a:cubicBezTo>
                    <a:pt x="87" y="41"/>
                    <a:pt x="91" y="40"/>
                    <a:pt x="95" y="39"/>
                  </a:cubicBezTo>
                  <a:close/>
                  <a:moveTo>
                    <a:pt x="72" y="36"/>
                  </a:moveTo>
                  <a:cubicBezTo>
                    <a:pt x="74" y="34"/>
                    <a:pt x="75" y="34"/>
                    <a:pt x="77" y="34"/>
                  </a:cubicBezTo>
                  <a:cubicBezTo>
                    <a:pt x="78" y="33"/>
                    <a:pt x="79" y="34"/>
                    <a:pt x="80" y="34"/>
                  </a:cubicBezTo>
                  <a:cubicBezTo>
                    <a:pt x="80" y="36"/>
                    <a:pt x="81" y="38"/>
                    <a:pt x="81" y="40"/>
                  </a:cubicBezTo>
                  <a:cubicBezTo>
                    <a:pt x="81" y="40"/>
                    <a:pt x="81" y="41"/>
                    <a:pt x="81" y="41"/>
                  </a:cubicBezTo>
                  <a:cubicBezTo>
                    <a:pt x="83" y="48"/>
                    <a:pt x="85" y="54"/>
                    <a:pt x="87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6" y="60"/>
                    <a:pt x="85" y="61"/>
                    <a:pt x="84" y="61"/>
                  </a:cubicBezTo>
                  <a:cubicBezTo>
                    <a:pt x="82" y="62"/>
                    <a:pt x="81" y="62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78" y="53"/>
                    <a:pt x="74" y="44"/>
                    <a:pt x="71" y="36"/>
                  </a:cubicBezTo>
                  <a:cubicBezTo>
                    <a:pt x="72" y="36"/>
                    <a:pt x="72" y="36"/>
                    <a:pt x="72" y="36"/>
                  </a:cubicBezTo>
                  <a:close/>
                  <a:moveTo>
                    <a:pt x="72" y="45"/>
                  </a:moveTo>
                  <a:cubicBezTo>
                    <a:pt x="72" y="46"/>
                    <a:pt x="73" y="47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0" y="49"/>
                    <a:pt x="67" y="50"/>
                    <a:pt x="64" y="51"/>
                  </a:cubicBezTo>
                  <a:cubicBezTo>
                    <a:pt x="62" y="52"/>
                    <a:pt x="59" y="52"/>
                    <a:pt x="57" y="53"/>
                  </a:cubicBezTo>
                  <a:cubicBezTo>
                    <a:pt x="56" y="51"/>
                    <a:pt x="56" y="50"/>
                    <a:pt x="55" y="48"/>
                  </a:cubicBezTo>
                  <a:cubicBezTo>
                    <a:pt x="61" y="48"/>
                    <a:pt x="67" y="47"/>
                    <a:pt x="72" y="45"/>
                  </a:cubicBezTo>
                  <a:close/>
                  <a:moveTo>
                    <a:pt x="28" y="56"/>
                  </a:moveTo>
                  <a:cubicBezTo>
                    <a:pt x="34" y="55"/>
                    <a:pt x="40" y="54"/>
                    <a:pt x="45" y="52"/>
                  </a:cubicBezTo>
                  <a:cubicBezTo>
                    <a:pt x="45" y="53"/>
                    <a:pt x="46" y="54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0" y="56"/>
                    <a:pt x="35" y="59"/>
                    <a:pt x="30" y="60"/>
                  </a:cubicBezTo>
                  <a:cubicBezTo>
                    <a:pt x="30" y="60"/>
                    <a:pt x="29" y="60"/>
                    <a:pt x="29" y="61"/>
                  </a:cubicBezTo>
                  <a:cubicBezTo>
                    <a:pt x="29" y="59"/>
                    <a:pt x="28" y="57"/>
                    <a:pt x="28" y="56"/>
                  </a:cubicBezTo>
                  <a:close/>
                  <a:moveTo>
                    <a:pt x="44" y="112"/>
                  </a:moveTo>
                  <a:cubicBezTo>
                    <a:pt x="65" y="107"/>
                    <a:pt x="87" y="102"/>
                    <a:pt x="107" y="94"/>
                  </a:cubicBezTo>
                  <a:cubicBezTo>
                    <a:pt x="107" y="94"/>
                    <a:pt x="107" y="94"/>
                    <a:pt x="107" y="94"/>
                  </a:cubicBezTo>
                  <a:cubicBezTo>
                    <a:pt x="108" y="95"/>
                    <a:pt x="108" y="97"/>
                    <a:pt x="108" y="98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08" y="98"/>
                    <a:pt x="107" y="98"/>
                    <a:pt x="107" y="98"/>
                  </a:cubicBezTo>
                  <a:cubicBezTo>
                    <a:pt x="106" y="98"/>
                    <a:pt x="106" y="100"/>
                    <a:pt x="108" y="100"/>
                  </a:cubicBezTo>
                  <a:cubicBezTo>
                    <a:pt x="98" y="99"/>
                    <a:pt x="86" y="104"/>
                    <a:pt x="76" y="107"/>
                  </a:cubicBezTo>
                  <a:cubicBezTo>
                    <a:pt x="66" y="110"/>
                    <a:pt x="56" y="113"/>
                    <a:pt x="46" y="116"/>
                  </a:cubicBezTo>
                  <a:cubicBezTo>
                    <a:pt x="45" y="115"/>
                    <a:pt x="45" y="113"/>
                    <a:pt x="44" y="112"/>
                  </a:cubicBezTo>
                  <a:close/>
                  <a:moveTo>
                    <a:pt x="89" y="173"/>
                  </a:moveTo>
                  <a:cubicBezTo>
                    <a:pt x="80" y="176"/>
                    <a:pt x="72" y="179"/>
                    <a:pt x="64" y="182"/>
                  </a:cubicBezTo>
                  <a:cubicBezTo>
                    <a:pt x="64" y="180"/>
                    <a:pt x="63" y="179"/>
                    <a:pt x="63" y="177"/>
                  </a:cubicBezTo>
                  <a:cubicBezTo>
                    <a:pt x="71" y="176"/>
                    <a:pt x="80" y="173"/>
                    <a:pt x="88" y="170"/>
                  </a:cubicBezTo>
                  <a:cubicBezTo>
                    <a:pt x="88" y="171"/>
                    <a:pt x="88" y="172"/>
                    <a:pt x="89" y="173"/>
                  </a:cubicBezTo>
                  <a:close/>
                  <a:moveTo>
                    <a:pt x="104" y="182"/>
                  </a:moveTo>
                  <a:cubicBezTo>
                    <a:pt x="101" y="184"/>
                    <a:pt x="99" y="185"/>
                    <a:pt x="95" y="185"/>
                  </a:cubicBezTo>
                  <a:cubicBezTo>
                    <a:pt x="93" y="180"/>
                    <a:pt x="92" y="174"/>
                    <a:pt x="90" y="169"/>
                  </a:cubicBezTo>
                  <a:cubicBezTo>
                    <a:pt x="91" y="168"/>
                    <a:pt x="90" y="167"/>
                    <a:pt x="90" y="167"/>
                  </a:cubicBezTo>
                  <a:cubicBezTo>
                    <a:pt x="89" y="164"/>
                    <a:pt x="88" y="160"/>
                    <a:pt x="87" y="156"/>
                  </a:cubicBezTo>
                  <a:cubicBezTo>
                    <a:pt x="87" y="156"/>
                    <a:pt x="87" y="156"/>
                    <a:pt x="87" y="156"/>
                  </a:cubicBezTo>
                  <a:cubicBezTo>
                    <a:pt x="90" y="156"/>
                    <a:pt x="93" y="156"/>
                    <a:pt x="97" y="156"/>
                  </a:cubicBezTo>
                  <a:cubicBezTo>
                    <a:pt x="99" y="164"/>
                    <a:pt x="101" y="173"/>
                    <a:pt x="104" y="182"/>
                  </a:cubicBezTo>
                  <a:close/>
                  <a:moveTo>
                    <a:pt x="168" y="146"/>
                  </a:moveTo>
                  <a:cubicBezTo>
                    <a:pt x="168" y="145"/>
                    <a:pt x="168" y="145"/>
                    <a:pt x="167" y="145"/>
                  </a:cubicBezTo>
                  <a:cubicBezTo>
                    <a:pt x="145" y="150"/>
                    <a:pt x="123" y="157"/>
                    <a:pt x="101" y="164"/>
                  </a:cubicBezTo>
                  <a:cubicBezTo>
                    <a:pt x="100" y="161"/>
                    <a:pt x="99" y="157"/>
                    <a:pt x="98" y="154"/>
                  </a:cubicBezTo>
                  <a:cubicBezTo>
                    <a:pt x="97" y="153"/>
                    <a:pt x="97" y="153"/>
                    <a:pt x="96" y="153"/>
                  </a:cubicBezTo>
                  <a:cubicBezTo>
                    <a:pt x="93" y="153"/>
                    <a:pt x="90" y="154"/>
                    <a:pt x="86" y="155"/>
                  </a:cubicBezTo>
                  <a:cubicBezTo>
                    <a:pt x="86" y="155"/>
                    <a:pt x="86" y="155"/>
                    <a:pt x="86" y="156"/>
                  </a:cubicBezTo>
                  <a:cubicBezTo>
                    <a:pt x="86" y="156"/>
                    <a:pt x="85" y="156"/>
                    <a:pt x="85" y="156"/>
                  </a:cubicBezTo>
                  <a:cubicBezTo>
                    <a:pt x="86" y="160"/>
                    <a:pt x="87" y="164"/>
                    <a:pt x="87" y="168"/>
                  </a:cubicBezTo>
                  <a:cubicBezTo>
                    <a:pt x="79" y="171"/>
                    <a:pt x="71" y="174"/>
                    <a:pt x="63" y="176"/>
                  </a:cubicBezTo>
                  <a:cubicBezTo>
                    <a:pt x="57" y="157"/>
                    <a:pt x="52" y="137"/>
                    <a:pt x="46" y="118"/>
                  </a:cubicBezTo>
                  <a:cubicBezTo>
                    <a:pt x="67" y="112"/>
                    <a:pt x="88" y="106"/>
                    <a:pt x="109" y="101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0" y="105"/>
                    <a:pt x="112" y="109"/>
                    <a:pt x="113" y="114"/>
                  </a:cubicBezTo>
                  <a:cubicBezTo>
                    <a:pt x="113" y="114"/>
                    <a:pt x="113" y="114"/>
                    <a:pt x="113" y="115"/>
                  </a:cubicBezTo>
                  <a:cubicBezTo>
                    <a:pt x="116" y="116"/>
                    <a:pt x="120" y="115"/>
                    <a:pt x="122" y="114"/>
                  </a:cubicBezTo>
                  <a:cubicBezTo>
                    <a:pt x="124" y="113"/>
                    <a:pt x="126" y="111"/>
                    <a:pt x="125" y="108"/>
                  </a:cubicBezTo>
                  <a:cubicBezTo>
                    <a:pt x="125" y="107"/>
                    <a:pt x="125" y="107"/>
                    <a:pt x="124" y="107"/>
                  </a:cubicBezTo>
                  <a:cubicBezTo>
                    <a:pt x="123" y="103"/>
                    <a:pt x="122" y="100"/>
                    <a:pt x="121" y="96"/>
                  </a:cubicBezTo>
                  <a:cubicBezTo>
                    <a:pt x="125" y="96"/>
                    <a:pt x="129" y="95"/>
                    <a:pt x="132" y="93"/>
                  </a:cubicBezTo>
                  <a:cubicBezTo>
                    <a:pt x="132" y="95"/>
                    <a:pt x="132" y="96"/>
                    <a:pt x="133" y="97"/>
                  </a:cubicBezTo>
                  <a:cubicBezTo>
                    <a:pt x="133" y="100"/>
                    <a:pt x="134" y="107"/>
                    <a:pt x="137" y="108"/>
                  </a:cubicBezTo>
                  <a:cubicBezTo>
                    <a:pt x="137" y="108"/>
                    <a:pt x="137" y="108"/>
                    <a:pt x="138" y="108"/>
                  </a:cubicBezTo>
                  <a:cubicBezTo>
                    <a:pt x="141" y="108"/>
                    <a:pt x="145" y="108"/>
                    <a:pt x="147" y="105"/>
                  </a:cubicBezTo>
                  <a:cubicBezTo>
                    <a:pt x="147" y="105"/>
                    <a:pt x="148" y="104"/>
                    <a:pt x="148" y="104"/>
                  </a:cubicBezTo>
                  <a:cubicBezTo>
                    <a:pt x="148" y="104"/>
                    <a:pt x="148" y="103"/>
                    <a:pt x="148" y="103"/>
                  </a:cubicBezTo>
                  <a:cubicBezTo>
                    <a:pt x="147" y="98"/>
                    <a:pt x="146" y="94"/>
                    <a:pt x="144" y="89"/>
                  </a:cubicBezTo>
                  <a:cubicBezTo>
                    <a:pt x="144" y="89"/>
                    <a:pt x="145" y="89"/>
                    <a:pt x="145" y="89"/>
                  </a:cubicBezTo>
                  <a:cubicBezTo>
                    <a:pt x="147" y="89"/>
                    <a:pt x="150" y="89"/>
                    <a:pt x="152" y="87"/>
                  </a:cubicBezTo>
                  <a:cubicBezTo>
                    <a:pt x="157" y="107"/>
                    <a:pt x="163" y="126"/>
                    <a:pt x="168" y="146"/>
                  </a:cubicBezTo>
                  <a:close/>
                  <a:moveTo>
                    <a:pt x="122" y="109"/>
                  </a:moveTo>
                  <a:cubicBezTo>
                    <a:pt x="123" y="109"/>
                    <a:pt x="123" y="109"/>
                    <a:pt x="123" y="109"/>
                  </a:cubicBezTo>
                  <a:cubicBezTo>
                    <a:pt x="123" y="112"/>
                    <a:pt x="118" y="114"/>
                    <a:pt x="115" y="114"/>
                  </a:cubicBezTo>
                  <a:cubicBezTo>
                    <a:pt x="115" y="114"/>
                    <a:pt x="115" y="114"/>
                    <a:pt x="115" y="113"/>
                  </a:cubicBezTo>
                  <a:cubicBezTo>
                    <a:pt x="113" y="104"/>
                    <a:pt x="110" y="95"/>
                    <a:pt x="106" y="86"/>
                  </a:cubicBezTo>
                  <a:cubicBezTo>
                    <a:pt x="106" y="86"/>
                    <a:pt x="107" y="86"/>
                    <a:pt x="107" y="85"/>
                  </a:cubicBezTo>
                  <a:cubicBezTo>
                    <a:pt x="110" y="83"/>
                    <a:pt x="113" y="83"/>
                    <a:pt x="116" y="83"/>
                  </a:cubicBezTo>
                  <a:cubicBezTo>
                    <a:pt x="117" y="91"/>
                    <a:pt x="119" y="101"/>
                    <a:pt x="122" y="109"/>
                  </a:cubicBezTo>
                  <a:close/>
                  <a:moveTo>
                    <a:pt x="120" y="91"/>
                  </a:moveTo>
                  <a:cubicBezTo>
                    <a:pt x="123" y="91"/>
                    <a:pt x="127" y="90"/>
                    <a:pt x="130" y="88"/>
                  </a:cubicBezTo>
                  <a:cubicBezTo>
                    <a:pt x="131" y="89"/>
                    <a:pt x="131" y="90"/>
                    <a:pt x="131" y="92"/>
                  </a:cubicBezTo>
                  <a:cubicBezTo>
                    <a:pt x="129" y="92"/>
                    <a:pt x="128" y="93"/>
                    <a:pt x="126" y="94"/>
                  </a:cubicBezTo>
                  <a:cubicBezTo>
                    <a:pt x="124" y="94"/>
                    <a:pt x="123" y="95"/>
                    <a:pt x="121" y="95"/>
                  </a:cubicBezTo>
                  <a:cubicBezTo>
                    <a:pt x="121" y="94"/>
                    <a:pt x="120" y="92"/>
                    <a:pt x="120" y="91"/>
                  </a:cubicBezTo>
                  <a:close/>
                  <a:moveTo>
                    <a:pt x="134" y="91"/>
                  </a:moveTo>
                  <a:cubicBezTo>
                    <a:pt x="132" y="87"/>
                    <a:pt x="131" y="83"/>
                    <a:pt x="130" y="78"/>
                  </a:cubicBezTo>
                  <a:cubicBezTo>
                    <a:pt x="130" y="78"/>
                    <a:pt x="130" y="78"/>
                    <a:pt x="130" y="78"/>
                  </a:cubicBezTo>
                  <a:cubicBezTo>
                    <a:pt x="131" y="77"/>
                    <a:pt x="130" y="77"/>
                    <a:pt x="130" y="77"/>
                  </a:cubicBezTo>
                  <a:cubicBezTo>
                    <a:pt x="131" y="76"/>
                    <a:pt x="133" y="76"/>
                    <a:pt x="134" y="75"/>
                  </a:cubicBezTo>
                  <a:cubicBezTo>
                    <a:pt x="135" y="75"/>
                    <a:pt x="137" y="75"/>
                    <a:pt x="138" y="75"/>
                  </a:cubicBezTo>
                  <a:cubicBezTo>
                    <a:pt x="140" y="84"/>
                    <a:pt x="143" y="94"/>
                    <a:pt x="146" y="103"/>
                  </a:cubicBezTo>
                  <a:cubicBezTo>
                    <a:pt x="146" y="103"/>
                    <a:pt x="145" y="103"/>
                    <a:pt x="145" y="103"/>
                  </a:cubicBezTo>
                  <a:cubicBezTo>
                    <a:pt x="144" y="105"/>
                    <a:pt x="141" y="106"/>
                    <a:pt x="139" y="106"/>
                  </a:cubicBezTo>
                  <a:cubicBezTo>
                    <a:pt x="138" y="106"/>
                    <a:pt x="138" y="105"/>
                    <a:pt x="138" y="105"/>
                  </a:cubicBezTo>
                  <a:cubicBezTo>
                    <a:pt x="137" y="105"/>
                    <a:pt x="137" y="105"/>
                    <a:pt x="137" y="105"/>
                  </a:cubicBezTo>
                  <a:cubicBezTo>
                    <a:pt x="137" y="105"/>
                    <a:pt x="137" y="105"/>
                    <a:pt x="137" y="105"/>
                  </a:cubicBezTo>
                  <a:cubicBezTo>
                    <a:pt x="137" y="103"/>
                    <a:pt x="136" y="100"/>
                    <a:pt x="136" y="99"/>
                  </a:cubicBezTo>
                  <a:cubicBezTo>
                    <a:pt x="135" y="96"/>
                    <a:pt x="134" y="94"/>
                    <a:pt x="134" y="91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  <a:cubicBezTo>
                    <a:pt x="149" y="86"/>
                    <a:pt x="147" y="87"/>
                    <a:pt x="145" y="88"/>
                  </a:cubicBezTo>
                  <a:cubicBezTo>
                    <a:pt x="144" y="88"/>
                    <a:pt x="144" y="88"/>
                    <a:pt x="144" y="88"/>
                  </a:cubicBezTo>
                  <a:cubicBezTo>
                    <a:pt x="144" y="87"/>
                    <a:pt x="143" y="86"/>
                    <a:pt x="143" y="84"/>
                  </a:cubicBezTo>
                  <a:cubicBezTo>
                    <a:pt x="144" y="84"/>
                    <a:pt x="146" y="83"/>
                    <a:pt x="147" y="83"/>
                  </a:cubicBezTo>
                  <a:cubicBezTo>
                    <a:pt x="148" y="83"/>
                    <a:pt x="150" y="82"/>
                    <a:pt x="151" y="82"/>
                  </a:cubicBezTo>
                  <a:cubicBezTo>
                    <a:pt x="151" y="83"/>
                    <a:pt x="151" y="84"/>
                    <a:pt x="152" y="85"/>
                  </a:cubicBezTo>
                  <a:close/>
                  <a:moveTo>
                    <a:pt x="150" y="80"/>
                  </a:moveTo>
                  <a:cubicBezTo>
                    <a:pt x="149" y="80"/>
                    <a:pt x="147" y="81"/>
                    <a:pt x="146" y="82"/>
                  </a:cubicBezTo>
                  <a:cubicBezTo>
                    <a:pt x="145" y="82"/>
                    <a:pt x="143" y="83"/>
                    <a:pt x="142" y="83"/>
                  </a:cubicBezTo>
                  <a:cubicBezTo>
                    <a:pt x="141" y="80"/>
                    <a:pt x="140" y="77"/>
                    <a:pt x="139" y="74"/>
                  </a:cubicBezTo>
                  <a:cubicBezTo>
                    <a:pt x="139" y="73"/>
                    <a:pt x="139" y="73"/>
                    <a:pt x="138" y="73"/>
                  </a:cubicBezTo>
                  <a:cubicBezTo>
                    <a:pt x="137" y="72"/>
                    <a:pt x="135" y="73"/>
                    <a:pt x="133" y="73"/>
                  </a:cubicBezTo>
                  <a:cubicBezTo>
                    <a:pt x="132" y="74"/>
                    <a:pt x="130" y="74"/>
                    <a:pt x="128" y="76"/>
                  </a:cubicBezTo>
                  <a:cubicBezTo>
                    <a:pt x="128" y="76"/>
                    <a:pt x="128" y="76"/>
                    <a:pt x="128" y="77"/>
                  </a:cubicBezTo>
                  <a:cubicBezTo>
                    <a:pt x="128" y="77"/>
                    <a:pt x="128" y="77"/>
                    <a:pt x="128" y="77"/>
                  </a:cubicBezTo>
                  <a:cubicBezTo>
                    <a:pt x="128" y="80"/>
                    <a:pt x="129" y="83"/>
                    <a:pt x="130" y="86"/>
                  </a:cubicBezTo>
                  <a:cubicBezTo>
                    <a:pt x="128" y="87"/>
                    <a:pt x="127" y="88"/>
                    <a:pt x="125" y="88"/>
                  </a:cubicBezTo>
                  <a:cubicBezTo>
                    <a:pt x="123" y="89"/>
                    <a:pt x="121" y="89"/>
                    <a:pt x="119" y="90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87"/>
                    <a:pt x="118" y="85"/>
                    <a:pt x="117" y="83"/>
                  </a:cubicBezTo>
                  <a:cubicBezTo>
                    <a:pt x="118" y="82"/>
                    <a:pt x="118" y="81"/>
                    <a:pt x="117" y="81"/>
                  </a:cubicBezTo>
                  <a:cubicBezTo>
                    <a:pt x="113" y="80"/>
                    <a:pt x="109" y="81"/>
                    <a:pt x="106" y="84"/>
                  </a:cubicBezTo>
                  <a:cubicBezTo>
                    <a:pt x="106" y="84"/>
                    <a:pt x="106" y="84"/>
                    <a:pt x="106" y="85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6" y="88"/>
                    <a:pt x="106" y="90"/>
                    <a:pt x="107" y="93"/>
                  </a:cubicBezTo>
                  <a:cubicBezTo>
                    <a:pt x="107" y="93"/>
                    <a:pt x="107" y="93"/>
                    <a:pt x="106" y="93"/>
                  </a:cubicBezTo>
                  <a:cubicBezTo>
                    <a:pt x="85" y="97"/>
                    <a:pt x="65" y="104"/>
                    <a:pt x="44" y="110"/>
                  </a:cubicBezTo>
                  <a:cubicBezTo>
                    <a:pt x="39" y="94"/>
                    <a:pt x="35" y="78"/>
                    <a:pt x="30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5" y="61"/>
                    <a:pt x="41" y="60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61"/>
                    <a:pt x="49" y="65"/>
                    <a:pt x="50" y="69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71"/>
                    <a:pt x="51" y="71"/>
                    <a:pt x="51" y="71"/>
                  </a:cubicBezTo>
                  <a:cubicBezTo>
                    <a:pt x="54" y="72"/>
                    <a:pt x="58" y="71"/>
                    <a:pt x="59" y="68"/>
                  </a:cubicBezTo>
                  <a:cubicBezTo>
                    <a:pt x="60" y="68"/>
                    <a:pt x="60" y="68"/>
                    <a:pt x="60" y="67"/>
                  </a:cubicBezTo>
                  <a:cubicBezTo>
                    <a:pt x="59" y="63"/>
                    <a:pt x="58" y="59"/>
                    <a:pt x="57" y="54"/>
                  </a:cubicBezTo>
                  <a:cubicBezTo>
                    <a:pt x="62" y="55"/>
                    <a:pt x="69" y="53"/>
                    <a:pt x="74" y="51"/>
                  </a:cubicBezTo>
                  <a:cubicBezTo>
                    <a:pt x="74" y="51"/>
                    <a:pt x="74" y="51"/>
                    <a:pt x="74" y="50"/>
                  </a:cubicBezTo>
                  <a:cubicBezTo>
                    <a:pt x="75" y="54"/>
                    <a:pt x="76" y="58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8" y="63"/>
                    <a:pt x="79" y="63"/>
                    <a:pt x="79" y="63"/>
                  </a:cubicBezTo>
                  <a:cubicBezTo>
                    <a:pt x="82" y="64"/>
                    <a:pt x="86" y="64"/>
                    <a:pt x="88" y="62"/>
                  </a:cubicBezTo>
                  <a:cubicBezTo>
                    <a:pt x="88" y="61"/>
                    <a:pt x="88" y="61"/>
                    <a:pt x="88" y="60"/>
                  </a:cubicBezTo>
                  <a:cubicBezTo>
                    <a:pt x="88" y="60"/>
                    <a:pt x="89" y="60"/>
                    <a:pt x="88" y="59"/>
                  </a:cubicBezTo>
                  <a:cubicBezTo>
                    <a:pt x="88" y="55"/>
                    <a:pt x="86" y="51"/>
                    <a:pt x="85" y="47"/>
                  </a:cubicBezTo>
                  <a:cubicBezTo>
                    <a:pt x="89" y="47"/>
                    <a:pt x="93" y="46"/>
                    <a:pt x="96" y="44"/>
                  </a:cubicBezTo>
                  <a:cubicBezTo>
                    <a:pt x="97" y="48"/>
                    <a:pt x="99" y="52"/>
                    <a:pt x="100" y="56"/>
                  </a:cubicBezTo>
                  <a:cubicBezTo>
                    <a:pt x="100" y="57"/>
                    <a:pt x="101" y="57"/>
                    <a:pt x="102" y="56"/>
                  </a:cubicBezTo>
                  <a:cubicBezTo>
                    <a:pt x="105" y="57"/>
                    <a:pt x="109" y="57"/>
                    <a:pt x="110" y="53"/>
                  </a:cubicBezTo>
                  <a:cubicBezTo>
                    <a:pt x="111" y="53"/>
                    <a:pt x="111" y="53"/>
                    <a:pt x="111" y="52"/>
                  </a:cubicBezTo>
                  <a:cubicBezTo>
                    <a:pt x="110" y="48"/>
                    <a:pt x="109" y="44"/>
                    <a:pt x="108" y="40"/>
                  </a:cubicBezTo>
                  <a:cubicBezTo>
                    <a:pt x="118" y="37"/>
                    <a:pt x="129" y="35"/>
                    <a:pt x="138" y="31"/>
                  </a:cubicBezTo>
                  <a:cubicBezTo>
                    <a:pt x="138" y="31"/>
                    <a:pt x="138" y="31"/>
                    <a:pt x="138" y="31"/>
                  </a:cubicBezTo>
                  <a:cubicBezTo>
                    <a:pt x="142" y="47"/>
                    <a:pt x="146" y="64"/>
                    <a:pt x="150" y="80"/>
                  </a:cubicBezTo>
                  <a:close/>
                  <a:moveTo>
                    <a:pt x="138" y="29"/>
                  </a:moveTo>
                  <a:cubicBezTo>
                    <a:pt x="138" y="29"/>
                    <a:pt x="138" y="29"/>
                    <a:pt x="138" y="29"/>
                  </a:cubicBezTo>
                  <a:cubicBezTo>
                    <a:pt x="128" y="31"/>
                    <a:pt x="117" y="35"/>
                    <a:pt x="107" y="38"/>
                  </a:cubicBezTo>
                  <a:cubicBezTo>
                    <a:pt x="106" y="36"/>
                    <a:pt x="106" y="35"/>
                    <a:pt x="105" y="33"/>
                  </a:cubicBezTo>
                  <a:cubicBezTo>
                    <a:pt x="116" y="30"/>
                    <a:pt x="127" y="29"/>
                    <a:pt x="137" y="26"/>
                  </a:cubicBezTo>
                  <a:cubicBezTo>
                    <a:pt x="138" y="27"/>
                    <a:pt x="138" y="28"/>
                    <a:pt x="138" y="29"/>
                  </a:cubicBezTo>
                  <a:close/>
                  <a:moveTo>
                    <a:pt x="167" y="63"/>
                  </a:moveTo>
                  <a:cubicBezTo>
                    <a:pt x="162" y="63"/>
                    <a:pt x="157" y="65"/>
                    <a:pt x="153" y="67"/>
                  </a:cubicBezTo>
                  <a:cubicBezTo>
                    <a:pt x="152" y="67"/>
                    <a:pt x="153" y="68"/>
                    <a:pt x="154" y="68"/>
                  </a:cubicBezTo>
                  <a:cubicBezTo>
                    <a:pt x="158" y="66"/>
                    <a:pt x="162" y="65"/>
                    <a:pt x="167" y="64"/>
                  </a:cubicBezTo>
                  <a:cubicBezTo>
                    <a:pt x="178" y="104"/>
                    <a:pt x="189" y="144"/>
                    <a:pt x="200" y="184"/>
                  </a:cubicBezTo>
                  <a:cubicBezTo>
                    <a:pt x="200" y="184"/>
                    <a:pt x="200" y="184"/>
                    <a:pt x="200" y="185"/>
                  </a:cubicBezTo>
                  <a:cubicBezTo>
                    <a:pt x="196" y="188"/>
                    <a:pt x="191" y="191"/>
                    <a:pt x="185" y="191"/>
                  </a:cubicBezTo>
                  <a:cubicBezTo>
                    <a:pt x="185" y="191"/>
                    <a:pt x="185" y="191"/>
                    <a:pt x="185" y="191"/>
                  </a:cubicBezTo>
                  <a:cubicBezTo>
                    <a:pt x="183" y="185"/>
                    <a:pt x="182" y="180"/>
                    <a:pt x="180" y="174"/>
                  </a:cubicBezTo>
                  <a:cubicBezTo>
                    <a:pt x="185" y="174"/>
                    <a:pt x="189" y="173"/>
                    <a:pt x="193" y="171"/>
                  </a:cubicBezTo>
                  <a:cubicBezTo>
                    <a:pt x="193" y="170"/>
                    <a:pt x="193" y="170"/>
                    <a:pt x="192" y="170"/>
                  </a:cubicBezTo>
                  <a:cubicBezTo>
                    <a:pt x="188" y="172"/>
                    <a:pt x="184" y="173"/>
                    <a:pt x="180" y="173"/>
                  </a:cubicBezTo>
                  <a:cubicBezTo>
                    <a:pt x="179" y="170"/>
                    <a:pt x="179" y="167"/>
                    <a:pt x="178" y="164"/>
                  </a:cubicBezTo>
                  <a:cubicBezTo>
                    <a:pt x="180" y="164"/>
                    <a:pt x="182" y="163"/>
                    <a:pt x="183" y="163"/>
                  </a:cubicBezTo>
                  <a:cubicBezTo>
                    <a:pt x="184" y="163"/>
                    <a:pt x="184" y="162"/>
                    <a:pt x="183" y="162"/>
                  </a:cubicBezTo>
                  <a:cubicBezTo>
                    <a:pt x="181" y="162"/>
                    <a:pt x="179" y="163"/>
                    <a:pt x="178" y="164"/>
                  </a:cubicBezTo>
                  <a:cubicBezTo>
                    <a:pt x="177" y="160"/>
                    <a:pt x="176" y="157"/>
                    <a:pt x="175" y="153"/>
                  </a:cubicBezTo>
                  <a:cubicBezTo>
                    <a:pt x="179" y="152"/>
                    <a:pt x="183" y="151"/>
                    <a:pt x="187" y="150"/>
                  </a:cubicBezTo>
                  <a:cubicBezTo>
                    <a:pt x="188" y="150"/>
                    <a:pt x="188" y="149"/>
                    <a:pt x="187" y="149"/>
                  </a:cubicBezTo>
                  <a:cubicBezTo>
                    <a:pt x="183" y="150"/>
                    <a:pt x="179" y="151"/>
                    <a:pt x="175" y="152"/>
                  </a:cubicBezTo>
                  <a:cubicBezTo>
                    <a:pt x="174" y="149"/>
                    <a:pt x="173" y="146"/>
                    <a:pt x="172" y="143"/>
                  </a:cubicBezTo>
                  <a:cubicBezTo>
                    <a:pt x="175" y="142"/>
                    <a:pt x="177" y="142"/>
                    <a:pt x="180" y="141"/>
                  </a:cubicBezTo>
                  <a:cubicBezTo>
                    <a:pt x="181" y="141"/>
                    <a:pt x="180" y="140"/>
                    <a:pt x="180" y="140"/>
                  </a:cubicBezTo>
                  <a:cubicBezTo>
                    <a:pt x="177" y="141"/>
                    <a:pt x="175" y="142"/>
                    <a:pt x="172" y="142"/>
                  </a:cubicBezTo>
                  <a:cubicBezTo>
                    <a:pt x="171" y="139"/>
                    <a:pt x="170" y="135"/>
                    <a:pt x="169" y="131"/>
                  </a:cubicBezTo>
                  <a:cubicBezTo>
                    <a:pt x="173" y="130"/>
                    <a:pt x="177" y="129"/>
                    <a:pt x="181" y="128"/>
                  </a:cubicBezTo>
                  <a:cubicBezTo>
                    <a:pt x="182" y="128"/>
                    <a:pt x="182" y="127"/>
                    <a:pt x="181" y="127"/>
                  </a:cubicBezTo>
                  <a:cubicBezTo>
                    <a:pt x="177" y="128"/>
                    <a:pt x="173" y="129"/>
                    <a:pt x="169" y="131"/>
                  </a:cubicBezTo>
                  <a:cubicBezTo>
                    <a:pt x="165" y="118"/>
                    <a:pt x="162" y="105"/>
                    <a:pt x="158" y="92"/>
                  </a:cubicBezTo>
                  <a:cubicBezTo>
                    <a:pt x="161" y="91"/>
                    <a:pt x="164" y="90"/>
                    <a:pt x="167" y="89"/>
                  </a:cubicBezTo>
                  <a:cubicBezTo>
                    <a:pt x="167" y="88"/>
                    <a:pt x="167" y="88"/>
                    <a:pt x="167" y="88"/>
                  </a:cubicBezTo>
                  <a:cubicBezTo>
                    <a:pt x="164" y="89"/>
                    <a:pt x="161" y="90"/>
                    <a:pt x="158" y="91"/>
                  </a:cubicBezTo>
                  <a:cubicBezTo>
                    <a:pt x="155" y="80"/>
                    <a:pt x="152" y="69"/>
                    <a:pt x="149" y="58"/>
                  </a:cubicBezTo>
                  <a:cubicBezTo>
                    <a:pt x="153" y="57"/>
                    <a:pt x="156" y="56"/>
                    <a:pt x="160" y="54"/>
                  </a:cubicBezTo>
                  <a:cubicBezTo>
                    <a:pt x="160" y="54"/>
                    <a:pt x="160" y="53"/>
                    <a:pt x="159" y="53"/>
                  </a:cubicBezTo>
                  <a:cubicBezTo>
                    <a:pt x="156" y="54"/>
                    <a:pt x="152" y="56"/>
                    <a:pt x="149" y="56"/>
                  </a:cubicBezTo>
                  <a:cubicBezTo>
                    <a:pt x="148" y="53"/>
                    <a:pt x="147" y="49"/>
                    <a:pt x="145" y="45"/>
                  </a:cubicBezTo>
                  <a:cubicBezTo>
                    <a:pt x="149" y="45"/>
                    <a:pt x="152" y="44"/>
                    <a:pt x="156" y="43"/>
                  </a:cubicBezTo>
                  <a:cubicBezTo>
                    <a:pt x="156" y="43"/>
                    <a:pt x="156" y="42"/>
                    <a:pt x="155" y="42"/>
                  </a:cubicBezTo>
                  <a:cubicBezTo>
                    <a:pt x="152" y="43"/>
                    <a:pt x="149" y="44"/>
                    <a:pt x="145" y="45"/>
                  </a:cubicBezTo>
                  <a:cubicBezTo>
                    <a:pt x="144" y="41"/>
                    <a:pt x="143" y="37"/>
                    <a:pt x="142" y="34"/>
                  </a:cubicBezTo>
                  <a:cubicBezTo>
                    <a:pt x="142" y="34"/>
                    <a:pt x="142" y="34"/>
                    <a:pt x="142" y="34"/>
                  </a:cubicBezTo>
                  <a:cubicBezTo>
                    <a:pt x="146" y="33"/>
                    <a:pt x="149" y="33"/>
                    <a:pt x="152" y="31"/>
                  </a:cubicBezTo>
                  <a:cubicBezTo>
                    <a:pt x="153" y="31"/>
                    <a:pt x="153" y="31"/>
                    <a:pt x="152" y="31"/>
                  </a:cubicBezTo>
                  <a:cubicBezTo>
                    <a:pt x="149" y="32"/>
                    <a:pt x="146" y="33"/>
                    <a:pt x="142" y="33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1" y="30"/>
                    <a:pt x="140" y="26"/>
                    <a:pt x="139" y="22"/>
                  </a:cubicBezTo>
                  <a:cubicBezTo>
                    <a:pt x="139" y="22"/>
                    <a:pt x="139" y="22"/>
                    <a:pt x="139" y="22"/>
                  </a:cubicBezTo>
                  <a:cubicBezTo>
                    <a:pt x="143" y="22"/>
                    <a:pt x="146" y="21"/>
                    <a:pt x="149" y="20"/>
                  </a:cubicBezTo>
                  <a:cubicBezTo>
                    <a:pt x="150" y="20"/>
                    <a:pt x="150" y="19"/>
                    <a:pt x="149" y="19"/>
                  </a:cubicBezTo>
                  <a:cubicBezTo>
                    <a:pt x="146" y="20"/>
                    <a:pt x="142" y="20"/>
                    <a:pt x="139" y="21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38" y="19"/>
                    <a:pt x="138" y="16"/>
                    <a:pt x="137" y="14"/>
                  </a:cubicBezTo>
                  <a:cubicBezTo>
                    <a:pt x="137" y="14"/>
                    <a:pt x="137" y="14"/>
                    <a:pt x="137" y="14"/>
                  </a:cubicBezTo>
                  <a:cubicBezTo>
                    <a:pt x="140" y="13"/>
                    <a:pt x="143" y="12"/>
                    <a:pt x="146" y="11"/>
                  </a:cubicBezTo>
                  <a:cubicBezTo>
                    <a:pt x="147" y="11"/>
                    <a:pt x="146" y="10"/>
                    <a:pt x="146" y="10"/>
                  </a:cubicBezTo>
                  <a:cubicBezTo>
                    <a:pt x="143" y="11"/>
                    <a:pt x="140" y="12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6" y="11"/>
                    <a:pt x="135" y="8"/>
                    <a:pt x="135" y="6"/>
                  </a:cubicBezTo>
                  <a:cubicBezTo>
                    <a:pt x="140" y="5"/>
                    <a:pt x="145" y="4"/>
                    <a:pt x="151" y="3"/>
                  </a:cubicBezTo>
                  <a:cubicBezTo>
                    <a:pt x="151" y="3"/>
                    <a:pt x="151" y="2"/>
                    <a:pt x="151" y="2"/>
                  </a:cubicBezTo>
                  <a:cubicBezTo>
                    <a:pt x="156" y="22"/>
                    <a:pt x="161" y="42"/>
                    <a:pt x="167" y="6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auto">
            <a:xfrm>
              <a:off x="4268788" y="2138363"/>
              <a:ext cx="41275" cy="12700"/>
            </a:xfrm>
            <a:custGeom>
              <a:avLst/>
              <a:gdLst>
                <a:gd name="T0" fmla="*/ 9 w 10"/>
                <a:gd name="T1" fmla="*/ 0 h 3"/>
                <a:gd name="T2" fmla="*/ 1 w 10"/>
                <a:gd name="T3" fmla="*/ 3 h 3"/>
                <a:gd name="T4" fmla="*/ 1 w 10"/>
                <a:gd name="T5" fmla="*/ 3 h 3"/>
                <a:gd name="T6" fmla="*/ 9 w 10"/>
                <a:gd name="T7" fmla="*/ 1 h 3"/>
                <a:gd name="T8" fmla="*/ 9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9" y="0"/>
                  </a:moveTo>
                  <a:cubicBezTo>
                    <a:pt x="6" y="1"/>
                    <a:pt x="4" y="2"/>
                    <a:pt x="1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4" y="3"/>
                    <a:pt x="7" y="2"/>
                    <a:pt x="9" y="1"/>
                  </a:cubicBezTo>
                  <a:cubicBezTo>
                    <a:pt x="10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30"/>
            <p:cNvSpPr>
              <a:spLocks/>
            </p:cNvSpPr>
            <p:nvPr/>
          </p:nvSpPr>
          <p:spPr bwMode="auto">
            <a:xfrm>
              <a:off x="4865688" y="2147888"/>
              <a:ext cx="50800" cy="20638"/>
            </a:xfrm>
            <a:custGeom>
              <a:avLst/>
              <a:gdLst>
                <a:gd name="T0" fmla="*/ 10 w 12"/>
                <a:gd name="T1" fmla="*/ 1 h 5"/>
                <a:gd name="T2" fmla="*/ 1 w 12"/>
                <a:gd name="T3" fmla="*/ 3 h 5"/>
                <a:gd name="T4" fmla="*/ 1 w 12"/>
                <a:gd name="T5" fmla="*/ 4 h 5"/>
                <a:gd name="T6" fmla="*/ 11 w 12"/>
                <a:gd name="T7" fmla="*/ 2 h 5"/>
                <a:gd name="T8" fmla="*/ 10 w 12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10" y="1"/>
                  </a:moveTo>
                  <a:cubicBezTo>
                    <a:pt x="8" y="2"/>
                    <a:pt x="5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5" y="5"/>
                    <a:pt x="8" y="4"/>
                    <a:pt x="11" y="2"/>
                  </a:cubicBezTo>
                  <a:cubicBezTo>
                    <a:pt x="12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4794250" y="1876425"/>
              <a:ext cx="46038" cy="20638"/>
            </a:xfrm>
            <a:custGeom>
              <a:avLst/>
              <a:gdLst>
                <a:gd name="T0" fmla="*/ 10 w 11"/>
                <a:gd name="T1" fmla="*/ 1 h 5"/>
                <a:gd name="T2" fmla="*/ 0 w 11"/>
                <a:gd name="T3" fmla="*/ 4 h 5"/>
                <a:gd name="T4" fmla="*/ 1 w 11"/>
                <a:gd name="T5" fmla="*/ 5 h 5"/>
                <a:gd name="T6" fmla="*/ 10 w 11"/>
                <a:gd name="T7" fmla="*/ 1 h 5"/>
                <a:gd name="T8" fmla="*/ 10 w 11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1"/>
                  </a:moveTo>
                  <a:cubicBezTo>
                    <a:pt x="7" y="2"/>
                    <a:pt x="4" y="3"/>
                    <a:pt x="0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4" y="4"/>
                    <a:pt x="7" y="3"/>
                    <a:pt x="10" y="1"/>
                  </a:cubicBezTo>
                  <a:cubicBezTo>
                    <a:pt x="11" y="1"/>
                    <a:pt x="10" y="0"/>
                    <a:pt x="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4776788" y="1812925"/>
              <a:ext cx="55563" cy="20638"/>
            </a:xfrm>
            <a:custGeom>
              <a:avLst/>
              <a:gdLst>
                <a:gd name="T0" fmla="*/ 12 w 13"/>
                <a:gd name="T1" fmla="*/ 0 h 5"/>
                <a:gd name="T2" fmla="*/ 0 w 13"/>
                <a:gd name="T3" fmla="*/ 4 h 5"/>
                <a:gd name="T4" fmla="*/ 0 w 13"/>
                <a:gd name="T5" fmla="*/ 5 h 5"/>
                <a:gd name="T6" fmla="*/ 13 w 13"/>
                <a:gd name="T7" fmla="*/ 1 h 5"/>
                <a:gd name="T8" fmla="*/ 12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8" y="2"/>
                    <a:pt x="4" y="3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5" y="4"/>
                    <a:pt x="9" y="3"/>
                    <a:pt x="13" y="1"/>
                  </a:cubicBezTo>
                  <a:cubicBezTo>
                    <a:pt x="13" y="1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4746625" y="1711325"/>
              <a:ext cx="42863" cy="15875"/>
            </a:xfrm>
            <a:custGeom>
              <a:avLst/>
              <a:gdLst>
                <a:gd name="T0" fmla="*/ 9 w 10"/>
                <a:gd name="T1" fmla="*/ 0 h 4"/>
                <a:gd name="T2" fmla="*/ 0 w 10"/>
                <a:gd name="T3" fmla="*/ 3 h 4"/>
                <a:gd name="T4" fmla="*/ 0 w 10"/>
                <a:gd name="T5" fmla="*/ 4 h 4"/>
                <a:gd name="T6" fmla="*/ 9 w 10"/>
                <a:gd name="T7" fmla="*/ 1 h 4"/>
                <a:gd name="T8" fmla="*/ 9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0"/>
                  </a:moveTo>
                  <a:cubicBezTo>
                    <a:pt x="6" y="1"/>
                    <a:pt x="3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3" y="3"/>
                    <a:pt x="7" y="2"/>
                    <a:pt x="9" y="1"/>
                  </a:cubicBezTo>
                  <a:cubicBezTo>
                    <a:pt x="10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509976" y="1321710"/>
            <a:ext cx="792163" cy="842963"/>
            <a:chOff x="10526713" y="7969250"/>
            <a:chExt cx="792163" cy="842963"/>
          </a:xfrm>
        </p:grpSpPr>
        <p:sp>
          <p:nvSpPr>
            <p:cNvPr id="25" name="Freeform 47"/>
            <p:cNvSpPr>
              <a:spLocks noEditPoints="1"/>
            </p:cNvSpPr>
            <p:nvPr/>
          </p:nvSpPr>
          <p:spPr bwMode="auto">
            <a:xfrm>
              <a:off x="10742613" y="8040688"/>
              <a:ext cx="274638" cy="174625"/>
            </a:xfrm>
            <a:custGeom>
              <a:avLst/>
              <a:gdLst>
                <a:gd name="T0" fmla="*/ 64 w 65"/>
                <a:gd name="T1" fmla="*/ 11 h 41"/>
                <a:gd name="T2" fmla="*/ 48 w 65"/>
                <a:gd name="T3" fmla="*/ 1 h 41"/>
                <a:gd name="T4" fmla="*/ 46 w 65"/>
                <a:gd name="T5" fmla="*/ 1 h 41"/>
                <a:gd name="T6" fmla="*/ 45 w 65"/>
                <a:gd name="T7" fmla="*/ 1 h 41"/>
                <a:gd name="T8" fmla="*/ 1 w 65"/>
                <a:gd name="T9" fmla="*/ 27 h 41"/>
                <a:gd name="T10" fmla="*/ 1 w 65"/>
                <a:gd name="T11" fmla="*/ 29 h 41"/>
                <a:gd name="T12" fmla="*/ 1 w 65"/>
                <a:gd name="T13" fmla="*/ 31 h 41"/>
                <a:gd name="T14" fmla="*/ 8 w 65"/>
                <a:gd name="T15" fmla="*/ 37 h 41"/>
                <a:gd name="T16" fmla="*/ 16 w 65"/>
                <a:gd name="T17" fmla="*/ 41 h 41"/>
                <a:gd name="T18" fmla="*/ 17 w 65"/>
                <a:gd name="T19" fmla="*/ 40 h 41"/>
                <a:gd name="T20" fmla="*/ 18 w 65"/>
                <a:gd name="T21" fmla="*/ 40 h 41"/>
                <a:gd name="T22" fmla="*/ 64 w 65"/>
                <a:gd name="T23" fmla="*/ 13 h 41"/>
                <a:gd name="T24" fmla="*/ 64 w 65"/>
                <a:gd name="T25" fmla="*/ 12 h 41"/>
                <a:gd name="T26" fmla="*/ 64 w 65"/>
                <a:gd name="T27" fmla="*/ 11 h 41"/>
                <a:gd name="T28" fmla="*/ 17 w 65"/>
                <a:gd name="T29" fmla="*/ 39 h 41"/>
                <a:gd name="T30" fmla="*/ 17 w 65"/>
                <a:gd name="T31" fmla="*/ 40 h 41"/>
                <a:gd name="T32" fmla="*/ 10 w 65"/>
                <a:gd name="T33" fmla="*/ 35 h 41"/>
                <a:gd name="T34" fmla="*/ 2 w 65"/>
                <a:gd name="T35" fmla="*/ 29 h 41"/>
                <a:gd name="T36" fmla="*/ 2 w 65"/>
                <a:gd name="T37" fmla="*/ 29 h 41"/>
                <a:gd name="T38" fmla="*/ 47 w 65"/>
                <a:gd name="T39" fmla="*/ 3 h 41"/>
                <a:gd name="T40" fmla="*/ 47 w 65"/>
                <a:gd name="T41" fmla="*/ 3 h 41"/>
                <a:gd name="T42" fmla="*/ 61 w 65"/>
                <a:gd name="T43" fmla="*/ 12 h 41"/>
                <a:gd name="T44" fmla="*/ 17 w 65"/>
                <a:gd name="T45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41">
                  <a:moveTo>
                    <a:pt x="64" y="11"/>
                  </a:moveTo>
                  <a:cubicBezTo>
                    <a:pt x="59" y="7"/>
                    <a:pt x="54" y="3"/>
                    <a:pt x="48" y="1"/>
                  </a:cubicBezTo>
                  <a:cubicBezTo>
                    <a:pt x="47" y="0"/>
                    <a:pt x="47" y="1"/>
                    <a:pt x="46" y="1"/>
                  </a:cubicBezTo>
                  <a:cubicBezTo>
                    <a:pt x="46" y="1"/>
                    <a:pt x="46" y="1"/>
                    <a:pt x="45" y="1"/>
                  </a:cubicBezTo>
                  <a:cubicBezTo>
                    <a:pt x="31" y="11"/>
                    <a:pt x="16" y="19"/>
                    <a:pt x="1" y="27"/>
                  </a:cubicBezTo>
                  <a:cubicBezTo>
                    <a:pt x="0" y="28"/>
                    <a:pt x="1" y="29"/>
                    <a:pt x="1" y="29"/>
                  </a:cubicBezTo>
                  <a:cubicBezTo>
                    <a:pt x="0" y="29"/>
                    <a:pt x="0" y="31"/>
                    <a:pt x="1" y="31"/>
                  </a:cubicBezTo>
                  <a:cubicBezTo>
                    <a:pt x="3" y="33"/>
                    <a:pt x="6" y="35"/>
                    <a:pt x="8" y="37"/>
                  </a:cubicBezTo>
                  <a:cubicBezTo>
                    <a:pt x="11" y="38"/>
                    <a:pt x="13" y="41"/>
                    <a:pt x="16" y="41"/>
                  </a:cubicBezTo>
                  <a:cubicBezTo>
                    <a:pt x="17" y="41"/>
                    <a:pt x="17" y="41"/>
                    <a:pt x="17" y="40"/>
                  </a:cubicBezTo>
                  <a:cubicBezTo>
                    <a:pt x="17" y="40"/>
                    <a:pt x="18" y="41"/>
                    <a:pt x="18" y="40"/>
                  </a:cubicBezTo>
                  <a:cubicBezTo>
                    <a:pt x="34" y="33"/>
                    <a:pt x="49" y="23"/>
                    <a:pt x="64" y="13"/>
                  </a:cubicBezTo>
                  <a:cubicBezTo>
                    <a:pt x="64" y="13"/>
                    <a:pt x="64" y="13"/>
                    <a:pt x="64" y="12"/>
                  </a:cubicBezTo>
                  <a:cubicBezTo>
                    <a:pt x="65" y="12"/>
                    <a:pt x="65" y="11"/>
                    <a:pt x="64" y="11"/>
                  </a:cubicBezTo>
                  <a:close/>
                  <a:moveTo>
                    <a:pt x="17" y="39"/>
                  </a:moveTo>
                  <a:cubicBezTo>
                    <a:pt x="17" y="39"/>
                    <a:pt x="17" y="39"/>
                    <a:pt x="17" y="40"/>
                  </a:cubicBezTo>
                  <a:cubicBezTo>
                    <a:pt x="15" y="37"/>
                    <a:pt x="13" y="36"/>
                    <a:pt x="10" y="35"/>
                  </a:cubicBezTo>
                  <a:cubicBezTo>
                    <a:pt x="8" y="33"/>
                    <a:pt x="5" y="31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8" y="22"/>
                    <a:pt x="33" y="13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2" y="6"/>
                    <a:pt x="56" y="9"/>
                    <a:pt x="61" y="12"/>
                  </a:cubicBezTo>
                  <a:cubicBezTo>
                    <a:pt x="47" y="21"/>
                    <a:pt x="32" y="30"/>
                    <a:pt x="17" y="3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48"/>
            <p:cNvSpPr>
              <a:spLocks noEditPoints="1"/>
            </p:cNvSpPr>
            <p:nvPr/>
          </p:nvSpPr>
          <p:spPr bwMode="auto">
            <a:xfrm>
              <a:off x="10526713" y="7969250"/>
              <a:ext cx="792163" cy="842963"/>
            </a:xfrm>
            <a:custGeom>
              <a:avLst/>
              <a:gdLst>
                <a:gd name="T0" fmla="*/ 94 w 187"/>
                <a:gd name="T1" fmla="*/ 0 h 199"/>
                <a:gd name="T2" fmla="*/ 13 w 187"/>
                <a:gd name="T3" fmla="*/ 45 h 199"/>
                <a:gd name="T4" fmla="*/ 8 w 187"/>
                <a:gd name="T5" fmla="*/ 80 h 199"/>
                <a:gd name="T6" fmla="*/ 22 w 187"/>
                <a:gd name="T7" fmla="*/ 100 h 199"/>
                <a:gd name="T8" fmla="*/ 23 w 187"/>
                <a:gd name="T9" fmla="*/ 140 h 199"/>
                <a:gd name="T10" fmla="*/ 57 w 187"/>
                <a:gd name="T11" fmla="*/ 164 h 199"/>
                <a:gd name="T12" fmla="*/ 107 w 187"/>
                <a:gd name="T13" fmla="*/ 197 h 199"/>
                <a:gd name="T14" fmla="*/ 183 w 187"/>
                <a:gd name="T15" fmla="*/ 151 h 199"/>
                <a:gd name="T16" fmla="*/ 172 w 187"/>
                <a:gd name="T17" fmla="*/ 138 h 199"/>
                <a:gd name="T18" fmla="*/ 177 w 187"/>
                <a:gd name="T19" fmla="*/ 122 h 199"/>
                <a:gd name="T20" fmla="*/ 160 w 187"/>
                <a:gd name="T21" fmla="*/ 112 h 199"/>
                <a:gd name="T22" fmla="*/ 181 w 187"/>
                <a:gd name="T23" fmla="*/ 95 h 199"/>
                <a:gd name="T24" fmla="*/ 29 w 187"/>
                <a:gd name="T25" fmla="*/ 91 h 199"/>
                <a:gd name="T26" fmla="*/ 28 w 187"/>
                <a:gd name="T27" fmla="*/ 91 h 199"/>
                <a:gd name="T28" fmla="*/ 36 w 187"/>
                <a:gd name="T29" fmla="*/ 80 h 199"/>
                <a:gd name="T30" fmla="*/ 11 w 187"/>
                <a:gd name="T31" fmla="*/ 78 h 199"/>
                <a:gd name="T32" fmla="*/ 18 w 187"/>
                <a:gd name="T33" fmla="*/ 72 h 199"/>
                <a:gd name="T34" fmla="*/ 7 w 187"/>
                <a:gd name="T35" fmla="*/ 61 h 199"/>
                <a:gd name="T36" fmla="*/ 7 w 187"/>
                <a:gd name="T37" fmla="*/ 60 h 199"/>
                <a:gd name="T38" fmla="*/ 15 w 187"/>
                <a:gd name="T39" fmla="*/ 53 h 199"/>
                <a:gd name="T40" fmla="*/ 102 w 187"/>
                <a:gd name="T41" fmla="*/ 109 h 199"/>
                <a:gd name="T42" fmla="*/ 79 w 187"/>
                <a:gd name="T43" fmla="*/ 124 h 199"/>
                <a:gd name="T44" fmla="*/ 78 w 187"/>
                <a:gd name="T45" fmla="*/ 123 h 199"/>
                <a:gd name="T46" fmla="*/ 88 w 187"/>
                <a:gd name="T47" fmla="*/ 117 h 199"/>
                <a:gd name="T48" fmla="*/ 43 w 187"/>
                <a:gd name="T49" fmla="*/ 101 h 199"/>
                <a:gd name="T50" fmla="*/ 42 w 187"/>
                <a:gd name="T51" fmla="*/ 100 h 199"/>
                <a:gd name="T52" fmla="*/ 95 w 187"/>
                <a:gd name="T53" fmla="*/ 182 h 199"/>
                <a:gd name="T54" fmla="*/ 82 w 187"/>
                <a:gd name="T55" fmla="*/ 178 h 199"/>
                <a:gd name="T56" fmla="*/ 81 w 187"/>
                <a:gd name="T57" fmla="*/ 177 h 199"/>
                <a:gd name="T58" fmla="*/ 82 w 187"/>
                <a:gd name="T59" fmla="*/ 170 h 199"/>
                <a:gd name="T60" fmla="*/ 62 w 187"/>
                <a:gd name="T61" fmla="*/ 164 h 199"/>
                <a:gd name="T62" fmla="*/ 61 w 187"/>
                <a:gd name="T63" fmla="*/ 163 h 199"/>
                <a:gd name="T64" fmla="*/ 56 w 187"/>
                <a:gd name="T65" fmla="*/ 146 h 199"/>
                <a:gd name="T66" fmla="*/ 38 w 187"/>
                <a:gd name="T67" fmla="*/ 139 h 199"/>
                <a:gd name="T68" fmla="*/ 18 w 187"/>
                <a:gd name="T69" fmla="*/ 134 h 199"/>
                <a:gd name="T70" fmla="*/ 32 w 187"/>
                <a:gd name="T71" fmla="*/ 131 h 199"/>
                <a:gd name="T72" fmla="*/ 25 w 187"/>
                <a:gd name="T73" fmla="*/ 122 h 199"/>
                <a:gd name="T74" fmla="*/ 14 w 187"/>
                <a:gd name="T75" fmla="*/ 116 h 199"/>
                <a:gd name="T76" fmla="*/ 15 w 187"/>
                <a:gd name="T77" fmla="*/ 115 h 199"/>
                <a:gd name="T78" fmla="*/ 104 w 187"/>
                <a:gd name="T79" fmla="*/ 194 h 199"/>
                <a:gd name="T80" fmla="*/ 108 w 187"/>
                <a:gd name="T81" fmla="*/ 195 h 199"/>
                <a:gd name="T82" fmla="*/ 108 w 187"/>
                <a:gd name="T83" fmla="*/ 163 h 199"/>
                <a:gd name="T84" fmla="*/ 171 w 187"/>
                <a:gd name="T85" fmla="*/ 127 h 199"/>
                <a:gd name="T86" fmla="*/ 133 w 187"/>
                <a:gd name="T87" fmla="*/ 145 h 199"/>
                <a:gd name="T88" fmla="*/ 24 w 187"/>
                <a:gd name="T89" fmla="*/ 102 h 199"/>
                <a:gd name="T90" fmla="*/ 103 w 187"/>
                <a:gd name="T91" fmla="*/ 141 h 199"/>
                <a:gd name="T92" fmla="*/ 105 w 187"/>
                <a:gd name="T93" fmla="*/ 141 h 199"/>
                <a:gd name="T94" fmla="*/ 158 w 187"/>
                <a:gd name="T95" fmla="*/ 112 h 199"/>
                <a:gd name="T96" fmla="*/ 179 w 187"/>
                <a:gd name="T97" fmla="*/ 96 h 199"/>
                <a:gd name="T98" fmla="*/ 182 w 187"/>
                <a:gd name="T99" fmla="*/ 67 h 199"/>
                <a:gd name="T100" fmla="*/ 138 w 187"/>
                <a:gd name="T101" fmla="*/ 88 h 199"/>
                <a:gd name="T102" fmla="*/ 17 w 187"/>
                <a:gd name="T103" fmla="*/ 46 h 199"/>
                <a:gd name="T104" fmla="*/ 94 w 187"/>
                <a:gd name="T105" fmla="*/ 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7" h="199">
                  <a:moveTo>
                    <a:pt x="186" y="61"/>
                  </a:moveTo>
                  <a:cubicBezTo>
                    <a:pt x="186" y="61"/>
                    <a:pt x="186" y="61"/>
                    <a:pt x="185" y="61"/>
                  </a:cubicBezTo>
                  <a:cubicBezTo>
                    <a:pt x="154" y="42"/>
                    <a:pt x="123" y="23"/>
                    <a:pt x="94" y="0"/>
                  </a:cubicBezTo>
                  <a:cubicBezTo>
                    <a:pt x="93" y="0"/>
                    <a:pt x="92" y="1"/>
                    <a:pt x="92" y="1"/>
                  </a:cubicBezTo>
                  <a:cubicBezTo>
                    <a:pt x="66" y="15"/>
                    <a:pt x="37" y="26"/>
                    <a:pt x="14" y="44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3" y="46"/>
                  </a:cubicBezTo>
                  <a:cubicBezTo>
                    <a:pt x="2" y="53"/>
                    <a:pt x="0" y="68"/>
                    <a:pt x="8" y="78"/>
                  </a:cubicBezTo>
                  <a:cubicBezTo>
                    <a:pt x="8" y="78"/>
                    <a:pt x="7" y="80"/>
                    <a:pt x="8" y="80"/>
                  </a:cubicBezTo>
                  <a:cubicBezTo>
                    <a:pt x="16" y="86"/>
                    <a:pt x="23" y="92"/>
                    <a:pt x="31" y="97"/>
                  </a:cubicBezTo>
                  <a:cubicBezTo>
                    <a:pt x="28" y="98"/>
                    <a:pt x="26" y="99"/>
                    <a:pt x="23" y="100"/>
                  </a:cubicBezTo>
                  <a:cubicBezTo>
                    <a:pt x="23" y="100"/>
                    <a:pt x="22" y="100"/>
                    <a:pt x="22" y="100"/>
                  </a:cubicBezTo>
                  <a:cubicBezTo>
                    <a:pt x="9" y="107"/>
                    <a:pt x="7" y="126"/>
                    <a:pt x="17" y="136"/>
                  </a:cubicBezTo>
                  <a:cubicBezTo>
                    <a:pt x="17" y="137"/>
                    <a:pt x="17" y="137"/>
                    <a:pt x="18" y="137"/>
                  </a:cubicBezTo>
                  <a:cubicBezTo>
                    <a:pt x="19" y="138"/>
                    <a:pt x="21" y="139"/>
                    <a:pt x="23" y="140"/>
                  </a:cubicBezTo>
                  <a:cubicBezTo>
                    <a:pt x="23" y="140"/>
                    <a:pt x="23" y="140"/>
                    <a:pt x="23" y="140"/>
                  </a:cubicBezTo>
                  <a:cubicBezTo>
                    <a:pt x="34" y="148"/>
                    <a:pt x="45" y="156"/>
                    <a:pt x="57" y="164"/>
                  </a:cubicBezTo>
                  <a:cubicBezTo>
                    <a:pt x="56" y="164"/>
                    <a:pt x="57" y="164"/>
                    <a:pt x="57" y="164"/>
                  </a:cubicBezTo>
                  <a:cubicBezTo>
                    <a:pt x="57" y="164"/>
                    <a:pt x="57" y="164"/>
                    <a:pt x="58" y="164"/>
                  </a:cubicBezTo>
                  <a:cubicBezTo>
                    <a:pt x="74" y="176"/>
                    <a:pt x="90" y="187"/>
                    <a:pt x="105" y="198"/>
                  </a:cubicBezTo>
                  <a:cubicBezTo>
                    <a:pt x="106" y="199"/>
                    <a:pt x="107" y="198"/>
                    <a:pt x="107" y="197"/>
                  </a:cubicBezTo>
                  <a:cubicBezTo>
                    <a:pt x="108" y="197"/>
                    <a:pt x="108" y="197"/>
                    <a:pt x="108" y="197"/>
                  </a:cubicBezTo>
                  <a:cubicBezTo>
                    <a:pt x="108" y="197"/>
                    <a:pt x="109" y="198"/>
                    <a:pt x="109" y="197"/>
                  </a:cubicBezTo>
                  <a:cubicBezTo>
                    <a:pt x="134" y="182"/>
                    <a:pt x="158" y="167"/>
                    <a:pt x="183" y="151"/>
                  </a:cubicBezTo>
                  <a:cubicBezTo>
                    <a:pt x="185" y="150"/>
                    <a:pt x="184" y="148"/>
                    <a:pt x="182" y="149"/>
                  </a:cubicBezTo>
                  <a:cubicBezTo>
                    <a:pt x="182" y="148"/>
                    <a:pt x="182" y="148"/>
                    <a:pt x="182" y="148"/>
                  </a:cubicBezTo>
                  <a:cubicBezTo>
                    <a:pt x="177" y="147"/>
                    <a:pt x="173" y="143"/>
                    <a:pt x="172" y="138"/>
                  </a:cubicBezTo>
                  <a:cubicBezTo>
                    <a:pt x="172" y="132"/>
                    <a:pt x="175" y="129"/>
                    <a:pt x="178" y="124"/>
                  </a:cubicBezTo>
                  <a:cubicBezTo>
                    <a:pt x="178" y="124"/>
                    <a:pt x="178" y="123"/>
                    <a:pt x="178" y="123"/>
                  </a:cubicBezTo>
                  <a:cubicBezTo>
                    <a:pt x="177" y="122"/>
                    <a:pt x="177" y="122"/>
                    <a:pt x="177" y="122"/>
                  </a:cubicBezTo>
                  <a:cubicBezTo>
                    <a:pt x="178" y="122"/>
                    <a:pt x="178" y="122"/>
                    <a:pt x="178" y="122"/>
                  </a:cubicBezTo>
                  <a:cubicBezTo>
                    <a:pt x="179" y="123"/>
                    <a:pt x="180" y="121"/>
                    <a:pt x="179" y="121"/>
                  </a:cubicBezTo>
                  <a:cubicBezTo>
                    <a:pt x="172" y="119"/>
                    <a:pt x="166" y="115"/>
                    <a:pt x="160" y="11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67" y="107"/>
                    <a:pt x="175" y="102"/>
                    <a:pt x="183" y="98"/>
                  </a:cubicBezTo>
                  <a:cubicBezTo>
                    <a:pt x="185" y="97"/>
                    <a:pt x="183" y="94"/>
                    <a:pt x="181" y="95"/>
                  </a:cubicBezTo>
                  <a:cubicBezTo>
                    <a:pt x="173" y="86"/>
                    <a:pt x="183" y="71"/>
                    <a:pt x="186" y="62"/>
                  </a:cubicBezTo>
                  <a:cubicBezTo>
                    <a:pt x="187" y="62"/>
                    <a:pt x="186" y="61"/>
                    <a:pt x="186" y="61"/>
                  </a:cubicBezTo>
                  <a:close/>
                  <a:moveTo>
                    <a:pt x="29" y="91"/>
                  </a:moveTo>
                  <a:cubicBezTo>
                    <a:pt x="35" y="91"/>
                    <a:pt x="41" y="91"/>
                    <a:pt x="48" y="91"/>
                  </a:cubicBezTo>
                  <a:cubicBezTo>
                    <a:pt x="49" y="91"/>
                    <a:pt x="49" y="89"/>
                    <a:pt x="48" y="89"/>
                  </a:cubicBezTo>
                  <a:cubicBezTo>
                    <a:pt x="41" y="89"/>
                    <a:pt x="34" y="90"/>
                    <a:pt x="28" y="91"/>
                  </a:cubicBezTo>
                  <a:cubicBezTo>
                    <a:pt x="24" y="88"/>
                    <a:pt x="20" y="85"/>
                    <a:pt x="17" y="82"/>
                  </a:cubicBezTo>
                  <a:cubicBezTo>
                    <a:pt x="23" y="82"/>
                    <a:pt x="29" y="82"/>
                    <a:pt x="36" y="82"/>
                  </a:cubicBezTo>
                  <a:cubicBezTo>
                    <a:pt x="36" y="82"/>
                    <a:pt x="36" y="80"/>
                    <a:pt x="36" y="80"/>
                  </a:cubicBezTo>
                  <a:cubicBezTo>
                    <a:pt x="29" y="80"/>
                    <a:pt x="22" y="81"/>
                    <a:pt x="16" y="81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14" y="80"/>
                    <a:pt x="12" y="79"/>
                    <a:pt x="11" y="78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9" y="76"/>
                    <a:pt x="9" y="74"/>
                    <a:pt x="8" y="73"/>
                  </a:cubicBezTo>
                  <a:cubicBezTo>
                    <a:pt x="11" y="72"/>
                    <a:pt x="15" y="72"/>
                    <a:pt x="18" y="72"/>
                  </a:cubicBezTo>
                  <a:cubicBezTo>
                    <a:pt x="19" y="72"/>
                    <a:pt x="19" y="71"/>
                    <a:pt x="18" y="71"/>
                  </a:cubicBezTo>
                  <a:cubicBezTo>
                    <a:pt x="15" y="71"/>
                    <a:pt x="11" y="71"/>
                    <a:pt x="8" y="71"/>
                  </a:cubicBezTo>
                  <a:cubicBezTo>
                    <a:pt x="7" y="68"/>
                    <a:pt x="6" y="65"/>
                    <a:pt x="7" y="61"/>
                  </a:cubicBezTo>
                  <a:cubicBezTo>
                    <a:pt x="12" y="61"/>
                    <a:pt x="17" y="61"/>
                    <a:pt x="22" y="61"/>
                  </a:cubicBezTo>
                  <a:cubicBezTo>
                    <a:pt x="23" y="61"/>
                    <a:pt x="23" y="60"/>
                    <a:pt x="22" y="60"/>
                  </a:cubicBezTo>
                  <a:cubicBezTo>
                    <a:pt x="17" y="60"/>
                    <a:pt x="12" y="60"/>
                    <a:pt x="7" y="60"/>
                  </a:cubicBezTo>
                  <a:cubicBezTo>
                    <a:pt x="8" y="58"/>
                    <a:pt x="8" y="56"/>
                    <a:pt x="10" y="54"/>
                  </a:cubicBezTo>
                  <a:cubicBezTo>
                    <a:pt x="11" y="54"/>
                    <a:pt x="13" y="54"/>
                    <a:pt x="15" y="54"/>
                  </a:cubicBezTo>
                  <a:cubicBezTo>
                    <a:pt x="16" y="54"/>
                    <a:pt x="16" y="53"/>
                    <a:pt x="15" y="53"/>
                  </a:cubicBezTo>
                  <a:cubicBezTo>
                    <a:pt x="13" y="53"/>
                    <a:pt x="12" y="53"/>
                    <a:pt x="10" y="53"/>
                  </a:cubicBezTo>
                  <a:cubicBezTo>
                    <a:pt x="12" y="51"/>
                    <a:pt x="13" y="50"/>
                    <a:pt x="15" y="48"/>
                  </a:cubicBezTo>
                  <a:cubicBezTo>
                    <a:pt x="42" y="71"/>
                    <a:pt x="71" y="91"/>
                    <a:pt x="102" y="109"/>
                  </a:cubicBezTo>
                  <a:cubicBezTo>
                    <a:pt x="102" y="109"/>
                    <a:pt x="102" y="109"/>
                    <a:pt x="102" y="109"/>
                  </a:cubicBezTo>
                  <a:cubicBezTo>
                    <a:pt x="96" y="116"/>
                    <a:pt x="92" y="127"/>
                    <a:pt x="97" y="135"/>
                  </a:cubicBezTo>
                  <a:cubicBezTo>
                    <a:pt x="91" y="131"/>
                    <a:pt x="85" y="128"/>
                    <a:pt x="79" y="124"/>
                  </a:cubicBezTo>
                  <a:cubicBezTo>
                    <a:pt x="83" y="124"/>
                    <a:pt x="86" y="124"/>
                    <a:pt x="90" y="123"/>
                  </a:cubicBezTo>
                  <a:cubicBezTo>
                    <a:pt x="90" y="123"/>
                    <a:pt x="90" y="122"/>
                    <a:pt x="90" y="122"/>
                  </a:cubicBezTo>
                  <a:cubicBezTo>
                    <a:pt x="86" y="123"/>
                    <a:pt x="82" y="123"/>
                    <a:pt x="78" y="123"/>
                  </a:cubicBezTo>
                  <a:cubicBezTo>
                    <a:pt x="78" y="123"/>
                    <a:pt x="78" y="124"/>
                    <a:pt x="78" y="124"/>
                  </a:cubicBezTo>
                  <a:cubicBezTo>
                    <a:pt x="75" y="122"/>
                    <a:pt x="72" y="120"/>
                    <a:pt x="69" y="118"/>
                  </a:cubicBezTo>
                  <a:cubicBezTo>
                    <a:pt x="75" y="117"/>
                    <a:pt x="81" y="117"/>
                    <a:pt x="88" y="117"/>
                  </a:cubicBezTo>
                  <a:cubicBezTo>
                    <a:pt x="88" y="117"/>
                    <a:pt x="89" y="115"/>
                    <a:pt x="88" y="115"/>
                  </a:cubicBezTo>
                  <a:cubicBezTo>
                    <a:pt x="81" y="116"/>
                    <a:pt x="74" y="116"/>
                    <a:pt x="67" y="117"/>
                  </a:cubicBezTo>
                  <a:cubicBezTo>
                    <a:pt x="59" y="112"/>
                    <a:pt x="51" y="106"/>
                    <a:pt x="43" y="101"/>
                  </a:cubicBezTo>
                  <a:cubicBezTo>
                    <a:pt x="48" y="100"/>
                    <a:pt x="53" y="100"/>
                    <a:pt x="58" y="99"/>
                  </a:cubicBezTo>
                  <a:cubicBezTo>
                    <a:pt x="59" y="99"/>
                    <a:pt x="59" y="98"/>
                    <a:pt x="58" y="98"/>
                  </a:cubicBezTo>
                  <a:cubicBezTo>
                    <a:pt x="53" y="99"/>
                    <a:pt x="47" y="100"/>
                    <a:pt x="42" y="100"/>
                  </a:cubicBezTo>
                  <a:cubicBezTo>
                    <a:pt x="38" y="97"/>
                    <a:pt x="33" y="94"/>
                    <a:pt x="29" y="91"/>
                  </a:cubicBezTo>
                  <a:close/>
                  <a:moveTo>
                    <a:pt x="89" y="183"/>
                  </a:moveTo>
                  <a:cubicBezTo>
                    <a:pt x="91" y="183"/>
                    <a:pt x="93" y="182"/>
                    <a:pt x="95" y="182"/>
                  </a:cubicBezTo>
                  <a:cubicBezTo>
                    <a:pt x="95" y="182"/>
                    <a:pt x="95" y="182"/>
                    <a:pt x="95" y="182"/>
                  </a:cubicBezTo>
                  <a:cubicBezTo>
                    <a:pt x="93" y="182"/>
                    <a:pt x="91" y="182"/>
                    <a:pt x="88" y="183"/>
                  </a:cubicBezTo>
                  <a:cubicBezTo>
                    <a:pt x="86" y="181"/>
                    <a:pt x="84" y="180"/>
                    <a:pt x="82" y="178"/>
                  </a:cubicBezTo>
                  <a:cubicBezTo>
                    <a:pt x="87" y="178"/>
                    <a:pt x="92" y="178"/>
                    <a:pt x="98" y="178"/>
                  </a:cubicBezTo>
                  <a:cubicBezTo>
                    <a:pt x="98" y="178"/>
                    <a:pt x="98" y="177"/>
                    <a:pt x="98" y="177"/>
                  </a:cubicBezTo>
                  <a:cubicBezTo>
                    <a:pt x="92" y="176"/>
                    <a:pt x="86" y="177"/>
                    <a:pt x="81" y="177"/>
                  </a:cubicBezTo>
                  <a:cubicBezTo>
                    <a:pt x="78" y="175"/>
                    <a:pt x="75" y="173"/>
                    <a:pt x="72" y="171"/>
                  </a:cubicBezTo>
                  <a:cubicBezTo>
                    <a:pt x="75" y="171"/>
                    <a:pt x="79" y="171"/>
                    <a:pt x="82" y="171"/>
                  </a:cubicBezTo>
                  <a:cubicBezTo>
                    <a:pt x="83" y="171"/>
                    <a:pt x="83" y="170"/>
                    <a:pt x="82" y="170"/>
                  </a:cubicBezTo>
                  <a:cubicBezTo>
                    <a:pt x="79" y="170"/>
                    <a:pt x="75" y="170"/>
                    <a:pt x="72" y="170"/>
                  </a:cubicBezTo>
                  <a:cubicBezTo>
                    <a:pt x="71" y="170"/>
                    <a:pt x="71" y="170"/>
                    <a:pt x="71" y="171"/>
                  </a:cubicBezTo>
                  <a:cubicBezTo>
                    <a:pt x="68" y="168"/>
                    <a:pt x="65" y="166"/>
                    <a:pt x="62" y="164"/>
                  </a:cubicBezTo>
                  <a:cubicBezTo>
                    <a:pt x="68" y="164"/>
                    <a:pt x="74" y="164"/>
                    <a:pt x="80" y="164"/>
                  </a:cubicBezTo>
                  <a:cubicBezTo>
                    <a:pt x="80" y="164"/>
                    <a:pt x="80" y="163"/>
                    <a:pt x="80" y="163"/>
                  </a:cubicBezTo>
                  <a:cubicBezTo>
                    <a:pt x="73" y="163"/>
                    <a:pt x="67" y="163"/>
                    <a:pt x="61" y="163"/>
                  </a:cubicBezTo>
                  <a:cubicBezTo>
                    <a:pt x="54" y="158"/>
                    <a:pt x="46" y="153"/>
                    <a:pt x="39" y="149"/>
                  </a:cubicBezTo>
                  <a:cubicBezTo>
                    <a:pt x="45" y="148"/>
                    <a:pt x="50" y="148"/>
                    <a:pt x="56" y="147"/>
                  </a:cubicBezTo>
                  <a:cubicBezTo>
                    <a:pt x="56" y="147"/>
                    <a:pt x="56" y="146"/>
                    <a:pt x="56" y="146"/>
                  </a:cubicBezTo>
                  <a:cubicBezTo>
                    <a:pt x="50" y="146"/>
                    <a:pt x="44" y="147"/>
                    <a:pt x="37" y="147"/>
                  </a:cubicBezTo>
                  <a:cubicBezTo>
                    <a:pt x="34" y="145"/>
                    <a:pt x="30" y="142"/>
                    <a:pt x="26" y="140"/>
                  </a:cubicBezTo>
                  <a:cubicBezTo>
                    <a:pt x="30" y="140"/>
                    <a:pt x="34" y="140"/>
                    <a:pt x="38" y="139"/>
                  </a:cubicBezTo>
                  <a:cubicBezTo>
                    <a:pt x="39" y="139"/>
                    <a:pt x="39" y="138"/>
                    <a:pt x="38" y="138"/>
                  </a:cubicBezTo>
                  <a:cubicBezTo>
                    <a:pt x="34" y="138"/>
                    <a:pt x="29" y="138"/>
                    <a:pt x="24" y="139"/>
                  </a:cubicBezTo>
                  <a:cubicBezTo>
                    <a:pt x="22" y="137"/>
                    <a:pt x="20" y="136"/>
                    <a:pt x="18" y="134"/>
                  </a:cubicBezTo>
                  <a:cubicBezTo>
                    <a:pt x="17" y="134"/>
                    <a:pt x="17" y="133"/>
                    <a:pt x="17" y="132"/>
                  </a:cubicBezTo>
                  <a:cubicBezTo>
                    <a:pt x="22" y="132"/>
                    <a:pt x="27" y="132"/>
                    <a:pt x="32" y="132"/>
                  </a:cubicBezTo>
                  <a:cubicBezTo>
                    <a:pt x="32" y="132"/>
                    <a:pt x="32" y="131"/>
                    <a:pt x="32" y="131"/>
                  </a:cubicBezTo>
                  <a:cubicBezTo>
                    <a:pt x="27" y="131"/>
                    <a:pt x="21" y="131"/>
                    <a:pt x="16" y="131"/>
                  </a:cubicBezTo>
                  <a:cubicBezTo>
                    <a:pt x="15" y="129"/>
                    <a:pt x="14" y="126"/>
                    <a:pt x="14" y="123"/>
                  </a:cubicBezTo>
                  <a:cubicBezTo>
                    <a:pt x="18" y="123"/>
                    <a:pt x="21" y="122"/>
                    <a:pt x="25" y="122"/>
                  </a:cubicBezTo>
                  <a:cubicBezTo>
                    <a:pt x="26" y="122"/>
                    <a:pt x="26" y="121"/>
                    <a:pt x="25" y="121"/>
                  </a:cubicBezTo>
                  <a:cubicBezTo>
                    <a:pt x="21" y="121"/>
                    <a:pt x="17" y="122"/>
                    <a:pt x="14" y="122"/>
                  </a:cubicBezTo>
                  <a:cubicBezTo>
                    <a:pt x="14" y="120"/>
                    <a:pt x="14" y="118"/>
                    <a:pt x="14" y="116"/>
                  </a:cubicBezTo>
                  <a:cubicBezTo>
                    <a:pt x="17" y="116"/>
                    <a:pt x="19" y="116"/>
                    <a:pt x="22" y="115"/>
                  </a:cubicBezTo>
                  <a:cubicBezTo>
                    <a:pt x="23" y="115"/>
                    <a:pt x="22" y="114"/>
                    <a:pt x="22" y="114"/>
                  </a:cubicBezTo>
                  <a:cubicBezTo>
                    <a:pt x="19" y="114"/>
                    <a:pt x="17" y="115"/>
                    <a:pt x="15" y="115"/>
                  </a:cubicBezTo>
                  <a:cubicBezTo>
                    <a:pt x="16" y="111"/>
                    <a:pt x="18" y="107"/>
                    <a:pt x="22" y="104"/>
                  </a:cubicBezTo>
                  <a:cubicBezTo>
                    <a:pt x="48" y="126"/>
                    <a:pt x="76" y="146"/>
                    <a:pt x="106" y="164"/>
                  </a:cubicBezTo>
                  <a:cubicBezTo>
                    <a:pt x="99" y="172"/>
                    <a:pt x="99" y="185"/>
                    <a:pt x="104" y="194"/>
                  </a:cubicBezTo>
                  <a:cubicBezTo>
                    <a:pt x="99" y="190"/>
                    <a:pt x="94" y="187"/>
                    <a:pt x="89" y="183"/>
                  </a:cubicBezTo>
                  <a:close/>
                  <a:moveTo>
                    <a:pt x="180" y="150"/>
                  </a:moveTo>
                  <a:cubicBezTo>
                    <a:pt x="155" y="164"/>
                    <a:pt x="131" y="179"/>
                    <a:pt x="108" y="195"/>
                  </a:cubicBezTo>
                  <a:cubicBezTo>
                    <a:pt x="108" y="195"/>
                    <a:pt x="108" y="196"/>
                    <a:pt x="108" y="196"/>
                  </a:cubicBezTo>
                  <a:cubicBezTo>
                    <a:pt x="102" y="185"/>
                    <a:pt x="103" y="175"/>
                    <a:pt x="108" y="164"/>
                  </a:cubicBezTo>
                  <a:cubicBezTo>
                    <a:pt x="109" y="164"/>
                    <a:pt x="108" y="164"/>
                    <a:pt x="108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18" y="155"/>
                    <a:pt x="131" y="150"/>
                    <a:pt x="141" y="144"/>
                  </a:cubicBezTo>
                  <a:cubicBezTo>
                    <a:pt x="151" y="138"/>
                    <a:pt x="161" y="133"/>
                    <a:pt x="171" y="127"/>
                  </a:cubicBezTo>
                  <a:cubicBezTo>
                    <a:pt x="167" y="135"/>
                    <a:pt x="171" y="147"/>
                    <a:pt x="180" y="150"/>
                  </a:cubicBezTo>
                  <a:close/>
                  <a:moveTo>
                    <a:pt x="176" y="122"/>
                  </a:moveTo>
                  <a:cubicBezTo>
                    <a:pt x="161" y="129"/>
                    <a:pt x="147" y="137"/>
                    <a:pt x="133" y="145"/>
                  </a:cubicBezTo>
                  <a:cubicBezTo>
                    <a:pt x="124" y="150"/>
                    <a:pt x="114" y="154"/>
                    <a:pt x="108" y="162"/>
                  </a:cubicBezTo>
                  <a:cubicBezTo>
                    <a:pt x="79" y="143"/>
                    <a:pt x="51" y="124"/>
                    <a:pt x="23" y="103"/>
                  </a:cubicBezTo>
                  <a:cubicBezTo>
                    <a:pt x="23" y="103"/>
                    <a:pt x="23" y="102"/>
                    <a:pt x="24" y="102"/>
                  </a:cubicBezTo>
                  <a:cubicBezTo>
                    <a:pt x="24" y="102"/>
                    <a:pt x="24" y="102"/>
                    <a:pt x="24" y="102"/>
                  </a:cubicBezTo>
                  <a:cubicBezTo>
                    <a:pt x="27" y="101"/>
                    <a:pt x="31" y="100"/>
                    <a:pt x="34" y="99"/>
                  </a:cubicBezTo>
                  <a:cubicBezTo>
                    <a:pt x="56" y="115"/>
                    <a:pt x="79" y="129"/>
                    <a:pt x="103" y="141"/>
                  </a:cubicBezTo>
                  <a:cubicBezTo>
                    <a:pt x="103" y="141"/>
                    <a:pt x="103" y="141"/>
                    <a:pt x="103" y="141"/>
                  </a:cubicBezTo>
                  <a:cubicBezTo>
                    <a:pt x="103" y="142"/>
                    <a:pt x="104" y="142"/>
                    <a:pt x="104" y="142"/>
                  </a:cubicBezTo>
                  <a:cubicBezTo>
                    <a:pt x="105" y="141"/>
                    <a:pt x="105" y="141"/>
                    <a:pt x="105" y="141"/>
                  </a:cubicBezTo>
                  <a:cubicBezTo>
                    <a:pt x="105" y="141"/>
                    <a:pt x="105" y="141"/>
                    <a:pt x="105" y="141"/>
                  </a:cubicBezTo>
                  <a:cubicBezTo>
                    <a:pt x="106" y="141"/>
                    <a:pt x="106" y="141"/>
                    <a:pt x="106" y="140"/>
                  </a:cubicBezTo>
                  <a:cubicBezTo>
                    <a:pt x="124" y="132"/>
                    <a:pt x="141" y="122"/>
                    <a:pt x="158" y="112"/>
                  </a:cubicBezTo>
                  <a:cubicBezTo>
                    <a:pt x="157" y="113"/>
                    <a:pt x="158" y="114"/>
                    <a:pt x="158" y="114"/>
                  </a:cubicBezTo>
                  <a:cubicBezTo>
                    <a:pt x="163" y="118"/>
                    <a:pt x="170" y="120"/>
                    <a:pt x="176" y="122"/>
                  </a:cubicBezTo>
                  <a:close/>
                  <a:moveTo>
                    <a:pt x="179" y="96"/>
                  </a:moveTo>
                  <a:cubicBezTo>
                    <a:pt x="155" y="110"/>
                    <a:pt x="129" y="123"/>
                    <a:pt x="105" y="139"/>
                  </a:cubicBezTo>
                  <a:cubicBezTo>
                    <a:pt x="76" y="118"/>
                    <a:pt x="129" y="97"/>
                    <a:pt x="140" y="91"/>
                  </a:cubicBezTo>
                  <a:cubicBezTo>
                    <a:pt x="154" y="84"/>
                    <a:pt x="168" y="76"/>
                    <a:pt x="182" y="67"/>
                  </a:cubicBezTo>
                  <a:cubicBezTo>
                    <a:pt x="177" y="76"/>
                    <a:pt x="171" y="89"/>
                    <a:pt x="179" y="96"/>
                  </a:cubicBezTo>
                  <a:close/>
                  <a:moveTo>
                    <a:pt x="183" y="63"/>
                  </a:moveTo>
                  <a:cubicBezTo>
                    <a:pt x="168" y="72"/>
                    <a:pt x="154" y="80"/>
                    <a:pt x="138" y="88"/>
                  </a:cubicBezTo>
                  <a:cubicBezTo>
                    <a:pt x="127" y="95"/>
                    <a:pt x="113" y="99"/>
                    <a:pt x="103" y="108"/>
                  </a:cubicBezTo>
                  <a:cubicBezTo>
                    <a:pt x="103" y="108"/>
                    <a:pt x="103" y="108"/>
                    <a:pt x="103" y="107"/>
                  </a:cubicBezTo>
                  <a:cubicBezTo>
                    <a:pt x="73" y="88"/>
                    <a:pt x="45" y="67"/>
                    <a:pt x="17" y="46"/>
                  </a:cubicBezTo>
                  <a:cubicBezTo>
                    <a:pt x="17" y="46"/>
                    <a:pt x="17" y="45"/>
                    <a:pt x="16" y="45"/>
                  </a:cubicBezTo>
                  <a:cubicBezTo>
                    <a:pt x="41" y="29"/>
                    <a:pt x="68" y="17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122" y="26"/>
                    <a:pt x="152" y="47"/>
                    <a:pt x="183" y="63"/>
                  </a:cubicBezTo>
                  <a:cubicBezTo>
                    <a:pt x="183" y="63"/>
                    <a:pt x="183" y="63"/>
                    <a:pt x="183" y="6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49"/>
            <p:cNvSpPr>
              <a:spLocks/>
            </p:cNvSpPr>
            <p:nvPr/>
          </p:nvSpPr>
          <p:spPr bwMode="auto">
            <a:xfrm>
              <a:off x="10742613" y="8624888"/>
              <a:ext cx="58738" cy="4763"/>
            </a:xfrm>
            <a:custGeom>
              <a:avLst/>
              <a:gdLst>
                <a:gd name="T0" fmla="*/ 13 w 14"/>
                <a:gd name="T1" fmla="*/ 0 h 1"/>
                <a:gd name="T2" fmla="*/ 1 w 14"/>
                <a:gd name="T3" fmla="*/ 1 h 1"/>
                <a:gd name="T4" fmla="*/ 1 w 14"/>
                <a:gd name="T5" fmla="*/ 1 h 1"/>
                <a:gd name="T6" fmla="*/ 13 w 14"/>
                <a:gd name="T7" fmla="*/ 1 h 1"/>
                <a:gd name="T8" fmla="*/ 13 w 1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">
                  <a:moveTo>
                    <a:pt x="13" y="0"/>
                  </a:moveTo>
                  <a:cubicBezTo>
                    <a:pt x="9" y="0"/>
                    <a:pt x="5" y="0"/>
                    <a:pt x="1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5" y="1"/>
                    <a:pt x="9" y="1"/>
                    <a:pt x="13" y="1"/>
                  </a:cubicBezTo>
                  <a:cubicBezTo>
                    <a:pt x="14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50"/>
            <p:cNvSpPr>
              <a:spLocks/>
            </p:cNvSpPr>
            <p:nvPr/>
          </p:nvSpPr>
          <p:spPr bwMode="auto">
            <a:xfrm>
              <a:off x="10758488" y="8421688"/>
              <a:ext cx="80963" cy="9525"/>
            </a:xfrm>
            <a:custGeom>
              <a:avLst/>
              <a:gdLst>
                <a:gd name="T0" fmla="*/ 18 w 19"/>
                <a:gd name="T1" fmla="*/ 0 h 2"/>
                <a:gd name="T2" fmla="*/ 1 w 19"/>
                <a:gd name="T3" fmla="*/ 1 h 2"/>
                <a:gd name="T4" fmla="*/ 1 w 19"/>
                <a:gd name="T5" fmla="*/ 2 h 2"/>
                <a:gd name="T6" fmla="*/ 18 w 19"/>
                <a:gd name="T7" fmla="*/ 1 h 2"/>
                <a:gd name="T8" fmla="*/ 18 w 1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">
                  <a:moveTo>
                    <a:pt x="18" y="0"/>
                  </a:moveTo>
                  <a:cubicBezTo>
                    <a:pt x="12" y="1"/>
                    <a:pt x="6" y="1"/>
                    <a:pt x="1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6" y="2"/>
                    <a:pt x="12" y="2"/>
                    <a:pt x="18" y="1"/>
                  </a:cubicBezTo>
                  <a:cubicBezTo>
                    <a:pt x="19" y="1"/>
                    <a:pt x="19" y="0"/>
                    <a:pt x="1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727299" y="1073798"/>
            <a:ext cx="779463" cy="711200"/>
            <a:chOff x="7400925" y="811935"/>
            <a:chExt cx="779463" cy="711200"/>
          </a:xfrm>
        </p:grpSpPr>
        <p:sp>
          <p:nvSpPr>
            <p:cNvPr id="30" name="Freeform 65"/>
            <p:cNvSpPr>
              <a:spLocks noEditPoints="1"/>
            </p:cNvSpPr>
            <p:nvPr/>
          </p:nvSpPr>
          <p:spPr bwMode="auto">
            <a:xfrm>
              <a:off x="7400925" y="811935"/>
              <a:ext cx="779463" cy="711200"/>
            </a:xfrm>
            <a:custGeom>
              <a:avLst/>
              <a:gdLst>
                <a:gd name="T0" fmla="*/ 149 w 184"/>
                <a:gd name="T1" fmla="*/ 0 h 168"/>
                <a:gd name="T2" fmla="*/ 141 w 184"/>
                <a:gd name="T3" fmla="*/ 8 h 168"/>
                <a:gd name="T4" fmla="*/ 126 w 184"/>
                <a:gd name="T5" fmla="*/ 20 h 168"/>
                <a:gd name="T6" fmla="*/ 112 w 184"/>
                <a:gd name="T7" fmla="*/ 30 h 168"/>
                <a:gd name="T8" fmla="*/ 103 w 184"/>
                <a:gd name="T9" fmla="*/ 43 h 168"/>
                <a:gd name="T10" fmla="*/ 32 w 184"/>
                <a:gd name="T11" fmla="*/ 115 h 168"/>
                <a:gd name="T12" fmla="*/ 67 w 184"/>
                <a:gd name="T13" fmla="*/ 150 h 168"/>
                <a:gd name="T14" fmla="*/ 145 w 184"/>
                <a:gd name="T15" fmla="*/ 70 h 168"/>
                <a:gd name="T16" fmla="*/ 164 w 184"/>
                <a:gd name="T17" fmla="*/ 58 h 168"/>
                <a:gd name="T18" fmla="*/ 170 w 184"/>
                <a:gd name="T19" fmla="*/ 48 h 168"/>
                <a:gd name="T20" fmla="*/ 183 w 184"/>
                <a:gd name="T21" fmla="*/ 31 h 168"/>
                <a:gd name="T22" fmla="*/ 114 w 184"/>
                <a:gd name="T23" fmla="*/ 38 h 168"/>
                <a:gd name="T24" fmla="*/ 121 w 184"/>
                <a:gd name="T25" fmla="*/ 49 h 168"/>
                <a:gd name="T26" fmla="*/ 51 w 184"/>
                <a:gd name="T27" fmla="*/ 119 h 168"/>
                <a:gd name="T28" fmla="*/ 45 w 184"/>
                <a:gd name="T29" fmla="*/ 126 h 168"/>
                <a:gd name="T30" fmla="*/ 74 w 184"/>
                <a:gd name="T31" fmla="*/ 76 h 168"/>
                <a:gd name="T32" fmla="*/ 53 w 184"/>
                <a:gd name="T33" fmla="*/ 137 h 168"/>
                <a:gd name="T34" fmla="*/ 46 w 184"/>
                <a:gd name="T35" fmla="*/ 127 h 168"/>
                <a:gd name="T36" fmla="*/ 47 w 184"/>
                <a:gd name="T37" fmla="*/ 126 h 168"/>
                <a:gd name="T38" fmla="*/ 65 w 184"/>
                <a:gd name="T39" fmla="*/ 118 h 168"/>
                <a:gd name="T40" fmla="*/ 73 w 184"/>
                <a:gd name="T41" fmla="*/ 112 h 168"/>
                <a:gd name="T42" fmla="*/ 67 w 184"/>
                <a:gd name="T43" fmla="*/ 106 h 168"/>
                <a:gd name="T44" fmla="*/ 68 w 184"/>
                <a:gd name="T45" fmla="*/ 105 h 168"/>
                <a:gd name="T46" fmla="*/ 82 w 184"/>
                <a:gd name="T47" fmla="*/ 99 h 168"/>
                <a:gd name="T48" fmla="*/ 80 w 184"/>
                <a:gd name="T49" fmla="*/ 93 h 168"/>
                <a:gd name="T50" fmla="*/ 81 w 184"/>
                <a:gd name="T51" fmla="*/ 92 h 168"/>
                <a:gd name="T52" fmla="*/ 53 w 184"/>
                <a:gd name="T53" fmla="*/ 138 h 168"/>
                <a:gd name="T54" fmla="*/ 105 w 184"/>
                <a:gd name="T55" fmla="*/ 68 h 168"/>
                <a:gd name="T56" fmla="*/ 106 w 184"/>
                <a:gd name="T57" fmla="*/ 67 h 168"/>
                <a:gd name="T58" fmla="*/ 126 w 184"/>
                <a:gd name="T59" fmla="*/ 60 h 168"/>
                <a:gd name="T60" fmla="*/ 126 w 184"/>
                <a:gd name="T61" fmla="*/ 56 h 168"/>
                <a:gd name="T62" fmla="*/ 122 w 184"/>
                <a:gd name="T63" fmla="*/ 50 h 168"/>
                <a:gd name="T64" fmla="*/ 133 w 184"/>
                <a:gd name="T65" fmla="*/ 61 h 168"/>
                <a:gd name="T66" fmla="*/ 8 w 184"/>
                <a:gd name="T67" fmla="*/ 164 h 168"/>
                <a:gd name="T68" fmla="*/ 15 w 184"/>
                <a:gd name="T69" fmla="*/ 161 h 168"/>
                <a:gd name="T70" fmla="*/ 10 w 184"/>
                <a:gd name="T71" fmla="*/ 158 h 168"/>
                <a:gd name="T72" fmla="*/ 11 w 184"/>
                <a:gd name="T73" fmla="*/ 156 h 168"/>
                <a:gd name="T74" fmla="*/ 20 w 184"/>
                <a:gd name="T75" fmla="*/ 153 h 168"/>
                <a:gd name="T76" fmla="*/ 8 w 184"/>
                <a:gd name="T77" fmla="*/ 164 h 168"/>
                <a:gd name="T78" fmla="*/ 17 w 184"/>
                <a:gd name="T79" fmla="*/ 148 h 168"/>
                <a:gd name="T80" fmla="*/ 34 w 184"/>
                <a:gd name="T81" fmla="*/ 117 h 168"/>
                <a:gd name="T82" fmla="*/ 41 w 184"/>
                <a:gd name="T83" fmla="*/ 130 h 168"/>
                <a:gd name="T84" fmla="*/ 43 w 184"/>
                <a:gd name="T85" fmla="*/ 131 h 168"/>
                <a:gd name="T86" fmla="*/ 49 w 184"/>
                <a:gd name="T87" fmla="*/ 141 h 168"/>
                <a:gd name="T88" fmla="*/ 61 w 184"/>
                <a:gd name="T89" fmla="*/ 142 h 168"/>
                <a:gd name="T90" fmla="*/ 68 w 184"/>
                <a:gd name="T91" fmla="*/ 145 h 168"/>
                <a:gd name="T92" fmla="*/ 135 w 184"/>
                <a:gd name="T93" fmla="*/ 63 h 168"/>
                <a:gd name="T94" fmla="*/ 147 w 184"/>
                <a:gd name="T95" fmla="*/ 68 h 168"/>
                <a:gd name="T96" fmla="*/ 115 w 184"/>
                <a:gd name="T97" fmla="*/ 36 h 168"/>
                <a:gd name="T98" fmla="*/ 145 w 184"/>
                <a:gd name="T99" fmla="*/ 56 h 168"/>
                <a:gd name="T100" fmla="*/ 155 w 184"/>
                <a:gd name="T101" fmla="*/ 64 h 168"/>
                <a:gd name="T102" fmla="*/ 121 w 184"/>
                <a:gd name="T103" fmla="*/ 27 h 168"/>
                <a:gd name="T104" fmla="*/ 144 w 184"/>
                <a:gd name="T105" fmla="*/ 38 h 168"/>
                <a:gd name="T106" fmla="*/ 156 w 184"/>
                <a:gd name="T107" fmla="*/ 64 h 168"/>
                <a:gd name="T108" fmla="*/ 127 w 184"/>
                <a:gd name="T109" fmla="*/ 20 h 168"/>
                <a:gd name="T110" fmla="*/ 163 w 184"/>
                <a:gd name="T111" fmla="*/ 43 h 168"/>
                <a:gd name="T112" fmla="*/ 157 w 184"/>
                <a:gd name="T113" fmla="*/ 32 h 168"/>
                <a:gd name="T114" fmla="*/ 148 w 184"/>
                <a:gd name="T115" fmla="*/ 4 h 168"/>
                <a:gd name="T116" fmla="*/ 150 w 184"/>
                <a:gd name="T117" fmla="*/ 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4" h="168">
                  <a:moveTo>
                    <a:pt x="184" y="30"/>
                  </a:moveTo>
                  <a:cubicBezTo>
                    <a:pt x="182" y="22"/>
                    <a:pt x="176" y="16"/>
                    <a:pt x="170" y="12"/>
                  </a:cubicBezTo>
                  <a:cubicBezTo>
                    <a:pt x="164" y="7"/>
                    <a:pt x="157" y="1"/>
                    <a:pt x="149" y="0"/>
                  </a:cubicBezTo>
                  <a:cubicBezTo>
                    <a:pt x="149" y="0"/>
                    <a:pt x="148" y="1"/>
                    <a:pt x="148" y="1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45" y="3"/>
                    <a:pt x="143" y="6"/>
                    <a:pt x="141" y="8"/>
                  </a:cubicBezTo>
                  <a:cubicBezTo>
                    <a:pt x="138" y="10"/>
                    <a:pt x="136" y="12"/>
                    <a:pt x="135" y="14"/>
                  </a:cubicBezTo>
                  <a:cubicBezTo>
                    <a:pt x="130" y="13"/>
                    <a:pt x="127" y="14"/>
                    <a:pt x="126" y="20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5" y="20"/>
                    <a:pt x="125" y="20"/>
                    <a:pt x="124" y="20"/>
                  </a:cubicBezTo>
                  <a:cubicBezTo>
                    <a:pt x="120" y="19"/>
                    <a:pt x="117" y="23"/>
                    <a:pt x="118" y="26"/>
                  </a:cubicBezTo>
                  <a:cubicBezTo>
                    <a:pt x="116" y="27"/>
                    <a:pt x="114" y="27"/>
                    <a:pt x="112" y="30"/>
                  </a:cubicBezTo>
                  <a:cubicBezTo>
                    <a:pt x="112" y="30"/>
                    <a:pt x="112" y="31"/>
                    <a:pt x="113" y="31"/>
                  </a:cubicBezTo>
                  <a:cubicBezTo>
                    <a:pt x="112" y="33"/>
                    <a:pt x="113" y="35"/>
                    <a:pt x="113" y="36"/>
                  </a:cubicBezTo>
                  <a:cubicBezTo>
                    <a:pt x="109" y="38"/>
                    <a:pt x="107" y="40"/>
                    <a:pt x="103" y="43"/>
                  </a:cubicBezTo>
                  <a:cubicBezTo>
                    <a:pt x="95" y="51"/>
                    <a:pt x="86" y="59"/>
                    <a:pt x="78" y="67"/>
                  </a:cubicBezTo>
                  <a:cubicBezTo>
                    <a:pt x="63" y="82"/>
                    <a:pt x="47" y="98"/>
                    <a:pt x="32" y="114"/>
                  </a:cubicBezTo>
                  <a:cubicBezTo>
                    <a:pt x="32" y="114"/>
                    <a:pt x="32" y="114"/>
                    <a:pt x="32" y="115"/>
                  </a:cubicBezTo>
                  <a:cubicBezTo>
                    <a:pt x="23" y="132"/>
                    <a:pt x="13" y="150"/>
                    <a:pt x="1" y="166"/>
                  </a:cubicBezTo>
                  <a:cubicBezTo>
                    <a:pt x="0" y="167"/>
                    <a:pt x="1" y="168"/>
                    <a:pt x="2" y="168"/>
                  </a:cubicBezTo>
                  <a:cubicBezTo>
                    <a:pt x="23" y="167"/>
                    <a:pt x="47" y="156"/>
                    <a:pt x="67" y="150"/>
                  </a:cubicBezTo>
                  <a:cubicBezTo>
                    <a:pt x="67" y="150"/>
                    <a:pt x="67" y="150"/>
                    <a:pt x="67" y="150"/>
                  </a:cubicBezTo>
                  <a:cubicBezTo>
                    <a:pt x="67" y="150"/>
                    <a:pt x="68" y="150"/>
                    <a:pt x="68" y="149"/>
                  </a:cubicBezTo>
                  <a:cubicBezTo>
                    <a:pt x="93" y="122"/>
                    <a:pt x="119" y="96"/>
                    <a:pt x="145" y="70"/>
                  </a:cubicBezTo>
                  <a:cubicBezTo>
                    <a:pt x="149" y="72"/>
                    <a:pt x="153" y="73"/>
                    <a:pt x="155" y="70"/>
                  </a:cubicBezTo>
                  <a:cubicBezTo>
                    <a:pt x="156" y="69"/>
                    <a:pt x="156" y="68"/>
                    <a:pt x="156" y="67"/>
                  </a:cubicBezTo>
                  <a:cubicBezTo>
                    <a:pt x="161" y="68"/>
                    <a:pt x="165" y="64"/>
                    <a:pt x="164" y="58"/>
                  </a:cubicBezTo>
                  <a:cubicBezTo>
                    <a:pt x="168" y="58"/>
                    <a:pt x="171" y="55"/>
                    <a:pt x="171" y="51"/>
                  </a:cubicBezTo>
                  <a:cubicBezTo>
                    <a:pt x="171" y="50"/>
                    <a:pt x="170" y="49"/>
                    <a:pt x="170" y="48"/>
                  </a:cubicBezTo>
                  <a:cubicBezTo>
                    <a:pt x="170" y="48"/>
                    <a:pt x="170" y="48"/>
                    <a:pt x="170" y="48"/>
                  </a:cubicBezTo>
                  <a:cubicBezTo>
                    <a:pt x="175" y="43"/>
                    <a:pt x="179" y="39"/>
                    <a:pt x="183" y="34"/>
                  </a:cubicBezTo>
                  <a:cubicBezTo>
                    <a:pt x="183" y="33"/>
                    <a:pt x="183" y="33"/>
                    <a:pt x="183" y="32"/>
                  </a:cubicBezTo>
                  <a:cubicBezTo>
                    <a:pt x="183" y="32"/>
                    <a:pt x="183" y="32"/>
                    <a:pt x="183" y="31"/>
                  </a:cubicBezTo>
                  <a:cubicBezTo>
                    <a:pt x="183" y="31"/>
                    <a:pt x="184" y="31"/>
                    <a:pt x="184" y="30"/>
                  </a:cubicBezTo>
                  <a:close/>
                  <a:moveTo>
                    <a:pt x="74" y="76"/>
                  </a:moveTo>
                  <a:cubicBezTo>
                    <a:pt x="86" y="64"/>
                    <a:pt x="99" y="48"/>
                    <a:pt x="114" y="38"/>
                  </a:cubicBezTo>
                  <a:cubicBezTo>
                    <a:pt x="115" y="39"/>
                    <a:pt x="115" y="40"/>
                    <a:pt x="116" y="42"/>
                  </a:cubicBezTo>
                  <a:cubicBezTo>
                    <a:pt x="118" y="44"/>
                    <a:pt x="120" y="46"/>
                    <a:pt x="122" y="48"/>
                  </a:cubicBezTo>
                  <a:cubicBezTo>
                    <a:pt x="122" y="48"/>
                    <a:pt x="121" y="48"/>
                    <a:pt x="121" y="49"/>
                  </a:cubicBezTo>
                  <a:cubicBezTo>
                    <a:pt x="97" y="71"/>
                    <a:pt x="74" y="94"/>
                    <a:pt x="52" y="118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51" y="118"/>
                    <a:pt x="51" y="119"/>
                    <a:pt x="51" y="119"/>
                  </a:cubicBezTo>
                  <a:cubicBezTo>
                    <a:pt x="49" y="121"/>
                    <a:pt x="47" y="124"/>
                    <a:pt x="45" y="126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5" y="124"/>
                    <a:pt x="44" y="122"/>
                    <a:pt x="44" y="121"/>
                  </a:cubicBezTo>
                  <a:cubicBezTo>
                    <a:pt x="42" y="118"/>
                    <a:pt x="39" y="116"/>
                    <a:pt x="35" y="115"/>
                  </a:cubicBezTo>
                  <a:cubicBezTo>
                    <a:pt x="48" y="102"/>
                    <a:pt x="61" y="89"/>
                    <a:pt x="74" y="76"/>
                  </a:cubicBezTo>
                  <a:close/>
                  <a:moveTo>
                    <a:pt x="53" y="139"/>
                  </a:moveTo>
                  <a:cubicBezTo>
                    <a:pt x="53" y="139"/>
                    <a:pt x="53" y="139"/>
                    <a:pt x="53" y="139"/>
                  </a:cubicBezTo>
                  <a:cubicBezTo>
                    <a:pt x="53" y="138"/>
                    <a:pt x="53" y="138"/>
                    <a:pt x="53" y="137"/>
                  </a:cubicBezTo>
                  <a:cubicBezTo>
                    <a:pt x="53" y="135"/>
                    <a:pt x="53" y="133"/>
                    <a:pt x="52" y="132"/>
                  </a:cubicBezTo>
                  <a:cubicBezTo>
                    <a:pt x="50" y="130"/>
                    <a:pt x="47" y="129"/>
                    <a:pt x="45" y="129"/>
                  </a:cubicBezTo>
                  <a:cubicBezTo>
                    <a:pt x="45" y="128"/>
                    <a:pt x="46" y="128"/>
                    <a:pt x="46" y="127"/>
                  </a:cubicBezTo>
                  <a:cubicBezTo>
                    <a:pt x="50" y="128"/>
                    <a:pt x="54" y="128"/>
                    <a:pt x="57" y="128"/>
                  </a:cubicBezTo>
                  <a:cubicBezTo>
                    <a:pt x="58" y="128"/>
                    <a:pt x="58" y="126"/>
                    <a:pt x="57" y="126"/>
                  </a:cubicBezTo>
                  <a:cubicBezTo>
                    <a:pt x="54" y="127"/>
                    <a:pt x="51" y="126"/>
                    <a:pt x="47" y="126"/>
                  </a:cubicBezTo>
                  <a:cubicBezTo>
                    <a:pt x="50" y="124"/>
                    <a:pt x="52" y="122"/>
                    <a:pt x="54" y="120"/>
                  </a:cubicBezTo>
                  <a:cubicBezTo>
                    <a:pt x="58" y="120"/>
                    <a:pt x="61" y="120"/>
                    <a:pt x="65" y="120"/>
                  </a:cubicBezTo>
                  <a:cubicBezTo>
                    <a:pt x="66" y="120"/>
                    <a:pt x="66" y="118"/>
                    <a:pt x="65" y="118"/>
                  </a:cubicBezTo>
                  <a:cubicBezTo>
                    <a:pt x="62" y="118"/>
                    <a:pt x="59" y="118"/>
                    <a:pt x="55" y="118"/>
                  </a:cubicBezTo>
                  <a:cubicBezTo>
                    <a:pt x="57" y="116"/>
                    <a:pt x="59" y="114"/>
                    <a:pt x="61" y="112"/>
                  </a:cubicBezTo>
                  <a:cubicBezTo>
                    <a:pt x="65" y="112"/>
                    <a:pt x="69" y="112"/>
                    <a:pt x="73" y="112"/>
                  </a:cubicBezTo>
                  <a:cubicBezTo>
                    <a:pt x="74" y="112"/>
                    <a:pt x="74" y="111"/>
                    <a:pt x="73" y="111"/>
                  </a:cubicBezTo>
                  <a:cubicBezTo>
                    <a:pt x="70" y="111"/>
                    <a:pt x="66" y="111"/>
                    <a:pt x="63" y="111"/>
                  </a:cubicBezTo>
                  <a:cubicBezTo>
                    <a:pt x="64" y="109"/>
                    <a:pt x="66" y="108"/>
                    <a:pt x="67" y="106"/>
                  </a:cubicBezTo>
                  <a:cubicBezTo>
                    <a:pt x="71" y="106"/>
                    <a:pt x="75" y="106"/>
                    <a:pt x="78" y="106"/>
                  </a:cubicBezTo>
                  <a:cubicBezTo>
                    <a:pt x="79" y="106"/>
                    <a:pt x="79" y="105"/>
                    <a:pt x="78" y="105"/>
                  </a:cubicBezTo>
                  <a:cubicBezTo>
                    <a:pt x="75" y="105"/>
                    <a:pt x="72" y="105"/>
                    <a:pt x="68" y="105"/>
                  </a:cubicBezTo>
                  <a:cubicBezTo>
                    <a:pt x="70" y="103"/>
                    <a:pt x="73" y="101"/>
                    <a:pt x="75" y="99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78" y="99"/>
                    <a:pt x="80" y="99"/>
                    <a:pt x="82" y="99"/>
                  </a:cubicBezTo>
                  <a:cubicBezTo>
                    <a:pt x="83" y="99"/>
                    <a:pt x="83" y="98"/>
                    <a:pt x="82" y="98"/>
                  </a:cubicBezTo>
                  <a:cubicBezTo>
                    <a:pt x="80" y="98"/>
                    <a:pt x="78" y="98"/>
                    <a:pt x="76" y="98"/>
                  </a:cubicBezTo>
                  <a:cubicBezTo>
                    <a:pt x="77" y="96"/>
                    <a:pt x="78" y="95"/>
                    <a:pt x="80" y="93"/>
                  </a:cubicBezTo>
                  <a:cubicBezTo>
                    <a:pt x="85" y="93"/>
                    <a:pt x="90" y="93"/>
                    <a:pt x="95" y="93"/>
                  </a:cubicBezTo>
                  <a:cubicBezTo>
                    <a:pt x="96" y="93"/>
                    <a:pt x="96" y="92"/>
                    <a:pt x="95" y="92"/>
                  </a:cubicBezTo>
                  <a:cubicBezTo>
                    <a:pt x="90" y="91"/>
                    <a:pt x="86" y="91"/>
                    <a:pt x="81" y="92"/>
                  </a:cubicBezTo>
                  <a:cubicBezTo>
                    <a:pt x="86" y="87"/>
                    <a:pt x="91" y="82"/>
                    <a:pt x="95" y="78"/>
                  </a:cubicBezTo>
                  <a:cubicBezTo>
                    <a:pt x="101" y="78"/>
                    <a:pt x="107" y="78"/>
                    <a:pt x="113" y="78"/>
                  </a:cubicBezTo>
                  <a:cubicBezTo>
                    <a:pt x="92" y="97"/>
                    <a:pt x="72" y="117"/>
                    <a:pt x="53" y="138"/>
                  </a:cubicBezTo>
                  <a:cubicBezTo>
                    <a:pt x="53" y="138"/>
                    <a:pt x="53" y="138"/>
                    <a:pt x="53" y="139"/>
                  </a:cubicBezTo>
                  <a:close/>
                  <a:moveTo>
                    <a:pt x="97" y="76"/>
                  </a:moveTo>
                  <a:cubicBezTo>
                    <a:pt x="100" y="73"/>
                    <a:pt x="102" y="71"/>
                    <a:pt x="105" y="68"/>
                  </a:cubicBezTo>
                  <a:cubicBezTo>
                    <a:pt x="109" y="69"/>
                    <a:pt x="113" y="69"/>
                    <a:pt x="117" y="69"/>
                  </a:cubicBezTo>
                  <a:cubicBezTo>
                    <a:pt x="118" y="68"/>
                    <a:pt x="118" y="67"/>
                    <a:pt x="117" y="67"/>
                  </a:cubicBezTo>
                  <a:cubicBezTo>
                    <a:pt x="113" y="67"/>
                    <a:pt x="110" y="67"/>
                    <a:pt x="106" y="67"/>
                  </a:cubicBezTo>
                  <a:cubicBezTo>
                    <a:pt x="108" y="65"/>
                    <a:pt x="110" y="63"/>
                    <a:pt x="112" y="61"/>
                  </a:cubicBezTo>
                  <a:cubicBezTo>
                    <a:pt x="116" y="62"/>
                    <a:pt x="121" y="62"/>
                    <a:pt x="126" y="62"/>
                  </a:cubicBezTo>
                  <a:cubicBezTo>
                    <a:pt x="127" y="62"/>
                    <a:pt x="127" y="60"/>
                    <a:pt x="126" y="60"/>
                  </a:cubicBezTo>
                  <a:cubicBezTo>
                    <a:pt x="122" y="60"/>
                    <a:pt x="117" y="60"/>
                    <a:pt x="113" y="60"/>
                  </a:cubicBezTo>
                  <a:cubicBezTo>
                    <a:pt x="115" y="58"/>
                    <a:pt x="116" y="57"/>
                    <a:pt x="118" y="55"/>
                  </a:cubicBezTo>
                  <a:cubicBezTo>
                    <a:pt x="120" y="56"/>
                    <a:pt x="123" y="56"/>
                    <a:pt x="126" y="56"/>
                  </a:cubicBezTo>
                  <a:cubicBezTo>
                    <a:pt x="127" y="56"/>
                    <a:pt x="127" y="55"/>
                    <a:pt x="126" y="55"/>
                  </a:cubicBezTo>
                  <a:cubicBezTo>
                    <a:pt x="123" y="55"/>
                    <a:pt x="121" y="54"/>
                    <a:pt x="119" y="54"/>
                  </a:cubicBezTo>
                  <a:cubicBezTo>
                    <a:pt x="120" y="53"/>
                    <a:pt x="121" y="52"/>
                    <a:pt x="122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6" y="53"/>
                    <a:pt x="129" y="57"/>
                    <a:pt x="133" y="61"/>
                  </a:cubicBezTo>
                  <a:cubicBezTo>
                    <a:pt x="133" y="61"/>
                    <a:pt x="133" y="61"/>
                    <a:pt x="133" y="61"/>
                  </a:cubicBezTo>
                  <a:cubicBezTo>
                    <a:pt x="127" y="66"/>
                    <a:pt x="121" y="71"/>
                    <a:pt x="115" y="76"/>
                  </a:cubicBezTo>
                  <a:cubicBezTo>
                    <a:pt x="109" y="76"/>
                    <a:pt x="103" y="76"/>
                    <a:pt x="97" y="76"/>
                  </a:cubicBezTo>
                  <a:close/>
                  <a:moveTo>
                    <a:pt x="8" y="164"/>
                  </a:moveTo>
                  <a:cubicBezTo>
                    <a:pt x="6" y="164"/>
                    <a:pt x="5" y="163"/>
                    <a:pt x="6" y="162"/>
                  </a:cubicBezTo>
                  <a:cubicBezTo>
                    <a:pt x="9" y="162"/>
                    <a:pt x="12" y="162"/>
                    <a:pt x="14" y="162"/>
                  </a:cubicBezTo>
                  <a:cubicBezTo>
                    <a:pt x="15" y="162"/>
                    <a:pt x="15" y="161"/>
                    <a:pt x="15" y="161"/>
                  </a:cubicBezTo>
                  <a:cubicBezTo>
                    <a:pt x="12" y="161"/>
                    <a:pt x="10" y="160"/>
                    <a:pt x="8" y="160"/>
                  </a:cubicBezTo>
                  <a:cubicBezTo>
                    <a:pt x="8" y="160"/>
                    <a:pt x="8" y="160"/>
                    <a:pt x="9" y="160"/>
                  </a:cubicBezTo>
                  <a:cubicBezTo>
                    <a:pt x="9" y="159"/>
                    <a:pt x="10" y="158"/>
                    <a:pt x="10" y="158"/>
                  </a:cubicBezTo>
                  <a:cubicBezTo>
                    <a:pt x="13" y="158"/>
                    <a:pt x="16" y="158"/>
                    <a:pt x="19" y="158"/>
                  </a:cubicBezTo>
                  <a:cubicBezTo>
                    <a:pt x="20" y="158"/>
                    <a:pt x="20" y="156"/>
                    <a:pt x="19" y="156"/>
                  </a:cubicBezTo>
                  <a:cubicBezTo>
                    <a:pt x="16" y="156"/>
                    <a:pt x="14" y="156"/>
                    <a:pt x="11" y="156"/>
                  </a:cubicBezTo>
                  <a:cubicBezTo>
                    <a:pt x="12" y="155"/>
                    <a:pt x="12" y="155"/>
                    <a:pt x="13" y="154"/>
                  </a:cubicBezTo>
                  <a:cubicBezTo>
                    <a:pt x="13" y="153"/>
                    <a:pt x="13" y="153"/>
                    <a:pt x="14" y="152"/>
                  </a:cubicBezTo>
                  <a:cubicBezTo>
                    <a:pt x="16" y="153"/>
                    <a:pt x="18" y="153"/>
                    <a:pt x="20" y="153"/>
                  </a:cubicBezTo>
                  <a:cubicBezTo>
                    <a:pt x="22" y="155"/>
                    <a:pt x="23" y="158"/>
                    <a:pt x="23" y="160"/>
                  </a:cubicBezTo>
                  <a:cubicBezTo>
                    <a:pt x="23" y="161"/>
                    <a:pt x="23" y="161"/>
                    <a:pt x="24" y="161"/>
                  </a:cubicBezTo>
                  <a:cubicBezTo>
                    <a:pt x="17" y="163"/>
                    <a:pt x="11" y="165"/>
                    <a:pt x="8" y="164"/>
                  </a:cubicBezTo>
                  <a:close/>
                  <a:moveTo>
                    <a:pt x="37" y="156"/>
                  </a:moveTo>
                  <a:cubicBezTo>
                    <a:pt x="35" y="157"/>
                    <a:pt x="31" y="158"/>
                    <a:pt x="26" y="160"/>
                  </a:cubicBezTo>
                  <a:cubicBezTo>
                    <a:pt x="25" y="155"/>
                    <a:pt x="22" y="150"/>
                    <a:pt x="17" y="148"/>
                  </a:cubicBezTo>
                  <a:cubicBezTo>
                    <a:pt x="18" y="146"/>
                    <a:pt x="19" y="144"/>
                    <a:pt x="20" y="142"/>
                  </a:cubicBezTo>
                  <a:cubicBezTo>
                    <a:pt x="25" y="134"/>
                    <a:pt x="29" y="126"/>
                    <a:pt x="33" y="117"/>
                  </a:cubicBezTo>
                  <a:cubicBezTo>
                    <a:pt x="33" y="117"/>
                    <a:pt x="33" y="117"/>
                    <a:pt x="34" y="117"/>
                  </a:cubicBezTo>
                  <a:cubicBezTo>
                    <a:pt x="37" y="118"/>
                    <a:pt x="40" y="119"/>
                    <a:pt x="41" y="123"/>
                  </a:cubicBezTo>
                  <a:cubicBezTo>
                    <a:pt x="43" y="125"/>
                    <a:pt x="42" y="127"/>
                    <a:pt x="41" y="130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41" y="131"/>
                    <a:pt x="41" y="131"/>
                  </a:cubicBezTo>
                  <a:cubicBezTo>
                    <a:pt x="41" y="132"/>
                    <a:pt x="42" y="133"/>
                    <a:pt x="43" y="132"/>
                  </a:cubicBezTo>
                  <a:cubicBezTo>
                    <a:pt x="43" y="132"/>
                    <a:pt x="43" y="132"/>
                    <a:pt x="43" y="131"/>
                  </a:cubicBezTo>
                  <a:cubicBezTo>
                    <a:pt x="46" y="131"/>
                    <a:pt x="48" y="132"/>
                    <a:pt x="50" y="134"/>
                  </a:cubicBezTo>
                  <a:cubicBezTo>
                    <a:pt x="50" y="135"/>
                    <a:pt x="50" y="136"/>
                    <a:pt x="50" y="138"/>
                  </a:cubicBezTo>
                  <a:cubicBezTo>
                    <a:pt x="50" y="139"/>
                    <a:pt x="49" y="140"/>
                    <a:pt x="49" y="141"/>
                  </a:cubicBezTo>
                  <a:cubicBezTo>
                    <a:pt x="49" y="142"/>
                    <a:pt x="50" y="142"/>
                    <a:pt x="51" y="142"/>
                  </a:cubicBezTo>
                  <a:cubicBezTo>
                    <a:pt x="51" y="142"/>
                    <a:pt x="51" y="142"/>
                    <a:pt x="52" y="141"/>
                  </a:cubicBezTo>
                  <a:cubicBezTo>
                    <a:pt x="55" y="140"/>
                    <a:pt x="58" y="140"/>
                    <a:pt x="61" y="142"/>
                  </a:cubicBezTo>
                  <a:cubicBezTo>
                    <a:pt x="63" y="143"/>
                    <a:pt x="64" y="145"/>
                    <a:pt x="65" y="147"/>
                  </a:cubicBezTo>
                  <a:cubicBezTo>
                    <a:pt x="56" y="150"/>
                    <a:pt x="47" y="153"/>
                    <a:pt x="37" y="156"/>
                  </a:cubicBezTo>
                  <a:close/>
                  <a:moveTo>
                    <a:pt x="68" y="145"/>
                  </a:moveTo>
                  <a:cubicBezTo>
                    <a:pt x="67" y="142"/>
                    <a:pt x="64" y="140"/>
                    <a:pt x="62" y="139"/>
                  </a:cubicBezTo>
                  <a:cubicBezTo>
                    <a:pt x="60" y="138"/>
                    <a:pt x="57" y="138"/>
                    <a:pt x="55" y="138"/>
                  </a:cubicBezTo>
                  <a:cubicBezTo>
                    <a:pt x="81" y="113"/>
                    <a:pt x="107" y="87"/>
                    <a:pt x="135" y="63"/>
                  </a:cubicBezTo>
                  <a:cubicBezTo>
                    <a:pt x="137" y="65"/>
                    <a:pt x="140" y="67"/>
                    <a:pt x="144" y="69"/>
                  </a:cubicBezTo>
                  <a:cubicBezTo>
                    <a:pt x="117" y="93"/>
                    <a:pt x="92" y="119"/>
                    <a:pt x="68" y="145"/>
                  </a:cubicBezTo>
                  <a:close/>
                  <a:moveTo>
                    <a:pt x="147" y="68"/>
                  </a:moveTo>
                  <a:cubicBezTo>
                    <a:pt x="140" y="67"/>
                    <a:pt x="134" y="59"/>
                    <a:pt x="130" y="54"/>
                  </a:cubicBezTo>
                  <a:cubicBezTo>
                    <a:pt x="126" y="50"/>
                    <a:pt x="119" y="43"/>
                    <a:pt x="116" y="37"/>
                  </a:cubicBezTo>
                  <a:cubicBezTo>
                    <a:pt x="116" y="36"/>
                    <a:pt x="116" y="36"/>
                    <a:pt x="115" y="36"/>
                  </a:cubicBezTo>
                  <a:cubicBezTo>
                    <a:pt x="115" y="34"/>
                    <a:pt x="114" y="33"/>
                    <a:pt x="114" y="31"/>
                  </a:cubicBezTo>
                  <a:cubicBezTo>
                    <a:pt x="122" y="26"/>
                    <a:pt x="135" y="45"/>
                    <a:pt x="139" y="49"/>
                  </a:cubicBezTo>
                  <a:cubicBezTo>
                    <a:pt x="141" y="51"/>
                    <a:pt x="143" y="54"/>
                    <a:pt x="145" y="56"/>
                  </a:cubicBezTo>
                  <a:cubicBezTo>
                    <a:pt x="148" y="59"/>
                    <a:pt x="155" y="69"/>
                    <a:pt x="147" y="68"/>
                  </a:cubicBezTo>
                  <a:close/>
                  <a:moveTo>
                    <a:pt x="156" y="64"/>
                  </a:moveTo>
                  <a:cubicBezTo>
                    <a:pt x="156" y="64"/>
                    <a:pt x="155" y="64"/>
                    <a:pt x="155" y="64"/>
                  </a:cubicBezTo>
                  <a:cubicBezTo>
                    <a:pt x="154" y="63"/>
                    <a:pt x="154" y="62"/>
                    <a:pt x="153" y="61"/>
                  </a:cubicBezTo>
                  <a:cubicBezTo>
                    <a:pt x="149" y="54"/>
                    <a:pt x="142" y="48"/>
                    <a:pt x="136" y="42"/>
                  </a:cubicBezTo>
                  <a:cubicBezTo>
                    <a:pt x="133" y="39"/>
                    <a:pt x="127" y="29"/>
                    <a:pt x="121" y="27"/>
                  </a:cubicBezTo>
                  <a:cubicBezTo>
                    <a:pt x="125" y="23"/>
                    <a:pt x="128" y="22"/>
                    <a:pt x="131" y="26"/>
                  </a:cubicBezTo>
                  <a:cubicBezTo>
                    <a:pt x="133" y="28"/>
                    <a:pt x="135" y="29"/>
                    <a:pt x="136" y="31"/>
                  </a:cubicBezTo>
                  <a:cubicBezTo>
                    <a:pt x="139" y="33"/>
                    <a:pt x="142" y="35"/>
                    <a:pt x="144" y="38"/>
                  </a:cubicBezTo>
                  <a:cubicBezTo>
                    <a:pt x="147" y="40"/>
                    <a:pt x="150" y="43"/>
                    <a:pt x="152" y="46"/>
                  </a:cubicBezTo>
                  <a:cubicBezTo>
                    <a:pt x="154" y="47"/>
                    <a:pt x="155" y="49"/>
                    <a:pt x="157" y="50"/>
                  </a:cubicBezTo>
                  <a:cubicBezTo>
                    <a:pt x="161" y="53"/>
                    <a:pt x="161" y="58"/>
                    <a:pt x="156" y="64"/>
                  </a:cubicBezTo>
                  <a:close/>
                  <a:moveTo>
                    <a:pt x="164" y="55"/>
                  </a:moveTo>
                  <a:cubicBezTo>
                    <a:pt x="161" y="47"/>
                    <a:pt x="151" y="41"/>
                    <a:pt x="146" y="36"/>
                  </a:cubicBezTo>
                  <a:cubicBezTo>
                    <a:pt x="141" y="32"/>
                    <a:pt x="134" y="22"/>
                    <a:pt x="127" y="20"/>
                  </a:cubicBezTo>
                  <a:cubicBezTo>
                    <a:pt x="135" y="12"/>
                    <a:pt x="146" y="26"/>
                    <a:pt x="151" y="31"/>
                  </a:cubicBezTo>
                  <a:cubicBezTo>
                    <a:pt x="154" y="34"/>
                    <a:pt x="157" y="36"/>
                    <a:pt x="159" y="39"/>
                  </a:cubicBezTo>
                  <a:cubicBezTo>
                    <a:pt x="160" y="40"/>
                    <a:pt x="162" y="42"/>
                    <a:pt x="163" y="43"/>
                  </a:cubicBezTo>
                  <a:cubicBezTo>
                    <a:pt x="168" y="46"/>
                    <a:pt x="168" y="50"/>
                    <a:pt x="164" y="55"/>
                  </a:cubicBezTo>
                  <a:close/>
                  <a:moveTo>
                    <a:pt x="169" y="46"/>
                  </a:moveTo>
                  <a:cubicBezTo>
                    <a:pt x="166" y="41"/>
                    <a:pt x="160" y="36"/>
                    <a:pt x="157" y="32"/>
                  </a:cubicBezTo>
                  <a:cubicBezTo>
                    <a:pt x="154" y="30"/>
                    <a:pt x="145" y="19"/>
                    <a:pt x="137" y="15"/>
                  </a:cubicBezTo>
                  <a:cubicBezTo>
                    <a:pt x="139" y="13"/>
                    <a:pt x="141" y="11"/>
                    <a:pt x="143" y="9"/>
                  </a:cubicBezTo>
                  <a:cubicBezTo>
                    <a:pt x="145" y="8"/>
                    <a:pt x="147" y="6"/>
                    <a:pt x="148" y="4"/>
                  </a:cubicBezTo>
                  <a:cubicBezTo>
                    <a:pt x="154" y="18"/>
                    <a:pt x="166" y="29"/>
                    <a:pt x="180" y="33"/>
                  </a:cubicBezTo>
                  <a:cubicBezTo>
                    <a:pt x="177" y="37"/>
                    <a:pt x="173" y="41"/>
                    <a:pt x="169" y="46"/>
                  </a:cubicBezTo>
                  <a:close/>
                  <a:moveTo>
                    <a:pt x="150" y="2"/>
                  </a:moveTo>
                  <a:cubicBezTo>
                    <a:pt x="163" y="7"/>
                    <a:pt x="175" y="18"/>
                    <a:pt x="181" y="30"/>
                  </a:cubicBezTo>
                  <a:cubicBezTo>
                    <a:pt x="167" y="26"/>
                    <a:pt x="156" y="16"/>
                    <a:pt x="150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66"/>
            <p:cNvSpPr>
              <a:spLocks/>
            </p:cNvSpPr>
            <p:nvPr/>
          </p:nvSpPr>
          <p:spPr bwMode="auto">
            <a:xfrm>
              <a:off x="7777162" y="1167535"/>
              <a:ext cx="42863" cy="4763"/>
            </a:xfrm>
            <a:custGeom>
              <a:avLst/>
              <a:gdLst>
                <a:gd name="T0" fmla="*/ 9 w 10"/>
                <a:gd name="T1" fmla="*/ 0 h 1"/>
                <a:gd name="T2" fmla="*/ 1 w 10"/>
                <a:gd name="T3" fmla="*/ 0 h 1"/>
                <a:gd name="T4" fmla="*/ 1 w 10"/>
                <a:gd name="T5" fmla="*/ 1 h 1"/>
                <a:gd name="T6" fmla="*/ 9 w 10"/>
                <a:gd name="T7" fmla="*/ 1 h 1"/>
                <a:gd name="T8" fmla="*/ 9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9" y="0"/>
                  </a:moveTo>
                  <a:cubicBezTo>
                    <a:pt x="6" y="0"/>
                    <a:pt x="3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10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2" name="Freeform 76"/>
          <p:cNvSpPr>
            <a:spLocks noEditPoints="1"/>
          </p:cNvSpPr>
          <p:nvPr/>
        </p:nvSpPr>
        <p:spPr bwMode="auto">
          <a:xfrm>
            <a:off x="10504570" y="2601198"/>
            <a:ext cx="1076325" cy="1055688"/>
          </a:xfrm>
          <a:custGeom>
            <a:avLst/>
            <a:gdLst>
              <a:gd name="T0" fmla="*/ 234 w 254"/>
              <a:gd name="T1" fmla="*/ 0 h 249"/>
              <a:gd name="T2" fmla="*/ 177 w 254"/>
              <a:gd name="T3" fmla="*/ 42 h 249"/>
              <a:gd name="T4" fmla="*/ 175 w 254"/>
              <a:gd name="T5" fmla="*/ 43 h 249"/>
              <a:gd name="T6" fmla="*/ 154 w 254"/>
              <a:gd name="T7" fmla="*/ 51 h 249"/>
              <a:gd name="T8" fmla="*/ 94 w 254"/>
              <a:gd name="T9" fmla="*/ 75 h 249"/>
              <a:gd name="T10" fmla="*/ 89 w 254"/>
              <a:gd name="T11" fmla="*/ 77 h 249"/>
              <a:gd name="T12" fmla="*/ 68 w 254"/>
              <a:gd name="T13" fmla="*/ 90 h 249"/>
              <a:gd name="T14" fmla="*/ 67 w 254"/>
              <a:gd name="T15" fmla="*/ 90 h 249"/>
              <a:gd name="T16" fmla="*/ 40 w 254"/>
              <a:gd name="T17" fmla="*/ 115 h 249"/>
              <a:gd name="T18" fmla="*/ 22 w 254"/>
              <a:gd name="T19" fmla="*/ 164 h 249"/>
              <a:gd name="T20" fmla="*/ 31 w 254"/>
              <a:gd name="T21" fmla="*/ 202 h 249"/>
              <a:gd name="T22" fmla="*/ 41 w 254"/>
              <a:gd name="T23" fmla="*/ 216 h 249"/>
              <a:gd name="T24" fmla="*/ 2 w 254"/>
              <a:gd name="T25" fmla="*/ 245 h 249"/>
              <a:gd name="T26" fmla="*/ 96 w 254"/>
              <a:gd name="T27" fmla="*/ 242 h 249"/>
              <a:gd name="T28" fmla="*/ 236 w 254"/>
              <a:gd name="T29" fmla="*/ 2 h 249"/>
              <a:gd name="T30" fmla="*/ 51 w 254"/>
              <a:gd name="T31" fmla="*/ 206 h 249"/>
              <a:gd name="T32" fmla="*/ 35 w 254"/>
              <a:gd name="T33" fmla="*/ 201 h 249"/>
              <a:gd name="T34" fmla="*/ 34 w 254"/>
              <a:gd name="T35" fmla="*/ 190 h 249"/>
              <a:gd name="T36" fmla="*/ 52 w 254"/>
              <a:gd name="T37" fmla="*/ 193 h 249"/>
              <a:gd name="T38" fmla="*/ 32 w 254"/>
              <a:gd name="T39" fmla="*/ 188 h 249"/>
              <a:gd name="T40" fmla="*/ 30 w 254"/>
              <a:gd name="T41" fmla="*/ 188 h 249"/>
              <a:gd name="T42" fmla="*/ 29 w 254"/>
              <a:gd name="T43" fmla="*/ 187 h 249"/>
              <a:gd name="T44" fmla="*/ 61 w 254"/>
              <a:gd name="T45" fmla="*/ 181 h 249"/>
              <a:gd name="T46" fmla="*/ 27 w 254"/>
              <a:gd name="T47" fmla="*/ 174 h 249"/>
              <a:gd name="T48" fmla="*/ 26 w 254"/>
              <a:gd name="T49" fmla="*/ 163 h 249"/>
              <a:gd name="T50" fmla="*/ 85 w 254"/>
              <a:gd name="T51" fmla="*/ 169 h 249"/>
              <a:gd name="T52" fmla="*/ 27 w 254"/>
              <a:gd name="T53" fmla="*/ 161 h 249"/>
              <a:gd name="T54" fmla="*/ 26 w 254"/>
              <a:gd name="T55" fmla="*/ 161 h 249"/>
              <a:gd name="T56" fmla="*/ 61 w 254"/>
              <a:gd name="T57" fmla="*/ 150 h 249"/>
              <a:gd name="T58" fmla="*/ 28 w 254"/>
              <a:gd name="T59" fmla="*/ 147 h 249"/>
              <a:gd name="T60" fmla="*/ 77 w 254"/>
              <a:gd name="T61" fmla="*/ 135 h 249"/>
              <a:gd name="T62" fmla="*/ 33 w 254"/>
              <a:gd name="T63" fmla="*/ 133 h 249"/>
              <a:gd name="T64" fmla="*/ 43 w 254"/>
              <a:gd name="T65" fmla="*/ 117 h 249"/>
              <a:gd name="T66" fmla="*/ 74 w 254"/>
              <a:gd name="T67" fmla="*/ 118 h 249"/>
              <a:gd name="T68" fmla="*/ 56 w 254"/>
              <a:gd name="T69" fmla="*/ 103 h 249"/>
              <a:gd name="T70" fmla="*/ 120 w 254"/>
              <a:gd name="T71" fmla="*/ 112 h 249"/>
              <a:gd name="T72" fmla="*/ 71 w 254"/>
              <a:gd name="T73" fmla="*/ 91 h 249"/>
              <a:gd name="T74" fmla="*/ 109 w 254"/>
              <a:gd name="T75" fmla="*/ 93 h 249"/>
              <a:gd name="T76" fmla="*/ 93 w 254"/>
              <a:gd name="T77" fmla="*/ 79 h 249"/>
              <a:gd name="T78" fmla="*/ 141 w 254"/>
              <a:gd name="T79" fmla="*/ 82 h 249"/>
              <a:gd name="T80" fmla="*/ 117 w 254"/>
              <a:gd name="T81" fmla="*/ 69 h 249"/>
              <a:gd name="T82" fmla="*/ 159 w 254"/>
              <a:gd name="T83" fmla="*/ 72 h 249"/>
              <a:gd name="T84" fmla="*/ 139 w 254"/>
              <a:gd name="T85" fmla="*/ 61 h 249"/>
              <a:gd name="T86" fmla="*/ 170 w 254"/>
              <a:gd name="T87" fmla="*/ 63 h 249"/>
              <a:gd name="T88" fmla="*/ 159 w 254"/>
              <a:gd name="T89" fmla="*/ 53 h 249"/>
              <a:gd name="T90" fmla="*/ 184 w 254"/>
              <a:gd name="T91" fmla="*/ 54 h 249"/>
              <a:gd name="T92" fmla="*/ 182 w 254"/>
              <a:gd name="T93" fmla="*/ 44 h 249"/>
              <a:gd name="T94" fmla="*/ 199 w 254"/>
              <a:gd name="T95" fmla="*/ 43 h 249"/>
              <a:gd name="T96" fmla="*/ 189 w 254"/>
              <a:gd name="T97" fmla="*/ 40 h 249"/>
              <a:gd name="T98" fmla="*/ 197 w 254"/>
              <a:gd name="T99" fmla="*/ 36 h 249"/>
              <a:gd name="T100" fmla="*/ 204 w 254"/>
              <a:gd name="T101" fmla="*/ 34 h 249"/>
              <a:gd name="T102" fmla="*/ 218 w 254"/>
              <a:gd name="T103" fmla="*/ 20 h 249"/>
              <a:gd name="T104" fmla="*/ 220 w 254"/>
              <a:gd name="T105" fmla="*/ 20 h 249"/>
              <a:gd name="T106" fmla="*/ 44 w 254"/>
              <a:gd name="T107" fmla="*/ 214 h 249"/>
              <a:gd name="T108" fmla="*/ 166 w 254"/>
              <a:gd name="T109" fmla="*/ 203 h 249"/>
              <a:gd name="T110" fmla="*/ 46 w 254"/>
              <a:gd name="T111" fmla="*/ 216 h 249"/>
              <a:gd name="T112" fmla="*/ 166 w 254"/>
              <a:gd name="T113" fmla="*/ 203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54" h="249">
                <a:moveTo>
                  <a:pt x="236" y="2"/>
                </a:moveTo>
                <a:cubicBezTo>
                  <a:pt x="236" y="0"/>
                  <a:pt x="235" y="0"/>
                  <a:pt x="234" y="0"/>
                </a:cubicBezTo>
                <a:cubicBezTo>
                  <a:pt x="233" y="0"/>
                  <a:pt x="232" y="0"/>
                  <a:pt x="231" y="1"/>
                </a:cubicBezTo>
                <a:cubicBezTo>
                  <a:pt x="217" y="20"/>
                  <a:pt x="198" y="32"/>
                  <a:pt x="177" y="42"/>
                </a:cubicBezTo>
                <a:cubicBezTo>
                  <a:pt x="177" y="42"/>
                  <a:pt x="177" y="42"/>
                  <a:pt x="176" y="42"/>
                </a:cubicBezTo>
                <a:cubicBezTo>
                  <a:pt x="175" y="42"/>
                  <a:pt x="175" y="42"/>
                  <a:pt x="175" y="43"/>
                </a:cubicBezTo>
                <a:cubicBezTo>
                  <a:pt x="169" y="46"/>
                  <a:pt x="162" y="48"/>
                  <a:pt x="156" y="51"/>
                </a:cubicBezTo>
                <a:cubicBezTo>
                  <a:pt x="155" y="51"/>
                  <a:pt x="155" y="51"/>
                  <a:pt x="154" y="51"/>
                </a:cubicBezTo>
                <a:cubicBezTo>
                  <a:pt x="153" y="51"/>
                  <a:pt x="153" y="51"/>
                  <a:pt x="153" y="52"/>
                </a:cubicBezTo>
                <a:cubicBezTo>
                  <a:pt x="133" y="59"/>
                  <a:pt x="113" y="66"/>
                  <a:pt x="94" y="75"/>
                </a:cubicBezTo>
                <a:cubicBezTo>
                  <a:pt x="93" y="76"/>
                  <a:pt x="91" y="76"/>
                  <a:pt x="90" y="77"/>
                </a:cubicBezTo>
                <a:cubicBezTo>
                  <a:pt x="89" y="77"/>
                  <a:pt x="89" y="77"/>
                  <a:pt x="89" y="77"/>
                </a:cubicBezTo>
                <a:cubicBezTo>
                  <a:pt x="88" y="77"/>
                  <a:pt x="88" y="78"/>
                  <a:pt x="88" y="78"/>
                </a:cubicBezTo>
                <a:cubicBezTo>
                  <a:pt x="81" y="81"/>
                  <a:pt x="75" y="85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7" y="90"/>
                  <a:pt x="67" y="90"/>
                </a:cubicBezTo>
                <a:cubicBezTo>
                  <a:pt x="57" y="97"/>
                  <a:pt x="47" y="106"/>
                  <a:pt x="40" y="115"/>
                </a:cubicBezTo>
                <a:cubicBezTo>
                  <a:pt x="40" y="115"/>
                  <a:pt x="40" y="115"/>
                  <a:pt x="40" y="115"/>
                </a:cubicBezTo>
                <a:cubicBezTo>
                  <a:pt x="39" y="115"/>
                  <a:pt x="39" y="116"/>
                  <a:pt x="39" y="116"/>
                </a:cubicBezTo>
                <a:cubicBezTo>
                  <a:pt x="29" y="130"/>
                  <a:pt x="22" y="146"/>
                  <a:pt x="22" y="164"/>
                </a:cubicBezTo>
                <a:cubicBezTo>
                  <a:pt x="22" y="177"/>
                  <a:pt x="25" y="190"/>
                  <a:pt x="31" y="201"/>
                </a:cubicBezTo>
                <a:cubicBezTo>
                  <a:pt x="30" y="200"/>
                  <a:pt x="30" y="201"/>
                  <a:pt x="31" y="202"/>
                </a:cubicBezTo>
                <a:cubicBezTo>
                  <a:pt x="31" y="202"/>
                  <a:pt x="31" y="202"/>
                  <a:pt x="32" y="202"/>
                </a:cubicBezTo>
                <a:cubicBezTo>
                  <a:pt x="34" y="207"/>
                  <a:pt x="38" y="212"/>
                  <a:pt x="41" y="216"/>
                </a:cubicBezTo>
                <a:cubicBezTo>
                  <a:pt x="28" y="225"/>
                  <a:pt x="15" y="234"/>
                  <a:pt x="1" y="243"/>
                </a:cubicBezTo>
                <a:cubicBezTo>
                  <a:pt x="0" y="244"/>
                  <a:pt x="1" y="245"/>
                  <a:pt x="2" y="245"/>
                </a:cubicBezTo>
                <a:cubicBezTo>
                  <a:pt x="16" y="236"/>
                  <a:pt x="30" y="227"/>
                  <a:pt x="43" y="218"/>
                </a:cubicBezTo>
                <a:cubicBezTo>
                  <a:pt x="57" y="232"/>
                  <a:pt x="75" y="241"/>
                  <a:pt x="96" y="242"/>
                </a:cubicBezTo>
                <a:cubicBezTo>
                  <a:pt x="142" y="243"/>
                  <a:pt x="176" y="203"/>
                  <a:pt x="199" y="167"/>
                </a:cubicBezTo>
                <a:cubicBezTo>
                  <a:pt x="228" y="122"/>
                  <a:pt x="254" y="56"/>
                  <a:pt x="236" y="2"/>
                </a:cubicBezTo>
                <a:close/>
                <a:moveTo>
                  <a:pt x="36" y="203"/>
                </a:moveTo>
                <a:cubicBezTo>
                  <a:pt x="41" y="204"/>
                  <a:pt x="46" y="205"/>
                  <a:pt x="51" y="206"/>
                </a:cubicBezTo>
                <a:cubicBezTo>
                  <a:pt x="51" y="206"/>
                  <a:pt x="52" y="205"/>
                  <a:pt x="51" y="205"/>
                </a:cubicBezTo>
                <a:cubicBezTo>
                  <a:pt x="46" y="204"/>
                  <a:pt x="40" y="203"/>
                  <a:pt x="35" y="201"/>
                </a:cubicBezTo>
                <a:cubicBezTo>
                  <a:pt x="33" y="198"/>
                  <a:pt x="31" y="193"/>
                  <a:pt x="30" y="189"/>
                </a:cubicBezTo>
                <a:cubicBezTo>
                  <a:pt x="31" y="190"/>
                  <a:pt x="33" y="190"/>
                  <a:pt x="34" y="190"/>
                </a:cubicBezTo>
                <a:cubicBezTo>
                  <a:pt x="40" y="192"/>
                  <a:pt x="46" y="193"/>
                  <a:pt x="51" y="195"/>
                </a:cubicBezTo>
                <a:cubicBezTo>
                  <a:pt x="52" y="195"/>
                  <a:pt x="53" y="193"/>
                  <a:pt x="52" y="193"/>
                </a:cubicBezTo>
                <a:cubicBezTo>
                  <a:pt x="47" y="192"/>
                  <a:pt x="42" y="191"/>
                  <a:pt x="37" y="190"/>
                </a:cubicBezTo>
                <a:cubicBezTo>
                  <a:pt x="35" y="189"/>
                  <a:pt x="34" y="189"/>
                  <a:pt x="32" y="188"/>
                </a:cubicBezTo>
                <a:cubicBezTo>
                  <a:pt x="32" y="188"/>
                  <a:pt x="31" y="188"/>
                  <a:pt x="31" y="188"/>
                </a:cubicBezTo>
                <a:cubicBezTo>
                  <a:pt x="30" y="188"/>
                  <a:pt x="30" y="188"/>
                  <a:pt x="30" y="188"/>
                </a:cubicBezTo>
                <a:cubicBezTo>
                  <a:pt x="30" y="188"/>
                  <a:pt x="30" y="187"/>
                  <a:pt x="29" y="187"/>
                </a:cubicBezTo>
                <a:cubicBezTo>
                  <a:pt x="29" y="187"/>
                  <a:pt x="29" y="187"/>
                  <a:pt x="29" y="187"/>
                </a:cubicBezTo>
                <a:cubicBezTo>
                  <a:pt x="28" y="184"/>
                  <a:pt x="27" y="180"/>
                  <a:pt x="27" y="176"/>
                </a:cubicBezTo>
                <a:cubicBezTo>
                  <a:pt x="38" y="178"/>
                  <a:pt x="49" y="179"/>
                  <a:pt x="61" y="181"/>
                </a:cubicBezTo>
                <a:cubicBezTo>
                  <a:pt x="62" y="181"/>
                  <a:pt x="62" y="179"/>
                  <a:pt x="61" y="179"/>
                </a:cubicBezTo>
                <a:cubicBezTo>
                  <a:pt x="50" y="177"/>
                  <a:pt x="38" y="176"/>
                  <a:pt x="27" y="174"/>
                </a:cubicBezTo>
                <a:cubicBezTo>
                  <a:pt x="27" y="174"/>
                  <a:pt x="27" y="174"/>
                  <a:pt x="27" y="174"/>
                </a:cubicBezTo>
                <a:cubicBezTo>
                  <a:pt x="26" y="171"/>
                  <a:pt x="26" y="167"/>
                  <a:pt x="26" y="163"/>
                </a:cubicBezTo>
                <a:cubicBezTo>
                  <a:pt x="28" y="163"/>
                  <a:pt x="30" y="163"/>
                  <a:pt x="31" y="162"/>
                </a:cubicBezTo>
                <a:cubicBezTo>
                  <a:pt x="49" y="165"/>
                  <a:pt x="67" y="166"/>
                  <a:pt x="85" y="169"/>
                </a:cubicBezTo>
                <a:cubicBezTo>
                  <a:pt x="86" y="169"/>
                  <a:pt x="86" y="167"/>
                  <a:pt x="85" y="167"/>
                </a:cubicBezTo>
                <a:cubicBezTo>
                  <a:pt x="66" y="164"/>
                  <a:pt x="47" y="161"/>
                  <a:pt x="27" y="161"/>
                </a:cubicBezTo>
                <a:cubicBezTo>
                  <a:pt x="27" y="161"/>
                  <a:pt x="27" y="161"/>
                  <a:pt x="27" y="161"/>
                </a:cubicBezTo>
                <a:cubicBezTo>
                  <a:pt x="27" y="161"/>
                  <a:pt x="26" y="161"/>
                  <a:pt x="26" y="161"/>
                </a:cubicBezTo>
                <a:cubicBezTo>
                  <a:pt x="26" y="157"/>
                  <a:pt x="27" y="153"/>
                  <a:pt x="28" y="149"/>
                </a:cubicBezTo>
                <a:cubicBezTo>
                  <a:pt x="39" y="149"/>
                  <a:pt x="50" y="150"/>
                  <a:pt x="61" y="150"/>
                </a:cubicBezTo>
                <a:cubicBezTo>
                  <a:pt x="62" y="150"/>
                  <a:pt x="62" y="148"/>
                  <a:pt x="61" y="148"/>
                </a:cubicBezTo>
                <a:cubicBezTo>
                  <a:pt x="50" y="148"/>
                  <a:pt x="39" y="148"/>
                  <a:pt x="28" y="147"/>
                </a:cubicBezTo>
                <a:cubicBezTo>
                  <a:pt x="29" y="143"/>
                  <a:pt x="31" y="138"/>
                  <a:pt x="32" y="134"/>
                </a:cubicBezTo>
                <a:cubicBezTo>
                  <a:pt x="47" y="136"/>
                  <a:pt x="62" y="136"/>
                  <a:pt x="77" y="135"/>
                </a:cubicBezTo>
                <a:cubicBezTo>
                  <a:pt x="78" y="135"/>
                  <a:pt x="78" y="134"/>
                  <a:pt x="77" y="134"/>
                </a:cubicBezTo>
                <a:cubicBezTo>
                  <a:pt x="63" y="134"/>
                  <a:pt x="48" y="134"/>
                  <a:pt x="33" y="133"/>
                </a:cubicBezTo>
                <a:cubicBezTo>
                  <a:pt x="34" y="131"/>
                  <a:pt x="35" y="129"/>
                  <a:pt x="36" y="127"/>
                </a:cubicBezTo>
                <a:cubicBezTo>
                  <a:pt x="38" y="123"/>
                  <a:pt x="40" y="120"/>
                  <a:pt x="43" y="117"/>
                </a:cubicBezTo>
                <a:cubicBezTo>
                  <a:pt x="53" y="119"/>
                  <a:pt x="63" y="120"/>
                  <a:pt x="74" y="120"/>
                </a:cubicBezTo>
                <a:cubicBezTo>
                  <a:pt x="75" y="120"/>
                  <a:pt x="75" y="118"/>
                  <a:pt x="74" y="118"/>
                </a:cubicBezTo>
                <a:cubicBezTo>
                  <a:pt x="64" y="118"/>
                  <a:pt x="54" y="117"/>
                  <a:pt x="44" y="116"/>
                </a:cubicBezTo>
                <a:cubicBezTo>
                  <a:pt x="47" y="111"/>
                  <a:pt x="52" y="107"/>
                  <a:pt x="56" y="103"/>
                </a:cubicBezTo>
                <a:cubicBezTo>
                  <a:pt x="77" y="107"/>
                  <a:pt x="98" y="110"/>
                  <a:pt x="119" y="114"/>
                </a:cubicBezTo>
                <a:cubicBezTo>
                  <a:pt x="120" y="114"/>
                  <a:pt x="121" y="112"/>
                  <a:pt x="120" y="112"/>
                </a:cubicBezTo>
                <a:cubicBezTo>
                  <a:pt x="99" y="108"/>
                  <a:pt x="78" y="104"/>
                  <a:pt x="58" y="101"/>
                </a:cubicBezTo>
                <a:cubicBezTo>
                  <a:pt x="62" y="98"/>
                  <a:pt x="66" y="94"/>
                  <a:pt x="71" y="91"/>
                </a:cubicBezTo>
                <a:cubicBezTo>
                  <a:pt x="84" y="93"/>
                  <a:pt x="96" y="94"/>
                  <a:pt x="109" y="95"/>
                </a:cubicBezTo>
                <a:cubicBezTo>
                  <a:pt x="110" y="95"/>
                  <a:pt x="110" y="93"/>
                  <a:pt x="109" y="93"/>
                </a:cubicBezTo>
                <a:cubicBezTo>
                  <a:pt x="97" y="92"/>
                  <a:pt x="85" y="91"/>
                  <a:pt x="73" y="90"/>
                </a:cubicBezTo>
                <a:cubicBezTo>
                  <a:pt x="79" y="86"/>
                  <a:pt x="86" y="82"/>
                  <a:pt x="93" y="79"/>
                </a:cubicBezTo>
                <a:cubicBezTo>
                  <a:pt x="109" y="81"/>
                  <a:pt x="125" y="83"/>
                  <a:pt x="141" y="84"/>
                </a:cubicBezTo>
                <a:cubicBezTo>
                  <a:pt x="143" y="84"/>
                  <a:pt x="142" y="82"/>
                  <a:pt x="141" y="82"/>
                </a:cubicBezTo>
                <a:cubicBezTo>
                  <a:pt x="126" y="80"/>
                  <a:pt x="111" y="79"/>
                  <a:pt x="96" y="78"/>
                </a:cubicBezTo>
                <a:cubicBezTo>
                  <a:pt x="103" y="74"/>
                  <a:pt x="110" y="72"/>
                  <a:pt x="117" y="69"/>
                </a:cubicBezTo>
                <a:cubicBezTo>
                  <a:pt x="131" y="71"/>
                  <a:pt x="145" y="72"/>
                  <a:pt x="159" y="73"/>
                </a:cubicBezTo>
                <a:cubicBezTo>
                  <a:pt x="160" y="73"/>
                  <a:pt x="160" y="72"/>
                  <a:pt x="159" y="72"/>
                </a:cubicBezTo>
                <a:cubicBezTo>
                  <a:pt x="146" y="70"/>
                  <a:pt x="133" y="69"/>
                  <a:pt x="119" y="68"/>
                </a:cubicBezTo>
                <a:cubicBezTo>
                  <a:pt x="126" y="66"/>
                  <a:pt x="132" y="63"/>
                  <a:pt x="139" y="61"/>
                </a:cubicBezTo>
                <a:cubicBezTo>
                  <a:pt x="149" y="62"/>
                  <a:pt x="159" y="63"/>
                  <a:pt x="169" y="65"/>
                </a:cubicBezTo>
                <a:cubicBezTo>
                  <a:pt x="170" y="65"/>
                  <a:pt x="171" y="63"/>
                  <a:pt x="170" y="63"/>
                </a:cubicBezTo>
                <a:cubicBezTo>
                  <a:pt x="161" y="61"/>
                  <a:pt x="152" y="60"/>
                  <a:pt x="143" y="59"/>
                </a:cubicBezTo>
                <a:cubicBezTo>
                  <a:pt x="148" y="57"/>
                  <a:pt x="154" y="55"/>
                  <a:pt x="159" y="53"/>
                </a:cubicBezTo>
                <a:cubicBezTo>
                  <a:pt x="167" y="55"/>
                  <a:pt x="176" y="55"/>
                  <a:pt x="184" y="55"/>
                </a:cubicBezTo>
                <a:cubicBezTo>
                  <a:pt x="185" y="55"/>
                  <a:pt x="185" y="54"/>
                  <a:pt x="184" y="54"/>
                </a:cubicBezTo>
                <a:cubicBezTo>
                  <a:pt x="177" y="53"/>
                  <a:pt x="170" y="53"/>
                  <a:pt x="163" y="52"/>
                </a:cubicBezTo>
                <a:cubicBezTo>
                  <a:pt x="169" y="49"/>
                  <a:pt x="176" y="47"/>
                  <a:pt x="182" y="44"/>
                </a:cubicBezTo>
                <a:cubicBezTo>
                  <a:pt x="187" y="44"/>
                  <a:pt x="193" y="44"/>
                  <a:pt x="199" y="45"/>
                </a:cubicBezTo>
                <a:cubicBezTo>
                  <a:pt x="200" y="45"/>
                  <a:pt x="200" y="43"/>
                  <a:pt x="199" y="43"/>
                </a:cubicBezTo>
                <a:cubicBezTo>
                  <a:pt x="195" y="42"/>
                  <a:pt x="190" y="42"/>
                  <a:pt x="186" y="42"/>
                </a:cubicBezTo>
                <a:cubicBezTo>
                  <a:pt x="187" y="41"/>
                  <a:pt x="188" y="41"/>
                  <a:pt x="189" y="40"/>
                </a:cubicBezTo>
                <a:cubicBezTo>
                  <a:pt x="192" y="38"/>
                  <a:pt x="194" y="37"/>
                  <a:pt x="197" y="35"/>
                </a:cubicBezTo>
                <a:cubicBezTo>
                  <a:pt x="197" y="35"/>
                  <a:pt x="197" y="36"/>
                  <a:pt x="197" y="36"/>
                </a:cubicBezTo>
                <a:cubicBezTo>
                  <a:pt x="200" y="35"/>
                  <a:pt x="202" y="35"/>
                  <a:pt x="204" y="36"/>
                </a:cubicBezTo>
                <a:cubicBezTo>
                  <a:pt x="205" y="36"/>
                  <a:pt x="205" y="35"/>
                  <a:pt x="204" y="34"/>
                </a:cubicBezTo>
                <a:cubicBezTo>
                  <a:pt x="203" y="34"/>
                  <a:pt x="201" y="33"/>
                  <a:pt x="200" y="33"/>
                </a:cubicBezTo>
                <a:cubicBezTo>
                  <a:pt x="206" y="29"/>
                  <a:pt x="213" y="25"/>
                  <a:pt x="218" y="20"/>
                </a:cubicBezTo>
                <a:cubicBezTo>
                  <a:pt x="219" y="19"/>
                  <a:pt x="220" y="18"/>
                  <a:pt x="222" y="16"/>
                </a:cubicBezTo>
                <a:cubicBezTo>
                  <a:pt x="222" y="18"/>
                  <a:pt x="221" y="19"/>
                  <a:pt x="220" y="20"/>
                </a:cubicBezTo>
                <a:cubicBezTo>
                  <a:pt x="204" y="49"/>
                  <a:pt x="185" y="76"/>
                  <a:pt x="164" y="101"/>
                </a:cubicBezTo>
                <a:cubicBezTo>
                  <a:pt x="129" y="144"/>
                  <a:pt x="89" y="182"/>
                  <a:pt x="44" y="214"/>
                </a:cubicBezTo>
                <a:cubicBezTo>
                  <a:pt x="41" y="211"/>
                  <a:pt x="38" y="207"/>
                  <a:pt x="36" y="203"/>
                </a:cubicBezTo>
                <a:close/>
                <a:moveTo>
                  <a:pt x="166" y="203"/>
                </a:moveTo>
                <a:cubicBezTo>
                  <a:pt x="139" y="232"/>
                  <a:pt x="101" y="249"/>
                  <a:pt x="63" y="229"/>
                </a:cubicBezTo>
                <a:cubicBezTo>
                  <a:pt x="56" y="225"/>
                  <a:pt x="51" y="221"/>
                  <a:pt x="46" y="216"/>
                </a:cubicBezTo>
                <a:cubicBezTo>
                  <a:pt x="123" y="160"/>
                  <a:pt x="187" y="88"/>
                  <a:pt x="233" y="4"/>
                </a:cubicBezTo>
                <a:cubicBezTo>
                  <a:pt x="253" y="70"/>
                  <a:pt x="211" y="156"/>
                  <a:pt x="166" y="203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6065118" y="4864780"/>
            <a:ext cx="482600" cy="893763"/>
            <a:chOff x="10712450" y="6684963"/>
            <a:chExt cx="482600" cy="893763"/>
          </a:xfrm>
        </p:grpSpPr>
        <p:sp>
          <p:nvSpPr>
            <p:cNvPr id="34" name="Freeform 80"/>
            <p:cNvSpPr>
              <a:spLocks noEditPoints="1"/>
            </p:cNvSpPr>
            <p:nvPr/>
          </p:nvSpPr>
          <p:spPr bwMode="auto">
            <a:xfrm>
              <a:off x="10712450" y="6684963"/>
              <a:ext cx="482600" cy="893763"/>
            </a:xfrm>
            <a:custGeom>
              <a:avLst/>
              <a:gdLst>
                <a:gd name="T0" fmla="*/ 108 w 114"/>
                <a:gd name="T1" fmla="*/ 6 h 211"/>
                <a:gd name="T2" fmla="*/ 104 w 114"/>
                <a:gd name="T3" fmla="*/ 1 h 211"/>
                <a:gd name="T4" fmla="*/ 101 w 114"/>
                <a:gd name="T5" fmla="*/ 0 h 211"/>
                <a:gd name="T6" fmla="*/ 100 w 114"/>
                <a:gd name="T7" fmla="*/ 1 h 211"/>
                <a:gd name="T8" fmla="*/ 98 w 114"/>
                <a:gd name="T9" fmla="*/ 4 h 211"/>
                <a:gd name="T10" fmla="*/ 95 w 114"/>
                <a:gd name="T11" fmla="*/ 7 h 211"/>
                <a:gd name="T12" fmla="*/ 49 w 114"/>
                <a:gd name="T13" fmla="*/ 100 h 211"/>
                <a:gd name="T14" fmla="*/ 29 w 114"/>
                <a:gd name="T15" fmla="*/ 140 h 211"/>
                <a:gd name="T16" fmla="*/ 1 w 114"/>
                <a:gd name="T17" fmla="*/ 199 h 211"/>
                <a:gd name="T18" fmla="*/ 7 w 114"/>
                <a:gd name="T19" fmla="*/ 208 h 211"/>
                <a:gd name="T20" fmla="*/ 108 w 114"/>
                <a:gd name="T21" fmla="*/ 204 h 211"/>
                <a:gd name="T22" fmla="*/ 110 w 114"/>
                <a:gd name="T23" fmla="*/ 201 h 211"/>
                <a:gd name="T24" fmla="*/ 3 w 114"/>
                <a:gd name="T25" fmla="*/ 200 h 211"/>
                <a:gd name="T26" fmla="*/ 3 w 114"/>
                <a:gd name="T27" fmla="*/ 199 h 211"/>
                <a:gd name="T28" fmla="*/ 31 w 114"/>
                <a:gd name="T29" fmla="*/ 192 h 211"/>
                <a:gd name="T30" fmla="*/ 6 w 114"/>
                <a:gd name="T31" fmla="*/ 194 h 211"/>
                <a:gd name="T32" fmla="*/ 25 w 114"/>
                <a:gd name="T33" fmla="*/ 179 h 211"/>
                <a:gd name="T34" fmla="*/ 13 w 114"/>
                <a:gd name="T35" fmla="*/ 178 h 211"/>
                <a:gd name="T36" fmla="*/ 26 w 114"/>
                <a:gd name="T37" fmla="*/ 168 h 211"/>
                <a:gd name="T38" fmla="*/ 19 w 114"/>
                <a:gd name="T39" fmla="*/ 167 h 211"/>
                <a:gd name="T40" fmla="*/ 32 w 114"/>
                <a:gd name="T41" fmla="*/ 160 h 211"/>
                <a:gd name="T42" fmla="*/ 23 w 114"/>
                <a:gd name="T43" fmla="*/ 159 h 211"/>
                <a:gd name="T44" fmla="*/ 43 w 114"/>
                <a:gd name="T45" fmla="*/ 152 h 211"/>
                <a:gd name="T46" fmla="*/ 27 w 114"/>
                <a:gd name="T47" fmla="*/ 150 h 211"/>
                <a:gd name="T48" fmla="*/ 40 w 114"/>
                <a:gd name="T49" fmla="*/ 141 h 211"/>
                <a:gd name="T50" fmla="*/ 33 w 114"/>
                <a:gd name="T51" fmla="*/ 139 h 211"/>
                <a:gd name="T52" fmla="*/ 52 w 114"/>
                <a:gd name="T53" fmla="*/ 133 h 211"/>
                <a:gd name="T54" fmla="*/ 37 w 114"/>
                <a:gd name="T55" fmla="*/ 129 h 211"/>
                <a:gd name="T56" fmla="*/ 41 w 114"/>
                <a:gd name="T57" fmla="*/ 123 h 211"/>
                <a:gd name="T58" fmla="*/ 52 w 114"/>
                <a:gd name="T59" fmla="*/ 122 h 211"/>
                <a:gd name="T60" fmla="*/ 41 w 114"/>
                <a:gd name="T61" fmla="*/ 122 h 211"/>
                <a:gd name="T62" fmla="*/ 61 w 114"/>
                <a:gd name="T63" fmla="*/ 110 h 211"/>
                <a:gd name="T64" fmla="*/ 47 w 114"/>
                <a:gd name="T65" fmla="*/ 109 h 211"/>
                <a:gd name="T66" fmla="*/ 66 w 114"/>
                <a:gd name="T67" fmla="*/ 101 h 211"/>
                <a:gd name="T68" fmla="*/ 52 w 114"/>
                <a:gd name="T69" fmla="*/ 99 h 211"/>
                <a:gd name="T70" fmla="*/ 55 w 114"/>
                <a:gd name="T71" fmla="*/ 94 h 211"/>
                <a:gd name="T72" fmla="*/ 65 w 114"/>
                <a:gd name="T73" fmla="*/ 94 h 211"/>
                <a:gd name="T74" fmla="*/ 56 w 114"/>
                <a:gd name="T75" fmla="*/ 93 h 211"/>
                <a:gd name="T76" fmla="*/ 81 w 114"/>
                <a:gd name="T77" fmla="*/ 83 h 211"/>
                <a:gd name="T78" fmla="*/ 61 w 114"/>
                <a:gd name="T79" fmla="*/ 82 h 211"/>
                <a:gd name="T80" fmla="*/ 80 w 114"/>
                <a:gd name="T81" fmla="*/ 73 h 211"/>
                <a:gd name="T82" fmla="*/ 67 w 114"/>
                <a:gd name="T83" fmla="*/ 71 h 211"/>
                <a:gd name="T84" fmla="*/ 95 w 114"/>
                <a:gd name="T85" fmla="*/ 51 h 211"/>
                <a:gd name="T86" fmla="*/ 78 w 114"/>
                <a:gd name="T87" fmla="*/ 50 h 211"/>
                <a:gd name="T88" fmla="*/ 93 w 114"/>
                <a:gd name="T89" fmla="*/ 41 h 211"/>
                <a:gd name="T90" fmla="*/ 83 w 114"/>
                <a:gd name="T91" fmla="*/ 39 h 211"/>
                <a:gd name="T92" fmla="*/ 97 w 114"/>
                <a:gd name="T93" fmla="*/ 31 h 211"/>
                <a:gd name="T94" fmla="*/ 87 w 114"/>
                <a:gd name="T95" fmla="*/ 30 h 211"/>
                <a:gd name="T96" fmla="*/ 91 w 114"/>
                <a:gd name="T97" fmla="*/ 24 h 211"/>
                <a:gd name="T98" fmla="*/ 99 w 114"/>
                <a:gd name="T99" fmla="*/ 22 h 211"/>
                <a:gd name="T100" fmla="*/ 94 w 114"/>
                <a:gd name="T101" fmla="*/ 13 h 211"/>
                <a:gd name="T102" fmla="*/ 101 w 114"/>
                <a:gd name="T103" fmla="*/ 40 h 211"/>
                <a:gd name="T104" fmla="*/ 101 w 114"/>
                <a:gd name="T105" fmla="*/ 197 h 211"/>
                <a:gd name="T106" fmla="*/ 3 w 114"/>
                <a:gd name="T107" fmla="*/ 200 h 211"/>
                <a:gd name="T108" fmla="*/ 8 w 114"/>
                <a:gd name="T109" fmla="*/ 206 h 211"/>
                <a:gd name="T110" fmla="*/ 4 w 114"/>
                <a:gd name="T111" fmla="*/ 202 h 211"/>
                <a:gd name="T112" fmla="*/ 104 w 114"/>
                <a:gd name="T113" fmla="*/ 198 h 211"/>
                <a:gd name="T114" fmla="*/ 108 w 114"/>
                <a:gd name="T115" fmla="*/ 202 h 211"/>
                <a:gd name="T116" fmla="*/ 105 w 114"/>
                <a:gd name="T117" fmla="*/ 197 h 211"/>
                <a:gd name="T118" fmla="*/ 106 w 114"/>
                <a:gd name="T119" fmla="*/ 6 h 211"/>
                <a:gd name="T120" fmla="*/ 105 w 114"/>
                <a:gd name="T121" fmla="*/ 19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4" h="211">
                  <a:moveTo>
                    <a:pt x="110" y="201"/>
                  </a:moveTo>
                  <a:cubicBezTo>
                    <a:pt x="114" y="137"/>
                    <a:pt x="110" y="71"/>
                    <a:pt x="108" y="6"/>
                  </a:cubicBezTo>
                  <a:cubicBezTo>
                    <a:pt x="108" y="6"/>
                    <a:pt x="108" y="6"/>
                    <a:pt x="108" y="5"/>
                  </a:cubicBezTo>
                  <a:cubicBezTo>
                    <a:pt x="106" y="4"/>
                    <a:pt x="105" y="3"/>
                    <a:pt x="104" y="1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3" y="0"/>
                    <a:pt x="102" y="0"/>
                    <a:pt x="101" y="0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01" y="1"/>
                    <a:pt x="100" y="1"/>
                    <a:pt x="100" y="1"/>
                  </a:cubicBezTo>
                  <a:cubicBezTo>
                    <a:pt x="99" y="2"/>
                    <a:pt x="98" y="3"/>
                    <a:pt x="97" y="4"/>
                  </a:cubicBezTo>
                  <a:cubicBezTo>
                    <a:pt x="97" y="4"/>
                    <a:pt x="97" y="4"/>
                    <a:pt x="98" y="4"/>
                  </a:cubicBezTo>
                  <a:cubicBezTo>
                    <a:pt x="98" y="3"/>
                    <a:pt x="97" y="3"/>
                    <a:pt x="97" y="3"/>
                  </a:cubicBezTo>
                  <a:cubicBezTo>
                    <a:pt x="97" y="4"/>
                    <a:pt x="96" y="6"/>
                    <a:pt x="95" y="7"/>
                  </a:cubicBezTo>
                  <a:cubicBezTo>
                    <a:pt x="94" y="9"/>
                    <a:pt x="92" y="11"/>
                    <a:pt x="91" y="13"/>
                  </a:cubicBezTo>
                  <a:cubicBezTo>
                    <a:pt x="75" y="40"/>
                    <a:pt x="62" y="72"/>
                    <a:pt x="49" y="100"/>
                  </a:cubicBezTo>
                  <a:cubicBezTo>
                    <a:pt x="42" y="113"/>
                    <a:pt x="36" y="126"/>
                    <a:pt x="29" y="139"/>
                  </a:cubicBezTo>
                  <a:cubicBezTo>
                    <a:pt x="29" y="139"/>
                    <a:pt x="29" y="140"/>
                    <a:pt x="29" y="140"/>
                  </a:cubicBezTo>
                  <a:cubicBezTo>
                    <a:pt x="19" y="159"/>
                    <a:pt x="10" y="179"/>
                    <a:pt x="0" y="198"/>
                  </a:cubicBezTo>
                  <a:cubicBezTo>
                    <a:pt x="0" y="199"/>
                    <a:pt x="0" y="199"/>
                    <a:pt x="1" y="199"/>
                  </a:cubicBezTo>
                  <a:cubicBezTo>
                    <a:pt x="1" y="201"/>
                    <a:pt x="2" y="203"/>
                    <a:pt x="3" y="204"/>
                  </a:cubicBezTo>
                  <a:cubicBezTo>
                    <a:pt x="4" y="206"/>
                    <a:pt x="5" y="208"/>
                    <a:pt x="7" y="208"/>
                  </a:cubicBezTo>
                  <a:cubicBezTo>
                    <a:pt x="8" y="208"/>
                    <a:pt x="8" y="208"/>
                    <a:pt x="8" y="208"/>
                  </a:cubicBezTo>
                  <a:cubicBezTo>
                    <a:pt x="41" y="211"/>
                    <a:pt x="75" y="208"/>
                    <a:pt x="108" y="204"/>
                  </a:cubicBezTo>
                  <a:cubicBezTo>
                    <a:pt x="109" y="204"/>
                    <a:pt x="109" y="203"/>
                    <a:pt x="109" y="203"/>
                  </a:cubicBezTo>
                  <a:cubicBezTo>
                    <a:pt x="110" y="203"/>
                    <a:pt x="111" y="202"/>
                    <a:pt x="110" y="201"/>
                  </a:cubicBezTo>
                  <a:cubicBezTo>
                    <a:pt x="110" y="201"/>
                    <a:pt x="110" y="201"/>
                    <a:pt x="110" y="201"/>
                  </a:cubicBezTo>
                  <a:close/>
                  <a:moveTo>
                    <a:pt x="3" y="200"/>
                  </a:moveTo>
                  <a:cubicBezTo>
                    <a:pt x="3" y="200"/>
                    <a:pt x="3" y="200"/>
                    <a:pt x="3" y="200"/>
                  </a:cubicBezTo>
                  <a:cubicBezTo>
                    <a:pt x="3" y="200"/>
                    <a:pt x="3" y="199"/>
                    <a:pt x="3" y="199"/>
                  </a:cubicBezTo>
                  <a:cubicBezTo>
                    <a:pt x="4" y="198"/>
                    <a:pt x="4" y="197"/>
                    <a:pt x="5" y="195"/>
                  </a:cubicBezTo>
                  <a:cubicBezTo>
                    <a:pt x="14" y="194"/>
                    <a:pt x="22" y="193"/>
                    <a:pt x="31" y="192"/>
                  </a:cubicBezTo>
                  <a:cubicBezTo>
                    <a:pt x="31" y="192"/>
                    <a:pt x="31" y="191"/>
                    <a:pt x="31" y="191"/>
                  </a:cubicBezTo>
                  <a:cubicBezTo>
                    <a:pt x="22" y="192"/>
                    <a:pt x="14" y="193"/>
                    <a:pt x="6" y="194"/>
                  </a:cubicBezTo>
                  <a:cubicBezTo>
                    <a:pt x="8" y="189"/>
                    <a:pt x="10" y="184"/>
                    <a:pt x="13" y="179"/>
                  </a:cubicBezTo>
                  <a:cubicBezTo>
                    <a:pt x="17" y="179"/>
                    <a:pt x="21" y="179"/>
                    <a:pt x="25" y="179"/>
                  </a:cubicBezTo>
                  <a:cubicBezTo>
                    <a:pt x="26" y="179"/>
                    <a:pt x="26" y="178"/>
                    <a:pt x="25" y="178"/>
                  </a:cubicBezTo>
                  <a:cubicBezTo>
                    <a:pt x="21" y="178"/>
                    <a:pt x="17" y="178"/>
                    <a:pt x="13" y="178"/>
                  </a:cubicBezTo>
                  <a:cubicBezTo>
                    <a:pt x="15" y="175"/>
                    <a:pt x="16" y="172"/>
                    <a:pt x="18" y="169"/>
                  </a:cubicBezTo>
                  <a:cubicBezTo>
                    <a:pt x="21" y="169"/>
                    <a:pt x="24" y="169"/>
                    <a:pt x="26" y="168"/>
                  </a:cubicBezTo>
                  <a:cubicBezTo>
                    <a:pt x="27" y="168"/>
                    <a:pt x="27" y="167"/>
                    <a:pt x="26" y="167"/>
                  </a:cubicBezTo>
                  <a:cubicBezTo>
                    <a:pt x="24" y="167"/>
                    <a:pt x="21" y="167"/>
                    <a:pt x="19" y="167"/>
                  </a:cubicBezTo>
                  <a:cubicBezTo>
                    <a:pt x="20" y="165"/>
                    <a:pt x="21" y="163"/>
                    <a:pt x="22" y="160"/>
                  </a:cubicBezTo>
                  <a:cubicBezTo>
                    <a:pt x="25" y="160"/>
                    <a:pt x="29" y="160"/>
                    <a:pt x="32" y="160"/>
                  </a:cubicBezTo>
                  <a:cubicBezTo>
                    <a:pt x="33" y="160"/>
                    <a:pt x="33" y="159"/>
                    <a:pt x="32" y="159"/>
                  </a:cubicBezTo>
                  <a:cubicBezTo>
                    <a:pt x="29" y="158"/>
                    <a:pt x="26" y="158"/>
                    <a:pt x="23" y="159"/>
                  </a:cubicBezTo>
                  <a:cubicBezTo>
                    <a:pt x="24" y="156"/>
                    <a:pt x="25" y="154"/>
                    <a:pt x="27" y="151"/>
                  </a:cubicBezTo>
                  <a:cubicBezTo>
                    <a:pt x="32" y="151"/>
                    <a:pt x="38" y="152"/>
                    <a:pt x="43" y="152"/>
                  </a:cubicBezTo>
                  <a:cubicBezTo>
                    <a:pt x="44" y="152"/>
                    <a:pt x="44" y="151"/>
                    <a:pt x="43" y="150"/>
                  </a:cubicBezTo>
                  <a:cubicBezTo>
                    <a:pt x="38" y="150"/>
                    <a:pt x="33" y="150"/>
                    <a:pt x="27" y="150"/>
                  </a:cubicBezTo>
                  <a:cubicBezTo>
                    <a:pt x="29" y="147"/>
                    <a:pt x="30" y="144"/>
                    <a:pt x="32" y="141"/>
                  </a:cubicBezTo>
                  <a:cubicBezTo>
                    <a:pt x="35" y="141"/>
                    <a:pt x="37" y="141"/>
                    <a:pt x="40" y="141"/>
                  </a:cubicBezTo>
                  <a:cubicBezTo>
                    <a:pt x="41" y="140"/>
                    <a:pt x="41" y="139"/>
                    <a:pt x="40" y="139"/>
                  </a:cubicBezTo>
                  <a:cubicBezTo>
                    <a:pt x="38" y="139"/>
                    <a:pt x="35" y="139"/>
                    <a:pt x="33" y="139"/>
                  </a:cubicBezTo>
                  <a:cubicBezTo>
                    <a:pt x="34" y="136"/>
                    <a:pt x="35" y="134"/>
                    <a:pt x="37" y="131"/>
                  </a:cubicBezTo>
                  <a:cubicBezTo>
                    <a:pt x="42" y="132"/>
                    <a:pt x="47" y="132"/>
                    <a:pt x="52" y="133"/>
                  </a:cubicBezTo>
                  <a:cubicBezTo>
                    <a:pt x="53" y="133"/>
                    <a:pt x="53" y="131"/>
                    <a:pt x="52" y="131"/>
                  </a:cubicBezTo>
                  <a:cubicBezTo>
                    <a:pt x="47" y="130"/>
                    <a:pt x="42" y="130"/>
                    <a:pt x="37" y="129"/>
                  </a:cubicBezTo>
                  <a:cubicBezTo>
                    <a:pt x="39" y="127"/>
                    <a:pt x="40" y="125"/>
                    <a:pt x="41" y="122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45" y="123"/>
                    <a:pt x="49" y="123"/>
                    <a:pt x="52" y="123"/>
                  </a:cubicBezTo>
                  <a:cubicBezTo>
                    <a:pt x="53" y="123"/>
                    <a:pt x="53" y="122"/>
                    <a:pt x="52" y="122"/>
                  </a:cubicBezTo>
                  <a:cubicBezTo>
                    <a:pt x="49" y="122"/>
                    <a:pt x="45" y="122"/>
                    <a:pt x="41" y="122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3" y="118"/>
                    <a:pt x="45" y="114"/>
                    <a:pt x="47" y="110"/>
                  </a:cubicBezTo>
                  <a:cubicBezTo>
                    <a:pt x="52" y="110"/>
                    <a:pt x="56" y="110"/>
                    <a:pt x="61" y="110"/>
                  </a:cubicBezTo>
                  <a:cubicBezTo>
                    <a:pt x="61" y="110"/>
                    <a:pt x="61" y="109"/>
                    <a:pt x="61" y="109"/>
                  </a:cubicBezTo>
                  <a:cubicBezTo>
                    <a:pt x="56" y="109"/>
                    <a:pt x="52" y="109"/>
                    <a:pt x="47" y="109"/>
                  </a:cubicBezTo>
                  <a:cubicBezTo>
                    <a:pt x="49" y="106"/>
                    <a:pt x="50" y="103"/>
                    <a:pt x="52" y="101"/>
                  </a:cubicBezTo>
                  <a:cubicBezTo>
                    <a:pt x="56" y="101"/>
                    <a:pt x="61" y="101"/>
                    <a:pt x="66" y="101"/>
                  </a:cubicBezTo>
                  <a:cubicBezTo>
                    <a:pt x="67" y="101"/>
                    <a:pt x="67" y="99"/>
                    <a:pt x="66" y="99"/>
                  </a:cubicBezTo>
                  <a:cubicBezTo>
                    <a:pt x="61" y="99"/>
                    <a:pt x="57" y="99"/>
                    <a:pt x="52" y="99"/>
                  </a:cubicBezTo>
                  <a:cubicBezTo>
                    <a:pt x="52" y="99"/>
                    <a:pt x="52" y="99"/>
                    <a:pt x="53" y="98"/>
                  </a:cubicBezTo>
                  <a:cubicBezTo>
                    <a:pt x="53" y="97"/>
                    <a:pt x="54" y="95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9" y="94"/>
                    <a:pt x="62" y="94"/>
                    <a:pt x="65" y="94"/>
                  </a:cubicBezTo>
                  <a:cubicBezTo>
                    <a:pt x="65" y="94"/>
                    <a:pt x="65" y="93"/>
                    <a:pt x="65" y="93"/>
                  </a:cubicBezTo>
                  <a:cubicBezTo>
                    <a:pt x="62" y="93"/>
                    <a:pt x="59" y="93"/>
                    <a:pt x="56" y="93"/>
                  </a:cubicBezTo>
                  <a:cubicBezTo>
                    <a:pt x="57" y="90"/>
                    <a:pt x="59" y="86"/>
                    <a:pt x="60" y="83"/>
                  </a:cubicBezTo>
                  <a:cubicBezTo>
                    <a:pt x="67" y="84"/>
                    <a:pt x="74" y="83"/>
                    <a:pt x="81" y="83"/>
                  </a:cubicBezTo>
                  <a:cubicBezTo>
                    <a:pt x="82" y="82"/>
                    <a:pt x="82" y="81"/>
                    <a:pt x="81" y="81"/>
                  </a:cubicBezTo>
                  <a:cubicBezTo>
                    <a:pt x="75" y="82"/>
                    <a:pt x="68" y="82"/>
                    <a:pt x="61" y="82"/>
                  </a:cubicBezTo>
                  <a:cubicBezTo>
                    <a:pt x="63" y="79"/>
                    <a:pt x="64" y="76"/>
                    <a:pt x="66" y="73"/>
                  </a:cubicBezTo>
                  <a:cubicBezTo>
                    <a:pt x="71" y="73"/>
                    <a:pt x="75" y="73"/>
                    <a:pt x="80" y="73"/>
                  </a:cubicBezTo>
                  <a:cubicBezTo>
                    <a:pt x="81" y="73"/>
                    <a:pt x="81" y="71"/>
                    <a:pt x="80" y="71"/>
                  </a:cubicBezTo>
                  <a:cubicBezTo>
                    <a:pt x="76" y="71"/>
                    <a:pt x="71" y="71"/>
                    <a:pt x="67" y="71"/>
                  </a:cubicBezTo>
                  <a:cubicBezTo>
                    <a:pt x="70" y="64"/>
                    <a:pt x="74" y="58"/>
                    <a:pt x="77" y="51"/>
                  </a:cubicBezTo>
                  <a:cubicBezTo>
                    <a:pt x="83" y="51"/>
                    <a:pt x="89" y="52"/>
                    <a:pt x="95" y="51"/>
                  </a:cubicBezTo>
                  <a:cubicBezTo>
                    <a:pt x="96" y="51"/>
                    <a:pt x="96" y="50"/>
                    <a:pt x="95" y="50"/>
                  </a:cubicBezTo>
                  <a:cubicBezTo>
                    <a:pt x="90" y="50"/>
                    <a:pt x="84" y="50"/>
                    <a:pt x="78" y="50"/>
                  </a:cubicBezTo>
                  <a:cubicBezTo>
                    <a:pt x="79" y="47"/>
                    <a:pt x="81" y="44"/>
                    <a:pt x="82" y="41"/>
                  </a:cubicBezTo>
                  <a:cubicBezTo>
                    <a:pt x="86" y="41"/>
                    <a:pt x="90" y="41"/>
                    <a:pt x="93" y="41"/>
                  </a:cubicBezTo>
                  <a:cubicBezTo>
                    <a:pt x="94" y="41"/>
                    <a:pt x="94" y="39"/>
                    <a:pt x="93" y="39"/>
                  </a:cubicBezTo>
                  <a:cubicBezTo>
                    <a:pt x="90" y="39"/>
                    <a:pt x="86" y="39"/>
                    <a:pt x="83" y="39"/>
                  </a:cubicBezTo>
                  <a:cubicBezTo>
                    <a:pt x="84" y="37"/>
                    <a:pt x="85" y="34"/>
                    <a:pt x="86" y="32"/>
                  </a:cubicBezTo>
                  <a:cubicBezTo>
                    <a:pt x="90" y="31"/>
                    <a:pt x="93" y="31"/>
                    <a:pt x="97" y="31"/>
                  </a:cubicBezTo>
                  <a:cubicBezTo>
                    <a:pt x="98" y="31"/>
                    <a:pt x="98" y="30"/>
                    <a:pt x="97" y="30"/>
                  </a:cubicBezTo>
                  <a:cubicBezTo>
                    <a:pt x="94" y="30"/>
                    <a:pt x="90" y="30"/>
                    <a:pt x="87" y="30"/>
                  </a:cubicBezTo>
                  <a:cubicBezTo>
                    <a:pt x="88" y="28"/>
                    <a:pt x="89" y="26"/>
                    <a:pt x="90" y="23"/>
                  </a:cubicBezTo>
                  <a:cubicBezTo>
                    <a:pt x="90" y="23"/>
                    <a:pt x="90" y="24"/>
                    <a:pt x="91" y="24"/>
                  </a:cubicBezTo>
                  <a:cubicBezTo>
                    <a:pt x="94" y="24"/>
                    <a:pt x="97" y="24"/>
                    <a:pt x="99" y="23"/>
                  </a:cubicBezTo>
                  <a:cubicBezTo>
                    <a:pt x="101" y="23"/>
                    <a:pt x="101" y="22"/>
                    <a:pt x="99" y="22"/>
                  </a:cubicBezTo>
                  <a:cubicBezTo>
                    <a:pt x="97" y="21"/>
                    <a:pt x="94" y="21"/>
                    <a:pt x="91" y="22"/>
                  </a:cubicBezTo>
                  <a:cubicBezTo>
                    <a:pt x="92" y="19"/>
                    <a:pt x="93" y="16"/>
                    <a:pt x="94" y="13"/>
                  </a:cubicBezTo>
                  <a:cubicBezTo>
                    <a:pt x="98" y="7"/>
                    <a:pt x="100" y="5"/>
                    <a:pt x="101" y="17"/>
                  </a:cubicBezTo>
                  <a:cubicBezTo>
                    <a:pt x="102" y="24"/>
                    <a:pt x="101" y="33"/>
                    <a:pt x="101" y="40"/>
                  </a:cubicBezTo>
                  <a:cubicBezTo>
                    <a:pt x="101" y="57"/>
                    <a:pt x="101" y="74"/>
                    <a:pt x="101" y="91"/>
                  </a:cubicBezTo>
                  <a:cubicBezTo>
                    <a:pt x="101" y="127"/>
                    <a:pt x="101" y="162"/>
                    <a:pt x="101" y="197"/>
                  </a:cubicBezTo>
                  <a:cubicBezTo>
                    <a:pt x="69" y="199"/>
                    <a:pt x="36" y="201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lose/>
                  <a:moveTo>
                    <a:pt x="8" y="206"/>
                  </a:moveTo>
                  <a:cubicBezTo>
                    <a:pt x="8" y="206"/>
                    <a:pt x="8" y="206"/>
                    <a:pt x="8" y="206"/>
                  </a:cubicBezTo>
                  <a:cubicBezTo>
                    <a:pt x="7" y="205"/>
                    <a:pt x="6" y="204"/>
                    <a:pt x="5" y="203"/>
                  </a:cubicBezTo>
                  <a:cubicBezTo>
                    <a:pt x="5" y="203"/>
                    <a:pt x="5" y="203"/>
                    <a:pt x="4" y="202"/>
                  </a:cubicBezTo>
                  <a:cubicBezTo>
                    <a:pt x="37" y="206"/>
                    <a:pt x="70" y="202"/>
                    <a:pt x="103" y="200"/>
                  </a:cubicBezTo>
                  <a:cubicBezTo>
                    <a:pt x="104" y="200"/>
                    <a:pt x="104" y="199"/>
                    <a:pt x="104" y="198"/>
                  </a:cubicBezTo>
                  <a:cubicBezTo>
                    <a:pt x="104" y="198"/>
                    <a:pt x="104" y="198"/>
                    <a:pt x="104" y="198"/>
                  </a:cubicBezTo>
                  <a:cubicBezTo>
                    <a:pt x="105" y="199"/>
                    <a:pt x="106" y="201"/>
                    <a:pt x="108" y="202"/>
                  </a:cubicBezTo>
                  <a:cubicBezTo>
                    <a:pt x="74" y="206"/>
                    <a:pt x="42" y="206"/>
                    <a:pt x="8" y="206"/>
                  </a:cubicBezTo>
                  <a:close/>
                  <a:moveTo>
                    <a:pt x="105" y="197"/>
                  </a:moveTo>
                  <a:cubicBezTo>
                    <a:pt x="104" y="133"/>
                    <a:pt x="104" y="68"/>
                    <a:pt x="104" y="4"/>
                  </a:cubicBezTo>
                  <a:cubicBezTo>
                    <a:pt x="105" y="5"/>
                    <a:pt x="105" y="6"/>
                    <a:pt x="106" y="6"/>
                  </a:cubicBezTo>
                  <a:cubicBezTo>
                    <a:pt x="107" y="70"/>
                    <a:pt x="105" y="136"/>
                    <a:pt x="109" y="200"/>
                  </a:cubicBezTo>
                  <a:cubicBezTo>
                    <a:pt x="107" y="199"/>
                    <a:pt x="106" y="198"/>
                    <a:pt x="105" y="19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81"/>
            <p:cNvSpPr>
              <a:spLocks noEditPoints="1"/>
            </p:cNvSpPr>
            <p:nvPr/>
          </p:nvSpPr>
          <p:spPr bwMode="auto">
            <a:xfrm>
              <a:off x="10847388" y="7019925"/>
              <a:ext cx="250825" cy="436563"/>
            </a:xfrm>
            <a:custGeom>
              <a:avLst/>
              <a:gdLst>
                <a:gd name="T0" fmla="*/ 55 w 59"/>
                <a:gd name="T1" fmla="*/ 2 h 103"/>
                <a:gd name="T2" fmla="*/ 53 w 59"/>
                <a:gd name="T3" fmla="*/ 1 h 103"/>
                <a:gd name="T4" fmla="*/ 52 w 59"/>
                <a:gd name="T5" fmla="*/ 1 h 103"/>
                <a:gd name="T6" fmla="*/ 1 w 59"/>
                <a:gd name="T7" fmla="*/ 99 h 103"/>
                <a:gd name="T8" fmla="*/ 1 w 59"/>
                <a:gd name="T9" fmla="*/ 100 h 103"/>
                <a:gd name="T10" fmla="*/ 2 w 59"/>
                <a:gd name="T11" fmla="*/ 101 h 103"/>
                <a:gd name="T12" fmla="*/ 57 w 59"/>
                <a:gd name="T13" fmla="*/ 102 h 103"/>
                <a:gd name="T14" fmla="*/ 58 w 59"/>
                <a:gd name="T15" fmla="*/ 100 h 103"/>
                <a:gd name="T16" fmla="*/ 59 w 59"/>
                <a:gd name="T17" fmla="*/ 99 h 103"/>
                <a:gd name="T18" fmla="*/ 55 w 59"/>
                <a:gd name="T19" fmla="*/ 2 h 103"/>
                <a:gd name="T20" fmla="*/ 53 w 59"/>
                <a:gd name="T21" fmla="*/ 6 h 103"/>
                <a:gd name="T22" fmla="*/ 53 w 59"/>
                <a:gd name="T23" fmla="*/ 16 h 103"/>
                <a:gd name="T24" fmla="*/ 52 w 59"/>
                <a:gd name="T25" fmla="*/ 17 h 103"/>
                <a:gd name="T26" fmla="*/ 7 w 59"/>
                <a:gd name="T27" fmla="*/ 99 h 103"/>
                <a:gd name="T28" fmla="*/ 3 w 59"/>
                <a:gd name="T29" fmla="*/ 100 h 103"/>
                <a:gd name="T30" fmla="*/ 53 w 59"/>
                <a:gd name="T31" fmla="*/ 6 h 103"/>
                <a:gd name="T32" fmla="*/ 8 w 59"/>
                <a:gd name="T33" fmla="*/ 99 h 103"/>
                <a:gd name="T34" fmla="*/ 53 w 59"/>
                <a:gd name="T35" fmla="*/ 19 h 103"/>
                <a:gd name="T36" fmla="*/ 57 w 59"/>
                <a:gd name="T37" fmla="*/ 98 h 103"/>
                <a:gd name="T38" fmla="*/ 8 w 59"/>
                <a:gd name="T39" fmla="*/ 9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103">
                  <a:moveTo>
                    <a:pt x="55" y="2"/>
                  </a:moveTo>
                  <a:cubicBezTo>
                    <a:pt x="55" y="0"/>
                    <a:pt x="53" y="0"/>
                    <a:pt x="53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34" y="34"/>
                    <a:pt x="17" y="66"/>
                    <a:pt x="1" y="99"/>
                  </a:cubicBezTo>
                  <a:cubicBezTo>
                    <a:pt x="0" y="99"/>
                    <a:pt x="1" y="100"/>
                    <a:pt x="1" y="100"/>
                  </a:cubicBezTo>
                  <a:cubicBezTo>
                    <a:pt x="1" y="101"/>
                    <a:pt x="1" y="101"/>
                    <a:pt x="2" y="101"/>
                  </a:cubicBezTo>
                  <a:cubicBezTo>
                    <a:pt x="20" y="103"/>
                    <a:pt x="39" y="102"/>
                    <a:pt x="57" y="102"/>
                  </a:cubicBezTo>
                  <a:cubicBezTo>
                    <a:pt x="58" y="101"/>
                    <a:pt x="58" y="101"/>
                    <a:pt x="58" y="100"/>
                  </a:cubicBezTo>
                  <a:cubicBezTo>
                    <a:pt x="59" y="100"/>
                    <a:pt x="59" y="100"/>
                    <a:pt x="59" y="99"/>
                  </a:cubicBezTo>
                  <a:cubicBezTo>
                    <a:pt x="58" y="66"/>
                    <a:pt x="56" y="34"/>
                    <a:pt x="55" y="2"/>
                  </a:cubicBezTo>
                  <a:close/>
                  <a:moveTo>
                    <a:pt x="53" y="6"/>
                  </a:moveTo>
                  <a:cubicBezTo>
                    <a:pt x="53" y="9"/>
                    <a:pt x="53" y="13"/>
                    <a:pt x="53" y="16"/>
                  </a:cubicBezTo>
                  <a:cubicBezTo>
                    <a:pt x="52" y="16"/>
                    <a:pt x="52" y="16"/>
                    <a:pt x="52" y="17"/>
                  </a:cubicBezTo>
                  <a:cubicBezTo>
                    <a:pt x="37" y="45"/>
                    <a:pt x="22" y="72"/>
                    <a:pt x="7" y="99"/>
                  </a:cubicBezTo>
                  <a:cubicBezTo>
                    <a:pt x="5" y="99"/>
                    <a:pt x="4" y="99"/>
                    <a:pt x="3" y="100"/>
                  </a:cubicBezTo>
                  <a:cubicBezTo>
                    <a:pt x="20" y="69"/>
                    <a:pt x="37" y="37"/>
                    <a:pt x="53" y="6"/>
                  </a:cubicBezTo>
                  <a:close/>
                  <a:moveTo>
                    <a:pt x="8" y="99"/>
                  </a:moveTo>
                  <a:cubicBezTo>
                    <a:pt x="25" y="74"/>
                    <a:pt x="39" y="46"/>
                    <a:pt x="53" y="19"/>
                  </a:cubicBezTo>
                  <a:cubicBezTo>
                    <a:pt x="53" y="46"/>
                    <a:pt x="54" y="72"/>
                    <a:pt x="57" y="98"/>
                  </a:cubicBezTo>
                  <a:cubicBezTo>
                    <a:pt x="40" y="99"/>
                    <a:pt x="24" y="98"/>
                    <a:pt x="8" y="9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82"/>
            <p:cNvSpPr>
              <a:spLocks/>
            </p:cNvSpPr>
            <p:nvPr/>
          </p:nvSpPr>
          <p:spPr bwMode="auto">
            <a:xfrm>
              <a:off x="10750550" y="7469188"/>
              <a:ext cx="58738" cy="12700"/>
            </a:xfrm>
            <a:custGeom>
              <a:avLst/>
              <a:gdLst>
                <a:gd name="T0" fmla="*/ 12 w 14"/>
                <a:gd name="T1" fmla="*/ 0 h 3"/>
                <a:gd name="T2" fmla="*/ 1 w 14"/>
                <a:gd name="T3" fmla="*/ 1 h 3"/>
                <a:gd name="T4" fmla="*/ 1 w 14"/>
                <a:gd name="T5" fmla="*/ 2 h 3"/>
                <a:gd name="T6" fmla="*/ 13 w 14"/>
                <a:gd name="T7" fmla="*/ 2 h 3"/>
                <a:gd name="T8" fmla="*/ 12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12" y="0"/>
                  </a:moveTo>
                  <a:cubicBezTo>
                    <a:pt x="9" y="1"/>
                    <a:pt x="5" y="1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5" y="3"/>
                    <a:pt x="9" y="2"/>
                    <a:pt x="13" y="2"/>
                  </a:cubicBezTo>
                  <a:cubicBezTo>
                    <a:pt x="14" y="1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83"/>
            <p:cNvSpPr>
              <a:spLocks/>
            </p:cNvSpPr>
            <p:nvPr/>
          </p:nvSpPr>
          <p:spPr bwMode="auto">
            <a:xfrm>
              <a:off x="11022013" y="6938963"/>
              <a:ext cx="93663" cy="4763"/>
            </a:xfrm>
            <a:custGeom>
              <a:avLst/>
              <a:gdLst>
                <a:gd name="T0" fmla="*/ 21 w 22"/>
                <a:gd name="T1" fmla="*/ 0 h 1"/>
                <a:gd name="T2" fmla="*/ 1 w 22"/>
                <a:gd name="T3" fmla="*/ 0 h 1"/>
                <a:gd name="T4" fmla="*/ 1 w 22"/>
                <a:gd name="T5" fmla="*/ 1 h 1"/>
                <a:gd name="T6" fmla="*/ 21 w 22"/>
                <a:gd name="T7" fmla="*/ 1 h 1"/>
                <a:gd name="T8" fmla="*/ 21 w 2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">
                  <a:moveTo>
                    <a:pt x="21" y="0"/>
                  </a:moveTo>
                  <a:cubicBezTo>
                    <a:pt x="14" y="0"/>
                    <a:pt x="8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8" y="1"/>
                    <a:pt x="14" y="1"/>
                    <a:pt x="21" y="1"/>
                  </a:cubicBezTo>
                  <a:cubicBezTo>
                    <a:pt x="22" y="1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46204" y="4520206"/>
            <a:ext cx="1238250" cy="1254125"/>
            <a:chOff x="2941638" y="5900738"/>
            <a:chExt cx="1238250" cy="1254125"/>
          </a:xfrm>
        </p:grpSpPr>
        <p:sp>
          <p:nvSpPr>
            <p:cNvPr id="39" name="Freeform 117"/>
            <p:cNvSpPr>
              <a:spLocks noEditPoints="1"/>
            </p:cNvSpPr>
            <p:nvPr/>
          </p:nvSpPr>
          <p:spPr bwMode="auto">
            <a:xfrm>
              <a:off x="2941638" y="5900738"/>
              <a:ext cx="1238250" cy="1254125"/>
            </a:xfrm>
            <a:custGeom>
              <a:avLst/>
              <a:gdLst>
                <a:gd name="T0" fmla="*/ 291 w 292"/>
                <a:gd name="T1" fmla="*/ 113 h 296"/>
                <a:gd name="T2" fmla="*/ 291 w 292"/>
                <a:gd name="T3" fmla="*/ 108 h 296"/>
                <a:gd name="T4" fmla="*/ 159 w 292"/>
                <a:gd name="T5" fmla="*/ 2 h 296"/>
                <a:gd name="T6" fmla="*/ 152 w 292"/>
                <a:gd name="T7" fmla="*/ 9 h 296"/>
                <a:gd name="T8" fmla="*/ 151 w 292"/>
                <a:gd name="T9" fmla="*/ 9 h 296"/>
                <a:gd name="T10" fmla="*/ 83 w 292"/>
                <a:gd name="T11" fmla="*/ 108 h 296"/>
                <a:gd name="T12" fmla="*/ 1 w 292"/>
                <a:gd name="T13" fmla="*/ 130 h 296"/>
                <a:gd name="T14" fmla="*/ 77 w 292"/>
                <a:gd name="T15" fmla="*/ 162 h 296"/>
                <a:gd name="T16" fmla="*/ 227 w 292"/>
                <a:gd name="T17" fmla="*/ 152 h 296"/>
                <a:gd name="T18" fmla="*/ 122 w 292"/>
                <a:gd name="T19" fmla="*/ 209 h 296"/>
                <a:gd name="T20" fmla="*/ 193 w 292"/>
                <a:gd name="T21" fmla="*/ 253 h 296"/>
                <a:gd name="T22" fmla="*/ 119 w 292"/>
                <a:gd name="T23" fmla="*/ 258 h 296"/>
                <a:gd name="T24" fmla="*/ 175 w 292"/>
                <a:gd name="T25" fmla="*/ 219 h 296"/>
                <a:gd name="T26" fmla="*/ 177 w 292"/>
                <a:gd name="T27" fmla="*/ 221 h 296"/>
                <a:gd name="T28" fmla="*/ 229 w 292"/>
                <a:gd name="T29" fmla="*/ 153 h 296"/>
                <a:gd name="T30" fmla="*/ 141 w 292"/>
                <a:gd name="T31" fmla="*/ 73 h 296"/>
                <a:gd name="T32" fmla="*/ 138 w 292"/>
                <a:gd name="T33" fmla="*/ 72 h 296"/>
                <a:gd name="T34" fmla="*/ 8 w 292"/>
                <a:gd name="T35" fmla="*/ 144 h 296"/>
                <a:gd name="T36" fmla="*/ 28 w 292"/>
                <a:gd name="T37" fmla="*/ 161 h 296"/>
                <a:gd name="T38" fmla="*/ 6 w 292"/>
                <a:gd name="T39" fmla="*/ 135 h 296"/>
                <a:gd name="T40" fmla="*/ 30 w 292"/>
                <a:gd name="T41" fmla="*/ 150 h 296"/>
                <a:gd name="T42" fmla="*/ 6 w 292"/>
                <a:gd name="T43" fmla="*/ 128 h 296"/>
                <a:gd name="T44" fmla="*/ 23 w 292"/>
                <a:gd name="T45" fmla="*/ 102 h 296"/>
                <a:gd name="T46" fmla="*/ 46 w 292"/>
                <a:gd name="T47" fmla="*/ 118 h 296"/>
                <a:gd name="T48" fmla="*/ 32 w 292"/>
                <a:gd name="T49" fmla="*/ 98 h 296"/>
                <a:gd name="T50" fmla="*/ 35 w 292"/>
                <a:gd name="T51" fmla="*/ 97 h 296"/>
                <a:gd name="T52" fmla="*/ 65 w 292"/>
                <a:gd name="T53" fmla="*/ 117 h 296"/>
                <a:gd name="T54" fmla="*/ 36 w 292"/>
                <a:gd name="T55" fmla="*/ 96 h 296"/>
                <a:gd name="T56" fmla="*/ 84 w 292"/>
                <a:gd name="T57" fmla="*/ 112 h 296"/>
                <a:gd name="T58" fmla="*/ 93 w 292"/>
                <a:gd name="T59" fmla="*/ 115 h 296"/>
                <a:gd name="T60" fmla="*/ 87 w 292"/>
                <a:gd name="T61" fmla="*/ 110 h 296"/>
                <a:gd name="T62" fmla="*/ 97 w 292"/>
                <a:gd name="T63" fmla="*/ 107 h 296"/>
                <a:gd name="T64" fmla="*/ 93 w 292"/>
                <a:gd name="T65" fmla="*/ 103 h 296"/>
                <a:gd name="T66" fmla="*/ 108 w 292"/>
                <a:gd name="T67" fmla="*/ 101 h 296"/>
                <a:gd name="T68" fmla="*/ 99 w 292"/>
                <a:gd name="T69" fmla="*/ 94 h 296"/>
                <a:gd name="T70" fmla="*/ 112 w 292"/>
                <a:gd name="T71" fmla="*/ 92 h 296"/>
                <a:gd name="T72" fmla="*/ 105 w 292"/>
                <a:gd name="T73" fmla="*/ 87 h 296"/>
                <a:gd name="T74" fmla="*/ 116 w 292"/>
                <a:gd name="T75" fmla="*/ 86 h 296"/>
                <a:gd name="T76" fmla="*/ 110 w 292"/>
                <a:gd name="T77" fmla="*/ 80 h 296"/>
                <a:gd name="T78" fmla="*/ 122 w 292"/>
                <a:gd name="T79" fmla="*/ 79 h 296"/>
                <a:gd name="T80" fmla="*/ 116 w 292"/>
                <a:gd name="T81" fmla="*/ 73 h 296"/>
                <a:gd name="T82" fmla="*/ 126 w 292"/>
                <a:gd name="T83" fmla="*/ 70 h 296"/>
                <a:gd name="T84" fmla="*/ 122 w 292"/>
                <a:gd name="T85" fmla="*/ 65 h 296"/>
                <a:gd name="T86" fmla="*/ 161 w 292"/>
                <a:gd name="T87" fmla="*/ 75 h 296"/>
                <a:gd name="T88" fmla="*/ 131 w 292"/>
                <a:gd name="T89" fmla="*/ 51 h 296"/>
                <a:gd name="T90" fmla="*/ 147 w 292"/>
                <a:gd name="T91" fmla="*/ 50 h 296"/>
                <a:gd name="T92" fmla="*/ 138 w 292"/>
                <a:gd name="T93" fmla="*/ 40 h 296"/>
                <a:gd name="T94" fmla="*/ 152 w 292"/>
                <a:gd name="T95" fmla="*/ 41 h 296"/>
                <a:gd name="T96" fmla="*/ 142 w 292"/>
                <a:gd name="T97" fmla="*/ 32 h 296"/>
                <a:gd name="T98" fmla="*/ 181 w 292"/>
                <a:gd name="T99" fmla="*/ 49 h 296"/>
                <a:gd name="T100" fmla="*/ 148 w 292"/>
                <a:gd name="T101" fmla="*/ 23 h 296"/>
                <a:gd name="T102" fmla="*/ 170 w 292"/>
                <a:gd name="T103" fmla="*/ 25 h 296"/>
                <a:gd name="T104" fmla="*/ 154 w 292"/>
                <a:gd name="T105" fmla="*/ 11 h 296"/>
                <a:gd name="T106" fmla="*/ 158 w 292"/>
                <a:gd name="T107" fmla="*/ 4 h 296"/>
                <a:gd name="T108" fmla="*/ 193 w 292"/>
                <a:gd name="T109" fmla="*/ 243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2" h="296">
                  <a:moveTo>
                    <a:pt x="193" y="253"/>
                  </a:moveTo>
                  <a:cubicBezTo>
                    <a:pt x="221" y="202"/>
                    <a:pt x="251" y="156"/>
                    <a:pt x="291" y="113"/>
                  </a:cubicBezTo>
                  <a:cubicBezTo>
                    <a:pt x="292" y="112"/>
                    <a:pt x="292" y="111"/>
                    <a:pt x="291" y="111"/>
                  </a:cubicBezTo>
                  <a:cubicBezTo>
                    <a:pt x="292" y="110"/>
                    <a:pt x="292" y="109"/>
                    <a:pt x="291" y="108"/>
                  </a:cubicBezTo>
                  <a:cubicBezTo>
                    <a:pt x="247" y="73"/>
                    <a:pt x="203" y="38"/>
                    <a:pt x="160" y="2"/>
                  </a:cubicBezTo>
                  <a:cubicBezTo>
                    <a:pt x="160" y="1"/>
                    <a:pt x="159" y="1"/>
                    <a:pt x="159" y="2"/>
                  </a:cubicBezTo>
                  <a:cubicBezTo>
                    <a:pt x="159" y="1"/>
                    <a:pt x="157" y="0"/>
                    <a:pt x="157" y="1"/>
                  </a:cubicBezTo>
                  <a:cubicBezTo>
                    <a:pt x="155" y="4"/>
                    <a:pt x="154" y="6"/>
                    <a:pt x="152" y="9"/>
                  </a:cubicBezTo>
                  <a:cubicBezTo>
                    <a:pt x="152" y="9"/>
                    <a:pt x="152" y="8"/>
                    <a:pt x="152" y="8"/>
                  </a:cubicBezTo>
                  <a:cubicBezTo>
                    <a:pt x="151" y="8"/>
                    <a:pt x="151" y="9"/>
                    <a:pt x="151" y="9"/>
                  </a:cubicBezTo>
                  <a:cubicBezTo>
                    <a:pt x="151" y="9"/>
                    <a:pt x="151" y="9"/>
                    <a:pt x="151" y="10"/>
                  </a:cubicBezTo>
                  <a:cubicBezTo>
                    <a:pt x="130" y="43"/>
                    <a:pt x="108" y="76"/>
                    <a:pt x="83" y="108"/>
                  </a:cubicBezTo>
                  <a:cubicBezTo>
                    <a:pt x="72" y="90"/>
                    <a:pt x="56" y="86"/>
                    <a:pt x="35" y="92"/>
                  </a:cubicBezTo>
                  <a:cubicBezTo>
                    <a:pt x="17" y="97"/>
                    <a:pt x="2" y="109"/>
                    <a:pt x="1" y="130"/>
                  </a:cubicBezTo>
                  <a:cubicBezTo>
                    <a:pt x="0" y="166"/>
                    <a:pt x="51" y="192"/>
                    <a:pt x="77" y="164"/>
                  </a:cubicBezTo>
                  <a:cubicBezTo>
                    <a:pt x="77" y="163"/>
                    <a:pt x="77" y="163"/>
                    <a:pt x="77" y="162"/>
                  </a:cubicBezTo>
                  <a:cubicBezTo>
                    <a:pt x="100" y="136"/>
                    <a:pt x="122" y="106"/>
                    <a:pt x="139" y="76"/>
                  </a:cubicBezTo>
                  <a:cubicBezTo>
                    <a:pt x="166" y="103"/>
                    <a:pt x="195" y="130"/>
                    <a:pt x="227" y="152"/>
                  </a:cubicBezTo>
                  <a:cubicBezTo>
                    <a:pt x="210" y="173"/>
                    <a:pt x="193" y="194"/>
                    <a:pt x="177" y="215"/>
                  </a:cubicBezTo>
                  <a:cubicBezTo>
                    <a:pt x="166" y="196"/>
                    <a:pt x="139" y="192"/>
                    <a:pt x="122" y="209"/>
                  </a:cubicBezTo>
                  <a:cubicBezTo>
                    <a:pt x="102" y="229"/>
                    <a:pt x="108" y="264"/>
                    <a:pt x="132" y="279"/>
                  </a:cubicBezTo>
                  <a:cubicBezTo>
                    <a:pt x="158" y="296"/>
                    <a:pt x="180" y="277"/>
                    <a:pt x="193" y="253"/>
                  </a:cubicBezTo>
                  <a:close/>
                  <a:moveTo>
                    <a:pt x="164" y="279"/>
                  </a:moveTo>
                  <a:cubicBezTo>
                    <a:pt x="147" y="287"/>
                    <a:pt x="126" y="273"/>
                    <a:pt x="119" y="258"/>
                  </a:cubicBezTo>
                  <a:cubicBezTo>
                    <a:pt x="112" y="245"/>
                    <a:pt x="114" y="227"/>
                    <a:pt x="123" y="215"/>
                  </a:cubicBezTo>
                  <a:cubicBezTo>
                    <a:pt x="136" y="197"/>
                    <a:pt x="164" y="199"/>
                    <a:pt x="175" y="219"/>
                  </a:cubicBezTo>
                  <a:cubicBezTo>
                    <a:pt x="175" y="219"/>
                    <a:pt x="175" y="219"/>
                    <a:pt x="174" y="219"/>
                  </a:cubicBezTo>
                  <a:cubicBezTo>
                    <a:pt x="173" y="221"/>
                    <a:pt x="175" y="222"/>
                    <a:pt x="177" y="221"/>
                  </a:cubicBezTo>
                  <a:cubicBezTo>
                    <a:pt x="178" y="222"/>
                    <a:pt x="180" y="221"/>
                    <a:pt x="179" y="219"/>
                  </a:cubicBezTo>
                  <a:cubicBezTo>
                    <a:pt x="198" y="200"/>
                    <a:pt x="215" y="176"/>
                    <a:pt x="229" y="153"/>
                  </a:cubicBezTo>
                  <a:cubicBezTo>
                    <a:pt x="231" y="153"/>
                    <a:pt x="232" y="151"/>
                    <a:pt x="231" y="150"/>
                  </a:cubicBezTo>
                  <a:cubicBezTo>
                    <a:pt x="201" y="124"/>
                    <a:pt x="170" y="100"/>
                    <a:pt x="141" y="73"/>
                  </a:cubicBezTo>
                  <a:cubicBezTo>
                    <a:pt x="141" y="73"/>
                    <a:pt x="141" y="73"/>
                    <a:pt x="141" y="73"/>
                  </a:cubicBezTo>
                  <a:cubicBezTo>
                    <a:pt x="140" y="71"/>
                    <a:pt x="138" y="71"/>
                    <a:pt x="138" y="72"/>
                  </a:cubicBezTo>
                  <a:cubicBezTo>
                    <a:pt x="117" y="102"/>
                    <a:pt x="96" y="132"/>
                    <a:pt x="74" y="162"/>
                  </a:cubicBezTo>
                  <a:cubicBezTo>
                    <a:pt x="52" y="178"/>
                    <a:pt x="17" y="169"/>
                    <a:pt x="8" y="144"/>
                  </a:cubicBezTo>
                  <a:cubicBezTo>
                    <a:pt x="14" y="150"/>
                    <a:pt x="21" y="156"/>
                    <a:pt x="28" y="162"/>
                  </a:cubicBezTo>
                  <a:cubicBezTo>
                    <a:pt x="28" y="162"/>
                    <a:pt x="29" y="161"/>
                    <a:pt x="28" y="161"/>
                  </a:cubicBezTo>
                  <a:cubicBezTo>
                    <a:pt x="21" y="154"/>
                    <a:pt x="14" y="148"/>
                    <a:pt x="7" y="142"/>
                  </a:cubicBezTo>
                  <a:cubicBezTo>
                    <a:pt x="7" y="139"/>
                    <a:pt x="6" y="137"/>
                    <a:pt x="6" y="135"/>
                  </a:cubicBezTo>
                  <a:cubicBezTo>
                    <a:pt x="6" y="133"/>
                    <a:pt x="6" y="131"/>
                    <a:pt x="6" y="129"/>
                  </a:cubicBezTo>
                  <a:cubicBezTo>
                    <a:pt x="14" y="136"/>
                    <a:pt x="22" y="143"/>
                    <a:pt x="30" y="150"/>
                  </a:cubicBezTo>
                  <a:cubicBezTo>
                    <a:pt x="31" y="151"/>
                    <a:pt x="32" y="150"/>
                    <a:pt x="31" y="149"/>
                  </a:cubicBezTo>
                  <a:cubicBezTo>
                    <a:pt x="23" y="142"/>
                    <a:pt x="14" y="135"/>
                    <a:pt x="6" y="128"/>
                  </a:cubicBezTo>
                  <a:cubicBezTo>
                    <a:pt x="7" y="117"/>
                    <a:pt x="14" y="108"/>
                    <a:pt x="23" y="102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30" y="109"/>
                    <a:pt x="37" y="115"/>
                    <a:pt x="45" y="119"/>
                  </a:cubicBezTo>
                  <a:cubicBezTo>
                    <a:pt x="46" y="120"/>
                    <a:pt x="47" y="119"/>
                    <a:pt x="46" y="118"/>
                  </a:cubicBezTo>
                  <a:cubicBezTo>
                    <a:pt x="39" y="113"/>
                    <a:pt x="31" y="108"/>
                    <a:pt x="24" y="101"/>
                  </a:cubicBezTo>
                  <a:cubicBezTo>
                    <a:pt x="27" y="100"/>
                    <a:pt x="29" y="99"/>
                    <a:pt x="32" y="98"/>
                  </a:cubicBezTo>
                  <a:cubicBezTo>
                    <a:pt x="33" y="97"/>
                    <a:pt x="34" y="97"/>
                    <a:pt x="35" y="96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45" y="104"/>
                    <a:pt x="54" y="111"/>
                    <a:pt x="64" y="118"/>
                  </a:cubicBezTo>
                  <a:cubicBezTo>
                    <a:pt x="65" y="119"/>
                    <a:pt x="66" y="118"/>
                    <a:pt x="65" y="117"/>
                  </a:cubicBezTo>
                  <a:cubicBezTo>
                    <a:pt x="56" y="109"/>
                    <a:pt x="46" y="102"/>
                    <a:pt x="36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54" y="91"/>
                    <a:pt x="69" y="95"/>
                    <a:pt x="82" y="110"/>
                  </a:cubicBezTo>
                  <a:cubicBezTo>
                    <a:pt x="80" y="112"/>
                    <a:pt x="83" y="114"/>
                    <a:pt x="84" y="112"/>
                  </a:cubicBezTo>
                  <a:cubicBezTo>
                    <a:pt x="85" y="112"/>
                    <a:pt x="85" y="111"/>
                    <a:pt x="86" y="111"/>
                  </a:cubicBezTo>
                  <a:cubicBezTo>
                    <a:pt x="88" y="112"/>
                    <a:pt x="91" y="114"/>
                    <a:pt x="93" y="115"/>
                  </a:cubicBezTo>
                  <a:cubicBezTo>
                    <a:pt x="94" y="116"/>
                    <a:pt x="94" y="115"/>
                    <a:pt x="94" y="114"/>
                  </a:cubicBezTo>
                  <a:cubicBezTo>
                    <a:pt x="91" y="113"/>
                    <a:pt x="89" y="111"/>
                    <a:pt x="87" y="110"/>
                  </a:cubicBezTo>
                  <a:cubicBezTo>
                    <a:pt x="88" y="108"/>
                    <a:pt x="90" y="106"/>
                    <a:pt x="92" y="103"/>
                  </a:cubicBezTo>
                  <a:cubicBezTo>
                    <a:pt x="94" y="104"/>
                    <a:pt x="95" y="106"/>
                    <a:pt x="97" y="107"/>
                  </a:cubicBezTo>
                  <a:cubicBezTo>
                    <a:pt x="97" y="107"/>
                    <a:pt x="98" y="106"/>
                    <a:pt x="97" y="106"/>
                  </a:cubicBezTo>
                  <a:cubicBezTo>
                    <a:pt x="96" y="105"/>
                    <a:pt x="94" y="104"/>
                    <a:pt x="93" y="103"/>
                  </a:cubicBezTo>
                  <a:cubicBezTo>
                    <a:pt x="95" y="100"/>
                    <a:pt x="97" y="98"/>
                    <a:pt x="99" y="95"/>
                  </a:cubicBezTo>
                  <a:cubicBezTo>
                    <a:pt x="102" y="97"/>
                    <a:pt x="105" y="100"/>
                    <a:pt x="108" y="101"/>
                  </a:cubicBezTo>
                  <a:cubicBezTo>
                    <a:pt x="109" y="101"/>
                    <a:pt x="109" y="100"/>
                    <a:pt x="109" y="100"/>
                  </a:cubicBezTo>
                  <a:cubicBezTo>
                    <a:pt x="105" y="98"/>
                    <a:pt x="102" y="96"/>
                    <a:pt x="99" y="94"/>
                  </a:cubicBezTo>
                  <a:cubicBezTo>
                    <a:pt x="101" y="92"/>
                    <a:pt x="103" y="90"/>
                    <a:pt x="104" y="88"/>
                  </a:cubicBezTo>
                  <a:cubicBezTo>
                    <a:pt x="107" y="89"/>
                    <a:pt x="109" y="91"/>
                    <a:pt x="112" y="92"/>
                  </a:cubicBezTo>
                  <a:cubicBezTo>
                    <a:pt x="112" y="92"/>
                    <a:pt x="113" y="91"/>
                    <a:pt x="112" y="90"/>
                  </a:cubicBezTo>
                  <a:cubicBezTo>
                    <a:pt x="110" y="89"/>
                    <a:pt x="108" y="88"/>
                    <a:pt x="105" y="87"/>
                  </a:cubicBezTo>
                  <a:cubicBezTo>
                    <a:pt x="107" y="85"/>
                    <a:pt x="108" y="83"/>
                    <a:pt x="109" y="82"/>
                  </a:cubicBezTo>
                  <a:cubicBezTo>
                    <a:pt x="112" y="83"/>
                    <a:pt x="114" y="85"/>
                    <a:pt x="116" y="86"/>
                  </a:cubicBezTo>
                  <a:cubicBezTo>
                    <a:pt x="117" y="86"/>
                    <a:pt x="117" y="85"/>
                    <a:pt x="117" y="85"/>
                  </a:cubicBezTo>
                  <a:cubicBezTo>
                    <a:pt x="115" y="83"/>
                    <a:pt x="113" y="82"/>
                    <a:pt x="110" y="80"/>
                  </a:cubicBezTo>
                  <a:cubicBezTo>
                    <a:pt x="112" y="78"/>
                    <a:pt x="113" y="76"/>
                    <a:pt x="115" y="74"/>
                  </a:cubicBezTo>
                  <a:cubicBezTo>
                    <a:pt x="117" y="76"/>
                    <a:pt x="119" y="78"/>
                    <a:pt x="122" y="79"/>
                  </a:cubicBezTo>
                  <a:cubicBezTo>
                    <a:pt x="122" y="79"/>
                    <a:pt x="123" y="78"/>
                    <a:pt x="122" y="78"/>
                  </a:cubicBezTo>
                  <a:cubicBezTo>
                    <a:pt x="121" y="76"/>
                    <a:pt x="118" y="74"/>
                    <a:pt x="116" y="73"/>
                  </a:cubicBezTo>
                  <a:cubicBezTo>
                    <a:pt x="117" y="71"/>
                    <a:pt x="119" y="68"/>
                    <a:pt x="121" y="66"/>
                  </a:cubicBezTo>
                  <a:cubicBezTo>
                    <a:pt x="122" y="67"/>
                    <a:pt x="124" y="69"/>
                    <a:pt x="126" y="70"/>
                  </a:cubicBezTo>
                  <a:cubicBezTo>
                    <a:pt x="127" y="71"/>
                    <a:pt x="128" y="70"/>
                    <a:pt x="127" y="69"/>
                  </a:cubicBezTo>
                  <a:cubicBezTo>
                    <a:pt x="126" y="67"/>
                    <a:pt x="124" y="66"/>
                    <a:pt x="122" y="65"/>
                  </a:cubicBezTo>
                  <a:cubicBezTo>
                    <a:pt x="125" y="61"/>
                    <a:pt x="127" y="56"/>
                    <a:pt x="130" y="52"/>
                  </a:cubicBezTo>
                  <a:cubicBezTo>
                    <a:pt x="140" y="60"/>
                    <a:pt x="150" y="68"/>
                    <a:pt x="161" y="75"/>
                  </a:cubicBezTo>
                  <a:cubicBezTo>
                    <a:pt x="161" y="76"/>
                    <a:pt x="162" y="75"/>
                    <a:pt x="162" y="74"/>
                  </a:cubicBezTo>
                  <a:cubicBezTo>
                    <a:pt x="152" y="66"/>
                    <a:pt x="141" y="59"/>
                    <a:pt x="131" y="51"/>
                  </a:cubicBezTo>
                  <a:cubicBezTo>
                    <a:pt x="133" y="48"/>
                    <a:pt x="135" y="45"/>
                    <a:pt x="137" y="41"/>
                  </a:cubicBezTo>
                  <a:cubicBezTo>
                    <a:pt x="140" y="44"/>
                    <a:pt x="144" y="47"/>
                    <a:pt x="147" y="50"/>
                  </a:cubicBezTo>
                  <a:cubicBezTo>
                    <a:pt x="148" y="50"/>
                    <a:pt x="148" y="49"/>
                    <a:pt x="148" y="49"/>
                  </a:cubicBezTo>
                  <a:cubicBezTo>
                    <a:pt x="145" y="46"/>
                    <a:pt x="141" y="43"/>
                    <a:pt x="138" y="40"/>
                  </a:cubicBezTo>
                  <a:cubicBezTo>
                    <a:pt x="139" y="38"/>
                    <a:pt x="141" y="35"/>
                    <a:pt x="142" y="33"/>
                  </a:cubicBezTo>
                  <a:cubicBezTo>
                    <a:pt x="145" y="36"/>
                    <a:pt x="148" y="39"/>
                    <a:pt x="152" y="41"/>
                  </a:cubicBezTo>
                  <a:cubicBezTo>
                    <a:pt x="152" y="41"/>
                    <a:pt x="153" y="40"/>
                    <a:pt x="152" y="40"/>
                  </a:cubicBezTo>
                  <a:cubicBezTo>
                    <a:pt x="149" y="38"/>
                    <a:pt x="145" y="36"/>
                    <a:pt x="142" y="32"/>
                  </a:cubicBezTo>
                  <a:cubicBezTo>
                    <a:pt x="144" y="30"/>
                    <a:pt x="146" y="27"/>
                    <a:pt x="147" y="24"/>
                  </a:cubicBezTo>
                  <a:cubicBezTo>
                    <a:pt x="157" y="33"/>
                    <a:pt x="169" y="42"/>
                    <a:pt x="181" y="49"/>
                  </a:cubicBezTo>
                  <a:cubicBezTo>
                    <a:pt x="182" y="50"/>
                    <a:pt x="183" y="48"/>
                    <a:pt x="182" y="48"/>
                  </a:cubicBezTo>
                  <a:cubicBezTo>
                    <a:pt x="170" y="39"/>
                    <a:pt x="159" y="32"/>
                    <a:pt x="148" y="23"/>
                  </a:cubicBezTo>
                  <a:cubicBezTo>
                    <a:pt x="150" y="19"/>
                    <a:pt x="152" y="16"/>
                    <a:pt x="154" y="12"/>
                  </a:cubicBezTo>
                  <a:cubicBezTo>
                    <a:pt x="159" y="17"/>
                    <a:pt x="164" y="21"/>
                    <a:pt x="170" y="25"/>
                  </a:cubicBezTo>
                  <a:cubicBezTo>
                    <a:pt x="170" y="25"/>
                    <a:pt x="171" y="24"/>
                    <a:pt x="170" y="24"/>
                  </a:cubicBezTo>
                  <a:cubicBezTo>
                    <a:pt x="165" y="20"/>
                    <a:pt x="159" y="15"/>
                    <a:pt x="154" y="11"/>
                  </a:cubicBezTo>
                  <a:cubicBezTo>
                    <a:pt x="155" y="8"/>
                    <a:pt x="157" y="6"/>
                    <a:pt x="158" y="4"/>
                  </a:cubicBezTo>
                  <a:cubicBezTo>
                    <a:pt x="158" y="4"/>
                    <a:pt x="158" y="4"/>
                    <a:pt x="158" y="4"/>
                  </a:cubicBezTo>
                  <a:cubicBezTo>
                    <a:pt x="198" y="43"/>
                    <a:pt x="242" y="79"/>
                    <a:pt x="288" y="111"/>
                  </a:cubicBezTo>
                  <a:cubicBezTo>
                    <a:pt x="249" y="150"/>
                    <a:pt x="219" y="195"/>
                    <a:pt x="193" y="243"/>
                  </a:cubicBezTo>
                  <a:cubicBezTo>
                    <a:pt x="186" y="257"/>
                    <a:pt x="179" y="271"/>
                    <a:pt x="164" y="27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8"/>
            <p:cNvSpPr>
              <a:spLocks/>
            </p:cNvSpPr>
            <p:nvPr/>
          </p:nvSpPr>
          <p:spPr bwMode="auto">
            <a:xfrm>
              <a:off x="2984500" y="6392863"/>
              <a:ext cx="85725" cy="71438"/>
            </a:xfrm>
            <a:custGeom>
              <a:avLst/>
              <a:gdLst>
                <a:gd name="T0" fmla="*/ 19 w 20"/>
                <a:gd name="T1" fmla="*/ 16 h 17"/>
                <a:gd name="T2" fmla="*/ 1 w 20"/>
                <a:gd name="T3" fmla="*/ 0 h 17"/>
                <a:gd name="T4" fmla="*/ 0 w 20"/>
                <a:gd name="T5" fmla="*/ 1 h 17"/>
                <a:gd name="T6" fmla="*/ 18 w 20"/>
                <a:gd name="T7" fmla="*/ 17 h 17"/>
                <a:gd name="T8" fmla="*/ 19 w 20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7">
                  <a:moveTo>
                    <a:pt x="19" y="16"/>
                  </a:moveTo>
                  <a:cubicBezTo>
                    <a:pt x="13" y="11"/>
                    <a:pt x="7" y="6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6" y="7"/>
                    <a:pt x="12" y="12"/>
                    <a:pt x="18" y="17"/>
                  </a:cubicBezTo>
                  <a:cubicBezTo>
                    <a:pt x="19" y="17"/>
                    <a:pt x="20" y="16"/>
                    <a:pt x="19" y="1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9"/>
            <p:cNvSpPr>
              <a:spLocks/>
            </p:cNvSpPr>
            <p:nvPr/>
          </p:nvSpPr>
          <p:spPr bwMode="auto">
            <a:xfrm>
              <a:off x="3001963" y="6362700"/>
              <a:ext cx="127000" cy="98425"/>
            </a:xfrm>
            <a:custGeom>
              <a:avLst/>
              <a:gdLst>
                <a:gd name="T0" fmla="*/ 29 w 30"/>
                <a:gd name="T1" fmla="*/ 21 h 23"/>
                <a:gd name="T2" fmla="*/ 2 w 30"/>
                <a:gd name="T3" fmla="*/ 0 h 23"/>
                <a:gd name="T4" fmla="*/ 1 w 30"/>
                <a:gd name="T5" fmla="*/ 1 h 23"/>
                <a:gd name="T6" fmla="*/ 28 w 30"/>
                <a:gd name="T7" fmla="*/ 22 h 23"/>
                <a:gd name="T8" fmla="*/ 29 w 30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3">
                  <a:moveTo>
                    <a:pt x="29" y="21"/>
                  </a:moveTo>
                  <a:cubicBezTo>
                    <a:pt x="20" y="13"/>
                    <a:pt x="11" y="6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10" y="7"/>
                    <a:pt x="19" y="14"/>
                    <a:pt x="28" y="22"/>
                  </a:cubicBezTo>
                  <a:cubicBezTo>
                    <a:pt x="29" y="23"/>
                    <a:pt x="30" y="21"/>
                    <a:pt x="29" y="2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20"/>
            <p:cNvSpPr>
              <a:spLocks/>
            </p:cNvSpPr>
            <p:nvPr/>
          </p:nvSpPr>
          <p:spPr bwMode="auto">
            <a:xfrm>
              <a:off x="3149600" y="6299200"/>
              <a:ext cx="106363" cy="80963"/>
            </a:xfrm>
            <a:custGeom>
              <a:avLst/>
              <a:gdLst>
                <a:gd name="T0" fmla="*/ 25 w 25"/>
                <a:gd name="T1" fmla="*/ 17 h 19"/>
                <a:gd name="T2" fmla="*/ 1 w 25"/>
                <a:gd name="T3" fmla="*/ 0 h 19"/>
                <a:gd name="T4" fmla="*/ 1 w 25"/>
                <a:gd name="T5" fmla="*/ 1 h 19"/>
                <a:gd name="T6" fmla="*/ 24 w 25"/>
                <a:gd name="T7" fmla="*/ 18 h 19"/>
                <a:gd name="T8" fmla="*/ 25 w 25"/>
                <a:gd name="T9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9">
                  <a:moveTo>
                    <a:pt x="25" y="17"/>
                  </a:moveTo>
                  <a:cubicBezTo>
                    <a:pt x="17" y="11"/>
                    <a:pt x="9" y="5"/>
                    <a:pt x="1" y="0"/>
                  </a:cubicBezTo>
                  <a:cubicBezTo>
                    <a:pt x="1" y="0"/>
                    <a:pt x="0" y="0"/>
                    <a:pt x="1" y="1"/>
                  </a:cubicBezTo>
                  <a:cubicBezTo>
                    <a:pt x="8" y="7"/>
                    <a:pt x="16" y="13"/>
                    <a:pt x="24" y="18"/>
                  </a:cubicBezTo>
                  <a:cubicBezTo>
                    <a:pt x="24" y="19"/>
                    <a:pt x="25" y="18"/>
                    <a:pt x="25" y="1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926040" y="1568981"/>
            <a:ext cx="784225" cy="881063"/>
            <a:chOff x="2433638" y="2151063"/>
            <a:chExt cx="784225" cy="881063"/>
          </a:xfrm>
        </p:grpSpPr>
        <p:sp>
          <p:nvSpPr>
            <p:cNvPr id="44" name="Freeform 127"/>
            <p:cNvSpPr>
              <a:spLocks noEditPoints="1"/>
            </p:cNvSpPr>
            <p:nvPr/>
          </p:nvSpPr>
          <p:spPr bwMode="auto">
            <a:xfrm>
              <a:off x="2433638" y="2151063"/>
              <a:ext cx="784225" cy="881063"/>
            </a:xfrm>
            <a:custGeom>
              <a:avLst/>
              <a:gdLst>
                <a:gd name="T0" fmla="*/ 120 w 185"/>
                <a:gd name="T1" fmla="*/ 78 h 208"/>
                <a:gd name="T2" fmla="*/ 96 w 185"/>
                <a:gd name="T3" fmla="*/ 72 h 208"/>
                <a:gd name="T4" fmla="*/ 94 w 185"/>
                <a:gd name="T5" fmla="*/ 67 h 208"/>
                <a:gd name="T6" fmla="*/ 131 w 185"/>
                <a:gd name="T7" fmla="*/ 80 h 208"/>
                <a:gd name="T8" fmla="*/ 116 w 185"/>
                <a:gd name="T9" fmla="*/ 62 h 208"/>
                <a:gd name="T10" fmla="*/ 118 w 185"/>
                <a:gd name="T11" fmla="*/ 55 h 208"/>
                <a:gd name="T12" fmla="*/ 83 w 185"/>
                <a:gd name="T13" fmla="*/ 2 h 208"/>
                <a:gd name="T14" fmla="*/ 2 w 185"/>
                <a:gd name="T15" fmla="*/ 41 h 208"/>
                <a:gd name="T16" fmla="*/ 23 w 185"/>
                <a:gd name="T17" fmla="*/ 90 h 208"/>
                <a:gd name="T18" fmla="*/ 25 w 185"/>
                <a:gd name="T19" fmla="*/ 94 h 208"/>
                <a:gd name="T20" fmla="*/ 41 w 185"/>
                <a:gd name="T21" fmla="*/ 130 h 208"/>
                <a:gd name="T22" fmla="*/ 64 w 185"/>
                <a:gd name="T23" fmla="*/ 176 h 208"/>
                <a:gd name="T24" fmla="*/ 74 w 185"/>
                <a:gd name="T25" fmla="*/ 195 h 208"/>
                <a:gd name="T26" fmla="*/ 100 w 185"/>
                <a:gd name="T27" fmla="*/ 207 h 208"/>
                <a:gd name="T28" fmla="*/ 183 w 185"/>
                <a:gd name="T29" fmla="*/ 161 h 208"/>
                <a:gd name="T30" fmla="*/ 133 w 185"/>
                <a:gd name="T31" fmla="*/ 80 h 208"/>
                <a:gd name="T32" fmla="*/ 115 w 185"/>
                <a:gd name="T33" fmla="*/ 66 h 208"/>
                <a:gd name="T34" fmla="*/ 115 w 185"/>
                <a:gd name="T35" fmla="*/ 66 h 208"/>
                <a:gd name="T36" fmla="*/ 101 w 185"/>
                <a:gd name="T37" fmla="*/ 51 h 208"/>
                <a:gd name="T38" fmla="*/ 81 w 185"/>
                <a:gd name="T39" fmla="*/ 3 h 208"/>
                <a:gd name="T40" fmla="*/ 114 w 185"/>
                <a:gd name="T41" fmla="*/ 54 h 208"/>
                <a:gd name="T42" fmla="*/ 42 w 185"/>
                <a:gd name="T43" fmla="*/ 23 h 208"/>
                <a:gd name="T44" fmla="*/ 135 w 185"/>
                <a:gd name="T45" fmla="*/ 158 h 208"/>
                <a:gd name="T46" fmla="*/ 79 w 185"/>
                <a:gd name="T47" fmla="*/ 4 h 208"/>
                <a:gd name="T48" fmla="*/ 131 w 185"/>
                <a:gd name="T49" fmla="*/ 111 h 208"/>
                <a:gd name="T50" fmla="*/ 112 w 185"/>
                <a:gd name="T51" fmla="*/ 172 h 208"/>
                <a:gd name="T52" fmla="*/ 42 w 185"/>
                <a:gd name="T53" fmla="*/ 23 h 208"/>
                <a:gd name="T54" fmla="*/ 71 w 185"/>
                <a:gd name="T55" fmla="*/ 186 h 208"/>
                <a:gd name="T56" fmla="*/ 66 w 185"/>
                <a:gd name="T57" fmla="*/ 175 h 208"/>
                <a:gd name="T58" fmla="*/ 78 w 185"/>
                <a:gd name="T59" fmla="*/ 153 h 208"/>
                <a:gd name="T60" fmla="*/ 65 w 185"/>
                <a:gd name="T61" fmla="*/ 152 h 208"/>
                <a:gd name="T62" fmla="*/ 62 w 185"/>
                <a:gd name="T63" fmla="*/ 132 h 208"/>
                <a:gd name="T64" fmla="*/ 59 w 185"/>
                <a:gd name="T65" fmla="*/ 121 h 208"/>
                <a:gd name="T66" fmla="*/ 42 w 185"/>
                <a:gd name="T67" fmla="*/ 127 h 208"/>
                <a:gd name="T68" fmla="*/ 59 w 185"/>
                <a:gd name="T69" fmla="*/ 109 h 208"/>
                <a:gd name="T70" fmla="*/ 53 w 185"/>
                <a:gd name="T71" fmla="*/ 97 h 208"/>
                <a:gd name="T72" fmla="*/ 46 w 185"/>
                <a:gd name="T73" fmla="*/ 89 h 208"/>
                <a:gd name="T74" fmla="*/ 25 w 185"/>
                <a:gd name="T75" fmla="*/ 90 h 208"/>
                <a:gd name="T76" fmla="*/ 21 w 185"/>
                <a:gd name="T77" fmla="*/ 82 h 208"/>
                <a:gd name="T78" fmla="*/ 21 w 185"/>
                <a:gd name="T79" fmla="*/ 81 h 208"/>
                <a:gd name="T80" fmla="*/ 27 w 185"/>
                <a:gd name="T81" fmla="*/ 63 h 208"/>
                <a:gd name="T82" fmla="*/ 26 w 185"/>
                <a:gd name="T83" fmla="*/ 54 h 208"/>
                <a:gd name="T84" fmla="*/ 7 w 185"/>
                <a:gd name="T85" fmla="*/ 51 h 208"/>
                <a:gd name="T86" fmla="*/ 3 w 185"/>
                <a:gd name="T87" fmla="*/ 42 h 208"/>
                <a:gd name="T88" fmla="*/ 103 w 185"/>
                <a:gd name="T89" fmla="*/ 177 h 208"/>
                <a:gd name="T90" fmla="*/ 101 w 185"/>
                <a:gd name="T91" fmla="*/ 206 h 208"/>
                <a:gd name="T92" fmla="*/ 95 w 185"/>
                <a:gd name="T93" fmla="*/ 202 h 208"/>
                <a:gd name="T94" fmla="*/ 156 w 185"/>
                <a:gd name="T95" fmla="*/ 152 h 208"/>
                <a:gd name="T96" fmla="*/ 155 w 185"/>
                <a:gd name="T97" fmla="*/ 149 h 208"/>
                <a:gd name="T98" fmla="*/ 118 w 185"/>
                <a:gd name="T99" fmla="*/ 79 h 208"/>
                <a:gd name="T100" fmla="*/ 182 w 185"/>
                <a:gd name="T101" fmla="*/ 15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5" h="208">
                  <a:moveTo>
                    <a:pt x="133" y="80"/>
                  </a:moveTo>
                  <a:cubicBezTo>
                    <a:pt x="132" y="79"/>
                    <a:pt x="131" y="79"/>
                    <a:pt x="131" y="80"/>
                  </a:cubicBezTo>
                  <a:cubicBezTo>
                    <a:pt x="129" y="79"/>
                    <a:pt x="126" y="79"/>
                    <a:pt x="124" y="79"/>
                  </a:cubicBezTo>
                  <a:cubicBezTo>
                    <a:pt x="123" y="79"/>
                    <a:pt x="121" y="78"/>
                    <a:pt x="120" y="78"/>
                  </a:cubicBezTo>
                  <a:cubicBezTo>
                    <a:pt x="122" y="78"/>
                    <a:pt x="123" y="78"/>
                    <a:pt x="124" y="78"/>
                  </a:cubicBezTo>
                  <a:cubicBezTo>
                    <a:pt x="125" y="78"/>
                    <a:pt x="125" y="76"/>
                    <a:pt x="124" y="76"/>
                  </a:cubicBezTo>
                  <a:cubicBezTo>
                    <a:pt x="116" y="75"/>
                    <a:pt x="107" y="76"/>
                    <a:pt x="99" y="75"/>
                  </a:cubicBezTo>
                  <a:cubicBezTo>
                    <a:pt x="98" y="74"/>
                    <a:pt x="97" y="73"/>
                    <a:pt x="96" y="72"/>
                  </a:cubicBezTo>
                  <a:cubicBezTo>
                    <a:pt x="95" y="71"/>
                    <a:pt x="95" y="70"/>
                    <a:pt x="95" y="68"/>
                  </a:cubicBezTo>
                  <a:cubicBezTo>
                    <a:pt x="103" y="70"/>
                    <a:pt x="111" y="73"/>
                    <a:pt x="119" y="74"/>
                  </a:cubicBezTo>
                  <a:cubicBezTo>
                    <a:pt x="120" y="74"/>
                    <a:pt x="120" y="73"/>
                    <a:pt x="119" y="72"/>
                  </a:cubicBezTo>
                  <a:cubicBezTo>
                    <a:pt x="111" y="70"/>
                    <a:pt x="103" y="69"/>
                    <a:pt x="94" y="67"/>
                  </a:cubicBezTo>
                  <a:cubicBezTo>
                    <a:pt x="94" y="66"/>
                    <a:pt x="94" y="64"/>
                    <a:pt x="95" y="63"/>
                  </a:cubicBezTo>
                  <a:cubicBezTo>
                    <a:pt x="101" y="65"/>
                    <a:pt x="109" y="67"/>
                    <a:pt x="116" y="67"/>
                  </a:cubicBezTo>
                  <a:cubicBezTo>
                    <a:pt x="116" y="67"/>
                    <a:pt x="116" y="67"/>
                    <a:pt x="116" y="67"/>
                  </a:cubicBezTo>
                  <a:cubicBezTo>
                    <a:pt x="119" y="73"/>
                    <a:pt x="125" y="78"/>
                    <a:pt x="131" y="80"/>
                  </a:cubicBezTo>
                  <a:cubicBezTo>
                    <a:pt x="132" y="80"/>
                    <a:pt x="133" y="78"/>
                    <a:pt x="132" y="78"/>
                  </a:cubicBezTo>
                  <a:cubicBezTo>
                    <a:pt x="126" y="75"/>
                    <a:pt x="119" y="70"/>
                    <a:pt x="117" y="64"/>
                  </a:cubicBezTo>
                  <a:cubicBezTo>
                    <a:pt x="117" y="63"/>
                    <a:pt x="117" y="63"/>
                    <a:pt x="116" y="63"/>
                  </a:cubicBezTo>
                  <a:cubicBezTo>
                    <a:pt x="116" y="63"/>
                    <a:pt x="116" y="62"/>
                    <a:pt x="116" y="62"/>
                  </a:cubicBezTo>
                  <a:cubicBezTo>
                    <a:pt x="116" y="61"/>
                    <a:pt x="116" y="59"/>
                    <a:pt x="116" y="57"/>
                  </a:cubicBezTo>
                  <a:cubicBezTo>
                    <a:pt x="116" y="57"/>
                    <a:pt x="117" y="57"/>
                    <a:pt x="118" y="57"/>
                  </a:cubicBezTo>
                  <a:cubicBezTo>
                    <a:pt x="119" y="57"/>
                    <a:pt x="119" y="56"/>
                    <a:pt x="118" y="55"/>
                  </a:cubicBezTo>
                  <a:cubicBezTo>
                    <a:pt x="118" y="55"/>
                    <a:pt x="118" y="55"/>
                    <a:pt x="118" y="55"/>
                  </a:cubicBezTo>
                  <a:cubicBezTo>
                    <a:pt x="109" y="37"/>
                    <a:pt x="99" y="20"/>
                    <a:pt x="89" y="3"/>
                  </a:cubicBezTo>
                  <a:cubicBezTo>
                    <a:pt x="88" y="2"/>
                    <a:pt x="87" y="2"/>
                    <a:pt x="87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5" y="2"/>
                    <a:pt x="84" y="2"/>
                    <a:pt x="83" y="2"/>
                  </a:cubicBezTo>
                  <a:cubicBezTo>
                    <a:pt x="81" y="2"/>
                    <a:pt x="80" y="1"/>
                    <a:pt x="78" y="1"/>
                  </a:cubicBezTo>
                  <a:cubicBezTo>
                    <a:pt x="78" y="0"/>
                    <a:pt x="78" y="1"/>
                    <a:pt x="78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51" y="13"/>
                    <a:pt x="26" y="27"/>
                    <a:pt x="2" y="41"/>
                  </a:cubicBezTo>
                  <a:cubicBezTo>
                    <a:pt x="1" y="41"/>
                    <a:pt x="1" y="41"/>
                    <a:pt x="1" y="42"/>
                  </a:cubicBezTo>
                  <a:cubicBezTo>
                    <a:pt x="0" y="42"/>
                    <a:pt x="0" y="43"/>
                    <a:pt x="0" y="44"/>
                  </a:cubicBezTo>
                  <a:cubicBezTo>
                    <a:pt x="8" y="59"/>
                    <a:pt x="15" y="75"/>
                    <a:pt x="23" y="90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3" y="91"/>
                    <a:pt x="23" y="92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2"/>
                    <a:pt x="25" y="93"/>
                    <a:pt x="25" y="93"/>
                  </a:cubicBezTo>
                  <a:cubicBezTo>
                    <a:pt x="25" y="93"/>
                    <a:pt x="25" y="93"/>
                    <a:pt x="25" y="94"/>
                  </a:cubicBezTo>
                  <a:cubicBezTo>
                    <a:pt x="25" y="94"/>
                    <a:pt x="26" y="95"/>
                    <a:pt x="27" y="95"/>
                  </a:cubicBezTo>
                  <a:cubicBezTo>
                    <a:pt x="46" y="87"/>
                    <a:pt x="58" y="118"/>
                    <a:pt x="41" y="125"/>
                  </a:cubicBezTo>
                  <a:cubicBezTo>
                    <a:pt x="41" y="126"/>
                    <a:pt x="41" y="126"/>
                    <a:pt x="41" y="126"/>
                  </a:cubicBezTo>
                  <a:cubicBezTo>
                    <a:pt x="40" y="127"/>
                    <a:pt x="40" y="129"/>
                    <a:pt x="41" y="130"/>
                  </a:cubicBezTo>
                  <a:cubicBezTo>
                    <a:pt x="41" y="130"/>
                    <a:pt x="40" y="130"/>
                    <a:pt x="40" y="131"/>
                  </a:cubicBezTo>
                  <a:cubicBezTo>
                    <a:pt x="39" y="131"/>
                    <a:pt x="40" y="132"/>
                    <a:pt x="40" y="132"/>
                  </a:cubicBezTo>
                  <a:cubicBezTo>
                    <a:pt x="41" y="131"/>
                    <a:pt x="41" y="131"/>
                    <a:pt x="42" y="131"/>
                  </a:cubicBezTo>
                  <a:cubicBezTo>
                    <a:pt x="49" y="146"/>
                    <a:pt x="56" y="161"/>
                    <a:pt x="64" y="176"/>
                  </a:cubicBezTo>
                  <a:cubicBezTo>
                    <a:pt x="64" y="176"/>
                    <a:pt x="63" y="176"/>
                    <a:pt x="63" y="176"/>
                  </a:cubicBezTo>
                  <a:cubicBezTo>
                    <a:pt x="63" y="177"/>
                    <a:pt x="63" y="178"/>
                    <a:pt x="64" y="177"/>
                  </a:cubicBezTo>
                  <a:cubicBezTo>
                    <a:pt x="64" y="177"/>
                    <a:pt x="64" y="177"/>
                    <a:pt x="64" y="177"/>
                  </a:cubicBezTo>
                  <a:cubicBezTo>
                    <a:pt x="67" y="183"/>
                    <a:pt x="71" y="189"/>
                    <a:pt x="74" y="195"/>
                  </a:cubicBezTo>
                  <a:cubicBezTo>
                    <a:pt x="74" y="196"/>
                    <a:pt x="74" y="196"/>
                    <a:pt x="75" y="196"/>
                  </a:cubicBezTo>
                  <a:cubicBezTo>
                    <a:pt x="74" y="196"/>
                    <a:pt x="75" y="197"/>
                    <a:pt x="75" y="197"/>
                  </a:cubicBezTo>
                  <a:cubicBezTo>
                    <a:pt x="80" y="198"/>
                    <a:pt x="84" y="200"/>
                    <a:pt x="89" y="202"/>
                  </a:cubicBezTo>
                  <a:cubicBezTo>
                    <a:pt x="92" y="203"/>
                    <a:pt x="96" y="206"/>
                    <a:pt x="100" y="207"/>
                  </a:cubicBezTo>
                  <a:cubicBezTo>
                    <a:pt x="101" y="208"/>
                    <a:pt x="101" y="207"/>
                    <a:pt x="101" y="207"/>
                  </a:cubicBezTo>
                  <a:cubicBezTo>
                    <a:pt x="101" y="208"/>
                    <a:pt x="102" y="208"/>
                    <a:pt x="102" y="208"/>
                  </a:cubicBezTo>
                  <a:cubicBezTo>
                    <a:pt x="118" y="200"/>
                    <a:pt x="133" y="191"/>
                    <a:pt x="149" y="182"/>
                  </a:cubicBezTo>
                  <a:cubicBezTo>
                    <a:pt x="160" y="176"/>
                    <a:pt x="174" y="170"/>
                    <a:pt x="183" y="161"/>
                  </a:cubicBezTo>
                  <a:cubicBezTo>
                    <a:pt x="184" y="161"/>
                    <a:pt x="184" y="160"/>
                    <a:pt x="184" y="160"/>
                  </a:cubicBezTo>
                  <a:cubicBezTo>
                    <a:pt x="184" y="160"/>
                    <a:pt x="185" y="159"/>
                    <a:pt x="184" y="158"/>
                  </a:cubicBezTo>
                  <a:cubicBezTo>
                    <a:pt x="184" y="158"/>
                    <a:pt x="185" y="158"/>
                    <a:pt x="184" y="157"/>
                  </a:cubicBezTo>
                  <a:cubicBezTo>
                    <a:pt x="167" y="132"/>
                    <a:pt x="149" y="106"/>
                    <a:pt x="133" y="80"/>
                  </a:cubicBezTo>
                  <a:close/>
                  <a:moveTo>
                    <a:pt x="114" y="78"/>
                  </a:moveTo>
                  <a:cubicBezTo>
                    <a:pt x="109" y="79"/>
                    <a:pt x="104" y="79"/>
                    <a:pt x="100" y="76"/>
                  </a:cubicBezTo>
                  <a:cubicBezTo>
                    <a:pt x="105" y="77"/>
                    <a:pt x="110" y="78"/>
                    <a:pt x="114" y="78"/>
                  </a:cubicBezTo>
                  <a:close/>
                  <a:moveTo>
                    <a:pt x="115" y="66"/>
                  </a:moveTo>
                  <a:cubicBezTo>
                    <a:pt x="108" y="65"/>
                    <a:pt x="101" y="64"/>
                    <a:pt x="95" y="62"/>
                  </a:cubicBezTo>
                  <a:cubicBezTo>
                    <a:pt x="95" y="60"/>
                    <a:pt x="96" y="59"/>
                    <a:pt x="96" y="58"/>
                  </a:cubicBezTo>
                  <a:cubicBezTo>
                    <a:pt x="102" y="60"/>
                    <a:pt x="108" y="62"/>
                    <a:pt x="114" y="63"/>
                  </a:cubicBezTo>
                  <a:cubicBezTo>
                    <a:pt x="114" y="64"/>
                    <a:pt x="114" y="65"/>
                    <a:pt x="115" y="66"/>
                  </a:cubicBezTo>
                  <a:close/>
                  <a:moveTo>
                    <a:pt x="113" y="62"/>
                  </a:moveTo>
                  <a:cubicBezTo>
                    <a:pt x="108" y="60"/>
                    <a:pt x="102" y="58"/>
                    <a:pt x="97" y="57"/>
                  </a:cubicBezTo>
                  <a:cubicBezTo>
                    <a:pt x="98" y="55"/>
                    <a:pt x="99" y="53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4" y="52"/>
                    <a:pt x="106" y="54"/>
                    <a:pt x="109" y="55"/>
                  </a:cubicBezTo>
                  <a:cubicBezTo>
                    <a:pt x="110" y="55"/>
                    <a:pt x="112" y="56"/>
                    <a:pt x="113" y="56"/>
                  </a:cubicBezTo>
                  <a:cubicBezTo>
                    <a:pt x="113" y="58"/>
                    <a:pt x="113" y="60"/>
                    <a:pt x="113" y="62"/>
                  </a:cubicBezTo>
                  <a:close/>
                  <a:moveTo>
                    <a:pt x="81" y="3"/>
                  </a:moveTo>
                  <a:cubicBezTo>
                    <a:pt x="83" y="4"/>
                    <a:pt x="85" y="4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96" y="20"/>
                    <a:pt x="106" y="37"/>
                    <a:pt x="116" y="53"/>
                  </a:cubicBezTo>
                  <a:cubicBezTo>
                    <a:pt x="115" y="53"/>
                    <a:pt x="115" y="53"/>
                    <a:pt x="114" y="54"/>
                  </a:cubicBezTo>
                  <a:cubicBezTo>
                    <a:pt x="113" y="53"/>
                    <a:pt x="111" y="53"/>
                    <a:pt x="110" y="53"/>
                  </a:cubicBezTo>
                  <a:cubicBezTo>
                    <a:pt x="107" y="52"/>
                    <a:pt x="104" y="51"/>
                    <a:pt x="102" y="49"/>
                  </a:cubicBezTo>
                  <a:cubicBezTo>
                    <a:pt x="96" y="33"/>
                    <a:pt x="89" y="18"/>
                    <a:pt x="81" y="3"/>
                  </a:cubicBezTo>
                  <a:close/>
                  <a:moveTo>
                    <a:pt x="42" y="23"/>
                  </a:moveTo>
                  <a:cubicBezTo>
                    <a:pt x="44" y="21"/>
                    <a:pt x="47" y="20"/>
                    <a:pt x="49" y="19"/>
                  </a:cubicBezTo>
                  <a:cubicBezTo>
                    <a:pt x="70" y="36"/>
                    <a:pt x="80" y="67"/>
                    <a:pt x="93" y="91"/>
                  </a:cubicBezTo>
                  <a:cubicBezTo>
                    <a:pt x="106" y="114"/>
                    <a:pt x="119" y="137"/>
                    <a:pt x="133" y="159"/>
                  </a:cubicBezTo>
                  <a:cubicBezTo>
                    <a:pt x="134" y="160"/>
                    <a:pt x="136" y="159"/>
                    <a:pt x="135" y="158"/>
                  </a:cubicBezTo>
                  <a:cubicBezTo>
                    <a:pt x="119" y="131"/>
                    <a:pt x="103" y="103"/>
                    <a:pt x="88" y="75"/>
                  </a:cubicBezTo>
                  <a:cubicBezTo>
                    <a:pt x="77" y="55"/>
                    <a:pt x="69" y="33"/>
                    <a:pt x="50" y="18"/>
                  </a:cubicBezTo>
                  <a:cubicBezTo>
                    <a:pt x="60" y="13"/>
                    <a:pt x="69" y="9"/>
                    <a:pt x="78" y="4"/>
                  </a:cubicBezTo>
                  <a:cubicBezTo>
                    <a:pt x="78" y="4"/>
                    <a:pt x="79" y="4"/>
                    <a:pt x="79" y="4"/>
                  </a:cubicBezTo>
                  <a:cubicBezTo>
                    <a:pt x="85" y="19"/>
                    <a:pt x="92" y="35"/>
                    <a:pt x="99" y="50"/>
                  </a:cubicBezTo>
                  <a:cubicBezTo>
                    <a:pt x="92" y="55"/>
                    <a:pt x="89" y="66"/>
                    <a:pt x="94" y="74"/>
                  </a:cubicBezTo>
                  <a:cubicBezTo>
                    <a:pt x="98" y="81"/>
                    <a:pt x="109" y="85"/>
                    <a:pt x="116" y="81"/>
                  </a:cubicBezTo>
                  <a:cubicBezTo>
                    <a:pt x="118" y="91"/>
                    <a:pt x="126" y="102"/>
                    <a:pt x="131" y="111"/>
                  </a:cubicBezTo>
                  <a:cubicBezTo>
                    <a:pt x="138" y="124"/>
                    <a:pt x="145" y="137"/>
                    <a:pt x="152" y="150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51" y="151"/>
                    <a:pt x="152" y="153"/>
                    <a:pt x="153" y="152"/>
                  </a:cubicBezTo>
                  <a:cubicBezTo>
                    <a:pt x="142" y="156"/>
                    <a:pt x="126" y="165"/>
                    <a:pt x="112" y="172"/>
                  </a:cubicBezTo>
                  <a:cubicBezTo>
                    <a:pt x="110" y="173"/>
                    <a:pt x="107" y="175"/>
                    <a:pt x="104" y="176"/>
                  </a:cubicBezTo>
                  <a:cubicBezTo>
                    <a:pt x="92" y="154"/>
                    <a:pt x="79" y="132"/>
                    <a:pt x="68" y="110"/>
                  </a:cubicBezTo>
                  <a:cubicBezTo>
                    <a:pt x="60" y="93"/>
                    <a:pt x="27" y="41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lose/>
                  <a:moveTo>
                    <a:pt x="71" y="187"/>
                  </a:moveTo>
                  <a:cubicBezTo>
                    <a:pt x="75" y="185"/>
                    <a:pt x="79" y="183"/>
                    <a:pt x="83" y="181"/>
                  </a:cubicBezTo>
                  <a:cubicBezTo>
                    <a:pt x="84" y="181"/>
                    <a:pt x="83" y="180"/>
                    <a:pt x="83" y="180"/>
                  </a:cubicBezTo>
                  <a:cubicBezTo>
                    <a:pt x="78" y="182"/>
                    <a:pt x="75" y="184"/>
                    <a:pt x="71" y="186"/>
                  </a:cubicBezTo>
                  <a:cubicBezTo>
                    <a:pt x="69" y="183"/>
                    <a:pt x="68" y="179"/>
                    <a:pt x="66" y="176"/>
                  </a:cubicBezTo>
                  <a:cubicBezTo>
                    <a:pt x="70" y="174"/>
                    <a:pt x="74" y="172"/>
                    <a:pt x="78" y="170"/>
                  </a:cubicBezTo>
                  <a:cubicBezTo>
                    <a:pt x="78" y="169"/>
                    <a:pt x="78" y="168"/>
                    <a:pt x="77" y="169"/>
                  </a:cubicBezTo>
                  <a:cubicBezTo>
                    <a:pt x="73" y="171"/>
                    <a:pt x="69" y="173"/>
                    <a:pt x="66" y="175"/>
                  </a:cubicBezTo>
                  <a:cubicBezTo>
                    <a:pt x="64" y="172"/>
                    <a:pt x="62" y="168"/>
                    <a:pt x="60" y="164"/>
                  </a:cubicBezTo>
                  <a:cubicBezTo>
                    <a:pt x="60" y="164"/>
                    <a:pt x="61" y="164"/>
                    <a:pt x="61" y="164"/>
                  </a:cubicBezTo>
                  <a:cubicBezTo>
                    <a:pt x="67" y="162"/>
                    <a:pt x="74" y="158"/>
                    <a:pt x="79" y="154"/>
                  </a:cubicBezTo>
                  <a:cubicBezTo>
                    <a:pt x="80" y="154"/>
                    <a:pt x="79" y="153"/>
                    <a:pt x="78" y="153"/>
                  </a:cubicBezTo>
                  <a:cubicBezTo>
                    <a:pt x="72" y="157"/>
                    <a:pt x="66" y="160"/>
                    <a:pt x="60" y="163"/>
                  </a:cubicBezTo>
                  <a:cubicBezTo>
                    <a:pt x="60" y="163"/>
                    <a:pt x="60" y="164"/>
                    <a:pt x="60" y="164"/>
                  </a:cubicBezTo>
                  <a:cubicBezTo>
                    <a:pt x="59" y="161"/>
                    <a:pt x="57" y="158"/>
                    <a:pt x="56" y="156"/>
                  </a:cubicBezTo>
                  <a:cubicBezTo>
                    <a:pt x="59" y="155"/>
                    <a:pt x="62" y="154"/>
                    <a:pt x="65" y="152"/>
                  </a:cubicBezTo>
                  <a:cubicBezTo>
                    <a:pt x="65" y="151"/>
                    <a:pt x="65" y="150"/>
                    <a:pt x="64" y="151"/>
                  </a:cubicBezTo>
                  <a:cubicBezTo>
                    <a:pt x="61" y="152"/>
                    <a:pt x="59" y="154"/>
                    <a:pt x="56" y="155"/>
                  </a:cubicBezTo>
                  <a:cubicBezTo>
                    <a:pt x="53" y="149"/>
                    <a:pt x="51" y="144"/>
                    <a:pt x="48" y="139"/>
                  </a:cubicBezTo>
                  <a:cubicBezTo>
                    <a:pt x="53" y="137"/>
                    <a:pt x="58" y="135"/>
                    <a:pt x="62" y="132"/>
                  </a:cubicBezTo>
                  <a:cubicBezTo>
                    <a:pt x="63" y="132"/>
                    <a:pt x="63" y="131"/>
                    <a:pt x="62" y="131"/>
                  </a:cubicBezTo>
                  <a:cubicBezTo>
                    <a:pt x="57" y="133"/>
                    <a:pt x="52" y="135"/>
                    <a:pt x="48" y="138"/>
                  </a:cubicBezTo>
                  <a:cubicBezTo>
                    <a:pt x="46" y="135"/>
                    <a:pt x="45" y="132"/>
                    <a:pt x="44" y="130"/>
                  </a:cubicBezTo>
                  <a:cubicBezTo>
                    <a:pt x="49" y="127"/>
                    <a:pt x="54" y="124"/>
                    <a:pt x="59" y="121"/>
                  </a:cubicBezTo>
                  <a:cubicBezTo>
                    <a:pt x="59" y="121"/>
                    <a:pt x="59" y="120"/>
                    <a:pt x="58" y="120"/>
                  </a:cubicBezTo>
                  <a:cubicBezTo>
                    <a:pt x="53" y="123"/>
                    <a:pt x="48" y="126"/>
                    <a:pt x="43" y="129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43" y="128"/>
                    <a:pt x="42" y="127"/>
                    <a:pt x="42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9" y="125"/>
                    <a:pt x="52" y="119"/>
                    <a:pt x="52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5" y="112"/>
                    <a:pt x="57" y="111"/>
                    <a:pt x="59" y="109"/>
                  </a:cubicBezTo>
                  <a:cubicBezTo>
                    <a:pt x="59" y="108"/>
                    <a:pt x="58" y="107"/>
                    <a:pt x="58" y="108"/>
                  </a:cubicBezTo>
                  <a:cubicBezTo>
                    <a:pt x="56" y="110"/>
                    <a:pt x="54" y="111"/>
                    <a:pt x="52" y="112"/>
                  </a:cubicBezTo>
                  <a:cubicBezTo>
                    <a:pt x="52" y="108"/>
                    <a:pt x="51" y="104"/>
                    <a:pt x="49" y="100"/>
                  </a:cubicBezTo>
                  <a:cubicBezTo>
                    <a:pt x="50" y="99"/>
                    <a:pt x="52" y="98"/>
                    <a:pt x="53" y="97"/>
                  </a:cubicBezTo>
                  <a:cubicBezTo>
                    <a:pt x="54" y="97"/>
                    <a:pt x="53" y="95"/>
                    <a:pt x="53" y="96"/>
                  </a:cubicBezTo>
                  <a:cubicBezTo>
                    <a:pt x="51" y="97"/>
                    <a:pt x="50" y="98"/>
                    <a:pt x="48" y="99"/>
                  </a:cubicBezTo>
                  <a:cubicBezTo>
                    <a:pt x="47" y="96"/>
                    <a:pt x="44" y="93"/>
                    <a:pt x="42" y="92"/>
                  </a:cubicBezTo>
                  <a:cubicBezTo>
                    <a:pt x="43" y="91"/>
                    <a:pt x="45" y="90"/>
                    <a:pt x="46" y="89"/>
                  </a:cubicBezTo>
                  <a:cubicBezTo>
                    <a:pt x="47" y="89"/>
                    <a:pt x="46" y="88"/>
                    <a:pt x="46" y="88"/>
                  </a:cubicBezTo>
                  <a:cubicBezTo>
                    <a:pt x="44" y="89"/>
                    <a:pt x="42" y="90"/>
                    <a:pt x="40" y="91"/>
                  </a:cubicBezTo>
                  <a:cubicBezTo>
                    <a:pt x="36" y="89"/>
                    <a:pt x="31" y="89"/>
                    <a:pt x="26" y="92"/>
                  </a:cubicBezTo>
                  <a:cubicBezTo>
                    <a:pt x="26" y="92"/>
                    <a:pt x="26" y="91"/>
                    <a:pt x="25" y="90"/>
                  </a:cubicBezTo>
                  <a:cubicBezTo>
                    <a:pt x="30" y="88"/>
                    <a:pt x="36" y="86"/>
                    <a:pt x="41" y="83"/>
                  </a:cubicBezTo>
                  <a:cubicBezTo>
                    <a:pt x="42" y="83"/>
                    <a:pt x="41" y="82"/>
                    <a:pt x="40" y="82"/>
                  </a:cubicBezTo>
                  <a:cubicBezTo>
                    <a:pt x="35" y="84"/>
                    <a:pt x="30" y="86"/>
                    <a:pt x="25" y="89"/>
                  </a:cubicBezTo>
                  <a:cubicBezTo>
                    <a:pt x="24" y="87"/>
                    <a:pt x="23" y="84"/>
                    <a:pt x="21" y="82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6" y="80"/>
                    <a:pt x="30" y="78"/>
                    <a:pt x="33" y="76"/>
                  </a:cubicBezTo>
                  <a:cubicBezTo>
                    <a:pt x="34" y="76"/>
                    <a:pt x="34" y="74"/>
                    <a:pt x="33" y="75"/>
                  </a:cubicBezTo>
                  <a:cubicBezTo>
                    <a:pt x="29" y="76"/>
                    <a:pt x="25" y="79"/>
                    <a:pt x="21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9" y="77"/>
                    <a:pt x="18" y="74"/>
                    <a:pt x="16" y="70"/>
                  </a:cubicBezTo>
                  <a:cubicBezTo>
                    <a:pt x="20" y="68"/>
                    <a:pt x="24" y="66"/>
                    <a:pt x="28" y="64"/>
                  </a:cubicBezTo>
                  <a:cubicBezTo>
                    <a:pt x="29" y="63"/>
                    <a:pt x="28" y="62"/>
                    <a:pt x="27" y="63"/>
                  </a:cubicBezTo>
                  <a:cubicBezTo>
                    <a:pt x="23" y="64"/>
                    <a:pt x="19" y="67"/>
                    <a:pt x="15" y="69"/>
                  </a:cubicBezTo>
                  <a:cubicBezTo>
                    <a:pt x="14" y="66"/>
                    <a:pt x="13" y="63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7" y="58"/>
                    <a:pt x="21" y="56"/>
                    <a:pt x="26" y="54"/>
                  </a:cubicBezTo>
                  <a:cubicBezTo>
                    <a:pt x="27" y="53"/>
                    <a:pt x="26" y="52"/>
                    <a:pt x="25" y="52"/>
                  </a:cubicBezTo>
                  <a:cubicBezTo>
                    <a:pt x="21" y="54"/>
                    <a:pt x="16" y="57"/>
                    <a:pt x="11" y="59"/>
                  </a:cubicBezTo>
                  <a:cubicBezTo>
                    <a:pt x="11" y="59"/>
                    <a:pt x="11" y="60"/>
                    <a:pt x="11" y="60"/>
                  </a:cubicBezTo>
                  <a:cubicBezTo>
                    <a:pt x="10" y="57"/>
                    <a:pt x="8" y="54"/>
                    <a:pt x="7" y="51"/>
                  </a:cubicBezTo>
                  <a:cubicBezTo>
                    <a:pt x="11" y="48"/>
                    <a:pt x="16" y="46"/>
                    <a:pt x="21" y="44"/>
                  </a:cubicBezTo>
                  <a:cubicBezTo>
                    <a:pt x="22" y="44"/>
                    <a:pt x="21" y="42"/>
                    <a:pt x="20" y="43"/>
                  </a:cubicBezTo>
                  <a:cubicBezTo>
                    <a:pt x="15" y="44"/>
                    <a:pt x="11" y="47"/>
                    <a:pt x="6" y="49"/>
                  </a:cubicBezTo>
                  <a:cubicBezTo>
                    <a:pt x="5" y="47"/>
                    <a:pt x="4" y="45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15" y="36"/>
                    <a:pt x="26" y="31"/>
                    <a:pt x="38" y="25"/>
                  </a:cubicBezTo>
                  <a:cubicBezTo>
                    <a:pt x="26" y="39"/>
                    <a:pt x="45" y="67"/>
                    <a:pt x="51" y="80"/>
                  </a:cubicBezTo>
                  <a:cubicBezTo>
                    <a:pt x="66" y="113"/>
                    <a:pt x="84" y="146"/>
                    <a:pt x="103" y="177"/>
                  </a:cubicBezTo>
                  <a:cubicBezTo>
                    <a:pt x="93" y="182"/>
                    <a:pt x="83" y="187"/>
                    <a:pt x="75" y="195"/>
                  </a:cubicBezTo>
                  <a:cubicBezTo>
                    <a:pt x="74" y="192"/>
                    <a:pt x="72" y="189"/>
                    <a:pt x="71" y="187"/>
                  </a:cubicBezTo>
                  <a:close/>
                  <a:moveTo>
                    <a:pt x="147" y="179"/>
                  </a:moveTo>
                  <a:cubicBezTo>
                    <a:pt x="132" y="188"/>
                    <a:pt x="117" y="197"/>
                    <a:pt x="101" y="206"/>
                  </a:cubicBezTo>
                  <a:cubicBezTo>
                    <a:pt x="100" y="204"/>
                    <a:pt x="98" y="203"/>
                    <a:pt x="96" y="202"/>
                  </a:cubicBezTo>
                  <a:cubicBezTo>
                    <a:pt x="100" y="201"/>
                    <a:pt x="105" y="199"/>
                    <a:pt x="109" y="197"/>
                  </a:cubicBezTo>
                  <a:cubicBezTo>
                    <a:pt x="109" y="197"/>
                    <a:pt x="109" y="196"/>
                    <a:pt x="108" y="196"/>
                  </a:cubicBezTo>
                  <a:cubicBezTo>
                    <a:pt x="104" y="198"/>
                    <a:pt x="100" y="200"/>
                    <a:pt x="95" y="202"/>
                  </a:cubicBezTo>
                  <a:cubicBezTo>
                    <a:pt x="94" y="201"/>
                    <a:pt x="92" y="200"/>
                    <a:pt x="90" y="199"/>
                  </a:cubicBezTo>
                  <a:cubicBezTo>
                    <a:pt x="86" y="198"/>
                    <a:pt x="82" y="196"/>
                    <a:pt x="77" y="195"/>
                  </a:cubicBezTo>
                  <a:cubicBezTo>
                    <a:pt x="100" y="177"/>
                    <a:pt x="130" y="167"/>
                    <a:pt x="154" y="152"/>
                  </a:cubicBezTo>
                  <a:cubicBezTo>
                    <a:pt x="155" y="152"/>
                    <a:pt x="155" y="152"/>
                    <a:pt x="156" y="152"/>
                  </a:cubicBezTo>
                  <a:cubicBezTo>
                    <a:pt x="158" y="154"/>
                    <a:pt x="162" y="155"/>
                    <a:pt x="165" y="156"/>
                  </a:cubicBezTo>
                  <a:cubicBezTo>
                    <a:pt x="170" y="157"/>
                    <a:pt x="176" y="159"/>
                    <a:pt x="181" y="160"/>
                  </a:cubicBezTo>
                  <a:cubicBezTo>
                    <a:pt x="169" y="164"/>
                    <a:pt x="158" y="173"/>
                    <a:pt x="147" y="179"/>
                  </a:cubicBezTo>
                  <a:close/>
                  <a:moveTo>
                    <a:pt x="155" y="149"/>
                  </a:moveTo>
                  <a:cubicBezTo>
                    <a:pt x="155" y="149"/>
                    <a:pt x="155" y="149"/>
                    <a:pt x="155" y="149"/>
                  </a:cubicBezTo>
                  <a:cubicBezTo>
                    <a:pt x="149" y="137"/>
                    <a:pt x="143" y="126"/>
                    <a:pt x="137" y="115"/>
                  </a:cubicBezTo>
                  <a:cubicBezTo>
                    <a:pt x="131" y="104"/>
                    <a:pt x="121" y="92"/>
                    <a:pt x="118" y="80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20" y="80"/>
                    <a:pt x="122" y="81"/>
                    <a:pt x="124" y="81"/>
                  </a:cubicBezTo>
                  <a:cubicBezTo>
                    <a:pt x="126" y="82"/>
                    <a:pt x="129" y="82"/>
                    <a:pt x="131" y="82"/>
                  </a:cubicBezTo>
                  <a:cubicBezTo>
                    <a:pt x="147" y="107"/>
                    <a:pt x="164" y="133"/>
                    <a:pt x="182" y="157"/>
                  </a:cubicBezTo>
                  <a:cubicBezTo>
                    <a:pt x="173" y="154"/>
                    <a:pt x="162" y="155"/>
                    <a:pt x="155" y="14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28"/>
            <p:cNvSpPr>
              <a:spLocks noEditPoints="1"/>
            </p:cNvSpPr>
            <p:nvPr/>
          </p:nvSpPr>
          <p:spPr bwMode="auto">
            <a:xfrm>
              <a:off x="2895600" y="2825750"/>
              <a:ext cx="152400" cy="130175"/>
            </a:xfrm>
            <a:custGeom>
              <a:avLst/>
              <a:gdLst>
                <a:gd name="T0" fmla="*/ 7 w 36"/>
                <a:gd name="T1" fmla="*/ 17 h 31"/>
                <a:gd name="T2" fmla="*/ 2 w 36"/>
                <a:gd name="T3" fmla="*/ 27 h 31"/>
                <a:gd name="T4" fmla="*/ 12 w 36"/>
                <a:gd name="T5" fmla="*/ 30 h 31"/>
                <a:gd name="T6" fmla="*/ 12 w 36"/>
                <a:gd name="T7" fmla="*/ 30 h 31"/>
                <a:gd name="T8" fmla="*/ 28 w 36"/>
                <a:gd name="T9" fmla="*/ 22 h 31"/>
                <a:gd name="T10" fmla="*/ 35 w 36"/>
                <a:gd name="T11" fmla="*/ 12 h 31"/>
                <a:gd name="T12" fmla="*/ 35 w 36"/>
                <a:gd name="T13" fmla="*/ 11 h 31"/>
                <a:gd name="T14" fmla="*/ 7 w 36"/>
                <a:gd name="T15" fmla="*/ 17 h 31"/>
                <a:gd name="T16" fmla="*/ 33 w 36"/>
                <a:gd name="T17" fmla="*/ 12 h 31"/>
                <a:gd name="T18" fmla="*/ 21 w 36"/>
                <a:gd name="T19" fmla="*/ 24 h 31"/>
                <a:gd name="T20" fmla="*/ 9 w 36"/>
                <a:gd name="T21" fmla="*/ 29 h 31"/>
                <a:gd name="T22" fmla="*/ 8 w 36"/>
                <a:gd name="T23" fmla="*/ 18 h 31"/>
                <a:gd name="T24" fmla="*/ 16 w 36"/>
                <a:gd name="T25" fmla="*/ 13 h 31"/>
                <a:gd name="T26" fmla="*/ 33 w 36"/>
                <a:gd name="T27" fmla="*/ 11 h 31"/>
                <a:gd name="T28" fmla="*/ 33 w 36"/>
                <a:gd name="T29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31">
                  <a:moveTo>
                    <a:pt x="7" y="17"/>
                  </a:moveTo>
                  <a:cubicBezTo>
                    <a:pt x="3" y="19"/>
                    <a:pt x="0" y="23"/>
                    <a:pt x="2" y="27"/>
                  </a:cubicBezTo>
                  <a:cubicBezTo>
                    <a:pt x="4" y="31"/>
                    <a:pt x="8" y="31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8" y="28"/>
                    <a:pt x="23" y="26"/>
                    <a:pt x="28" y="22"/>
                  </a:cubicBezTo>
                  <a:cubicBezTo>
                    <a:pt x="30" y="20"/>
                    <a:pt x="36" y="16"/>
                    <a:pt x="35" y="12"/>
                  </a:cubicBezTo>
                  <a:cubicBezTo>
                    <a:pt x="35" y="12"/>
                    <a:pt x="36" y="12"/>
                    <a:pt x="35" y="11"/>
                  </a:cubicBezTo>
                  <a:cubicBezTo>
                    <a:pt x="30" y="0"/>
                    <a:pt x="13" y="12"/>
                    <a:pt x="7" y="17"/>
                  </a:cubicBezTo>
                  <a:close/>
                  <a:moveTo>
                    <a:pt x="33" y="12"/>
                  </a:moveTo>
                  <a:cubicBezTo>
                    <a:pt x="34" y="16"/>
                    <a:pt x="24" y="22"/>
                    <a:pt x="21" y="24"/>
                  </a:cubicBezTo>
                  <a:cubicBezTo>
                    <a:pt x="17" y="27"/>
                    <a:pt x="13" y="28"/>
                    <a:pt x="9" y="29"/>
                  </a:cubicBezTo>
                  <a:cubicBezTo>
                    <a:pt x="2" y="29"/>
                    <a:pt x="5" y="22"/>
                    <a:pt x="8" y="18"/>
                  </a:cubicBezTo>
                  <a:cubicBezTo>
                    <a:pt x="10" y="16"/>
                    <a:pt x="13" y="15"/>
                    <a:pt x="16" y="13"/>
                  </a:cubicBezTo>
                  <a:cubicBezTo>
                    <a:pt x="21" y="11"/>
                    <a:pt x="28" y="7"/>
                    <a:pt x="33" y="11"/>
                  </a:cubicBezTo>
                  <a:cubicBezTo>
                    <a:pt x="33" y="11"/>
                    <a:pt x="32" y="11"/>
                    <a:pt x="33" y="1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29"/>
            <p:cNvSpPr>
              <a:spLocks noEditPoints="1"/>
            </p:cNvSpPr>
            <p:nvPr/>
          </p:nvSpPr>
          <p:spPr bwMode="auto">
            <a:xfrm>
              <a:off x="2717800" y="2506663"/>
              <a:ext cx="88900" cy="88900"/>
            </a:xfrm>
            <a:custGeom>
              <a:avLst/>
              <a:gdLst>
                <a:gd name="T0" fmla="*/ 17 w 21"/>
                <a:gd name="T1" fmla="*/ 3 h 21"/>
                <a:gd name="T2" fmla="*/ 4 w 21"/>
                <a:gd name="T3" fmla="*/ 5 h 21"/>
                <a:gd name="T4" fmla="*/ 4 w 21"/>
                <a:gd name="T5" fmla="*/ 5 h 21"/>
                <a:gd name="T6" fmla="*/ 3 w 21"/>
                <a:gd name="T7" fmla="*/ 5 h 21"/>
                <a:gd name="T8" fmla="*/ 6 w 21"/>
                <a:gd name="T9" fmla="*/ 18 h 21"/>
                <a:gd name="T10" fmla="*/ 18 w 21"/>
                <a:gd name="T11" fmla="*/ 16 h 21"/>
                <a:gd name="T12" fmla="*/ 17 w 21"/>
                <a:gd name="T13" fmla="*/ 3 h 21"/>
                <a:gd name="T14" fmla="*/ 16 w 21"/>
                <a:gd name="T15" fmla="*/ 15 h 21"/>
                <a:gd name="T16" fmla="*/ 7 w 21"/>
                <a:gd name="T17" fmla="*/ 16 h 21"/>
                <a:gd name="T18" fmla="*/ 5 w 21"/>
                <a:gd name="T19" fmla="*/ 6 h 21"/>
                <a:gd name="T20" fmla="*/ 5 w 21"/>
                <a:gd name="T21" fmla="*/ 5 h 21"/>
                <a:gd name="T22" fmla="*/ 15 w 21"/>
                <a:gd name="T23" fmla="*/ 5 h 21"/>
                <a:gd name="T24" fmla="*/ 16 w 21"/>
                <a:gd name="T25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1">
                  <a:moveTo>
                    <a:pt x="17" y="3"/>
                  </a:moveTo>
                  <a:cubicBezTo>
                    <a:pt x="13" y="0"/>
                    <a:pt x="7" y="1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0" y="9"/>
                    <a:pt x="2" y="15"/>
                    <a:pt x="6" y="18"/>
                  </a:cubicBezTo>
                  <a:cubicBezTo>
                    <a:pt x="9" y="21"/>
                    <a:pt x="16" y="20"/>
                    <a:pt x="18" y="16"/>
                  </a:cubicBezTo>
                  <a:cubicBezTo>
                    <a:pt x="21" y="12"/>
                    <a:pt x="20" y="6"/>
                    <a:pt x="17" y="3"/>
                  </a:cubicBezTo>
                  <a:close/>
                  <a:moveTo>
                    <a:pt x="16" y="15"/>
                  </a:moveTo>
                  <a:cubicBezTo>
                    <a:pt x="14" y="17"/>
                    <a:pt x="10" y="18"/>
                    <a:pt x="7" y="16"/>
                  </a:cubicBezTo>
                  <a:cubicBezTo>
                    <a:pt x="4" y="13"/>
                    <a:pt x="4" y="9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8" y="3"/>
                    <a:pt x="12" y="2"/>
                    <a:pt x="15" y="5"/>
                  </a:cubicBezTo>
                  <a:cubicBezTo>
                    <a:pt x="18" y="7"/>
                    <a:pt x="19" y="12"/>
                    <a:pt x="16" y="1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30"/>
            <p:cNvSpPr>
              <a:spLocks/>
            </p:cNvSpPr>
            <p:nvPr/>
          </p:nvSpPr>
          <p:spPr bwMode="auto">
            <a:xfrm>
              <a:off x="2738438" y="2524125"/>
              <a:ext cx="50800" cy="55563"/>
            </a:xfrm>
            <a:custGeom>
              <a:avLst/>
              <a:gdLst>
                <a:gd name="T0" fmla="*/ 7 w 12"/>
                <a:gd name="T1" fmla="*/ 5 h 13"/>
                <a:gd name="T2" fmla="*/ 8 w 12"/>
                <a:gd name="T3" fmla="*/ 1 h 13"/>
                <a:gd name="T4" fmla="*/ 6 w 12"/>
                <a:gd name="T5" fmla="*/ 1 h 13"/>
                <a:gd name="T6" fmla="*/ 5 w 12"/>
                <a:gd name="T7" fmla="*/ 4 h 13"/>
                <a:gd name="T8" fmla="*/ 2 w 12"/>
                <a:gd name="T9" fmla="*/ 3 h 13"/>
                <a:gd name="T10" fmla="*/ 1 w 12"/>
                <a:gd name="T11" fmla="*/ 4 h 13"/>
                <a:gd name="T12" fmla="*/ 4 w 12"/>
                <a:gd name="T13" fmla="*/ 6 h 13"/>
                <a:gd name="T14" fmla="*/ 3 w 12"/>
                <a:gd name="T15" fmla="*/ 11 h 13"/>
                <a:gd name="T16" fmla="*/ 4 w 12"/>
                <a:gd name="T17" fmla="*/ 12 h 13"/>
                <a:gd name="T18" fmla="*/ 6 w 12"/>
                <a:gd name="T19" fmla="*/ 7 h 13"/>
                <a:gd name="T20" fmla="*/ 10 w 12"/>
                <a:gd name="T21" fmla="*/ 8 h 13"/>
                <a:gd name="T22" fmla="*/ 11 w 12"/>
                <a:gd name="T23" fmla="*/ 6 h 13"/>
                <a:gd name="T24" fmla="*/ 7 w 12"/>
                <a:gd name="T25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">
                  <a:moveTo>
                    <a:pt x="7" y="5"/>
                  </a:moveTo>
                  <a:cubicBezTo>
                    <a:pt x="7" y="4"/>
                    <a:pt x="8" y="3"/>
                    <a:pt x="8" y="1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4" y="4"/>
                    <a:pt x="3" y="3"/>
                    <a:pt x="2" y="3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2" y="5"/>
                    <a:pt x="3" y="5"/>
                    <a:pt x="4" y="6"/>
                  </a:cubicBezTo>
                  <a:cubicBezTo>
                    <a:pt x="3" y="8"/>
                    <a:pt x="3" y="9"/>
                    <a:pt x="3" y="11"/>
                  </a:cubicBezTo>
                  <a:cubicBezTo>
                    <a:pt x="2" y="12"/>
                    <a:pt x="4" y="13"/>
                    <a:pt x="4" y="12"/>
                  </a:cubicBezTo>
                  <a:cubicBezTo>
                    <a:pt x="5" y="10"/>
                    <a:pt x="6" y="8"/>
                    <a:pt x="6" y="7"/>
                  </a:cubicBezTo>
                  <a:cubicBezTo>
                    <a:pt x="7" y="7"/>
                    <a:pt x="9" y="8"/>
                    <a:pt x="10" y="8"/>
                  </a:cubicBezTo>
                  <a:cubicBezTo>
                    <a:pt x="11" y="8"/>
                    <a:pt x="12" y="7"/>
                    <a:pt x="11" y="6"/>
                  </a:cubicBezTo>
                  <a:cubicBezTo>
                    <a:pt x="10" y="6"/>
                    <a:pt x="8" y="5"/>
                    <a:pt x="7" y="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31"/>
            <p:cNvSpPr>
              <a:spLocks/>
            </p:cNvSpPr>
            <p:nvPr/>
          </p:nvSpPr>
          <p:spPr bwMode="auto">
            <a:xfrm>
              <a:off x="2811463" y="2960688"/>
              <a:ext cx="63500" cy="33338"/>
            </a:xfrm>
            <a:custGeom>
              <a:avLst/>
              <a:gdLst>
                <a:gd name="T0" fmla="*/ 14 w 15"/>
                <a:gd name="T1" fmla="*/ 0 h 8"/>
                <a:gd name="T2" fmla="*/ 0 w 15"/>
                <a:gd name="T3" fmla="*/ 7 h 8"/>
                <a:gd name="T4" fmla="*/ 0 w 15"/>
                <a:gd name="T5" fmla="*/ 8 h 8"/>
                <a:gd name="T6" fmla="*/ 15 w 15"/>
                <a:gd name="T7" fmla="*/ 1 h 8"/>
                <a:gd name="T8" fmla="*/ 14 w 1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4" y="0"/>
                  </a:moveTo>
                  <a:cubicBezTo>
                    <a:pt x="9" y="2"/>
                    <a:pt x="4" y="4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5" y="5"/>
                    <a:pt x="9" y="3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132"/>
            <p:cNvSpPr>
              <a:spLocks/>
            </p:cNvSpPr>
            <p:nvPr/>
          </p:nvSpPr>
          <p:spPr bwMode="auto">
            <a:xfrm>
              <a:off x="2763838" y="2940050"/>
              <a:ext cx="85725" cy="38100"/>
            </a:xfrm>
            <a:custGeom>
              <a:avLst/>
              <a:gdLst>
                <a:gd name="T0" fmla="*/ 19 w 20"/>
                <a:gd name="T1" fmla="*/ 0 h 9"/>
                <a:gd name="T2" fmla="*/ 1 w 20"/>
                <a:gd name="T3" fmla="*/ 8 h 9"/>
                <a:gd name="T4" fmla="*/ 1 w 20"/>
                <a:gd name="T5" fmla="*/ 9 h 9"/>
                <a:gd name="T6" fmla="*/ 20 w 20"/>
                <a:gd name="T7" fmla="*/ 1 h 9"/>
                <a:gd name="T8" fmla="*/ 19 w 2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19" y="0"/>
                  </a:moveTo>
                  <a:cubicBezTo>
                    <a:pt x="13" y="3"/>
                    <a:pt x="7" y="6"/>
                    <a:pt x="1" y="8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7" y="7"/>
                    <a:pt x="14" y="5"/>
                    <a:pt x="20" y="1"/>
                  </a:cubicBezTo>
                  <a:cubicBezTo>
                    <a:pt x="20" y="1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133"/>
            <p:cNvSpPr>
              <a:spLocks/>
            </p:cNvSpPr>
            <p:nvPr/>
          </p:nvSpPr>
          <p:spPr bwMode="auto">
            <a:xfrm>
              <a:off x="2659063" y="2752725"/>
              <a:ext cx="46038" cy="30163"/>
            </a:xfrm>
            <a:custGeom>
              <a:avLst/>
              <a:gdLst>
                <a:gd name="T0" fmla="*/ 9 w 11"/>
                <a:gd name="T1" fmla="*/ 1 h 7"/>
                <a:gd name="T2" fmla="*/ 0 w 11"/>
                <a:gd name="T3" fmla="*/ 6 h 7"/>
                <a:gd name="T4" fmla="*/ 1 w 11"/>
                <a:gd name="T5" fmla="*/ 7 h 7"/>
                <a:gd name="T6" fmla="*/ 10 w 11"/>
                <a:gd name="T7" fmla="*/ 2 h 7"/>
                <a:gd name="T8" fmla="*/ 9 w 1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9" y="1"/>
                  </a:moveTo>
                  <a:cubicBezTo>
                    <a:pt x="6" y="2"/>
                    <a:pt x="3" y="4"/>
                    <a:pt x="0" y="6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4" y="5"/>
                    <a:pt x="7" y="3"/>
                    <a:pt x="10" y="2"/>
                  </a:cubicBezTo>
                  <a:cubicBezTo>
                    <a:pt x="11" y="2"/>
                    <a:pt x="10" y="0"/>
                    <a:pt x="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134"/>
            <p:cNvSpPr>
              <a:spLocks/>
            </p:cNvSpPr>
            <p:nvPr/>
          </p:nvSpPr>
          <p:spPr bwMode="auto">
            <a:xfrm>
              <a:off x="2654300" y="2579688"/>
              <a:ext cx="20638" cy="12700"/>
            </a:xfrm>
            <a:custGeom>
              <a:avLst/>
              <a:gdLst>
                <a:gd name="T0" fmla="*/ 3 w 5"/>
                <a:gd name="T1" fmla="*/ 0 h 3"/>
                <a:gd name="T2" fmla="*/ 1 w 5"/>
                <a:gd name="T3" fmla="*/ 1 h 3"/>
                <a:gd name="T4" fmla="*/ 2 w 5"/>
                <a:gd name="T5" fmla="*/ 3 h 3"/>
                <a:gd name="T6" fmla="*/ 4 w 5"/>
                <a:gd name="T7" fmla="*/ 2 h 3"/>
                <a:gd name="T8" fmla="*/ 3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87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heme/theme1.xml><?xml version="1.0" encoding="utf-8"?>
<a:theme xmlns:a="http://schemas.openxmlformats.org/drawingml/2006/main" name="Office 主题​​">
  <a:themeElements>
    <a:clrScheme name="简笔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954F"/>
      </a:accent1>
      <a:accent2>
        <a:srgbClr val="33AA6C"/>
      </a:accent2>
      <a:accent3>
        <a:srgbClr val="71CBF4"/>
      </a:accent3>
      <a:accent4>
        <a:srgbClr val="FFED33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2419</Words>
  <Application>Microsoft Office PowerPoint</Application>
  <PresentationFormat>宽屏</PresentationFormat>
  <Paragraphs>235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4" baseType="lpstr">
      <vt:lpstr>FontAwesome</vt:lpstr>
      <vt:lpstr>Microsoft JhengHei</vt:lpstr>
      <vt:lpstr>新細明體</vt:lpstr>
      <vt:lpstr>等线</vt:lpstr>
      <vt:lpstr>等线 Light</vt:lpstr>
      <vt:lpstr>宋体</vt:lpstr>
      <vt:lpstr>微软雅黑</vt:lpstr>
      <vt:lpstr>幼圆</vt:lpstr>
      <vt:lpstr>Arial</vt:lpstr>
      <vt:lpstr>Arial Black</vt:lpstr>
      <vt:lpstr>Calibri</vt:lpstr>
      <vt:lpstr>Century Gothic</vt:lpstr>
      <vt:lpstr>Cordia New</vt:lpstr>
      <vt:lpstr>Impact</vt:lpstr>
      <vt:lpstr>Times New Roman</vt:lpstr>
      <vt:lpstr>Verdana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2017-04-17T05:07:19Z</dcterms:created>
  <dcterms:modified xsi:type="dcterms:W3CDTF">2017-04-17T08:27:18Z</dcterms:modified>
</cp:coreProperties>
</file>