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337" r:id="rId3"/>
    <p:sldId id="336" r:id="rId4"/>
    <p:sldId id="332" r:id="rId5"/>
    <p:sldId id="269" r:id="rId6"/>
    <p:sldId id="326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DC7705-49D7-4366-A229-E7D92EA5F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3BB2A3A-C167-40AB-8C65-51C3F428C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B9D26A-E08C-4717-8519-0654B5C1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4654CC-5E77-46C6-AA32-B3EA2DD9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002299-E384-4B19-9B69-31187591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33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65F921-FB3A-4372-8EEF-AFEA9946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12CD4B-1C7A-48D6-9840-EC212CF48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0155EA-45DD-4BC4-A5C7-0ED745BA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5B8A61-0D09-4761-BD9B-DA8AFA7B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EFABB3-66B4-491F-BCBF-6A9E02EB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709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3235E88-20C8-489B-99CC-F3C2EFFA7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1ACE16E-3100-468A-8B5F-8AEA9F17A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9304F7-0E30-46D5-B538-A8D9FDB0B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BAA15E-C8B8-4EC5-8242-6B32426E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518EAA-A1B9-4D32-ADD1-8BF7EC7CA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597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29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47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37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48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63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2"/>
          <p:cNvSpPr>
            <a:spLocks noChangeArrowheads="1"/>
          </p:cNvSpPr>
          <p:nvPr userDrawn="1"/>
        </p:nvSpPr>
        <p:spPr bwMode="auto">
          <a:xfrm>
            <a:off x="-36" y="-217"/>
            <a:ext cx="12191858" cy="6857956"/>
          </a:xfrm>
          <a:prstGeom prst="rect">
            <a:avLst/>
          </a:prstGeom>
          <a:solidFill>
            <a:srgbClr val="E6D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36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6847DD-5113-4BE2-B485-9BC0505B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94788A-3E62-45D1-BB9F-8E8A581A3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A84F86-E6B5-40BB-9F60-FC68D41F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70A8C2-133A-42AA-9850-5264FF6C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0C7ACC-4F1F-4389-B1A6-F16342D0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699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832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784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167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706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3409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2928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03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03559D-D920-4946-A637-23B7FBD60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6B1142-0626-47F0-AC40-E6114CE1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5F9328-B99A-46FE-B418-DB7CC129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0946F9-F6DF-48EE-99A5-F77C8176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D2D28C-F357-4BF4-87D0-FBB07D34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93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28063E-289D-4E35-88A7-5D73D2A3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844E5E-AE46-48C7-8AF4-C5A6B864E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D03B60D-1B1F-42C1-9A6A-2F17F542F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DE4E01-AF8D-4116-A9AE-E4A0FE6A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11D4AC-D310-4864-8B53-96105847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6AE103A-817F-4076-8B01-D94C76A4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5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C081F7-196D-4657-BBC5-C958F006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54FD07-1F13-41C8-B649-E1FD1F9F7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94681C-8253-4E55-A578-CF3144062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8014FD7-5BBC-4C09-8574-EABD78850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8074AA4-A898-4297-AF6C-3765BCC48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3636593-4785-4610-B45A-C154E457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65147C9-C881-405E-AB15-90F959EF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338D094-C7CA-45CB-90DD-6D44833F8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1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796FC0-00A1-47F4-839E-4874D2CD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3522315-9394-44EF-9D54-0D93B2550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23FF9EF-9472-4FB6-BC40-0269CBF4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92DDA8-B830-4C87-B5EA-0B8F9604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22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F546E9C-48F0-40B4-B92E-CC4F6B7B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C47D816-583A-4A87-8787-AB7DF5ED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17EE051-8988-4D03-BC26-2F50AB50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27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09189C-7571-4770-BC90-A3187320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976ACF-43CC-40A3-81F0-27CB7C91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D4B54A-2A60-4EA1-9056-AA7828BD4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61EF48-CD22-43C5-91B6-33101B0C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4A92EB-031E-4F68-8294-E3C5334D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775963-9E52-48FE-9D46-0EABABD2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2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4AF032-0116-4A67-A47C-82E0DA47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335239A-0C89-47FA-B350-5A37C3478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18F9D58-07AD-4B71-AD54-E6B2213F2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C0414C-87B5-403E-9429-231597D7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BD69B0-61D4-404D-A0D7-6E5E67081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B855FE-D32A-408F-8800-98B1CA35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58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96EFB01-3EF3-4383-8FC4-213D0F9DB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EDB0EC-0941-4A08-A281-C2DAA8280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C91AA-7945-4FE8-8C44-033BC0A8F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5D4C2-D3BF-4E40-AFD1-929C10ADC45D}" type="datetimeFigureOut">
              <a:rPr lang="zh-CN" altLang="en-US" smtClean="0"/>
              <a:t>2019/8/13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8712CD-336A-499C-B27D-23284673D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AC83A4-3C5E-4468-AC16-FEFF1F8E6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B5E2-1F2C-4D6F-8A61-C8B8F41837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37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D4E68-F11D-4361-8C3A-7B444C600E5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2F68-A850-446D-85C8-0E7954AA3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3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AF752AA8-C7C3-417E-93AD-DEFEC08F6438}"/>
              </a:ext>
            </a:extLst>
          </p:cNvPr>
          <p:cNvGrpSpPr/>
          <p:nvPr/>
        </p:nvGrpSpPr>
        <p:grpSpPr>
          <a:xfrm>
            <a:off x="3840061" y="3563963"/>
            <a:ext cx="4147446" cy="1072751"/>
            <a:chOff x="5195080" y="266670"/>
            <a:chExt cx="5890434" cy="1752569"/>
          </a:xfrm>
        </p:grpSpPr>
        <p:sp>
          <p:nvSpPr>
            <p:cNvPr id="18" name="Freeform 179">
              <a:extLst>
                <a:ext uri="{FF2B5EF4-FFF2-40B4-BE49-F238E27FC236}">
                  <a16:creationId xmlns:a16="http://schemas.microsoft.com/office/drawing/2014/main" id="{BF16DF7C-7A31-46E5-9517-F2731911B230}"/>
                </a:ext>
              </a:extLst>
            </p:cNvPr>
            <p:cNvSpPr/>
            <p:nvPr/>
          </p:nvSpPr>
          <p:spPr bwMode="auto">
            <a:xfrm>
              <a:off x="7751114" y="512731"/>
              <a:ext cx="1165030" cy="381648"/>
            </a:xfrm>
            <a:custGeom>
              <a:avLst/>
              <a:gdLst>
                <a:gd name="T0" fmla="*/ 2 w 76"/>
                <a:gd name="T1" fmla="*/ 0 h 25"/>
                <a:gd name="T2" fmla="*/ 2 w 76"/>
                <a:gd name="T3" fmla="*/ 0 h 25"/>
                <a:gd name="T4" fmla="*/ 72 w 76"/>
                <a:gd name="T5" fmla="*/ 0 h 25"/>
                <a:gd name="T6" fmla="*/ 76 w 76"/>
                <a:gd name="T7" fmla="*/ 4 h 25"/>
                <a:gd name="T8" fmla="*/ 76 w 76"/>
                <a:gd name="T9" fmla="*/ 21 h 25"/>
                <a:gd name="T10" fmla="*/ 74 w 76"/>
                <a:gd name="T11" fmla="*/ 23 h 25"/>
                <a:gd name="T12" fmla="*/ 69 w 76"/>
                <a:gd name="T13" fmla="*/ 25 h 25"/>
                <a:gd name="T14" fmla="*/ 69 w 76"/>
                <a:gd name="T15" fmla="*/ 25 h 25"/>
                <a:gd name="T16" fmla="*/ 50 w 76"/>
                <a:gd name="T17" fmla="*/ 20 h 25"/>
                <a:gd name="T18" fmla="*/ 46 w 76"/>
                <a:gd name="T19" fmla="*/ 11 h 25"/>
                <a:gd name="T20" fmla="*/ 44 w 76"/>
                <a:gd name="T21" fmla="*/ 6 h 25"/>
                <a:gd name="T22" fmla="*/ 37 w 76"/>
                <a:gd name="T23" fmla="*/ 2 h 25"/>
                <a:gd name="T24" fmla="*/ 30 w 76"/>
                <a:gd name="T25" fmla="*/ 6 h 25"/>
                <a:gd name="T26" fmla="*/ 28 w 76"/>
                <a:gd name="T27" fmla="*/ 11 h 25"/>
                <a:gd name="T28" fmla="*/ 24 w 76"/>
                <a:gd name="T29" fmla="*/ 20 h 25"/>
                <a:gd name="T30" fmla="*/ 6 w 76"/>
                <a:gd name="T31" fmla="*/ 25 h 25"/>
                <a:gd name="T32" fmla="*/ 5 w 76"/>
                <a:gd name="T33" fmla="*/ 25 h 25"/>
                <a:gd name="T34" fmla="*/ 1 w 76"/>
                <a:gd name="T35" fmla="*/ 23 h 25"/>
                <a:gd name="T36" fmla="*/ 0 w 76"/>
                <a:gd name="T37" fmla="*/ 21 h 25"/>
                <a:gd name="T38" fmla="*/ 0 w 76"/>
                <a:gd name="T39" fmla="*/ 4 h 25"/>
                <a:gd name="T40" fmla="*/ 1 w 76"/>
                <a:gd name="T41" fmla="*/ 1 h 25"/>
                <a:gd name="T42" fmla="*/ 2 w 76"/>
                <a:gd name="T4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" h="25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4" y="0"/>
                    <a:pt x="76" y="2"/>
                    <a:pt x="76" y="4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6" y="21"/>
                    <a:pt x="75" y="22"/>
                    <a:pt x="74" y="23"/>
                  </a:cubicBezTo>
                  <a:cubicBezTo>
                    <a:pt x="73" y="24"/>
                    <a:pt x="71" y="25"/>
                    <a:pt x="69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0" y="25"/>
                    <a:pt x="54" y="23"/>
                    <a:pt x="50" y="20"/>
                  </a:cubicBezTo>
                  <a:cubicBezTo>
                    <a:pt x="47" y="17"/>
                    <a:pt x="47" y="14"/>
                    <a:pt x="46" y="11"/>
                  </a:cubicBezTo>
                  <a:cubicBezTo>
                    <a:pt x="45" y="9"/>
                    <a:pt x="45" y="8"/>
                    <a:pt x="44" y="6"/>
                  </a:cubicBezTo>
                  <a:cubicBezTo>
                    <a:pt x="43" y="4"/>
                    <a:pt x="40" y="2"/>
                    <a:pt x="37" y="2"/>
                  </a:cubicBezTo>
                  <a:cubicBezTo>
                    <a:pt x="34" y="2"/>
                    <a:pt x="32" y="4"/>
                    <a:pt x="30" y="6"/>
                  </a:cubicBezTo>
                  <a:cubicBezTo>
                    <a:pt x="29" y="8"/>
                    <a:pt x="29" y="10"/>
                    <a:pt x="28" y="11"/>
                  </a:cubicBezTo>
                  <a:cubicBezTo>
                    <a:pt x="28" y="14"/>
                    <a:pt x="27" y="17"/>
                    <a:pt x="24" y="20"/>
                  </a:cubicBezTo>
                  <a:cubicBezTo>
                    <a:pt x="21" y="23"/>
                    <a:pt x="15" y="25"/>
                    <a:pt x="6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4" y="25"/>
                    <a:pt x="2" y="24"/>
                    <a:pt x="1" y="23"/>
                  </a:cubicBezTo>
                  <a:cubicBezTo>
                    <a:pt x="0" y="22"/>
                    <a:pt x="0" y="21"/>
                    <a:pt x="0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80">
              <a:extLst>
                <a:ext uri="{FF2B5EF4-FFF2-40B4-BE49-F238E27FC236}">
                  <a16:creationId xmlns:a16="http://schemas.microsoft.com/office/drawing/2014/main" id="{C39E9E10-A333-475C-A002-D6B705E687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65313" y="452471"/>
              <a:ext cx="1521571" cy="522255"/>
            </a:xfrm>
            <a:custGeom>
              <a:avLst/>
              <a:gdLst>
                <a:gd name="T0" fmla="*/ 6 w 99"/>
                <a:gd name="T1" fmla="*/ 4 h 34"/>
                <a:gd name="T2" fmla="*/ 0 w 99"/>
                <a:gd name="T3" fmla="*/ 10 h 34"/>
                <a:gd name="T4" fmla="*/ 0 w 99"/>
                <a:gd name="T5" fmla="*/ 19 h 34"/>
                <a:gd name="T6" fmla="*/ 6 w 99"/>
                <a:gd name="T7" fmla="*/ 25 h 34"/>
                <a:gd name="T8" fmla="*/ 6 w 99"/>
                <a:gd name="T9" fmla="*/ 25 h 34"/>
                <a:gd name="T10" fmla="*/ 6 w 99"/>
                <a:gd name="T11" fmla="*/ 25 h 34"/>
                <a:gd name="T12" fmla="*/ 17 w 99"/>
                <a:gd name="T13" fmla="*/ 34 h 34"/>
                <a:gd name="T14" fmla="*/ 49 w 99"/>
                <a:gd name="T15" fmla="*/ 11 h 34"/>
                <a:gd name="T16" fmla="*/ 82 w 99"/>
                <a:gd name="T17" fmla="*/ 34 h 34"/>
                <a:gd name="T18" fmla="*/ 93 w 99"/>
                <a:gd name="T19" fmla="*/ 25 h 34"/>
                <a:gd name="T20" fmla="*/ 93 w 99"/>
                <a:gd name="T21" fmla="*/ 25 h 34"/>
                <a:gd name="T22" fmla="*/ 93 w 99"/>
                <a:gd name="T23" fmla="*/ 25 h 34"/>
                <a:gd name="T24" fmla="*/ 99 w 99"/>
                <a:gd name="T25" fmla="*/ 19 h 34"/>
                <a:gd name="T26" fmla="*/ 99 w 99"/>
                <a:gd name="T27" fmla="*/ 10 h 34"/>
                <a:gd name="T28" fmla="*/ 93 w 99"/>
                <a:gd name="T29" fmla="*/ 4 h 34"/>
                <a:gd name="T30" fmla="*/ 93 w 99"/>
                <a:gd name="T31" fmla="*/ 4 h 34"/>
                <a:gd name="T32" fmla="*/ 92 w 99"/>
                <a:gd name="T33" fmla="*/ 5 h 34"/>
                <a:gd name="T34" fmla="*/ 84 w 99"/>
                <a:gd name="T35" fmla="*/ 0 h 34"/>
                <a:gd name="T36" fmla="*/ 14 w 99"/>
                <a:gd name="T37" fmla="*/ 0 h 34"/>
                <a:gd name="T38" fmla="*/ 7 w 99"/>
                <a:gd name="T39" fmla="*/ 5 h 34"/>
                <a:gd name="T40" fmla="*/ 6 w 99"/>
                <a:gd name="T41" fmla="*/ 4 h 34"/>
                <a:gd name="T42" fmla="*/ 93 w 99"/>
                <a:gd name="T43" fmla="*/ 8 h 34"/>
                <a:gd name="T44" fmla="*/ 93 w 99"/>
                <a:gd name="T45" fmla="*/ 7 h 34"/>
                <a:gd name="T46" fmla="*/ 93 w 99"/>
                <a:gd name="T47" fmla="*/ 7 h 34"/>
                <a:gd name="T48" fmla="*/ 96 w 99"/>
                <a:gd name="T49" fmla="*/ 10 h 34"/>
                <a:gd name="T50" fmla="*/ 96 w 99"/>
                <a:gd name="T51" fmla="*/ 19 h 34"/>
                <a:gd name="T52" fmla="*/ 93 w 99"/>
                <a:gd name="T53" fmla="*/ 22 h 34"/>
                <a:gd name="T54" fmla="*/ 93 w 99"/>
                <a:gd name="T55" fmla="*/ 22 h 34"/>
                <a:gd name="T56" fmla="*/ 93 w 99"/>
                <a:gd name="T57" fmla="*/ 8 h 34"/>
                <a:gd name="T58" fmla="*/ 10 w 99"/>
                <a:gd name="T59" fmla="*/ 8 h 34"/>
                <a:gd name="T60" fmla="*/ 11 w 99"/>
                <a:gd name="T61" fmla="*/ 4 h 34"/>
                <a:gd name="T62" fmla="*/ 14 w 99"/>
                <a:gd name="T63" fmla="*/ 3 h 34"/>
                <a:gd name="T64" fmla="*/ 84 w 99"/>
                <a:gd name="T65" fmla="*/ 3 h 34"/>
                <a:gd name="T66" fmla="*/ 90 w 99"/>
                <a:gd name="T67" fmla="*/ 8 h 34"/>
                <a:gd name="T68" fmla="*/ 90 w 99"/>
                <a:gd name="T69" fmla="*/ 25 h 34"/>
                <a:gd name="T70" fmla="*/ 87 w 99"/>
                <a:gd name="T71" fmla="*/ 29 h 34"/>
                <a:gd name="T72" fmla="*/ 81 w 99"/>
                <a:gd name="T73" fmla="*/ 31 h 34"/>
                <a:gd name="T74" fmla="*/ 81 w 99"/>
                <a:gd name="T75" fmla="*/ 31 h 34"/>
                <a:gd name="T76" fmla="*/ 61 w 99"/>
                <a:gd name="T77" fmla="*/ 25 h 34"/>
                <a:gd name="T78" fmla="*/ 56 w 99"/>
                <a:gd name="T79" fmla="*/ 16 h 34"/>
                <a:gd name="T80" fmla="*/ 54 w 99"/>
                <a:gd name="T81" fmla="*/ 11 h 34"/>
                <a:gd name="T82" fmla="*/ 49 w 99"/>
                <a:gd name="T83" fmla="*/ 8 h 34"/>
                <a:gd name="T84" fmla="*/ 44 w 99"/>
                <a:gd name="T85" fmla="*/ 11 h 34"/>
                <a:gd name="T86" fmla="*/ 42 w 99"/>
                <a:gd name="T87" fmla="*/ 16 h 34"/>
                <a:gd name="T88" fmla="*/ 38 w 99"/>
                <a:gd name="T89" fmla="*/ 25 h 34"/>
                <a:gd name="T90" fmla="*/ 18 w 99"/>
                <a:gd name="T91" fmla="*/ 31 h 34"/>
                <a:gd name="T92" fmla="*/ 17 w 99"/>
                <a:gd name="T93" fmla="*/ 31 h 34"/>
                <a:gd name="T94" fmla="*/ 12 w 99"/>
                <a:gd name="T95" fmla="*/ 29 h 34"/>
                <a:gd name="T96" fmla="*/ 10 w 99"/>
                <a:gd name="T97" fmla="*/ 25 h 34"/>
                <a:gd name="T98" fmla="*/ 10 w 99"/>
                <a:gd name="T99" fmla="*/ 8 h 34"/>
                <a:gd name="T100" fmla="*/ 3 w 99"/>
                <a:gd name="T101" fmla="*/ 10 h 34"/>
                <a:gd name="T102" fmla="*/ 6 w 99"/>
                <a:gd name="T103" fmla="*/ 7 h 34"/>
                <a:gd name="T104" fmla="*/ 6 w 99"/>
                <a:gd name="T105" fmla="*/ 7 h 34"/>
                <a:gd name="T106" fmla="*/ 6 w 99"/>
                <a:gd name="T107" fmla="*/ 8 h 34"/>
                <a:gd name="T108" fmla="*/ 6 w 99"/>
                <a:gd name="T109" fmla="*/ 22 h 34"/>
                <a:gd name="T110" fmla="*/ 6 w 99"/>
                <a:gd name="T111" fmla="*/ 22 h 34"/>
                <a:gd name="T112" fmla="*/ 3 w 99"/>
                <a:gd name="T113" fmla="*/ 19 h 34"/>
                <a:gd name="T114" fmla="*/ 3 w 99"/>
                <a:gd name="T115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9" h="34">
                  <a:moveTo>
                    <a:pt x="6" y="4"/>
                  </a:moveTo>
                  <a:cubicBezTo>
                    <a:pt x="3" y="4"/>
                    <a:pt x="0" y="7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2"/>
                    <a:pt x="3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30"/>
                    <a:pt x="12" y="34"/>
                    <a:pt x="17" y="34"/>
                  </a:cubicBezTo>
                  <a:cubicBezTo>
                    <a:pt x="52" y="34"/>
                    <a:pt x="42" y="11"/>
                    <a:pt x="49" y="11"/>
                  </a:cubicBezTo>
                  <a:cubicBezTo>
                    <a:pt x="56" y="11"/>
                    <a:pt x="47" y="34"/>
                    <a:pt x="82" y="34"/>
                  </a:cubicBezTo>
                  <a:cubicBezTo>
                    <a:pt x="86" y="34"/>
                    <a:pt x="93" y="30"/>
                    <a:pt x="93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6" y="25"/>
                    <a:pt x="99" y="22"/>
                    <a:pt x="99" y="19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99" y="7"/>
                    <a:pt x="96" y="4"/>
                    <a:pt x="93" y="4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2" y="5"/>
                    <a:pt x="92" y="5"/>
                    <a:pt x="92" y="5"/>
                  </a:cubicBezTo>
                  <a:cubicBezTo>
                    <a:pt x="91" y="2"/>
                    <a:pt x="87" y="0"/>
                    <a:pt x="8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0"/>
                    <a:pt x="8" y="2"/>
                    <a:pt x="7" y="5"/>
                  </a:cubicBezTo>
                  <a:cubicBezTo>
                    <a:pt x="6" y="4"/>
                    <a:pt x="6" y="4"/>
                    <a:pt x="6" y="4"/>
                  </a:cubicBezTo>
                  <a:close/>
                  <a:moveTo>
                    <a:pt x="93" y="8"/>
                  </a:move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7"/>
                    <a:pt x="96" y="8"/>
                    <a:pt x="96" y="10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6" y="20"/>
                    <a:pt x="95" y="22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lnTo>
                    <a:pt x="93" y="8"/>
                  </a:lnTo>
                  <a:close/>
                  <a:moveTo>
                    <a:pt x="10" y="8"/>
                  </a:moveTo>
                  <a:cubicBezTo>
                    <a:pt x="10" y="6"/>
                    <a:pt x="10" y="5"/>
                    <a:pt x="11" y="4"/>
                  </a:cubicBezTo>
                  <a:cubicBezTo>
                    <a:pt x="12" y="3"/>
                    <a:pt x="13" y="3"/>
                    <a:pt x="14" y="3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7" y="3"/>
                    <a:pt x="90" y="5"/>
                    <a:pt x="90" y="8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90" y="26"/>
                    <a:pt x="89" y="27"/>
                    <a:pt x="87" y="29"/>
                  </a:cubicBezTo>
                  <a:cubicBezTo>
                    <a:pt x="85" y="30"/>
                    <a:pt x="83" y="31"/>
                    <a:pt x="81" y="3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72" y="31"/>
                    <a:pt x="65" y="29"/>
                    <a:pt x="61" y="25"/>
                  </a:cubicBezTo>
                  <a:cubicBezTo>
                    <a:pt x="58" y="22"/>
                    <a:pt x="57" y="19"/>
                    <a:pt x="56" y="16"/>
                  </a:cubicBezTo>
                  <a:cubicBezTo>
                    <a:pt x="55" y="14"/>
                    <a:pt x="55" y="12"/>
                    <a:pt x="54" y="11"/>
                  </a:cubicBezTo>
                  <a:cubicBezTo>
                    <a:pt x="53" y="9"/>
                    <a:pt x="51" y="8"/>
                    <a:pt x="49" y="8"/>
                  </a:cubicBezTo>
                  <a:cubicBezTo>
                    <a:pt x="47" y="8"/>
                    <a:pt x="45" y="9"/>
                    <a:pt x="44" y="11"/>
                  </a:cubicBezTo>
                  <a:cubicBezTo>
                    <a:pt x="43" y="13"/>
                    <a:pt x="43" y="14"/>
                    <a:pt x="42" y="16"/>
                  </a:cubicBezTo>
                  <a:cubicBezTo>
                    <a:pt x="42" y="19"/>
                    <a:pt x="41" y="23"/>
                    <a:pt x="38" y="25"/>
                  </a:cubicBezTo>
                  <a:cubicBezTo>
                    <a:pt x="34" y="29"/>
                    <a:pt x="27" y="31"/>
                    <a:pt x="18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5" y="31"/>
                    <a:pt x="14" y="30"/>
                    <a:pt x="12" y="29"/>
                  </a:cubicBezTo>
                  <a:cubicBezTo>
                    <a:pt x="11" y="28"/>
                    <a:pt x="10" y="26"/>
                    <a:pt x="10" y="25"/>
                  </a:cubicBezTo>
                  <a:lnTo>
                    <a:pt x="10" y="8"/>
                  </a:lnTo>
                  <a:close/>
                  <a:moveTo>
                    <a:pt x="3" y="10"/>
                  </a:moveTo>
                  <a:cubicBezTo>
                    <a:pt x="3" y="8"/>
                    <a:pt x="4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4" y="22"/>
                    <a:pt x="3" y="20"/>
                    <a:pt x="3" y="19"/>
                  </a:cubicBezTo>
                  <a:lnTo>
                    <a:pt x="3" y="1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81">
              <a:extLst>
                <a:ext uri="{FF2B5EF4-FFF2-40B4-BE49-F238E27FC236}">
                  <a16:creationId xmlns:a16="http://schemas.microsoft.com/office/drawing/2014/main" id="{677C28DE-70E5-4016-A358-51FF3257D4F5}"/>
                </a:ext>
              </a:extLst>
            </p:cNvPr>
            <p:cNvSpPr/>
            <p:nvPr/>
          </p:nvSpPr>
          <p:spPr bwMode="auto">
            <a:xfrm>
              <a:off x="6827125" y="1386504"/>
              <a:ext cx="200867" cy="632732"/>
            </a:xfrm>
            <a:custGeom>
              <a:avLst/>
              <a:gdLst>
                <a:gd name="T0" fmla="*/ 0 w 13"/>
                <a:gd name="T1" fmla="*/ 34 h 41"/>
                <a:gd name="T2" fmla="*/ 0 w 13"/>
                <a:gd name="T3" fmla="*/ 0 h 41"/>
                <a:gd name="T4" fmla="*/ 13 w 13"/>
                <a:gd name="T5" fmla="*/ 0 h 41"/>
                <a:gd name="T6" fmla="*/ 13 w 13"/>
                <a:gd name="T7" fmla="*/ 34 h 41"/>
                <a:gd name="T8" fmla="*/ 7 w 13"/>
                <a:gd name="T9" fmla="*/ 41 h 41"/>
                <a:gd name="T10" fmla="*/ 0 w 13"/>
                <a:gd name="T1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1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7"/>
                    <a:pt x="11" y="41"/>
                    <a:pt x="7" y="41"/>
                  </a:cubicBezTo>
                  <a:cubicBezTo>
                    <a:pt x="3" y="41"/>
                    <a:pt x="0" y="37"/>
                    <a:pt x="0" y="34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82">
              <a:extLst>
                <a:ext uri="{FF2B5EF4-FFF2-40B4-BE49-F238E27FC236}">
                  <a16:creationId xmlns:a16="http://schemas.microsoft.com/office/drawing/2014/main" id="{C34BAF85-F94A-4CB7-8807-01AA34071672}"/>
                </a:ext>
              </a:extLst>
            </p:cNvPr>
            <p:cNvSpPr/>
            <p:nvPr/>
          </p:nvSpPr>
          <p:spPr bwMode="auto">
            <a:xfrm>
              <a:off x="6827125" y="266670"/>
              <a:ext cx="200867" cy="1074640"/>
            </a:xfrm>
            <a:custGeom>
              <a:avLst/>
              <a:gdLst>
                <a:gd name="T0" fmla="*/ 5 w 13"/>
                <a:gd name="T1" fmla="*/ 67 h 70"/>
                <a:gd name="T2" fmla="*/ 0 w 13"/>
                <a:gd name="T3" fmla="*/ 26 h 70"/>
                <a:gd name="T4" fmla="*/ 0 w 13"/>
                <a:gd name="T5" fmla="*/ 0 h 70"/>
                <a:gd name="T6" fmla="*/ 13 w 13"/>
                <a:gd name="T7" fmla="*/ 0 h 70"/>
                <a:gd name="T8" fmla="*/ 13 w 13"/>
                <a:gd name="T9" fmla="*/ 26 h 70"/>
                <a:gd name="T10" fmla="*/ 9 w 13"/>
                <a:gd name="T11" fmla="*/ 67 h 70"/>
                <a:gd name="T12" fmla="*/ 13 w 13"/>
                <a:gd name="T13" fmla="*/ 67 h 70"/>
                <a:gd name="T14" fmla="*/ 13 w 13"/>
                <a:gd name="T15" fmla="*/ 70 h 70"/>
                <a:gd name="T16" fmla="*/ 0 w 13"/>
                <a:gd name="T17" fmla="*/ 70 h 70"/>
                <a:gd name="T18" fmla="*/ 0 w 13"/>
                <a:gd name="T19" fmla="*/ 67 h 70"/>
                <a:gd name="T20" fmla="*/ 5 w 13"/>
                <a:gd name="T21" fmla="*/ 6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70">
                  <a:moveTo>
                    <a:pt x="5" y="67"/>
                  </a:moveTo>
                  <a:cubicBezTo>
                    <a:pt x="5" y="32"/>
                    <a:pt x="0" y="26"/>
                    <a:pt x="0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6"/>
                    <a:pt x="9" y="32"/>
                    <a:pt x="9" y="6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5" y="6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83">
              <a:extLst>
                <a:ext uri="{FF2B5EF4-FFF2-40B4-BE49-F238E27FC236}">
                  <a16:creationId xmlns:a16="http://schemas.microsoft.com/office/drawing/2014/main" id="{D0AAA4CF-7139-4B16-9B4E-30B0DA1AA5E0}"/>
                </a:ext>
              </a:extLst>
            </p:cNvPr>
            <p:cNvSpPr/>
            <p:nvPr/>
          </p:nvSpPr>
          <p:spPr bwMode="auto">
            <a:xfrm>
              <a:off x="7193709" y="1386504"/>
              <a:ext cx="200867" cy="632732"/>
            </a:xfrm>
            <a:custGeom>
              <a:avLst/>
              <a:gdLst>
                <a:gd name="T0" fmla="*/ 13 w 13"/>
                <a:gd name="T1" fmla="*/ 34 h 41"/>
                <a:gd name="T2" fmla="*/ 6 w 13"/>
                <a:gd name="T3" fmla="*/ 41 h 41"/>
                <a:gd name="T4" fmla="*/ 0 w 13"/>
                <a:gd name="T5" fmla="*/ 34 h 41"/>
                <a:gd name="T6" fmla="*/ 0 w 13"/>
                <a:gd name="T7" fmla="*/ 0 h 41"/>
                <a:gd name="T8" fmla="*/ 13 w 13"/>
                <a:gd name="T9" fmla="*/ 0 h 41"/>
                <a:gd name="T10" fmla="*/ 13 w 13"/>
                <a:gd name="T1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1">
                  <a:moveTo>
                    <a:pt x="13" y="34"/>
                  </a:moveTo>
                  <a:cubicBezTo>
                    <a:pt x="13" y="37"/>
                    <a:pt x="10" y="41"/>
                    <a:pt x="6" y="41"/>
                  </a:cubicBezTo>
                  <a:cubicBezTo>
                    <a:pt x="3" y="41"/>
                    <a:pt x="0" y="37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13" y="34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84">
              <a:extLst>
                <a:ext uri="{FF2B5EF4-FFF2-40B4-BE49-F238E27FC236}">
                  <a16:creationId xmlns:a16="http://schemas.microsoft.com/office/drawing/2014/main" id="{CF758AE3-F18A-4CB4-AED2-4F20B886BB6C}"/>
                </a:ext>
              </a:extLst>
            </p:cNvPr>
            <p:cNvSpPr/>
            <p:nvPr/>
          </p:nvSpPr>
          <p:spPr bwMode="auto">
            <a:xfrm>
              <a:off x="7193709" y="341994"/>
              <a:ext cx="200867" cy="999316"/>
            </a:xfrm>
            <a:custGeom>
              <a:avLst/>
              <a:gdLst>
                <a:gd name="T0" fmla="*/ 16 w 40"/>
                <a:gd name="T1" fmla="*/ 190 h 199"/>
                <a:gd name="T2" fmla="*/ 16 w 40"/>
                <a:gd name="T3" fmla="*/ 52 h 199"/>
                <a:gd name="T4" fmla="*/ 6 w 40"/>
                <a:gd name="T5" fmla="*/ 25 h 199"/>
                <a:gd name="T6" fmla="*/ 13 w 40"/>
                <a:gd name="T7" fmla="*/ 0 h 199"/>
                <a:gd name="T8" fmla="*/ 25 w 40"/>
                <a:gd name="T9" fmla="*/ 0 h 199"/>
                <a:gd name="T10" fmla="*/ 31 w 40"/>
                <a:gd name="T11" fmla="*/ 25 h 199"/>
                <a:gd name="T12" fmla="*/ 25 w 40"/>
                <a:gd name="T13" fmla="*/ 52 h 199"/>
                <a:gd name="T14" fmla="*/ 25 w 40"/>
                <a:gd name="T15" fmla="*/ 190 h 199"/>
                <a:gd name="T16" fmla="*/ 40 w 40"/>
                <a:gd name="T17" fmla="*/ 190 h 199"/>
                <a:gd name="T18" fmla="*/ 40 w 40"/>
                <a:gd name="T19" fmla="*/ 199 h 199"/>
                <a:gd name="T20" fmla="*/ 0 w 40"/>
                <a:gd name="T21" fmla="*/ 199 h 199"/>
                <a:gd name="T22" fmla="*/ 0 w 40"/>
                <a:gd name="T23" fmla="*/ 190 h 199"/>
                <a:gd name="T24" fmla="*/ 16 w 40"/>
                <a:gd name="T25" fmla="*/ 19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199">
                  <a:moveTo>
                    <a:pt x="16" y="190"/>
                  </a:moveTo>
                  <a:lnTo>
                    <a:pt x="16" y="52"/>
                  </a:lnTo>
                  <a:lnTo>
                    <a:pt x="6" y="25"/>
                  </a:lnTo>
                  <a:lnTo>
                    <a:pt x="13" y="0"/>
                  </a:lnTo>
                  <a:lnTo>
                    <a:pt x="25" y="0"/>
                  </a:lnTo>
                  <a:lnTo>
                    <a:pt x="31" y="25"/>
                  </a:lnTo>
                  <a:lnTo>
                    <a:pt x="25" y="52"/>
                  </a:lnTo>
                  <a:lnTo>
                    <a:pt x="25" y="190"/>
                  </a:lnTo>
                  <a:lnTo>
                    <a:pt x="40" y="190"/>
                  </a:lnTo>
                  <a:lnTo>
                    <a:pt x="40" y="199"/>
                  </a:lnTo>
                  <a:lnTo>
                    <a:pt x="0" y="199"/>
                  </a:lnTo>
                  <a:lnTo>
                    <a:pt x="0" y="190"/>
                  </a:lnTo>
                  <a:lnTo>
                    <a:pt x="16" y="19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85">
              <a:extLst>
                <a:ext uri="{FF2B5EF4-FFF2-40B4-BE49-F238E27FC236}">
                  <a16:creationId xmlns:a16="http://schemas.microsoft.com/office/drawing/2014/main" id="{DBA3C6D6-8F64-48FD-8C89-9E83959EB6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71998" y="618188"/>
              <a:ext cx="813512" cy="798449"/>
            </a:xfrm>
            <a:custGeom>
              <a:avLst/>
              <a:gdLst>
                <a:gd name="T0" fmla="*/ 53 w 53"/>
                <a:gd name="T1" fmla="*/ 39 h 52"/>
                <a:gd name="T2" fmla="*/ 45 w 53"/>
                <a:gd name="T3" fmla="*/ 4 h 52"/>
                <a:gd name="T4" fmla="*/ 43 w 53"/>
                <a:gd name="T5" fmla="*/ 1 h 52"/>
                <a:gd name="T6" fmla="*/ 38 w 53"/>
                <a:gd name="T7" fmla="*/ 0 h 52"/>
                <a:gd name="T8" fmla="*/ 0 w 53"/>
                <a:gd name="T9" fmla="*/ 9 h 52"/>
                <a:gd name="T10" fmla="*/ 6 w 53"/>
                <a:gd name="T11" fmla="*/ 39 h 52"/>
                <a:gd name="T12" fmla="*/ 23 w 53"/>
                <a:gd name="T13" fmla="*/ 52 h 52"/>
                <a:gd name="T14" fmla="*/ 49 w 53"/>
                <a:gd name="T15" fmla="*/ 46 h 52"/>
                <a:gd name="T16" fmla="*/ 52 w 53"/>
                <a:gd name="T17" fmla="*/ 43 h 52"/>
                <a:gd name="T18" fmla="*/ 53 w 53"/>
                <a:gd name="T19" fmla="*/ 39 h 52"/>
                <a:gd name="T20" fmla="*/ 36 w 53"/>
                <a:gd name="T21" fmla="*/ 43 h 52"/>
                <a:gd name="T22" fmla="*/ 30 w 53"/>
                <a:gd name="T23" fmla="*/ 39 h 52"/>
                <a:gd name="T24" fmla="*/ 25 w 53"/>
                <a:gd name="T25" fmla="*/ 16 h 52"/>
                <a:gd name="T26" fmla="*/ 29 w 53"/>
                <a:gd name="T27" fmla="*/ 9 h 52"/>
                <a:gd name="T28" fmla="*/ 36 w 53"/>
                <a:gd name="T29" fmla="*/ 13 h 52"/>
                <a:gd name="T30" fmla="*/ 41 w 53"/>
                <a:gd name="T31" fmla="*/ 36 h 52"/>
                <a:gd name="T32" fmla="*/ 36 w 53"/>
                <a:gd name="T33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52">
                  <a:moveTo>
                    <a:pt x="53" y="39"/>
                  </a:moveTo>
                  <a:cubicBezTo>
                    <a:pt x="45" y="4"/>
                    <a:pt x="45" y="4"/>
                    <a:pt x="45" y="4"/>
                  </a:cubicBezTo>
                  <a:cubicBezTo>
                    <a:pt x="45" y="3"/>
                    <a:pt x="44" y="2"/>
                    <a:pt x="43" y="1"/>
                  </a:cubicBezTo>
                  <a:cubicBezTo>
                    <a:pt x="41" y="0"/>
                    <a:pt x="40" y="0"/>
                    <a:pt x="38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50" y="45"/>
                    <a:pt x="51" y="44"/>
                    <a:pt x="52" y="43"/>
                  </a:cubicBezTo>
                  <a:cubicBezTo>
                    <a:pt x="53" y="42"/>
                    <a:pt x="53" y="40"/>
                    <a:pt x="53" y="39"/>
                  </a:cubicBezTo>
                  <a:close/>
                  <a:moveTo>
                    <a:pt x="36" y="43"/>
                  </a:moveTo>
                  <a:cubicBezTo>
                    <a:pt x="33" y="44"/>
                    <a:pt x="30" y="42"/>
                    <a:pt x="30" y="39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3"/>
                    <a:pt x="26" y="10"/>
                    <a:pt x="29" y="9"/>
                  </a:cubicBezTo>
                  <a:cubicBezTo>
                    <a:pt x="32" y="8"/>
                    <a:pt x="35" y="10"/>
                    <a:pt x="36" y="13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9"/>
                    <a:pt x="40" y="42"/>
                    <a:pt x="36" y="43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6">
              <a:extLst>
                <a:ext uri="{FF2B5EF4-FFF2-40B4-BE49-F238E27FC236}">
                  <a16:creationId xmlns:a16="http://schemas.microsoft.com/office/drawing/2014/main" id="{3B9BFB12-683B-40B6-A23F-A449399350AE}"/>
                </a:ext>
              </a:extLst>
            </p:cNvPr>
            <p:cNvSpPr/>
            <p:nvPr/>
          </p:nvSpPr>
          <p:spPr bwMode="auto">
            <a:xfrm>
              <a:off x="7640637" y="773858"/>
              <a:ext cx="3013009" cy="813512"/>
            </a:xfrm>
            <a:custGeom>
              <a:avLst/>
              <a:gdLst>
                <a:gd name="T0" fmla="*/ 2 w 196"/>
                <a:gd name="T1" fmla="*/ 39 h 53"/>
                <a:gd name="T2" fmla="*/ 2 w 196"/>
                <a:gd name="T3" fmla="*/ 53 h 53"/>
                <a:gd name="T4" fmla="*/ 6 w 196"/>
                <a:gd name="T5" fmla="*/ 51 h 53"/>
                <a:gd name="T6" fmla="*/ 10 w 196"/>
                <a:gd name="T7" fmla="*/ 53 h 53"/>
                <a:gd name="T8" fmla="*/ 14 w 196"/>
                <a:gd name="T9" fmla="*/ 51 h 53"/>
                <a:gd name="T10" fmla="*/ 19 w 196"/>
                <a:gd name="T11" fmla="*/ 53 h 53"/>
                <a:gd name="T12" fmla="*/ 23 w 196"/>
                <a:gd name="T13" fmla="*/ 51 h 53"/>
                <a:gd name="T14" fmla="*/ 27 w 196"/>
                <a:gd name="T15" fmla="*/ 53 h 53"/>
                <a:gd name="T16" fmla="*/ 31 w 196"/>
                <a:gd name="T17" fmla="*/ 51 h 53"/>
                <a:gd name="T18" fmla="*/ 36 w 196"/>
                <a:gd name="T19" fmla="*/ 53 h 53"/>
                <a:gd name="T20" fmla="*/ 40 w 196"/>
                <a:gd name="T21" fmla="*/ 51 h 53"/>
                <a:gd name="T22" fmla="*/ 44 w 196"/>
                <a:gd name="T23" fmla="*/ 53 h 53"/>
                <a:gd name="T24" fmla="*/ 48 w 196"/>
                <a:gd name="T25" fmla="*/ 51 h 53"/>
                <a:gd name="T26" fmla="*/ 53 w 196"/>
                <a:gd name="T27" fmla="*/ 53 h 53"/>
                <a:gd name="T28" fmla="*/ 57 w 196"/>
                <a:gd name="T29" fmla="*/ 51 h 53"/>
                <a:gd name="T30" fmla="*/ 61 w 196"/>
                <a:gd name="T31" fmla="*/ 53 h 53"/>
                <a:gd name="T32" fmla="*/ 65 w 196"/>
                <a:gd name="T33" fmla="*/ 51 h 53"/>
                <a:gd name="T34" fmla="*/ 70 w 196"/>
                <a:gd name="T35" fmla="*/ 53 h 53"/>
                <a:gd name="T36" fmla="*/ 74 w 196"/>
                <a:gd name="T37" fmla="*/ 51 h 53"/>
                <a:gd name="T38" fmla="*/ 78 w 196"/>
                <a:gd name="T39" fmla="*/ 53 h 53"/>
                <a:gd name="T40" fmla="*/ 82 w 196"/>
                <a:gd name="T41" fmla="*/ 51 h 53"/>
                <a:gd name="T42" fmla="*/ 87 w 196"/>
                <a:gd name="T43" fmla="*/ 53 h 53"/>
                <a:gd name="T44" fmla="*/ 91 w 196"/>
                <a:gd name="T45" fmla="*/ 51 h 53"/>
                <a:gd name="T46" fmla="*/ 95 w 196"/>
                <a:gd name="T47" fmla="*/ 53 h 53"/>
                <a:gd name="T48" fmla="*/ 99 w 196"/>
                <a:gd name="T49" fmla="*/ 51 h 53"/>
                <a:gd name="T50" fmla="*/ 104 w 196"/>
                <a:gd name="T51" fmla="*/ 53 h 53"/>
                <a:gd name="T52" fmla="*/ 108 w 196"/>
                <a:gd name="T53" fmla="*/ 51 h 53"/>
                <a:gd name="T54" fmla="*/ 112 w 196"/>
                <a:gd name="T55" fmla="*/ 53 h 53"/>
                <a:gd name="T56" fmla="*/ 116 w 196"/>
                <a:gd name="T57" fmla="*/ 51 h 53"/>
                <a:gd name="T58" fmla="*/ 121 w 196"/>
                <a:gd name="T59" fmla="*/ 53 h 53"/>
                <a:gd name="T60" fmla="*/ 125 w 196"/>
                <a:gd name="T61" fmla="*/ 51 h 53"/>
                <a:gd name="T62" fmla="*/ 129 w 196"/>
                <a:gd name="T63" fmla="*/ 53 h 53"/>
                <a:gd name="T64" fmla="*/ 133 w 196"/>
                <a:gd name="T65" fmla="*/ 51 h 53"/>
                <a:gd name="T66" fmla="*/ 138 w 196"/>
                <a:gd name="T67" fmla="*/ 53 h 53"/>
                <a:gd name="T68" fmla="*/ 142 w 196"/>
                <a:gd name="T69" fmla="*/ 51 h 53"/>
                <a:gd name="T70" fmla="*/ 146 w 196"/>
                <a:gd name="T71" fmla="*/ 53 h 53"/>
                <a:gd name="T72" fmla="*/ 150 w 196"/>
                <a:gd name="T73" fmla="*/ 51 h 53"/>
                <a:gd name="T74" fmla="*/ 154 w 196"/>
                <a:gd name="T75" fmla="*/ 53 h 53"/>
                <a:gd name="T76" fmla="*/ 159 w 196"/>
                <a:gd name="T77" fmla="*/ 51 h 53"/>
                <a:gd name="T78" fmla="*/ 163 w 196"/>
                <a:gd name="T79" fmla="*/ 53 h 53"/>
                <a:gd name="T80" fmla="*/ 167 w 196"/>
                <a:gd name="T81" fmla="*/ 51 h 53"/>
                <a:gd name="T82" fmla="*/ 171 w 196"/>
                <a:gd name="T83" fmla="*/ 53 h 53"/>
                <a:gd name="T84" fmla="*/ 176 w 196"/>
                <a:gd name="T85" fmla="*/ 51 h 53"/>
                <a:gd name="T86" fmla="*/ 180 w 196"/>
                <a:gd name="T87" fmla="*/ 53 h 53"/>
                <a:gd name="T88" fmla="*/ 184 w 196"/>
                <a:gd name="T89" fmla="*/ 51 h 53"/>
                <a:gd name="T90" fmla="*/ 188 w 196"/>
                <a:gd name="T91" fmla="*/ 53 h 53"/>
                <a:gd name="T92" fmla="*/ 168 w 196"/>
                <a:gd name="T9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6" h="53">
                  <a:moveTo>
                    <a:pt x="168" y="0"/>
                  </a:moveTo>
                  <a:cubicBezTo>
                    <a:pt x="5" y="37"/>
                    <a:pt x="5" y="37"/>
                    <a:pt x="5" y="37"/>
                  </a:cubicBezTo>
                  <a:cubicBezTo>
                    <a:pt x="4" y="37"/>
                    <a:pt x="2" y="38"/>
                    <a:pt x="2" y="39"/>
                  </a:cubicBezTo>
                  <a:cubicBezTo>
                    <a:pt x="1" y="40"/>
                    <a:pt x="0" y="42"/>
                    <a:pt x="0" y="4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1"/>
                    <a:pt x="34" y="51"/>
                    <a:pt x="34" y="51"/>
                  </a:cubicBezTo>
                  <a:cubicBezTo>
                    <a:pt x="36" y="53"/>
                    <a:pt x="36" y="53"/>
                    <a:pt x="36" y="53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46" y="51"/>
                    <a:pt x="46" y="51"/>
                    <a:pt x="46" y="51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7" y="51"/>
                    <a:pt x="57" y="51"/>
                    <a:pt x="57" y="51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1" y="53"/>
                    <a:pt x="61" y="53"/>
                    <a:pt x="61" y="53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64" y="53"/>
                    <a:pt x="64" y="53"/>
                    <a:pt x="64" y="53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5" y="53"/>
                    <a:pt x="75" y="53"/>
                    <a:pt x="75" y="53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1" y="53"/>
                    <a:pt x="81" y="53"/>
                    <a:pt x="81" y="53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1"/>
                    <a:pt x="94" y="51"/>
                    <a:pt x="94" y="51"/>
                  </a:cubicBezTo>
                  <a:cubicBezTo>
                    <a:pt x="95" y="53"/>
                    <a:pt x="95" y="53"/>
                    <a:pt x="95" y="53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111" y="51"/>
                    <a:pt x="111" y="51"/>
                    <a:pt x="111" y="51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1"/>
                    <a:pt x="113" y="51"/>
                    <a:pt x="113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8" y="53"/>
                    <a:pt x="118" y="53"/>
                    <a:pt x="118" y="53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21" y="53"/>
                    <a:pt x="121" y="53"/>
                    <a:pt x="121" y="53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23" y="53"/>
                    <a:pt x="123" y="53"/>
                    <a:pt x="123" y="53"/>
                  </a:cubicBezTo>
                  <a:cubicBezTo>
                    <a:pt x="125" y="51"/>
                    <a:pt x="125" y="51"/>
                    <a:pt x="125" y="51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1"/>
                    <a:pt x="128" y="51"/>
                    <a:pt x="128" y="51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30" y="51"/>
                    <a:pt x="130" y="51"/>
                    <a:pt x="130" y="51"/>
                  </a:cubicBezTo>
                  <a:cubicBezTo>
                    <a:pt x="132" y="53"/>
                    <a:pt x="132" y="53"/>
                    <a:pt x="132" y="53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5" y="53"/>
                    <a:pt x="135" y="53"/>
                    <a:pt x="135" y="53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38" y="53"/>
                    <a:pt x="138" y="53"/>
                    <a:pt x="138" y="53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0" y="53"/>
                    <a:pt x="140" y="53"/>
                    <a:pt x="140" y="53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3" y="53"/>
                    <a:pt x="143" y="53"/>
                    <a:pt x="143" y="53"/>
                  </a:cubicBezTo>
                  <a:cubicBezTo>
                    <a:pt x="145" y="51"/>
                    <a:pt x="145" y="51"/>
                    <a:pt x="145" y="51"/>
                  </a:cubicBezTo>
                  <a:cubicBezTo>
                    <a:pt x="146" y="53"/>
                    <a:pt x="146" y="53"/>
                    <a:pt x="146" y="53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9" y="53"/>
                    <a:pt x="149" y="53"/>
                    <a:pt x="149" y="53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53" y="51"/>
                    <a:pt x="153" y="51"/>
                    <a:pt x="153" y="51"/>
                  </a:cubicBezTo>
                  <a:cubicBezTo>
                    <a:pt x="154" y="53"/>
                    <a:pt x="154" y="53"/>
                    <a:pt x="154" y="53"/>
                  </a:cubicBezTo>
                  <a:cubicBezTo>
                    <a:pt x="156" y="51"/>
                    <a:pt x="156" y="51"/>
                    <a:pt x="156" y="51"/>
                  </a:cubicBezTo>
                  <a:cubicBezTo>
                    <a:pt x="157" y="53"/>
                    <a:pt x="157" y="53"/>
                    <a:pt x="157" y="53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60" y="53"/>
                    <a:pt x="160" y="53"/>
                    <a:pt x="160" y="53"/>
                  </a:cubicBezTo>
                  <a:cubicBezTo>
                    <a:pt x="162" y="51"/>
                    <a:pt x="162" y="51"/>
                    <a:pt x="162" y="51"/>
                  </a:cubicBezTo>
                  <a:cubicBezTo>
                    <a:pt x="163" y="53"/>
                    <a:pt x="163" y="53"/>
                    <a:pt x="163" y="53"/>
                  </a:cubicBezTo>
                  <a:cubicBezTo>
                    <a:pt x="164" y="51"/>
                    <a:pt x="164" y="51"/>
                    <a:pt x="164" y="51"/>
                  </a:cubicBezTo>
                  <a:cubicBezTo>
                    <a:pt x="166" y="53"/>
                    <a:pt x="166" y="53"/>
                    <a:pt x="166" y="53"/>
                  </a:cubicBezTo>
                  <a:cubicBezTo>
                    <a:pt x="167" y="51"/>
                    <a:pt x="167" y="51"/>
                    <a:pt x="167" y="51"/>
                  </a:cubicBezTo>
                  <a:cubicBezTo>
                    <a:pt x="169" y="53"/>
                    <a:pt x="169" y="53"/>
                    <a:pt x="169" y="53"/>
                  </a:cubicBezTo>
                  <a:cubicBezTo>
                    <a:pt x="170" y="51"/>
                    <a:pt x="170" y="51"/>
                    <a:pt x="170" y="51"/>
                  </a:cubicBezTo>
                  <a:cubicBezTo>
                    <a:pt x="171" y="53"/>
                    <a:pt x="171" y="53"/>
                    <a:pt x="171" y="53"/>
                  </a:cubicBezTo>
                  <a:cubicBezTo>
                    <a:pt x="173" y="51"/>
                    <a:pt x="173" y="51"/>
                    <a:pt x="173" y="51"/>
                  </a:cubicBezTo>
                  <a:cubicBezTo>
                    <a:pt x="174" y="53"/>
                    <a:pt x="174" y="53"/>
                    <a:pt x="174" y="53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77" y="53"/>
                    <a:pt x="177" y="53"/>
                    <a:pt x="177" y="53"/>
                  </a:cubicBezTo>
                  <a:cubicBezTo>
                    <a:pt x="179" y="51"/>
                    <a:pt x="179" y="51"/>
                    <a:pt x="179" y="51"/>
                  </a:cubicBezTo>
                  <a:cubicBezTo>
                    <a:pt x="180" y="53"/>
                    <a:pt x="180" y="53"/>
                    <a:pt x="180" y="53"/>
                  </a:cubicBezTo>
                  <a:cubicBezTo>
                    <a:pt x="181" y="51"/>
                    <a:pt x="181" y="51"/>
                    <a:pt x="181" y="51"/>
                  </a:cubicBezTo>
                  <a:cubicBezTo>
                    <a:pt x="183" y="53"/>
                    <a:pt x="183" y="53"/>
                    <a:pt x="183" y="53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86" y="53"/>
                    <a:pt x="186" y="53"/>
                    <a:pt x="186" y="53"/>
                  </a:cubicBezTo>
                  <a:cubicBezTo>
                    <a:pt x="187" y="51"/>
                    <a:pt x="187" y="51"/>
                    <a:pt x="187" y="51"/>
                  </a:cubicBezTo>
                  <a:cubicBezTo>
                    <a:pt x="188" y="53"/>
                    <a:pt x="188" y="53"/>
                    <a:pt x="188" y="53"/>
                  </a:cubicBezTo>
                  <a:cubicBezTo>
                    <a:pt x="196" y="46"/>
                    <a:pt x="196" y="46"/>
                    <a:pt x="196" y="46"/>
                  </a:cubicBezTo>
                  <a:cubicBezTo>
                    <a:pt x="175" y="30"/>
                    <a:pt x="175" y="30"/>
                    <a:pt x="175" y="30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87">
              <a:extLst>
                <a:ext uri="{FF2B5EF4-FFF2-40B4-BE49-F238E27FC236}">
                  <a16:creationId xmlns:a16="http://schemas.microsoft.com/office/drawing/2014/main" id="{F1781C9B-0F6F-40E1-9EB0-5F081D394FCD}"/>
                </a:ext>
              </a:extLst>
            </p:cNvPr>
            <p:cNvSpPr/>
            <p:nvPr/>
          </p:nvSpPr>
          <p:spPr bwMode="auto">
            <a:xfrm>
              <a:off x="5797681" y="266670"/>
              <a:ext cx="768319" cy="230997"/>
            </a:xfrm>
            <a:custGeom>
              <a:avLst/>
              <a:gdLst>
                <a:gd name="T0" fmla="*/ 45 w 50"/>
                <a:gd name="T1" fmla="*/ 0 h 15"/>
                <a:gd name="T2" fmla="*/ 39 w 50"/>
                <a:gd name="T3" fmla="*/ 4 h 15"/>
                <a:gd name="T4" fmla="*/ 32 w 50"/>
                <a:gd name="T5" fmla="*/ 0 h 15"/>
                <a:gd name="T6" fmla="*/ 16 w 50"/>
                <a:gd name="T7" fmla="*/ 0 h 15"/>
                <a:gd name="T8" fmla="*/ 4 w 50"/>
                <a:gd name="T9" fmla="*/ 6 h 15"/>
                <a:gd name="T10" fmla="*/ 0 w 50"/>
                <a:gd name="T11" fmla="*/ 15 h 15"/>
                <a:gd name="T12" fmla="*/ 3 w 50"/>
                <a:gd name="T13" fmla="*/ 15 h 15"/>
                <a:gd name="T14" fmla="*/ 7 w 50"/>
                <a:gd name="T15" fmla="*/ 8 h 15"/>
                <a:gd name="T16" fmla="*/ 16 w 50"/>
                <a:gd name="T17" fmla="*/ 3 h 15"/>
                <a:gd name="T18" fmla="*/ 20 w 50"/>
                <a:gd name="T19" fmla="*/ 6 h 15"/>
                <a:gd name="T20" fmla="*/ 20 w 50"/>
                <a:gd name="T21" fmla="*/ 15 h 15"/>
                <a:gd name="T22" fmla="*/ 32 w 50"/>
                <a:gd name="T23" fmla="*/ 15 h 15"/>
                <a:gd name="T24" fmla="*/ 39 w 50"/>
                <a:gd name="T25" fmla="*/ 11 h 15"/>
                <a:gd name="T26" fmla="*/ 45 w 50"/>
                <a:gd name="T27" fmla="*/ 15 h 15"/>
                <a:gd name="T28" fmla="*/ 50 w 50"/>
                <a:gd name="T29" fmla="*/ 15 h 15"/>
                <a:gd name="T30" fmla="*/ 50 w 50"/>
                <a:gd name="T31" fmla="*/ 0 h 15"/>
                <a:gd name="T32" fmla="*/ 45 w 50"/>
                <a:gd name="T3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15">
                  <a:moveTo>
                    <a:pt x="45" y="0"/>
                  </a:moveTo>
                  <a:cubicBezTo>
                    <a:pt x="44" y="2"/>
                    <a:pt x="41" y="4"/>
                    <a:pt x="39" y="4"/>
                  </a:cubicBezTo>
                  <a:cubicBezTo>
                    <a:pt x="36" y="4"/>
                    <a:pt x="34" y="2"/>
                    <a:pt x="3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2"/>
                    <a:pt x="4" y="6"/>
                  </a:cubicBezTo>
                  <a:cubicBezTo>
                    <a:pt x="2" y="8"/>
                    <a:pt x="0" y="12"/>
                    <a:pt x="0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3"/>
                    <a:pt x="5" y="10"/>
                    <a:pt x="7" y="8"/>
                  </a:cubicBezTo>
                  <a:cubicBezTo>
                    <a:pt x="9" y="5"/>
                    <a:pt x="12" y="3"/>
                    <a:pt x="16" y="3"/>
                  </a:cubicBezTo>
                  <a:cubicBezTo>
                    <a:pt x="17" y="3"/>
                    <a:pt x="20" y="4"/>
                    <a:pt x="20" y="6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4" y="13"/>
                    <a:pt x="36" y="11"/>
                    <a:pt x="39" y="11"/>
                  </a:cubicBezTo>
                  <a:cubicBezTo>
                    <a:pt x="41" y="11"/>
                    <a:pt x="44" y="13"/>
                    <a:pt x="45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0"/>
                    <a:pt x="50" y="0"/>
                    <a:pt x="50" y="0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88">
              <a:extLst>
                <a:ext uri="{FF2B5EF4-FFF2-40B4-BE49-F238E27FC236}">
                  <a16:creationId xmlns:a16="http://schemas.microsoft.com/office/drawing/2014/main" id="{3441D006-F41D-42D0-8CD0-9916D1687280}"/>
                </a:ext>
              </a:extLst>
            </p:cNvPr>
            <p:cNvSpPr/>
            <p:nvPr/>
          </p:nvSpPr>
          <p:spPr bwMode="auto">
            <a:xfrm>
              <a:off x="6088939" y="557928"/>
              <a:ext cx="246064" cy="1461311"/>
            </a:xfrm>
            <a:custGeom>
              <a:avLst/>
              <a:gdLst>
                <a:gd name="T0" fmla="*/ 8 w 16"/>
                <a:gd name="T1" fmla="*/ 0 h 95"/>
                <a:gd name="T2" fmla="*/ 1 w 16"/>
                <a:gd name="T3" fmla="*/ 0 h 95"/>
                <a:gd name="T4" fmla="*/ 0 w 16"/>
                <a:gd name="T5" fmla="*/ 75 h 95"/>
                <a:gd name="T6" fmla="*/ 0 w 16"/>
                <a:gd name="T7" fmla="*/ 95 h 95"/>
                <a:gd name="T8" fmla="*/ 8 w 16"/>
                <a:gd name="T9" fmla="*/ 95 h 95"/>
                <a:gd name="T10" fmla="*/ 16 w 16"/>
                <a:gd name="T11" fmla="*/ 95 h 95"/>
                <a:gd name="T12" fmla="*/ 16 w 16"/>
                <a:gd name="T13" fmla="*/ 75 h 95"/>
                <a:gd name="T14" fmla="*/ 13 w 16"/>
                <a:gd name="T15" fmla="*/ 0 h 95"/>
                <a:gd name="T16" fmla="*/ 8 w 16"/>
                <a:gd name="T1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95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2" y="45"/>
                    <a:pt x="0" y="62"/>
                    <a:pt x="0" y="7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62"/>
                    <a:pt x="14" y="45"/>
                    <a:pt x="13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89">
              <a:extLst>
                <a:ext uri="{FF2B5EF4-FFF2-40B4-BE49-F238E27FC236}">
                  <a16:creationId xmlns:a16="http://schemas.microsoft.com/office/drawing/2014/main" id="{C7892955-CB5A-4C66-BF1F-5B30D03F637A}"/>
                </a:ext>
              </a:extLst>
            </p:cNvPr>
            <p:cNvSpPr/>
            <p:nvPr/>
          </p:nvSpPr>
          <p:spPr bwMode="auto">
            <a:xfrm>
              <a:off x="5195080" y="879315"/>
              <a:ext cx="1245377" cy="1014380"/>
            </a:xfrm>
            <a:custGeom>
              <a:avLst/>
              <a:gdLst>
                <a:gd name="T0" fmla="*/ 75 w 81"/>
                <a:gd name="T1" fmla="*/ 43 h 66"/>
                <a:gd name="T2" fmla="*/ 76 w 81"/>
                <a:gd name="T3" fmla="*/ 43 h 66"/>
                <a:gd name="T4" fmla="*/ 79 w 81"/>
                <a:gd name="T5" fmla="*/ 41 h 66"/>
                <a:gd name="T6" fmla="*/ 81 w 81"/>
                <a:gd name="T7" fmla="*/ 37 h 66"/>
                <a:gd name="T8" fmla="*/ 79 w 81"/>
                <a:gd name="T9" fmla="*/ 34 h 66"/>
                <a:gd name="T10" fmla="*/ 76 w 81"/>
                <a:gd name="T11" fmla="*/ 32 h 66"/>
                <a:gd name="T12" fmla="*/ 75 w 81"/>
                <a:gd name="T13" fmla="*/ 32 h 66"/>
                <a:gd name="T14" fmla="*/ 74 w 81"/>
                <a:gd name="T15" fmla="*/ 32 h 66"/>
                <a:gd name="T16" fmla="*/ 74 w 81"/>
                <a:gd name="T17" fmla="*/ 31 h 66"/>
                <a:gd name="T18" fmla="*/ 75 w 81"/>
                <a:gd name="T19" fmla="*/ 31 h 66"/>
                <a:gd name="T20" fmla="*/ 76 w 81"/>
                <a:gd name="T21" fmla="*/ 31 h 66"/>
                <a:gd name="T22" fmla="*/ 79 w 81"/>
                <a:gd name="T23" fmla="*/ 29 h 66"/>
                <a:gd name="T24" fmla="*/ 81 w 81"/>
                <a:gd name="T25" fmla="*/ 26 h 66"/>
                <a:gd name="T26" fmla="*/ 79 w 81"/>
                <a:gd name="T27" fmla="*/ 22 h 66"/>
                <a:gd name="T28" fmla="*/ 76 w 81"/>
                <a:gd name="T29" fmla="*/ 21 h 66"/>
                <a:gd name="T30" fmla="*/ 75 w 81"/>
                <a:gd name="T31" fmla="*/ 21 h 66"/>
                <a:gd name="T32" fmla="*/ 74 w 81"/>
                <a:gd name="T33" fmla="*/ 21 h 66"/>
                <a:gd name="T34" fmla="*/ 54 w 81"/>
                <a:gd name="T35" fmla="*/ 21 h 66"/>
                <a:gd name="T36" fmla="*/ 53 w 81"/>
                <a:gd name="T37" fmla="*/ 21 h 66"/>
                <a:gd name="T38" fmla="*/ 51 w 81"/>
                <a:gd name="T39" fmla="*/ 21 h 66"/>
                <a:gd name="T40" fmla="*/ 62 w 81"/>
                <a:gd name="T41" fmla="*/ 10 h 66"/>
                <a:gd name="T42" fmla="*/ 64 w 81"/>
                <a:gd name="T43" fmla="*/ 6 h 66"/>
                <a:gd name="T44" fmla="*/ 62 w 81"/>
                <a:gd name="T45" fmla="*/ 2 h 66"/>
                <a:gd name="T46" fmla="*/ 58 w 81"/>
                <a:gd name="T47" fmla="*/ 0 h 66"/>
                <a:gd name="T48" fmla="*/ 54 w 81"/>
                <a:gd name="T49" fmla="*/ 2 h 66"/>
                <a:gd name="T50" fmla="*/ 34 w 81"/>
                <a:gd name="T51" fmla="*/ 21 h 66"/>
                <a:gd name="T52" fmla="*/ 0 w 81"/>
                <a:gd name="T53" fmla="*/ 21 h 66"/>
                <a:gd name="T54" fmla="*/ 0 w 81"/>
                <a:gd name="T55" fmla="*/ 61 h 66"/>
                <a:gd name="T56" fmla="*/ 1 w 81"/>
                <a:gd name="T57" fmla="*/ 64 h 66"/>
                <a:gd name="T58" fmla="*/ 5 w 81"/>
                <a:gd name="T59" fmla="*/ 66 h 66"/>
                <a:gd name="T60" fmla="*/ 55 w 81"/>
                <a:gd name="T61" fmla="*/ 66 h 66"/>
                <a:gd name="T62" fmla="*/ 56 w 81"/>
                <a:gd name="T63" fmla="*/ 66 h 66"/>
                <a:gd name="T64" fmla="*/ 74 w 81"/>
                <a:gd name="T65" fmla="*/ 66 h 66"/>
                <a:gd name="T66" fmla="*/ 75 w 81"/>
                <a:gd name="T67" fmla="*/ 66 h 66"/>
                <a:gd name="T68" fmla="*/ 76 w 81"/>
                <a:gd name="T69" fmla="*/ 66 h 66"/>
                <a:gd name="T70" fmla="*/ 79 w 81"/>
                <a:gd name="T71" fmla="*/ 64 h 66"/>
                <a:gd name="T72" fmla="*/ 81 w 81"/>
                <a:gd name="T73" fmla="*/ 61 h 66"/>
                <a:gd name="T74" fmla="*/ 79 w 81"/>
                <a:gd name="T75" fmla="*/ 57 h 66"/>
                <a:gd name="T76" fmla="*/ 76 w 81"/>
                <a:gd name="T77" fmla="*/ 56 h 66"/>
                <a:gd name="T78" fmla="*/ 75 w 81"/>
                <a:gd name="T79" fmla="*/ 56 h 66"/>
                <a:gd name="T80" fmla="*/ 74 w 81"/>
                <a:gd name="T81" fmla="*/ 56 h 66"/>
                <a:gd name="T82" fmla="*/ 74 w 81"/>
                <a:gd name="T83" fmla="*/ 54 h 66"/>
                <a:gd name="T84" fmla="*/ 75 w 81"/>
                <a:gd name="T85" fmla="*/ 54 h 66"/>
                <a:gd name="T86" fmla="*/ 76 w 81"/>
                <a:gd name="T87" fmla="*/ 54 h 66"/>
                <a:gd name="T88" fmla="*/ 79 w 81"/>
                <a:gd name="T89" fmla="*/ 53 h 66"/>
                <a:gd name="T90" fmla="*/ 81 w 81"/>
                <a:gd name="T91" fmla="*/ 49 h 66"/>
                <a:gd name="T92" fmla="*/ 79 w 81"/>
                <a:gd name="T93" fmla="*/ 46 h 66"/>
                <a:gd name="T94" fmla="*/ 76 w 81"/>
                <a:gd name="T95" fmla="*/ 44 h 66"/>
                <a:gd name="T96" fmla="*/ 75 w 81"/>
                <a:gd name="T97" fmla="*/ 44 h 66"/>
                <a:gd name="T98" fmla="*/ 74 w 81"/>
                <a:gd name="T99" fmla="*/ 44 h 66"/>
                <a:gd name="T100" fmla="*/ 74 w 81"/>
                <a:gd name="T101" fmla="*/ 43 h 66"/>
                <a:gd name="T102" fmla="*/ 75 w 81"/>
                <a:gd name="T103" fmla="*/ 4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" h="66">
                  <a:moveTo>
                    <a:pt x="75" y="43"/>
                  </a:moveTo>
                  <a:cubicBezTo>
                    <a:pt x="76" y="43"/>
                    <a:pt x="76" y="43"/>
                    <a:pt x="76" y="43"/>
                  </a:cubicBezTo>
                  <a:cubicBezTo>
                    <a:pt x="77" y="43"/>
                    <a:pt x="78" y="42"/>
                    <a:pt x="79" y="41"/>
                  </a:cubicBezTo>
                  <a:cubicBezTo>
                    <a:pt x="80" y="40"/>
                    <a:pt x="81" y="39"/>
                    <a:pt x="81" y="37"/>
                  </a:cubicBezTo>
                  <a:cubicBezTo>
                    <a:pt x="81" y="36"/>
                    <a:pt x="80" y="35"/>
                    <a:pt x="79" y="34"/>
                  </a:cubicBezTo>
                  <a:cubicBezTo>
                    <a:pt x="79" y="33"/>
                    <a:pt x="77" y="32"/>
                    <a:pt x="76" y="32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4" y="32"/>
                    <a:pt x="74" y="32"/>
                    <a:pt x="74" y="32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7" y="31"/>
                    <a:pt x="78" y="30"/>
                    <a:pt x="79" y="29"/>
                  </a:cubicBezTo>
                  <a:cubicBezTo>
                    <a:pt x="80" y="28"/>
                    <a:pt x="81" y="27"/>
                    <a:pt x="81" y="26"/>
                  </a:cubicBezTo>
                  <a:cubicBezTo>
                    <a:pt x="81" y="24"/>
                    <a:pt x="80" y="23"/>
                    <a:pt x="79" y="22"/>
                  </a:cubicBezTo>
                  <a:cubicBezTo>
                    <a:pt x="78" y="21"/>
                    <a:pt x="77" y="21"/>
                    <a:pt x="76" y="21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4" y="9"/>
                    <a:pt x="64" y="7"/>
                    <a:pt x="64" y="6"/>
                  </a:cubicBezTo>
                  <a:cubicBezTo>
                    <a:pt x="64" y="5"/>
                    <a:pt x="64" y="3"/>
                    <a:pt x="62" y="2"/>
                  </a:cubicBezTo>
                  <a:cubicBezTo>
                    <a:pt x="61" y="1"/>
                    <a:pt x="60" y="0"/>
                    <a:pt x="58" y="0"/>
                  </a:cubicBezTo>
                  <a:cubicBezTo>
                    <a:pt x="56" y="0"/>
                    <a:pt x="55" y="1"/>
                    <a:pt x="54" y="2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4"/>
                    <a:pt x="1" y="64"/>
                  </a:cubicBezTo>
                  <a:cubicBezTo>
                    <a:pt x="2" y="65"/>
                    <a:pt x="4" y="66"/>
                    <a:pt x="5" y="66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6" y="66"/>
                    <a:pt x="76" y="66"/>
                    <a:pt x="76" y="66"/>
                  </a:cubicBezTo>
                  <a:cubicBezTo>
                    <a:pt x="77" y="66"/>
                    <a:pt x="78" y="65"/>
                    <a:pt x="79" y="64"/>
                  </a:cubicBezTo>
                  <a:cubicBezTo>
                    <a:pt x="80" y="63"/>
                    <a:pt x="81" y="62"/>
                    <a:pt x="81" y="61"/>
                  </a:cubicBezTo>
                  <a:cubicBezTo>
                    <a:pt x="81" y="59"/>
                    <a:pt x="80" y="58"/>
                    <a:pt x="79" y="57"/>
                  </a:cubicBezTo>
                  <a:cubicBezTo>
                    <a:pt x="78" y="56"/>
                    <a:pt x="77" y="56"/>
                    <a:pt x="76" y="56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8" y="54"/>
                    <a:pt x="79" y="53"/>
                  </a:cubicBezTo>
                  <a:cubicBezTo>
                    <a:pt x="80" y="52"/>
                    <a:pt x="81" y="50"/>
                    <a:pt x="81" y="49"/>
                  </a:cubicBezTo>
                  <a:cubicBezTo>
                    <a:pt x="81" y="48"/>
                    <a:pt x="80" y="46"/>
                    <a:pt x="79" y="46"/>
                  </a:cubicBezTo>
                  <a:cubicBezTo>
                    <a:pt x="79" y="45"/>
                    <a:pt x="77" y="44"/>
                    <a:pt x="76" y="44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43"/>
                    <a:pt x="74" y="43"/>
                    <a:pt x="74" y="43"/>
                  </a:cubicBezTo>
                  <a:lnTo>
                    <a:pt x="75" y="43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90">
              <a:extLst>
                <a:ext uri="{FF2B5EF4-FFF2-40B4-BE49-F238E27FC236}">
                  <a16:creationId xmlns:a16="http://schemas.microsoft.com/office/drawing/2014/main" id="{B27A8594-7794-4B91-B58E-7C1EB86DE132}"/>
                </a:ext>
              </a:extLst>
            </p:cNvPr>
            <p:cNvSpPr/>
            <p:nvPr/>
          </p:nvSpPr>
          <p:spPr bwMode="auto">
            <a:xfrm>
              <a:off x="7640637" y="1743045"/>
              <a:ext cx="567452" cy="230997"/>
            </a:xfrm>
            <a:custGeom>
              <a:avLst/>
              <a:gdLst>
                <a:gd name="T0" fmla="*/ 113 w 113"/>
                <a:gd name="T1" fmla="*/ 24 h 46"/>
                <a:gd name="T2" fmla="*/ 113 w 113"/>
                <a:gd name="T3" fmla="*/ 0 h 46"/>
                <a:gd name="T4" fmla="*/ 101 w 113"/>
                <a:gd name="T5" fmla="*/ 18 h 46"/>
                <a:gd name="T6" fmla="*/ 22 w 113"/>
                <a:gd name="T7" fmla="*/ 18 h 46"/>
                <a:gd name="T8" fmla="*/ 0 w 113"/>
                <a:gd name="T9" fmla="*/ 24 h 46"/>
                <a:gd name="T10" fmla="*/ 22 w 113"/>
                <a:gd name="T11" fmla="*/ 30 h 46"/>
                <a:gd name="T12" fmla="*/ 101 w 113"/>
                <a:gd name="T13" fmla="*/ 30 h 46"/>
                <a:gd name="T14" fmla="*/ 113 w 113"/>
                <a:gd name="T15" fmla="*/ 46 h 46"/>
                <a:gd name="T16" fmla="*/ 113 w 113"/>
                <a:gd name="T17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46">
                  <a:moveTo>
                    <a:pt x="113" y="24"/>
                  </a:moveTo>
                  <a:lnTo>
                    <a:pt x="113" y="0"/>
                  </a:lnTo>
                  <a:lnTo>
                    <a:pt x="101" y="18"/>
                  </a:lnTo>
                  <a:lnTo>
                    <a:pt x="22" y="18"/>
                  </a:lnTo>
                  <a:lnTo>
                    <a:pt x="0" y="24"/>
                  </a:lnTo>
                  <a:lnTo>
                    <a:pt x="22" y="30"/>
                  </a:lnTo>
                  <a:lnTo>
                    <a:pt x="101" y="30"/>
                  </a:lnTo>
                  <a:lnTo>
                    <a:pt x="113" y="46"/>
                  </a:lnTo>
                  <a:lnTo>
                    <a:pt x="113" y="24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91">
              <a:extLst>
                <a:ext uri="{FF2B5EF4-FFF2-40B4-BE49-F238E27FC236}">
                  <a16:creationId xmlns:a16="http://schemas.microsoft.com/office/drawing/2014/main" id="{DC92F159-8612-4F51-B66F-FA8154A6808D}"/>
                </a:ext>
              </a:extLst>
            </p:cNvPr>
            <p:cNvSpPr/>
            <p:nvPr/>
          </p:nvSpPr>
          <p:spPr bwMode="auto">
            <a:xfrm>
              <a:off x="8700214" y="1743045"/>
              <a:ext cx="110477" cy="230997"/>
            </a:xfrm>
            <a:custGeom>
              <a:avLst/>
              <a:gdLst>
                <a:gd name="T0" fmla="*/ 7 w 7"/>
                <a:gd name="T1" fmla="*/ 8 h 15"/>
                <a:gd name="T2" fmla="*/ 0 w 7"/>
                <a:gd name="T3" fmla="*/ 15 h 15"/>
                <a:gd name="T4" fmla="*/ 0 w 7"/>
                <a:gd name="T5" fmla="*/ 0 h 15"/>
                <a:gd name="T6" fmla="*/ 7 w 7"/>
                <a:gd name="T7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5">
                  <a:moveTo>
                    <a:pt x="7" y="8"/>
                  </a:moveTo>
                  <a:cubicBezTo>
                    <a:pt x="7" y="12"/>
                    <a:pt x="4" y="15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7" y="3"/>
                    <a:pt x="7" y="8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92">
              <a:extLst>
                <a:ext uri="{FF2B5EF4-FFF2-40B4-BE49-F238E27FC236}">
                  <a16:creationId xmlns:a16="http://schemas.microsoft.com/office/drawing/2014/main" id="{BC479BB2-060D-4BA9-949C-B5DBA503B949}"/>
                </a:ext>
              </a:extLst>
            </p:cNvPr>
            <p:cNvSpPr/>
            <p:nvPr/>
          </p:nvSpPr>
          <p:spPr bwMode="auto">
            <a:xfrm>
              <a:off x="8549563" y="1803305"/>
              <a:ext cx="75327" cy="105457"/>
            </a:xfrm>
            <a:custGeom>
              <a:avLst/>
              <a:gdLst>
                <a:gd name="T0" fmla="*/ 9 w 15"/>
                <a:gd name="T1" fmla="*/ 21 h 21"/>
                <a:gd name="T2" fmla="*/ 0 w 15"/>
                <a:gd name="T3" fmla="*/ 0 h 21"/>
                <a:gd name="T4" fmla="*/ 6 w 15"/>
                <a:gd name="T5" fmla="*/ 0 h 21"/>
                <a:gd name="T6" fmla="*/ 15 w 15"/>
                <a:gd name="T7" fmla="*/ 21 h 21"/>
                <a:gd name="T8" fmla="*/ 9 w 15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5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193">
              <a:extLst>
                <a:ext uri="{FF2B5EF4-FFF2-40B4-BE49-F238E27FC236}">
                  <a16:creationId xmlns:a16="http://schemas.microsoft.com/office/drawing/2014/main" id="{D43F9CDB-E5A4-434D-9D6F-B19069D4FF6A}"/>
                </a:ext>
              </a:extLst>
            </p:cNvPr>
            <p:cNvSpPr/>
            <p:nvPr/>
          </p:nvSpPr>
          <p:spPr bwMode="auto">
            <a:xfrm>
              <a:off x="8424019" y="1803305"/>
              <a:ext cx="80347" cy="105457"/>
            </a:xfrm>
            <a:custGeom>
              <a:avLst/>
              <a:gdLst>
                <a:gd name="T0" fmla="*/ 9 w 16"/>
                <a:gd name="T1" fmla="*/ 21 h 21"/>
                <a:gd name="T2" fmla="*/ 0 w 16"/>
                <a:gd name="T3" fmla="*/ 0 h 21"/>
                <a:gd name="T4" fmla="*/ 6 w 16"/>
                <a:gd name="T5" fmla="*/ 0 h 21"/>
                <a:gd name="T6" fmla="*/ 16 w 16"/>
                <a:gd name="T7" fmla="*/ 21 h 21"/>
                <a:gd name="T8" fmla="*/ 9 w 16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6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194">
              <a:extLst>
                <a:ext uri="{FF2B5EF4-FFF2-40B4-BE49-F238E27FC236}">
                  <a16:creationId xmlns:a16="http://schemas.microsoft.com/office/drawing/2014/main" id="{0A3E8E06-D03B-4152-80C0-99A5D770C103}"/>
                </a:ext>
              </a:extLst>
            </p:cNvPr>
            <p:cNvSpPr/>
            <p:nvPr/>
          </p:nvSpPr>
          <p:spPr bwMode="auto">
            <a:xfrm>
              <a:off x="8609823" y="1803305"/>
              <a:ext cx="60260" cy="105457"/>
            </a:xfrm>
            <a:custGeom>
              <a:avLst/>
              <a:gdLst>
                <a:gd name="T0" fmla="*/ 12 w 12"/>
                <a:gd name="T1" fmla="*/ 21 h 21"/>
                <a:gd name="T2" fmla="*/ 0 w 12"/>
                <a:gd name="T3" fmla="*/ 0 h 21"/>
                <a:gd name="T4" fmla="*/ 12 w 12"/>
                <a:gd name="T5" fmla="*/ 0 h 21"/>
                <a:gd name="T6" fmla="*/ 12 w 12"/>
                <a:gd name="T7" fmla="*/ 21 h 21"/>
                <a:gd name="T8" fmla="*/ 12 w 12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1">
                  <a:moveTo>
                    <a:pt x="12" y="21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21"/>
                  </a:lnTo>
                  <a:lnTo>
                    <a:pt x="12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195">
              <a:extLst>
                <a:ext uri="{FF2B5EF4-FFF2-40B4-BE49-F238E27FC236}">
                  <a16:creationId xmlns:a16="http://schemas.microsoft.com/office/drawing/2014/main" id="{BE005CF0-E15D-4275-AE14-9D4FAF36238B}"/>
                </a:ext>
              </a:extLst>
            </p:cNvPr>
            <p:cNvSpPr/>
            <p:nvPr/>
          </p:nvSpPr>
          <p:spPr bwMode="auto">
            <a:xfrm>
              <a:off x="8489303" y="1803305"/>
              <a:ext cx="75327" cy="105457"/>
            </a:xfrm>
            <a:custGeom>
              <a:avLst/>
              <a:gdLst>
                <a:gd name="T0" fmla="*/ 9 w 15"/>
                <a:gd name="T1" fmla="*/ 21 h 21"/>
                <a:gd name="T2" fmla="*/ 0 w 15"/>
                <a:gd name="T3" fmla="*/ 0 h 21"/>
                <a:gd name="T4" fmla="*/ 6 w 15"/>
                <a:gd name="T5" fmla="*/ 0 h 21"/>
                <a:gd name="T6" fmla="*/ 15 w 15"/>
                <a:gd name="T7" fmla="*/ 21 h 21"/>
                <a:gd name="T8" fmla="*/ 9 w 15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5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196">
              <a:extLst>
                <a:ext uri="{FF2B5EF4-FFF2-40B4-BE49-F238E27FC236}">
                  <a16:creationId xmlns:a16="http://schemas.microsoft.com/office/drawing/2014/main" id="{FC77B662-6716-4D5A-B714-D4BD0FC41501}"/>
                </a:ext>
              </a:extLst>
            </p:cNvPr>
            <p:cNvSpPr/>
            <p:nvPr/>
          </p:nvSpPr>
          <p:spPr bwMode="auto">
            <a:xfrm>
              <a:off x="8333629" y="1803305"/>
              <a:ext cx="105457" cy="105457"/>
            </a:xfrm>
            <a:custGeom>
              <a:avLst/>
              <a:gdLst>
                <a:gd name="T0" fmla="*/ 3 w 7"/>
                <a:gd name="T1" fmla="*/ 7 h 7"/>
                <a:gd name="T2" fmla="*/ 0 w 7"/>
                <a:gd name="T3" fmla="*/ 4 h 7"/>
                <a:gd name="T4" fmla="*/ 3 w 7"/>
                <a:gd name="T5" fmla="*/ 0 h 7"/>
                <a:gd name="T6" fmla="*/ 4 w 7"/>
                <a:gd name="T7" fmla="*/ 0 h 7"/>
                <a:gd name="T8" fmla="*/ 7 w 7"/>
                <a:gd name="T9" fmla="*/ 7 h 7"/>
                <a:gd name="T10" fmla="*/ 3 w 7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3" y="7"/>
                  </a:moveTo>
                  <a:cubicBezTo>
                    <a:pt x="1" y="7"/>
                    <a:pt x="0" y="5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7"/>
                    <a:pt x="7" y="7"/>
                    <a:pt x="7" y="7"/>
                  </a:cubicBezTo>
                  <a:lnTo>
                    <a:pt x="3" y="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197">
              <a:extLst>
                <a:ext uri="{FF2B5EF4-FFF2-40B4-BE49-F238E27FC236}">
                  <a16:creationId xmlns:a16="http://schemas.microsoft.com/office/drawing/2014/main" id="{6D601672-6B17-419B-8A0E-9793918312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46274" y="1727978"/>
              <a:ext cx="230997" cy="261127"/>
            </a:xfrm>
            <a:custGeom>
              <a:avLst/>
              <a:gdLst>
                <a:gd name="T0" fmla="*/ 46 w 46"/>
                <a:gd name="T1" fmla="*/ 40 h 52"/>
                <a:gd name="T2" fmla="*/ 46 w 46"/>
                <a:gd name="T3" fmla="*/ 12 h 52"/>
                <a:gd name="T4" fmla="*/ 25 w 46"/>
                <a:gd name="T5" fmla="*/ 0 h 52"/>
                <a:gd name="T6" fmla="*/ 0 w 46"/>
                <a:gd name="T7" fmla="*/ 12 h 52"/>
                <a:gd name="T8" fmla="*/ 0 w 46"/>
                <a:gd name="T9" fmla="*/ 40 h 52"/>
                <a:gd name="T10" fmla="*/ 25 w 46"/>
                <a:gd name="T11" fmla="*/ 52 h 52"/>
                <a:gd name="T12" fmla="*/ 46 w 46"/>
                <a:gd name="T13" fmla="*/ 40 h 52"/>
                <a:gd name="T14" fmla="*/ 10 w 46"/>
                <a:gd name="T15" fmla="*/ 33 h 52"/>
                <a:gd name="T16" fmla="*/ 10 w 46"/>
                <a:gd name="T17" fmla="*/ 18 h 52"/>
                <a:gd name="T18" fmla="*/ 25 w 46"/>
                <a:gd name="T19" fmla="*/ 9 h 52"/>
                <a:gd name="T20" fmla="*/ 37 w 46"/>
                <a:gd name="T21" fmla="*/ 18 h 52"/>
                <a:gd name="T22" fmla="*/ 37 w 46"/>
                <a:gd name="T23" fmla="*/ 33 h 52"/>
                <a:gd name="T24" fmla="*/ 25 w 46"/>
                <a:gd name="T25" fmla="*/ 43 h 52"/>
                <a:gd name="T26" fmla="*/ 10 w 46"/>
                <a:gd name="T27" fmla="*/ 3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52">
                  <a:moveTo>
                    <a:pt x="46" y="40"/>
                  </a:moveTo>
                  <a:lnTo>
                    <a:pt x="46" y="12"/>
                  </a:lnTo>
                  <a:lnTo>
                    <a:pt x="25" y="0"/>
                  </a:lnTo>
                  <a:lnTo>
                    <a:pt x="0" y="12"/>
                  </a:lnTo>
                  <a:lnTo>
                    <a:pt x="0" y="40"/>
                  </a:lnTo>
                  <a:lnTo>
                    <a:pt x="25" y="52"/>
                  </a:lnTo>
                  <a:lnTo>
                    <a:pt x="46" y="40"/>
                  </a:lnTo>
                  <a:close/>
                  <a:moveTo>
                    <a:pt x="10" y="33"/>
                  </a:moveTo>
                  <a:lnTo>
                    <a:pt x="10" y="18"/>
                  </a:lnTo>
                  <a:lnTo>
                    <a:pt x="25" y="9"/>
                  </a:lnTo>
                  <a:lnTo>
                    <a:pt x="37" y="18"/>
                  </a:lnTo>
                  <a:lnTo>
                    <a:pt x="37" y="33"/>
                  </a:lnTo>
                  <a:lnTo>
                    <a:pt x="25" y="4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198">
              <a:extLst>
                <a:ext uri="{FF2B5EF4-FFF2-40B4-BE49-F238E27FC236}">
                  <a16:creationId xmlns:a16="http://schemas.microsoft.com/office/drawing/2014/main" id="{78FDC7A0-998D-4692-A970-EC3F02F147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41001" y="1727978"/>
              <a:ext cx="261127" cy="26112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9 h 17"/>
                <a:gd name="T4" fmla="*/ 9 w 17"/>
                <a:gd name="T5" fmla="*/ 17 h 17"/>
                <a:gd name="T6" fmla="*/ 17 w 17"/>
                <a:gd name="T7" fmla="*/ 9 h 17"/>
                <a:gd name="T8" fmla="*/ 9 w 17"/>
                <a:gd name="T9" fmla="*/ 0 h 17"/>
                <a:gd name="T10" fmla="*/ 9 w 17"/>
                <a:gd name="T11" fmla="*/ 14 h 17"/>
                <a:gd name="T12" fmla="*/ 3 w 17"/>
                <a:gd name="T13" fmla="*/ 9 h 17"/>
                <a:gd name="T14" fmla="*/ 9 w 17"/>
                <a:gd name="T15" fmla="*/ 4 h 17"/>
                <a:gd name="T16" fmla="*/ 14 w 17"/>
                <a:gd name="T17" fmla="*/ 9 h 17"/>
                <a:gd name="T18" fmla="*/ 9 w 17"/>
                <a:gd name="T19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lose/>
                  <a:moveTo>
                    <a:pt x="9" y="14"/>
                  </a:moveTo>
                  <a:cubicBezTo>
                    <a:pt x="6" y="14"/>
                    <a:pt x="3" y="11"/>
                    <a:pt x="3" y="9"/>
                  </a:cubicBezTo>
                  <a:cubicBezTo>
                    <a:pt x="3" y="6"/>
                    <a:pt x="6" y="4"/>
                    <a:pt x="9" y="4"/>
                  </a:cubicBezTo>
                  <a:cubicBezTo>
                    <a:pt x="11" y="4"/>
                    <a:pt x="14" y="6"/>
                    <a:pt x="14" y="9"/>
                  </a:cubicBezTo>
                  <a:cubicBezTo>
                    <a:pt x="14" y="11"/>
                    <a:pt x="11" y="14"/>
                    <a:pt x="9" y="14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199">
              <a:extLst>
                <a:ext uri="{FF2B5EF4-FFF2-40B4-BE49-F238E27FC236}">
                  <a16:creationId xmlns:a16="http://schemas.microsoft.com/office/drawing/2014/main" id="{6408799E-ACA5-4825-9D73-4D6FA74330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22649" y="1727978"/>
              <a:ext cx="261127" cy="261127"/>
            </a:xfrm>
            <a:custGeom>
              <a:avLst/>
              <a:gdLst>
                <a:gd name="T0" fmla="*/ 0 w 17"/>
                <a:gd name="T1" fmla="*/ 10 h 17"/>
                <a:gd name="T2" fmla="*/ 1 w 17"/>
                <a:gd name="T3" fmla="*/ 11 h 17"/>
                <a:gd name="T4" fmla="*/ 1 w 17"/>
                <a:gd name="T5" fmla="*/ 13 h 17"/>
                <a:gd name="T6" fmla="*/ 2 w 17"/>
                <a:gd name="T7" fmla="*/ 13 h 17"/>
                <a:gd name="T8" fmla="*/ 2 w 17"/>
                <a:gd name="T9" fmla="*/ 15 h 17"/>
                <a:gd name="T10" fmla="*/ 4 w 17"/>
                <a:gd name="T11" fmla="*/ 15 h 17"/>
                <a:gd name="T12" fmla="*/ 4 w 17"/>
                <a:gd name="T13" fmla="*/ 17 h 17"/>
                <a:gd name="T14" fmla="*/ 6 w 17"/>
                <a:gd name="T15" fmla="*/ 16 h 17"/>
                <a:gd name="T16" fmla="*/ 7 w 17"/>
                <a:gd name="T17" fmla="*/ 17 h 17"/>
                <a:gd name="T18" fmla="*/ 8 w 17"/>
                <a:gd name="T19" fmla="*/ 17 h 17"/>
                <a:gd name="T20" fmla="*/ 9 w 17"/>
                <a:gd name="T21" fmla="*/ 17 h 17"/>
                <a:gd name="T22" fmla="*/ 11 w 17"/>
                <a:gd name="T23" fmla="*/ 17 h 17"/>
                <a:gd name="T24" fmla="*/ 12 w 17"/>
                <a:gd name="T25" fmla="*/ 17 h 17"/>
                <a:gd name="T26" fmla="*/ 13 w 17"/>
                <a:gd name="T27" fmla="*/ 16 h 17"/>
                <a:gd name="T28" fmla="*/ 14 w 17"/>
                <a:gd name="T29" fmla="*/ 15 h 17"/>
                <a:gd name="T30" fmla="*/ 15 w 17"/>
                <a:gd name="T31" fmla="*/ 14 h 17"/>
                <a:gd name="T32" fmla="*/ 16 w 17"/>
                <a:gd name="T33" fmla="*/ 13 h 17"/>
                <a:gd name="T34" fmla="*/ 16 w 17"/>
                <a:gd name="T35" fmla="*/ 12 h 17"/>
                <a:gd name="T36" fmla="*/ 17 w 17"/>
                <a:gd name="T37" fmla="*/ 11 h 17"/>
                <a:gd name="T38" fmla="*/ 17 w 17"/>
                <a:gd name="T39" fmla="*/ 9 h 17"/>
                <a:gd name="T40" fmla="*/ 17 w 17"/>
                <a:gd name="T41" fmla="*/ 8 h 17"/>
                <a:gd name="T42" fmla="*/ 17 w 17"/>
                <a:gd name="T43" fmla="*/ 6 h 17"/>
                <a:gd name="T44" fmla="*/ 16 w 17"/>
                <a:gd name="T45" fmla="*/ 6 h 17"/>
                <a:gd name="T46" fmla="*/ 16 w 17"/>
                <a:gd name="T47" fmla="*/ 4 h 17"/>
                <a:gd name="T48" fmla="*/ 15 w 17"/>
                <a:gd name="T49" fmla="*/ 3 h 17"/>
                <a:gd name="T50" fmla="*/ 14 w 17"/>
                <a:gd name="T51" fmla="*/ 2 h 17"/>
                <a:gd name="T52" fmla="*/ 13 w 17"/>
                <a:gd name="T53" fmla="*/ 1 h 17"/>
                <a:gd name="T54" fmla="*/ 12 w 17"/>
                <a:gd name="T55" fmla="*/ 1 h 17"/>
                <a:gd name="T56" fmla="*/ 11 w 17"/>
                <a:gd name="T57" fmla="*/ 0 h 17"/>
                <a:gd name="T58" fmla="*/ 9 w 17"/>
                <a:gd name="T59" fmla="*/ 0 h 17"/>
                <a:gd name="T60" fmla="*/ 8 w 17"/>
                <a:gd name="T61" fmla="*/ 0 h 17"/>
                <a:gd name="T62" fmla="*/ 6 w 17"/>
                <a:gd name="T63" fmla="*/ 0 h 17"/>
                <a:gd name="T64" fmla="*/ 5 w 17"/>
                <a:gd name="T65" fmla="*/ 1 h 17"/>
                <a:gd name="T66" fmla="*/ 4 w 17"/>
                <a:gd name="T67" fmla="*/ 1 h 17"/>
                <a:gd name="T68" fmla="*/ 3 w 17"/>
                <a:gd name="T69" fmla="*/ 2 h 17"/>
                <a:gd name="T70" fmla="*/ 2 w 17"/>
                <a:gd name="T71" fmla="*/ 3 h 17"/>
                <a:gd name="T72" fmla="*/ 1 w 17"/>
                <a:gd name="T73" fmla="*/ 4 h 17"/>
                <a:gd name="T74" fmla="*/ 1 w 17"/>
                <a:gd name="T75" fmla="*/ 6 h 17"/>
                <a:gd name="T76" fmla="*/ 0 w 17"/>
                <a:gd name="T77" fmla="*/ 6 h 17"/>
                <a:gd name="T78" fmla="*/ 0 w 17"/>
                <a:gd name="T79" fmla="*/ 8 h 17"/>
                <a:gd name="T80" fmla="*/ 0 w 17"/>
                <a:gd name="T81" fmla="*/ 9 h 17"/>
                <a:gd name="T82" fmla="*/ 4 w 17"/>
                <a:gd name="T83" fmla="*/ 9 h 17"/>
                <a:gd name="T84" fmla="*/ 13 w 17"/>
                <a:gd name="T8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lnTo>
                    <a:pt x="0" y="9"/>
                  </a:lnTo>
                  <a:close/>
                  <a:moveTo>
                    <a:pt x="8" y="13"/>
                  </a:moveTo>
                  <a:cubicBezTo>
                    <a:pt x="6" y="13"/>
                    <a:pt x="4" y="11"/>
                    <a:pt x="4" y="9"/>
                  </a:cubicBezTo>
                  <a:cubicBezTo>
                    <a:pt x="4" y="6"/>
                    <a:pt x="6" y="4"/>
                    <a:pt x="8" y="4"/>
                  </a:cubicBezTo>
                  <a:cubicBezTo>
                    <a:pt x="11" y="4"/>
                    <a:pt x="13" y="6"/>
                    <a:pt x="13" y="9"/>
                  </a:cubicBezTo>
                  <a:cubicBezTo>
                    <a:pt x="13" y="11"/>
                    <a:pt x="11" y="13"/>
                    <a:pt x="8" y="13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Oval 200">
              <a:extLst>
                <a:ext uri="{FF2B5EF4-FFF2-40B4-BE49-F238E27FC236}">
                  <a16:creationId xmlns:a16="http://schemas.microsoft.com/office/drawing/2014/main" id="{14525E07-0A3E-4069-B94C-3E70ABE05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2779" y="1758108"/>
              <a:ext cx="200867" cy="200867"/>
            </a:xfrm>
            <a:prstGeom prst="ellipse">
              <a:avLst/>
            </a:pr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201">
              <a:extLst>
                <a:ext uri="{FF2B5EF4-FFF2-40B4-BE49-F238E27FC236}">
                  <a16:creationId xmlns:a16="http://schemas.microsoft.com/office/drawing/2014/main" id="{131846C5-A08E-405B-BF31-160BB1BECE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87749" y="1727978"/>
              <a:ext cx="261127" cy="261127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3 w 17"/>
                <a:gd name="T11" fmla="*/ 7 h 17"/>
                <a:gd name="T12" fmla="*/ 6 w 17"/>
                <a:gd name="T13" fmla="*/ 7 h 17"/>
                <a:gd name="T14" fmla="*/ 7 w 17"/>
                <a:gd name="T15" fmla="*/ 6 h 17"/>
                <a:gd name="T16" fmla="*/ 7 w 17"/>
                <a:gd name="T17" fmla="*/ 3 h 17"/>
                <a:gd name="T18" fmla="*/ 10 w 17"/>
                <a:gd name="T19" fmla="*/ 3 h 17"/>
                <a:gd name="T20" fmla="*/ 10 w 17"/>
                <a:gd name="T21" fmla="*/ 6 h 17"/>
                <a:gd name="T22" fmla="*/ 11 w 17"/>
                <a:gd name="T23" fmla="*/ 7 h 17"/>
                <a:gd name="T24" fmla="*/ 14 w 17"/>
                <a:gd name="T25" fmla="*/ 7 h 17"/>
                <a:gd name="T26" fmla="*/ 14 w 17"/>
                <a:gd name="T27" fmla="*/ 10 h 17"/>
                <a:gd name="T28" fmla="*/ 11 w 17"/>
                <a:gd name="T29" fmla="*/ 10 h 17"/>
                <a:gd name="T30" fmla="*/ 10 w 17"/>
                <a:gd name="T31" fmla="*/ 11 h 17"/>
                <a:gd name="T32" fmla="*/ 10 w 17"/>
                <a:gd name="T33" fmla="*/ 14 h 17"/>
                <a:gd name="T34" fmla="*/ 7 w 17"/>
                <a:gd name="T35" fmla="*/ 14 h 17"/>
                <a:gd name="T36" fmla="*/ 7 w 17"/>
                <a:gd name="T37" fmla="*/ 11 h 17"/>
                <a:gd name="T38" fmla="*/ 6 w 17"/>
                <a:gd name="T39" fmla="*/ 10 h 17"/>
                <a:gd name="T40" fmla="*/ 3 w 17"/>
                <a:gd name="T41" fmla="*/ 10 h 17"/>
                <a:gd name="T42" fmla="*/ 3 w 17"/>
                <a:gd name="T43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3" y="7"/>
                  </a:moveTo>
                  <a:cubicBezTo>
                    <a:pt x="6" y="7"/>
                    <a:pt x="6" y="7"/>
                    <a:pt x="6" y="7"/>
                  </a:cubicBezTo>
                  <a:cubicBezTo>
                    <a:pt x="7" y="7"/>
                    <a:pt x="7" y="7"/>
                    <a:pt x="7" y="6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7"/>
                    <a:pt x="11" y="7"/>
                    <a:pt x="11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0" y="11"/>
                    <a:pt x="10" y="11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0"/>
                    <a:pt x="6" y="10"/>
                  </a:cubicBezTo>
                  <a:cubicBezTo>
                    <a:pt x="3" y="10"/>
                    <a:pt x="3" y="10"/>
                    <a:pt x="3" y="10"/>
                  </a:cubicBezTo>
                  <a:lnTo>
                    <a:pt x="3" y="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202">
              <a:extLst>
                <a:ext uri="{FF2B5EF4-FFF2-40B4-BE49-F238E27FC236}">
                  <a16:creationId xmlns:a16="http://schemas.microsoft.com/office/drawing/2014/main" id="{BBE4F2A5-C24D-4388-8884-F88C37814230}"/>
                </a:ext>
              </a:extLst>
            </p:cNvPr>
            <p:cNvSpPr/>
            <p:nvPr/>
          </p:nvSpPr>
          <p:spPr bwMode="auto">
            <a:xfrm>
              <a:off x="9639266" y="1727978"/>
              <a:ext cx="246064" cy="180781"/>
            </a:xfrm>
            <a:custGeom>
              <a:avLst/>
              <a:gdLst>
                <a:gd name="T0" fmla="*/ 7 w 16"/>
                <a:gd name="T1" fmla="*/ 1 h 12"/>
                <a:gd name="T2" fmla="*/ 1 w 16"/>
                <a:gd name="T3" fmla="*/ 11 h 12"/>
                <a:gd name="T4" fmla="*/ 2 w 16"/>
                <a:gd name="T5" fmla="*/ 12 h 12"/>
                <a:gd name="T6" fmla="*/ 16 w 16"/>
                <a:gd name="T7" fmla="*/ 3 h 12"/>
                <a:gd name="T8" fmla="*/ 7 w 16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2">
                  <a:moveTo>
                    <a:pt x="7" y="1"/>
                  </a:moveTo>
                  <a:cubicBezTo>
                    <a:pt x="3" y="2"/>
                    <a:pt x="0" y="6"/>
                    <a:pt x="1" y="1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4" y="1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203">
              <a:extLst>
                <a:ext uri="{FF2B5EF4-FFF2-40B4-BE49-F238E27FC236}">
                  <a16:creationId xmlns:a16="http://schemas.microsoft.com/office/drawing/2014/main" id="{51531B5A-A132-4961-BBE8-0077265F9AD6}"/>
                </a:ext>
              </a:extLst>
            </p:cNvPr>
            <p:cNvSpPr/>
            <p:nvPr/>
          </p:nvSpPr>
          <p:spPr bwMode="auto">
            <a:xfrm>
              <a:off x="9684463" y="1803305"/>
              <a:ext cx="246064" cy="200867"/>
            </a:xfrm>
            <a:custGeom>
              <a:avLst/>
              <a:gdLst>
                <a:gd name="T0" fmla="*/ 14 w 16"/>
                <a:gd name="T1" fmla="*/ 0 h 13"/>
                <a:gd name="T2" fmla="*/ 0 w 16"/>
                <a:gd name="T3" fmla="*/ 9 h 13"/>
                <a:gd name="T4" fmla="*/ 9 w 16"/>
                <a:gd name="T5" fmla="*/ 12 h 13"/>
                <a:gd name="T6" fmla="*/ 15 w 16"/>
                <a:gd name="T7" fmla="*/ 1 h 13"/>
                <a:gd name="T8" fmla="*/ 14 w 1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3">
                  <a:moveTo>
                    <a:pt x="14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2" y="11"/>
                    <a:pt x="5" y="13"/>
                    <a:pt x="9" y="12"/>
                  </a:cubicBezTo>
                  <a:cubicBezTo>
                    <a:pt x="13" y="10"/>
                    <a:pt x="16" y="6"/>
                    <a:pt x="15" y="1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204">
              <a:extLst>
                <a:ext uri="{FF2B5EF4-FFF2-40B4-BE49-F238E27FC236}">
                  <a16:creationId xmlns:a16="http://schemas.microsoft.com/office/drawing/2014/main" id="{50F5E53F-6F92-423A-A188-8F53C84CAD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79190" y="1712914"/>
              <a:ext cx="306324" cy="291258"/>
            </a:xfrm>
            <a:custGeom>
              <a:avLst/>
              <a:gdLst>
                <a:gd name="T0" fmla="*/ 1 w 20"/>
                <a:gd name="T1" fmla="*/ 12 h 19"/>
                <a:gd name="T2" fmla="*/ 4 w 20"/>
                <a:gd name="T3" fmla="*/ 12 h 19"/>
                <a:gd name="T4" fmla="*/ 1 w 20"/>
                <a:gd name="T5" fmla="*/ 14 h 19"/>
                <a:gd name="T6" fmla="*/ 5 w 20"/>
                <a:gd name="T7" fmla="*/ 13 h 19"/>
                <a:gd name="T8" fmla="*/ 3 w 20"/>
                <a:gd name="T9" fmla="*/ 17 h 19"/>
                <a:gd name="T10" fmla="*/ 6 w 20"/>
                <a:gd name="T11" fmla="*/ 15 h 19"/>
                <a:gd name="T12" fmla="*/ 6 w 20"/>
                <a:gd name="T13" fmla="*/ 18 h 19"/>
                <a:gd name="T14" fmla="*/ 8 w 20"/>
                <a:gd name="T15" fmla="*/ 16 h 19"/>
                <a:gd name="T16" fmla="*/ 9 w 20"/>
                <a:gd name="T17" fmla="*/ 19 h 19"/>
                <a:gd name="T18" fmla="*/ 9 w 20"/>
                <a:gd name="T19" fmla="*/ 19 h 19"/>
                <a:gd name="T20" fmla="*/ 11 w 20"/>
                <a:gd name="T21" fmla="*/ 19 h 19"/>
                <a:gd name="T22" fmla="*/ 12 w 20"/>
                <a:gd name="T23" fmla="*/ 19 h 19"/>
                <a:gd name="T24" fmla="*/ 14 w 20"/>
                <a:gd name="T25" fmla="*/ 18 h 19"/>
                <a:gd name="T26" fmla="*/ 15 w 20"/>
                <a:gd name="T27" fmla="*/ 18 h 19"/>
                <a:gd name="T28" fmla="*/ 16 w 20"/>
                <a:gd name="T29" fmla="*/ 17 h 19"/>
                <a:gd name="T30" fmla="*/ 17 w 20"/>
                <a:gd name="T31" fmla="*/ 16 h 19"/>
                <a:gd name="T32" fmla="*/ 18 w 20"/>
                <a:gd name="T33" fmla="*/ 14 h 19"/>
                <a:gd name="T34" fmla="*/ 19 w 20"/>
                <a:gd name="T35" fmla="*/ 13 h 19"/>
                <a:gd name="T36" fmla="*/ 19 w 20"/>
                <a:gd name="T37" fmla="*/ 12 h 19"/>
                <a:gd name="T38" fmla="*/ 20 w 20"/>
                <a:gd name="T39" fmla="*/ 11 h 19"/>
                <a:gd name="T40" fmla="*/ 17 w 20"/>
                <a:gd name="T41" fmla="*/ 10 h 19"/>
                <a:gd name="T42" fmla="*/ 20 w 20"/>
                <a:gd name="T43" fmla="*/ 8 h 19"/>
                <a:gd name="T44" fmla="*/ 16 w 20"/>
                <a:gd name="T45" fmla="*/ 8 h 19"/>
                <a:gd name="T46" fmla="*/ 19 w 20"/>
                <a:gd name="T47" fmla="*/ 5 h 19"/>
                <a:gd name="T48" fmla="*/ 15 w 20"/>
                <a:gd name="T49" fmla="*/ 6 h 19"/>
                <a:gd name="T50" fmla="*/ 17 w 20"/>
                <a:gd name="T51" fmla="*/ 3 h 19"/>
                <a:gd name="T52" fmla="*/ 14 w 20"/>
                <a:gd name="T53" fmla="*/ 4 h 19"/>
                <a:gd name="T54" fmla="*/ 15 w 20"/>
                <a:gd name="T55" fmla="*/ 1 h 19"/>
                <a:gd name="T56" fmla="*/ 12 w 20"/>
                <a:gd name="T57" fmla="*/ 3 h 19"/>
                <a:gd name="T58" fmla="*/ 12 w 20"/>
                <a:gd name="T59" fmla="*/ 0 h 19"/>
                <a:gd name="T60" fmla="*/ 10 w 20"/>
                <a:gd name="T61" fmla="*/ 3 h 19"/>
                <a:gd name="T62" fmla="*/ 9 w 20"/>
                <a:gd name="T63" fmla="*/ 0 h 19"/>
                <a:gd name="T64" fmla="*/ 8 w 20"/>
                <a:gd name="T65" fmla="*/ 3 h 19"/>
                <a:gd name="T66" fmla="*/ 6 w 20"/>
                <a:gd name="T67" fmla="*/ 1 h 19"/>
                <a:gd name="T68" fmla="*/ 6 w 20"/>
                <a:gd name="T69" fmla="*/ 4 h 19"/>
                <a:gd name="T70" fmla="*/ 3 w 20"/>
                <a:gd name="T71" fmla="*/ 3 h 19"/>
                <a:gd name="T72" fmla="*/ 5 w 20"/>
                <a:gd name="T73" fmla="*/ 6 h 19"/>
                <a:gd name="T74" fmla="*/ 1 w 20"/>
                <a:gd name="T75" fmla="*/ 5 h 19"/>
                <a:gd name="T76" fmla="*/ 4 w 20"/>
                <a:gd name="T77" fmla="*/ 8 h 19"/>
                <a:gd name="T78" fmla="*/ 1 w 20"/>
                <a:gd name="T79" fmla="*/ 8 h 19"/>
                <a:gd name="T80" fmla="*/ 1 w 20"/>
                <a:gd name="T81" fmla="*/ 9 h 19"/>
                <a:gd name="T82" fmla="*/ 1 w 20"/>
                <a:gd name="T83" fmla="*/ 11 h 19"/>
                <a:gd name="T84" fmla="*/ 5 w 20"/>
                <a:gd name="T85" fmla="*/ 10 h 19"/>
                <a:gd name="T86" fmla="*/ 15 w 20"/>
                <a:gd name="T87" fmla="*/ 10 h 19"/>
                <a:gd name="T88" fmla="*/ 5 w 20"/>
                <a:gd name="T8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" h="19">
                  <a:moveTo>
                    <a:pt x="0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" y="11"/>
                    <a:pt x="1" y="11"/>
                    <a:pt x="1" y="11"/>
                  </a:cubicBezTo>
                  <a:lnTo>
                    <a:pt x="0" y="11"/>
                  </a:lnTo>
                  <a:close/>
                  <a:moveTo>
                    <a:pt x="5" y="10"/>
                  </a:moveTo>
                  <a:cubicBezTo>
                    <a:pt x="5" y="7"/>
                    <a:pt x="8" y="5"/>
                    <a:pt x="10" y="5"/>
                  </a:cubicBezTo>
                  <a:cubicBezTo>
                    <a:pt x="13" y="5"/>
                    <a:pt x="15" y="7"/>
                    <a:pt x="15" y="10"/>
                  </a:cubicBezTo>
                  <a:cubicBezTo>
                    <a:pt x="15" y="12"/>
                    <a:pt x="13" y="14"/>
                    <a:pt x="10" y="14"/>
                  </a:cubicBezTo>
                  <a:cubicBezTo>
                    <a:pt x="8" y="14"/>
                    <a:pt x="5" y="12"/>
                    <a:pt x="5" y="1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3FC1DC66-83DB-4EE1-9C71-61D65C0D50CF}"/>
              </a:ext>
            </a:extLst>
          </p:cNvPr>
          <p:cNvGrpSpPr/>
          <p:nvPr/>
        </p:nvGrpSpPr>
        <p:grpSpPr>
          <a:xfrm>
            <a:off x="775653" y="4980101"/>
            <a:ext cx="4584794" cy="1281272"/>
            <a:chOff x="5180013" y="2817684"/>
            <a:chExt cx="5845238" cy="1461312"/>
          </a:xfrm>
        </p:grpSpPr>
        <p:sp>
          <p:nvSpPr>
            <p:cNvPr id="44" name="Freeform 206">
              <a:extLst>
                <a:ext uri="{FF2B5EF4-FFF2-40B4-BE49-F238E27FC236}">
                  <a16:creationId xmlns:a16="http://schemas.microsoft.com/office/drawing/2014/main" id="{FBE03942-F582-44D6-B16C-1A7FC334263A}"/>
                </a:ext>
              </a:extLst>
            </p:cNvPr>
            <p:cNvSpPr/>
            <p:nvPr/>
          </p:nvSpPr>
          <p:spPr bwMode="auto">
            <a:xfrm>
              <a:off x="6962712" y="2817684"/>
              <a:ext cx="1461311" cy="1014380"/>
            </a:xfrm>
            <a:custGeom>
              <a:avLst/>
              <a:gdLst>
                <a:gd name="T0" fmla="*/ 5 w 95"/>
                <a:gd name="T1" fmla="*/ 66 h 66"/>
                <a:gd name="T2" fmla="*/ 2 w 95"/>
                <a:gd name="T3" fmla="*/ 65 h 66"/>
                <a:gd name="T4" fmla="*/ 0 w 95"/>
                <a:gd name="T5" fmla="*/ 62 h 66"/>
                <a:gd name="T6" fmla="*/ 0 w 95"/>
                <a:gd name="T7" fmla="*/ 21 h 66"/>
                <a:gd name="T8" fmla="*/ 34 w 95"/>
                <a:gd name="T9" fmla="*/ 21 h 66"/>
                <a:gd name="T10" fmla="*/ 54 w 95"/>
                <a:gd name="T11" fmla="*/ 2 h 66"/>
                <a:gd name="T12" fmla="*/ 58 w 95"/>
                <a:gd name="T13" fmla="*/ 0 h 66"/>
                <a:gd name="T14" fmla="*/ 63 w 95"/>
                <a:gd name="T15" fmla="*/ 2 h 66"/>
                <a:gd name="T16" fmla="*/ 65 w 95"/>
                <a:gd name="T17" fmla="*/ 6 h 66"/>
                <a:gd name="T18" fmla="*/ 63 w 95"/>
                <a:gd name="T19" fmla="*/ 10 h 66"/>
                <a:gd name="T20" fmla="*/ 51 w 95"/>
                <a:gd name="T21" fmla="*/ 21 h 66"/>
                <a:gd name="T22" fmla="*/ 85 w 95"/>
                <a:gd name="T23" fmla="*/ 21 h 66"/>
                <a:gd name="T24" fmla="*/ 89 w 95"/>
                <a:gd name="T25" fmla="*/ 23 h 66"/>
                <a:gd name="T26" fmla="*/ 90 w 95"/>
                <a:gd name="T27" fmla="*/ 27 h 66"/>
                <a:gd name="T28" fmla="*/ 89 w 95"/>
                <a:gd name="T29" fmla="*/ 30 h 66"/>
                <a:gd name="T30" fmla="*/ 85 w 95"/>
                <a:gd name="T31" fmla="*/ 32 h 66"/>
                <a:gd name="T32" fmla="*/ 63 w 95"/>
                <a:gd name="T33" fmla="*/ 32 h 66"/>
                <a:gd name="T34" fmla="*/ 63 w 95"/>
                <a:gd name="T35" fmla="*/ 33 h 66"/>
                <a:gd name="T36" fmla="*/ 90 w 95"/>
                <a:gd name="T37" fmla="*/ 33 h 66"/>
                <a:gd name="T38" fmla="*/ 94 w 95"/>
                <a:gd name="T39" fmla="*/ 35 h 66"/>
                <a:gd name="T40" fmla="*/ 95 w 95"/>
                <a:gd name="T41" fmla="*/ 38 h 66"/>
                <a:gd name="T42" fmla="*/ 94 w 95"/>
                <a:gd name="T43" fmla="*/ 42 h 66"/>
                <a:gd name="T44" fmla="*/ 90 w 95"/>
                <a:gd name="T45" fmla="*/ 43 h 66"/>
                <a:gd name="T46" fmla="*/ 63 w 95"/>
                <a:gd name="T47" fmla="*/ 43 h 66"/>
                <a:gd name="T48" fmla="*/ 63 w 95"/>
                <a:gd name="T49" fmla="*/ 45 h 66"/>
                <a:gd name="T50" fmla="*/ 87 w 95"/>
                <a:gd name="T51" fmla="*/ 45 h 66"/>
                <a:gd name="T52" fmla="*/ 91 w 95"/>
                <a:gd name="T53" fmla="*/ 46 h 66"/>
                <a:gd name="T54" fmla="*/ 93 w 95"/>
                <a:gd name="T55" fmla="*/ 50 h 66"/>
                <a:gd name="T56" fmla="*/ 91 w 95"/>
                <a:gd name="T57" fmla="*/ 54 h 66"/>
                <a:gd name="T58" fmla="*/ 87 w 95"/>
                <a:gd name="T59" fmla="*/ 55 h 66"/>
                <a:gd name="T60" fmla="*/ 63 w 95"/>
                <a:gd name="T61" fmla="*/ 55 h 66"/>
                <a:gd name="T62" fmla="*/ 63 w 95"/>
                <a:gd name="T63" fmla="*/ 57 h 66"/>
                <a:gd name="T64" fmla="*/ 83 w 95"/>
                <a:gd name="T65" fmla="*/ 57 h 66"/>
                <a:gd name="T66" fmla="*/ 88 w 95"/>
                <a:gd name="T67" fmla="*/ 61 h 66"/>
                <a:gd name="T68" fmla="*/ 87 w 95"/>
                <a:gd name="T69" fmla="*/ 65 h 66"/>
                <a:gd name="T70" fmla="*/ 83 w 95"/>
                <a:gd name="T71" fmla="*/ 66 h 66"/>
                <a:gd name="T72" fmla="*/ 5 w 95"/>
                <a:gd name="T7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" h="66">
                  <a:moveTo>
                    <a:pt x="5" y="66"/>
                  </a:moveTo>
                  <a:cubicBezTo>
                    <a:pt x="4" y="66"/>
                    <a:pt x="3" y="66"/>
                    <a:pt x="2" y="65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5" y="1"/>
                    <a:pt x="57" y="0"/>
                    <a:pt x="58" y="0"/>
                  </a:cubicBezTo>
                  <a:cubicBezTo>
                    <a:pt x="60" y="0"/>
                    <a:pt x="62" y="1"/>
                    <a:pt x="63" y="2"/>
                  </a:cubicBezTo>
                  <a:cubicBezTo>
                    <a:pt x="64" y="3"/>
                    <a:pt x="65" y="5"/>
                    <a:pt x="65" y="6"/>
                  </a:cubicBezTo>
                  <a:cubicBezTo>
                    <a:pt x="65" y="8"/>
                    <a:pt x="64" y="9"/>
                    <a:pt x="63" y="10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6" y="21"/>
                    <a:pt x="88" y="22"/>
                    <a:pt x="89" y="23"/>
                  </a:cubicBezTo>
                  <a:cubicBezTo>
                    <a:pt x="90" y="24"/>
                    <a:pt x="90" y="25"/>
                    <a:pt x="90" y="27"/>
                  </a:cubicBezTo>
                  <a:cubicBezTo>
                    <a:pt x="90" y="28"/>
                    <a:pt x="90" y="29"/>
                    <a:pt x="89" y="30"/>
                  </a:cubicBezTo>
                  <a:cubicBezTo>
                    <a:pt x="88" y="31"/>
                    <a:pt x="87" y="32"/>
                    <a:pt x="85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1" y="33"/>
                    <a:pt x="93" y="34"/>
                    <a:pt x="94" y="35"/>
                  </a:cubicBezTo>
                  <a:cubicBezTo>
                    <a:pt x="94" y="35"/>
                    <a:pt x="95" y="37"/>
                    <a:pt x="95" y="38"/>
                  </a:cubicBezTo>
                  <a:cubicBezTo>
                    <a:pt x="95" y="40"/>
                    <a:pt x="95" y="41"/>
                    <a:pt x="94" y="42"/>
                  </a:cubicBezTo>
                  <a:cubicBezTo>
                    <a:pt x="92" y="43"/>
                    <a:pt x="91" y="43"/>
                    <a:pt x="90" y="43"/>
                  </a:cubicBezTo>
                  <a:cubicBezTo>
                    <a:pt x="63" y="43"/>
                    <a:pt x="63" y="43"/>
                    <a:pt x="63" y="43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87" y="45"/>
                    <a:pt x="87" y="45"/>
                    <a:pt x="87" y="45"/>
                  </a:cubicBezTo>
                  <a:cubicBezTo>
                    <a:pt x="89" y="45"/>
                    <a:pt x="91" y="45"/>
                    <a:pt x="91" y="46"/>
                  </a:cubicBezTo>
                  <a:cubicBezTo>
                    <a:pt x="92" y="47"/>
                    <a:pt x="93" y="49"/>
                    <a:pt x="93" y="50"/>
                  </a:cubicBezTo>
                  <a:cubicBezTo>
                    <a:pt x="93" y="51"/>
                    <a:pt x="92" y="53"/>
                    <a:pt x="91" y="54"/>
                  </a:cubicBezTo>
                  <a:cubicBezTo>
                    <a:pt x="90" y="55"/>
                    <a:pt x="89" y="55"/>
                    <a:pt x="87" y="55"/>
                  </a:cubicBezTo>
                  <a:cubicBezTo>
                    <a:pt x="63" y="55"/>
                    <a:pt x="63" y="55"/>
                    <a:pt x="63" y="55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4" y="57"/>
                    <a:pt x="88" y="58"/>
                    <a:pt x="88" y="61"/>
                  </a:cubicBezTo>
                  <a:cubicBezTo>
                    <a:pt x="88" y="63"/>
                    <a:pt x="88" y="64"/>
                    <a:pt x="87" y="65"/>
                  </a:cubicBezTo>
                  <a:cubicBezTo>
                    <a:pt x="86" y="66"/>
                    <a:pt x="85" y="66"/>
                    <a:pt x="83" y="66"/>
                  </a:cubicBezTo>
                  <a:lnTo>
                    <a:pt x="5" y="66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207">
              <a:extLst>
                <a:ext uri="{FF2B5EF4-FFF2-40B4-BE49-F238E27FC236}">
                  <a16:creationId xmlns:a16="http://schemas.microsoft.com/office/drawing/2014/main" id="{ADC199DC-05B7-4DB0-9D4C-5AFAF59CA2C5}"/>
                </a:ext>
              </a:extLst>
            </p:cNvPr>
            <p:cNvSpPr/>
            <p:nvPr/>
          </p:nvSpPr>
          <p:spPr bwMode="auto">
            <a:xfrm>
              <a:off x="6028679" y="2817684"/>
              <a:ext cx="306324" cy="1461311"/>
            </a:xfrm>
            <a:custGeom>
              <a:avLst/>
              <a:gdLst>
                <a:gd name="T0" fmla="*/ 0 w 20"/>
                <a:gd name="T1" fmla="*/ 10 h 95"/>
                <a:gd name="T2" fmla="*/ 5 w 20"/>
                <a:gd name="T3" fmla="*/ 18 h 95"/>
                <a:gd name="T4" fmla="*/ 5 w 20"/>
                <a:gd name="T5" fmla="*/ 76 h 95"/>
                <a:gd name="T6" fmla="*/ 0 w 20"/>
                <a:gd name="T7" fmla="*/ 85 h 95"/>
                <a:gd name="T8" fmla="*/ 2 w 20"/>
                <a:gd name="T9" fmla="*/ 90 h 95"/>
                <a:gd name="T10" fmla="*/ 2 w 20"/>
                <a:gd name="T11" fmla="*/ 90 h 95"/>
                <a:gd name="T12" fmla="*/ 5 w 20"/>
                <a:gd name="T13" fmla="*/ 84 h 95"/>
                <a:gd name="T14" fmla="*/ 10 w 20"/>
                <a:gd name="T15" fmla="*/ 83 h 95"/>
                <a:gd name="T16" fmla="*/ 11 w 20"/>
                <a:gd name="T17" fmla="*/ 84 h 95"/>
                <a:gd name="T18" fmla="*/ 13 w 20"/>
                <a:gd name="T19" fmla="*/ 88 h 95"/>
                <a:gd name="T20" fmla="*/ 9 w 20"/>
                <a:gd name="T21" fmla="*/ 94 h 95"/>
                <a:gd name="T22" fmla="*/ 9 w 20"/>
                <a:gd name="T23" fmla="*/ 95 h 95"/>
                <a:gd name="T24" fmla="*/ 10 w 20"/>
                <a:gd name="T25" fmla="*/ 95 h 95"/>
                <a:gd name="T26" fmla="*/ 20 w 20"/>
                <a:gd name="T27" fmla="*/ 85 h 95"/>
                <a:gd name="T28" fmla="*/ 15 w 20"/>
                <a:gd name="T29" fmla="*/ 76 h 95"/>
                <a:gd name="T30" fmla="*/ 15 w 20"/>
                <a:gd name="T31" fmla="*/ 18 h 95"/>
                <a:gd name="T32" fmla="*/ 20 w 20"/>
                <a:gd name="T33" fmla="*/ 10 h 95"/>
                <a:gd name="T34" fmla="*/ 18 w 20"/>
                <a:gd name="T35" fmla="*/ 4 h 95"/>
                <a:gd name="T36" fmla="*/ 18 w 20"/>
                <a:gd name="T37" fmla="*/ 4 h 95"/>
                <a:gd name="T38" fmla="*/ 15 w 20"/>
                <a:gd name="T39" fmla="*/ 10 h 95"/>
                <a:gd name="T40" fmla="*/ 10 w 20"/>
                <a:gd name="T41" fmla="*/ 11 h 95"/>
                <a:gd name="T42" fmla="*/ 9 w 20"/>
                <a:gd name="T43" fmla="*/ 11 h 95"/>
                <a:gd name="T44" fmla="*/ 7 w 20"/>
                <a:gd name="T45" fmla="*/ 6 h 95"/>
                <a:gd name="T46" fmla="*/ 11 w 20"/>
                <a:gd name="T47" fmla="*/ 0 h 95"/>
                <a:gd name="T48" fmla="*/ 11 w 20"/>
                <a:gd name="T49" fmla="*/ 0 h 95"/>
                <a:gd name="T50" fmla="*/ 10 w 20"/>
                <a:gd name="T51" fmla="*/ 0 h 95"/>
                <a:gd name="T52" fmla="*/ 0 w 20"/>
                <a:gd name="T53" fmla="*/ 1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" h="95">
                  <a:moveTo>
                    <a:pt x="0" y="10"/>
                  </a:moveTo>
                  <a:cubicBezTo>
                    <a:pt x="0" y="13"/>
                    <a:pt x="3" y="16"/>
                    <a:pt x="5" y="18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3" y="78"/>
                    <a:pt x="0" y="81"/>
                    <a:pt x="0" y="85"/>
                  </a:cubicBezTo>
                  <a:cubicBezTo>
                    <a:pt x="0" y="87"/>
                    <a:pt x="1" y="89"/>
                    <a:pt x="2" y="90"/>
                  </a:cubicBezTo>
                  <a:cubicBezTo>
                    <a:pt x="2" y="90"/>
                    <a:pt x="2" y="90"/>
                    <a:pt x="2" y="90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6" y="83"/>
                    <a:pt x="8" y="82"/>
                    <a:pt x="10" y="83"/>
                  </a:cubicBezTo>
                  <a:cubicBezTo>
                    <a:pt x="11" y="84"/>
                    <a:pt x="11" y="84"/>
                    <a:pt x="11" y="84"/>
                  </a:cubicBezTo>
                  <a:cubicBezTo>
                    <a:pt x="13" y="85"/>
                    <a:pt x="14" y="87"/>
                    <a:pt x="13" y="88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9" y="95"/>
                    <a:pt x="9" y="95"/>
                    <a:pt x="9" y="95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15" y="95"/>
                    <a:pt x="20" y="90"/>
                    <a:pt x="20" y="85"/>
                  </a:cubicBezTo>
                  <a:cubicBezTo>
                    <a:pt x="20" y="81"/>
                    <a:pt x="18" y="78"/>
                    <a:pt x="15" y="76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8" y="16"/>
                    <a:pt x="20" y="13"/>
                    <a:pt x="20" y="10"/>
                  </a:cubicBezTo>
                  <a:cubicBezTo>
                    <a:pt x="20" y="8"/>
                    <a:pt x="19" y="6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2"/>
                    <a:pt x="11" y="12"/>
                    <a:pt x="1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7" y="10"/>
                    <a:pt x="6" y="8"/>
                    <a:pt x="7" y="6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208">
              <a:extLst>
                <a:ext uri="{FF2B5EF4-FFF2-40B4-BE49-F238E27FC236}">
                  <a16:creationId xmlns:a16="http://schemas.microsoft.com/office/drawing/2014/main" id="{86324F83-7B17-4853-9EEA-8E0143E5D1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0587" y="2817684"/>
              <a:ext cx="311344" cy="1461311"/>
            </a:xfrm>
            <a:custGeom>
              <a:avLst/>
              <a:gdLst>
                <a:gd name="T0" fmla="*/ 15 w 20"/>
                <a:gd name="T1" fmla="*/ 80 h 95"/>
                <a:gd name="T2" fmla="*/ 20 w 20"/>
                <a:gd name="T3" fmla="*/ 10 h 95"/>
                <a:gd name="T4" fmla="*/ 18 w 20"/>
                <a:gd name="T5" fmla="*/ 5 h 95"/>
                <a:gd name="T6" fmla="*/ 9 w 20"/>
                <a:gd name="T7" fmla="*/ 12 h 95"/>
                <a:gd name="T8" fmla="*/ 7 w 20"/>
                <a:gd name="T9" fmla="*/ 7 h 95"/>
                <a:gd name="T10" fmla="*/ 11 w 20"/>
                <a:gd name="T11" fmla="*/ 0 h 95"/>
                <a:gd name="T12" fmla="*/ 0 w 20"/>
                <a:gd name="T13" fmla="*/ 10 h 95"/>
                <a:gd name="T14" fmla="*/ 5 w 20"/>
                <a:gd name="T15" fmla="*/ 80 h 95"/>
                <a:gd name="T16" fmla="*/ 10 w 20"/>
                <a:gd name="T17" fmla="*/ 95 h 95"/>
                <a:gd name="T18" fmla="*/ 10 w 20"/>
                <a:gd name="T19" fmla="*/ 90 h 95"/>
                <a:gd name="T20" fmla="*/ 9 w 20"/>
                <a:gd name="T21" fmla="*/ 90 h 95"/>
                <a:gd name="T22" fmla="*/ 8 w 20"/>
                <a:gd name="T23" fmla="*/ 90 h 95"/>
                <a:gd name="T24" fmla="*/ 8 w 20"/>
                <a:gd name="T25" fmla="*/ 90 h 95"/>
                <a:gd name="T26" fmla="*/ 7 w 20"/>
                <a:gd name="T27" fmla="*/ 90 h 95"/>
                <a:gd name="T28" fmla="*/ 7 w 20"/>
                <a:gd name="T29" fmla="*/ 89 h 95"/>
                <a:gd name="T30" fmla="*/ 7 w 20"/>
                <a:gd name="T31" fmla="*/ 89 h 95"/>
                <a:gd name="T32" fmla="*/ 6 w 20"/>
                <a:gd name="T33" fmla="*/ 88 h 95"/>
                <a:gd name="T34" fmla="*/ 6 w 20"/>
                <a:gd name="T35" fmla="*/ 87 h 95"/>
                <a:gd name="T36" fmla="*/ 6 w 20"/>
                <a:gd name="T37" fmla="*/ 87 h 95"/>
                <a:gd name="T38" fmla="*/ 6 w 20"/>
                <a:gd name="T39" fmla="*/ 86 h 95"/>
                <a:gd name="T40" fmla="*/ 6 w 20"/>
                <a:gd name="T41" fmla="*/ 86 h 95"/>
                <a:gd name="T42" fmla="*/ 6 w 20"/>
                <a:gd name="T43" fmla="*/ 85 h 95"/>
                <a:gd name="T44" fmla="*/ 6 w 20"/>
                <a:gd name="T45" fmla="*/ 85 h 95"/>
                <a:gd name="T46" fmla="*/ 7 w 20"/>
                <a:gd name="T47" fmla="*/ 84 h 95"/>
                <a:gd name="T48" fmla="*/ 7 w 20"/>
                <a:gd name="T49" fmla="*/ 84 h 95"/>
                <a:gd name="T50" fmla="*/ 8 w 20"/>
                <a:gd name="T51" fmla="*/ 84 h 95"/>
                <a:gd name="T52" fmla="*/ 8 w 20"/>
                <a:gd name="T53" fmla="*/ 83 h 95"/>
                <a:gd name="T54" fmla="*/ 9 w 20"/>
                <a:gd name="T55" fmla="*/ 83 h 95"/>
                <a:gd name="T56" fmla="*/ 9 w 20"/>
                <a:gd name="T57" fmla="*/ 82 h 95"/>
                <a:gd name="T58" fmla="*/ 10 w 20"/>
                <a:gd name="T59" fmla="*/ 83 h 95"/>
                <a:gd name="T60" fmla="*/ 10 w 20"/>
                <a:gd name="T61" fmla="*/ 82 h 95"/>
                <a:gd name="T62" fmla="*/ 11 w 20"/>
                <a:gd name="T63" fmla="*/ 83 h 95"/>
                <a:gd name="T64" fmla="*/ 12 w 20"/>
                <a:gd name="T65" fmla="*/ 83 h 95"/>
                <a:gd name="T66" fmla="*/ 12 w 20"/>
                <a:gd name="T67" fmla="*/ 84 h 95"/>
                <a:gd name="T68" fmla="*/ 13 w 20"/>
                <a:gd name="T69" fmla="*/ 84 h 95"/>
                <a:gd name="T70" fmla="*/ 13 w 20"/>
                <a:gd name="T71" fmla="*/ 84 h 95"/>
                <a:gd name="T72" fmla="*/ 14 w 20"/>
                <a:gd name="T73" fmla="*/ 85 h 95"/>
                <a:gd name="T74" fmla="*/ 13 w 20"/>
                <a:gd name="T75" fmla="*/ 85 h 95"/>
                <a:gd name="T76" fmla="*/ 14 w 20"/>
                <a:gd name="T77" fmla="*/ 86 h 95"/>
                <a:gd name="T78" fmla="*/ 13 w 20"/>
                <a:gd name="T79" fmla="*/ 86 h 95"/>
                <a:gd name="T80" fmla="*/ 14 w 20"/>
                <a:gd name="T81" fmla="*/ 87 h 95"/>
                <a:gd name="T82" fmla="*/ 13 w 20"/>
                <a:gd name="T83" fmla="*/ 88 h 95"/>
                <a:gd name="T84" fmla="*/ 14 w 20"/>
                <a:gd name="T85" fmla="*/ 88 h 95"/>
                <a:gd name="T86" fmla="*/ 13 w 20"/>
                <a:gd name="T87" fmla="*/ 89 h 95"/>
                <a:gd name="T88" fmla="*/ 13 w 20"/>
                <a:gd name="T89" fmla="*/ 89 h 95"/>
                <a:gd name="T90" fmla="*/ 12 w 20"/>
                <a:gd name="T91" fmla="*/ 89 h 95"/>
                <a:gd name="T92" fmla="*/ 12 w 20"/>
                <a:gd name="T93" fmla="*/ 90 h 95"/>
                <a:gd name="T94" fmla="*/ 11 w 20"/>
                <a:gd name="T95" fmla="*/ 90 h 95"/>
                <a:gd name="T96" fmla="*/ 10 w 20"/>
                <a:gd name="T97" fmla="*/ 91 h 95"/>
                <a:gd name="T98" fmla="*/ 10 w 20"/>
                <a:gd name="T99" fmla="*/ 9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" h="95">
                  <a:moveTo>
                    <a:pt x="18" y="86"/>
                  </a:moveTo>
                  <a:cubicBezTo>
                    <a:pt x="18" y="84"/>
                    <a:pt x="16" y="81"/>
                    <a:pt x="15" y="8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8" y="17"/>
                    <a:pt x="20" y="14"/>
                    <a:pt x="20" y="10"/>
                  </a:cubicBezTo>
                  <a:cubicBezTo>
                    <a:pt x="20" y="8"/>
                    <a:pt x="19" y="6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3"/>
                    <a:pt x="11" y="13"/>
                    <a:pt x="9" y="12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0"/>
                    <a:pt x="6" y="8"/>
                    <a:pt x="7" y="7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14"/>
                    <a:pt x="2" y="17"/>
                    <a:pt x="5" y="19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2" y="81"/>
                    <a:pt x="1" y="84"/>
                    <a:pt x="1" y="86"/>
                  </a:cubicBezTo>
                  <a:cubicBezTo>
                    <a:pt x="1" y="91"/>
                    <a:pt x="5" y="95"/>
                    <a:pt x="10" y="95"/>
                  </a:cubicBezTo>
                  <a:cubicBezTo>
                    <a:pt x="14" y="95"/>
                    <a:pt x="18" y="91"/>
                    <a:pt x="18" y="86"/>
                  </a:cubicBezTo>
                  <a:close/>
                  <a:moveTo>
                    <a:pt x="10" y="90"/>
                  </a:moveTo>
                  <a:cubicBezTo>
                    <a:pt x="9" y="91"/>
                    <a:pt x="9" y="91"/>
                    <a:pt x="9" y="91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8" y="84"/>
                    <a:pt x="8" y="84"/>
                    <a:pt x="8" y="84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83"/>
                    <a:pt x="9" y="83"/>
                    <a:pt x="9" y="83"/>
                  </a:cubicBezTo>
                  <a:cubicBezTo>
                    <a:pt x="9" y="83"/>
                    <a:pt x="9" y="83"/>
                    <a:pt x="9" y="83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10" y="83"/>
                    <a:pt x="10" y="83"/>
                    <a:pt x="10" y="83"/>
                  </a:cubicBezTo>
                  <a:cubicBezTo>
                    <a:pt x="10" y="83"/>
                    <a:pt x="10" y="83"/>
                    <a:pt x="10" y="83"/>
                  </a:cubicBezTo>
                  <a:cubicBezTo>
                    <a:pt x="10" y="83"/>
                    <a:pt x="10" y="83"/>
                    <a:pt x="10" y="83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3" y="84"/>
                    <a:pt x="13" y="84"/>
                    <a:pt x="13" y="84"/>
                  </a:cubicBezTo>
                  <a:cubicBezTo>
                    <a:pt x="13" y="84"/>
                    <a:pt x="13" y="84"/>
                    <a:pt x="13" y="84"/>
                  </a:cubicBezTo>
                  <a:cubicBezTo>
                    <a:pt x="13" y="84"/>
                    <a:pt x="13" y="84"/>
                    <a:pt x="13" y="84"/>
                  </a:cubicBezTo>
                  <a:cubicBezTo>
                    <a:pt x="13" y="84"/>
                    <a:pt x="13" y="84"/>
                    <a:pt x="13" y="84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12" y="89"/>
                    <a:pt x="12" y="89"/>
                    <a:pt x="12" y="89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0" y="90"/>
                    <a:pt x="10" y="90"/>
                    <a:pt x="10" y="9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209">
              <a:extLst>
                <a:ext uri="{FF2B5EF4-FFF2-40B4-BE49-F238E27FC236}">
                  <a16:creationId xmlns:a16="http://schemas.microsoft.com/office/drawing/2014/main" id="{480AF852-466D-49A6-910F-E3D45001E8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62712" y="3987738"/>
              <a:ext cx="2952749" cy="291258"/>
            </a:xfrm>
            <a:custGeom>
              <a:avLst/>
              <a:gdLst>
                <a:gd name="T0" fmla="*/ 185 w 192"/>
                <a:gd name="T1" fmla="*/ 0 h 19"/>
                <a:gd name="T2" fmla="*/ 181 w 192"/>
                <a:gd name="T3" fmla="*/ 0 h 19"/>
                <a:gd name="T4" fmla="*/ 177 w 192"/>
                <a:gd name="T5" fmla="*/ 0 h 19"/>
                <a:gd name="T6" fmla="*/ 174 w 192"/>
                <a:gd name="T7" fmla="*/ 0 h 19"/>
                <a:gd name="T8" fmla="*/ 170 w 192"/>
                <a:gd name="T9" fmla="*/ 0 h 19"/>
                <a:gd name="T10" fmla="*/ 166 w 192"/>
                <a:gd name="T11" fmla="*/ 0 h 19"/>
                <a:gd name="T12" fmla="*/ 163 w 192"/>
                <a:gd name="T13" fmla="*/ 0 h 19"/>
                <a:gd name="T14" fmla="*/ 159 w 192"/>
                <a:gd name="T15" fmla="*/ 0 h 19"/>
                <a:gd name="T16" fmla="*/ 157 w 192"/>
                <a:gd name="T17" fmla="*/ 0 h 19"/>
                <a:gd name="T18" fmla="*/ 153 w 192"/>
                <a:gd name="T19" fmla="*/ 0 h 19"/>
                <a:gd name="T20" fmla="*/ 149 w 192"/>
                <a:gd name="T21" fmla="*/ 0 h 19"/>
                <a:gd name="T22" fmla="*/ 146 w 192"/>
                <a:gd name="T23" fmla="*/ 0 h 19"/>
                <a:gd name="T24" fmla="*/ 142 w 192"/>
                <a:gd name="T25" fmla="*/ 0 h 19"/>
                <a:gd name="T26" fmla="*/ 138 w 192"/>
                <a:gd name="T27" fmla="*/ 0 h 19"/>
                <a:gd name="T28" fmla="*/ 135 w 192"/>
                <a:gd name="T29" fmla="*/ 0 h 19"/>
                <a:gd name="T30" fmla="*/ 131 w 192"/>
                <a:gd name="T31" fmla="*/ 0 h 19"/>
                <a:gd name="T32" fmla="*/ 128 w 192"/>
                <a:gd name="T33" fmla="*/ 0 h 19"/>
                <a:gd name="T34" fmla="*/ 124 w 192"/>
                <a:gd name="T35" fmla="*/ 0 h 19"/>
                <a:gd name="T36" fmla="*/ 120 w 192"/>
                <a:gd name="T37" fmla="*/ 0 h 19"/>
                <a:gd name="T38" fmla="*/ 117 w 192"/>
                <a:gd name="T39" fmla="*/ 0 h 19"/>
                <a:gd name="T40" fmla="*/ 113 w 192"/>
                <a:gd name="T41" fmla="*/ 0 h 19"/>
                <a:gd name="T42" fmla="*/ 110 w 192"/>
                <a:gd name="T43" fmla="*/ 0 h 19"/>
                <a:gd name="T44" fmla="*/ 106 w 192"/>
                <a:gd name="T45" fmla="*/ 0 h 19"/>
                <a:gd name="T46" fmla="*/ 102 w 192"/>
                <a:gd name="T47" fmla="*/ 0 h 19"/>
                <a:gd name="T48" fmla="*/ 99 w 192"/>
                <a:gd name="T49" fmla="*/ 0 h 19"/>
                <a:gd name="T50" fmla="*/ 95 w 192"/>
                <a:gd name="T51" fmla="*/ 0 h 19"/>
                <a:gd name="T52" fmla="*/ 91 w 192"/>
                <a:gd name="T53" fmla="*/ 0 h 19"/>
                <a:gd name="T54" fmla="*/ 88 w 192"/>
                <a:gd name="T55" fmla="*/ 0 h 19"/>
                <a:gd name="T56" fmla="*/ 84 w 192"/>
                <a:gd name="T57" fmla="*/ 0 h 19"/>
                <a:gd name="T58" fmla="*/ 81 w 192"/>
                <a:gd name="T59" fmla="*/ 0 h 19"/>
                <a:gd name="T60" fmla="*/ 77 w 192"/>
                <a:gd name="T61" fmla="*/ 0 h 19"/>
                <a:gd name="T62" fmla="*/ 73 w 192"/>
                <a:gd name="T63" fmla="*/ 0 h 19"/>
                <a:gd name="T64" fmla="*/ 70 w 192"/>
                <a:gd name="T65" fmla="*/ 0 h 19"/>
                <a:gd name="T66" fmla="*/ 66 w 192"/>
                <a:gd name="T67" fmla="*/ 0 h 19"/>
                <a:gd name="T68" fmla="*/ 63 w 192"/>
                <a:gd name="T69" fmla="*/ 0 h 19"/>
                <a:gd name="T70" fmla="*/ 59 w 192"/>
                <a:gd name="T71" fmla="*/ 0 h 19"/>
                <a:gd name="T72" fmla="*/ 55 w 192"/>
                <a:gd name="T73" fmla="*/ 0 h 19"/>
                <a:gd name="T74" fmla="*/ 52 w 192"/>
                <a:gd name="T75" fmla="*/ 0 h 19"/>
                <a:gd name="T76" fmla="*/ 48 w 192"/>
                <a:gd name="T77" fmla="*/ 0 h 19"/>
                <a:gd name="T78" fmla="*/ 45 w 192"/>
                <a:gd name="T79" fmla="*/ 0 h 19"/>
                <a:gd name="T80" fmla="*/ 41 w 192"/>
                <a:gd name="T81" fmla="*/ 0 h 19"/>
                <a:gd name="T82" fmla="*/ 37 w 192"/>
                <a:gd name="T83" fmla="*/ 0 h 19"/>
                <a:gd name="T84" fmla="*/ 35 w 192"/>
                <a:gd name="T85" fmla="*/ 0 h 19"/>
                <a:gd name="T86" fmla="*/ 31 w 192"/>
                <a:gd name="T87" fmla="*/ 0 h 19"/>
                <a:gd name="T88" fmla="*/ 27 w 192"/>
                <a:gd name="T89" fmla="*/ 0 h 19"/>
                <a:gd name="T90" fmla="*/ 24 w 192"/>
                <a:gd name="T91" fmla="*/ 0 h 19"/>
                <a:gd name="T92" fmla="*/ 20 w 192"/>
                <a:gd name="T93" fmla="*/ 0 h 19"/>
                <a:gd name="T94" fmla="*/ 16 w 192"/>
                <a:gd name="T95" fmla="*/ 0 h 19"/>
                <a:gd name="T96" fmla="*/ 13 w 192"/>
                <a:gd name="T97" fmla="*/ 0 h 19"/>
                <a:gd name="T98" fmla="*/ 9 w 192"/>
                <a:gd name="T99" fmla="*/ 0 h 19"/>
                <a:gd name="T100" fmla="*/ 6 w 192"/>
                <a:gd name="T101" fmla="*/ 0 h 19"/>
                <a:gd name="T102" fmla="*/ 192 w 192"/>
                <a:gd name="T103" fmla="*/ 0 h 19"/>
                <a:gd name="T104" fmla="*/ 10 w 192"/>
                <a:gd name="T105" fmla="*/ 5 h 19"/>
                <a:gd name="T106" fmla="*/ 88 w 192"/>
                <a:gd name="T107" fmla="*/ 14 h 19"/>
                <a:gd name="T108" fmla="*/ 109 w 192"/>
                <a:gd name="T109" fmla="*/ 10 h 19"/>
                <a:gd name="T110" fmla="*/ 183 w 192"/>
                <a:gd name="T111" fmla="*/ 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2" h="19">
                  <a:moveTo>
                    <a:pt x="186" y="0"/>
                  </a:moveTo>
                  <a:cubicBezTo>
                    <a:pt x="186" y="2"/>
                    <a:pt x="186" y="2"/>
                    <a:pt x="186" y="2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3" y="2"/>
                    <a:pt x="183" y="2"/>
                    <a:pt x="183" y="2"/>
                  </a:cubicBezTo>
                  <a:cubicBezTo>
                    <a:pt x="181" y="2"/>
                    <a:pt x="181" y="2"/>
                    <a:pt x="181" y="2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79" y="2"/>
                    <a:pt x="179" y="2"/>
                    <a:pt x="179" y="2"/>
                  </a:cubicBezTo>
                  <a:cubicBezTo>
                    <a:pt x="177" y="2"/>
                    <a:pt x="177" y="2"/>
                    <a:pt x="177" y="2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"/>
                    <a:pt x="176" y="2"/>
                    <a:pt x="176" y="2"/>
                  </a:cubicBezTo>
                  <a:cubicBezTo>
                    <a:pt x="174" y="2"/>
                    <a:pt x="174" y="2"/>
                    <a:pt x="174" y="2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2" y="2"/>
                    <a:pt x="172" y="2"/>
                    <a:pt x="172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2"/>
                    <a:pt x="168" y="2"/>
                    <a:pt x="168" y="2"/>
                  </a:cubicBezTo>
                  <a:cubicBezTo>
                    <a:pt x="166" y="2"/>
                    <a:pt x="166" y="2"/>
                    <a:pt x="166" y="2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63" y="2"/>
                    <a:pt x="163" y="2"/>
                    <a:pt x="163" y="2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159" y="2"/>
                    <a:pt x="159" y="2"/>
                    <a:pt x="159" y="2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7" y="2"/>
                    <a:pt x="157" y="2"/>
                    <a:pt x="157" y="2"/>
                  </a:cubicBezTo>
                  <a:cubicBezTo>
                    <a:pt x="157" y="2"/>
                    <a:pt x="157" y="2"/>
                    <a:pt x="157" y="2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54" y="2"/>
                    <a:pt x="154" y="2"/>
                    <a:pt x="154" y="2"/>
                  </a:cubicBezTo>
                  <a:cubicBezTo>
                    <a:pt x="153" y="2"/>
                    <a:pt x="153" y="2"/>
                    <a:pt x="153" y="2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0" y="2"/>
                    <a:pt x="150" y="2"/>
                    <a:pt x="150" y="2"/>
                  </a:cubicBezTo>
                  <a:cubicBezTo>
                    <a:pt x="149" y="2"/>
                    <a:pt x="149" y="2"/>
                    <a:pt x="149" y="2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7" y="2"/>
                    <a:pt x="147" y="2"/>
                    <a:pt x="147" y="2"/>
                  </a:cubicBezTo>
                  <a:cubicBezTo>
                    <a:pt x="146" y="2"/>
                    <a:pt x="146" y="2"/>
                    <a:pt x="146" y="2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42" y="2"/>
                    <a:pt x="142" y="2"/>
                    <a:pt x="142" y="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39" y="2"/>
                    <a:pt x="139" y="2"/>
                    <a:pt x="139" y="2"/>
                  </a:cubicBezTo>
                  <a:cubicBezTo>
                    <a:pt x="138" y="2"/>
                    <a:pt x="138" y="2"/>
                    <a:pt x="138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2"/>
                    <a:pt x="136" y="2"/>
                    <a:pt x="136" y="2"/>
                  </a:cubicBezTo>
                  <a:cubicBezTo>
                    <a:pt x="135" y="2"/>
                    <a:pt x="135" y="2"/>
                    <a:pt x="135" y="2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2"/>
                    <a:pt x="132" y="2"/>
                    <a:pt x="132" y="2"/>
                  </a:cubicBezTo>
                  <a:cubicBezTo>
                    <a:pt x="131" y="2"/>
                    <a:pt x="131" y="2"/>
                    <a:pt x="131" y="2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8" y="2"/>
                    <a:pt x="128" y="2"/>
                    <a:pt x="128" y="2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5" y="2"/>
                    <a:pt x="125" y="2"/>
                    <a:pt x="125" y="2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20" y="2"/>
                    <a:pt x="120" y="2"/>
                    <a:pt x="120" y="2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2"/>
                    <a:pt x="118" y="2"/>
                    <a:pt x="118" y="2"/>
                  </a:cubicBezTo>
                  <a:cubicBezTo>
                    <a:pt x="117" y="2"/>
                    <a:pt x="117" y="2"/>
                    <a:pt x="117" y="2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2"/>
                    <a:pt x="106" y="2"/>
                    <a:pt x="106" y="2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7" y="2"/>
                    <a:pt x="97" y="2"/>
                    <a:pt x="97" y="2"/>
                  </a:cubicBezTo>
                  <a:cubicBezTo>
                    <a:pt x="95" y="2"/>
                    <a:pt x="95" y="2"/>
                    <a:pt x="95" y="2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3" y="2"/>
                    <a:pt x="93" y="2"/>
                    <a:pt x="93" y="2"/>
                  </a:cubicBezTo>
                  <a:cubicBezTo>
                    <a:pt x="91" y="2"/>
                    <a:pt x="91" y="2"/>
                    <a:pt x="91" y="2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"/>
                    <a:pt x="90" y="2"/>
                    <a:pt x="90" y="2"/>
                  </a:cubicBezTo>
                  <a:cubicBezTo>
                    <a:pt x="88" y="2"/>
                    <a:pt x="88" y="2"/>
                    <a:pt x="88" y="2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2"/>
                    <a:pt x="86" y="2"/>
                    <a:pt x="86" y="2"/>
                  </a:cubicBezTo>
                  <a:cubicBezTo>
                    <a:pt x="84" y="2"/>
                    <a:pt x="84" y="2"/>
                    <a:pt x="84" y="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81" y="2"/>
                    <a:pt x="81" y="2"/>
                    <a:pt x="81" y="2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2"/>
                    <a:pt x="79" y="2"/>
                    <a:pt x="79" y="2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2"/>
                    <a:pt x="75" y="2"/>
                    <a:pt x="75" y="2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92" y="19"/>
                    <a:pt x="192" y="19"/>
                    <a:pt x="192" y="19"/>
                  </a:cubicBezTo>
                  <a:cubicBezTo>
                    <a:pt x="192" y="0"/>
                    <a:pt x="192" y="0"/>
                    <a:pt x="192" y="0"/>
                  </a:cubicBezTo>
                  <a:lnTo>
                    <a:pt x="186" y="0"/>
                  </a:lnTo>
                  <a:close/>
                  <a:moveTo>
                    <a:pt x="10" y="13"/>
                  </a:moveTo>
                  <a:cubicBezTo>
                    <a:pt x="8" y="13"/>
                    <a:pt x="6" y="11"/>
                    <a:pt x="6" y="9"/>
                  </a:cubicBezTo>
                  <a:cubicBezTo>
                    <a:pt x="6" y="7"/>
                    <a:pt x="8" y="5"/>
                    <a:pt x="10" y="5"/>
                  </a:cubicBezTo>
                  <a:cubicBezTo>
                    <a:pt x="12" y="5"/>
                    <a:pt x="13" y="7"/>
                    <a:pt x="13" y="9"/>
                  </a:cubicBezTo>
                  <a:cubicBezTo>
                    <a:pt x="13" y="11"/>
                    <a:pt x="12" y="13"/>
                    <a:pt x="10" y="13"/>
                  </a:cubicBezTo>
                  <a:close/>
                  <a:moveTo>
                    <a:pt x="104" y="14"/>
                  </a:moveTo>
                  <a:cubicBezTo>
                    <a:pt x="88" y="14"/>
                    <a:pt x="88" y="14"/>
                    <a:pt x="88" y="14"/>
                  </a:cubicBezTo>
                  <a:cubicBezTo>
                    <a:pt x="85" y="14"/>
                    <a:pt x="83" y="12"/>
                    <a:pt x="83" y="10"/>
                  </a:cubicBezTo>
                  <a:cubicBezTo>
                    <a:pt x="83" y="7"/>
                    <a:pt x="85" y="5"/>
                    <a:pt x="88" y="5"/>
                  </a:cubicBezTo>
                  <a:cubicBezTo>
                    <a:pt x="104" y="5"/>
                    <a:pt x="104" y="5"/>
                    <a:pt x="104" y="5"/>
                  </a:cubicBezTo>
                  <a:cubicBezTo>
                    <a:pt x="107" y="5"/>
                    <a:pt x="109" y="7"/>
                    <a:pt x="109" y="10"/>
                  </a:cubicBezTo>
                  <a:cubicBezTo>
                    <a:pt x="109" y="12"/>
                    <a:pt x="107" y="14"/>
                    <a:pt x="104" y="14"/>
                  </a:cubicBezTo>
                  <a:close/>
                  <a:moveTo>
                    <a:pt x="183" y="13"/>
                  </a:moveTo>
                  <a:cubicBezTo>
                    <a:pt x="181" y="13"/>
                    <a:pt x="179" y="11"/>
                    <a:pt x="179" y="9"/>
                  </a:cubicBezTo>
                  <a:cubicBezTo>
                    <a:pt x="179" y="7"/>
                    <a:pt x="181" y="5"/>
                    <a:pt x="183" y="5"/>
                  </a:cubicBezTo>
                  <a:cubicBezTo>
                    <a:pt x="185" y="5"/>
                    <a:pt x="186" y="7"/>
                    <a:pt x="186" y="9"/>
                  </a:cubicBezTo>
                  <a:cubicBezTo>
                    <a:pt x="186" y="11"/>
                    <a:pt x="185" y="13"/>
                    <a:pt x="183" y="13"/>
                  </a:cubicBez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210">
              <a:extLst>
                <a:ext uri="{FF2B5EF4-FFF2-40B4-BE49-F238E27FC236}">
                  <a16:creationId xmlns:a16="http://schemas.microsoft.com/office/drawing/2014/main" id="{1C3B1436-AF1B-46A9-962F-3CD62963EC21}"/>
                </a:ext>
              </a:extLst>
            </p:cNvPr>
            <p:cNvSpPr/>
            <p:nvPr/>
          </p:nvSpPr>
          <p:spPr bwMode="auto">
            <a:xfrm>
              <a:off x="8504366" y="3174225"/>
              <a:ext cx="90390" cy="45197"/>
            </a:xfrm>
            <a:custGeom>
              <a:avLst/>
              <a:gdLst>
                <a:gd name="T0" fmla="*/ 0 w 18"/>
                <a:gd name="T1" fmla="*/ 9 h 9"/>
                <a:gd name="T2" fmla="*/ 9 w 18"/>
                <a:gd name="T3" fmla="*/ 9 h 9"/>
                <a:gd name="T4" fmla="*/ 18 w 18"/>
                <a:gd name="T5" fmla="*/ 0 h 9"/>
                <a:gd name="T6" fmla="*/ 6 w 18"/>
                <a:gd name="T7" fmla="*/ 0 h 9"/>
                <a:gd name="T8" fmla="*/ 0 w 1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9"/>
                  </a:moveTo>
                  <a:lnTo>
                    <a:pt x="9" y="9"/>
                  </a:lnTo>
                  <a:lnTo>
                    <a:pt x="18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11">
              <a:extLst>
                <a:ext uri="{FF2B5EF4-FFF2-40B4-BE49-F238E27FC236}">
                  <a16:creationId xmlns:a16="http://schemas.microsoft.com/office/drawing/2014/main" id="{4CAA733A-1B80-4E39-94A9-03EE1096A20C}"/>
                </a:ext>
              </a:extLst>
            </p:cNvPr>
            <p:cNvSpPr/>
            <p:nvPr/>
          </p:nvSpPr>
          <p:spPr bwMode="auto">
            <a:xfrm>
              <a:off x="9147142" y="2928161"/>
              <a:ext cx="1878109" cy="1350834"/>
            </a:xfrm>
            <a:custGeom>
              <a:avLst/>
              <a:gdLst>
                <a:gd name="T0" fmla="*/ 122 w 122"/>
                <a:gd name="T1" fmla="*/ 11 h 88"/>
                <a:gd name="T2" fmla="*/ 120 w 122"/>
                <a:gd name="T3" fmla="*/ 7 h 88"/>
                <a:gd name="T4" fmla="*/ 115 w 122"/>
                <a:gd name="T5" fmla="*/ 5 h 88"/>
                <a:gd name="T6" fmla="*/ 104 w 122"/>
                <a:gd name="T7" fmla="*/ 5 h 88"/>
                <a:gd name="T8" fmla="*/ 102 w 122"/>
                <a:gd name="T9" fmla="*/ 2 h 88"/>
                <a:gd name="T10" fmla="*/ 97 w 122"/>
                <a:gd name="T11" fmla="*/ 0 h 88"/>
                <a:gd name="T12" fmla="*/ 71 w 122"/>
                <a:gd name="T13" fmla="*/ 0 h 88"/>
                <a:gd name="T14" fmla="*/ 66 w 122"/>
                <a:gd name="T15" fmla="*/ 2 h 88"/>
                <a:gd name="T16" fmla="*/ 65 w 122"/>
                <a:gd name="T17" fmla="*/ 5 h 88"/>
                <a:gd name="T18" fmla="*/ 37 w 122"/>
                <a:gd name="T19" fmla="*/ 5 h 88"/>
                <a:gd name="T20" fmla="*/ 32 w 122"/>
                <a:gd name="T21" fmla="*/ 7 h 88"/>
                <a:gd name="T22" fmla="*/ 30 w 122"/>
                <a:gd name="T23" fmla="*/ 11 h 88"/>
                <a:gd name="T24" fmla="*/ 14 w 122"/>
                <a:gd name="T25" fmla="*/ 11 h 88"/>
                <a:gd name="T26" fmla="*/ 8 w 122"/>
                <a:gd name="T27" fmla="*/ 13 h 88"/>
                <a:gd name="T28" fmla="*/ 7 w 122"/>
                <a:gd name="T29" fmla="*/ 16 h 88"/>
                <a:gd name="T30" fmla="*/ 2 w 122"/>
                <a:gd name="T31" fmla="*/ 16 h 88"/>
                <a:gd name="T32" fmla="*/ 0 w 122"/>
                <a:gd name="T33" fmla="*/ 19 h 88"/>
                <a:gd name="T34" fmla="*/ 7 w 122"/>
                <a:gd name="T35" fmla="*/ 19 h 88"/>
                <a:gd name="T36" fmla="*/ 8 w 122"/>
                <a:gd name="T37" fmla="*/ 20 h 88"/>
                <a:gd name="T38" fmla="*/ 14 w 122"/>
                <a:gd name="T39" fmla="*/ 22 h 88"/>
                <a:gd name="T40" fmla="*/ 30 w 122"/>
                <a:gd name="T41" fmla="*/ 22 h 88"/>
                <a:gd name="T42" fmla="*/ 32 w 122"/>
                <a:gd name="T43" fmla="*/ 26 h 88"/>
                <a:gd name="T44" fmla="*/ 37 w 122"/>
                <a:gd name="T45" fmla="*/ 29 h 88"/>
                <a:gd name="T46" fmla="*/ 65 w 122"/>
                <a:gd name="T47" fmla="*/ 29 h 88"/>
                <a:gd name="T48" fmla="*/ 66 w 122"/>
                <a:gd name="T49" fmla="*/ 31 h 88"/>
                <a:gd name="T50" fmla="*/ 71 w 122"/>
                <a:gd name="T51" fmla="*/ 33 h 88"/>
                <a:gd name="T52" fmla="*/ 82 w 122"/>
                <a:gd name="T53" fmla="*/ 33 h 88"/>
                <a:gd name="T54" fmla="*/ 87 w 122"/>
                <a:gd name="T55" fmla="*/ 59 h 88"/>
                <a:gd name="T56" fmla="*/ 71 w 122"/>
                <a:gd name="T57" fmla="*/ 59 h 88"/>
                <a:gd name="T58" fmla="*/ 64 w 122"/>
                <a:gd name="T59" fmla="*/ 66 h 88"/>
                <a:gd name="T60" fmla="*/ 64 w 122"/>
                <a:gd name="T61" fmla="*/ 81 h 88"/>
                <a:gd name="T62" fmla="*/ 71 w 122"/>
                <a:gd name="T63" fmla="*/ 88 h 88"/>
                <a:gd name="T64" fmla="*/ 114 w 122"/>
                <a:gd name="T65" fmla="*/ 88 h 88"/>
                <a:gd name="T66" fmla="*/ 122 w 122"/>
                <a:gd name="T67" fmla="*/ 81 h 88"/>
                <a:gd name="T68" fmla="*/ 122 w 122"/>
                <a:gd name="T69" fmla="*/ 66 h 88"/>
                <a:gd name="T70" fmla="*/ 114 w 122"/>
                <a:gd name="T71" fmla="*/ 59 h 88"/>
                <a:gd name="T72" fmla="*/ 109 w 122"/>
                <a:gd name="T73" fmla="*/ 59 h 88"/>
                <a:gd name="T74" fmla="*/ 104 w 122"/>
                <a:gd name="T75" fmla="*/ 29 h 88"/>
                <a:gd name="T76" fmla="*/ 104 w 122"/>
                <a:gd name="T77" fmla="*/ 29 h 88"/>
                <a:gd name="T78" fmla="*/ 115 w 122"/>
                <a:gd name="T79" fmla="*/ 29 h 88"/>
                <a:gd name="T80" fmla="*/ 120 w 122"/>
                <a:gd name="T81" fmla="*/ 26 h 88"/>
                <a:gd name="T82" fmla="*/ 122 w 122"/>
                <a:gd name="T83" fmla="*/ 22 h 88"/>
                <a:gd name="T84" fmla="*/ 122 w 122"/>
                <a:gd name="T85" fmla="*/ 22 h 88"/>
                <a:gd name="T86" fmla="*/ 122 w 122"/>
                <a:gd name="T87" fmla="*/ 21 h 88"/>
                <a:gd name="T88" fmla="*/ 122 w 122"/>
                <a:gd name="T89" fmla="*/ 12 h 88"/>
                <a:gd name="T90" fmla="*/ 122 w 122"/>
                <a:gd name="T91" fmla="*/ 1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2" h="88">
                  <a:moveTo>
                    <a:pt x="122" y="11"/>
                  </a:moveTo>
                  <a:cubicBezTo>
                    <a:pt x="121" y="9"/>
                    <a:pt x="121" y="8"/>
                    <a:pt x="120" y="7"/>
                  </a:cubicBezTo>
                  <a:cubicBezTo>
                    <a:pt x="118" y="6"/>
                    <a:pt x="116" y="5"/>
                    <a:pt x="115" y="5"/>
                  </a:cubicBezTo>
                  <a:cubicBezTo>
                    <a:pt x="104" y="5"/>
                    <a:pt x="104" y="5"/>
                    <a:pt x="104" y="5"/>
                  </a:cubicBezTo>
                  <a:cubicBezTo>
                    <a:pt x="103" y="5"/>
                    <a:pt x="103" y="3"/>
                    <a:pt x="102" y="2"/>
                  </a:cubicBezTo>
                  <a:cubicBezTo>
                    <a:pt x="101" y="1"/>
                    <a:pt x="99" y="0"/>
                    <a:pt x="97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9" y="0"/>
                    <a:pt x="68" y="1"/>
                    <a:pt x="66" y="2"/>
                  </a:cubicBezTo>
                  <a:cubicBezTo>
                    <a:pt x="65" y="3"/>
                    <a:pt x="65" y="5"/>
                    <a:pt x="65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5" y="5"/>
                    <a:pt x="33" y="6"/>
                    <a:pt x="32" y="7"/>
                  </a:cubicBezTo>
                  <a:cubicBezTo>
                    <a:pt x="30" y="8"/>
                    <a:pt x="30" y="9"/>
                    <a:pt x="30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2" y="11"/>
                    <a:pt x="10" y="12"/>
                    <a:pt x="8" y="13"/>
                  </a:cubicBezTo>
                  <a:cubicBezTo>
                    <a:pt x="8" y="14"/>
                    <a:pt x="7" y="15"/>
                    <a:pt x="7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8" y="20"/>
                    <a:pt x="8" y="20"/>
                  </a:cubicBezTo>
                  <a:cubicBezTo>
                    <a:pt x="10" y="22"/>
                    <a:pt x="12" y="22"/>
                    <a:pt x="14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4"/>
                    <a:pt x="30" y="25"/>
                    <a:pt x="32" y="26"/>
                  </a:cubicBezTo>
                  <a:cubicBezTo>
                    <a:pt x="33" y="28"/>
                    <a:pt x="35" y="29"/>
                    <a:pt x="37" y="29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5" y="29"/>
                    <a:pt x="65" y="30"/>
                    <a:pt x="66" y="31"/>
                  </a:cubicBezTo>
                  <a:cubicBezTo>
                    <a:pt x="68" y="33"/>
                    <a:pt x="69" y="33"/>
                    <a:pt x="71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67" y="59"/>
                    <a:pt x="64" y="62"/>
                    <a:pt x="64" y="66"/>
                  </a:cubicBezTo>
                  <a:cubicBezTo>
                    <a:pt x="64" y="81"/>
                    <a:pt x="64" y="81"/>
                    <a:pt x="64" y="81"/>
                  </a:cubicBezTo>
                  <a:cubicBezTo>
                    <a:pt x="64" y="85"/>
                    <a:pt x="67" y="88"/>
                    <a:pt x="71" y="88"/>
                  </a:cubicBezTo>
                  <a:cubicBezTo>
                    <a:pt x="114" y="88"/>
                    <a:pt x="114" y="88"/>
                    <a:pt x="114" y="88"/>
                  </a:cubicBezTo>
                  <a:cubicBezTo>
                    <a:pt x="118" y="88"/>
                    <a:pt x="122" y="85"/>
                    <a:pt x="122" y="81"/>
                  </a:cubicBezTo>
                  <a:cubicBezTo>
                    <a:pt x="122" y="66"/>
                    <a:pt x="122" y="66"/>
                    <a:pt x="122" y="66"/>
                  </a:cubicBezTo>
                  <a:cubicBezTo>
                    <a:pt x="122" y="62"/>
                    <a:pt x="118" y="59"/>
                    <a:pt x="114" y="59"/>
                  </a:cubicBezTo>
                  <a:cubicBezTo>
                    <a:pt x="109" y="59"/>
                    <a:pt x="109" y="59"/>
                    <a:pt x="109" y="5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115" y="29"/>
                    <a:pt x="115" y="29"/>
                    <a:pt x="115" y="29"/>
                  </a:cubicBezTo>
                  <a:cubicBezTo>
                    <a:pt x="116" y="29"/>
                    <a:pt x="118" y="28"/>
                    <a:pt x="120" y="26"/>
                  </a:cubicBezTo>
                  <a:cubicBezTo>
                    <a:pt x="121" y="25"/>
                    <a:pt x="121" y="24"/>
                    <a:pt x="122" y="22"/>
                  </a:cubicBezTo>
                  <a:cubicBezTo>
                    <a:pt x="122" y="22"/>
                    <a:pt x="122" y="22"/>
                    <a:pt x="122" y="22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11"/>
                    <a:pt x="122" y="11"/>
                    <a:pt x="122" y="11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12">
              <a:extLst>
                <a:ext uri="{FF2B5EF4-FFF2-40B4-BE49-F238E27FC236}">
                  <a16:creationId xmlns:a16="http://schemas.microsoft.com/office/drawing/2014/main" id="{4942F963-1125-4CB5-9097-226170722A7C}"/>
                </a:ext>
              </a:extLst>
            </p:cNvPr>
            <p:cNvSpPr/>
            <p:nvPr/>
          </p:nvSpPr>
          <p:spPr bwMode="auto">
            <a:xfrm>
              <a:off x="8715277" y="3174225"/>
              <a:ext cx="95414" cy="45197"/>
            </a:xfrm>
            <a:custGeom>
              <a:avLst/>
              <a:gdLst>
                <a:gd name="T0" fmla="*/ 0 w 19"/>
                <a:gd name="T1" fmla="*/ 9 h 9"/>
                <a:gd name="T2" fmla="*/ 10 w 19"/>
                <a:gd name="T3" fmla="*/ 9 h 9"/>
                <a:gd name="T4" fmla="*/ 19 w 19"/>
                <a:gd name="T5" fmla="*/ 0 h 9"/>
                <a:gd name="T6" fmla="*/ 7 w 19"/>
                <a:gd name="T7" fmla="*/ 0 h 9"/>
                <a:gd name="T8" fmla="*/ 0 w 1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9">
                  <a:moveTo>
                    <a:pt x="0" y="9"/>
                  </a:moveTo>
                  <a:lnTo>
                    <a:pt x="10" y="9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13">
              <a:extLst>
                <a:ext uri="{FF2B5EF4-FFF2-40B4-BE49-F238E27FC236}">
                  <a16:creationId xmlns:a16="http://schemas.microsoft.com/office/drawing/2014/main" id="{9322A7F1-9D91-4369-A0B5-D8D0D2472853}"/>
                </a:ext>
              </a:extLst>
            </p:cNvPr>
            <p:cNvSpPr/>
            <p:nvPr/>
          </p:nvSpPr>
          <p:spPr bwMode="auto">
            <a:xfrm>
              <a:off x="8609823" y="3174225"/>
              <a:ext cx="90390" cy="45197"/>
            </a:xfrm>
            <a:custGeom>
              <a:avLst/>
              <a:gdLst>
                <a:gd name="T0" fmla="*/ 0 w 18"/>
                <a:gd name="T1" fmla="*/ 9 h 9"/>
                <a:gd name="T2" fmla="*/ 9 w 18"/>
                <a:gd name="T3" fmla="*/ 9 h 9"/>
                <a:gd name="T4" fmla="*/ 18 w 18"/>
                <a:gd name="T5" fmla="*/ 0 h 9"/>
                <a:gd name="T6" fmla="*/ 6 w 18"/>
                <a:gd name="T7" fmla="*/ 0 h 9"/>
                <a:gd name="T8" fmla="*/ 0 w 1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9"/>
                  </a:moveTo>
                  <a:lnTo>
                    <a:pt x="9" y="9"/>
                  </a:lnTo>
                  <a:lnTo>
                    <a:pt x="18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14">
              <a:extLst>
                <a:ext uri="{FF2B5EF4-FFF2-40B4-BE49-F238E27FC236}">
                  <a16:creationId xmlns:a16="http://schemas.microsoft.com/office/drawing/2014/main" id="{E59E229E-DE8A-43AF-9BB0-88F3EEDF1789}"/>
                </a:ext>
              </a:extLst>
            </p:cNvPr>
            <p:cNvSpPr/>
            <p:nvPr/>
          </p:nvSpPr>
          <p:spPr bwMode="auto">
            <a:xfrm>
              <a:off x="8931211" y="3174225"/>
              <a:ext cx="95414" cy="45197"/>
            </a:xfrm>
            <a:custGeom>
              <a:avLst/>
              <a:gdLst>
                <a:gd name="T0" fmla="*/ 0 w 19"/>
                <a:gd name="T1" fmla="*/ 9 h 9"/>
                <a:gd name="T2" fmla="*/ 9 w 19"/>
                <a:gd name="T3" fmla="*/ 9 h 9"/>
                <a:gd name="T4" fmla="*/ 19 w 19"/>
                <a:gd name="T5" fmla="*/ 0 h 9"/>
                <a:gd name="T6" fmla="*/ 6 w 19"/>
                <a:gd name="T7" fmla="*/ 0 h 9"/>
                <a:gd name="T8" fmla="*/ 0 w 1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9">
                  <a:moveTo>
                    <a:pt x="0" y="9"/>
                  </a:moveTo>
                  <a:lnTo>
                    <a:pt x="9" y="9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15">
              <a:extLst>
                <a:ext uri="{FF2B5EF4-FFF2-40B4-BE49-F238E27FC236}">
                  <a16:creationId xmlns:a16="http://schemas.microsoft.com/office/drawing/2014/main" id="{EC99D25E-024E-4935-8D1B-97AB5BBFD84D}"/>
                </a:ext>
              </a:extLst>
            </p:cNvPr>
            <p:cNvSpPr/>
            <p:nvPr/>
          </p:nvSpPr>
          <p:spPr bwMode="auto">
            <a:xfrm>
              <a:off x="8825754" y="3174225"/>
              <a:ext cx="90390" cy="45197"/>
            </a:xfrm>
            <a:custGeom>
              <a:avLst/>
              <a:gdLst>
                <a:gd name="T0" fmla="*/ 0 w 18"/>
                <a:gd name="T1" fmla="*/ 9 h 9"/>
                <a:gd name="T2" fmla="*/ 9 w 18"/>
                <a:gd name="T3" fmla="*/ 9 h 9"/>
                <a:gd name="T4" fmla="*/ 18 w 18"/>
                <a:gd name="T5" fmla="*/ 0 h 9"/>
                <a:gd name="T6" fmla="*/ 6 w 18"/>
                <a:gd name="T7" fmla="*/ 0 h 9"/>
                <a:gd name="T8" fmla="*/ 0 w 1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9"/>
                  </a:moveTo>
                  <a:lnTo>
                    <a:pt x="9" y="9"/>
                  </a:lnTo>
                  <a:lnTo>
                    <a:pt x="18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16">
              <a:extLst>
                <a:ext uri="{FF2B5EF4-FFF2-40B4-BE49-F238E27FC236}">
                  <a16:creationId xmlns:a16="http://schemas.microsoft.com/office/drawing/2014/main" id="{5709F290-6757-4C3C-93AE-6DFB76DF8369}"/>
                </a:ext>
              </a:extLst>
            </p:cNvPr>
            <p:cNvSpPr/>
            <p:nvPr/>
          </p:nvSpPr>
          <p:spPr bwMode="auto">
            <a:xfrm>
              <a:off x="9041688" y="3174225"/>
              <a:ext cx="90390" cy="45197"/>
            </a:xfrm>
            <a:custGeom>
              <a:avLst/>
              <a:gdLst>
                <a:gd name="T0" fmla="*/ 0 w 18"/>
                <a:gd name="T1" fmla="*/ 9 h 9"/>
                <a:gd name="T2" fmla="*/ 9 w 18"/>
                <a:gd name="T3" fmla="*/ 9 h 9"/>
                <a:gd name="T4" fmla="*/ 18 w 18"/>
                <a:gd name="T5" fmla="*/ 0 h 9"/>
                <a:gd name="T6" fmla="*/ 6 w 18"/>
                <a:gd name="T7" fmla="*/ 0 h 9"/>
                <a:gd name="T8" fmla="*/ 0 w 1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9"/>
                  </a:moveTo>
                  <a:lnTo>
                    <a:pt x="9" y="9"/>
                  </a:lnTo>
                  <a:lnTo>
                    <a:pt x="18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17">
              <a:extLst>
                <a:ext uri="{FF2B5EF4-FFF2-40B4-BE49-F238E27FC236}">
                  <a16:creationId xmlns:a16="http://schemas.microsoft.com/office/drawing/2014/main" id="{1AB96AB1-5A64-4EB8-9CE8-691D1BEBA05A}"/>
                </a:ext>
              </a:extLst>
            </p:cNvPr>
            <p:cNvSpPr/>
            <p:nvPr/>
          </p:nvSpPr>
          <p:spPr bwMode="auto">
            <a:xfrm>
              <a:off x="5180013" y="2817684"/>
              <a:ext cx="662862" cy="1461311"/>
            </a:xfrm>
            <a:custGeom>
              <a:avLst/>
              <a:gdLst>
                <a:gd name="T0" fmla="*/ 43 w 43"/>
                <a:gd name="T1" fmla="*/ 89 h 95"/>
                <a:gd name="T2" fmla="*/ 35 w 43"/>
                <a:gd name="T3" fmla="*/ 42 h 95"/>
                <a:gd name="T4" fmla="*/ 35 w 43"/>
                <a:gd name="T5" fmla="*/ 38 h 95"/>
                <a:gd name="T6" fmla="*/ 39 w 43"/>
                <a:gd name="T7" fmla="*/ 36 h 95"/>
                <a:gd name="T8" fmla="*/ 42 w 43"/>
                <a:gd name="T9" fmla="*/ 35 h 95"/>
                <a:gd name="T10" fmla="*/ 41 w 43"/>
                <a:gd name="T11" fmla="*/ 32 h 95"/>
                <a:gd name="T12" fmla="*/ 32 w 43"/>
                <a:gd name="T13" fmla="*/ 34 h 95"/>
                <a:gd name="T14" fmla="*/ 31 w 43"/>
                <a:gd name="T15" fmla="*/ 29 h 95"/>
                <a:gd name="T16" fmla="*/ 33 w 43"/>
                <a:gd name="T17" fmla="*/ 27 h 95"/>
                <a:gd name="T18" fmla="*/ 27 w 43"/>
                <a:gd name="T19" fmla="*/ 0 h 95"/>
                <a:gd name="T20" fmla="*/ 23 w 43"/>
                <a:gd name="T21" fmla="*/ 0 h 95"/>
                <a:gd name="T22" fmla="*/ 23 w 43"/>
                <a:gd name="T23" fmla="*/ 15 h 95"/>
                <a:gd name="T24" fmla="*/ 22 w 43"/>
                <a:gd name="T25" fmla="*/ 15 h 95"/>
                <a:gd name="T26" fmla="*/ 21 w 43"/>
                <a:gd name="T27" fmla="*/ 15 h 95"/>
                <a:gd name="T28" fmla="*/ 21 w 43"/>
                <a:gd name="T29" fmla="*/ 0 h 95"/>
                <a:gd name="T30" fmla="*/ 17 w 43"/>
                <a:gd name="T31" fmla="*/ 0 h 95"/>
                <a:gd name="T32" fmla="*/ 10 w 43"/>
                <a:gd name="T33" fmla="*/ 27 h 95"/>
                <a:gd name="T34" fmla="*/ 13 w 43"/>
                <a:gd name="T35" fmla="*/ 29 h 95"/>
                <a:gd name="T36" fmla="*/ 12 w 43"/>
                <a:gd name="T37" fmla="*/ 34 h 95"/>
                <a:gd name="T38" fmla="*/ 2 w 43"/>
                <a:gd name="T39" fmla="*/ 32 h 95"/>
                <a:gd name="T40" fmla="*/ 2 w 43"/>
                <a:gd name="T41" fmla="*/ 35 h 95"/>
                <a:gd name="T42" fmla="*/ 5 w 43"/>
                <a:gd name="T43" fmla="*/ 36 h 95"/>
                <a:gd name="T44" fmla="*/ 8 w 43"/>
                <a:gd name="T45" fmla="*/ 38 h 95"/>
                <a:gd name="T46" fmla="*/ 9 w 43"/>
                <a:gd name="T47" fmla="*/ 42 h 95"/>
                <a:gd name="T48" fmla="*/ 1 w 43"/>
                <a:gd name="T49" fmla="*/ 89 h 95"/>
                <a:gd name="T50" fmla="*/ 5 w 43"/>
                <a:gd name="T51" fmla="*/ 95 h 95"/>
                <a:gd name="T52" fmla="*/ 11 w 43"/>
                <a:gd name="T53" fmla="*/ 90 h 95"/>
                <a:gd name="T54" fmla="*/ 20 w 43"/>
                <a:gd name="T55" fmla="*/ 36 h 95"/>
                <a:gd name="T56" fmla="*/ 19 w 43"/>
                <a:gd name="T57" fmla="*/ 35 h 95"/>
                <a:gd name="T58" fmla="*/ 19 w 43"/>
                <a:gd name="T59" fmla="*/ 32 h 95"/>
                <a:gd name="T60" fmla="*/ 22 w 43"/>
                <a:gd name="T61" fmla="*/ 33 h 95"/>
                <a:gd name="T62" fmla="*/ 24 w 43"/>
                <a:gd name="T63" fmla="*/ 32 h 95"/>
                <a:gd name="T64" fmla="*/ 25 w 43"/>
                <a:gd name="T65" fmla="*/ 35 h 95"/>
                <a:gd name="T66" fmla="*/ 23 w 43"/>
                <a:gd name="T67" fmla="*/ 36 h 95"/>
                <a:gd name="T68" fmla="*/ 33 w 43"/>
                <a:gd name="T69" fmla="*/ 90 h 95"/>
                <a:gd name="T70" fmla="*/ 39 w 43"/>
                <a:gd name="T71" fmla="*/ 95 h 95"/>
                <a:gd name="T72" fmla="*/ 43 w 43"/>
                <a:gd name="T73" fmla="*/ 8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" h="95">
                  <a:moveTo>
                    <a:pt x="43" y="89"/>
                  </a:moveTo>
                  <a:cubicBezTo>
                    <a:pt x="35" y="42"/>
                    <a:pt x="35" y="42"/>
                    <a:pt x="35" y="42"/>
                  </a:cubicBezTo>
                  <a:cubicBezTo>
                    <a:pt x="34" y="40"/>
                    <a:pt x="35" y="39"/>
                    <a:pt x="35" y="38"/>
                  </a:cubicBezTo>
                  <a:cubicBezTo>
                    <a:pt x="36" y="37"/>
                    <a:pt x="37" y="36"/>
                    <a:pt x="39" y="36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2" y="32"/>
                    <a:pt x="2" y="32"/>
                    <a:pt x="2" y="32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6" y="36"/>
                    <a:pt x="8" y="37"/>
                    <a:pt x="8" y="38"/>
                  </a:cubicBezTo>
                  <a:cubicBezTo>
                    <a:pt x="9" y="39"/>
                    <a:pt x="9" y="40"/>
                    <a:pt x="9" y="42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0" y="91"/>
                    <a:pt x="2" y="94"/>
                    <a:pt x="5" y="95"/>
                  </a:cubicBezTo>
                  <a:cubicBezTo>
                    <a:pt x="8" y="95"/>
                    <a:pt x="10" y="93"/>
                    <a:pt x="11" y="90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0" y="33"/>
                    <a:pt x="21" y="33"/>
                    <a:pt x="22" y="33"/>
                  </a:cubicBezTo>
                  <a:cubicBezTo>
                    <a:pt x="23" y="33"/>
                    <a:pt x="23" y="33"/>
                    <a:pt x="24" y="32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33" y="90"/>
                    <a:pt x="33" y="90"/>
                    <a:pt x="33" y="90"/>
                  </a:cubicBezTo>
                  <a:cubicBezTo>
                    <a:pt x="33" y="93"/>
                    <a:pt x="36" y="95"/>
                    <a:pt x="39" y="95"/>
                  </a:cubicBezTo>
                  <a:cubicBezTo>
                    <a:pt x="41" y="94"/>
                    <a:pt x="43" y="91"/>
                    <a:pt x="43" y="89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18">
              <a:extLst>
                <a:ext uri="{FF2B5EF4-FFF2-40B4-BE49-F238E27FC236}">
                  <a16:creationId xmlns:a16="http://schemas.microsoft.com/office/drawing/2014/main" id="{54E26D3B-EE8C-4407-B44E-6C4982CA3B0A}"/>
                </a:ext>
              </a:extLst>
            </p:cNvPr>
            <p:cNvSpPr/>
            <p:nvPr/>
          </p:nvSpPr>
          <p:spPr bwMode="auto">
            <a:xfrm>
              <a:off x="5180013" y="3309809"/>
              <a:ext cx="306324" cy="969186"/>
            </a:xfrm>
            <a:custGeom>
              <a:avLst/>
              <a:gdLst>
                <a:gd name="T0" fmla="*/ 12 w 20"/>
                <a:gd name="T1" fmla="*/ 2 h 63"/>
                <a:gd name="T2" fmla="*/ 2 w 20"/>
                <a:gd name="T3" fmla="*/ 0 h 63"/>
                <a:gd name="T4" fmla="*/ 2 w 20"/>
                <a:gd name="T5" fmla="*/ 3 h 63"/>
                <a:gd name="T6" fmla="*/ 5 w 20"/>
                <a:gd name="T7" fmla="*/ 4 h 63"/>
                <a:gd name="T8" fmla="*/ 8 w 20"/>
                <a:gd name="T9" fmla="*/ 6 h 63"/>
                <a:gd name="T10" fmla="*/ 9 w 20"/>
                <a:gd name="T11" fmla="*/ 10 h 63"/>
                <a:gd name="T12" fmla="*/ 1 w 20"/>
                <a:gd name="T13" fmla="*/ 57 h 63"/>
                <a:gd name="T14" fmla="*/ 5 w 20"/>
                <a:gd name="T15" fmla="*/ 63 h 63"/>
                <a:gd name="T16" fmla="*/ 11 w 20"/>
                <a:gd name="T17" fmla="*/ 58 h 63"/>
                <a:gd name="T18" fmla="*/ 20 w 20"/>
                <a:gd name="T19" fmla="*/ 4 h 63"/>
                <a:gd name="T20" fmla="*/ 19 w 20"/>
                <a:gd name="T21" fmla="*/ 3 h 63"/>
                <a:gd name="T22" fmla="*/ 12 w 20"/>
                <a:gd name="T23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63">
                  <a:moveTo>
                    <a:pt x="12" y="2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4"/>
                    <a:pt x="8" y="5"/>
                    <a:pt x="8" y="6"/>
                  </a:cubicBezTo>
                  <a:cubicBezTo>
                    <a:pt x="9" y="7"/>
                    <a:pt x="9" y="8"/>
                    <a:pt x="9" y="1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0" y="59"/>
                    <a:pt x="2" y="62"/>
                    <a:pt x="5" y="63"/>
                  </a:cubicBezTo>
                  <a:cubicBezTo>
                    <a:pt x="8" y="63"/>
                    <a:pt x="10" y="61"/>
                    <a:pt x="11" y="58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19" y="3"/>
                    <a:pt x="19" y="3"/>
                    <a:pt x="19" y="3"/>
                  </a:cubicBezTo>
                  <a:lnTo>
                    <a:pt x="12" y="2"/>
                  </a:ln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19">
              <a:extLst>
                <a:ext uri="{FF2B5EF4-FFF2-40B4-BE49-F238E27FC236}">
                  <a16:creationId xmlns:a16="http://schemas.microsoft.com/office/drawing/2014/main" id="{1263A7D5-505C-4F21-8AFE-003BC3473462}"/>
                </a:ext>
              </a:extLst>
            </p:cNvPr>
            <p:cNvSpPr/>
            <p:nvPr/>
          </p:nvSpPr>
          <p:spPr bwMode="auto">
            <a:xfrm>
              <a:off x="5536554" y="3309809"/>
              <a:ext cx="306324" cy="969186"/>
            </a:xfrm>
            <a:custGeom>
              <a:avLst/>
              <a:gdLst>
                <a:gd name="T0" fmla="*/ 20 w 20"/>
                <a:gd name="T1" fmla="*/ 57 h 63"/>
                <a:gd name="T2" fmla="*/ 12 w 20"/>
                <a:gd name="T3" fmla="*/ 10 h 63"/>
                <a:gd name="T4" fmla="*/ 12 w 20"/>
                <a:gd name="T5" fmla="*/ 6 h 63"/>
                <a:gd name="T6" fmla="*/ 16 w 20"/>
                <a:gd name="T7" fmla="*/ 4 h 63"/>
                <a:gd name="T8" fmla="*/ 19 w 20"/>
                <a:gd name="T9" fmla="*/ 3 h 63"/>
                <a:gd name="T10" fmla="*/ 18 w 20"/>
                <a:gd name="T11" fmla="*/ 0 h 63"/>
                <a:gd name="T12" fmla="*/ 9 w 20"/>
                <a:gd name="T13" fmla="*/ 2 h 63"/>
                <a:gd name="T14" fmla="*/ 2 w 20"/>
                <a:gd name="T15" fmla="*/ 3 h 63"/>
                <a:gd name="T16" fmla="*/ 0 w 20"/>
                <a:gd name="T17" fmla="*/ 4 h 63"/>
                <a:gd name="T18" fmla="*/ 10 w 20"/>
                <a:gd name="T19" fmla="*/ 58 h 63"/>
                <a:gd name="T20" fmla="*/ 16 w 20"/>
                <a:gd name="T21" fmla="*/ 63 h 63"/>
                <a:gd name="T22" fmla="*/ 20 w 20"/>
                <a:gd name="T23" fmla="*/ 5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63">
                  <a:moveTo>
                    <a:pt x="20" y="57"/>
                  </a:moveTo>
                  <a:cubicBezTo>
                    <a:pt x="12" y="10"/>
                    <a:pt x="12" y="10"/>
                    <a:pt x="12" y="10"/>
                  </a:cubicBezTo>
                  <a:cubicBezTo>
                    <a:pt x="11" y="8"/>
                    <a:pt x="12" y="7"/>
                    <a:pt x="12" y="6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61"/>
                    <a:pt x="13" y="63"/>
                    <a:pt x="16" y="63"/>
                  </a:cubicBezTo>
                  <a:cubicBezTo>
                    <a:pt x="18" y="62"/>
                    <a:pt x="20" y="59"/>
                    <a:pt x="20" y="57"/>
                  </a:cubicBez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220">
              <a:extLst>
                <a:ext uri="{FF2B5EF4-FFF2-40B4-BE49-F238E27FC236}">
                  <a16:creationId xmlns:a16="http://schemas.microsoft.com/office/drawing/2014/main" id="{82292FD8-FFA3-4BE3-8B0E-F99C04DADC9B}"/>
                </a:ext>
              </a:extLst>
            </p:cNvPr>
            <p:cNvSpPr/>
            <p:nvPr/>
          </p:nvSpPr>
          <p:spPr bwMode="auto">
            <a:xfrm>
              <a:off x="8780560" y="3465483"/>
              <a:ext cx="246064" cy="246064"/>
            </a:xfrm>
            <a:custGeom>
              <a:avLst/>
              <a:gdLst>
                <a:gd name="T0" fmla="*/ 8 w 16"/>
                <a:gd name="T1" fmla="*/ 0 h 16"/>
                <a:gd name="T2" fmla="*/ 0 w 16"/>
                <a:gd name="T3" fmla="*/ 8 h 16"/>
                <a:gd name="T4" fmla="*/ 8 w 16"/>
                <a:gd name="T5" fmla="*/ 16 h 16"/>
                <a:gd name="T6" fmla="*/ 16 w 16"/>
                <a:gd name="T7" fmla="*/ 8 h 16"/>
                <a:gd name="T8" fmla="*/ 8 w 16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221">
              <a:extLst>
                <a:ext uri="{FF2B5EF4-FFF2-40B4-BE49-F238E27FC236}">
                  <a16:creationId xmlns:a16="http://schemas.microsoft.com/office/drawing/2014/main" id="{00FA4899-61AA-42C8-9F90-36AC5CC6D9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39953" y="3324876"/>
              <a:ext cx="507191" cy="507191"/>
            </a:xfrm>
            <a:custGeom>
              <a:avLst/>
              <a:gdLst>
                <a:gd name="T0" fmla="*/ 33 w 33"/>
                <a:gd name="T1" fmla="*/ 28 h 33"/>
                <a:gd name="T2" fmla="*/ 33 w 33"/>
                <a:gd name="T3" fmla="*/ 26 h 33"/>
                <a:gd name="T4" fmla="*/ 33 w 33"/>
                <a:gd name="T5" fmla="*/ 17 h 33"/>
                <a:gd name="T6" fmla="*/ 17 w 33"/>
                <a:gd name="T7" fmla="*/ 0 h 33"/>
                <a:gd name="T8" fmla="*/ 1 w 33"/>
                <a:gd name="T9" fmla="*/ 17 h 33"/>
                <a:gd name="T10" fmla="*/ 16 w 33"/>
                <a:gd name="T11" fmla="*/ 33 h 33"/>
                <a:gd name="T12" fmla="*/ 29 w 33"/>
                <a:gd name="T13" fmla="*/ 33 h 33"/>
                <a:gd name="T14" fmla="*/ 33 w 33"/>
                <a:gd name="T15" fmla="*/ 29 h 33"/>
                <a:gd name="T16" fmla="*/ 33 w 33"/>
                <a:gd name="T17" fmla="*/ 28 h 33"/>
                <a:gd name="T18" fmla="*/ 17 w 33"/>
                <a:gd name="T19" fmla="*/ 26 h 33"/>
                <a:gd name="T20" fmla="*/ 7 w 33"/>
                <a:gd name="T21" fmla="*/ 17 h 33"/>
                <a:gd name="T22" fmla="*/ 17 w 33"/>
                <a:gd name="T23" fmla="*/ 7 h 33"/>
                <a:gd name="T24" fmla="*/ 26 w 33"/>
                <a:gd name="T25" fmla="*/ 17 h 33"/>
                <a:gd name="T26" fmla="*/ 17 w 33"/>
                <a:gd name="T27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" h="33">
                  <a:moveTo>
                    <a:pt x="33" y="28"/>
                  </a:moveTo>
                  <a:cubicBezTo>
                    <a:pt x="33" y="26"/>
                    <a:pt x="33" y="26"/>
                    <a:pt x="33" y="26"/>
                  </a:cubicBezTo>
                  <a:cubicBezTo>
                    <a:pt x="33" y="22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  <a:cubicBezTo>
                    <a:pt x="8" y="0"/>
                    <a:pt x="1" y="8"/>
                    <a:pt x="1" y="17"/>
                  </a:cubicBezTo>
                  <a:cubicBezTo>
                    <a:pt x="0" y="26"/>
                    <a:pt x="8" y="33"/>
                    <a:pt x="16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1" y="33"/>
                    <a:pt x="33" y="31"/>
                    <a:pt x="33" y="29"/>
                  </a:cubicBezTo>
                  <a:lnTo>
                    <a:pt x="33" y="28"/>
                  </a:lnTo>
                  <a:close/>
                  <a:moveTo>
                    <a:pt x="17" y="26"/>
                  </a:moveTo>
                  <a:cubicBezTo>
                    <a:pt x="11" y="26"/>
                    <a:pt x="7" y="22"/>
                    <a:pt x="7" y="17"/>
                  </a:cubicBezTo>
                  <a:cubicBezTo>
                    <a:pt x="7" y="11"/>
                    <a:pt x="12" y="7"/>
                    <a:pt x="17" y="7"/>
                  </a:cubicBezTo>
                  <a:cubicBezTo>
                    <a:pt x="22" y="7"/>
                    <a:pt x="26" y="12"/>
                    <a:pt x="26" y="17"/>
                  </a:cubicBezTo>
                  <a:cubicBezTo>
                    <a:pt x="26" y="22"/>
                    <a:pt x="22" y="26"/>
                    <a:pt x="17" y="26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22">
              <a:extLst>
                <a:ext uri="{FF2B5EF4-FFF2-40B4-BE49-F238E27FC236}">
                  <a16:creationId xmlns:a16="http://schemas.microsoft.com/office/drawing/2014/main" id="{074F1BFD-5111-448A-B53D-65F9A82E5E8C}"/>
                </a:ext>
              </a:extLst>
            </p:cNvPr>
            <p:cNvSpPr/>
            <p:nvPr/>
          </p:nvSpPr>
          <p:spPr bwMode="auto">
            <a:xfrm>
              <a:off x="9147142" y="3726611"/>
              <a:ext cx="261127" cy="105457"/>
            </a:xfrm>
            <a:custGeom>
              <a:avLst/>
              <a:gdLst>
                <a:gd name="T0" fmla="*/ 52 w 52"/>
                <a:gd name="T1" fmla="*/ 0 h 21"/>
                <a:gd name="T2" fmla="*/ 0 w 52"/>
                <a:gd name="T3" fmla="*/ 0 h 21"/>
                <a:gd name="T4" fmla="*/ 0 w 52"/>
                <a:gd name="T5" fmla="*/ 6 h 21"/>
                <a:gd name="T6" fmla="*/ 46 w 52"/>
                <a:gd name="T7" fmla="*/ 6 h 21"/>
                <a:gd name="T8" fmla="*/ 46 w 52"/>
                <a:gd name="T9" fmla="*/ 21 h 21"/>
                <a:gd name="T10" fmla="*/ 52 w 52"/>
                <a:gd name="T11" fmla="*/ 21 h 21"/>
                <a:gd name="T12" fmla="*/ 52 w 52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1">
                  <a:moveTo>
                    <a:pt x="52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46" y="6"/>
                  </a:lnTo>
                  <a:lnTo>
                    <a:pt x="46" y="21"/>
                  </a:lnTo>
                  <a:lnTo>
                    <a:pt x="52" y="2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80C568FD-2141-4C37-AE21-0A723F7A3AFB}"/>
              </a:ext>
            </a:extLst>
          </p:cNvPr>
          <p:cNvGrpSpPr/>
          <p:nvPr/>
        </p:nvGrpSpPr>
        <p:grpSpPr>
          <a:xfrm>
            <a:off x="6527144" y="5069847"/>
            <a:ext cx="5134667" cy="1136564"/>
            <a:chOff x="3505303" y="5157788"/>
            <a:chExt cx="7580208" cy="1476378"/>
          </a:xfrm>
        </p:grpSpPr>
        <p:sp>
          <p:nvSpPr>
            <p:cNvPr id="61" name="Freeform 223">
              <a:extLst>
                <a:ext uri="{FF2B5EF4-FFF2-40B4-BE49-F238E27FC236}">
                  <a16:creationId xmlns:a16="http://schemas.microsoft.com/office/drawing/2014/main" id="{44036F03-9DA6-4A9C-A3BF-7288FBB59654}"/>
                </a:ext>
              </a:extLst>
            </p:cNvPr>
            <p:cNvSpPr/>
            <p:nvPr/>
          </p:nvSpPr>
          <p:spPr bwMode="auto">
            <a:xfrm>
              <a:off x="8042372" y="5971301"/>
              <a:ext cx="180781" cy="662862"/>
            </a:xfrm>
            <a:custGeom>
              <a:avLst/>
              <a:gdLst>
                <a:gd name="T0" fmla="*/ 0 w 12"/>
                <a:gd name="T1" fmla="*/ 37 h 43"/>
                <a:gd name="T2" fmla="*/ 0 w 12"/>
                <a:gd name="T3" fmla="*/ 0 h 43"/>
                <a:gd name="T4" fmla="*/ 12 w 12"/>
                <a:gd name="T5" fmla="*/ 0 h 43"/>
                <a:gd name="T6" fmla="*/ 12 w 12"/>
                <a:gd name="T7" fmla="*/ 37 h 43"/>
                <a:gd name="T8" fmla="*/ 6 w 12"/>
                <a:gd name="T9" fmla="*/ 43 h 43"/>
                <a:gd name="T10" fmla="*/ 0 w 12"/>
                <a:gd name="T11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3">
                  <a:moveTo>
                    <a:pt x="0" y="3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40"/>
                    <a:pt x="10" y="43"/>
                    <a:pt x="6" y="43"/>
                  </a:cubicBezTo>
                  <a:cubicBezTo>
                    <a:pt x="3" y="43"/>
                    <a:pt x="0" y="40"/>
                    <a:pt x="0" y="37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24">
              <a:extLst>
                <a:ext uri="{FF2B5EF4-FFF2-40B4-BE49-F238E27FC236}">
                  <a16:creationId xmlns:a16="http://schemas.microsoft.com/office/drawing/2014/main" id="{61084B00-033B-49A0-88E7-A21D22BB6167}"/>
                </a:ext>
              </a:extLst>
            </p:cNvPr>
            <p:cNvSpPr/>
            <p:nvPr/>
          </p:nvSpPr>
          <p:spPr bwMode="auto">
            <a:xfrm>
              <a:off x="7565313" y="5157788"/>
              <a:ext cx="1029446" cy="783382"/>
            </a:xfrm>
            <a:custGeom>
              <a:avLst/>
              <a:gdLst>
                <a:gd name="T0" fmla="*/ 36 w 67"/>
                <a:gd name="T1" fmla="*/ 48 h 51"/>
                <a:gd name="T2" fmla="*/ 36 w 67"/>
                <a:gd name="T3" fmla="*/ 44 h 51"/>
                <a:gd name="T4" fmla="*/ 1 w 67"/>
                <a:gd name="T5" fmla="*/ 29 h 51"/>
                <a:gd name="T6" fmla="*/ 0 w 67"/>
                <a:gd name="T7" fmla="*/ 28 h 51"/>
                <a:gd name="T8" fmla="*/ 0 w 67"/>
                <a:gd name="T9" fmla="*/ 11 h 51"/>
                <a:gd name="T10" fmla="*/ 2 w 67"/>
                <a:gd name="T11" fmla="*/ 11 h 51"/>
                <a:gd name="T12" fmla="*/ 7 w 67"/>
                <a:gd name="T13" fmla="*/ 11 h 51"/>
                <a:gd name="T14" fmla="*/ 7 w 67"/>
                <a:gd name="T15" fmla="*/ 6 h 51"/>
                <a:gd name="T16" fmla="*/ 13 w 67"/>
                <a:gd name="T17" fmla="*/ 0 h 51"/>
                <a:gd name="T18" fmla="*/ 61 w 67"/>
                <a:gd name="T19" fmla="*/ 0 h 51"/>
                <a:gd name="T20" fmla="*/ 67 w 67"/>
                <a:gd name="T21" fmla="*/ 6 h 51"/>
                <a:gd name="T22" fmla="*/ 67 w 67"/>
                <a:gd name="T23" fmla="*/ 18 h 51"/>
                <a:gd name="T24" fmla="*/ 61 w 67"/>
                <a:gd name="T25" fmla="*/ 25 h 51"/>
                <a:gd name="T26" fmla="*/ 13 w 67"/>
                <a:gd name="T27" fmla="*/ 25 h 51"/>
                <a:gd name="T28" fmla="*/ 7 w 67"/>
                <a:gd name="T29" fmla="*/ 18 h 51"/>
                <a:gd name="T30" fmla="*/ 7 w 67"/>
                <a:gd name="T31" fmla="*/ 13 h 51"/>
                <a:gd name="T32" fmla="*/ 2 w 67"/>
                <a:gd name="T33" fmla="*/ 13 h 51"/>
                <a:gd name="T34" fmla="*/ 2 w 67"/>
                <a:gd name="T35" fmla="*/ 27 h 51"/>
                <a:gd name="T36" fmla="*/ 38 w 67"/>
                <a:gd name="T37" fmla="*/ 42 h 51"/>
                <a:gd name="T38" fmla="*/ 39 w 67"/>
                <a:gd name="T39" fmla="*/ 43 h 51"/>
                <a:gd name="T40" fmla="*/ 39 w 67"/>
                <a:gd name="T41" fmla="*/ 48 h 51"/>
                <a:gd name="T42" fmla="*/ 43 w 67"/>
                <a:gd name="T43" fmla="*/ 48 h 51"/>
                <a:gd name="T44" fmla="*/ 43 w 67"/>
                <a:gd name="T45" fmla="*/ 51 h 51"/>
                <a:gd name="T46" fmla="*/ 31 w 67"/>
                <a:gd name="T47" fmla="*/ 51 h 51"/>
                <a:gd name="T48" fmla="*/ 31 w 67"/>
                <a:gd name="T49" fmla="*/ 48 h 51"/>
                <a:gd name="T50" fmla="*/ 36 w 67"/>
                <a:gd name="T51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51">
                  <a:moveTo>
                    <a:pt x="36" y="48"/>
                  </a:moveTo>
                  <a:cubicBezTo>
                    <a:pt x="36" y="44"/>
                    <a:pt x="36" y="44"/>
                    <a:pt x="36" y="44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9"/>
                    <a:pt x="0" y="2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" y="11"/>
                    <a:pt x="2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2"/>
                    <a:pt x="10" y="0"/>
                    <a:pt x="1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21"/>
                    <a:pt x="64" y="25"/>
                    <a:pt x="61" y="25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0" y="25"/>
                    <a:pt x="7" y="21"/>
                    <a:pt x="7" y="18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3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3" y="48"/>
                    <a:pt x="43" y="48"/>
                    <a:pt x="43" y="48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1" y="48"/>
                    <a:pt x="31" y="48"/>
                    <a:pt x="31" y="48"/>
                  </a:cubicBezTo>
                  <a:lnTo>
                    <a:pt x="36" y="48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25">
              <a:extLst>
                <a:ext uri="{FF2B5EF4-FFF2-40B4-BE49-F238E27FC236}">
                  <a16:creationId xmlns:a16="http://schemas.microsoft.com/office/drawing/2014/main" id="{8581F64F-42A3-40BA-8572-A15D7CFC14EF}"/>
                </a:ext>
              </a:extLst>
            </p:cNvPr>
            <p:cNvSpPr/>
            <p:nvPr/>
          </p:nvSpPr>
          <p:spPr bwMode="auto">
            <a:xfrm>
              <a:off x="7103319" y="5157788"/>
              <a:ext cx="185804" cy="723122"/>
            </a:xfrm>
            <a:custGeom>
              <a:avLst/>
              <a:gdLst>
                <a:gd name="T0" fmla="*/ 12 w 12"/>
                <a:gd name="T1" fmla="*/ 6 h 47"/>
                <a:gd name="T2" fmla="*/ 6 w 12"/>
                <a:gd name="T3" fmla="*/ 0 h 47"/>
                <a:gd name="T4" fmla="*/ 0 w 12"/>
                <a:gd name="T5" fmla="*/ 6 h 47"/>
                <a:gd name="T6" fmla="*/ 0 w 12"/>
                <a:gd name="T7" fmla="*/ 47 h 47"/>
                <a:gd name="T8" fmla="*/ 12 w 12"/>
                <a:gd name="T9" fmla="*/ 47 h 47"/>
                <a:gd name="T10" fmla="*/ 12 w 12"/>
                <a:gd name="T11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7">
                  <a:moveTo>
                    <a:pt x="12" y="6"/>
                  </a:moveTo>
                  <a:cubicBezTo>
                    <a:pt x="12" y="3"/>
                    <a:pt x="10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2" y="47"/>
                    <a:pt x="12" y="47"/>
                    <a:pt x="12" y="47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26">
              <a:extLst>
                <a:ext uri="{FF2B5EF4-FFF2-40B4-BE49-F238E27FC236}">
                  <a16:creationId xmlns:a16="http://schemas.microsoft.com/office/drawing/2014/main" id="{D1371679-F27E-4B58-8B0A-61261DFAFAAB}"/>
                </a:ext>
              </a:extLst>
            </p:cNvPr>
            <p:cNvSpPr/>
            <p:nvPr/>
          </p:nvSpPr>
          <p:spPr bwMode="auto">
            <a:xfrm>
              <a:off x="6842191" y="5911041"/>
              <a:ext cx="708059" cy="215934"/>
            </a:xfrm>
            <a:custGeom>
              <a:avLst/>
              <a:gdLst>
                <a:gd name="T0" fmla="*/ 40 w 46"/>
                <a:gd name="T1" fmla="*/ 0 h 14"/>
                <a:gd name="T2" fmla="*/ 6 w 46"/>
                <a:gd name="T3" fmla="*/ 0 h 14"/>
                <a:gd name="T4" fmla="*/ 0 w 46"/>
                <a:gd name="T5" fmla="*/ 6 h 14"/>
                <a:gd name="T6" fmla="*/ 0 w 46"/>
                <a:gd name="T7" fmla="*/ 14 h 14"/>
                <a:gd name="T8" fmla="*/ 46 w 46"/>
                <a:gd name="T9" fmla="*/ 14 h 14"/>
                <a:gd name="T10" fmla="*/ 46 w 46"/>
                <a:gd name="T11" fmla="*/ 6 h 14"/>
                <a:gd name="T12" fmla="*/ 40 w 46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4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46" y="3"/>
                    <a:pt x="44" y="0"/>
                    <a:pt x="40" y="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27">
              <a:extLst>
                <a:ext uri="{FF2B5EF4-FFF2-40B4-BE49-F238E27FC236}">
                  <a16:creationId xmlns:a16="http://schemas.microsoft.com/office/drawing/2014/main" id="{D6BB630E-AEA5-4902-88CA-F842EFA7FA9D}"/>
                </a:ext>
              </a:extLst>
            </p:cNvPr>
            <p:cNvSpPr/>
            <p:nvPr/>
          </p:nvSpPr>
          <p:spPr bwMode="auto">
            <a:xfrm>
              <a:off x="6842191" y="6157105"/>
              <a:ext cx="723122" cy="477061"/>
            </a:xfrm>
            <a:custGeom>
              <a:avLst/>
              <a:gdLst>
                <a:gd name="T0" fmla="*/ 0 w 47"/>
                <a:gd name="T1" fmla="*/ 24 h 31"/>
                <a:gd name="T2" fmla="*/ 1 w 47"/>
                <a:gd name="T3" fmla="*/ 28 h 31"/>
                <a:gd name="T4" fmla="*/ 2 w 47"/>
                <a:gd name="T5" fmla="*/ 23 h 31"/>
                <a:gd name="T6" fmla="*/ 4 w 47"/>
                <a:gd name="T7" fmla="*/ 30 h 31"/>
                <a:gd name="T8" fmla="*/ 4 w 47"/>
                <a:gd name="T9" fmla="*/ 30 h 31"/>
                <a:gd name="T10" fmla="*/ 5 w 47"/>
                <a:gd name="T11" fmla="*/ 23 h 31"/>
                <a:gd name="T12" fmla="*/ 7 w 47"/>
                <a:gd name="T13" fmla="*/ 31 h 31"/>
                <a:gd name="T14" fmla="*/ 7 w 47"/>
                <a:gd name="T15" fmla="*/ 31 h 31"/>
                <a:gd name="T16" fmla="*/ 9 w 47"/>
                <a:gd name="T17" fmla="*/ 23 h 31"/>
                <a:gd name="T18" fmla="*/ 10 w 47"/>
                <a:gd name="T19" fmla="*/ 31 h 31"/>
                <a:gd name="T20" fmla="*/ 10 w 47"/>
                <a:gd name="T21" fmla="*/ 31 h 31"/>
                <a:gd name="T22" fmla="*/ 12 w 47"/>
                <a:gd name="T23" fmla="*/ 23 h 31"/>
                <a:gd name="T24" fmla="*/ 13 w 47"/>
                <a:gd name="T25" fmla="*/ 31 h 31"/>
                <a:gd name="T26" fmla="*/ 14 w 47"/>
                <a:gd name="T27" fmla="*/ 31 h 31"/>
                <a:gd name="T28" fmla="*/ 15 w 47"/>
                <a:gd name="T29" fmla="*/ 23 h 31"/>
                <a:gd name="T30" fmla="*/ 16 w 47"/>
                <a:gd name="T31" fmla="*/ 31 h 31"/>
                <a:gd name="T32" fmla="*/ 17 w 47"/>
                <a:gd name="T33" fmla="*/ 31 h 31"/>
                <a:gd name="T34" fmla="*/ 18 w 47"/>
                <a:gd name="T35" fmla="*/ 23 h 31"/>
                <a:gd name="T36" fmla="*/ 19 w 47"/>
                <a:gd name="T37" fmla="*/ 31 h 31"/>
                <a:gd name="T38" fmla="*/ 20 w 47"/>
                <a:gd name="T39" fmla="*/ 31 h 31"/>
                <a:gd name="T40" fmla="*/ 21 w 47"/>
                <a:gd name="T41" fmla="*/ 23 h 31"/>
                <a:gd name="T42" fmla="*/ 23 w 47"/>
                <a:gd name="T43" fmla="*/ 31 h 31"/>
                <a:gd name="T44" fmla="*/ 23 w 47"/>
                <a:gd name="T45" fmla="*/ 31 h 31"/>
                <a:gd name="T46" fmla="*/ 24 w 47"/>
                <a:gd name="T47" fmla="*/ 23 h 31"/>
                <a:gd name="T48" fmla="*/ 26 w 47"/>
                <a:gd name="T49" fmla="*/ 31 h 31"/>
                <a:gd name="T50" fmla="*/ 26 w 47"/>
                <a:gd name="T51" fmla="*/ 31 h 31"/>
                <a:gd name="T52" fmla="*/ 28 w 47"/>
                <a:gd name="T53" fmla="*/ 23 h 31"/>
                <a:gd name="T54" fmla="*/ 29 w 47"/>
                <a:gd name="T55" fmla="*/ 31 h 31"/>
                <a:gd name="T56" fmla="*/ 29 w 47"/>
                <a:gd name="T57" fmla="*/ 31 h 31"/>
                <a:gd name="T58" fmla="*/ 31 w 47"/>
                <a:gd name="T59" fmla="*/ 23 h 31"/>
                <a:gd name="T60" fmla="*/ 32 w 47"/>
                <a:gd name="T61" fmla="*/ 31 h 31"/>
                <a:gd name="T62" fmla="*/ 32 w 47"/>
                <a:gd name="T63" fmla="*/ 31 h 31"/>
                <a:gd name="T64" fmla="*/ 34 w 47"/>
                <a:gd name="T65" fmla="*/ 23 h 31"/>
                <a:gd name="T66" fmla="*/ 35 w 47"/>
                <a:gd name="T67" fmla="*/ 31 h 31"/>
                <a:gd name="T68" fmla="*/ 36 w 47"/>
                <a:gd name="T69" fmla="*/ 31 h 31"/>
                <a:gd name="T70" fmla="*/ 37 w 47"/>
                <a:gd name="T71" fmla="*/ 23 h 31"/>
                <a:gd name="T72" fmla="*/ 38 w 47"/>
                <a:gd name="T73" fmla="*/ 31 h 31"/>
                <a:gd name="T74" fmla="*/ 39 w 47"/>
                <a:gd name="T75" fmla="*/ 31 h 31"/>
                <a:gd name="T76" fmla="*/ 40 w 47"/>
                <a:gd name="T77" fmla="*/ 23 h 31"/>
                <a:gd name="T78" fmla="*/ 41 w 47"/>
                <a:gd name="T79" fmla="*/ 31 h 31"/>
                <a:gd name="T80" fmla="*/ 42 w 47"/>
                <a:gd name="T81" fmla="*/ 30 h 31"/>
                <a:gd name="T82" fmla="*/ 43 w 47"/>
                <a:gd name="T83" fmla="*/ 23 h 31"/>
                <a:gd name="T84" fmla="*/ 44 w 47"/>
                <a:gd name="T85" fmla="*/ 29 h 31"/>
                <a:gd name="T86" fmla="*/ 46 w 47"/>
                <a:gd name="T87" fmla="*/ 23 h 31"/>
                <a:gd name="T88" fmla="*/ 46 w 47"/>
                <a:gd name="T89" fmla="*/ 23 h 31"/>
                <a:gd name="T90" fmla="*/ 46 w 47"/>
                <a:gd name="T91" fmla="*/ 0 h 31"/>
                <a:gd name="T92" fmla="*/ 0 w 47"/>
                <a:gd name="T93" fmla="*/ 0 h 31"/>
                <a:gd name="T94" fmla="*/ 0 w 47"/>
                <a:gd name="T95" fmla="*/ 2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7" h="31">
                  <a:moveTo>
                    <a:pt x="0" y="24"/>
                  </a:moveTo>
                  <a:cubicBezTo>
                    <a:pt x="0" y="26"/>
                    <a:pt x="0" y="27"/>
                    <a:pt x="1" y="28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38" y="31"/>
                    <a:pt x="38" y="31"/>
                    <a:pt x="38" y="31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7" y="27"/>
                    <a:pt x="46" y="23"/>
                    <a:pt x="46" y="23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28">
              <a:extLst>
                <a:ext uri="{FF2B5EF4-FFF2-40B4-BE49-F238E27FC236}">
                  <a16:creationId xmlns:a16="http://schemas.microsoft.com/office/drawing/2014/main" id="{6EBF5FF0-B435-4FDF-8E74-82AF3E3EB7FE}"/>
                </a:ext>
              </a:extLst>
            </p:cNvPr>
            <p:cNvSpPr/>
            <p:nvPr/>
          </p:nvSpPr>
          <p:spPr bwMode="auto">
            <a:xfrm>
              <a:off x="5320620" y="5403852"/>
              <a:ext cx="1215247" cy="672905"/>
            </a:xfrm>
            <a:custGeom>
              <a:avLst/>
              <a:gdLst>
                <a:gd name="T0" fmla="*/ 64 w 79"/>
                <a:gd name="T1" fmla="*/ 44 h 44"/>
                <a:gd name="T2" fmla="*/ 79 w 79"/>
                <a:gd name="T3" fmla="*/ 40 h 44"/>
                <a:gd name="T4" fmla="*/ 79 w 79"/>
                <a:gd name="T5" fmla="*/ 0 h 44"/>
                <a:gd name="T6" fmla="*/ 0 w 79"/>
                <a:gd name="T7" fmla="*/ 0 h 44"/>
                <a:gd name="T8" fmla="*/ 13 w 79"/>
                <a:gd name="T9" fmla="*/ 17 h 44"/>
                <a:gd name="T10" fmla="*/ 64 w 79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44">
                  <a:moveTo>
                    <a:pt x="64" y="44"/>
                  </a:moveTo>
                  <a:cubicBezTo>
                    <a:pt x="70" y="44"/>
                    <a:pt x="75" y="43"/>
                    <a:pt x="79" y="4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6"/>
                    <a:pt x="8" y="12"/>
                    <a:pt x="13" y="17"/>
                  </a:cubicBezTo>
                  <a:cubicBezTo>
                    <a:pt x="29" y="34"/>
                    <a:pt x="49" y="44"/>
                    <a:pt x="64" y="44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29">
              <a:extLst>
                <a:ext uri="{FF2B5EF4-FFF2-40B4-BE49-F238E27FC236}">
                  <a16:creationId xmlns:a16="http://schemas.microsoft.com/office/drawing/2014/main" id="{9339C595-C75F-4CC6-9791-74C095863FE1}"/>
                </a:ext>
              </a:extLst>
            </p:cNvPr>
            <p:cNvSpPr/>
            <p:nvPr/>
          </p:nvSpPr>
          <p:spPr bwMode="auto">
            <a:xfrm>
              <a:off x="5195080" y="5403852"/>
              <a:ext cx="1340791" cy="1230314"/>
            </a:xfrm>
            <a:custGeom>
              <a:avLst/>
              <a:gdLst>
                <a:gd name="T0" fmla="*/ 72 w 87"/>
                <a:gd name="T1" fmla="*/ 48 h 80"/>
                <a:gd name="T2" fmla="*/ 19 w 87"/>
                <a:gd name="T3" fmla="*/ 19 h 80"/>
                <a:gd name="T4" fmla="*/ 4 w 87"/>
                <a:gd name="T5" fmla="*/ 0 h 80"/>
                <a:gd name="T6" fmla="*/ 0 w 87"/>
                <a:gd name="T7" fmla="*/ 0 h 80"/>
                <a:gd name="T8" fmla="*/ 0 w 87"/>
                <a:gd name="T9" fmla="*/ 71 h 80"/>
                <a:gd name="T10" fmla="*/ 2 w 87"/>
                <a:gd name="T11" fmla="*/ 77 h 80"/>
                <a:gd name="T12" fmla="*/ 8 w 87"/>
                <a:gd name="T13" fmla="*/ 80 h 80"/>
                <a:gd name="T14" fmla="*/ 78 w 87"/>
                <a:gd name="T15" fmla="*/ 80 h 80"/>
                <a:gd name="T16" fmla="*/ 84 w 87"/>
                <a:gd name="T17" fmla="*/ 77 h 80"/>
                <a:gd name="T18" fmla="*/ 87 w 87"/>
                <a:gd name="T19" fmla="*/ 71 h 80"/>
                <a:gd name="T20" fmla="*/ 87 w 87"/>
                <a:gd name="T21" fmla="*/ 44 h 80"/>
                <a:gd name="T22" fmla="*/ 72 w 87"/>
                <a:gd name="T23" fmla="*/ 48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80">
                  <a:moveTo>
                    <a:pt x="72" y="48"/>
                  </a:moveTo>
                  <a:cubicBezTo>
                    <a:pt x="56" y="48"/>
                    <a:pt x="35" y="37"/>
                    <a:pt x="19" y="19"/>
                  </a:cubicBezTo>
                  <a:cubicBezTo>
                    <a:pt x="13" y="13"/>
                    <a:pt x="8" y="7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4"/>
                    <a:pt x="1" y="76"/>
                    <a:pt x="2" y="77"/>
                  </a:cubicBezTo>
                  <a:cubicBezTo>
                    <a:pt x="4" y="79"/>
                    <a:pt x="6" y="80"/>
                    <a:pt x="8" y="80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80" y="80"/>
                    <a:pt x="82" y="79"/>
                    <a:pt x="84" y="77"/>
                  </a:cubicBezTo>
                  <a:cubicBezTo>
                    <a:pt x="86" y="76"/>
                    <a:pt x="87" y="74"/>
                    <a:pt x="87" y="71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3" y="46"/>
                    <a:pt x="78" y="48"/>
                    <a:pt x="72" y="48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30">
              <a:extLst>
                <a:ext uri="{FF2B5EF4-FFF2-40B4-BE49-F238E27FC236}">
                  <a16:creationId xmlns:a16="http://schemas.microsoft.com/office/drawing/2014/main" id="{D67BA160-489A-4E26-9B77-74842BAA4AF3}"/>
                </a:ext>
              </a:extLst>
            </p:cNvPr>
            <p:cNvSpPr/>
            <p:nvPr/>
          </p:nvSpPr>
          <p:spPr bwMode="auto">
            <a:xfrm>
              <a:off x="6535867" y="5263245"/>
              <a:ext cx="180781" cy="813512"/>
            </a:xfrm>
            <a:custGeom>
              <a:avLst/>
              <a:gdLst>
                <a:gd name="T0" fmla="*/ 8 w 12"/>
                <a:gd name="T1" fmla="*/ 18 h 53"/>
                <a:gd name="T2" fmla="*/ 0 w 12"/>
                <a:gd name="T3" fmla="*/ 0 h 53"/>
                <a:gd name="T4" fmla="*/ 0 w 12"/>
                <a:gd name="T5" fmla="*/ 7 h 53"/>
                <a:gd name="T6" fmla="*/ 5 w 12"/>
                <a:gd name="T7" fmla="*/ 19 h 53"/>
                <a:gd name="T8" fmla="*/ 1 w 12"/>
                <a:gd name="T9" fmla="*/ 48 h 53"/>
                <a:gd name="T10" fmla="*/ 0 w 12"/>
                <a:gd name="T11" fmla="*/ 49 h 53"/>
                <a:gd name="T12" fmla="*/ 0 w 12"/>
                <a:gd name="T13" fmla="*/ 53 h 53"/>
                <a:gd name="T14" fmla="*/ 3 w 12"/>
                <a:gd name="T15" fmla="*/ 50 h 53"/>
                <a:gd name="T16" fmla="*/ 8 w 12"/>
                <a:gd name="T17" fmla="*/ 1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53">
                  <a:moveTo>
                    <a:pt x="8" y="18"/>
                  </a:moveTo>
                  <a:cubicBezTo>
                    <a:pt x="7" y="12"/>
                    <a:pt x="4" y="6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11"/>
                    <a:pt x="4" y="15"/>
                    <a:pt x="5" y="19"/>
                  </a:cubicBezTo>
                  <a:cubicBezTo>
                    <a:pt x="8" y="32"/>
                    <a:pt x="7" y="42"/>
                    <a:pt x="1" y="4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" y="52"/>
                    <a:pt x="2" y="51"/>
                    <a:pt x="3" y="50"/>
                  </a:cubicBezTo>
                  <a:cubicBezTo>
                    <a:pt x="10" y="44"/>
                    <a:pt x="12" y="32"/>
                    <a:pt x="8" y="18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Rectangle 231">
              <a:extLst>
                <a:ext uri="{FF2B5EF4-FFF2-40B4-BE49-F238E27FC236}">
                  <a16:creationId xmlns:a16="http://schemas.microsoft.com/office/drawing/2014/main" id="{7833584E-07AF-49F7-A0A2-EB963CF70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5080" y="5263245"/>
              <a:ext cx="1340791" cy="110477"/>
            </a:xfrm>
            <a:prstGeom prst="rect">
              <a:avLst/>
            </a:pr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232">
              <a:extLst>
                <a:ext uri="{FF2B5EF4-FFF2-40B4-BE49-F238E27FC236}">
                  <a16:creationId xmlns:a16="http://schemas.microsoft.com/office/drawing/2014/main" id="{95DA8667-8019-4FDC-B05E-25E9BFB2E3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49563" y="5263245"/>
              <a:ext cx="1737502" cy="1370921"/>
            </a:xfrm>
            <a:custGeom>
              <a:avLst/>
              <a:gdLst>
                <a:gd name="T0" fmla="*/ 109 w 113"/>
                <a:gd name="T1" fmla="*/ 56 h 89"/>
                <a:gd name="T2" fmla="*/ 109 w 113"/>
                <a:gd name="T3" fmla="*/ 55 h 89"/>
                <a:gd name="T4" fmla="*/ 109 w 113"/>
                <a:gd name="T5" fmla="*/ 52 h 89"/>
                <a:gd name="T6" fmla="*/ 109 w 113"/>
                <a:gd name="T7" fmla="*/ 50 h 89"/>
                <a:gd name="T8" fmla="*/ 109 w 113"/>
                <a:gd name="T9" fmla="*/ 50 h 89"/>
                <a:gd name="T10" fmla="*/ 98 w 113"/>
                <a:gd name="T11" fmla="*/ 59 h 89"/>
                <a:gd name="T12" fmla="*/ 78 w 113"/>
                <a:gd name="T13" fmla="*/ 66 h 89"/>
                <a:gd name="T14" fmla="*/ 78 w 113"/>
                <a:gd name="T15" fmla="*/ 64 h 89"/>
                <a:gd name="T16" fmla="*/ 80 w 113"/>
                <a:gd name="T17" fmla="*/ 63 h 89"/>
                <a:gd name="T18" fmla="*/ 97 w 113"/>
                <a:gd name="T19" fmla="*/ 57 h 89"/>
                <a:gd name="T20" fmla="*/ 109 w 113"/>
                <a:gd name="T21" fmla="*/ 47 h 89"/>
                <a:gd name="T22" fmla="*/ 109 w 113"/>
                <a:gd name="T23" fmla="*/ 47 h 89"/>
                <a:gd name="T24" fmla="*/ 107 w 113"/>
                <a:gd name="T25" fmla="*/ 38 h 89"/>
                <a:gd name="T26" fmla="*/ 107 w 113"/>
                <a:gd name="T27" fmla="*/ 38 h 89"/>
                <a:gd name="T28" fmla="*/ 107 w 113"/>
                <a:gd name="T29" fmla="*/ 36 h 89"/>
                <a:gd name="T30" fmla="*/ 77 w 113"/>
                <a:gd name="T31" fmla="*/ 4 h 89"/>
                <a:gd name="T32" fmla="*/ 73 w 113"/>
                <a:gd name="T33" fmla="*/ 14 h 89"/>
                <a:gd name="T34" fmla="*/ 73 w 113"/>
                <a:gd name="T35" fmla="*/ 19 h 89"/>
                <a:gd name="T36" fmla="*/ 71 w 113"/>
                <a:gd name="T37" fmla="*/ 19 h 89"/>
                <a:gd name="T38" fmla="*/ 71 w 113"/>
                <a:gd name="T39" fmla="*/ 14 h 89"/>
                <a:gd name="T40" fmla="*/ 75 w 113"/>
                <a:gd name="T41" fmla="*/ 3 h 89"/>
                <a:gd name="T42" fmla="*/ 57 w 113"/>
                <a:gd name="T43" fmla="*/ 0 h 89"/>
                <a:gd name="T44" fmla="*/ 39 w 113"/>
                <a:gd name="T45" fmla="*/ 3 h 89"/>
                <a:gd name="T46" fmla="*/ 39 w 113"/>
                <a:gd name="T47" fmla="*/ 3 h 89"/>
                <a:gd name="T48" fmla="*/ 39 w 113"/>
                <a:gd name="T49" fmla="*/ 3 h 89"/>
                <a:gd name="T50" fmla="*/ 42 w 113"/>
                <a:gd name="T51" fmla="*/ 14 h 89"/>
                <a:gd name="T52" fmla="*/ 42 w 113"/>
                <a:gd name="T53" fmla="*/ 19 h 89"/>
                <a:gd name="T54" fmla="*/ 40 w 113"/>
                <a:gd name="T55" fmla="*/ 19 h 89"/>
                <a:gd name="T56" fmla="*/ 40 w 113"/>
                <a:gd name="T57" fmla="*/ 14 h 89"/>
                <a:gd name="T58" fmla="*/ 37 w 113"/>
                <a:gd name="T59" fmla="*/ 4 h 89"/>
                <a:gd name="T60" fmla="*/ 37 w 113"/>
                <a:gd name="T61" fmla="*/ 4 h 89"/>
                <a:gd name="T62" fmla="*/ 7 w 113"/>
                <a:gd name="T63" fmla="*/ 36 h 89"/>
                <a:gd name="T64" fmla="*/ 6 w 113"/>
                <a:gd name="T65" fmla="*/ 38 h 89"/>
                <a:gd name="T66" fmla="*/ 4 w 113"/>
                <a:gd name="T67" fmla="*/ 47 h 89"/>
                <a:gd name="T68" fmla="*/ 16 w 113"/>
                <a:gd name="T69" fmla="*/ 57 h 89"/>
                <a:gd name="T70" fmla="*/ 33 w 113"/>
                <a:gd name="T71" fmla="*/ 63 h 89"/>
                <a:gd name="T72" fmla="*/ 35 w 113"/>
                <a:gd name="T73" fmla="*/ 64 h 89"/>
                <a:gd name="T74" fmla="*/ 35 w 113"/>
                <a:gd name="T75" fmla="*/ 66 h 89"/>
                <a:gd name="T76" fmla="*/ 15 w 113"/>
                <a:gd name="T77" fmla="*/ 59 h 89"/>
                <a:gd name="T78" fmla="*/ 4 w 113"/>
                <a:gd name="T79" fmla="*/ 50 h 89"/>
                <a:gd name="T80" fmla="*/ 4 w 113"/>
                <a:gd name="T81" fmla="*/ 52 h 89"/>
                <a:gd name="T82" fmla="*/ 4 w 113"/>
                <a:gd name="T83" fmla="*/ 56 h 89"/>
                <a:gd name="T84" fmla="*/ 2 w 113"/>
                <a:gd name="T85" fmla="*/ 65 h 89"/>
                <a:gd name="T86" fmla="*/ 17 w 113"/>
                <a:gd name="T87" fmla="*/ 84 h 89"/>
                <a:gd name="T88" fmla="*/ 26 w 113"/>
                <a:gd name="T89" fmla="*/ 89 h 89"/>
                <a:gd name="T90" fmla="*/ 87 w 113"/>
                <a:gd name="T91" fmla="*/ 89 h 89"/>
                <a:gd name="T92" fmla="*/ 96 w 113"/>
                <a:gd name="T93" fmla="*/ 84 h 89"/>
                <a:gd name="T94" fmla="*/ 112 w 113"/>
                <a:gd name="T95" fmla="*/ 65 h 89"/>
                <a:gd name="T96" fmla="*/ 109 w 113"/>
                <a:gd name="T97" fmla="*/ 56 h 89"/>
                <a:gd name="T98" fmla="*/ 73 w 113"/>
                <a:gd name="T99" fmla="*/ 67 h 89"/>
                <a:gd name="T100" fmla="*/ 40 w 113"/>
                <a:gd name="T101" fmla="*/ 67 h 89"/>
                <a:gd name="T102" fmla="*/ 40 w 113"/>
                <a:gd name="T103" fmla="*/ 65 h 89"/>
                <a:gd name="T104" fmla="*/ 42 w 113"/>
                <a:gd name="T105" fmla="*/ 65 h 89"/>
                <a:gd name="T106" fmla="*/ 71 w 113"/>
                <a:gd name="T107" fmla="*/ 65 h 89"/>
                <a:gd name="T108" fmla="*/ 73 w 113"/>
                <a:gd name="T109" fmla="*/ 65 h 89"/>
                <a:gd name="T110" fmla="*/ 73 w 113"/>
                <a:gd name="T111" fmla="*/ 6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3" h="89">
                  <a:moveTo>
                    <a:pt x="109" y="56"/>
                  </a:moveTo>
                  <a:cubicBezTo>
                    <a:pt x="109" y="55"/>
                    <a:pt x="109" y="55"/>
                    <a:pt x="109" y="55"/>
                  </a:cubicBezTo>
                  <a:cubicBezTo>
                    <a:pt x="109" y="54"/>
                    <a:pt x="109" y="53"/>
                    <a:pt x="109" y="52"/>
                  </a:cubicBezTo>
                  <a:cubicBezTo>
                    <a:pt x="109" y="52"/>
                    <a:pt x="109" y="50"/>
                    <a:pt x="109" y="50"/>
                  </a:cubicBezTo>
                  <a:cubicBezTo>
                    <a:pt x="109" y="50"/>
                    <a:pt x="109" y="50"/>
                    <a:pt x="109" y="50"/>
                  </a:cubicBezTo>
                  <a:cubicBezTo>
                    <a:pt x="106" y="53"/>
                    <a:pt x="102" y="56"/>
                    <a:pt x="98" y="59"/>
                  </a:cubicBezTo>
                  <a:cubicBezTo>
                    <a:pt x="92" y="62"/>
                    <a:pt x="86" y="64"/>
                    <a:pt x="78" y="66"/>
                  </a:cubicBezTo>
                  <a:cubicBezTo>
                    <a:pt x="78" y="64"/>
                    <a:pt x="78" y="64"/>
                    <a:pt x="78" y="64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7" y="62"/>
                    <a:pt x="92" y="60"/>
                    <a:pt x="97" y="57"/>
                  </a:cubicBezTo>
                  <a:cubicBezTo>
                    <a:pt x="102" y="54"/>
                    <a:pt x="106" y="51"/>
                    <a:pt x="109" y="47"/>
                  </a:cubicBezTo>
                  <a:cubicBezTo>
                    <a:pt x="109" y="47"/>
                    <a:pt x="109" y="47"/>
                    <a:pt x="109" y="47"/>
                  </a:cubicBezTo>
                  <a:cubicBezTo>
                    <a:pt x="109" y="44"/>
                    <a:pt x="108" y="41"/>
                    <a:pt x="107" y="38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107" y="36"/>
                    <a:pt x="107" y="36"/>
                    <a:pt x="107" y="36"/>
                  </a:cubicBezTo>
                  <a:cubicBezTo>
                    <a:pt x="102" y="21"/>
                    <a:pt x="91" y="10"/>
                    <a:pt x="77" y="4"/>
                  </a:cubicBezTo>
                  <a:cubicBezTo>
                    <a:pt x="75" y="6"/>
                    <a:pt x="73" y="10"/>
                    <a:pt x="73" y="14"/>
                  </a:cubicBezTo>
                  <a:cubicBezTo>
                    <a:pt x="73" y="19"/>
                    <a:pt x="73" y="19"/>
                    <a:pt x="73" y="19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1" y="9"/>
                    <a:pt x="73" y="6"/>
                    <a:pt x="75" y="3"/>
                  </a:cubicBezTo>
                  <a:cubicBezTo>
                    <a:pt x="69" y="1"/>
                    <a:pt x="63" y="0"/>
                    <a:pt x="57" y="0"/>
                  </a:cubicBezTo>
                  <a:cubicBezTo>
                    <a:pt x="50" y="0"/>
                    <a:pt x="44" y="1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6"/>
                    <a:pt x="42" y="9"/>
                    <a:pt x="42" y="14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0" y="10"/>
                    <a:pt x="39" y="6"/>
                    <a:pt x="37" y="4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23" y="9"/>
                    <a:pt x="11" y="21"/>
                    <a:pt x="7" y="36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5" y="41"/>
                    <a:pt x="5" y="44"/>
                    <a:pt x="4" y="47"/>
                  </a:cubicBezTo>
                  <a:cubicBezTo>
                    <a:pt x="7" y="51"/>
                    <a:pt x="11" y="54"/>
                    <a:pt x="16" y="57"/>
                  </a:cubicBezTo>
                  <a:cubicBezTo>
                    <a:pt x="21" y="60"/>
                    <a:pt x="27" y="62"/>
                    <a:pt x="33" y="63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28" y="64"/>
                    <a:pt x="21" y="62"/>
                    <a:pt x="15" y="59"/>
                  </a:cubicBezTo>
                  <a:cubicBezTo>
                    <a:pt x="11" y="56"/>
                    <a:pt x="7" y="54"/>
                    <a:pt x="4" y="50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3"/>
                    <a:pt x="4" y="54"/>
                    <a:pt x="4" y="56"/>
                  </a:cubicBezTo>
                  <a:cubicBezTo>
                    <a:pt x="1" y="57"/>
                    <a:pt x="0" y="61"/>
                    <a:pt x="2" y="65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19" y="87"/>
                    <a:pt x="23" y="89"/>
                    <a:pt x="26" y="89"/>
                  </a:cubicBezTo>
                  <a:cubicBezTo>
                    <a:pt x="87" y="89"/>
                    <a:pt x="87" y="89"/>
                    <a:pt x="87" y="89"/>
                  </a:cubicBezTo>
                  <a:cubicBezTo>
                    <a:pt x="91" y="89"/>
                    <a:pt x="94" y="87"/>
                    <a:pt x="96" y="84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113" y="61"/>
                    <a:pt x="112" y="57"/>
                    <a:pt x="109" y="56"/>
                  </a:cubicBezTo>
                  <a:close/>
                  <a:moveTo>
                    <a:pt x="73" y="67"/>
                  </a:moveTo>
                  <a:cubicBezTo>
                    <a:pt x="40" y="67"/>
                    <a:pt x="40" y="67"/>
                    <a:pt x="40" y="67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73" y="65"/>
                    <a:pt x="73" y="65"/>
                    <a:pt x="73" y="65"/>
                  </a:cubicBezTo>
                  <a:lnTo>
                    <a:pt x="73" y="67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33">
              <a:extLst>
                <a:ext uri="{FF2B5EF4-FFF2-40B4-BE49-F238E27FC236}">
                  <a16:creationId xmlns:a16="http://schemas.microsoft.com/office/drawing/2014/main" id="{C5A01100-E0EE-4DDA-A468-C287590D10F4}"/>
                </a:ext>
              </a:extLst>
            </p:cNvPr>
            <p:cNvSpPr/>
            <p:nvPr/>
          </p:nvSpPr>
          <p:spPr bwMode="auto">
            <a:xfrm>
              <a:off x="8825754" y="5695110"/>
              <a:ext cx="1200184" cy="381648"/>
            </a:xfrm>
            <a:custGeom>
              <a:avLst/>
              <a:gdLst>
                <a:gd name="T0" fmla="*/ 75 w 78"/>
                <a:gd name="T1" fmla="*/ 0 h 25"/>
                <a:gd name="T2" fmla="*/ 75 w 78"/>
                <a:gd name="T3" fmla="*/ 0 h 25"/>
                <a:gd name="T4" fmla="*/ 4 w 78"/>
                <a:gd name="T5" fmla="*/ 0 h 25"/>
                <a:gd name="T6" fmla="*/ 0 w 78"/>
                <a:gd name="T7" fmla="*/ 3 h 25"/>
                <a:gd name="T8" fmla="*/ 0 w 78"/>
                <a:gd name="T9" fmla="*/ 21 h 25"/>
                <a:gd name="T10" fmla="*/ 2 w 78"/>
                <a:gd name="T11" fmla="*/ 23 h 25"/>
                <a:gd name="T12" fmla="*/ 6 w 78"/>
                <a:gd name="T13" fmla="*/ 25 h 25"/>
                <a:gd name="T14" fmla="*/ 7 w 78"/>
                <a:gd name="T15" fmla="*/ 25 h 25"/>
                <a:gd name="T16" fmla="*/ 26 w 78"/>
                <a:gd name="T17" fmla="*/ 20 h 25"/>
                <a:gd name="T18" fmla="*/ 31 w 78"/>
                <a:gd name="T19" fmla="*/ 11 h 25"/>
                <a:gd name="T20" fmla="*/ 32 w 78"/>
                <a:gd name="T21" fmla="*/ 6 h 25"/>
                <a:gd name="T22" fmla="*/ 39 w 78"/>
                <a:gd name="T23" fmla="*/ 1 h 25"/>
                <a:gd name="T24" fmla="*/ 47 w 78"/>
                <a:gd name="T25" fmla="*/ 6 h 25"/>
                <a:gd name="T26" fmla="*/ 49 w 78"/>
                <a:gd name="T27" fmla="*/ 11 h 25"/>
                <a:gd name="T28" fmla="*/ 53 w 78"/>
                <a:gd name="T29" fmla="*/ 20 h 25"/>
                <a:gd name="T30" fmla="*/ 72 w 78"/>
                <a:gd name="T31" fmla="*/ 25 h 25"/>
                <a:gd name="T32" fmla="*/ 73 w 78"/>
                <a:gd name="T33" fmla="*/ 25 h 25"/>
                <a:gd name="T34" fmla="*/ 77 w 78"/>
                <a:gd name="T35" fmla="*/ 23 h 25"/>
                <a:gd name="T36" fmla="*/ 78 w 78"/>
                <a:gd name="T37" fmla="*/ 21 h 25"/>
                <a:gd name="T38" fmla="*/ 78 w 78"/>
                <a:gd name="T39" fmla="*/ 3 h 25"/>
                <a:gd name="T40" fmla="*/ 77 w 78"/>
                <a:gd name="T41" fmla="*/ 1 h 25"/>
                <a:gd name="T42" fmla="*/ 75 w 78"/>
                <a:gd name="T4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25">
                  <a:moveTo>
                    <a:pt x="75" y="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2"/>
                    <a:pt x="2" y="23"/>
                  </a:cubicBezTo>
                  <a:cubicBezTo>
                    <a:pt x="3" y="24"/>
                    <a:pt x="5" y="25"/>
                    <a:pt x="6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6" y="25"/>
                    <a:pt x="22" y="23"/>
                    <a:pt x="26" y="20"/>
                  </a:cubicBezTo>
                  <a:cubicBezTo>
                    <a:pt x="29" y="17"/>
                    <a:pt x="30" y="14"/>
                    <a:pt x="31" y="11"/>
                  </a:cubicBezTo>
                  <a:cubicBezTo>
                    <a:pt x="31" y="9"/>
                    <a:pt x="31" y="7"/>
                    <a:pt x="32" y="6"/>
                  </a:cubicBezTo>
                  <a:cubicBezTo>
                    <a:pt x="34" y="3"/>
                    <a:pt x="36" y="1"/>
                    <a:pt x="39" y="1"/>
                  </a:cubicBezTo>
                  <a:cubicBezTo>
                    <a:pt x="43" y="1"/>
                    <a:pt x="45" y="3"/>
                    <a:pt x="47" y="6"/>
                  </a:cubicBezTo>
                  <a:cubicBezTo>
                    <a:pt x="48" y="7"/>
                    <a:pt x="48" y="9"/>
                    <a:pt x="49" y="11"/>
                  </a:cubicBezTo>
                  <a:cubicBezTo>
                    <a:pt x="49" y="14"/>
                    <a:pt x="50" y="17"/>
                    <a:pt x="53" y="20"/>
                  </a:cubicBezTo>
                  <a:cubicBezTo>
                    <a:pt x="56" y="23"/>
                    <a:pt x="63" y="25"/>
                    <a:pt x="72" y="25"/>
                  </a:cubicBezTo>
                  <a:cubicBezTo>
                    <a:pt x="73" y="25"/>
                    <a:pt x="73" y="25"/>
                    <a:pt x="73" y="25"/>
                  </a:cubicBezTo>
                  <a:cubicBezTo>
                    <a:pt x="74" y="25"/>
                    <a:pt x="75" y="24"/>
                    <a:pt x="77" y="23"/>
                  </a:cubicBezTo>
                  <a:cubicBezTo>
                    <a:pt x="78" y="22"/>
                    <a:pt x="78" y="21"/>
                    <a:pt x="78" y="21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2"/>
                    <a:pt x="78" y="1"/>
                    <a:pt x="77" y="1"/>
                  </a:cubicBezTo>
                  <a:cubicBezTo>
                    <a:pt x="77" y="0"/>
                    <a:pt x="76" y="0"/>
                    <a:pt x="75" y="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234">
              <a:extLst>
                <a:ext uri="{FF2B5EF4-FFF2-40B4-BE49-F238E27FC236}">
                  <a16:creationId xmlns:a16="http://schemas.microsoft.com/office/drawing/2014/main" id="{CED5E411-29B9-4487-A90C-96B93E182B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39953" y="5619783"/>
              <a:ext cx="1566765" cy="537322"/>
            </a:xfrm>
            <a:custGeom>
              <a:avLst/>
              <a:gdLst>
                <a:gd name="T0" fmla="*/ 96 w 102"/>
                <a:gd name="T1" fmla="*/ 5 h 35"/>
                <a:gd name="T2" fmla="*/ 96 w 102"/>
                <a:gd name="T3" fmla="*/ 5 h 35"/>
                <a:gd name="T4" fmla="*/ 96 w 102"/>
                <a:gd name="T5" fmla="*/ 5 h 35"/>
                <a:gd name="T6" fmla="*/ 88 w 102"/>
                <a:gd name="T7" fmla="*/ 0 h 35"/>
                <a:gd name="T8" fmla="*/ 16 w 102"/>
                <a:gd name="T9" fmla="*/ 0 h 35"/>
                <a:gd name="T10" fmla="*/ 7 w 102"/>
                <a:gd name="T11" fmla="*/ 5 h 35"/>
                <a:gd name="T12" fmla="*/ 6 w 102"/>
                <a:gd name="T13" fmla="*/ 5 h 35"/>
                <a:gd name="T14" fmla="*/ 6 w 102"/>
                <a:gd name="T15" fmla="*/ 5 h 35"/>
                <a:gd name="T16" fmla="*/ 0 w 102"/>
                <a:gd name="T17" fmla="*/ 11 h 35"/>
                <a:gd name="T18" fmla="*/ 0 w 102"/>
                <a:gd name="T19" fmla="*/ 20 h 35"/>
                <a:gd name="T20" fmla="*/ 6 w 102"/>
                <a:gd name="T21" fmla="*/ 26 h 35"/>
                <a:gd name="T22" fmla="*/ 6 w 102"/>
                <a:gd name="T23" fmla="*/ 26 h 35"/>
                <a:gd name="T24" fmla="*/ 6 w 102"/>
                <a:gd name="T25" fmla="*/ 26 h 35"/>
                <a:gd name="T26" fmla="*/ 18 w 102"/>
                <a:gd name="T27" fmla="*/ 35 h 35"/>
                <a:gd name="T28" fmla="*/ 51 w 102"/>
                <a:gd name="T29" fmla="*/ 12 h 35"/>
                <a:gd name="T30" fmla="*/ 85 w 102"/>
                <a:gd name="T31" fmla="*/ 35 h 35"/>
                <a:gd name="T32" fmla="*/ 96 w 102"/>
                <a:gd name="T33" fmla="*/ 26 h 35"/>
                <a:gd name="T34" fmla="*/ 96 w 102"/>
                <a:gd name="T35" fmla="*/ 26 h 35"/>
                <a:gd name="T36" fmla="*/ 96 w 102"/>
                <a:gd name="T37" fmla="*/ 26 h 35"/>
                <a:gd name="T38" fmla="*/ 102 w 102"/>
                <a:gd name="T39" fmla="*/ 20 h 35"/>
                <a:gd name="T40" fmla="*/ 102 w 102"/>
                <a:gd name="T41" fmla="*/ 11 h 35"/>
                <a:gd name="T42" fmla="*/ 96 w 102"/>
                <a:gd name="T43" fmla="*/ 5 h 35"/>
                <a:gd name="T44" fmla="*/ 6 w 102"/>
                <a:gd name="T45" fmla="*/ 8 h 35"/>
                <a:gd name="T46" fmla="*/ 6 w 102"/>
                <a:gd name="T47" fmla="*/ 23 h 35"/>
                <a:gd name="T48" fmla="*/ 6 w 102"/>
                <a:gd name="T49" fmla="*/ 23 h 35"/>
                <a:gd name="T50" fmla="*/ 3 w 102"/>
                <a:gd name="T51" fmla="*/ 20 h 35"/>
                <a:gd name="T52" fmla="*/ 3 w 102"/>
                <a:gd name="T53" fmla="*/ 11 h 35"/>
                <a:gd name="T54" fmla="*/ 6 w 102"/>
                <a:gd name="T55" fmla="*/ 7 h 35"/>
                <a:gd name="T56" fmla="*/ 6 w 102"/>
                <a:gd name="T57" fmla="*/ 7 h 35"/>
                <a:gd name="T58" fmla="*/ 6 w 102"/>
                <a:gd name="T59" fmla="*/ 8 h 35"/>
                <a:gd name="T60" fmla="*/ 92 w 102"/>
                <a:gd name="T61" fmla="*/ 26 h 35"/>
                <a:gd name="T62" fmla="*/ 90 w 102"/>
                <a:gd name="T63" fmla="*/ 30 h 35"/>
                <a:gd name="T64" fmla="*/ 85 w 102"/>
                <a:gd name="T65" fmla="*/ 32 h 35"/>
                <a:gd name="T66" fmla="*/ 84 w 102"/>
                <a:gd name="T67" fmla="*/ 32 h 35"/>
                <a:gd name="T68" fmla="*/ 63 w 102"/>
                <a:gd name="T69" fmla="*/ 26 h 35"/>
                <a:gd name="T70" fmla="*/ 59 w 102"/>
                <a:gd name="T71" fmla="*/ 17 h 35"/>
                <a:gd name="T72" fmla="*/ 57 w 102"/>
                <a:gd name="T73" fmla="*/ 12 h 35"/>
                <a:gd name="T74" fmla="*/ 51 w 102"/>
                <a:gd name="T75" fmla="*/ 8 h 35"/>
                <a:gd name="T76" fmla="*/ 46 w 102"/>
                <a:gd name="T77" fmla="*/ 12 h 35"/>
                <a:gd name="T78" fmla="*/ 45 w 102"/>
                <a:gd name="T79" fmla="*/ 16 h 35"/>
                <a:gd name="T80" fmla="*/ 39 w 102"/>
                <a:gd name="T81" fmla="*/ 26 h 35"/>
                <a:gd name="T82" fmla="*/ 19 w 102"/>
                <a:gd name="T83" fmla="*/ 32 h 35"/>
                <a:gd name="T84" fmla="*/ 18 w 102"/>
                <a:gd name="T85" fmla="*/ 32 h 35"/>
                <a:gd name="T86" fmla="*/ 12 w 102"/>
                <a:gd name="T87" fmla="*/ 30 h 35"/>
                <a:gd name="T88" fmla="*/ 10 w 102"/>
                <a:gd name="T89" fmla="*/ 26 h 35"/>
                <a:gd name="T90" fmla="*/ 10 w 102"/>
                <a:gd name="T91" fmla="*/ 8 h 35"/>
                <a:gd name="T92" fmla="*/ 16 w 102"/>
                <a:gd name="T93" fmla="*/ 3 h 35"/>
                <a:gd name="T94" fmla="*/ 87 w 102"/>
                <a:gd name="T95" fmla="*/ 3 h 35"/>
                <a:gd name="T96" fmla="*/ 91 w 102"/>
                <a:gd name="T97" fmla="*/ 4 h 35"/>
                <a:gd name="T98" fmla="*/ 92 w 102"/>
                <a:gd name="T99" fmla="*/ 8 h 35"/>
                <a:gd name="T100" fmla="*/ 92 w 102"/>
                <a:gd name="T101" fmla="*/ 26 h 35"/>
                <a:gd name="T102" fmla="*/ 99 w 102"/>
                <a:gd name="T103" fmla="*/ 20 h 35"/>
                <a:gd name="T104" fmla="*/ 96 w 102"/>
                <a:gd name="T105" fmla="*/ 23 h 35"/>
                <a:gd name="T106" fmla="*/ 96 w 102"/>
                <a:gd name="T107" fmla="*/ 23 h 35"/>
                <a:gd name="T108" fmla="*/ 96 w 102"/>
                <a:gd name="T109" fmla="*/ 8 h 35"/>
                <a:gd name="T110" fmla="*/ 96 w 102"/>
                <a:gd name="T111" fmla="*/ 7 h 35"/>
                <a:gd name="T112" fmla="*/ 96 w 102"/>
                <a:gd name="T113" fmla="*/ 7 h 35"/>
                <a:gd name="T114" fmla="*/ 99 w 102"/>
                <a:gd name="T115" fmla="*/ 11 h 35"/>
                <a:gd name="T116" fmla="*/ 99 w 102"/>
                <a:gd name="T117" fmla="*/ 2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35">
                  <a:moveTo>
                    <a:pt x="96" y="5"/>
                  </a:moveTo>
                  <a:cubicBezTo>
                    <a:pt x="96" y="5"/>
                    <a:pt x="96" y="5"/>
                    <a:pt x="96" y="5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4" y="2"/>
                    <a:pt x="91" y="0"/>
                    <a:pt x="88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2"/>
                    <a:pt x="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3" y="5"/>
                    <a:pt x="0" y="7"/>
                    <a:pt x="0" y="1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3"/>
                    <a:pt x="3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1"/>
                    <a:pt x="13" y="35"/>
                    <a:pt x="18" y="35"/>
                  </a:cubicBezTo>
                  <a:cubicBezTo>
                    <a:pt x="54" y="35"/>
                    <a:pt x="45" y="12"/>
                    <a:pt x="51" y="12"/>
                  </a:cubicBezTo>
                  <a:cubicBezTo>
                    <a:pt x="59" y="12"/>
                    <a:pt x="48" y="35"/>
                    <a:pt x="85" y="35"/>
                  </a:cubicBezTo>
                  <a:cubicBezTo>
                    <a:pt x="90" y="35"/>
                    <a:pt x="96" y="31"/>
                    <a:pt x="96" y="26"/>
                  </a:cubicBezTo>
                  <a:cubicBezTo>
                    <a:pt x="96" y="26"/>
                    <a:pt x="96" y="26"/>
                    <a:pt x="96" y="26"/>
                  </a:cubicBezTo>
                  <a:cubicBezTo>
                    <a:pt x="96" y="26"/>
                    <a:pt x="96" y="26"/>
                    <a:pt x="96" y="26"/>
                  </a:cubicBezTo>
                  <a:cubicBezTo>
                    <a:pt x="99" y="26"/>
                    <a:pt x="102" y="23"/>
                    <a:pt x="102" y="20"/>
                  </a:cubicBezTo>
                  <a:cubicBezTo>
                    <a:pt x="102" y="11"/>
                    <a:pt x="102" y="11"/>
                    <a:pt x="102" y="11"/>
                  </a:cubicBezTo>
                  <a:cubicBezTo>
                    <a:pt x="102" y="7"/>
                    <a:pt x="99" y="5"/>
                    <a:pt x="96" y="5"/>
                  </a:cubicBezTo>
                  <a:close/>
                  <a:moveTo>
                    <a:pt x="6" y="8"/>
                  </a:move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4" y="23"/>
                    <a:pt x="3" y="21"/>
                    <a:pt x="3" y="2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9"/>
                    <a:pt x="4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lnTo>
                    <a:pt x="6" y="8"/>
                  </a:lnTo>
                  <a:close/>
                  <a:moveTo>
                    <a:pt x="92" y="26"/>
                  </a:moveTo>
                  <a:cubicBezTo>
                    <a:pt x="92" y="27"/>
                    <a:pt x="91" y="29"/>
                    <a:pt x="90" y="30"/>
                  </a:cubicBezTo>
                  <a:cubicBezTo>
                    <a:pt x="88" y="31"/>
                    <a:pt x="86" y="32"/>
                    <a:pt x="85" y="32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74" y="32"/>
                    <a:pt x="67" y="30"/>
                    <a:pt x="63" y="26"/>
                  </a:cubicBezTo>
                  <a:cubicBezTo>
                    <a:pt x="60" y="23"/>
                    <a:pt x="59" y="20"/>
                    <a:pt x="59" y="17"/>
                  </a:cubicBezTo>
                  <a:cubicBezTo>
                    <a:pt x="58" y="15"/>
                    <a:pt x="58" y="13"/>
                    <a:pt x="57" y="12"/>
                  </a:cubicBezTo>
                  <a:cubicBezTo>
                    <a:pt x="56" y="10"/>
                    <a:pt x="54" y="8"/>
                    <a:pt x="51" y="8"/>
                  </a:cubicBezTo>
                  <a:cubicBezTo>
                    <a:pt x="49" y="8"/>
                    <a:pt x="47" y="10"/>
                    <a:pt x="46" y="12"/>
                  </a:cubicBezTo>
                  <a:cubicBezTo>
                    <a:pt x="45" y="13"/>
                    <a:pt x="45" y="14"/>
                    <a:pt x="45" y="16"/>
                  </a:cubicBezTo>
                  <a:cubicBezTo>
                    <a:pt x="44" y="19"/>
                    <a:pt x="43" y="23"/>
                    <a:pt x="39" y="26"/>
                  </a:cubicBezTo>
                  <a:cubicBezTo>
                    <a:pt x="35" y="30"/>
                    <a:pt x="28" y="32"/>
                    <a:pt x="19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6" y="32"/>
                    <a:pt x="14" y="31"/>
                    <a:pt x="12" y="30"/>
                  </a:cubicBezTo>
                  <a:cubicBezTo>
                    <a:pt x="11" y="29"/>
                    <a:pt x="10" y="27"/>
                    <a:pt x="10" y="2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5"/>
                    <a:pt x="12" y="3"/>
                    <a:pt x="16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9" y="3"/>
                    <a:pt x="90" y="3"/>
                    <a:pt x="91" y="4"/>
                  </a:cubicBezTo>
                  <a:cubicBezTo>
                    <a:pt x="92" y="5"/>
                    <a:pt x="92" y="7"/>
                    <a:pt x="92" y="8"/>
                  </a:cubicBezTo>
                  <a:lnTo>
                    <a:pt x="92" y="26"/>
                  </a:lnTo>
                  <a:close/>
                  <a:moveTo>
                    <a:pt x="99" y="20"/>
                  </a:moveTo>
                  <a:cubicBezTo>
                    <a:pt x="99" y="21"/>
                    <a:pt x="98" y="23"/>
                    <a:pt x="96" y="23"/>
                  </a:cubicBezTo>
                  <a:cubicBezTo>
                    <a:pt x="96" y="23"/>
                    <a:pt x="96" y="23"/>
                    <a:pt x="96" y="23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7"/>
                    <a:pt x="99" y="9"/>
                    <a:pt x="99" y="11"/>
                  </a:cubicBezTo>
                  <a:lnTo>
                    <a:pt x="99" y="2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235">
              <a:extLst>
                <a:ext uri="{FF2B5EF4-FFF2-40B4-BE49-F238E27FC236}">
                  <a16:creationId xmlns:a16="http://schemas.microsoft.com/office/drawing/2014/main" id="{E9023872-DD41-46FE-AE8D-5CF8C814A49C}"/>
                </a:ext>
              </a:extLst>
            </p:cNvPr>
            <p:cNvSpPr/>
            <p:nvPr/>
          </p:nvSpPr>
          <p:spPr bwMode="auto">
            <a:xfrm>
              <a:off x="10422649" y="6172168"/>
              <a:ext cx="170737" cy="461995"/>
            </a:xfrm>
            <a:custGeom>
              <a:avLst/>
              <a:gdLst>
                <a:gd name="T0" fmla="*/ 6 w 11"/>
                <a:gd name="T1" fmla="*/ 30 h 30"/>
                <a:gd name="T2" fmla="*/ 11 w 11"/>
                <a:gd name="T3" fmla="*/ 24 h 30"/>
                <a:gd name="T4" fmla="*/ 11 w 11"/>
                <a:gd name="T5" fmla="*/ 0 h 30"/>
                <a:gd name="T6" fmla="*/ 0 w 11"/>
                <a:gd name="T7" fmla="*/ 0 h 30"/>
                <a:gd name="T8" fmla="*/ 0 w 11"/>
                <a:gd name="T9" fmla="*/ 24 h 30"/>
                <a:gd name="T10" fmla="*/ 6 w 11"/>
                <a:gd name="T11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0">
                  <a:moveTo>
                    <a:pt x="6" y="30"/>
                  </a:moveTo>
                  <a:cubicBezTo>
                    <a:pt x="9" y="30"/>
                    <a:pt x="11" y="27"/>
                    <a:pt x="11" y="2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3" y="30"/>
                    <a:pt x="6" y="3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236">
              <a:extLst>
                <a:ext uri="{FF2B5EF4-FFF2-40B4-BE49-F238E27FC236}">
                  <a16:creationId xmlns:a16="http://schemas.microsoft.com/office/drawing/2014/main" id="{1D1B82FA-373B-4C69-A97C-2EC1DFB2E98E}"/>
                </a:ext>
              </a:extLst>
            </p:cNvPr>
            <p:cNvSpPr/>
            <p:nvPr/>
          </p:nvSpPr>
          <p:spPr bwMode="auto">
            <a:xfrm>
              <a:off x="10422649" y="5157788"/>
              <a:ext cx="662862" cy="984250"/>
            </a:xfrm>
            <a:custGeom>
              <a:avLst/>
              <a:gdLst>
                <a:gd name="T0" fmla="*/ 23 w 43"/>
                <a:gd name="T1" fmla="*/ 1 h 64"/>
                <a:gd name="T2" fmla="*/ 15 w 43"/>
                <a:gd name="T3" fmla="*/ 21 h 64"/>
                <a:gd name="T4" fmla="*/ 7 w 43"/>
                <a:gd name="T5" fmla="*/ 41 h 64"/>
                <a:gd name="T6" fmla="*/ 7 w 43"/>
                <a:gd name="T7" fmla="*/ 42 h 64"/>
                <a:gd name="T8" fmla="*/ 7 w 43"/>
                <a:gd name="T9" fmla="*/ 43 h 64"/>
                <a:gd name="T10" fmla="*/ 8 w 43"/>
                <a:gd name="T11" fmla="*/ 43 h 64"/>
                <a:gd name="T12" fmla="*/ 24 w 43"/>
                <a:gd name="T13" fmla="*/ 43 h 64"/>
                <a:gd name="T14" fmla="*/ 24 w 43"/>
                <a:gd name="T15" fmla="*/ 50 h 64"/>
                <a:gd name="T16" fmla="*/ 5 w 43"/>
                <a:gd name="T17" fmla="*/ 56 h 64"/>
                <a:gd name="T18" fmla="*/ 4 w 43"/>
                <a:gd name="T19" fmla="*/ 57 h 64"/>
                <a:gd name="T20" fmla="*/ 4 w 43"/>
                <a:gd name="T21" fmla="*/ 61 h 64"/>
                <a:gd name="T22" fmla="*/ 0 w 43"/>
                <a:gd name="T23" fmla="*/ 61 h 64"/>
                <a:gd name="T24" fmla="*/ 0 w 43"/>
                <a:gd name="T25" fmla="*/ 64 h 64"/>
                <a:gd name="T26" fmla="*/ 11 w 43"/>
                <a:gd name="T27" fmla="*/ 64 h 64"/>
                <a:gd name="T28" fmla="*/ 11 w 43"/>
                <a:gd name="T29" fmla="*/ 61 h 64"/>
                <a:gd name="T30" fmla="*/ 7 w 43"/>
                <a:gd name="T31" fmla="*/ 61 h 64"/>
                <a:gd name="T32" fmla="*/ 7 w 43"/>
                <a:gd name="T33" fmla="*/ 57 h 64"/>
                <a:gd name="T34" fmla="*/ 25 w 43"/>
                <a:gd name="T35" fmla="*/ 52 h 64"/>
                <a:gd name="T36" fmla="*/ 26 w 43"/>
                <a:gd name="T37" fmla="*/ 51 h 64"/>
                <a:gd name="T38" fmla="*/ 26 w 43"/>
                <a:gd name="T39" fmla="*/ 43 h 64"/>
                <a:gd name="T40" fmla="*/ 41 w 43"/>
                <a:gd name="T41" fmla="*/ 43 h 64"/>
                <a:gd name="T42" fmla="*/ 43 w 43"/>
                <a:gd name="T43" fmla="*/ 43 h 64"/>
                <a:gd name="T44" fmla="*/ 43 w 43"/>
                <a:gd name="T45" fmla="*/ 42 h 64"/>
                <a:gd name="T46" fmla="*/ 43 w 43"/>
                <a:gd name="T47" fmla="*/ 41 h 64"/>
                <a:gd name="T48" fmla="*/ 34 w 43"/>
                <a:gd name="T49" fmla="*/ 21 h 64"/>
                <a:gd name="T50" fmla="*/ 26 w 43"/>
                <a:gd name="T51" fmla="*/ 1 h 64"/>
                <a:gd name="T52" fmla="*/ 25 w 43"/>
                <a:gd name="T53" fmla="*/ 0 h 64"/>
                <a:gd name="T54" fmla="*/ 23 w 43"/>
                <a:gd name="T55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64">
                  <a:moveTo>
                    <a:pt x="23" y="1"/>
                  </a:moveTo>
                  <a:cubicBezTo>
                    <a:pt x="15" y="21"/>
                    <a:pt x="15" y="21"/>
                    <a:pt x="15" y="2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7" y="43"/>
                    <a:pt x="8" y="43"/>
                    <a:pt x="8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5" y="56"/>
                    <a:pt x="4" y="56"/>
                    <a:pt x="4" y="57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1" y="61"/>
                    <a:pt x="11" y="61"/>
                    <a:pt x="11" y="61"/>
                  </a:cubicBezTo>
                  <a:cubicBezTo>
                    <a:pt x="7" y="61"/>
                    <a:pt x="7" y="61"/>
                    <a:pt x="7" y="61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2" y="43"/>
                    <a:pt x="42" y="43"/>
                    <a:pt x="43" y="43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3" y="41"/>
                    <a:pt x="43" y="41"/>
                    <a:pt x="43" y="4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5" y="0"/>
                    <a:pt x="25" y="0"/>
                  </a:cubicBezTo>
                  <a:cubicBezTo>
                    <a:pt x="24" y="0"/>
                    <a:pt x="24" y="0"/>
                    <a:pt x="23" y="1"/>
                  </a:cubicBez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518">
              <a:extLst>
                <a:ext uri="{FF2B5EF4-FFF2-40B4-BE49-F238E27FC236}">
                  <a16:creationId xmlns:a16="http://schemas.microsoft.com/office/drawing/2014/main" id="{21238F7D-2389-42AC-BB42-31AF872296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5303" y="5861000"/>
              <a:ext cx="661988" cy="709613"/>
            </a:xfrm>
            <a:custGeom>
              <a:avLst/>
              <a:gdLst>
                <a:gd name="T0" fmla="*/ 61 w 136"/>
                <a:gd name="T1" fmla="*/ 113 h 146"/>
                <a:gd name="T2" fmla="*/ 88 w 136"/>
                <a:gd name="T3" fmla="*/ 90 h 146"/>
                <a:gd name="T4" fmla="*/ 59 w 136"/>
                <a:gd name="T5" fmla="*/ 111 h 146"/>
                <a:gd name="T6" fmla="*/ 82 w 136"/>
                <a:gd name="T7" fmla="*/ 84 h 146"/>
                <a:gd name="T8" fmla="*/ 59 w 136"/>
                <a:gd name="T9" fmla="*/ 111 h 146"/>
                <a:gd name="T10" fmla="*/ 53 w 136"/>
                <a:gd name="T11" fmla="*/ 105 h 146"/>
                <a:gd name="T12" fmla="*/ 80 w 136"/>
                <a:gd name="T13" fmla="*/ 82 h 146"/>
                <a:gd name="T14" fmla="*/ 51 w 136"/>
                <a:gd name="T15" fmla="*/ 103 h 146"/>
                <a:gd name="T16" fmla="*/ 74 w 136"/>
                <a:gd name="T17" fmla="*/ 76 h 146"/>
                <a:gd name="T18" fmla="*/ 51 w 136"/>
                <a:gd name="T19" fmla="*/ 103 h 146"/>
                <a:gd name="T20" fmla="*/ 44 w 136"/>
                <a:gd name="T21" fmla="*/ 97 h 146"/>
                <a:gd name="T22" fmla="*/ 72 w 136"/>
                <a:gd name="T23" fmla="*/ 74 h 146"/>
                <a:gd name="T24" fmla="*/ 42 w 136"/>
                <a:gd name="T25" fmla="*/ 94 h 146"/>
                <a:gd name="T26" fmla="*/ 65 w 136"/>
                <a:gd name="T27" fmla="*/ 67 h 146"/>
                <a:gd name="T28" fmla="*/ 42 w 136"/>
                <a:gd name="T29" fmla="*/ 94 h 146"/>
                <a:gd name="T30" fmla="*/ 36 w 136"/>
                <a:gd name="T31" fmla="*/ 88 h 146"/>
                <a:gd name="T32" fmla="*/ 63 w 136"/>
                <a:gd name="T33" fmla="*/ 65 h 146"/>
                <a:gd name="T34" fmla="*/ 34 w 136"/>
                <a:gd name="T35" fmla="*/ 86 h 146"/>
                <a:gd name="T36" fmla="*/ 57 w 136"/>
                <a:gd name="T37" fmla="*/ 59 h 146"/>
                <a:gd name="T38" fmla="*/ 34 w 136"/>
                <a:gd name="T39" fmla="*/ 86 h 146"/>
                <a:gd name="T40" fmla="*/ 28 w 136"/>
                <a:gd name="T41" fmla="*/ 80 h 146"/>
                <a:gd name="T42" fmla="*/ 55 w 136"/>
                <a:gd name="T43" fmla="*/ 57 h 146"/>
                <a:gd name="T44" fmla="*/ 90 w 136"/>
                <a:gd name="T45" fmla="*/ 88 h 146"/>
                <a:gd name="T46" fmla="*/ 60 w 136"/>
                <a:gd name="T47" fmla="*/ 47 h 146"/>
                <a:gd name="T48" fmla="*/ 70 w 136"/>
                <a:gd name="T49" fmla="*/ 47 h 146"/>
                <a:gd name="T50" fmla="*/ 95 w 136"/>
                <a:gd name="T51" fmla="*/ 83 h 146"/>
                <a:gd name="T52" fmla="*/ 89 w 136"/>
                <a:gd name="T53" fmla="*/ 63 h 146"/>
                <a:gd name="T54" fmla="*/ 100 w 136"/>
                <a:gd name="T55" fmla="*/ 33 h 146"/>
                <a:gd name="T56" fmla="*/ 110 w 136"/>
                <a:gd name="T57" fmla="*/ 33 h 146"/>
                <a:gd name="T58" fmla="*/ 89 w 136"/>
                <a:gd name="T59" fmla="*/ 63 h 146"/>
                <a:gd name="T60" fmla="*/ 0 w 136"/>
                <a:gd name="T61" fmla="*/ 73 h 146"/>
                <a:gd name="T62" fmla="*/ 136 w 136"/>
                <a:gd name="T63" fmla="*/ 111 h 146"/>
                <a:gd name="T64" fmla="*/ 136 w 136"/>
                <a:gd name="T65" fmla="*/ 36 h 146"/>
                <a:gd name="T66" fmla="*/ 76 w 136"/>
                <a:gd name="T67" fmla="*/ 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6" h="146">
                  <a:moveTo>
                    <a:pt x="63" y="115"/>
                  </a:moveTo>
                  <a:cubicBezTo>
                    <a:pt x="61" y="113"/>
                    <a:pt x="61" y="113"/>
                    <a:pt x="61" y="113"/>
                  </a:cubicBezTo>
                  <a:cubicBezTo>
                    <a:pt x="86" y="88"/>
                    <a:pt x="86" y="88"/>
                    <a:pt x="86" y="88"/>
                  </a:cubicBezTo>
                  <a:cubicBezTo>
                    <a:pt x="88" y="90"/>
                    <a:pt x="88" y="90"/>
                    <a:pt x="88" y="90"/>
                  </a:cubicBezTo>
                  <a:cubicBezTo>
                    <a:pt x="63" y="115"/>
                    <a:pt x="63" y="115"/>
                    <a:pt x="63" y="115"/>
                  </a:cubicBezTo>
                  <a:moveTo>
                    <a:pt x="59" y="111"/>
                  </a:moveTo>
                  <a:cubicBezTo>
                    <a:pt x="57" y="109"/>
                    <a:pt x="57" y="109"/>
                    <a:pt x="57" y="109"/>
                  </a:cubicBezTo>
                  <a:cubicBezTo>
                    <a:pt x="82" y="84"/>
                    <a:pt x="82" y="84"/>
                    <a:pt x="82" y="84"/>
                  </a:cubicBezTo>
                  <a:cubicBezTo>
                    <a:pt x="84" y="86"/>
                    <a:pt x="84" y="86"/>
                    <a:pt x="84" y="86"/>
                  </a:cubicBezTo>
                  <a:cubicBezTo>
                    <a:pt x="59" y="111"/>
                    <a:pt x="59" y="111"/>
                    <a:pt x="59" y="111"/>
                  </a:cubicBezTo>
                  <a:moveTo>
                    <a:pt x="55" y="107"/>
                  </a:moveTo>
                  <a:cubicBezTo>
                    <a:pt x="53" y="105"/>
                    <a:pt x="53" y="105"/>
                    <a:pt x="53" y="105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55" y="107"/>
                    <a:pt x="55" y="107"/>
                    <a:pt x="55" y="107"/>
                  </a:cubicBezTo>
                  <a:moveTo>
                    <a:pt x="51" y="103"/>
                  </a:moveTo>
                  <a:cubicBezTo>
                    <a:pt x="49" y="101"/>
                    <a:pt x="49" y="101"/>
                    <a:pt x="49" y="101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51" y="103"/>
                    <a:pt x="51" y="103"/>
                    <a:pt x="51" y="103"/>
                  </a:cubicBezTo>
                  <a:moveTo>
                    <a:pt x="47" y="99"/>
                  </a:moveTo>
                  <a:cubicBezTo>
                    <a:pt x="44" y="97"/>
                    <a:pt x="44" y="97"/>
                    <a:pt x="44" y="97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2" y="74"/>
                    <a:pt x="72" y="74"/>
                    <a:pt x="72" y="74"/>
                  </a:cubicBezTo>
                  <a:cubicBezTo>
                    <a:pt x="47" y="99"/>
                    <a:pt x="47" y="99"/>
                    <a:pt x="47" y="99"/>
                  </a:cubicBezTo>
                  <a:moveTo>
                    <a:pt x="42" y="94"/>
                  </a:moveTo>
                  <a:cubicBezTo>
                    <a:pt x="40" y="92"/>
                    <a:pt x="40" y="92"/>
                    <a:pt x="40" y="92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42" y="94"/>
                    <a:pt x="42" y="94"/>
                    <a:pt x="42" y="94"/>
                  </a:cubicBezTo>
                  <a:moveTo>
                    <a:pt x="38" y="90"/>
                  </a:moveTo>
                  <a:cubicBezTo>
                    <a:pt x="36" y="88"/>
                    <a:pt x="36" y="88"/>
                    <a:pt x="36" y="88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3" y="65"/>
                    <a:pt x="63" y="65"/>
                    <a:pt x="63" y="65"/>
                  </a:cubicBezTo>
                  <a:cubicBezTo>
                    <a:pt x="38" y="90"/>
                    <a:pt x="38" y="90"/>
                    <a:pt x="38" y="90"/>
                  </a:cubicBezTo>
                  <a:moveTo>
                    <a:pt x="34" y="86"/>
                  </a:moveTo>
                  <a:cubicBezTo>
                    <a:pt x="32" y="84"/>
                    <a:pt x="32" y="84"/>
                    <a:pt x="32" y="84"/>
                  </a:cubicBezTo>
                  <a:cubicBezTo>
                    <a:pt x="57" y="59"/>
                    <a:pt x="57" y="59"/>
                    <a:pt x="57" y="59"/>
                  </a:cubicBezTo>
                  <a:cubicBezTo>
                    <a:pt x="59" y="61"/>
                    <a:pt x="59" y="61"/>
                    <a:pt x="59" y="61"/>
                  </a:cubicBezTo>
                  <a:cubicBezTo>
                    <a:pt x="34" y="86"/>
                    <a:pt x="34" y="86"/>
                    <a:pt x="34" y="86"/>
                  </a:cubicBezTo>
                  <a:moveTo>
                    <a:pt x="30" y="82"/>
                  </a:moveTo>
                  <a:cubicBezTo>
                    <a:pt x="28" y="80"/>
                    <a:pt x="28" y="80"/>
                    <a:pt x="28" y="80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30" y="82"/>
                    <a:pt x="30" y="82"/>
                    <a:pt x="30" y="82"/>
                  </a:cubicBezTo>
                  <a:moveTo>
                    <a:pt x="90" y="88"/>
                  </a:moveTo>
                  <a:cubicBezTo>
                    <a:pt x="55" y="53"/>
                    <a:pt x="55" y="53"/>
                    <a:pt x="55" y="53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2" y="46"/>
                    <a:pt x="63" y="45"/>
                    <a:pt x="65" y="45"/>
                  </a:cubicBezTo>
                  <a:cubicBezTo>
                    <a:pt x="67" y="45"/>
                    <a:pt x="69" y="46"/>
                    <a:pt x="70" y="47"/>
                  </a:cubicBezTo>
                  <a:cubicBezTo>
                    <a:pt x="96" y="73"/>
                    <a:pt x="96" y="73"/>
                    <a:pt x="96" y="73"/>
                  </a:cubicBezTo>
                  <a:cubicBezTo>
                    <a:pt x="98" y="75"/>
                    <a:pt x="98" y="80"/>
                    <a:pt x="95" y="83"/>
                  </a:cubicBezTo>
                  <a:cubicBezTo>
                    <a:pt x="90" y="88"/>
                    <a:pt x="90" y="88"/>
                    <a:pt x="90" y="88"/>
                  </a:cubicBezTo>
                  <a:moveTo>
                    <a:pt x="89" y="63"/>
                  </a:moveTo>
                  <a:cubicBezTo>
                    <a:pt x="79" y="53"/>
                    <a:pt x="79" y="53"/>
                    <a:pt x="79" y="5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101" y="31"/>
                    <a:pt x="103" y="31"/>
                    <a:pt x="105" y="31"/>
                  </a:cubicBezTo>
                  <a:cubicBezTo>
                    <a:pt x="107" y="31"/>
                    <a:pt x="109" y="31"/>
                    <a:pt x="110" y="33"/>
                  </a:cubicBezTo>
                  <a:cubicBezTo>
                    <a:pt x="113" y="35"/>
                    <a:pt x="113" y="40"/>
                    <a:pt x="110" y="43"/>
                  </a:cubicBezTo>
                  <a:cubicBezTo>
                    <a:pt x="89" y="63"/>
                    <a:pt x="89" y="63"/>
                    <a:pt x="89" y="63"/>
                  </a:cubicBezTo>
                  <a:moveTo>
                    <a:pt x="73" y="0"/>
                  </a:moveTo>
                  <a:cubicBezTo>
                    <a:pt x="33" y="0"/>
                    <a:pt x="0" y="33"/>
                    <a:pt x="0" y="73"/>
                  </a:cubicBezTo>
                  <a:cubicBezTo>
                    <a:pt x="0" y="114"/>
                    <a:pt x="33" y="146"/>
                    <a:pt x="73" y="146"/>
                  </a:cubicBezTo>
                  <a:cubicBezTo>
                    <a:pt x="100" y="146"/>
                    <a:pt x="124" y="132"/>
                    <a:pt x="136" y="111"/>
                  </a:cubicBezTo>
                  <a:cubicBezTo>
                    <a:pt x="130" y="100"/>
                    <a:pt x="126" y="87"/>
                    <a:pt x="126" y="73"/>
                  </a:cubicBezTo>
                  <a:cubicBezTo>
                    <a:pt x="126" y="60"/>
                    <a:pt x="130" y="47"/>
                    <a:pt x="136" y="36"/>
                  </a:cubicBezTo>
                  <a:cubicBezTo>
                    <a:pt x="135" y="35"/>
                    <a:pt x="135" y="34"/>
                    <a:pt x="134" y="32"/>
                  </a:cubicBezTo>
                  <a:cubicBezTo>
                    <a:pt x="110" y="31"/>
                    <a:pt x="89" y="19"/>
                    <a:pt x="76" y="1"/>
                  </a:cubicBezTo>
                  <a:cubicBezTo>
                    <a:pt x="75" y="1"/>
                    <a:pt x="74" y="0"/>
                    <a:pt x="73" y="0"/>
                  </a:cubicBezTo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19">
              <a:extLst>
                <a:ext uri="{FF2B5EF4-FFF2-40B4-BE49-F238E27FC236}">
                  <a16:creationId xmlns:a16="http://schemas.microsoft.com/office/drawing/2014/main" id="{D6B20B46-69F2-49B3-84B9-92385DD14400}"/>
                </a:ext>
              </a:extLst>
            </p:cNvPr>
            <p:cNvSpPr/>
            <p:nvPr/>
          </p:nvSpPr>
          <p:spPr bwMode="auto">
            <a:xfrm>
              <a:off x="3889478" y="6011813"/>
              <a:ext cx="165100" cy="155575"/>
            </a:xfrm>
            <a:custGeom>
              <a:avLst/>
              <a:gdLst>
                <a:gd name="T0" fmla="*/ 26 w 34"/>
                <a:gd name="T1" fmla="*/ 0 h 32"/>
                <a:gd name="T2" fmla="*/ 21 w 34"/>
                <a:gd name="T3" fmla="*/ 2 h 32"/>
                <a:gd name="T4" fmla="*/ 0 w 34"/>
                <a:gd name="T5" fmla="*/ 22 h 32"/>
                <a:gd name="T6" fmla="*/ 10 w 34"/>
                <a:gd name="T7" fmla="*/ 32 h 32"/>
                <a:gd name="T8" fmla="*/ 31 w 34"/>
                <a:gd name="T9" fmla="*/ 12 h 32"/>
                <a:gd name="T10" fmla="*/ 31 w 34"/>
                <a:gd name="T11" fmla="*/ 2 h 32"/>
                <a:gd name="T12" fmla="*/ 26 w 34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2">
                  <a:moveTo>
                    <a:pt x="26" y="0"/>
                  </a:moveTo>
                  <a:cubicBezTo>
                    <a:pt x="24" y="0"/>
                    <a:pt x="22" y="0"/>
                    <a:pt x="21" y="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4" y="9"/>
                    <a:pt x="34" y="4"/>
                    <a:pt x="31" y="2"/>
                  </a:cubicBezTo>
                  <a:cubicBezTo>
                    <a:pt x="30" y="0"/>
                    <a:pt x="28" y="0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20">
              <a:extLst>
                <a:ext uri="{FF2B5EF4-FFF2-40B4-BE49-F238E27FC236}">
                  <a16:creationId xmlns:a16="http://schemas.microsoft.com/office/drawing/2014/main" id="{0C38A38A-A375-4E02-A626-DB05391FDF0C}"/>
                </a:ext>
              </a:extLst>
            </p:cNvPr>
            <p:cNvSpPr/>
            <p:nvPr/>
          </p:nvSpPr>
          <p:spPr bwMode="auto">
            <a:xfrm>
              <a:off x="3773590" y="6080075"/>
              <a:ext cx="207963" cy="207963"/>
            </a:xfrm>
            <a:custGeom>
              <a:avLst/>
              <a:gdLst>
                <a:gd name="T0" fmla="*/ 10 w 43"/>
                <a:gd name="T1" fmla="*/ 0 h 43"/>
                <a:gd name="T2" fmla="*/ 5 w 43"/>
                <a:gd name="T3" fmla="*/ 2 h 43"/>
                <a:gd name="T4" fmla="*/ 0 w 43"/>
                <a:gd name="T5" fmla="*/ 8 h 43"/>
                <a:gd name="T6" fmla="*/ 35 w 43"/>
                <a:gd name="T7" fmla="*/ 43 h 43"/>
                <a:gd name="T8" fmla="*/ 40 w 43"/>
                <a:gd name="T9" fmla="*/ 38 h 43"/>
                <a:gd name="T10" fmla="*/ 41 w 43"/>
                <a:gd name="T11" fmla="*/ 28 h 43"/>
                <a:gd name="T12" fmla="*/ 15 w 43"/>
                <a:gd name="T13" fmla="*/ 2 h 43"/>
                <a:gd name="T14" fmla="*/ 10 w 43"/>
                <a:gd name="T1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43">
                  <a:moveTo>
                    <a:pt x="10" y="0"/>
                  </a:moveTo>
                  <a:cubicBezTo>
                    <a:pt x="8" y="0"/>
                    <a:pt x="7" y="1"/>
                    <a:pt x="5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3" y="35"/>
                    <a:pt x="43" y="30"/>
                    <a:pt x="41" y="28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4" y="1"/>
                    <a:pt x="12" y="0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21">
              <a:extLst>
                <a:ext uri="{FF2B5EF4-FFF2-40B4-BE49-F238E27FC236}">
                  <a16:creationId xmlns:a16="http://schemas.microsoft.com/office/drawing/2014/main" id="{19A023E8-ADAD-4E77-9840-09B89C04E2CE}"/>
                </a:ext>
              </a:extLst>
            </p:cNvPr>
            <p:cNvSpPr/>
            <p:nvPr/>
          </p:nvSpPr>
          <p:spPr bwMode="auto">
            <a:xfrm>
              <a:off x="3641828" y="6127700"/>
              <a:ext cx="131763" cy="131763"/>
            </a:xfrm>
            <a:custGeom>
              <a:avLst/>
              <a:gdLst>
                <a:gd name="T0" fmla="*/ 77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7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7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22">
              <a:extLst>
                <a:ext uri="{FF2B5EF4-FFF2-40B4-BE49-F238E27FC236}">
                  <a16:creationId xmlns:a16="http://schemas.microsoft.com/office/drawing/2014/main" id="{19AE5EC7-2DC2-46A3-A07F-63723D5F84C9}"/>
                </a:ext>
              </a:extLst>
            </p:cNvPr>
            <p:cNvSpPr/>
            <p:nvPr/>
          </p:nvSpPr>
          <p:spPr bwMode="auto">
            <a:xfrm>
              <a:off x="3641828" y="6127700"/>
              <a:ext cx="131763" cy="131763"/>
            </a:xfrm>
            <a:custGeom>
              <a:avLst/>
              <a:gdLst>
                <a:gd name="T0" fmla="*/ 77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7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7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23">
              <a:extLst>
                <a:ext uri="{FF2B5EF4-FFF2-40B4-BE49-F238E27FC236}">
                  <a16:creationId xmlns:a16="http://schemas.microsoft.com/office/drawing/2014/main" id="{4E828A39-7C5B-4BAB-AA21-AADF0E8406EC}"/>
                </a:ext>
              </a:extLst>
            </p:cNvPr>
            <p:cNvSpPr/>
            <p:nvPr/>
          </p:nvSpPr>
          <p:spPr bwMode="auto">
            <a:xfrm>
              <a:off x="3660878" y="6148338"/>
              <a:ext cx="131763" cy="130175"/>
            </a:xfrm>
            <a:custGeom>
              <a:avLst/>
              <a:gdLst>
                <a:gd name="T0" fmla="*/ 77 w 83"/>
                <a:gd name="T1" fmla="*/ 0 h 82"/>
                <a:gd name="T2" fmla="*/ 0 w 83"/>
                <a:gd name="T3" fmla="*/ 76 h 82"/>
                <a:gd name="T4" fmla="*/ 6 w 83"/>
                <a:gd name="T5" fmla="*/ 82 h 82"/>
                <a:gd name="T6" fmla="*/ 83 w 83"/>
                <a:gd name="T7" fmla="*/ 6 h 82"/>
                <a:gd name="T8" fmla="*/ 77 w 83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2">
                  <a:moveTo>
                    <a:pt x="77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3" y="6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24">
              <a:extLst>
                <a:ext uri="{FF2B5EF4-FFF2-40B4-BE49-F238E27FC236}">
                  <a16:creationId xmlns:a16="http://schemas.microsoft.com/office/drawing/2014/main" id="{2D598151-F52D-40C4-8562-34D8B5A3F0ED}"/>
                </a:ext>
              </a:extLst>
            </p:cNvPr>
            <p:cNvSpPr/>
            <p:nvPr/>
          </p:nvSpPr>
          <p:spPr bwMode="auto">
            <a:xfrm>
              <a:off x="3660878" y="6148338"/>
              <a:ext cx="131763" cy="130175"/>
            </a:xfrm>
            <a:custGeom>
              <a:avLst/>
              <a:gdLst>
                <a:gd name="T0" fmla="*/ 77 w 83"/>
                <a:gd name="T1" fmla="*/ 0 h 82"/>
                <a:gd name="T2" fmla="*/ 0 w 83"/>
                <a:gd name="T3" fmla="*/ 76 h 82"/>
                <a:gd name="T4" fmla="*/ 6 w 83"/>
                <a:gd name="T5" fmla="*/ 82 h 82"/>
                <a:gd name="T6" fmla="*/ 83 w 83"/>
                <a:gd name="T7" fmla="*/ 6 h 82"/>
                <a:gd name="T8" fmla="*/ 77 w 83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2">
                  <a:moveTo>
                    <a:pt x="77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3" y="6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25">
              <a:extLst>
                <a:ext uri="{FF2B5EF4-FFF2-40B4-BE49-F238E27FC236}">
                  <a16:creationId xmlns:a16="http://schemas.microsoft.com/office/drawing/2014/main" id="{DB34F165-B705-457C-854E-D0363293EB28}"/>
                </a:ext>
              </a:extLst>
            </p:cNvPr>
            <p:cNvSpPr/>
            <p:nvPr/>
          </p:nvSpPr>
          <p:spPr bwMode="auto">
            <a:xfrm>
              <a:off x="3802165" y="6288038"/>
              <a:ext cx="131763" cy="131763"/>
            </a:xfrm>
            <a:custGeom>
              <a:avLst/>
              <a:gdLst>
                <a:gd name="T0" fmla="*/ 77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7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7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26">
              <a:extLst>
                <a:ext uri="{FF2B5EF4-FFF2-40B4-BE49-F238E27FC236}">
                  <a16:creationId xmlns:a16="http://schemas.microsoft.com/office/drawing/2014/main" id="{EF6AA17D-DC0D-4AFC-8FFE-40C6F011B9E8}"/>
                </a:ext>
              </a:extLst>
            </p:cNvPr>
            <p:cNvSpPr/>
            <p:nvPr/>
          </p:nvSpPr>
          <p:spPr bwMode="auto">
            <a:xfrm>
              <a:off x="3802165" y="6288038"/>
              <a:ext cx="131763" cy="131763"/>
            </a:xfrm>
            <a:custGeom>
              <a:avLst/>
              <a:gdLst>
                <a:gd name="T0" fmla="*/ 77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7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7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27">
              <a:extLst>
                <a:ext uri="{FF2B5EF4-FFF2-40B4-BE49-F238E27FC236}">
                  <a16:creationId xmlns:a16="http://schemas.microsoft.com/office/drawing/2014/main" id="{02A62A6A-C227-4063-ACF0-B76412E26AE0}"/>
                </a:ext>
              </a:extLst>
            </p:cNvPr>
            <p:cNvSpPr/>
            <p:nvPr/>
          </p:nvSpPr>
          <p:spPr bwMode="auto">
            <a:xfrm>
              <a:off x="3719615" y="6205488"/>
              <a:ext cx="136525" cy="136525"/>
            </a:xfrm>
            <a:custGeom>
              <a:avLst/>
              <a:gdLst>
                <a:gd name="T0" fmla="*/ 80 w 86"/>
                <a:gd name="T1" fmla="*/ 0 h 86"/>
                <a:gd name="T2" fmla="*/ 0 w 86"/>
                <a:gd name="T3" fmla="*/ 80 h 86"/>
                <a:gd name="T4" fmla="*/ 9 w 86"/>
                <a:gd name="T5" fmla="*/ 86 h 86"/>
                <a:gd name="T6" fmla="*/ 86 w 86"/>
                <a:gd name="T7" fmla="*/ 9 h 86"/>
                <a:gd name="T8" fmla="*/ 80 w 86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80" y="0"/>
                  </a:moveTo>
                  <a:lnTo>
                    <a:pt x="0" y="80"/>
                  </a:lnTo>
                  <a:lnTo>
                    <a:pt x="9" y="86"/>
                  </a:lnTo>
                  <a:lnTo>
                    <a:pt x="86" y="9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28">
              <a:extLst>
                <a:ext uri="{FF2B5EF4-FFF2-40B4-BE49-F238E27FC236}">
                  <a16:creationId xmlns:a16="http://schemas.microsoft.com/office/drawing/2014/main" id="{91CABA59-2348-4613-8D2E-C6E8C6A2174A}"/>
                </a:ext>
              </a:extLst>
            </p:cNvPr>
            <p:cNvSpPr/>
            <p:nvPr/>
          </p:nvSpPr>
          <p:spPr bwMode="auto">
            <a:xfrm>
              <a:off x="3719615" y="6205488"/>
              <a:ext cx="136525" cy="136525"/>
            </a:xfrm>
            <a:custGeom>
              <a:avLst/>
              <a:gdLst>
                <a:gd name="T0" fmla="*/ 80 w 86"/>
                <a:gd name="T1" fmla="*/ 0 h 86"/>
                <a:gd name="T2" fmla="*/ 0 w 86"/>
                <a:gd name="T3" fmla="*/ 80 h 86"/>
                <a:gd name="T4" fmla="*/ 9 w 86"/>
                <a:gd name="T5" fmla="*/ 86 h 86"/>
                <a:gd name="T6" fmla="*/ 86 w 86"/>
                <a:gd name="T7" fmla="*/ 9 h 86"/>
                <a:gd name="T8" fmla="*/ 80 w 86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80" y="0"/>
                  </a:moveTo>
                  <a:lnTo>
                    <a:pt x="0" y="80"/>
                  </a:lnTo>
                  <a:lnTo>
                    <a:pt x="9" y="86"/>
                  </a:lnTo>
                  <a:lnTo>
                    <a:pt x="86" y="9"/>
                  </a:lnTo>
                  <a:lnTo>
                    <a:pt x="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529">
              <a:extLst>
                <a:ext uri="{FF2B5EF4-FFF2-40B4-BE49-F238E27FC236}">
                  <a16:creationId xmlns:a16="http://schemas.microsoft.com/office/drawing/2014/main" id="{B2E3D2CD-691A-4908-B559-F43042F09225}"/>
                </a:ext>
              </a:extLst>
            </p:cNvPr>
            <p:cNvSpPr/>
            <p:nvPr/>
          </p:nvSpPr>
          <p:spPr bwMode="auto">
            <a:xfrm>
              <a:off x="3743428" y="6230888"/>
              <a:ext cx="131763" cy="130175"/>
            </a:xfrm>
            <a:custGeom>
              <a:avLst/>
              <a:gdLst>
                <a:gd name="T0" fmla="*/ 77 w 83"/>
                <a:gd name="T1" fmla="*/ 0 h 82"/>
                <a:gd name="T2" fmla="*/ 0 w 83"/>
                <a:gd name="T3" fmla="*/ 76 h 82"/>
                <a:gd name="T4" fmla="*/ 6 w 83"/>
                <a:gd name="T5" fmla="*/ 82 h 82"/>
                <a:gd name="T6" fmla="*/ 83 w 83"/>
                <a:gd name="T7" fmla="*/ 6 h 82"/>
                <a:gd name="T8" fmla="*/ 77 w 83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2">
                  <a:moveTo>
                    <a:pt x="77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3" y="6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530">
              <a:extLst>
                <a:ext uri="{FF2B5EF4-FFF2-40B4-BE49-F238E27FC236}">
                  <a16:creationId xmlns:a16="http://schemas.microsoft.com/office/drawing/2014/main" id="{CF40CB7A-C3A8-4A3F-91A3-32B413FF1D7F}"/>
                </a:ext>
              </a:extLst>
            </p:cNvPr>
            <p:cNvSpPr/>
            <p:nvPr/>
          </p:nvSpPr>
          <p:spPr bwMode="auto">
            <a:xfrm>
              <a:off x="3743428" y="6230888"/>
              <a:ext cx="131763" cy="130175"/>
            </a:xfrm>
            <a:custGeom>
              <a:avLst/>
              <a:gdLst>
                <a:gd name="T0" fmla="*/ 77 w 83"/>
                <a:gd name="T1" fmla="*/ 0 h 82"/>
                <a:gd name="T2" fmla="*/ 0 w 83"/>
                <a:gd name="T3" fmla="*/ 76 h 82"/>
                <a:gd name="T4" fmla="*/ 6 w 83"/>
                <a:gd name="T5" fmla="*/ 82 h 82"/>
                <a:gd name="T6" fmla="*/ 83 w 83"/>
                <a:gd name="T7" fmla="*/ 6 h 82"/>
                <a:gd name="T8" fmla="*/ 77 w 83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2">
                  <a:moveTo>
                    <a:pt x="77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3" y="6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531">
              <a:extLst>
                <a:ext uri="{FF2B5EF4-FFF2-40B4-BE49-F238E27FC236}">
                  <a16:creationId xmlns:a16="http://schemas.microsoft.com/office/drawing/2014/main" id="{69F32C71-39D7-4B4A-AAB1-FAB2630A3AE7}"/>
                </a:ext>
              </a:extLst>
            </p:cNvPr>
            <p:cNvSpPr/>
            <p:nvPr/>
          </p:nvSpPr>
          <p:spPr bwMode="auto">
            <a:xfrm>
              <a:off x="3764065" y="6249938"/>
              <a:ext cx="130175" cy="131763"/>
            </a:xfrm>
            <a:custGeom>
              <a:avLst/>
              <a:gdLst>
                <a:gd name="T0" fmla="*/ 76 w 82"/>
                <a:gd name="T1" fmla="*/ 0 h 83"/>
                <a:gd name="T2" fmla="*/ 0 w 82"/>
                <a:gd name="T3" fmla="*/ 76 h 83"/>
                <a:gd name="T4" fmla="*/ 6 w 82"/>
                <a:gd name="T5" fmla="*/ 83 h 83"/>
                <a:gd name="T6" fmla="*/ 82 w 82"/>
                <a:gd name="T7" fmla="*/ 6 h 83"/>
                <a:gd name="T8" fmla="*/ 76 w 82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3">
                  <a:moveTo>
                    <a:pt x="76" y="0"/>
                  </a:moveTo>
                  <a:lnTo>
                    <a:pt x="0" y="76"/>
                  </a:lnTo>
                  <a:lnTo>
                    <a:pt x="6" y="83"/>
                  </a:lnTo>
                  <a:lnTo>
                    <a:pt x="82" y="6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532">
              <a:extLst>
                <a:ext uri="{FF2B5EF4-FFF2-40B4-BE49-F238E27FC236}">
                  <a16:creationId xmlns:a16="http://schemas.microsoft.com/office/drawing/2014/main" id="{58CB2D43-85D5-4EC0-B3C1-AB3359CE75C5}"/>
                </a:ext>
              </a:extLst>
            </p:cNvPr>
            <p:cNvSpPr/>
            <p:nvPr/>
          </p:nvSpPr>
          <p:spPr bwMode="auto">
            <a:xfrm>
              <a:off x="3764065" y="6249938"/>
              <a:ext cx="130175" cy="131763"/>
            </a:xfrm>
            <a:custGeom>
              <a:avLst/>
              <a:gdLst>
                <a:gd name="T0" fmla="*/ 76 w 82"/>
                <a:gd name="T1" fmla="*/ 0 h 83"/>
                <a:gd name="T2" fmla="*/ 0 w 82"/>
                <a:gd name="T3" fmla="*/ 76 h 83"/>
                <a:gd name="T4" fmla="*/ 6 w 82"/>
                <a:gd name="T5" fmla="*/ 83 h 83"/>
                <a:gd name="T6" fmla="*/ 82 w 82"/>
                <a:gd name="T7" fmla="*/ 6 h 83"/>
                <a:gd name="T8" fmla="*/ 76 w 82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3">
                  <a:moveTo>
                    <a:pt x="76" y="0"/>
                  </a:moveTo>
                  <a:lnTo>
                    <a:pt x="0" y="76"/>
                  </a:lnTo>
                  <a:lnTo>
                    <a:pt x="6" y="83"/>
                  </a:lnTo>
                  <a:lnTo>
                    <a:pt x="82" y="6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533">
              <a:extLst>
                <a:ext uri="{FF2B5EF4-FFF2-40B4-BE49-F238E27FC236}">
                  <a16:creationId xmlns:a16="http://schemas.microsoft.com/office/drawing/2014/main" id="{2C95DC1C-D34A-4B91-AA4A-B04BE10C43A8}"/>
                </a:ext>
              </a:extLst>
            </p:cNvPr>
            <p:cNvSpPr/>
            <p:nvPr/>
          </p:nvSpPr>
          <p:spPr bwMode="auto">
            <a:xfrm>
              <a:off x="3700565" y="6186438"/>
              <a:ext cx="136525" cy="131763"/>
            </a:xfrm>
            <a:custGeom>
              <a:avLst/>
              <a:gdLst>
                <a:gd name="T0" fmla="*/ 76 w 86"/>
                <a:gd name="T1" fmla="*/ 0 h 83"/>
                <a:gd name="T2" fmla="*/ 0 w 86"/>
                <a:gd name="T3" fmla="*/ 77 h 83"/>
                <a:gd name="T4" fmla="*/ 6 w 86"/>
                <a:gd name="T5" fmla="*/ 83 h 83"/>
                <a:gd name="T6" fmla="*/ 86 w 86"/>
                <a:gd name="T7" fmla="*/ 6 h 83"/>
                <a:gd name="T8" fmla="*/ 76 w 86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3">
                  <a:moveTo>
                    <a:pt x="76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6" y="6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534">
              <a:extLst>
                <a:ext uri="{FF2B5EF4-FFF2-40B4-BE49-F238E27FC236}">
                  <a16:creationId xmlns:a16="http://schemas.microsoft.com/office/drawing/2014/main" id="{F15B43A0-9670-47FA-AC40-09A29FA65F6D}"/>
                </a:ext>
              </a:extLst>
            </p:cNvPr>
            <p:cNvSpPr/>
            <p:nvPr/>
          </p:nvSpPr>
          <p:spPr bwMode="auto">
            <a:xfrm>
              <a:off x="3700565" y="6186438"/>
              <a:ext cx="136525" cy="131763"/>
            </a:xfrm>
            <a:custGeom>
              <a:avLst/>
              <a:gdLst>
                <a:gd name="T0" fmla="*/ 76 w 86"/>
                <a:gd name="T1" fmla="*/ 0 h 83"/>
                <a:gd name="T2" fmla="*/ 0 w 86"/>
                <a:gd name="T3" fmla="*/ 77 h 83"/>
                <a:gd name="T4" fmla="*/ 6 w 86"/>
                <a:gd name="T5" fmla="*/ 83 h 83"/>
                <a:gd name="T6" fmla="*/ 86 w 86"/>
                <a:gd name="T7" fmla="*/ 6 h 83"/>
                <a:gd name="T8" fmla="*/ 76 w 86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3">
                  <a:moveTo>
                    <a:pt x="76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6" y="6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535">
              <a:extLst>
                <a:ext uri="{FF2B5EF4-FFF2-40B4-BE49-F238E27FC236}">
                  <a16:creationId xmlns:a16="http://schemas.microsoft.com/office/drawing/2014/main" id="{59EB156C-E2CD-4E45-BA99-3C19362DCB92}"/>
                </a:ext>
              </a:extLst>
            </p:cNvPr>
            <p:cNvSpPr/>
            <p:nvPr/>
          </p:nvSpPr>
          <p:spPr bwMode="auto">
            <a:xfrm>
              <a:off x="3783115" y="6268988"/>
              <a:ext cx="131763" cy="131763"/>
            </a:xfrm>
            <a:custGeom>
              <a:avLst/>
              <a:gdLst>
                <a:gd name="T0" fmla="*/ 76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6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6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536">
              <a:extLst>
                <a:ext uri="{FF2B5EF4-FFF2-40B4-BE49-F238E27FC236}">
                  <a16:creationId xmlns:a16="http://schemas.microsoft.com/office/drawing/2014/main" id="{91251D70-397F-468F-9ED6-8CC0D10AA3B5}"/>
                </a:ext>
              </a:extLst>
            </p:cNvPr>
            <p:cNvSpPr/>
            <p:nvPr/>
          </p:nvSpPr>
          <p:spPr bwMode="auto">
            <a:xfrm>
              <a:off x="3783115" y="6268988"/>
              <a:ext cx="131763" cy="131763"/>
            </a:xfrm>
            <a:custGeom>
              <a:avLst/>
              <a:gdLst>
                <a:gd name="T0" fmla="*/ 76 w 83"/>
                <a:gd name="T1" fmla="*/ 0 h 83"/>
                <a:gd name="T2" fmla="*/ 0 w 83"/>
                <a:gd name="T3" fmla="*/ 77 h 83"/>
                <a:gd name="T4" fmla="*/ 6 w 83"/>
                <a:gd name="T5" fmla="*/ 83 h 83"/>
                <a:gd name="T6" fmla="*/ 83 w 83"/>
                <a:gd name="T7" fmla="*/ 6 h 83"/>
                <a:gd name="T8" fmla="*/ 76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6" y="0"/>
                  </a:moveTo>
                  <a:lnTo>
                    <a:pt x="0" y="77"/>
                  </a:lnTo>
                  <a:lnTo>
                    <a:pt x="6" y="83"/>
                  </a:lnTo>
                  <a:lnTo>
                    <a:pt x="83" y="6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537">
              <a:extLst>
                <a:ext uri="{FF2B5EF4-FFF2-40B4-BE49-F238E27FC236}">
                  <a16:creationId xmlns:a16="http://schemas.microsoft.com/office/drawing/2014/main" id="{B918A283-6BD4-4E4D-866B-19AB5F929DE7}"/>
                </a:ext>
              </a:extLst>
            </p:cNvPr>
            <p:cNvSpPr/>
            <p:nvPr/>
          </p:nvSpPr>
          <p:spPr bwMode="auto">
            <a:xfrm>
              <a:off x="3681515" y="6167388"/>
              <a:ext cx="130175" cy="130175"/>
            </a:xfrm>
            <a:custGeom>
              <a:avLst/>
              <a:gdLst>
                <a:gd name="T0" fmla="*/ 76 w 82"/>
                <a:gd name="T1" fmla="*/ 0 h 82"/>
                <a:gd name="T2" fmla="*/ 0 w 82"/>
                <a:gd name="T3" fmla="*/ 76 h 82"/>
                <a:gd name="T4" fmla="*/ 6 w 82"/>
                <a:gd name="T5" fmla="*/ 82 h 82"/>
                <a:gd name="T6" fmla="*/ 82 w 82"/>
                <a:gd name="T7" fmla="*/ 6 h 82"/>
                <a:gd name="T8" fmla="*/ 76 w 82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6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2" y="6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538">
              <a:extLst>
                <a:ext uri="{FF2B5EF4-FFF2-40B4-BE49-F238E27FC236}">
                  <a16:creationId xmlns:a16="http://schemas.microsoft.com/office/drawing/2014/main" id="{90134E1E-22CB-435A-BF01-8F624D5C8365}"/>
                </a:ext>
              </a:extLst>
            </p:cNvPr>
            <p:cNvSpPr/>
            <p:nvPr/>
          </p:nvSpPr>
          <p:spPr bwMode="auto">
            <a:xfrm>
              <a:off x="3681515" y="6167388"/>
              <a:ext cx="130175" cy="130175"/>
            </a:xfrm>
            <a:custGeom>
              <a:avLst/>
              <a:gdLst>
                <a:gd name="T0" fmla="*/ 76 w 82"/>
                <a:gd name="T1" fmla="*/ 0 h 82"/>
                <a:gd name="T2" fmla="*/ 0 w 82"/>
                <a:gd name="T3" fmla="*/ 76 h 82"/>
                <a:gd name="T4" fmla="*/ 6 w 82"/>
                <a:gd name="T5" fmla="*/ 82 h 82"/>
                <a:gd name="T6" fmla="*/ 82 w 82"/>
                <a:gd name="T7" fmla="*/ 6 h 82"/>
                <a:gd name="T8" fmla="*/ 76 w 82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6" y="0"/>
                  </a:moveTo>
                  <a:lnTo>
                    <a:pt x="0" y="76"/>
                  </a:lnTo>
                  <a:lnTo>
                    <a:pt x="6" y="82"/>
                  </a:lnTo>
                  <a:lnTo>
                    <a:pt x="82" y="6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539">
              <a:extLst>
                <a:ext uri="{FF2B5EF4-FFF2-40B4-BE49-F238E27FC236}">
                  <a16:creationId xmlns:a16="http://schemas.microsoft.com/office/drawing/2014/main" id="{C6340F5E-8E46-4288-89D0-1C4B039687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8078" y="5861000"/>
              <a:ext cx="709613" cy="709613"/>
            </a:xfrm>
            <a:custGeom>
              <a:avLst/>
              <a:gdLst>
                <a:gd name="T0" fmla="*/ 77 w 146"/>
                <a:gd name="T1" fmla="*/ 51 h 146"/>
                <a:gd name="T2" fmla="*/ 82 w 146"/>
                <a:gd name="T3" fmla="*/ 48 h 146"/>
                <a:gd name="T4" fmla="*/ 82 w 146"/>
                <a:gd name="T5" fmla="*/ 44 h 146"/>
                <a:gd name="T6" fmla="*/ 105 w 146"/>
                <a:gd name="T7" fmla="*/ 30 h 146"/>
                <a:gd name="T8" fmla="*/ 108 w 146"/>
                <a:gd name="T9" fmla="*/ 33 h 146"/>
                <a:gd name="T10" fmla="*/ 98 w 146"/>
                <a:gd name="T11" fmla="*/ 43 h 146"/>
                <a:gd name="T12" fmla="*/ 99 w 146"/>
                <a:gd name="T13" fmla="*/ 44 h 146"/>
                <a:gd name="T14" fmla="*/ 99 w 146"/>
                <a:gd name="T15" fmla="*/ 45 h 146"/>
                <a:gd name="T16" fmla="*/ 110 w 146"/>
                <a:gd name="T17" fmla="*/ 34 h 146"/>
                <a:gd name="T18" fmla="*/ 113 w 146"/>
                <a:gd name="T19" fmla="*/ 37 h 146"/>
                <a:gd name="T20" fmla="*/ 98 w 146"/>
                <a:gd name="T21" fmla="*/ 61 h 146"/>
                <a:gd name="T22" fmla="*/ 95 w 146"/>
                <a:gd name="T23" fmla="*/ 61 h 146"/>
                <a:gd name="T24" fmla="*/ 92 w 146"/>
                <a:gd name="T25" fmla="*/ 65 h 146"/>
                <a:gd name="T26" fmla="*/ 100 w 146"/>
                <a:gd name="T27" fmla="*/ 71 h 146"/>
                <a:gd name="T28" fmla="*/ 98 w 146"/>
                <a:gd name="T29" fmla="*/ 73 h 146"/>
                <a:gd name="T30" fmla="*/ 95 w 146"/>
                <a:gd name="T31" fmla="*/ 71 h 146"/>
                <a:gd name="T32" fmla="*/ 92 w 146"/>
                <a:gd name="T33" fmla="*/ 70 h 146"/>
                <a:gd name="T34" fmla="*/ 92 w 146"/>
                <a:gd name="T35" fmla="*/ 70 h 146"/>
                <a:gd name="T36" fmla="*/ 88 w 146"/>
                <a:gd name="T37" fmla="*/ 73 h 146"/>
                <a:gd name="T38" fmla="*/ 61 w 146"/>
                <a:gd name="T39" fmla="*/ 112 h 146"/>
                <a:gd name="T40" fmla="*/ 56 w 146"/>
                <a:gd name="T41" fmla="*/ 114 h 146"/>
                <a:gd name="T42" fmla="*/ 53 w 146"/>
                <a:gd name="T43" fmla="*/ 113 h 146"/>
                <a:gd name="T44" fmla="*/ 52 w 146"/>
                <a:gd name="T45" fmla="*/ 106 h 146"/>
                <a:gd name="T46" fmla="*/ 85 w 146"/>
                <a:gd name="T47" fmla="*/ 60 h 146"/>
                <a:gd name="T48" fmla="*/ 86 w 146"/>
                <a:gd name="T49" fmla="*/ 61 h 146"/>
                <a:gd name="T50" fmla="*/ 88 w 146"/>
                <a:gd name="T51" fmla="*/ 59 h 146"/>
                <a:gd name="T52" fmla="*/ 86 w 146"/>
                <a:gd name="T53" fmla="*/ 57 h 146"/>
                <a:gd name="T54" fmla="*/ 84 w 146"/>
                <a:gd name="T55" fmla="*/ 55 h 146"/>
                <a:gd name="T56" fmla="*/ 82 w 146"/>
                <a:gd name="T57" fmla="*/ 57 h 146"/>
                <a:gd name="T58" fmla="*/ 83 w 146"/>
                <a:gd name="T59" fmla="*/ 58 h 146"/>
                <a:gd name="T60" fmla="*/ 36 w 146"/>
                <a:gd name="T61" fmla="*/ 90 h 146"/>
                <a:gd name="T62" fmla="*/ 33 w 146"/>
                <a:gd name="T63" fmla="*/ 91 h 146"/>
                <a:gd name="T64" fmla="*/ 29 w 146"/>
                <a:gd name="T65" fmla="*/ 89 h 146"/>
                <a:gd name="T66" fmla="*/ 31 w 146"/>
                <a:gd name="T67" fmla="*/ 82 h 146"/>
                <a:gd name="T68" fmla="*/ 70 w 146"/>
                <a:gd name="T69" fmla="*/ 54 h 146"/>
                <a:gd name="T70" fmla="*/ 72 w 146"/>
                <a:gd name="T71" fmla="*/ 51 h 146"/>
                <a:gd name="T72" fmla="*/ 71 w 146"/>
                <a:gd name="T73" fmla="*/ 47 h 146"/>
                <a:gd name="T74" fmla="*/ 69 w 146"/>
                <a:gd name="T75" fmla="*/ 44 h 146"/>
                <a:gd name="T76" fmla="*/ 72 w 146"/>
                <a:gd name="T77" fmla="*/ 43 h 146"/>
                <a:gd name="T78" fmla="*/ 77 w 146"/>
                <a:gd name="T79" fmla="*/ 51 h 146"/>
                <a:gd name="T80" fmla="*/ 73 w 146"/>
                <a:gd name="T81" fmla="*/ 0 h 146"/>
                <a:gd name="T82" fmla="*/ 70 w 146"/>
                <a:gd name="T83" fmla="*/ 1 h 146"/>
                <a:gd name="T84" fmla="*/ 13 w 146"/>
                <a:gd name="T85" fmla="*/ 32 h 146"/>
                <a:gd name="T86" fmla="*/ 10 w 146"/>
                <a:gd name="T87" fmla="*/ 36 h 146"/>
                <a:gd name="T88" fmla="*/ 0 w 146"/>
                <a:gd name="T89" fmla="*/ 73 h 146"/>
                <a:gd name="T90" fmla="*/ 10 w 146"/>
                <a:gd name="T91" fmla="*/ 111 h 146"/>
                <a:gd name="T92" fmla="*/ 73 w 146"/>
                <a:gd name="T93" fmla="*/ 146 h 146"/>
                <a:gd name="T94" fmla="*/ 146 w 146"/>
                <a:gd name="T95" fmla="*/ 73 h 146"/>
                <a:gd name="T96" fmla="*/ 73 w 146"/>
                <a:gd name="T9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6" h="146">
                  <a:moveTo>
                    <a:pt x="77" y="51"/>
                  </a:moveTo>
                  <a:cubicBezTo>
                    <a:pt x="82" y="48"/>
                    <a:pt x="82" y="48"/>
                    <a:pt x="82" y="48"/>
                  </a:cubicBezTo>
                  <a:cubicBezTo>
                    <a:pt x="82" y="44"/>
                    <a:pt x="82" y="44"/>
                    <a:pt x="82" y="44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8" y="33"/>
                    <a:pt x="108" y="33"/>
                    <a:pt x="108" y="33"/>
                  </a:cubicBezTo>
                  <a:cubicBezTo>
                    <a:pt x="98" y="43"/>
                    <a:pt x="98" y="43"/>
                    <a:pt x="98" y="43"/>
                  </a:cubicBezTo>
                  <a:cubicBezTo>
                    <a:pt x="99" y="44"/>
                    <a:pt x="99" y="44"/>
                    <a:pt x="99" y="44"/>
                  </a:cubicBezTo>
                  <a:cubicBezTo>
                    <a:pt x="99" y="44"/>
                    <a:pt x="99" y="44"/>
                    <a:pt x="99" y="45"/>
                  </a:cubicBezTo>
                  <a:cubicBezTo>
                    <a:pt x="110" y="34"/>
                    <a:pt x="110" y="34"/>
                    <a:pt x="110" y="34"/>
                  </a:cubicBezTo>
                  <a:cubicBezTo>
                    <a:pt x="113" y="37"/>
                    <a:pt x="113" y="37"/>
                    <a:pt x="113" y="37"/>
                  </a:cubicBezTo>
                  <a:cubicBezTo>
                    <a:pt x="98" y="61"/>
                    <a:pt x="98" y="61"/>
                    <a:pt x="98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100" y="71"/>
                    <a:pt x="100" y="71"/>
                    <a:pt x="100" y="71"/>
                  </a:cubicBezTo>
                  <a:cubicBezTo>
                    <a:pt x="98" y="73"/>
                    <a:pt x="98" y="73"/>
                    <a:pt x="98" y="73"/>
                  </a:cubicBezTo>
                  <a:cubicBezTo>
                    <a:pt x="95" y="71"/>
                    <a:pt x="95" y="71"/>
                    <a:pt x="95" y="71"/>
                  </a:cubicBezTo>
                  <a:cubicBezTo>
                    <a:pt x="95" y="71"/>
                    <a:pt x="94" y="70"/>
                    <a:pt x="92" y="70"/>
                  </a:cubicBezTo>
                  <a:cubicBezTo>
                    <a:pt x="92" y="70"/>
                    <a:pt x="92" y="70"/>
                    <a:pt x="92" y="70"/>
                  </a:cubicBezTo>
                  <a:cubicBezTo>
                    <a:pt x="90" y="71"/>
                    <a:pt x="89" y="72"/>
                    <a:pt x="88" y="7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0" y="114"/>
                    <a:pt x="58" y="114"/>
                    <a:pt x="56" y="114"/>
                  </a:cubicBezTo>
                  <a:cubicBezTo>
                    <a:pt x="55" y="114"/>
                    <a:pt x="54" y="114"/>
                    <a:pt x="53" y="113"/>
                  </a:cubicBezTo>
                  <a:cubicBezTo>
                    <a:pt x="51" y="112"/>
                    <a:pt x="51" y="109"/>
                    <a:pt x="52" y="106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1"/>
                    <a:pt x="86" y="61"/>
                    <a:pt x="86" y="61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8"/>
                    <a:pt x="86" y="58"/>
                    <a:pt x="86" y="57"/>
                  </a:cubicBezTo>
                  <a:cubicBezTo>
                    <a:pt x="85" y="57"/>
                    <a:pt x="84" y="56"/>
                    <a:pt x="84" y="55"/>
                  </a:cubicBezTo>
                  <a:cubicBezTo>
                    <a:pt x="82" y="57"/>
                    <a:pt x="82" y="57"/>
                    <a:pt x="82" y="57"/>
                  </a:cubicBezTo>
                  <a:cubicBezTo>
                    <a:pt x="83" y="58"/>
                    <a:pt x="83" y="58"/>
                    <a:pt x="83" y="58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1"/>
                    <a:pt x="34" y="91"/>
                    <a:pt x="33" y="91"/>
                  </a:cubicBezTo>
                  <a:cubicBezTo>
                    <a:pt x="32" y="91"/>
                    <a:pt x="30" y="91"/>
                    <a:pt x="29" y="89"/>
                  </a:cubicBezTo>
                  <a:cubicBezTo>
                    <a:pt x="28" y="87"/>
                    <a:pt x="28" y="84"/>
                    <a:pt x="31" y="82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71" y="54"/>
                    <a:pt x="72" y="53"/>
                    <a:pt x="72" y="51"/>
                  </a:cubicBezTo>
                  <a:cubicBezTo>
                    <a:pt x="72" y="50"/>
                    <a:pt x="72" y="48"/>
                    <a:pt x="71" y="47"/>
                  </a:cubicBezTo>
                  <a:cubicBezTo>
                    <a:pt x="69" y="44"/>
                    <a:pt x="69" y="44"/>
                    <a:pt x="69" y="44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7" y="51"/>
                    <a:pt x="77" y="51"/>
                    <a:pt x="77" y="51"/>
                  </a:cubicBezTo>
                  <a:moveTo>
                    <a:pt x="73" y="0"/>
                  </a:moveTo>
                  <a:cubicBezTo>
                    <a:pt x="72" y="0"/>
                    <a:pt x="71" y="1"/>
                    <a:pt x="70" y="1"/>
                  </a:cubicBezTo>
                  <a:cubicBezTo>
                    <a:pt x="58" y="19"/>
                    <a:pt x="37" y="31"/>
                    <a:pt x="13" y="32"/>
                  </a:cubicBezTo>
                  <a:cubicBezTo>
                    <a:pt x="12" y="34"/>
                    <a:pt x="11" y="35"/>
                    <a:pt x="10" y="36"/>
                  </a:cubicBezTo>
                  <a:cubicBezTo>
                    <a:pt x="4" y="47"/>
                    <a:pt x="0" y="60"/>
                    <a:pt x="0" y="73"/>
                  </a:cubicBezTo>
                  <a:cubicBezTo>
                    <a:pt x="0" y="87"/>
                    <a:pt x="4" y="100"/>
                    <a:pt x="10" y="111"/>
                  </a:cubicBezTo>
                  <a:cubicBezTo>
                    <a:pt x="23" y="132"/>
                    <a:pt x="46" y="146"/>
                    <a:pt x="73" y="146"/>
                  </a:cubicBezTo>
                  <a:cubicBezTo>
                    <a:pt x="113" y="146"/>
                    <a:pt x="146" y="114"/>
                    <a:pt x="146" y="73"/>
                  </a:cubicBezTo>
                  <a:cubicBezTo>
                    <a:pt x="146" y="33"/>
                    <a:pt x="113" y="0"/>
                    <a:pt x="73" y="0"/>
                  </a:cubicBezTo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540">
              <a:extLst>
                <a:ext uri="{FF2B5EF4-FFF2-40B4-BE49-F238E27FC236}">
                  <a16:creationId xmlns:a16="http://schemas.microsoft.com/office/drawing/2014/main" id="{943DB26D-54B3-4338-AF8E-B53FB3DA10C9}"/>
                </a:ext>
              </a:extLst>
            </p:cNvPr>
            <p:cNvSpPr/>
            <p:nvPr/>
          </p:nvSpPr>
          <p:spPr bwMode="auto">
            <a:xfrm>
              <a:off x="4254603" y="6007050"/>
              <a:ext cx="412750" cy="407988"/>
            </a:xfrm>
            <a:custGeom>
              <a:avLst/>
              <a:gdLst>
                <a:gd name="T0" fmla="*/ 77 w 85"/>
                <a:gd name="T1" fmla="*/ 0 h 84"/>
                <a:gd name="T2" fmla="*/ 54 w 85"/>
                <a:gd name="T3" fmla="*/ 14 h 84"/>
                <a:gd name="T4" fmla="*/ 54 w 85"/>
                <a:gd name="T5" fmla="*/ 18 h 84"/>
                <a:gd name="T6" fmla="*/ 49 w 85"/>
                <a:gd name="T7" fmla="*/ 21 h 84"/>
                <a:gd name="T8" fmla="*/ 44 w 85"/>
                <a:gd name="T9" fmla="*/ 13 h 84"/>
                <a:gd name="T10" fmla="*/ 41 w 85"/>
                <a:gd name="T11" fmla="*/ 14 h 84"/>
                <a:gd name="T12" fmla="*/ 43 w 85"/>
                <a:gd name="T13" fmla="*/ 17 h 84"/>
                <a:gd name="T14" fmla="*/ 44 w 85"/>
                <a:gd name="T15" fmla="*/ 21 h 84"/>
                <a:gd name="T16" fmla="*/ 42 w 85"/>
                <a:gd name="T17" fmla="*/ 24 h 84"/>
                <a:gd name="T18" fmla="*/ 3 w 85"/>
                <a:gd name="T19" fmla="*/ 52 h 84"/>
                <a:gd name="T20" fmla="*/ 1 w 85"/>
                <a:gd name="T21" fmla="*/ 59 h 84"/>
                <a:gd name="T22" fmla="*/ 5 w 85"/>
                <a:gd name="T23" fmla="*/ 61 h 84"/>
                <a:gd name="T24" fmla="*/ 8 w 85"/>
                <a:gd name="T25" fmla="*/ 60 h 84"/>
                <a:gd name="T26" fmla="*/ 55 w 85"/>
                <a:gd name="T27" fmla="*/ 28 h 84"/>
                <a:gd name="T28" fmla="*/ 54 w 85"/>
                <a:gd name="T29" fmla="*/ 27 h 84"/>
                <a:gd name="T30" fmla="*/ 56 w 85"/>
                <a:gd name="T31" fmla="*/ 25 h 84"/>
                <a:gd name="T32" fmla="*/ 58 w 85"/>
                <a:gd name="T33" fmla="*/ 27 h 84"/>
                <a:gd name="T34" fmla="*/ 60 w 85"/>
                <a:gd name="T35" fmla="*/ 29 h 84"/>
                <a:gd name="T36" fmla="*/ 58 w 85"/>
                <a:gd name="T37" fmla="*/ 31 h 84"/>
                <a:gd name="T38" fmla="*/ 57 w 85"/>
                <a:gd name="T39" fmla="*/ 30 h 84"/>
                <a:gd name="T40" fmla="*/ 24 w 85"/>
                <a:gd name="T41" fmla="*/ 76 h 84"/>
                <a:gd name="T42" fmla="*/ 25 w 85"/>
                <a:gd name="T43" fmla="*/ 83 h 84"/>
                <a:gd name="T44" fmla="*/ 28 w 85"/>
                <a:gd name="T45" fmla="*/ 84 h 84"/>
                <a:gd name="T46" fmla="*/ 33 w 85"/>
                <a:gd name="T47" fmla="*/ 82 h 84"/>
                <a:gd name="T48" fmla="*/ 60 w 85"/>
                <a:gd name="T49" fmla="*/ 43 h 84"/>
                <a:gd name="T50" fmla="*/ 64 w 85"/>
                <a:gd name="T51" fmla="*/ 40 h 84"/>
                <a:gd name="T52" fmla="*/ 64 w 85"/>
                <a:gd name="T53" fmla="*/ 40 h 84"/>
                <a:gd name="T54" fmla="*/ 67 w 85"/>
                <a:gd name="T55" fmla="*/ 41 h 84"/>
                <a:gd name="T56" fmla="*/ 70 w 85"/>
                <a:gd name="T57" fmla="*/ 43 h 84"/>
                <a:gd name="T58" fmla="*/ 72 w 85"/>
                <a:gd name="T59" fmla="*/ 41 h 84"/>
                <a:gd name="T60" fmla="*/ 64 w 85"/>
                <a:gd name="T61" fmla="*/ 35 h 84"/>
                <a:gd name="T62" fmla="*/ 67 w 85"/>
                <a:gd name="T63" fmla="*/ 31 h 84"/>
                <a:gd name="T64" fmla="*/ 70 w 85"/>
                <a:gd name="T65" fmla="*/ 31 h 84"/>
                <a:gd name="T66" fmla="*/ 85 w 85"/>
                <a:gd name="T67" fmla="*/ 7 h 84"/>
                <a:gd name="T68" fmla="*/ 82 w 85"/>
                <a:gd name="T69" fmla="*/ 4 h 84"/>
                <a:gd name="T70" fmla="*/ 71 w 85"/>
                <a:gd name="T71" fmla="*/ 15 h 84"/>
                <a:gd name="T72" fmla="*/ 71 w 85"/>
                <a:gd name="T73" fmla="*/ 14 h 84"/>
                <a:gd name="T74" fmla="*/ 70 w 85"/>
                <a:gd name="T75" fmla="*/ 13 h 84"/>
                <a:gd name="T76" fmla="*/ 80 w 85"/>
                <a:gd name="T77" fmla="*/ 3 h 84"/>
                <a:gd name="T78" fmla="*/ 77 w 85"/>
                <a:gd name="T7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5" h="84">
                  <a:moveTo>
                    <a:pt x="77" y="0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4" y="18"/>
                    <a:pt x="44" y="20"/>
                    <a:pt x="44" y="21"/>
                  </a:cubicBezTo>
                  <a:cubicBezTo>
                    <a:pt x="44" y="23"/>
                    <a:pt x="43" y="24"/>
                    <a:pt x="42" y="24"/>
                  </a:cubicBezTo>
                  <a:cubicBezTo>
                    <a:pt x="3" y="52"/>
                    <a:pt x="3" y="52"/>
                    <a:pt x="3" y="52"/>
                  </a:cubicBezTo>
                  <a:cubicBezTo>
                    <a:pt x="0" y="54"/>
                    <a:pt x="0" y="57"/>
                    <a:pt x="1" y="59"/>
                  </a:cubicBezTo>
                  <a:cubicBezTo>
                    <a:pt x="2" y="61"/>
                    <a:pt x="4" y="61"/>
                    <a:pt x="5" y="61"/>
                  </a:cubicBezTo>
                  <a:cubicBezTo>
                    <a:pt x="6" y="61"/>
                    <a:pt x="8" y="61"/>
                    <a:pt x="8" y="60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6" y="26"/>
                    <a:pt x="57" y="27"/>
                    <a:pt x="58" y="27"/>
                  </a:cubicBezTo>
                  <a:cubicBezTo>
                    <a:pt x="58" y="28"/>
                    <a:pt x="59" y="28"/>
                    <a:pt x="60" y="29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3" y="79"/>
                    <a:pt x="23" y="82"/>
                    <a:pt x="25" y="83"/>
                  </a:cubicBezTo>
                  <a:cubicBezTo>
                    <a:pt x="26" y="84"/>
                    <a:pt x="27" y="84"/>
                    <a:pt x="28" y="84"/>
                  </a:cubicBezTo>
                  <a:cubicBezTo>
                    <a:pt x="30" y="84"/>
                    <a:pt x="32" y="84"/>
                    <a:pt x="33" y="82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1" y="42"/>
                    <a:pt x="62" y="41"/>
                    <a:pt x="64" y="40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66" y="40"/>
                    <a:pt x="67" y="41"/>
                    <a:pt x="67" y="41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70" y="31"/>
                    <a:pt x="70" y="31"/>
                    <a:pt x="70" y="31"/>
                  </a:cubicBezTo>
                  <a:cubicBezTo>
                    <a:pt x="85" y="7"/>
                    <a:pt x="85" y="7"/>
                    <a:pt x="85" y="7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80" y="3"/>
                    <a:pt x="80" y="3"/>
                    <a:pt x="80" y="3"/>
                  </a:cubicBezTo>
                  <a:cubicBezTo>
                    <a:pt x="77" y="0"/>
                    <a:pt x="77" y="0"/>
                    <a:pt x="7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541">
              <a:extLst>
                <a:ext uri="{FF2B5EF4-FFF2-40B4-BE49-F238E27FC236}">
                  <a16:creationId xmlns:a16="http://schemas.microsoft.com/office/drawing/2014/main" id="{6CAAE5FD-4657-464F-A3CE-590DC857F6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11690" y="5306963"/>
              <a:ext cx="709613" cy="709613"/>
            </a:xfrm>
            <a:custGeom>
              <a:avLst/>
              <a:gdLst>
                <a:gd name="T0" fmla="*/ 37 w 146"/>
                <a:gd name="T1" fmla="*/ 103 h 146"/>
                <a:gd name="T2" fmla="*/ 35 w 146"/>
                <a:gd name="T3" fmla="*/ 70 h 146"/>
                <a:gd name="T4" fmla="*/ 78 w 146"/>
                <a:gd name="T5" fmla="*/ 27 h 146"/>
                <a:gd name="T6" fmla="*/ 83 w 146"/>
                <a:gd name="T7" fmla="*/ 25 h 146"/>
                <a:gd name="T8" fmla="*/ 91 w 146"/>
                <a:gd name="T9" fmla="*/ 33 h 146"/>
                <a:gd name="T10" fmla="*/ 75 w 146"/>
                <a:gd name="T11" fmla="*/ 51 h 146"/>
                <a:gd name="T12" fmla="*/ 79 w 146"/>
                <a:gd name="T13" fmla="*/ 51 h 146"/>
                <a:gd name="T14" fmla="*/ 104 w 146"/>
                <a:gd name="T15" fmla="*/ 51 h 146"/>
                <a:gd name="T16" fmla="*/ 109 w 146"/>
                <a:gd name="T17" fmla="*/ 53 h 146"/>
                <a:gd name="T18" fmla="*/ 109 w 146"/>
                <a:gd name="T19" fmla="*/ 62 h 146"/>
                <a:gd name="T20" fmla="*/ 105 w 146"/>
                <a:gd name="T21" fmla="*/ 63 h 146"/>
                <a:gd name="T22" fmla="*/ 103 w 146"/>
                <a:gd name="T23" fmla="*/ 63 h 146"/>
                <a:gd name="T24" fmla="*/ 104 w 146"/>
                <a:gd name="T25" fmla="*/ 65 h 146"/>
                <a:gd name="T26" fmla="*/ 109 w 146"/>
                <a:gd name="T27" fmla="*/ 67 h 146"/>
                <a:gd name="T28" fmla="*/ 109 w 146"/>
                <a:gd name="T29" fmla="*/ 76 h 146"/>
                <a:gd name="T30" fmla="*/ 104 w 146"/>
                <a:gd name="T31" fmla="*/ 77 h 146"/>
                <a:gd name="T32" fmla="*/ 103 w 146"/>
                <a:gd name="T33" fmla="*/ 79 h 146"/>
                <a:gd name="T34" fmla="*/ 105 w 146"/>
                <a:gd name="T35" fmla="*/ 79 h 146"/>
                <a:gd name="T36" fmla="*/ 111 w 146"/>
                <a:gd name="T37" fmla="*/ 85 h 146"/>
                <a:gd name="T38" fmla="*/ 105 w 146"/>
                <a:gd name="T39" fmla="*/ 92 h 146"/>
                <a:gd name="T40" fmla="*/ 103 w 146"/>
                <a:gd name="T41" fmla="*/ 92 h 146"/>
                <a:gd name="T42" fmla="*/ 104 w 146"/>
                <a:gd name="T43" fmla="*/ 93 h 146"/>
                <a:gd name="T44" fmla="*/ 109 w 146"/>
                <a:gd name="T45" fmla="*/ 95 h 146"/>
                <a:gd name="T46" fmla="*/ 109 w 146"/>
                <a:gd name="T47" fmla="*/ 104 h 146"/>
                <a:gd name="T48" fmla="*/ 105 w 146"/>
                <a:gd name="T49" fmla="*/ 105 h 146"/>
                <a:gd name="T50" fmla="*/ 103 w 146"/>
                <a:gd name="T51" fmla="*/ 105 h 146"/>
                <a:gd name="T52" fmla="*/ 80 w 146"/>
                <a:gd name="T53" fmla="*/ 105 h 146"/>
                <a:gd name="T54" fmla="*/ 73 w 146"/>
                <a:gd name="T55" fmla="*/ 0 h 146"/>
                <a:gd name="T56" fmla="*/ 13 w 146"/>
                <a:gd name="T57" fmla="*/ 115 h 146"/>
                <a:gd name="T58" fmla="*/ 73 w 146"/>
                <a:gd name="T59" fmla="*/ 146 h 146"/>
                <a:gd name="T60" fmla="*/ 133 w 146"/>
                <a:gd name="T61" fmla="*/ 115 h 146"/>
                <a:gd name="T62" fmla="*/ 73 w 146"/>
                <a:gd name="T6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6" h="146">
                  <a:moveTo>
                    <a:pt x="43" y="105"/>
                  </a:moveTo>
                  <a:cubicBezTo>
                    <a:pt x="40" y="105"/>
                    <a:pt x="38" y="105"/>
                    <a:pt x="37" y="103"/>
                  </a:cubicBezTo>
                  <a:cubicBezTo>
                    <a:pt x="36" y="102"/>
                    <a:pt x="35" y="101"/>
                    <a:pt x="35" y="99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80" y="26"/>
                    <a:pt x="81" y="25"/>
                    <a:pt x="83" y="25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85" y="25"/>
                    <a:pt x="88" y="26"/>
                    <a:pt x="89" y="27"/>
                  </a:cubicBezTo>
                  <a:cubicBezTo>
                    <a:pt x="90" y="29"/>
                    <a:pt x="91" y="31"/>
                    <a:pt x="91" y="33"/>
                  </a:cubicBezTo>
                  <a:cubicBezTo>
                    <a:pt x="91" y="34"/>
                    <a:pt x="90" y="36"/>
                    <a:pt x="89" y="37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79" y="51"/>
                    <a:pt x="79" y="51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4" y="51"/>
                    <a:pt x="104" y="51"/>
                    <a:pt x="104" y="51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106" y="51"/>
                    <a:pt x="108" y="51"/>
                    <a:pt x="109" y="53"/>
                  </a:cubicBezTo>
                  <a:cubicBezTo>
                    <a:pt x="111" y="54"/>
                    <a:pt x="111" y="55"/>
                    <a:pt x="111" y="57"/>
                  </a:cubicBezTo>
                  <a:cubicBezTo>
                    <a:pt x="111" y="59"/>
                    <a:pt x="111" y="60"/>
                    <a:pt x="109" y="62"/>
                  </a:cubicBezTo>
                  <a:cubicBezTo>
                    <a:pt x="108" y="63"/>
                    <a:pt x="107" y="63"/>
                    <a:pt x="105" y="63"/>
                  </a:cubicBezTo>
                  <a:cubicBezTo>
                    <a:pt x="105" y="63"/>
                    <a:pt x="105" y="63"/>
                    <a:pt x="105" y="63"/>
                  </a:cubicBezTo>
                  <a:cubicBezTo>
                    <a:pt x="104" y="63"/>
                    <a:pt x="104" y="63"/>
                    <a:pt x="104" y="63"/>
                  </a:cubicBezTo>
                  <a:cubicBezTo>
                    <a:pt x="103" y="63"/>
                    <a:pt x="103" y="63"/>
                    <a:pt x="103" y="63"/>
                  </a:cubicBezTo>
                  <a:cubicBezTo>
                    <a:pt x="103" y="65"/>
                    <a:pt x="103" y="65"/>
                    <a:pt x="103" y="65"/>
                  </a:cubicBezTo>
                  <a:cubicBezTo>
                    <a:pt x="104" y="65"/>
                    <a:pt x="104" y="65"/>
                    <a:pt x="104" y="65"/>
                  </a:cubicBezTo>
                  <a:cubicBezTo>
                    <a:pt x="105" y="65"/>
                    <a:pt x="105" y="65"/>
                    <a:pt x="105" y="65"/>
                  </a:cubicBezTo>
                  <a:cubicBezTo>
                    <a:pt x="107" y="65"/>
                    <a:pt x="108" y="66"/>
                    <a:pt x="109" y="67"/>
                  </a:cubicBezTo>
                  <a:cubicBezTo>
                    <a:pt x="110" y="68"/>
                    <a:pt x="111" y="70"/>
                    <a:pt x="111" y="71"/>
                  </a:cubicBezTo>
                  <a:cubicBezTo>
                    <a:pt x="111" y="73"/>
                    <a:pt x="111" y="75"/>
                    <a:pt x="109" y="76"/>
                  </a:cubicBezTo>
                  <a:cubicBezTo>
                    <a:pt x="108" y="77"/>
                    <a:pt x="106" y="77"/>
                    <a:pt x="105" y="77"/>
                  </a:cubicBezTo>
                  <a:cubicBezTo>
                    <a:pt x="104" y="77"/>
                    <a:pt x="104" y="77"/>
                    <a:pt x="104" y="77"/>
                  </a:cubicBezTo>
                  <a:cubicBezTo>
                    <a:pt x="103" y="77"/>
                    <a:pt x="103" y="77"/>
                    <a:pt x="103" y="77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7" y="79"/>
                    <a:pt x="108" y="80"/>
                    <a:pt x="109" y="81"/>
                  </a:cubicBezTo>
                  <a:cubicBezTo>
                    <a:pt x="110" y="82"/>
                    <a:pt x="111" y="84"/>
                    <a:pt x="111" y="85"/>
                  </a:cubicBezTo>
                  <a:cubicBezTo>
                    <a:pt x="111" y="87"/>
                    <a:pt x="110" y="89"/>
                    <a:pt x="109" y="90"/>
                  </a:cubicBezTo>
                  <a:cubicBezTo>
                    <a:pt x="108" y="91"/>
                    <a:pt x="106" y="92"/>
                    <a:pt x="105" y="92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3" y="92"/>
                    <a:pt x="103" y="92"/>
                    <a:pt x="103" y="92"/>
                  </a:cubicBezTo>
                  <a:cubicBezTo>
                    <a:pt x="103" y="93"/>
                    <a:pt x="103" y="93"/>
                    <a:pt x="103" y="93"/>
                  </a:cubicBezTo>
                  <a:cubicBezTo>
                    <a:pt x="104" y="93"/>
                    <a:pt x="104" y="93"/>
                    <a:pt x="104" y="93"/>
                  </a:cubicBezTo>
                  <a:cubicBezTo>
                    <a:pt x="105" y="93"/>
                    <a:pt x="105" y="93"/>
                    <a:pt x="105" y="93"/>
                  </a:cubicBezTo>
                  <a:cubicBezTo>
                    <a:pt x="106" y="93"/>
                    <a:pt x="108" y="94"/>
                    <a:pt x="109" y="95"/>
                  </a:cubicBezTo>
                  <a:cubicBezTo>
                    <a:pt x="110" y="96"/>
                    <a:pt x="111" y="98"/>
                    <a:pt x="111" y="99"/>
                  </a:cubicBezTo>
                  <a:cubicBezTo>
                    <a:pt x="111" y="101"/>
                    <a:pt x="110" y="103"/>
                    <a:pt x="109" y="104"/>
                  </a:cubicBezTo>
                  <a:cubicBezTo>
                    <a:pt x="108" y="105"/>
                    <a:pt x="107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3" y="105"/>
                    <a:pt x="103" y="105"/>
                    <a:pt x="103" y="105"/>
                  </a:cubicBezTo>
                  <a:cubicBezTo>
                    <a:pt x="103" y="105"/>
                    <a:pt x="103" y="105"/>
                    <a:pt x="103" y="105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0" y="105"/>
                    <a:pt x="80" y="105"/>
                    <a:pt x="80" y="105"/>
                  </a:cubicBezTo>
                  <a:cubicBezTo>
                    <a:pt x="43" y="105"/>
                    <a:pt x="43" y="105"/>
                    <a:pt x="43" y="105"/>
                  </a:cubicBezTo>
                  <a:moveTo>
                    <a:pt x="73" y="0"/>
                  </a:moveTo>
                  <a:cubicBezTo>
                    <a:pt x="33" y="0"/>
                    <a:pt x="0" y="33"/>
                    <a:pt x="0" y="73"/>
                  </a:cubicBezTo>
                  <a:cubicBezTo>
                    <a:pt x="0" y="89"/>
                    <a:pt x="5" y="103"/>
                    <a:pt x="13" y="115"/>
                  </a:cubicBezTo>
                  <a:cubicBezTo>
                    <a:pt x="37" y="115"/>
                    <a:pt x="58" y="128"/>
                    <a:pt x="71" y="146"/>
                  </a:cubicBezTo>
                  <a:cubicBezTo>
                    <a:pt x="71" y="146"/>
                    <a:pt x="72" y="146"/>
                    <a:pt x="73" y="146"/>
                  </a:cubicBezTo>
                  <a:cubicBezTo>
                    <a:pt x="74" y="146"/>
                    <a:pt x="75" y="146"/>
                    <a:pt x="76" y="146"/>
                  </a:cubicBezTo>
                  <a:cubicBezTo>
                    <a:pt x="88" y="128"/>
                    <a:pt x="109" y="115"/>
                    <a:pt x="133" y="115"/>
                  </a:cubicBezTo>
                  <a:cubicBezTo>
                    <a:pt x="141" y="103"/>
                    <a:pt x="146" y="89"/>
                    <a:pt x="146" y="73"/>
                  </a:cubicBezTo>
                  <a:cubicBezTo>
                    <a:pt x="146" y="33"/>
                    <a:pt x="113" y="0"/>
                    <a:pt x="73" y="0"/>
                  </a:cubicBezTo>
                </a:path>
              </a:pathLst>
            </a:custGeom>
            <a:solidFill>
              <a:srgbClr val="8560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542">
              <a:extLst>
                <a:ext uri="{FF2B5EF4-FFF2-40B4-BE49-F238E27FC236}">
                  <a16:creationId xmlns:a16="http://schemas.microsoft.com/office/drawing/2014/main" id="{E8AA9E69-A602-44A8-8641-5551E0FDCE58}"/>
                </a:ext>
              </a:extLst>
            </p:cNvPr>
            <p:cNvSpPr/>
            <p:nvPr/>
          </p:nvSpPr>
          <p:spPr bwMode="auto">
            <a:xfrm>
              <a:off x="3875190" y="5865763"/>
              <a:ext cx="282575" cy="150813"/>
            </a:xfrm>
            <a:custGeom>
              <a:avLst/>
              <a:gdLst>
                <a:gd name="T0" fmla="*/ 0 w 58"/>
                <a:gd name="T1" fmla="*/ 0 h 31"/>
                <a:gd name="T2" fmla="*/ 58 w 58"/>
                <a:gd name="T3" fmla="*/ 31 h 31"/>
                <a:gd name="T4" fmla="*/ 0 w 58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31">
                  <a:moveTo>
                    <a:pt x="0" y="0"/>
                  </a:moveTo>
                  <a:cubicBezTo>
                    <a:pt x="13" y="18"/>
                    <a:pt x="34" y="30"/>
                    <a:pt x="58" y="31"/>
                  </a:cubicBezTo>
                  <a:cubicBezTo>
                    <a:pt x="45" y="13"/>
                    <a:pt x="24" y="0"/>
                    <a:pt x="0" y="0"/>
                  </a:cubicBezTo>
                </a:path>
              </a:pathLst>
            </a:custGeom>
            <a:solidFill>
              <a:srgbClr val="7822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543">
              <a:extLst>
                <a:ext uri="{FF2B5EF4-FFF2-40B4-BE49-F238E27FC236}">
                  <a16:creationId xmlns:a16="http://schemas.microsoft.com/office/drawing/2014/main" id="{3F2F81D6-AA2F-47A1-A7B9-F02EDAF20113}"/>
                </a:ext>
              </a:extLst>
            </p:cNvPr>
            <p:cNvSpPr/>
            <p:nvPr/>
          </p:nvSpPr>
          <p:spPr bwMode="auto">
            <a:xfrm>
              <a:off x="4181578" y="5865763"/>
              <a:ext cx="276225" cy="150813"/>
            </a:xfrm>
            <a:custGeom>
              <a:avLst/>
              <a:gdLst>
                <a:gd name="T0" fmla="*/ 57 w 57"/>
                <a:gd name="T1" fmla="*/ 0 h 31"/>
                <a:gd name="T2" fmla="*/ 0 w 57"/>
                <a:gd name="T3" fmla="*/ 31 h 31"/>
                <a:gd name="T4" fmla="*/ 57 w 57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31">
                  <a:moveTo>
                    <a:pt x="57" y="0"/>
                  </a:moveTo>
                  <a:cubicBezTo>
                    <a:pt x="33" y="0"/>
                    <a:pt x="12" y="13"/>
                    <a:pt x="0" y="31"/>
                  </a:cubicBezTo>
                  <a:cubicBezTo>
                    <a:pt x="24" y="30"/>
                    <a:pt x="45" y="18"/>
                    <a:pt x="57" y="0"/>
                  </a:cubicBezTo>
                </a:path>
              </a:pathLst>
            </a:custGeom>
            <a:solidFill>
              <a:srgbClr val="0035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544">
              <a:extLst>
                <a:ext uri="{FF2B5EF4-FFF2-40B4-BE49-F238E27FC236}">
                  <a16:creationId xmlns:a16="http://schemas.microsoft.com/office/drawing/2014/main" id="{E1CBB2B7-A05C-4B4C-BDFA-81A39C0EFE2B}"/>
                </a:ext>
              </a:extLst>
            </p:cNvPr>
            <p:cNvSpPr/>
            <p:nvPr/>
          </p:nvSpPr>
          <p:spPr bwMode="auto">
            <a:xfrm>
              <a:off x="3981553" y="5427613"/>
              <a:ext cx="369888" cy="388938"/>
            </a:xfrm>
            <a:custGeom>
              <a:avLst/>
              <a:gdLst>
                <a:gd name="T0" fmla="*/ 48 w 76"/>
                <a:gd name="T1" fmla="*/ 0 h 80"/>
                <a:gd name="T2" fmla="*/ 43 w 76"/>
                <a:gd name="T3" fmla="*/ 2 h 80"/>
                <a:gd name="T4" fmla="*/ 19 w 76"/>
                <a:gd name="T5" fmla="*/ 26 h 80"/>
                <a:gd name="T6" fmla="*/ 0 w 76"/>
                <a:gd name="T7" fmla="*/ 45 h 80"/>
                <a:gd name="T8" fmla="*/ 0 w 76"/>
                <a:gd name="T9" fmla="*/ 74 h 80"/>
                <a:gd name="T10" fmla="*/ 2 w 76"/>
                <a:gd name="T11" fmla="*/ 78 h 80"/>
                <a:gd name="T12" fmla="*/ 8 w 76"/>
                <a:gd name="T13" fmla="*/ 80 h 80"/>
                <a:gd name="T14" fmla="*/ 45 w 76"/>
                <a:gd name="T15" fmla="*/ 80 h 80"/>
                <a:gd name="T16" fmla="*/ 46 w 76"/>
                <a:gd name="T17" fmla="*/ 80 h 80"/>
                <a:gd name="T18" fmla="*/ 68 w 76"/>
                <a:gd name="T19" fmla="*/ 80 h 80"/>
                <a:gd name="T20" fmla="*/ 68 w 76"/>
                <a:gd name="T21" fmla="*/ 80 h 80"/>
                <a:gd name="T22" fmla="*/ 70 w 76"/>
                <a:gd name="T23" fmla="*/ 80 h 80"/>
                <a:gd name="T24" fmla="*/ 70 w 76"/>
                <a:gd name="T25" fmla="*/ 80 h 80"/>
                <a:gd name="T26" fmla="*/ 74 w 76"/>
                <a:gd name="T27" fmla="*/ 79 h 80"/>
                <a:gd name="T28" fmla="*/ 76 w 76"/>
                <a:gd name="T29" fmla="*/ 74 h 80"/>
                <a:gd name="T30" fmla="*/ 74 w 76"/>
                <a:gd name="T31" fmla="*/ 70 h 80"/>
                <a:gd name="T32" fmla="*/ 70 w 76"/>
                <a:gd name="T33" fmla="*/ 68 h 80"/>
                <a:gd name="T34" fmla="*/ 69 w 76"/>
                <a:gd name="T35" fmla="*/ 68 h 80"/>
                <a:gd name="T36" fmla="*/ 68 w 76"/>
                <a:gd name="T37" fmla="*/ 68 h 80"/>
                <a:gd name="T38" fmla="*/ 68 w 76"/>
                <a:gd name="T39" fmla="*/ 67 h 80"/>
                <a:gd name="T40" fmla="*/ 69 w 76"/>
                <a:gd name="T41" fmla="*/ 67 h 80"/>
                <a:gd name="T42" fmla="*/ 70 w 76"/>
                <a:gd name="T43" fmla="*/ 67 h 80"/>
                <a:gd name="T44" fmla="*/ 74 w 76"/>
                <a:gd name="T45" fmla="*/ 65 h 80"/>
                <a:gd name="T46" fmla="*/ 76 w 76"/>
                <a:gd name="T47" fmla="*/ 60 h 80"/>
                <a:gd name="T48" fmla="*/ 74 w 76"/>
                <a:gd name="T49" fmla="*/ 56 h 80"/>
                <a:gd name="T50" fmla="*/ 70 w 76"/>
                <a:gd name="T51" fmla="*/ 54 h 80"/>
                <a:gd name="T52" fmla="*/ 69 w 76"/>
                <a:gd name="T53" fmla="*/ 54 h 80"/>
                <a:gd name="T54" fmla="*/ 68 w 76"/>
                <a:gd name="T55" fmla="*/ 54 h 80"/>
                <a:gd name="T56" fmla="*/ 68 w 76"/>
                <a:gd name="T57" fmla="*/ 52 h 80"/>
                <a:gd name="T58" fmla="*/ 69 w 76"/>
                <a:gd name="T59" fmla="*/ 52 h 80"/>
                <a:gd name="T60" fmla="*/ 70 w 76"/>
                <a:gd name="T61" fmla="*/ 52 h 80"/>
                <a:gd name="T62" fmla="*/ 74 w 76"/>
                <a:gd name="T63" fmla="*/ 51 h 80"/>
                <a:gd name="T64" fmla="*/ 76 w 76"/>
                <a:gd name="T65" fmla="*/ 46 h 80"/>
                <a:gd name="T66" fmla="*/ 74 w 76"/>
                <a:gd name="T67" fmla="*/ 42 h 80"/>
                <a:gd name="T68" fmla="*/ 70 w 76"/>
                <a:gd name="T69" fmla="*/ 40 h 80"/>
                <a:gd name="T70" fmla="*/ 69 w 76"/>
                <a:gd name="T71" fmla="*/ 40 h 80"/>
                <a:gd name="T72" fmla="*/ 68 w 76"/>
                <a:gd name="T73" fmla="*/ 40 h 80"/>
                <a:gd name="T74" fmla="*/ 68 w 76"/>
                <a:gd name="T75" fmla="*/ 38 h 80"/>
                <a:gd name="T76" fmla="*/ 69 w 76"/>
                <a:gd name="T77" fmla="*/ 38 h 80"/>
                <a:gd name="T78" fmla="*/ 70 w 76"/>
                <a:gd name="T79" fmla="*/ 38 h 80"/>
                <a:gd name="T80" fmla="*/ 70 w 76"/>
                <a:gd name="T81" fmla="*/ 38 h 80"/>
                <a:gd name="T82" fmla="*/ 74 w 76"/>
                <a:gd name="T83" fmla="*/ 37 h 80"/>
                <a:gd name="T84" fmla="*/ 76 w 76"/>
                <a:gd name="T85" fmla="*/ 32 h 80"/>
                <a:gd name="T86" fmla="*/ 74 w 76"/>
                <a:gd name="T87" fmla="*/ 28 h 80"/>
                <a:gd name="T88" fmla="*/ 70 w 76"/>
                <a:gd name="T89" fmla="*/ 26 h 80"/>
                <a:gd name="T90" fmla="*/ 69 w 76"/>
                <a:gd name="T91" fmla="*/ 26 h 80"/>
                <a:gd name="T92" fmla="*/ 68 w 76"/>
                <a:gd name="T93" fmla="*/ 26 h 80"/>
                <a:gd name="T94" fmla="*/ 44 w 76"/>
                <a:gd name="T95" fmla="*/ 26 h 80"/>
                <a:gd name="T96" fmla="*/ 43 w 76"/>
                <a:gd name="T97" fmla="*/ 26 h 80"/>
                <a:gd name="T98" fmla="*/ 40 w 76"/>
                <a:gd name="T99" fmla="*/ 26 h 80"/>
                <a:gd name="T100" fmla="*/ 54 w 76"/>
                <a:gd name="T101" fmla="*/ 12 h 80"/>
                <a:gd name="T102" fmla="*/ 56 w 76"/>
                <a:gd name="T103" fmla="*/ 8 h 80"/>
                <a:gd name="T104" fmla="*/ 54 w 76"/>
                <a:gd name="T105" fmla="*/ 2 h 80"/>
                <a:gd name="T106" fmla="*/ 48 w 76"/>
                <a:gd name="T107" fmla="*/ 0 h 80"/>
                <a:gd name="T108" fmla="*/ 48 w 76"/>
                <a:gd name="T10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6" h="80">
                  <a:moveTo>
                    <a:pt x="48" y="0"/>
                  </a:moveTo>
                  <a:cubicBezTo>
                    <a:pt x="46" y="0"/>
                    <a:pt x="45" y="1"/>
                    <a:pt x="43" y="2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6"/>
                    <a:pt x="1" y="77"/>
                    <a:pt x="2" y="78"/>
                  </a:cubicBezTo>
                  <a:cubicBezTo>
                    <a:pt x="3" y="80"/>
                    <a:pt x="5" y="80"/>
                    <a:pt x="8" y="80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6" y="80"/>
                    <a:pt x="46" y="80"/>
                    <a:pt x="46" y="80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70" y="80"/>
                    <a:pt x="70" y="80"/>
                    <a:pt x="70" y="80"/>
                  </a:cubicBezTo>
                  <a:cubicBezTo>
                    <a:pt x="70" y="80"/>
                    <a:pt x="70" y="80"/>
                    <a:pt x="70" y="80"/>
                  </a:cubicBezTo>
                  <a:cubicBezTo>
                    <a:pt x="72" y="80"/>
                    <a:pt x="73" y="80"/>
                    <a:pt x="74" y="79"/>
                  </a:cubicBezTo>
                  <a:cubicBezTo>
                    <a:pt x="75" y="78"/>
                    <a:pt x="76" y="76"/>
                    <a:pt x="76" y="74"/>
                  </a:cubicBezTo>
                  <a:cubicBezTo>
                    <a:pt x="76" y="73"/>
                    <a:pt x="75" y="71"/>
                    <a:pt x="74" y="70"/>
                  </a:cubicBezTo>
                  <a:cubicBezTo>
                    <a:pt x="73" y="69"/>
                    <a:pt x="71" y="68"/>
                    <a:pt x="70" y="68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7"/>
                    <a:pt x="68" y="67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70" y="67"/>
                    <a:pt x="70" y="67"/>
                    <a:pt x="70" y="67"/>
                  </a:cubicBezTo>
                  <a:cubicBezTo>
                    <a:pt x="71" y="67"/>
                    <a:pt x="73" y="66"/>
                    <a:pt x="74" y="65"/>
                  </a:cubicBezTo>
                  <a:cubicBezTo>
                    <a:pt x="75" y="64"/>
                    <a:pt x="76" y="62"/>
                    <a:pt x="76" y="60"/>
                  </a:cubicBezTo>
                  <a:cubicBezTo>
                    <a:pt x="76" y="59"/>
                    <a:pt x="75" y="57"/>
                    <a:pt x="74" y="56"/>
                  </a:cubicBezTo>
                  <a:cubicBezTo>
                    <a:pt x="73" y="55"/>
                    <a:pt x="72" y="54"/>
                    <a:pt x="70" y="54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70" y="52"/>
                    <a:pt x="70" y="52"/>
                    <a:pt x="70" y="52"/>
                  </a:cubicBezTo>
                  <a:cubicBezTo>
                    <a:pt x="71" y="52"/>
                    <a:pt x="73" y="52"/>
                    <a:pt x="74" y="51"/>
                  </a:cubicBezTo>
                  <a:cubicBezTo>
                    <a:pt x="76" y="50"/>
                    <a:pt x="76" y="48"/>
                    <a:pt x="76" y="46"/>
                  </a:cubicBezTo>
                  <a:cubicBezTo>
                    <a:pt x="76" y="45"/>
                    <a:pt x="75" y="43"/>
                    <a:pt x="74" y="42"/>
                  </a:cubicBezTo>
                  <a:cubicBezTo>
                    <a:pt x="73" y="41"/>
                    <a:pt x="72" y="40"/>
                    <a:pt x="70" y="40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2" y="38"/>
                    <a:pt x="73" y="38"/>
                    <a:pt x="74" y="37"/>
                  </a:cubicBezTo>
                  <a:cubicBezTo>
                    <a:pt x="76" y="35"/>
                    <a:pt x="76" y="34"/>
                    <a:pt x="76" y="32"/>
                  </a:cubicBezTo>
                  <a:cubicBezTo>
                    <a:pt x="76" y="30"/>
                    <a:pt x="76" y="29"/>
                    <a:pt x="74" y="28"/>
                  </a:cubicBezTo>
                  <a:cubicBezTo>
                    <a:pt x="73" y="26"/>
                    <a:pt x="71" y="26"/>
                    <a:pt x="70" y="26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5" y="11"/>
                    <a:pt x="56" y="9"/>
                    <a:pt x="56" y="8"/>
                  </a:cubicBezTo>
                  <a:cubicBezTo>
                    <a:pt x="56" y="6"/>
                    <a:pt x="55" y="4"/>
                    <a:pt x="54" y="2"/>
                  </a:cubicBezTo>
                  <a:cubicBezTo>
                    <a:pt x="53" y="1"/>
                    <a:pt x="50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7" name="文本框 106">
            <a:extLst>
              <a:ext uri="{FF2B5EF4-FFF2-40B4-BE49-F238E27FC236}">
                <a16:creationId xmlns:a16="http://schemas.microsoft.com/office/drawing/2014/main" id="{16230A30-0849-43E4-A76F-9D02E25EB1EA}"/>
              </a:ext>
            </a:extLst>
          </p:cNvPr>
          <p:cNvSpPr txBox="1"/>
          <p:nvPr/>
        </p:nvSpPr>
        <p:spPr>
          <a:xfrm>
            <a:off x="2327900" y="1281016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工业工具商务矢量图标合集</a:t>
            </a:r>
          </a:p>
        </p:txBody>
      </p:sp>
    </p:spTree>
    <p:extLst>
      <p:ext uri="{BB962C8B-B14F-4D97-AF65-F5344CB8AC3E}">
        <p14:creationId xmlns:p14="http://schemas.microsoft.com/office/powerpoint/2010/main" val="200015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" name="组合 322"/>
          <p:cNvGrpSpPr/>
          <p:nvPr/>
        </p:nvGrpSpPr>
        <p:grpSpPr>
          <a:xfrm>
            <a:off x="5699126" y="490538"/>
            <a:ext cx="5526088" cy="5783263"/>
            <a:chOff x="5699126" y="490538"/>
            <a:chExt cx="5526088" cy="5783263"/>
          </a:xfrm>
        </p:grpSpPr>
        <p:sp>
          <p:nvSpPr>
            <p:cNvPr id="123" name="Freeform 5"/>
            <p:cNvSpPr/>
            <p:nvPr/>
          </p:nvSpPr>
          <p:spPr bwMode="auto">
            <a:xfrm>
              <a:off x="8307389" y="2598738"/>
              <a:ext cx="379413" cy="635000"/>
            </a:xfrm>
            <a:custGeom>
              <a:avLst/>
              <a:gdLst>
                <a:gd name="T0" fmla="*/ 25 w 101"/>
                <a:gd name="T1" fmla="*/ 169 h 169"/>
                <a:gd name="T2" fmla="*/ 27 w 101"/>
                <a:gd name="T3" fmla="*/ 57 h 169"/>
                <a:gd name="T4" fmla="*/ 101 w 101"/>
                <a:gd name="T5" fmla="*/ 0 h 169"/>
                <a:gd name="T6" fmla="*/ 69 w 101"/>
                <a:gd name="T7" fmla="*/ 71 h 169"/>
                <a:gd name="T8" fmla="*/ 25 w 101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69">
                  <a:moveTo>
                    <a:pt x="25" y="169"/>
                  </a:moveTo>
                  <a:cubicBezTo>
                    <a:pt x="25" y="169"/>
                    <a:pt x="0" y="115"/>
                    <a:pt x="27" y="57"/>
                  </a:cubicBezTo>
                  <a:cubicBezTo>
                    <a:pt x="42" y="24"/>
                    <a:pt x="101" y="0"/>
                    <a:pt x="101" y="0"/>
                  </a:cubicBezTo>
                  <a:cubicBezTo>
                    <a:pt x="69" y="71"/>
                    <a:pt x="69" y="71"/>
                    <a:pt x="69" y="71"/>
                  </a:cubicBezTo>
                  <a:lnTo>
                    <a:pt x="25" y="169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6"/>
            <p:cNvSpPr>
              <a:spLocks noEditPoints="1"/>
            </p:cNvSpPr>
            <p:nvPr/>
          </p:nvSpPr>
          <p:spPr bwMode="auto">
            <a:xfrm>
              <a:off x="7432676" y="2674938"/>
              <a:ext cx="1536700" cy="1555750"/>
            </a:xfrm>
            <a:custGeom>
              <a:avLst/>
              <a:gdLst>
                <a:gd name="T0" fmla="*/ 384 w 409"/>
                <a:gd name="T1" fmla="*/ 0 h 414"/>
                <a:gd name="T2" fmla="*/ 355 w 409"/>
                <a:gd name="T3" fmla="*/ 66 h 414"/>
                <a:gd name="T4" fmla="*/ 237 w 409"/>
                <a:gd name="T5" fmla="*/ 27 h 414"/>
                <a:gd name="T6" fmla="*/ 230 w 409"/>
                <a:gd name="T7" fmla="*/ 124 h 414"/>
                <a:gd name="T8" fmla="*/ 17 w 409"/>
                <a:gd name="T9" fmla="*/ 349 h 414"/>
                <a:gd name="T10" fmla="*/ 16 w 409"/>
                <a:gd name="T11" fmla="*/ 399 h 414"/>
                <a:gd name="T12" fmla="*/ 67 w 409"/>
                <a:gd name="T13" fmla="*/ 389 h 414"/>
                <a:gd name="T14" fmla="*/ 269 w 409"/>
                <a:gd name="T15" fmla="*/ 154 h 414"/>
                <a:gd name="T16" fmla="*/ 394 w 409"/>
                <a:gd name="T17" fmla="*/ 89 h 414"/>
                <a:gd name="T18" fmla="*/ 384 w 409"/>
                <a:gd name="T19" fmla="*/ 0 h 414"/>
                <a:gd name="T20" fmla="*/ 53 w 409"/>
                <a:gd name="T21" fmla="*/ 387 h 414"/>
                <a:gd name="T22" fmla="*/ 25 w 409"/>
                <a:gd name="T23" fmla="*/ 389 h 414"/>
                <a:gd name="T24" fmla="*/ 23 w 409"/>
                <a:gd name="T25" fmla="*/ 361 h 414"/>
                <a:gd name="T26" fmla="*/ 52 w 409"/>
                <a:gd name="T27" fmla="*/ 359 h 414"/>
                <a:gd name="T28" fmla="*/ 53 w 409"/>
                <a:gd name="T29" fmla="*/ 387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9" h="414">
                  <a:moveTo>
                    <a:pt x="384" y="0"/>
                  </a:moveTo>
                  <a:cubicBezTo>
                    <a:pt x="355" y="66"/>
                    <a:pt x="355" y="66"/>
                    <a:pt x="355" y="66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43" y="109"/>
                    <a:pt x="230" y="124"/>
                  </a:cubicBezTo>
                  <a:cubicBezTo>
                    <a:pt x="216" y="139"/>
                    <a:pt x="40" y="324"/>
                    <a:pt x="17" y="349"/>
                  </a:cubicBezTo>
                  <a:cubicBezTo>
                    <a:pt x="0" y="367"/>
                    <a:pt x="2" y="386"/>
                    <a:pt x="16" y="399"/>
                  </a:cubicBezTo>
                  <a:cubicBezTo>
                    <a:pt x="31" y="412"/>
                    <a:pt x="46" y="414"/>
                    <a:pt x="67" y="389"/>
                  </a:cubicBezTo>
                  <a:cubicBezTo>
                    <a:pt x="89" y="364"/>
                    <a:pt x="250" y="176"/>
                    <a:pt x="269" y="154"/>
                  </a:cubicBezTo>
                  <a:cubicBezTo>
                    <a:pt x="288" y="131"/>
                    <a:pt x="367" y="134"/>
                    <a:pt x="394" y="89"/>
                  </a:cubicBezTo>
                  <a:cubicBezTo>
                    <a:pt x="409" y="63"/>
                    <a:pt x="384" y="0"/>
                    <a:pt x="384" y="0"/>
                  </a:cubicBezTo>
                  <a:close/>
                  <a:moveTo>
                    <a:pt x="53" y="387"/>
                  </a:moveTo>
                  <a:cubicBezTo>
                    <a:pt x="46" y="395"/>
                    <a:pt x="33" y="396"/>
                    <a:pt x="25" y="389"/>
                  </a:cubicBezTo>
                  <a:cubicBezTo>
                    <a:pt x="17" y="381"/>
                    <a:pt x="16" y="369"/>
                    <a:pt x="23" y="361"/>
                  </a:cubicBezTo>
                  <a:cubicBezTo>
                    <a:pt x="31" y="352"/>
                    <a:pt x="43" y="352"/>
                    <a:pt x="52" y="359"/>
                  </a:cubicBezTo>
                  <a:cubicBezTo>
                    <a:pt x="60" y="366"/>
                    <a:pt x="61" y="379"/>
                    <a:pt x="53" y="387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7"/>
            <p:cNvSpPr/>
            <p:nvPr/>
          </p:nvSpPr>
          <p:spPr bwMode="auto">
            <a:xfrm>
              <a:off x="7804151" y="3263901"/>
              <a:ext cx="519113" cy="568325"/>
            </a:xfrm>
            <a:custGeom>
              <a:avLst/>
              <a:gdLst>
                <a:gd name="T0" fmla="*/ 17 w 138"/>
                <a:gd name="T1" fmla="*/ 148 h 151"/>
                <a:gd name="T2" fmla="*/ 6 w 138"/>
                <a:gd name="T3" fmla="*/ 146 h 151"/>
                <a:gd name="T4" fmla="*/ 6 w 138"/>
                <a:gd name="T5" fmla="*/ 146 h 151"/>
                <a:gd name="T6" fmla="*/ 3 w 138"/>
                <a:gd name="T7" fmla="*/ 135 h 151"/>
                <a:gd name="T8" fmla="*/ 121 w 138"/>
                <a:gd name="T9" fmla="*/ 3 h 151"/>
                <a:gd name="T10" fmla="*/ 132 w 138"/>
                <a:gd name="T11" fmla="*/ 5 h 151"/>
                <a:gd name="T12" fmla="*/ 132 w 138"/>
                <a:gd name="T13" fmla="*/ 5 h 151"/>
                <a:gd name="T14" fmla="*/ 135 w 138"/>
                <a:gd name="T15" fmla="*/ 16 h 151"/>
                <a:gd name="T16" fmla="*/ 17 w 138"/>
                <a:gd name="T17" fmla="*/ 14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51">
                  <a:moveTo>
                    <a:pt x="17" y="148"/>
                  </a:moveTo>
                  <a:cubicBezTo>
                    <a:pt x="15" y="151"/>
                    <a:pt x="10" y="150"/>
                    <a:pt x="6" y="146"/>
                  </a:cubicBezTo>
                  <a:cubicBezTo>
                    <a:pt x="6" y="146"/>
                    <a:pt x="6" y="146"/>
                    <a:pt x="6" y="146"/>
                  </a:cubicBezTo>
                  <a:cubicBezTo>
                    <a:pt x="2" y="142"/>
                    <a:pt x="0" y="137"/>
                    <a:pt x="3" y="135"/>
                  </a:cubicBezTo>
                  <a:cubicBezTo>
                    <a:pt x="121" y="3"/>
                    <a:pt x="121" y="3"/>
                    <a:pt x="121" y="3"/>
                  </a:cubicBezTo>
                  <a:cubicBezTo>
                    <a:pt x="123" y="0"/>
                    <a:pt x="128" y="1"/>
                    <a:pt x="132" y="5"/>
                  </a:cubicBezTo>
                  <a:cubicBezTo>
                    <a:pt x="132" y="5"/>
                    <a:pt x="132" y="5"/>
                    <a:pt x="132" y="5"/>
                  </a:cubicBezTo>
                  <a:cubicBezTo>
                    <a:pt x="136" y="8"/>
                    <a:pt x="138" y="13"/>
                    <a:pt x="135" y="16"/>
                  </a:cubicBezTo>
                  <a:lnTo>
                    <a:pt x="17" y="148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8"/>
            <p:cNvSpPr/>
            <p:nvPr/>
          </p:nvSpPr>
          <p:spPr bwMode="auto">
            <a:xfrm>
              <a:off x="8424864" y="2895601"/>
              <a:ext cx="214313" cy="173038"/>
            </a:xfrm>
            <a:custGeom>
              <a:avLst/>
              <a:gdLst>
                <a:gd name="T0" fmla="*/ 113 w 135"/>
                <a:gd name="T1" fmla="*/ 109 h 109"/>
                <a:gd name="T2" fmla="*/ 0 w 135"/>
                <a:gd name="T3" fmla="*/ 74 h 109"/>
                <a:gd name="T4" fmla="*/ 23 w 135"/>
                <a:gd name="T5" fmla="*/ 0 h 109"/>
                <a:gd name="T6" fmla="*/ 135 w 135"/>
                <a:gd name="T7" fmla="*/ 34 h 109"/>
                <a:gd name="T8" fmla="*/ 113 w 135"/>
                <a:gd name="T9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09">
                  <a:moveTo>
                    <a:pt x="113" y="109"/>
                  </a:moveTo>
                  <a:lnTo>
                    <a:pt x="0" y="74"/>
                  </a:lnTo>
                  <a:lnTo>
                    <a:pt x="23" y="0"/>
                  </a:lnTo>
                  <a:lnTo>
                    <a:pt x="135" y="34"/>
                  </a:lnTo>
                  <a:lnTo>
                    <a:pt x="113" y="109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9"/>
            <p:cNvSpPr/>
            <p:nvPr/>
          </p:nvSpPr>
          <p:spPr bwMode="auto">
            <a:xfrm>
              <a:off x="8450264" y="2919413"/>
              <a:ext cx="87313" cy="30163"/>
            </a:xfrm>
            <a:custGeom>
              <a:avLst/>
              <a:gdLst>
                <a:gd name="T0" fmla="*/ 23 w 23"/>
                <a:gd name="T1" fmla="*/ 2 h 8"/>
                <a:gd name="T2" fmla="*/ 21 w 23"/>
                <a:gd name="T3" fmla="*/ 5 h 8"/>
                <a:gd name="T4" fmla="*/ 3 w 23"/>
                <a:gd name="T5" fmla="*/ 8 h 8"/>
                <a:gd name="T6" fmla="*/ 0 w 23"/>
                <a:gd name="T7" fmla="*/ 6 h 8"/>
                <a:gd name="T8" fmla="*/ 0 w 23"/>
                <a:gd name="T9" fmla="*/ 6 h 8"/>
                <a:gd name="T10" fmla="*/ 2 w 23"/>
                <a:gd name="T11" fmla="*/ 3 h 8"/>
                <a:gd name="T12" fmla="*/ 21 w 23"/>
                <a:gd name="T13" fmla="*/ 0 h 8"/>
                <a:gd name="T14" fmla="*/ 23 w 23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8">
                  <a:moveTo>
                    <a:pt x="23" y="2"/>
                  </a:moveTo>
                  <a:cubicBezTo>
                    <a:pt x="23" y="4"/>
                    <a:pt x="22" y="5"/>
                    <a:pt x="21" y="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1" y="3"/>
                    <a:pt x="2" y="3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2" y="0"/>
                    <a:pt x="23" y="1"/>
                    <a:pt x="23" y="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10"/>
            <p:cNvSpPr/>
            <p:nvPr/>
          </p:nvSpPr>
          <p:spPr bwMode="auto">
            <a:xfrm>
              <a:off x="8548689" y="3027363"/>
              <a:ext cx="63500" cy="26988"/>
            </a:xfrm>
            <a:custGeom>
              <a:avLst/>
              <a:gdLst>
                <a:gd name="T0" fmla="*/ 17 w 17"/>
                <a:gd name="T1" fmla="*/ 2 h 7"/>
                <a:gd name="T2" fmla="*/ 16 w 17"/>
                <a:gd name="T3" fmla="*/ 5 h 7"/>
                <a:gd name="T4" fmla="*/ 2 w 17"/>
                <a:gd name="T5" fmla="*/ 7 h 7"/>
                <a:gd name="T6" fmla="*/ 1 w 17"/>
                <a:gd name="T7" fmla="*/ 5 h 7"/>
                <a:gd name="T8" fmla="*/ 1 w 17"/>
                <a:gd name="T9" fmla="*/ 5 h 7"/>
                <a:gd name="T10" fmla="*/ 1 w 17"/>
                <a:gd name="T11" fmla="*/ 2 h 7"/>
                <a:gd name="T12" fmla="*/ 15 w 17"/>
                <a:gd name="T13" fmla="*/ 0 h 7"/>
                <a:gd name="T14" fmla="*/ 17 w 17"/>
                <a:gd name="T15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7">
                  <a:moveTo>
                    <a:pt x="17" y="2"/>
                  </a:moveTo>
                  <a:cubicBezTo>
                    <a:pt x="17" y="4"/>
                    <a:pt x="16" y="5"/>
                    <a:pt x="16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6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6" y="1"/>
                    <a:pt x="17" y="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1"/>
            <p:cNvSpPr/>
            <p:nvPr/>
          </p:nvSpPr>
          <p:spPr bwMode="auto">
            <a:xfrm>
              <a:off x="8458201" y="2903538"/>
              <a:ext cx="26988" cy="22225"/>
            </a:xfrm>
            <a:custGeom>
              <a:avLst/>
              <a:gdLst>
                <a:gd name="T0" fmla="*/ 7 w 7"/>
                <a:gd name="T1" fmla="*/ 2 h 6"/>
                <a:gd name="T2" fmla="*/ 7 w 7"/>
                <a:gd name="T3" fmla="*/ 5 h 6"/>
                <a:gd name="T4" fmla="*/ 1 w 7"/>
                <a:gd name="T5" fmla="*/ 6 h 6"/>
                <a:gd name="T6" fmla="*/ 0 w 7"/>
                <a:gd name="T7" fmla="*/ 3 h 6"/>
                <a:gd name="T8" fmla="*/ 0 w 7"/>
                <a:gd name="T9" fmla="*/ 3 h 6"/>
                <a:gd name="T10" fmla="*/ 0 w 7"/>
                <a:gd name="T11" fmla="*/ 1 h 6"/>
                <a:gd name="T12" fmla="*/ 6 w 7"/>
                <a:gd name="T13" fmla="*/ 0 h 6"/>
                <a:gd name="T14" fmla="*/ 7 w 7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7" y="4"/>
                    <a:pt x="7" y="5"/>
                    <a:pt x="7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1"/>
                    <a:pt x="7" y="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2"/>
            <p:cNvSpPr/>
            <p:nvPr/>
          </p:nvSpPr>
          <p:spPr bwMode="auto">
            <a:xfrm>
              <a:off x="8442326" y="2933701"/>
              <a:ext cx="142875" cy="41275"/>
            </a:xfrm>
            <a:custGeom>
              <a:avLst/>
              <a:gdLst>
                <a:gd name="T0" fmla="*/ 38 w 38"/>
                <a:gd name="T1" fmla="*/ 3 h 11"/>
                <a:gd name="T2" fmla="*/ 35 w 38"/>
                <a:gd name="T3" fmla="*/ 6 h 11"/>
                <a:gd name="T4" fmla="*/ 4 w 38"/>
                <a:gd name="T5" fmla="*/ 10 h 11"/>
                <a:gd name="T6" fmla="*/ 0 w 38"/>
                <a:gd name="T7" fmla="*/ 8 h 11"/>
                <a:gd name="T8" fmla="*/ 0 w 38"/>
                <a:gd name="T9" fmla="*/ 8 h 11"/>
                <a:gd name="T10" fmla="*/ 3 w 38"/>
                <a:gd name="T11" fmla="*/ 5 h 11"/>
                <a:gd name="T12" fmla="*/ 35 w 38"/>
                <a:gd name="T13" fmla="*/ 1 h 11"/>
                <a:gd name="T14" fmla="*/ 38 w 38"/>
                <a:gd name="T15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1">
                  <a:moveTo>
                    <a:pt x="38" y="3"/>
                  </a:moveTo>
                  <a:cubicBezTo>
                    <a:pt x="38" y="4"/>
                    <a:pt x="37" y="6"/>
                    <a:pt x="35" y="6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2" y="11"/>
                    <a:pt x="1" y="10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1" y="6"/>
                    <a:pt x="3" y="5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6" y="0"/>
                    <a:pt x="38" y="1"/>
                    <a:pt x="38" y="3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3"/>
            <p:cNvSpPr/>
            <p:nvPr/>
          </p:nvSpPr>
          <p:spPr bwMode="auto">
            <a:xfrm>
              <a:off x="8496301" y="3005138"/>
              <a:ext cx="123825" cy="33338"/>
            </a:xfrm>
            <a:custGeom>
              <a:avLst/>
              <a:gdLst>
                <a:gd name="T0" fmla="*/ 32 w 33"/>
                <a:gd name="T1" fmla="*/ 2 h 9"/>
                <a:gd name="T2" fmla="*/ 30 w 33"/>
                <a:gd name="T3" fmla="*/ 5 h 9"/>
                <a:gd name="T4" fmla="*/ 3 w 33"/>
                <a:gd name="T5" fmla="*/ 9 h 9"/>
                <a:gd name="T6" fmla="*/ 0 w 33"/>
                <a:gd name="T7" fmla="*/ 7 h 9"/>
                <a:gd name="T8" fmla="*/ 0 w 33"/>
                <a:gd name="T9" fmla="*/ 7 h 9"/>
                <a:gd name="T10" fmla="*/ 2 w 33"/>
                <a:gd name="T11" fmla="*/ 4 h 9"/>
                <a:gd name="T12" fmla="*/ 29 w 33"/>
                <a:gd name="T13" fmla="*/ 0 h 9"/>
                <a:gd name="T14" fmla="*/ 32 w 33"/>
                <a:gd name="T15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9">
                  <a:moveTo>
                    <a:pt x="32" y="2"/>
                  </a:moveTo>
                  <a:cubicBezTo>
                    <a:pt x="33" y="3"/>
                    <a:pt x="32" y="5"/>
                    <a:pt x="30" y="5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9"/>
                    <a:pt x="0" y="8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1" y="4"/>
                    <a:pt x="2" y="4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1" y="0"/>
                    <a:pt x="32" y="1"/>
                    <a:pt x="32" y="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4"/>
            <p:cNvSpPr/>
            <p:nvPr/>
          </p:nvSpPr>
          <p:spPr bwMode="auto">
            <a:xfrm>
              <a:off x="8450264" y="2978151"/>
              <a:ext cx="173038" cy="46038"/>
            </a:xfrm>
            <a:custGeom>
              <a:avLst/>
              <a:gdLst>
                <a:gd name="T0" fmla="*/ 46 w 46"/>
                <a:gd name="T1" fmla="*/ 3 h 12"/>
                <a:gd name="T2" fmla="*/ 43 w 46"/>
                <a:gd name="T3" fmla="*/ 6 h 12"/>
                <a:gd name="T4" fmla="*/ 4 w 46"/>
                <a:gd name="T5" fmla="*/ 11 h 12"/>
                <a:gd name="T6" fmla="*/ 0 w 46"/>
                <a:gd name="T7" fmla="*/ 9 h 12"/>
                <a:gd name="T8" fmla="*/ 0 w 46"/>
                <a:gd name="T9" fmla="*/ 9 h 12"/>
                <a:gd name="T10" fmla="*/ 3 w 46"/>
                <a:gd name="T11" fmla="*/ 6 h 12"/>
                <a:gd name="T12" fmla="*/ 42 w 46"/>
                <a:gd name="T13" fmla="*/ 1 h 12"/>
                <a:gd name="T14" fmla="*/ 46 w 46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12">
                  <a:moveTo>
                    <a:pt x="46" y="3"/>
                  </a:moveTo>
                  <a:cubicBezTo>
                    <a:pt x="46" y="4"/>
                    <a:pt x="45" y="5"/>
                    <a:pt x="43" y="6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"/>
                    <a:pt x="1" y="7"/>
                    <a:pt x="3" y="6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4" y="0"/>
                    <a:pt x="46" y="1"/>
                    <a:pt x="46" y="3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15"/>
            <p:cNvSpPr/>
            <p:nvPr/>
          </p:nvSpPr>
          <p:spPr bwMode="auto">
            <a:xfrm>
              <a:off x="8435976" y="2952751"/>
              <a:ext cx="198438" cy="49213"/>
            </a:xfrm>
            <a:custGeom>
              <a:avLst/>
              <a:gdLst>
                <a:gd name="T0" fmla="*/ 53 w 53"/>
                <a:gd name="T1" fmla="*/ 3 h 13"/>
                <a:gd name="T2" fmla="*/ 49 w 53"/>
                <a:gd name="T3" fmla="*/ 6 h 13"/>
                <a:gd name="T4" fmla="*/ 5 w 53"/>
                <a:gd name="T5" fmla="*/ 12 h 13"/>
                <a:gd name="T6" fmla="*/ 0 w 53"/>
                <a:gd name="T7" fmla="*/ 10 h 13"/>
                <a:gd name="T8" fmla="*/ 0 w 53"/>
                <a:gd name="T9" fmla="*/ 10 h 13"/>
                <a:gd name="T10" fmla="*/ 4 w 53"/>
                <a:gd name="T11" fmla="*/ 7 h 13"/>
                <a:gd name="T12" fmla="*/ 48 w 53"/>
                <a:gd name="T13" fmla="*/ 1 h 13"/>
                <a:gd name="T14" fmla="*/ 53 w 53"/>
                <a:gd name="T15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13">
                  <a:moveTo>
                    <a:pt x="53" y="3"/>
                  </a:moveTo>
                  <a:cubicBezTo>
                    <a:pt x="53" y="4"/>
                    <a:pt x="51" y="6"/>
                    <a:pt x="49" y="6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3"/>
                    <a:pt x="0" y="12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2" y="8"/>
                    <a:pt x="4" y="7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50" y="0"/>
                    <a:pt x="52" y="1"/>
                    <a:pt x="53" y="3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6"/>
            <p:cNvSpPr/>
            <p:nvPr/>
          </p:nvSpPr>
          <p:spPr bwMode="auto">
            <a:xfrm>
              <a:off x="5699126" y="1927226"/>
              <a:ext cx="371475" cy="890588"/>
            </a:xfrm>
            <a:custGeom>
              <a:avLst/>
              <a:gdLst>
                <a:gd name="T0" fmla="*/ 6 w 99"/>
                <a:gd name="T1" fmla="*/ 48 h 237"/>
                <a:gd name="T2" fmla="*/ 55 w 99"/>
                <a:gd name="T3" fmla="*/ 222 h 237"/>
                <a:gd name="T4" fmla="*/ 77 w 99"/>
                <a:gd name="T5" fmla="*/ 234 h 237"/>
                <a:gd name="T6" fmla="*/ 89 w 99"/>
                <a:gd name="T7" fmla="*/ 213 h 237"/>
                <a:gd name="T8" fmla="*/ 42 w 99"/>
                <a:gd name="T9" fmla="*/ 45 h 237"/>
                <a:gd name="T10" fmla="*/ 99 w 99"/>
                <a:gd name="T11" fmla="*/ 28 h 237"/>
                <a:gd name="T12" fmla="*/ 33 w 99"/>
                <a:gd name="T13" fmla="*/ 10 h 237"/>
                <a:gd name="T14" fmla="*/ 6 w 99"/>
                <a:gd name="T15" fmla="*/ 48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7">
                  <a:moveTo>
                    <a:pt x="6" y="48"/>
                  </a:moveTo>
                  <a:cubicBezTo>
                    <a:pt x="55" y="222"/>
                    <a:pt x="55" y="222"/>
                    <a:pt x="55" y="222"/>
                  </a:cubicBezTo>
                  <a:cubicBezTo>
                    <a:pt x="58" y="231"/>
                    <a:pt x="68" y="237"/>
                    <a:pt x="77" y="234"/>
                  </a:cubicBezTo>
                  <a:cubicBezTo>
                    <a:pt x="86" y="232"/>
                    <a:pt x="92" y="222"/>
                    <a:pt x="89" y="213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99" y="28"/>
                    <a:pt x="99" y="28"/>
                    <a:pt x="99" y="28"/>
                  </a:cubicBezTo>
                  <a:cubicBezTo>
                    <a:pt x="99" y="28"/>
                    <a:pt x="67" y="0"/>
                    <a:pt x="33" y="10"/>
                  </a:cubicBezTo>
                  <a:cubicBezTo>
                    <a:pt x="0" y="19"/>
                    <a:pt x="6" y="48"/>
                    <a:pt x="6" y="48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7"/>
            <p:cNvSpPr/>
            <p:nvPr/>
          </p:nvSpPr>
          <p:spPr bwMode="auto">
            <a:xfrm>
              <a:off x="5811839" y="2403476"/>
              <a:ext cx="139700" cy="68263"/>
            </a:xfrm>
            <a:custGeom>
              <a:avLst/>
              <a:gdLst>
                <a:gd name="T0" fmla="*/ 88 w 88"/>
                <a:gd name="T1" fmla="*/ 19 h 43"/>
                <a:gd name="T2" fmla="*/ 5 w 88"/>
                <a:gd name="T3" fmla="*/ 43 h 43"/>
                <a:gd name="T4" fmla="*/ 0 w 88"/>
                <a:gd name="T5" fmla="*/ 24 h 43"/>
                <a:gd name="T6" fmla="*/ 83 w 88"/>
                <a:gd name="T7" fmla="*/ 0 h 43"/>
                <a:gd name="T8" fmla="*/ 88 w 88"/>
                <a:gd name="T9" fmla="*/ 1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43">
                  <a:moveTo>
                    <a:pt x="88" y="19"/>
                  </a:moveTo>
                  <a:lnTo>
                    <a:pt x="5" y="43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88" y="19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8"/>
            <p:cNvSpPr/>
            <p:nvPr/>
          </p:nvSpPr>
          <p:spPr bwMode="auto">
            <a:xfrm>
              <a:off x="5792789" y="2378076"/>
              <a:ext cx="161925" cy="71438"/>
            </a:xfrm>
            <a:custGeom>
              <a:avLst/>
              <a:gdLst>
                <a:gd name="T0" fmla="*/ 43 w 43"/>
                <a:gd name="T1" fmla="*/ 3 h 19"/>
                <a:gd name="T2" fmla="*/ 40 w 43"/>
                <a:gd name="T3" fmla="*/ 8 h 19"/>
                <a:gd name="T4" fmla="*/ 5 w 43"/>
                <a:gd name="T5" fmla="*/ 18 h 19"/>
                <a:gd name="T6" fmla="*/ 0 w 43"/>
                <a:gd name="T7" fmla="*/ 15 h 19"/>
                <a:gd name="T8" fmla="*/ 0 w 43"/>
                <a:gd name="T9" fmla="*/ 15 h 19"/>
                <a:gd name="T10" fmla="*/ 3 w 43"/>
                <a:gd name="T11" fmla="*/ 10 h 19"/>
                <a:gd name="T12" fmla="*/ 38 w 43"/>
                <a:gd name="T13" fmla="*/ 1 h 19"/>
                <a:gd name="T14" fmla="*/ 43 w 43"/>
                <a:gd name="T1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9">
                  <a:moveTo>
                    <a:pt x="43" y="3"/>
                  </a:moveTo>
                  <a:cubicBezTo>
                    <a:pt x="43" y="6"/>
                    <a:pt x="42" y="8"/>
                    <a:pt x="40" y="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3" y="19"/>
                    <a:pt x="1" y="1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3"/>
                    <a:pt x="1" y="11"/>
                    <a:pt x="3" y="1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9"/>
            <p:cNvSpPr/>
            <p:nvPr/>
          </p:nvSpPr>
          <p:spPr bwMode="auto">
            <a:xfrm>
              <a:off x="5803901" y="2422526"/>
              <a:ext cx="161925" cy="68263"/>
            </a:xfrm>
            <a:custGeom>
              <a:avLst/>
              <a:gdLst>
                <a:gd name="T0" fmla="*/ 43 w 43"/>
                <a:gd name="T1" fmla="*/ 3 h 18"/>
                <a:gd name="T2" fmla="*/ 40 w 43"/>
                <a:gd name="T3" fmla="*/ 8 h 18"/>
                <a:gd name="T4" fmla="*/ 6 w 43"/>
                <a:gd name="T5" fmla="*/ 18 h 18"/>
                <a:gd name="T6" fmla="*/ 1 w 43"/>
                <a:gd name="T7" fmla="*/ 15 h 18"/>
                <a:gd name="T8" fmla="*/ 1 w 43"/>
                <a:gd name="T9" fmla="*/ 15 h 18"/>
                <a:gd name="T10" fmla="*/ 3 w 43"/>
                <a:gd name="T11" fmla="*/ 10 h 18"/>
                <a:gd name="T12" fmla="*/ 38 w 43"/>
                <a:gd name="T13" fmla="*/ 0 h 18"/>
                <a:gd name="T14" fmla="*/ 43 w 43"/>
                <a:gd name="T15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8">
                  <a:moveTo>
                    <a:pt x="43" y="3"/>
                  </a:moveTo>
                  <a:cubicBezTo>
                    <a:pt x="43" y="5"/>
                    <a:pt x="42" y="7"/>
                    <a:pt x="40" y="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3" y="18"/>
                    <a:pt x="1" y="17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3"/>
                    <a:pt x="1" y="11"/>
                    <a:pt x="3" y="1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0" y="0"/>
                    <a:pt x="42" y="1"/>
                    <a:pt x="43" y="3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20"/>
            <p:cNvSpPr/>
            <p:nvPr/>
          </p:nvSpPr>
          <p:spPr bwMode="auto">
            <a:xfrm>
              <a:off x="5913439" y="2076451"/>
              <a:ext cx="585788" cy="1525588"/>
            </a:xfrm>
            <a:custGeom>
              <a:avLst/>
              <a:gdLst>
                <a:gd name="T0" fmla="*/ 149 w 156"/>
                <a:gd name="T1" fmla="*/ 372 h 406"/>
                <a:gd name="T2" fmla="*/ 132 w 156"/>
                <a:gd name="T3" fmla="*/ 400 h 406"/>
                <a:gd name="T4" fmla="*/ 104 w 156"/>
                <a:gd name="T5" fmla="*/ 384 h 406"/>
                <a:gd name="T6" fmla="*/ 0 w 156"/>
                <a:gd name="T7" fmla="*/ 12 h 406"/>
                <a:gd name="T8" fmla="*/ 44 w 156"/>
                <a:gd name="T9" fmla="*/ 0 h 406"/>
                <a:gd name="T10" fmla="*/ 149 w 156"/>
                <a:gd name="T11" fmla="*/ 372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" h="406">
                  <a:moveTo>
                    <a:pt x="149" y="372"/>
                  </a:moveTo>
                  <a:cubicBezTo>
                    <a:pt x="149" y="372"/>
                    <a:pt x="156" y="393"/>
                    <a:pt x="132" y="400"/>
                  </a:cubicBezTo>
                  <a:cubicBezTo>
                    <a:pt x="108" y="406"/>
                    <a:pt x="104" y="384"/>
                    <a:pt x="104" y="3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149" y="372"/>
                  </a:lnTo>
                  <a:close/>
                </a:path>
              </a:pathLst>
            </a:custGeom>
            <a:solidFill>
              <a:srgbClr val="003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21"/>
            <p:cNvSpPr/>
            <p:nvPr/>
          </p:nvSpPr>
          <p:spPr bwMode="auto">
            <a:xfrm>
              <a:off x="6330951" y="3436938"/>
              <a:ext cx="112713" cy="112713"/>
            </a:xfrm>
            <a:custGeom>
              <a:avLst/>
              <a:gdLst>
                <a:gd name="T0" fmla="*/ 28 w 30"/>
                <a:gd name="T1" fmla="*/ 11 h 30"/>
                <a:gd name="T2" fmla="*/ 19 w 30"/>
                <a:gd name="T3" fmla="*/ 28 h 30"/>
                <a:gd name="T4" fmla="*/ 2 w 30"/>
                <a:gd name="T5" fmla="*/ 19 h 30"/>
                <a:gd name="T6" fmla="*/ 12 w 30"/>
                <a:gd name="T7" fmla="*/ 2 h 30"/>
                <a:gd name="T8" fmla="*/ 28 w 30"/>
                <a:gd name="T9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8" y="11"/>
                  </a:moveTo>
                  <a:cubicBezTo>
                    <a:pt x="30" y="19"/>
                    <a:pt x="26" y="26"/>
                    <a:pt x="19" y="28"/>
                  </a:cubicBezTo>
                  <a:cubicBezTo>
                    <a:pt x="12" y="30"/>
                    <a:pt x="4" y="26"/>
                    <a:pt x="2" y="19"/>
                  </a:cubicBezTo>
                  <a:cubicBezTo>
                    <a:pt x="0" y="12"/>
                    <a:pt x="4" y="4"/>
                    <a:pt x="12" y="2"/>
                  </a:cubicBezTo>
                  <a:cubicBezTo>
                    <a:pt x="19" y="0"/>
                    <a:pt x="26" y="4"/>
                    <a:pt x="28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22"/>
            <p:cNvSpPr/>
            <p:nvPr/>
          </p:nvSpPr>
          <p:spPr bwMode="auto">
            <a:xfrm>
              <a:off x="5808664" y="2076451"/>
              <a:ext cx="333375" cy="304800"/>
            </a:xfrm>
            <a:custGeom>
              <a:avLst/>
              <a:gdLst>
                <a:gd name="T0" fmla="*/ 40 w 210"/>
                <a:gd name="T1" fmla="*/ 192 h 192"/>
                <a:gd name="T2" fmla="*/ 210 w 210"/>
                <a:gd name="T3" fmla="*/ 145 h 192"/>
                <a:gd name="T4" fmla="*/ 170 w 210"/>
                <a:gd name="T5" fmla="*/ 0 h 192"/>
                <a:gd name="T6" fmla="*/ 0 w 210"/>
                <a:gd name="T7" fmla="*/ 48 h 192"/>
                <a:gd name="T8" fmla="*/ 40 w 210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92">
                  <a:moveTo>
                    <a:pt x="40" y="192"/>
                  </a:moveTo>
                  <a:lnTo>
                    <a:pt x="210" y="145"/>
                  </a:lnTo>
                  <a:lnTo>
                    <a:pt x="170" y="0"/>
                  </a:lnTo>
                  <a:lnTo>
                    <a:pt x="0" y="48"/>
                  </a:lnTo>
                  <a:lnTo>
                    <a:pt x="40" y="192"/>
                  </a:ln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23"/>
            <p:cNvSpPr/>
            <p:nvPr/>
          </p:nvSpPr>
          <p:spPr bwMode="auto">
            <a:xfrm>
              <a:off x="5707064" y="2136776"/>
              <a:ext cx="263525" cy="263525"/>
            </a:xfrm>
            <a:custGeom>
              <a:avLst/>
              <a:gdLst>
                <a:gd name="T0" fmla="*/ 65 w 70"/>
                <a:gd name="T1" fmla="*/ 26 h 70"/>
                <a:gd name="T2" fmla="*/ 43 w 70"/>
                <a:gd name="T3" fmla="*/ 65 h 70"/>
                <a:gd name="T4" fmla="*/ 4 w 70"/>
                <a:gd name="T5" fmla="*/ 43 h 70"/>
                <a:gd name="T6" fmla="*/ 26 w 70"/>
                <a:gd name="T7" fmla="*/ 4 h 70"/>
                <a:gd name="T8" fmla="*/ 65 w 70"/>
                <a:gd name="T9" fmla="*/ 2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65" y="26"/>
                  </a:moveTo>
                  <a:cubicBezTo>
                    <a:pt x="70" y="43"/>
                    <a:pt x="60" y="60"/>
                    <a:pt x="43" y="65"/>
                  </a:cubicBezTo>
                  <a:cubicBezTo>
                    <a:pt x="26" y="70"/>
                    <a:pt x="9" y="60"/>
                    <a:pt x="4" y="43"/>
                  </a:cubicBezTo>
                  <a:cubicBezTo>
                    <a:pt x="0" y="26"/>
                    <a:pt x="9" y="9"/>
                    <a:pt x="26" y="4"/>
                  </a:cubicBezTo>
                  <a:cubicBezTo>
                    <a:pt x="43" y="0"/>
                    <a:pt x="60" y="9"/>
                    <a:pt x="65" y="26"/>
                  </a:cubicBez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24"/>
            <p:cNvSpPr/>
            <p:nvPr/>
          </p:nvSpPr>
          <p:spPr bwMode="auto">
            <a:xfrm>
              <a:off x="5762626" y="2193926"/>
              <a:ext cx="147638" cy="146050"/>
            </a:xfrm>
            <a:custGeom>
              <a:avLst/>
              <a:gdLst>
                <a:gd name="T0" fmla="*/ 37 w 39"/>
                <a:gd name="T1" fmla="*/ 15 h 39"/>
                <a:gd name="T2" fmla="*/ 24 w 39"/>
                <a:gd name="T3" fmla="*/ 37 h 39"/>
                <a:gd name="T4" fmla="*/ 3 w 39"/>
                <a:gd name="T5" fmla="*/ 24 h 39"/>
                <a:gd name="T6" fmla="*/ 15 w 39"/>
                <a:gd name="T7" fmla="*/ 3 h 39"/>
                <a:gd name="T8" fmla="*/ 37 w 39"/>
                <a:gd name="T9" fmla="*/ 1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7" y="15"/>
                  </a:moveTo>
                  <a:cubicBezTo>
                    <a:pt x="39" y="24"/>
                    <a:pt x="34" y="34"/>
                    <a:pt x="24" y="37"/>
                  </a:cubicBezTo>
                  <a:cubicBezTo>
                    <a:pt x="15" y="39"/>
                    <a:pt x="5" y="34"/>
                    <a:pt x="3" y="24"/>
                  </a:cubicBezTo>
                  <a:cubicBezTo>
                    <a:pt x="0" y="15"/>
                    <a:pt x="6" y="5"/>
                    <a:pt x="15" y="3"/>
                  </a:cubicBezTo>
                  <a:cubicBezTo>
                    <a:pt x="24" y="0"/>
                    <a:pt x="34" y="6"/>
                    <a:pt x="37" y="15"/>
                  </a:cubicBezTo>
                  <a:close/>
                </a:path>
              </a:pathLst>
            </a:custGeom>
            <a:solidFill>
              <a:srgbClr val="003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25"/>
            <p:cNvSpPr/>
            <p:nvPr/>
          </p:nvSpPr>
          <p:spPr bwMode="auto">
            <a:xfrm>
              <a:off x="5849939" y="2012951"/>
              <a:ext cx="220663" cy="82550"/>
            </a:xfrm>
            <a:custGeom>
              <a:avLst/>
              <a:gdLst>
                <a:gd name="T0" fmla="*/ 123 w 139"/>
                <a:gd name="T1" fmla="*/ 0 h 52"/>
                <a:gd name="T2" fmla="*/ 0 w 139"/>
                <a:gd name="T3" fmla="*/ 36 h 52"/>
                <a:gd name="T4" fmla="*/ 4 w 139"/>
                <a:gd name="T5" fmla="*/ 52 h 52"/>
                <a:gd name="T6" fmla="*/ 139 w 139"/>
                <a:gd name="T7" fmla="*/ 12 h 52"/>
                <a:gd name="T8" fmla="*/ 123 w 139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2">
                  <a:moveTo>
                    <a:pt x="123" y="0"/>
                  </a:moveTo>
                  <a:lnTo>
                    <a:pt x="0" y="36"/>
                  </a:lnTo>
                  <a:lnTo>
                    <a:pt x="4" y="52"/>
                  </a:lnTo>
                  <a:lnTo>
                    <a:pt x="139" y="12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Freeform 26"/>
            <p:cNvSpPr/>
            <p:nvPr/>
          </p:nvSpPr>
          <p:spPr bwMode="auto">
            <a:xfrm>
              <a:off x="5902326" y="2449513"/>
              <a:ext cx="157163" cy="168275"/>
            </a:xfrm>
            <a:custGeom>
              <a:avLst/>
              <a:gdLst>
                <a:gd name="T0" fmla="*/ 4 w 42"/>
                <a:gd name="T1" fmla="*/ 19 h 45"/>
                <a:gd name="T2" fmla="*/ 35 w 42"/>
                <a:gd name="T3" fmla="*/ 30 h 45"/>
                <a:gd name="T4" fmla="*/ 42 w 42"/>
                <a:gd name="T5" fmla="*/ 28 h 45"/>
                <a:gd name="T6" fmla="*/ 34 w 42"/>
                <a:gd name="T7" fmla="*/ 0 h 45"/>
                <a:gd name="T8" fmla="*/ 2 w 42"/>
                <a:gd name="T9" fmla="*/ 9 h 45"/>
                <a:gd name="T10" fmla="*/ 4 w 42"/>
                <a:gd name="T11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5">
                  <a:moveTo>
                    <a:pt x="4" y="19"/>
                  </a:moveTo>
                  <a:cubicBezTo>
                    <a:pt x="9" y="21"/>
                    <a:pt x="31" y="14"/>
                    <a:pt x="35" y="30"/>
                  </a:cubicBezTo>
                  <a:cubicBezTo>
                    <a:pt x="40" y="45"/>
                    <a:pt x="42" y="28"/>
                    <a:pt x="42" y="28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0" y="17"/>
                    <a:pt x="4" y="19"/>
                  </a:cubicBezTo>
                  <a:close/>
                </a:path>
              </a:pathLst>
            </a:custGeom>
            <a:solidFill>
              <a:srgbClr val="003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Freeform 27"/>
            <p:cNvSpPr/>
            <p:nvPr/>
          </p:nvSpPr>
          <p:spPr bwMode="auto">
            <a:xfrm>
              <a:off x="7729539" y="1333501"/>
              <a:ext cx="296863" cy="374650"/>
            </a:xfrm>
            <a:custGeom>
              <a:avLst/>
              <a:gdLst>
                <a:gd name="T0" fmla="*/ 8 w 79"/>
                <a:gd name="T1" fmla="*/ 100 h 100"/>
                <a:gd name="T2" fmla="*/ 31 w 79"/>
                <a:gd name="T3" fmla="*/ 90 h 100"/>
                <a:gd name="T4" fmla="*/ 27 w 79"/>
                <a:gd name="T5" fmla="*/ 38 h 100"/>
                <a:gd name="T6" fmla="*/ 75 w 79"/>
                <a:gd name="T7" fmla="*/ 16 h 100"/>
                <a:gd name="T8" fmla="*/ 76 w 79"/>
                <a:gd name="T9" fmla="*/ 0 h 100"/>
                <a:gd name="T10" fmla="*/ 9 w 79"/>
                <a:gd name="T11" fmla="*/ 26 h 100"/>
                <a:gd name="T12" fmla="*/ 3 w 79"/>
                <a:gd name="T13" fmla="*/ 64 h 100"/>
                <a:gd name="T14" fmla="*/ 8 w 79"/>
                <a:gd name="T1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100">
                  <a:moveTo>
                    <a:pt x="8" y="100"/>
                  </a:moveTo>
                  <a:cubicBezTo>
                    <a:pt x="8" y="100"/>
                    <a:pt x="29" y="97"/>
                    <a:pt x="31" y="90"/>
                  </a:cubicBezTo>
                  <a:cubicBezTo>
                    <a:pt x="35" y="74"/>
                    <a:pt x="19" y="50"/>
                    <a:pt x="27" y="38"/>
                  </a:cubicBezTo>
                  <a:cubicBezTo>
                    <a:pt x="35" y="26"/>
                    <a:pt x="72" y="24"/>
                    <a:pt x="75" y="16"/>
                  </a:cubicBezTo>
                  <a:cubicBezTo>
                    <a:pt x="79" y="9"/>
                    <a:pt x="76" y="0"/>
                    <a:pt x="76" y="0"/>
                  </a:cubicBezTo>
                  <a:cubicBezTo>
                    <a:pt x="76" y="0"/>
                    <a:pt x="16" y="13"/>
                    <a:pt x="9" y="26"/>
                  </a:cubicBezTo>
                  <a:cubicBezTo>
                    <a:pt x="1" y="38"/>
                    <a:pt x="0" y="45"/>
                    <a:pt x="3" y="64"/>
                  </a:cubicBezTo>
                  <a:cubicBezTo>
                    <a:pt x="6" y="83"/>
                    <a:pt x="8" y="100"/>
                    <a:pt x="8" y="1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Freeform 28"/>
            <p:cNvSpPr/>
            <p:nvPr/>
          </p:nvSpPr>
          <p:spPr bwMode="auto">
            <a:xfrm>
              <a:off x="7383464" y="1130301"/>
              <a:ext cx="503238" cy="1187450"/>
            </a:xfrm>
            <a:custGeom>
              <a:avLst/>
              <a:gdLst>
                <a:gd name="T0" fmla="*/ 9 w 134"/>
                <a:gd name="T1" fmla="*/ 15 h 316"/>
                <a:gd name="T2" fmla="*/ 2 w 134"/>
                <a:gd name="T3" fmla="*/ 37 h 316"/>
                <a:gd name="T4" fmla="*/ 19 w 134"/>
                <a:gd name="T5" fmla="*/ 232 h 316"/>
                <a:gd name="T6" fmla="*/ 52 w 134"/>
                <a:gd name="T7" fmla="*/ 305 h 316"/>
                <a:gd name="T8" fmla="*/ 67 w 134"/>
                <a:gd name="T9" fmla="*/ 316 h 316"/>
                <a:gd name="T10" fmla="*/ 97 w 134"/>
                <a:gd name="T11" fmla="*/ 307 h 316"/>
                <a:gd name="T12" fmla="*/ 117 w 134"/>
                <a:gd name="T13" fmla="*/ 289 h 316"/>
                <a:gd name="T14" fmla="*/ 101 w 134"/>
                <a:gd name="T15" fmla="*/ 269 h 316"/>
                <a:gd name="T16" fmla="*/ 89 w 134"/>
                <a:gd name="T17" fmla="*/ 167 h 316"/>
                <a:gd name="T18" fmla="*/ 100 w 134"/>
                <a:gd name="T19" fmla="*/ 154 h 316"/>
                <a:gd name="T20" fmla="*/ 114 w 134"/>
                <a:gd name="T21" fmla="*/ 76 h 316"/>
                <a:gd name="T22" fmla="*/ 129 w 134"/>
                <a:gd name="T23" fmla="*/ 53 h 316"/>
                <a:gd name="T24" fmla="*/ 9 w 134"/>
                <a:gd name="T25" fmla="*/ 15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316">
                  <a:moveTo>
                    <a:pt x="9" y="15"/>
                  </a:moveTo>
                  <a:cubicBezTo>
                    <a:pt x="13" y="29"/>
                    <a:pt x="3" y="29"/>
                    <a:pt x="2" y="37"/>
                  </a:cubicBezTo>
                  <a:cubicBezTo>
                    <a:pt x="0" y="52"/>
                    <a:pt x="5" y="182"/>
                    <a:pt x="19" y="232"/>
                  </a:cubicBezTo>
                  <a:cubicBezTo>
                    <a:pt x="32" y="283"/>
                    <a:pt x="44" y="306"/>
                    <a:pt x="52" y="305"/>
                  </a:cubicBezTo>
                  <a:cubicBezTo>
                    <a:pt x="60" y="304"/>
                    <a:pt x="67" y="316"/>
                    <a:pt x="67" y="316"/>
                  </a:cubicBezTo>
                  <a:cubicBezTo>
                    <a:pt x="67" y="316"/>
                    <a:pt x="98" y="313"/>
                    <a:pt x="97" y="307"/>
                  </a:cubicBezTo>
                  <a:cubicBezTo>
                    <a:pt x="96" y="301"/>
                    <a:pt x="116" y="296"/>
                    <a:pt x="117" y="289"/>
                  </a:cubicBezTo>
                  <a:cubicBezTo>
                    <a:pt x="119" y="282"/>
                    <a:pt x="105" y="281"/>
                    <a:pt x="101" y="269"/>
                  </a:cubicBezTo>
                  <a:cubicBezTo>
                    <a:pt x="97" y="257"/>
                    <a:pt x="86" y="180"/>
                    <a:pt x="89" y="167"/>
                  </a:cubicBezTo>
                  <a:cubicBezTo>
                    <a:pt x="92" y="154"/>
                    <a:pt x="100" y="154"/>
                    <a:pt x="100" y="154"/>
                  </a:cubicBezTo>
                  <a:cubicBezTo>
                    <a:pt x="100" y="154"/>
                    <a:pt x="94" y="86"/>
                    <a:pt x="114" y="76"/>
                  </a:cubicBezTo>
                  <a:cubicBezTo>
                    <a:pt x="134" y="66"/>
                    <a:pt x="129" y="53"/>
                    <a:pt x="129" y="53"/>
                  </a:cubicBezTo>
                  <a:cubicBezTo>
                    <a:pt x="129" y="53"/>
                    <a:pt x="4" y="0"/>
                    <a:pt x="9" y="15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Freeform 29"/>
            <p:cNvSpPr/>
            <p:nvPr/>
          </p:nvSpPr>
          <p:spPr bwMode="auto">
            <a:xfrm>
              <a:off x="8680451" y="720726"/>
              <a:ext cx="173038" cy="274638"/>
            </a:xfrm>
            <a:custGeom>
              <a:avLst/>
              <a:gdLst>
                <a:gd name="T0" fmla="*/ 109 w 109"/>
                <a:gd name="T1" fmla="*/ 154 h 173"/>
                <a:gd name="T2" fmla="*/ 45 w 109"/>
                <a:gd name="T3" fmla="*/ 173 h 173"/>
                <a:gd name="T4" fmla="*/ 0 w 109"/>
                <a:gd name="T5" fmla="*/ 19 h 173"/>
                <a:gd name="T6" fmla="*/ 64 w 109"/>
                <a:gd name="T7" fmla="*/ 0 h 173"/>
                <a:gd name="T8" fmla="*/ 109 w 109"/>
                <a:gd name="T9" fmla="*/ 15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73">
                  <a:moveTo>
                    <a:pt x="109" y="154"/>
                  </a:moveTo>
                  <a:lnTo>
                    <a:pt x="45" y="173"/>
                  </a:lnTo>
                  <a:lnTo>
                    <a:pt x="0" y="19"/>
                  </a:lnTo>
                  <a:lnTo>
                    <a:pt x="64" y="0"/>
                  </a:lnTo>
                  <a:lnTo>
                    <a:pt x="109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Freeform 30"/>
            <p:cNvSpPr/>
            <p:nvPr/>
          </p:nvSpPr>
          <p:spPr bwMode="auto">
            <a:xfrm>
              <a:off x="8656639" y="1006476"/>
              <a:ext cx="125413" cy="123825"/>
            </a:xfrm>
            <a:custGeom>
              <a:avLst/>
              <a:gdLst>
                <a:gd name="T0" fmla="*/ 19 w 79"/>
                <a:gd name="T1" fmla="*/ 78 h 78"/>
                <a:gd name="T2" fmla="*/ 79 w 79"/>
                <a:gd name="T3" fmla="*/ 61 h 78"/>
                <a:gd name="T4" fmla="*/ 60 w 79"/>
                <a:gd name="T5" fmla="*/ 0 h 78"/>
                <a:gd name="T6" fmla="*/ 0 w 79"/>
                <a:gd name="T7" fmla="*/ 19 h 78"/>
                <a:gd name="T8" fmla="*/ 19 w 79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8">
                  <a:moveTo>
                    <a:pt x="19" y="78"/>
                  </a:moveTo>
                  <a:lnTo>
                    <a:pt x="79" y="61"/>
                  </a:lnTo>
                  <a:lnTo>
                    <a:pt x="60" y="0"/>
                  </a:lnTo>
                  <a:lnTo>
                    <a:pt x="0" y="19"/>
                  </a:lnTo>
                  <a:lnTo>
                    <a:pt x="19" y="78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31"/>
            <p:cNvSpPr/>
            <p:nvPr/>
          </p:nvSpPr>
          <p:spPr bwMode="auto">
            <a:xfrm>
              <a:off x="9013826" y="506413"/>
              <a:ext cx="906463" cy="293688"/>
            </a:xfrm>
            <a:custGeom>
              <a:avLst/>
              <a:gdLst>
                <a:gd name="T0" fmla="*/ 1 w 241"/>
                <a:gd name="T1" fmla="*/ 75 h 78"/>
                <a:gd name="T2" fmla="*/ 5 w 241"/>
                <a:gd name="T3" fmla="*/ 77 h 78"/>
                <a:gd name="T4" fmla="*/ 238 w 241"/>
                <a:gd name="T5" fmla="*/ 8 h 78"/>
                <a:gd name="T6" fmla="*/ 241 w 241"/>
                <a:gd name="T7" fmla="*/ 3 h 78"/>
                <a:gd name="T8" fmla="*/ 241 w 241"/>
                <a:gd name="T9" fmla="*/ 3 h 78"/>
                <a:gd name="T10" fmla="*/ 236 w 241"/>
                <a:gd name="T11" fmla="*/ 1 h 78"/>
                <a:gd name="T12" fmla="*/ 3 w 241"/>
                <a:gd name="T13" fmla="*/ 70 h 78"/>
                <a:gd name="T14" fmla="*/ 1 w 241"/>
                <a:gd name="T15" fmla="*/ 7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78">
                  <a:moveTo>
                    <a:pt x="1" y="75"/>
                  </a:moveTo>
                  <a:cubicBezTo>
                    <a:pt x="2" y="77"/>
                    <a:pt x="4" y="78"/>
                    <a:pt x="5" y="77"/>
                  </a:cubicBezTo>
                  <a:cubicBezTo>
                    <a:pt x="238" y="8"/>
                    <a:pt x="238" y="8"/>
                    <a:pt x="238" y="8"/>
                  </a:cubicBezTo>
                  <a:cubicBezTo>
                    <a:pt x="240" y="7"/>
                    <a:pt x="241" y="5"/>
                    <a:pt x="241" y="3"/>
                  </a:cubicBezTo>
                  <a:cubicBezTo>
                    <a:pt x="241" y="3"/>
                    <a:pt x="241" y="3"/>
                    <a:pt x="241" y="3"/>
                  </a:cubicBezTo>
                  <a:cubicBezTo>
                    <a:pt x="240" y="1"/>
                    <a:pt x="238" y="0"/>
                    <a:pt x="236" y="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2" y="71"/>
                    <a:pt x="0" y="73"/>
                    <a:pt x="1" y="75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32"/>
            <p:cNvSpPr/>
            <p:nvPr/>
          </p:nvSpPr>
          <p:spPr bwMode="auto">
            <a:xfrm>
              <a:off x="9096376" y="685801"/>
              <a:ext cx="139700" cy="139700"/>
            </a:xfrm>
            <a:custGeom>
              <a:avLst/>
              <a:gdLst>
                <a:gd name="T0" fmla="*/ 29 w 88"/>
                <a:gd name="T1" fmla="*/ 88 h 88"/>
                <a:gd name="T2" fmla="*/ 88 w 88"/>
                <a:gd name="T3" fmla="*/ 38 h 88"/>
                <a:gd name="T4" fmla="*/ 79 w 88"/>
                <a:gd name="T5" fmla="*/ 10 h 88"/>
                <a:gd name="T6" fmla="*/ 0 w 88"/>
                <a:gd name="T7" fmla="*/ 0 h 88"/>
                <a:gd name="T8" fmla="*/ 29 w 88"/>
                <a:gd name="T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8">
                  <a:moveTo>
                    <a:pt x="29" y="88"/>
                  </a:moveTo>
                  <a:lnTo>
                    <a:pt x="88" y="38"/>
                  </a:lnTo>
                  <a:lnTo>
                    <a:pt x="79" y="10"/>
                  </a:lnTo>
                  <a:lnTo>
                    <a:pt x="0" y="0"/>
                  </a:lnTo>
                  <a:lnTo>
                    <a:pt x="29" y="88"/>
                  </a:lnTo>
                  <a:close/>
                </a:path>
              </a:pathLst>
            </a:custGeom>
            <a:solidFill>
              <a:srgbClr val="F1F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33"/>
            <p:cNvSpPr/>
            <p:nvPr/>
          </p:nvSpPr>
          <p:spPr bwMode="auto">
            <a:xfrm>
              <a:off x="8551864" y="712788"/>
              <a:ext cx="252413" cy="338138"/>
            </a:xfrm>
            <a:custGeom>
              <a:avLst/>
              <a:gdLst>
                <a:gd name="T0" fmla="*/ 55 w 159"/>
                <a:gd name="T1" fmla="*/ 213 h 213"/>
                <a:gd name="T2" fmla="*/ 159 w 159"/>
                <a:gd name="T3" fmla="*/ 182 h 213"/>
                <a:gd name="T4" fmla="*/ 104 w 159"/>
                <a:gd name="T5" fmla="*/ 0 h 213"/>
                <a:gd name="T6" fmla="*/ 0 w 159"/>
                <a:gd name="T7" fmla="*/ 31 h 213"/>
                <a:gd name="T8" fmla="*/ 55 w 159"/>
                <a:gd name="T9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13">
                  <a:moveTo>
                    <a:pt x="55" y="213"/>
                  </a:moveTo>
                  <a:lnTo>
                    <a:pt x="159" y="182"/>
                  </a:lnTo>
                  <a:lnTo>
                    <a:pt x="104" y="0"/>
                  </a:lnTo>
                  <a:lnTo>
                    <a:pt x="0" y="31"/>
                  </a:lnTo>
                  <a:lnTo>
                    <a:pt x="55" y="213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Freeform 34"/>
            <p:cNvSpPr/>
            <p:nvPr/>
          </p:nvSpPr>
          <p:spPr bwMode="auto">
            <a:xfrm>
              <a:off x="8763001" y="663576"/>
              <a:ext cx="266700" cy="315913"/>
            </a:xfrm>
            <a:custGeom>
              <a:avLst/>
              <a:gdLst>
                <a:gd name="T0" fmla="*/ 47 w 168"/>
                <a:gd name="T1" fmla="*/ 199 h 199"/>
                <a:gd name="T2" fmla="*/ 168 w 168"/>
                <a:gd name="T3" fmla="*/ 164 h 199"/>
                <a:gd name="T4" fmla="*/ 118 w 168"/>
                <a:gd name="T5" fmla="*/ 0 h 199"/>
                <a:gd name="T6" fmla="*/ 0 w 168"/>
                <a:gd name="T7" fmla="*/ 36 h 199"/>
                <a:gd name="T8" fmla="*/ 47 w 168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99">
                  <a:moveTo>
                    <a:pt x="47" y="199"/>
                  </a:moveTo>
                  <a:lnTo>
                    <a:pt x="168" y="164"/>
                  </a:lnTo>
                  <a:lnTo>
                    <a:pt x="118" y="0"/>
                  </a:lnTo>
                  <a:lnTo>
                    <a:pt x="0" y="36"/>
                  </a:lnTo>
                  <a:lnTo>
                    <a:pt x="47" y="199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35"/>
            <p:cNvSpPr/>
            <p:nvPr/>
          </p:nvSpPr>
          <p:spPr bwMode="auto">
            <a:xfrm>
              <a:off x="8807451" y="715963"/>
              <a:ext cx="104775" cy="49213"/>
            </a:xfrm>
            <a:custGeom>
              <a:avLst/>
              <a:gdLst>
                <a:gd name="T0" fmla="*/ 0 w 28"/>
                <a:gd name="T1" fmla="*/ 11 h 13"/>
                <a:gd name="T2" fmla="*/ 3 w 28"/>
                <a:gd name="T3" fmla="*/ 13 h 13"/>
                <a:gd name="T4" fmla="*/ 26 w 28"/>
                <a:gd name="T5" fmla="*/ 6 h 13"/>
                <a:gd name="T6" fmla="*/ 27 w 28"/>
                <a:gd name="T7" fmla="*/ 3 h 13"/>
                <a:gd name="T8" fmla="*/ 27 w 28"/>
                <a:gd name="T9" fmla="*/ 3 h 13"/>
                <a:gd name="T10" fmla="*/ 25 w 28"/>
                <a:gd name="T11" fmla="*/ 1 h 13"/>
                <a:gd name="T12" fmla="*/ 1 w 28"/>
                <a:gd name="T13" fmla="*/ 8 h 13"/>
                <a:gd name="T14" fmla="*/ 0 w 28"/>
                <a:gd name="T1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3">
                  <a:moveTo>
                    <a:pt x="0" y="11"/>
                  </a:moveTo>
                  <a:cubicBezTo>
                    <a:pt x="0" y="12"/>
                    <a:pt x="2" y="13"/>
                    <a:pt x="3" y="13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5"/>
                    <a:pt x="28" y="4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1"/>
                    <a:pt x="26" y="0"/>
                    <a:pt x="25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0" y="9"/>
                    <a:pt x="0" y="11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36"/>
            <p:cNvSpPr/>
            <p:nvPr/>
          </p:nvSpPr>
          <p:spPr bwMode="auto">
            <a:xfrm>
              <a:off x="8818564" y="762001"/>
              <a:ext cx="106363" cy="44450"/>
            </a:xfrm>
            <a:custGeom>
              <a:avLst/>
              <a:gdLst>
                <a:gd name="T0" fmla="*/ 0 w 28"/>
                <a:gd name="T1" fmla="*/ 10 h 12"/>
                <a:gd name="T2" fmla="*/ 3 w 28"/>
                <a:gd name="T3" fmla="*/ 12 h 12"/>
                <a:gd name="T4" fmla="*/ 26 w 28"/>
                <a:gd name="T5" fmla="*/ 5 h 12"/>
                <a:gd name="T6" fmla="*/ 28 w 28"/>
                <a:gd name="T7" fmla="*/ 2 h 12"/>
                <a:gd name="T8" fmla="*/ 28 w 28"/>
                <a:gd name="T9" fmla="*/ 2 h 12"/>
                <a:gd name="T10" fmla="*/ 25 w 28"/>
                <a:gd name="T11" fmla="*/ 0 h 12"/>
                <a:gd name="T12" fmla="*/ 2 w 28"/>
                <a:gd name="T13" fmla="*/ 7 h 12"/>
                <a:gd name="T14" fmla="*/ 0 w 28"/>
                <a:gd name="T1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2">
                  <a:moveTo>
                    <a:pt x="0" y="10"/>
                  </a:moveTo>
                  <a:cubicBezTo>
                    <a:pt x="1" y="11"/>
                    <a:pt x="2" y="12"/>
                    <a:pt x="3" y="12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8" y="5"/>
                    <a:pt x="28" y="3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6" y="0"/>
                    <a:pt x="25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7"/>
                    <a:pt x="0" y="9"/>
                    <a:pt x="0" y="1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37"/>
            <p:cNvSpPr/>
            <p:nvPr/>
          </p:nvSpPr>
          <p:spPr bwMode="auto">
            <a:xfrm>
              <a:off x="8829676" y="803276"/>
              <a:ext cx="106363" cy="49213"/>
            </a:xfrm>
            <a:custGeom>
              <a:avLst/>
              <a:gdLst>
                <a:gd name="T0" fmla="*/ 1 w 28"/>
                <a:gd name="T1" fmla="*/ 10 h 13"/>
                <a:gd name="T2" fmla="*/ 3 w 28"/>
                <a:gd name="T3" fmla="*/ 12 h 13"/>
                <a:gd name="T4" fmla="*/ 27 w 28"/>
                <a:gd name="T5" fmla="*/ 5 h 13"/>
                <a:gd name="T6" fmla="*/ 28 w 28"/>
                <a:gd name="T7" fmla="*/ 2 h 13"/>
                <a:gd name="T8" fmla="*/ 28 w 28"/>
                <a:gd name="T9" fmla="*/ 2 h 13"/>
                <a:gd name="T10" fmla="*/ 25 w 28"/>
                <a:gd name="T11" fmla="*/ 0 h 13"/>
                <a:gd name="T12" fmla="*/ 2 w 28"/>
                <a:gd name="T13" fmla="*/ 7 h 13"/>
                <a:gd name="T14" fmla="*/ 1 w 28"/>
                <a:gd name="T15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3">
                  <a:moveTo>
                    <a:pt x="1" y="10"/>
                  </a:moveTo>
                  <a:cubicBezTo>
                    <a:pt x="1" y="12"/>
                    <a:pt x="2" y="13"/>
                    <a:pt x="3" y="12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8" y="4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8" y="1"/>
                    <a:pt x="26" y="0"/>
                    <a:pt x="25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8"/>
                    <a:pt x="0" y="9"/>
                    <a:pt x="1" y="1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38"/>
            <p:cNvSpPr/>
            <p:nvPr/>
          </p:nvSpPr>
          <p:spPr bwMode="auto">
            <a:xfrm>
              <a:off x="8845551" y="844551"/>
              <a:ext cx="104775" cy="49213"/>
            </a:xfrm>
            <a:custGeom>
              <a:avLst/>
              <a:gdLst>
                <a:gd name="T0" fmla="*/ 0 w 28"/>
                <a:gd name="T1" fmla="*/ 11 h 13"/>
                <a:gd name="T2" fmla="*/ 3 w 28"/>
                <a:gd name="T3" fmla="*/ 13 h 13"/>
                <a:gd name="T4" fmla="*/ 26 w 28"/>
                <a:gd name="T5" fmla="*/ 6 h 13"/>
                <a:gd name="T6" fmla="*/ 27 w 28"/>
                <a:gd name="T7" fmla="*/ 3 h 13"/>
                <a:gd name="T8" fmla="*/ 27 w 28"/>
                <a:gd name="T9" fmla="*/ 3 h 13"/>
                <a:gd name="T10" fmla="*/ 25 w 28"/>
                <a:gd name="T11" fmla="*/ 1 h 13"/>
                <a:gd name="T12" fmla="*/ 1 w 28"/>
                <a:gd name="T13" fmla="*/ 8 h 13"/>
                <a:gd name="T14" fmla="*/ 0 w 28"/>
                <a:gd name="T1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3">
                  <a:moveTo>
                    <a:pt x="0" y="11"/>
                  </a:moveTo>
                  <a:cubicBezTo>
                    <a:pt x="0" y="12"/>
                    <a:pt x="2" y="13"/>
                    <a:pt x="3" y="13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5"/>
                    <a:pt x="28" y="4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1"/>
                    <a:pt x="26" y="0"/>
                    <a:pt x="25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0" y="9"/>
                    <a:pt x="0" y="11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Freeform 39"/>
            <p:cNvSpPr/>
            <p:nvPr/>
          </p:nvSpPr>
          <p:spPr bwMode="auto">
            <a:xfrm>
              <a:off x="8856664" y="889001"/>
              <a:ext cx="104775" cy="46038"/>
            </a:xfrm>
            <a:custGeom>
              <a:avLst/>
              <a:gdLst>
                <a:gd name="T0" fmla="*/ 0 w 28"/>
                <a:gd name="T1" fmla="*/ 10 h 12"/>
                <a:gd name="T2" fmla="*/ 3 w 28"/>
                <a:gd name="T3" fmla="*/ 12 h 12"/>
                <a:gd name="T4" fmla="*/ 27 w 28"/>
                <a:gd name="T5" fmla="*/ 5 h 12"/>
                <a:gd name="T6" fmla="*/ 28 w 28"/>
                <a:gd name="T7" fmla="*/ 2 h 12"/>
                <a:gd name="T8" fmla="*/ 28 w 28"/>
                <a:gd name="T9" fmla="*/ 2 h 12"/>
                <a:gd name="T10" fmla="*/ 25 w 28"/>
                <a:gd name="T11" fmla="*/ 0 h 12"/>
                <a:gd name="T12" fmla="*/ 2 w 28"/>
                <a:gd name="T13" fmla="*/ 7 h 12"/>
                <a:gd name="T14" fmla="*/ 0 w 28"/>
                <a:gd name="T1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2">
                  <a:moveTo>
                    <a:pt x="0" y="10"/>
                  </a:moveTo>
                  <a:cubicBezTo>
                    <a:pt x="1" y="11"/>
                    <a:pt x="2" y="12"/>
                    <a:pt x="3" y="12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8" y="3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1"/>
                    <a:pt x="26" y="0"/>
                    <a:pt x="25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9"/>
                    <a:pt x="0" y="1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Freeform 40"/>
            <p:cNvSpPr/>
            <p:nvPr/>
          </p:nvSpPr>
          <p:spPr bwMode="auto">
            <a:xfrm>
              <a:off x="8683626" y="1096963"/>
              <a:ext cx="288925" cy="649288"/>
            </a:xfrm>
            <a:custGeom>
              <a:avLst/>
              <a:gdLst>
                <a:gd name="T0" fmla="*/ 42 w 77"/>
                <a:gd name="T1" fmla="*/ 165 h 173"/>
                <a:gd name="T2" fmla="*/ 63 w 77"/>
                <a:gd name="T3" fmla="*/ 169 h 173"/>
                <a:gd name="T4" fmla="*/ 77 w 77"/>
                <a:gd name="T5" fmla="*/ 154 h 173"/>
                <a:gd name="T6" fmla="*/ 51 w 77"/>
                <a:gd name="T7" fmla="*/ 79 h 173"/>
                <a:gd name="T8" fmla="*/ 26 w 77"/>
                <a:gd name="T9" fmla="*/ 0 h 173"/>
                <a:gd name="T10" fmla="*/ 0 w 77"/>
                <a:gd name="T11" fmla="*/ 8 h 173"/>
                <a:gd name="T12" fmla="*/ 22 w 77"/>
                <a:gd name="T13" fmla="*/ 89 h 173"/>
                <a:gd name="T14" fmla="*/ 42 w 77"/>
                <a:gd name="T15" fmla="*/ 165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73">
                  <a:moveTo>
                    <a:pt x="42" y="165"/>
                  </a:moveTo>
                  <a:cubicBezTo>
                    <a:pt x="42" y="165"/>
                    <a:pt x="48" y="173"/>
                    <a:pt x="63" y="169"/>
                  </a:cubicBezTo>
                  <a:cubicBezTo>
                    <a:pt x="77" y="165"/>
                    <a:pt x="77" y="154"/>
                    <a:pt x="77" y="154"/>
                  </a:cubicBezTo>
                  <a:cubicBezTo>
                    <a:pt x="77" y="154"/>
                    <a:pt x="60" y="100"/>
                    <a:pt x="51" y="79"/>
                  </a:cubicBezTo>
                  <a:cubicBezTo>
                    <a:pt x="42" y="55"/>
                    <a:pt x="26" y="0"/>
                    <a:pt x="2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0" y="73"/>
                    <a:pt x="22" y="89"/>
                  </a:cubicBezTo>
                  <a:cubicBezTo>
                    <a:pt x="25" y="103"/>
                    <a:pt x="42" y="165"/>
                    <a:pt x="42" y="165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41"/>
            <p:cNvSpPr/>
            <p:nvPr/>
          </p:nvSpPr>
          <p:spPr bwMode="auto">
            <a:xfrm>
              <a:off x="8755064" y="1111251"/>
              <a:ext cx="180975" cy="579438"/>
            </a:xfrm>
            <a:custGeom>
              <a:avLst/>
              <a:gdLst>
                <a:gd name="T0" fmla="*/ 45 w 48"/>
                <a:gd name="T1" fmla="*/ 153 h 154"/>
                <a:gd name="T2" fmla="*/ 47 w 48"/>
                <a:gd name="T3" fmla="*/ 154 h 154"/>
                <a:gd name="T4" fmla="*/ 47 w 48"/>
                <a:gd name="T5" fmla="*/ 154 h 154"/>
                <a:gd name="T6" fmla="*/ 47 w 48"/>
                <a:gd name="T7" fmla="*/ 152 h 154"/>
                <a:gd name="T8" fmla="*/ 3 w 48"/>
                <a:gd name="T9" fmla="*/ 2 h 154"/>
                <a:gd name="T10" fmla="*/ 1 w 48"/>
                <a:gd name="T11" fmla="*/ 1 h 154"/>
                <a:gd name="T12" fmla="*/ 1 w 48"/>
                <a:gd name="T13" fmla="*/ 1 h 154"/>
                <a:gd name="T14" fmla="*/ 0 w 48"/>
                <a:gd name="T15" fmla="*/ 3 h 154"/>
                <a:gd name="T16" fmla="*/ 45 w 48"/>
                <a:gd name="T17" fmla="*/ 15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54">
                  <a:moveTo>
                    <a:pt x="45" y="153"/>
                  </a:moveTo>
                  <a:cubicBezTo>
                    <a:pt x="45" y="154"/>
                    <a:pt x="46" y="154"/>
                    <a:pt x="47" y="154"/>
                  </a:cubicBezTo>
                  <a:cubicBezTo>
                    <a:pt x="47" y="154"/>
                    <a:pt x="47" y="154"/>
                    <a:pt x="47" y="154"/>
                  </a:cubicBezTo>
                  <a:cubicBezTo>
                    <a:pt x="47" y="154"/>
                    <a:pt x="48" y="153"/>
                    <a:pt x="47" y="15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lnTo>
                    <a:pt x="45" y="153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Freeform 42"/>
            <p:cNvSpPr/>
            <p:nvPr/>
          </p:nvSpPr>
          <p:spPr bwMode="auto">
            <a:xfrm>
              <a:off x="8732839" y="1119188"/>
              <a:ext cx="179388" cy="577850"/>
            </a:xfrm>
            <a:custGeom>
              <a:avLst/>
              <a:gdLst>
                <a:gd name="T0" fmla="*/ 45 w 48"/>
                <a:gd name="T1" fmla="*/ 152 h 154"/>
                <a:gd name="T2" fmla="*/ 47 w 48"/>
                <a:gd name="T3" fmla="*/ 154 h 154"/>
                <a:gd name="T4" fmla="*/ 47 w 48"/>
                <a:gd name="T5" fmla="*/ 154 h 154"/>
                <a:gd name="T6" fmla="*/ 47 w 48"/>
                <a:gd name="T7" fmla="*/ 151 h 154"/>
                <a:gd name="T8" fmla="*/ 3 w 48"/>
                <a:gd name="T9" fmla="*/ 2 h 154"/>
                <a:gd name="T10" fmla="*/ 1 w 48"/>
                <a:gd name="T11" fmla="*/ 0 h 154"/>
                <a:gd name="T12" fmla="*/ 1 w 48"/>
                <a:gd name="T13" fmla="*/ 0 h 154"/>
                <a:gd name="T14" fmla="*/ 0 w 48"/>
                <a:gd name="T15" fmla="*/ 3 h 154"/>
                <a:gd name="T16" fmla="*/ 45 w 48"/>
                <a:gd name="T17" fmla="*/ 15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54">
                  <a:moveTo>
                    <a:pt x="45" y="152"/>
                  </a:moveTo>
                  <a:cubicBezTo>
                    <a:pt x="45" y="153"/>
                    <a:pt x="46" y="154"/>
                    <a:pt x="47" y="154"/>
                  </a:cubicBezTo>
                  <a:cubicBezTo>
                    <a:pt x="47" y="154"/>
                    <a:pt x="47" y="154"/>
                    <a:pt x="47" y="154"/>
                  </a:cubicBezTo>
                  <a:cubicBezTo>
                    <a:pt x="47" y="154"/>
                    <a:pt x="48" y="153"/>
                    <a:pt x="47" y="15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lnTo>
                    <a:pt x="45" y="152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Freeform 43"/>
            <p:cNvSpPr/>
            <p:nvPr/>
          </p:nvSpPr>
          <p:spPr bwMode="auto">
            <a:xfrm>
              <a:off x="8710614" y="1125538"/>
              <a:ext cx="179388" cy="579438"/>
            </a:xfrm>
            <a:custGeom>
              <a:avLst/>
              <a:gdLst>
                <a:gd name="T0" fmla="*/ 45 w 48"/>
                <a:gd name="T1" fmla="*/ 152 h 154"/>
                <a:gd name="T2" fmla="*/ 47 w 48"/>
                <a:gd name="T3" fmla="*/ 154 h 154"/>
                <a:gd name="T4" fmla="*/ 47 w 48"/>
                <a:gd name="T5" fmla="*/ 154 h 154"/>
                <a:gd name="T6" fmla="*/ 48 w 48"/>
                <a:gd name="T7" fmla="*/ 151 h 154"/>
                <a:gd name="T8" fmla="*/ 3 w 48"/>
                <a:gd name="T9" fmla="*/ 2 h 154"/>
                <a:gd name="T10" fmla="*/ 1 w 48"/>
                <a:gd name="T11" fmla="*/ 0 h 154"/>
                <a:gd name="T12" fmla="*/ 1 w 48"/>
                <a:gd name="T13" fmla="*/ 0 h 154"/>
                <a:gd name="T14" fmla="*/ 0 w 48"/>
                <a:gd name="T15" fmla="*/ 2 h 154"/>
                <a:gd name="T16" fmla="*/ 45 w 48"/>
                <a:gd name="T17" fmla="*/ 15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54">
                  <a:moveTo>
                    <a:pt x="45" y="152"/>
                  </a:moveTo>
                  <a:cubicBezTo>
                    <a:pt x="45" y="153"/>
                    <a:pt x="46" y="154"/>
                    <a:pt x="47" y="154"/>
                  </a:cubicBezTo>
                  <a:cubicBezTo>
                    <a:pt x="47" y="154"/>
                    <a:pt x="47" y="154"/>
                    <a:pt x="47" y="154"/>
                  </a:cubicBezTo>
                  <a:cubicBezTo>
                    <a:pt x="48" y="153"/>
                    <a:pt x="48" y="152"/>
                    <a:pt x="48" y="15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lnTo>
                    <a:pt x="45" y="152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44"/>
            <p:cNvSpPr/>
            <p:nvPr/>
          </p:nvSpPr>
          <p:spPr bwMode="auto">
            <a:xfrm>
              <a:off x="9101139" y="668338"/>
              <a:ext cx="71438" cy="176213"/>
            </a:xfrm>
            <a:custGeom>
              <a:avLst/>
              <a:gdLst>
                <a:gd name="T0" fmla="*/ 31 w 45"/>
                <a:gd name="T1" fmla="*/ 111 h 111"/>
                <a:gd name="T2" fmla="*/ 45 w 45"/>
                <a:gd name="T3" fmla="*/ 92 h 111"/>
                <a:gd name="T4" fmla="*/ 19 w 45"/>
                <a:gd name="T5" fmla="*/ 7 h 111"/>
                <a:gd name="T6" fmla="*/ 0 w 45"/>
                <a:gd name="T7" fmla="*/ 0 h 111"/>
                <a:gd name="T8" fmla="*/ 31 w 45"/>
                <a:gd name="T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11">
                  <a:moveTo>
                    <a:pt x="31" y="111"/>
                  </a:moveTo>
                  <a:lnTo>
                    <a:pt x="45" y="92"/>
                  </a:lnTo>
                  <a:lnTo>
                    <a:pt x="19" y="7"/>
                  </a:lnTo>
                  <a:lnTo>
                    <a:pt x="0" y="0"/>
                  </a:lnTo>
                  <a:lnTo>
                    <a:pt x="31" y="111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Freeform 45"/>
            <p:cNvSpPr/>
            <p:nvPr/>
          </p:nvSpPr>
          <p:spPr bwMode="auto">
            <a:xfrm>
              <a:off x="8999539" y="668338"/>
              <a:ext cx="150813" cy="206375"/>
            </a:xfrm>
            <a:custGeom>
              <a:avLst/>
              <a:gdLst>
                <a:gd name="T0" fmla="*/ 95 w 95"/>
                <a:gd name="T1" fmla="*/ 111 h 130"/>
                <a:gd name="T2" fmla="*/ 31 w 95"/>
                <a:gd name="T3" fmla="*/ 130 h 130"/>
                <a:gd name="T4" fmla="*/ 0 w 95"/>
                <a:gd name="T5" fmla="*/ 19 h 130"/>
                <a:gd name="T6" fmla="*/ 64 w 95"/>
                <a:gd name="T7" fmla="*/ 0 h 130"/>
                <a:gd name="T8" fmla="*/ 95 w 95"/>
                <a:gd name="T9" fmla="*/ 11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30">
                  <a:moveTo>
                    <a:pt x="95" y="111"/>
                  </a:moveTo>
                  <a:lnTo>
                    <a:pt x="31" y="130"/>
                  </a:lnTo>
                  <a:lnTo>
                    <a:pt x="0" y="19"/>
                  </a:lnTo>
                  <a:lnTo>
                    <a:pt x="64" y="0"/>
                  </a:lnTo>
                  <a:lnTo>
                    <a:pt x="95" y="111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46"/>
            <p:cNvSpPr/>
            <p:nvPr/>
          </p:nvSpPr>
          <p:spPr bwMode="auto">
            <a:xfrm>
              <a:off x="9043989" y="701676"/>
              <a:ext cx="34925" cy="33338"/>
            </a:xfrm>
            <a:custGeom>
              <a:avLst/>
              <a:gdLst>
                <a:gd name="T0" fmla="*/ 1 w 9"/>
                <a:gd name="T1" fmla="*/ 5 h 9"/>
                <a:gd name="T2" fmla="*/ 6 w 9"/>
                <a:gd name="T3" fmla="*/ 8 h 9"/>
                <a:gd name="T4" fmla="*/ 8 w 9"/>
                <a:gd name="T5" fmla="*/ 3 h 9"/>
                <a:gd name="T6" fmla="*/ 4 w 9"/>
                <a:gd name="T7" fmla="*/ 1 h 9"/>
                <a:gd name="T8" fmla="*/ 1 w 9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1" y="5"/>
                  </a:moveTo>
                  <a:cubicBezTo>
                    <a:pt x="2" y="7"/>
                    <a:pt x="4" y="9"/>
                    <a:pt x="6" y="8"/>
                  </a:cubicBezTo>
                  <a:cubicBezTo>
                    <a:pt x="8" y="7"/>
                    <a:pt x="9" y="5"/>
                    <a:pt x="8" y="3"/>
                  </a:cubicBezTo>
                  <a:cubicBezTo>
                    <a:pt x="8" y="1"/>
                    <a:pt x="6" y="0"/>
                    <a:pt x="4" y="1"/>
                  </a:cubicBezTo>
                  <a:cubicBezTo>
                    <a:pt x="2" y="1"/>
                    <a:pt x="0" y="3"/>
                    <a:pt x="1" y="5"/>
                  </a:cubicBezTo>
                  <a:close/>
                </a:path>
              </a:pathLst>
            </a:custGeom>
            <a:solidFill>
              <a:srgbClr val="E3E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47"/>
            <p:cNvSpPr/>
            <p:nvPr/>
          </p:nvSpPr>
          <p:spPr bwMode="auto">
            <a:xfrm>
              <a:off x="9070976" y="800101"/>
              <a:ext cx="33338" cy="28575"/>
            </a:xfrm>
            <a:custGeom>
              <a:avLst/>
              <a:gdLst>
                <a:gd name="T0" fmla="*/ 1 w 9"/>
                <a:gd name="T1" fmla="*/ 5 h 8"/>
                <a:gd name="T2" fmla="*/ 5 w 9"/>
                <a:gd name="T3" fmla="*/ 7 h 8"/>
                <a:gd name="T4" fmla="*/ 8 w 9"/>
                <a:gd name="T5" fmla="*/ 3 h 8"/>
                <a:gd name="T6" fmla="*/ 3 w 9"/>
                <a:gd name="T7" fmla="*/ 0 h 8"/>
                <a:gd name="T8" fmla="*/ 1 w 9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1" y="5"/>
                  </a:moveTo>
                  <a:cubicBezTo>
                    <a:pt x="1" y="7"/>
                    <a:pt x="3" y="8"/>
                    <a:pt x="5" y="7"/>
                  </a:cubicBezTo>
                  <a:cubicBezTo>
                    <a:pt x="7" y="7"/>
                    <a:pt x="9" y="5"/>
                    <a:pt x="8" y="3"/>
                  </a:cubicBez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3"/>
                    <a:pt x="1" y="5"/>
                  </a:cubicBezTo>
                  <a:close/>
                </a:path>
              </a:pathLst>
            </a:custGeom>
            <a:solidFill>
              <a:srgbClr val="E3E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48"/>
            <p:cNvSpPr/>
            <p:nvPr/>
          </p:nvSpPr>
          <p:spPr bwMode="auto">
            <a:xfrm>
              <a:off x="8950326" y="663576"/>
              <a:ext cx="109538" cy="260350"/>
            </a:xfrm>
            <a:custGeom>
              <a:avLst/>
              <a:gdLst>
                <a:gd name="T0" fmla="*/ 69 w 69"/>
                <a:gd name="T1" fmla="*/ 142 h 164"/>
                <a:gd name="T2" fmla="*/ 50 w 69"/>
                <a:gd name="T3" fmla="*/ 164 h 164"/>
                <a:gd name="T4" fmla="*/ 0 w 69"/>
                <a:gd name="T5" fmla="*/ 0 h 164"/>
                <a:gd name="T6" fmla="*/ 29 w 69"/>
                <a:gd name="T7" fmla="*/ 7 h 164"/>
                <a:gd name="T8" fmla="*/ 69 w 69"/>
                <a:gd name="T9" fmla="*/ 14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64">
                  <a:moveTo>
                    <a:pt x="69" y="142"/>
                  </a:moveTo>
                  <a:lnTo>
                    <a:pt x="50" y="164"/>
                  </a:lnTo>
                  <a:lnTo>
                    <a:pt x="0" y="0"/>
                  </a:lnTo>
                  <a:lnTo>
                    <a:pt x="29" y="7"/>
                  </a:lnTo>
                  <a:lnTo>
                    <a:pt x="69" y="142"/>
                  </a:lnTo>
                  <a:close/>
                </a:path>
              </a:pathLst>
            </a:custGeom>
            <a:solidFill>
              <a:srgbClr val="2E9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49"/>
            <p:cNvSpPr/>
            <p:nvPr/>
          </p:nvSpPr>
          <p:spPr bwMode="auto">
            <a:xfrm>
              <a:off x="8977314" y="685801"/>
              <a:ext cx="25400" cy="19050"/>
            </a:xfrm>
            <a:custGeom>
              <a:avLst/>
              <a:gdLst>
                <a:gd name="T0" fmla="*/ 1 w 7"/>
                <a:gd name="T1" fmla="*/ 1 h 5"/>
                <a:gd name="T2" fmla="*/ 6 w 7"/>
                <a:gd name="T3" fmla="*/ 0 h 5"/>
                <a:gd name="T4" fmla="*/ 7 w 7"/>
                <a:gd name="T5" fmla="*/ 3 h 5"/>
                <a:gd name="T6" fmla="*/ 2 w 7"/>
                <a:gd name="T7" fmla="*/ 5 h 5"/>
                <a:gd name="T8" fmla="*/ 0 w 7"/>
                <a:gd name="T9" fmla="*/ 3 h 5"/>
                <a:gd name="T10" fmla="*/ 1 w 7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50"/>
            <p:cNvSpPr/>
            <p:nvPr/>
          </p:nvSpPr>
          <p:spPr bwMode="auto">
            <a:xfrm>
              <a:off x="8983664" y="712788"/>
              <a:ext cx="26988" cy="19050"/>
            </a:xfrm>
            <a:custGeom>
              <a:avLst/>
              <a:gdLst>
                <a:gd name="T0" fmla="*/ 1 w 7"/>
                <a:gd name="T1" fmla="*/ 1 h 5"/>
                <a:gd name="T2" fmla="*/ 6 w 7"/>
                <a:gd name="T3" fmla="*/ 0 h 5"/>
                <a:gd name="T4" fmla="*/ 7 w 7"/>
                <a:gd name="T5" fmla="*/ 3 h 5"/>
                <a:gd name="T6" fmla="*/ 2 w 7"/>
                <a:gd name="T7" fmla="*/ 5 h 5"/>
                <a:gd name="T8" fmla="*/ 0 w 7"/>
                <a:gd name="T9" fmla="*/ 3 h 5"/>
                <a:gd name="T10" fmla="*/ 1 w 7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51"/>
            <p:cNvSpPr/>
            <p:nvPr/>
          </p:nvSpPr>
          <p:spPr bwMode="auto">
            <a:xfrm>
              <a:off x="8991601" y="739776"/>
              <a:ext cx="26988" cy="17463"/>
            </a:xfrm>
            <a:custGeom>
              <a:avLst/>
              <a:gdLst>
                <a:gd name="T0" fmla="*/ 1 w 7"/>
                <a:gd name="T1" fmla="*/ 1 h 5"/>
                <a:gd name="T2" fmla="*/ 6 w 7"/>
                <a:gd name="T3" fmla="*/ 0 h 5"/>
                <a:gd name="T4" fmla="*/ 7 w 7"/>
                <a:gd name="T5" fmla="*/ 3 h 5"/>
                <a:gd name="T6" fmla="*/ 2 w 7"/>
                <a:gd name="T7" fmla="*/ 5 h 5"/>
                <a:gd name="T8" fmla="*/ 0 w 7"/>
                <a:gd name="T9" fmla="*/ 3 h 5"/>
                <a:gd name="T10" fmla="*/ 1 w 7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52"/>
            <p:cNvSpPr/>
            <p:nvPr/>
          </p:nvSpPr>
          <p:spPr bwMode="auto">
            <a:xfrm>
              <a:off x="8999539" y="765176"/>
              <a:ext cx="25400" cy="19050"/>
            </a:xfrm>
            <a:custGeom>
              <a:avLst/>
              <a:gdLst>
                <a:gd name="T0" fmla="*/ 1 w 7"/>
                <a:gd name="T1" fmla="*/ 1 h 5"/>
                <a:gd name="T2" fmla="*/ 6 w 7"/>
                <a:gd name="T3" fmla="*/ 0 h 5"/>
                <a:gd name="T4" fmla="*/ 7 w 7"/>
                <a:gd name="T5" fmla="*/ 3 h 5"/>
                <a:gd name="T6" fmla="*/ 2 w 7"/>
                <a:gd name="T7" fmla="*/ 4 h 5"/>
                <a:gd name="T8" fmla="*/ 0 w 7"/>
                <a:gd name="T9" fmla="*/ 3 h 5"/>
                <a:gd name="T10" fmla="*/ 1 w 7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53"/>
            <p:cNvSpPr/>
            <p:nvPr/>
          </p:nvSpPr>
          <p:spPr bwMode="auto">
            <a:xfrm>
              <a:off x="9007476" y="787401"/>
              <a:ext cx="25400" cy="23813"/>
            </a:xfrm>
            <a:custGeom>
              <a:avLst/>
              <a:gdLst>
                <a:gd name="T0" fmla="*/ 1 w 7"/>
                <a:gd name="T1" fmla="*/ 2 h 6"/>
                <a:gd name="T2" fmla="*/ 6 w 7"/>
                <a:gd name="T3" fmla="*/ 0 h 6"/>
                <a:gd name="T4" fmla="*/ 7 w 7"/>
                <a:gd name="T5" fmla="*/ 4 h 6"/>
                <a:gd name="T6" fmla="*/ 2 w 7"/>
                <a:gd name="T7" fmla="*/ 5 h 6"/>
                <a:gd name="T8" fmla="*/ 0 w 7"/>
                <a:gd name="T9" fmla="*/ 4 h 6"/>
                <a:gd name="T10" fmla="*/ 1 w 7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1" y="2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6"/>
                    <a:pt x="1" y="5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54"/>
            <p:cNvSpPr/>
            <p:nvPr/>
          </p:nvSpPr>
          <p:spPr bwMode="auto">
            <a:xfrm>
              <a:off x="9013826" y="814388"/>
              <a:ext cx="26988" cy="19050"/>
            </a:xfrm>
            <a:custGeom>
              <a:avLst/>
              <a:gdLst>
                <a:gd name="T0" fmla="*/ 1 w 7"/>
                <a:gd name="T1" fmla="*/ 2 h 5"/>
                <a:gd name="T2" fmla="*/ 6 w 7"/>
                <a:gd name="T3" fmla="*/ 0 h 5"/>
                <a:gd name="T4" fmla="*/ 7 w 7"/>
                <a:gd name="T5" fmla="*/ 4 h 5"/>
                <a:gd name="T6" fmla="*/ 2 w 7"/>
                <a:gd name="T7" fmla="*/ 5 h 5"/>
                <a:gd name="T8" fmla="*/ 0 w 7"/>
                <a:gd name="T9" fmla="*/ 4 h 5"/>
                <a:gd name="T10" fmla="*/ 1 w 7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2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55"/>
            <p:cNvSpPr/>
            <p:nvPr/>
          </p:nvSpPr>
          <p:spPr bwMode="auto">
            <a:xfrm>
              <a:off x="9021764" y="841376"/>
              <a:ext cx="26988" cy="17463"/>
            </a:xfrm>
            <a:custGeom>
              <a:avLst/>
              <a:gdLst>
                <a:gd name="T0" fmla="*/ 1 w 7"/>
                <a:gd name="T1" fmla="*/ 2 h 5"/>
                <a:gd name="T2" fmla="*/ 6 w 7"/>
                <a:gd name="T3" fmla="*/ 0 h 5"/>
                <a:gd name="T4" fmla="*/ 7 w 7"/>
                <a:gd name="T5" fmla="*/ 4 h 5"/>
                <a:gd name="T6" fmla="*/ 2 w 7"/>
                <a:gd name="T7" fmla="*/ 5 h 5"/>
                <a:gd name="T8" fmla="*/ 1 w 7"/>
                <a:gd name="T9" fmla="*/ 4 h 5"/>
                <a:gd name="T10" fmla="*/ 1 w 7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2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56"/>
            <p:cNvSpPr/>
            <p:nvPr/>
          </p:nvSpPr>
          <p:spPr bwMode="auto">
            <a:xfrm>
              <a:off x="9029701" y="866776"/>
              <a:ext cx="25400" cy="19050"/>
            </a:xfrm>
            <a:custGeom>
              <a:avLst/>
              <a:gdLst>
                <a:gd name="T0" fmla="*/ 1 w 7"/>
                <a:gd name="T1" fmla="*/ 2 h 5"/>
                <a:gd name="T2" fmla="*/ 6 w 7"/>
                <a:gd name="T3" fmla="*/ 0 h 5"/>
                <a:gd name="T4" fmla="*/ 7 w 7"/>
                <a:gd name="T5" fmla="*/ 3 h 5"/>
                <a:gd name="T6" fmla="*/ 2 w 7"/>
                <a:gd name="T7" fmla="*/ 5 h 5"/>
                <a:gd name="T8" fmla="*/ 1 w 7"/>
                <a:gd name="T9" fmla="*/ 4 h 5"/>
                <a:gd name="T10" fmla="*/ 1 w 7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1" y="2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0" y="3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57"/>
            <p:cNvSpPr/>
            <p:nvPr/>
          </p:nvSpPr>
          <p:spPr bwMode="auto">
            <a:xfrm>
              <a:off x="8697914" y="704851"/>
              <a:ext cx="114300" cy="312738"/>
            </a:xfrm>
            <a:custGeom>
              <a:avLst/>
              <a:gdLst>
                <a:gd name="T0" fmla="*/ 23 w 30"/>
                <a:gd name="T1" fmla="*/ 81 h 83"/>
                <a:gd name="T2" fmla="*/ 27 w 30"/>
                <a:gd name="T3" fmla="*/ 82 h 83"/>
                <a:gd name="T4" fmla="*/ 27 w 30"/>
                <a:gd name="T5" fmla="*/ 82 h 83"/>
                <a:gd name="T6" fmla="*/ 30 w 30"/>
                <a:gd name="T7" fmla="*/ 79 h 83"/>
                <a:gd name="T8" fmla="*/ 7 w 30"/>
                <a:gd name="T9" fmla="*/ 2 h 83"/>
                <a:gd name="T10" fmla="*/ 3 w 30"/>
                <a:gd name="T11" fmla="*/ 0 h 83"/>
                <a:gd name="T12" fmla="*/ 3 w 30"/>
                <a:gd name="T13" fmla="*/ 0 h 83"/>
                <a:gd name="T14" fmla="*/ 0 w 30"/>
                <a:gd name="T15" fmla="*/ 4 h 83"/>
                <a:gd name="T16" fmla="*/ 23 w 30"/>
                <a:gd name="T17" fmla="*/ 8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83">
                  <a:moveTo>
                    <a:pt x="23" y="81"/>
                  </a:moveTo>
                  <a:cubicBezTo>
                    <a:pt x="24" y="82"/>
                    <a:pt x="25" y="83"/>
                    <a:pt x="27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9" y="82"/>
                    <a:pt x="30" y="80"/>
                    <a:pt x="30" y="79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0"/>
                    <a:pt x="4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0" y="2"/>
                    <a:pt x="0" y="4"/>
                  </a:cubicBezTo>
                  <a:lnTo>
                    <a:pt x="23" y="81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58"/>
            <p:cNvSpPr/>
            <p:nvPr/>
          </p:nvSpPr>
          <p:spPr bwMode="auto">
            <a:xfrm>
              <a:off x="8612189" y="728663"/>
              <a:ext cx="128588" cy="258763"/>
            </a:xfrm>
            <a:custGeom>
              <a:avLst/>
              <a:gdLst>
                <a:gd name="T0" fmla="*/ 47 w 81"/>
                <a:gd name="T1" fmla="*/ 163 h 163"/>
                <a:gd name="T2" fmla="*/ 81 w 81"/>
                <a:gd name="T3" fmla="*/ 153 h 163"/>
                <a:gd name="T4" fmla="*/ 33 w 81"/>
                <a:gd name="T5" fmla="*/ 0 h 163"/>
                <a:gd name="T6" fmla="*/ 0 w 81"/>
                <a:gd name="T7" fmla="*/ 9 h 163"/>
                <a:gd name="T8" fmla="*/ 47 w 81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63">
                  <a:moveTo>
                    <a:pt x="47" y="163"/>
                  </a:moveTo>
                  <a:lnTo>
                    <a:pt x="81" y="153"/>
                  </a:lnTo>
                  <a:lnTo>
                    <a:pt x="33" y="0"/>
                  </a:lnTo>
                  <a:lnTo>
                    <a:pt x="0" y="9"/>
                  </a:lnTo>
                  <a:lnTo>
                    <a:pt x="47" y="1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59"/>
            <p:cNvSpPr/>
            <p:nvPr/>
          </p:nvSpPr>
          <p:spPr bwMode="auto">
            <a:xfrm>
              <a:off x="8247064" y="746126"/>
              <a:ext cx="422275" cy="508000"/>
            </a:xfrm>
            <a:custGeom>
              <a:avLst/>
              <a:gdLst>
                <a:gd name="T0" fmla="*/ 33 w 112"/>
                <a:gd name="T1" fmla="*/ 135 h 135"/>
                <a:gd name="T2" fmla="*/ 78 w 112"/>
                <a:gd name="T3" fmla="*/ 120 h 135"/>
                <a:gd name="T4" fmla="*/ 88 w 112"/>
                <a:gd name="T5" fmla="*/ 100 h 135"/>
                <a:gd name="T6" fmla="*/ 109 w 112"/>
                <a:gd name="T7" fmla="*/ 82 h 135"/>
                <a:gd name="T8" fmla="*/ 85 w 112"/>
                <a:gd name="T9" fmla="*/ 3 h 135"/>
                <a:gd name="T10" fmla="*/ 80 w 112"/>
                <a:gd name="T11" fmla="*/ 1 h 135"/>
                <a:gd name="T12" fmla="*/ 0 w 112"/>
                <a:gd name="T13" fmla="*/ 25 h 135"/>
                <a:gd name="T14" fmla="*/ 33 w 112"/>
                <a:gd name="T1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135">
                  <a:moveTo>
                    <a:pt x="33" y="135"/>
                  </a:moveTo>
                  <a:cubicBezTo>
                    <a:pt x="33" y="135"/>
                    <a:pt x="73" y="124"/>
                    <a:pt x="78" y="120"/>
                  </a:cubicBezTo>
                  <a:cubicBezTo>
                    <a:pt x="83" y="115"/>
                    <a:pt x="88" y="107"/>
                    <a:pt x="88" y="100"/>
                  </a:cubicBezTo>
                  <a:cubicBezTo>
                    <a:pt x="103" y="96"/>
                    <a:pt x="112" y="93"/>
                    <a:pt x="109" y="82"/>
                  </a:cubicBezTo>
                  <a:cubicBezTo>
                    <a:pt x="106" y="74"/>
                    <a:pt x="89" y="16"/>
                    <a:pt x="85" y="3"/>
                  </a:cubicBezTo>
                  <a:cubicBezTo>
                    <a:pt x="84" y="1"/>
                    <a:pt x="83" y="0"/>
                    <a:pt x="80" y="1"/>
                  </a:cubicBezTo>
                  <a:cubicBezTo>
                    <a:pt x="78" y="2"/>
                    <a:pt x="0" y="25"/>
                    <a:pt x="0" y="25"/>
                  </a:cubicBezTo>
                  <a:lnTo>
                    <a:pt x="33" y="135"/>
                  </a:lnTo>
                  <a:close/>
                </a:path>
              </a:pathLst>
            </a:custGeom>
            <a:solidFill>
              <a:srgbClr val="F4F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60"/>
            <p:cNvSpPr/>
            <p:nvPr/>
          </p:nvSpPr>
          <p:spPr bwMode="auto">
            <a:xfrm>
              <a:off x="8266114" y="833438"/>
              <a:ext cx="252413" cy="112713"/>
            </a:xfrm>
            <a:custGeom>
              <a:avLst/>
              <a:gdLst>
                <a:gd name="T0" fmla="*/ 63 w 67"/>
                <a:gd name="T1" fmla="*/ 12 h 30"/>
                <a:gd name="T2" fmla="*/ 3 w 67"/>
                <a:gd name="T3" fmla="*/ 30 h 30"/>
                <a:gd name="T4" fmla="*/ 0 w 67"/>
                <a:gd name="T5" fmla="*/ 18 h 30"/>
                <a:gd name="T6" fmla="*/ 59 w 67"/>
                <a:gd name="T7" fmla="*/ 1 h 30"/>
                <a:gd name="T8" fmla="*/ 65 w 67"/>
                <a:gd name="T9" fmla="*/ 5 h 30"/>
                <a:gd name="T10" fmla="*/ 63 w 67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30">
                  <a:moveTo>
                    <a:pt x="63" y="12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3" y="0"/>
                    <a:pt x="65" y="5"/>
                  </a:cubicBezTo>
                  <a:cubicBezTo>
                    <a:pt x="67" y="11"/>
                    <a:pt x="63" y="12"/>
                    <a:pt x="63" y="12"/>
                  </a:cubicBezTo>
                  <a:close/>
                </a:path>
              </a:pathLst>
            </a:custGeom>
            <a:solidFill>
              <a:srgbClr val="EDE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61"/>
            <p:cNvSpPr/>
            <p:nvPr/>
          </p:nvSpPr>
          <p:spPr bwMode="auto">
            <a:xfrm>
              <a:off x="7319964" y="795338"/>
              <a:ext cx="1157288" cy="714375"/>
            </a:xfrm>
            <a:custGeom>
              <a:avLst/>
              <a:gdLst>
                <a:gd name="T0" fmla="*/ 53 w 308"/>
                <a:gd name="T1" fmla="*/ 188 h 190"/>
                <a:gd name="T2" fmla="*/ 214 w 308"/>
                <a:gd name="T3" fmla="*/ 140 h 190"/>
                <a:gd name="T4" fmla="*/ 246 w 308"/>
                <a:gd name="T5" fmla="*/ 141 h 190"/>
                <a:gd name="T6" fmla="*/ 296 w 308"/>
                <a:gd name="T7" fmla="*/ 126 h 190"/>
                <a:gd name="T8" fmla="*/ 306 w 308"/>
                <a:gd name="T9" fmla="*/ 109 h 190"/>
                <a:gd name="T10" fmla="*/ 276 w 308"/>
                <a:gd name="T11" fmla="*/ 8 h 190"/>
                <a:gd name="T12" fmla="*/ 263 w 308"/>
                <a:gd name="T13" fmla="*/ 2 h 190"/>
                <a:gd name="T14" fmla="*/ 18 w 308"/>
                <a:gd name="T15" fmla="*/ 75 h 190"/>
                <a:gd name="T16" fmla="*/ 26 w 308"/>
                <a:gd name="T17" fmla="*/ 104 h 190"/>
                <a:gd name="T18" fmla="*/ 39 w 308"/>
                <a:gd name="T19" fmla="*/ 181 h 190"/>
                <a:gd name="T20" fmla="*/ 53 w 308"/>
                <a:gd name="T21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8" h="190">
                  <a:moveTo>
                    <a:pt x="53" y="188"/>
                  </a:moveTo>
                  <a:cubicBezTo>
                    <a:pt x="58" y="186"/>
                    <a:pt x="146" y="160"/>
                    <a:pt x="214" y="140"/>
                  </a:cubicBezTo>
                  <a:cubicBezTo>
                    <a:pt x="224" y="137"/>
                    <a:pt x="237" y="144"/>
                    <a:pt x="246" y="141"/>
                  </a:cubicBezTo>
                  <a:cubicBezTo>
                    <a:pt x="273" y="133"/>
                    <a:pt x="293" y="127"/>
                    <a:pt x="296" y="126"/>
                  </a:cubicBezTo>
                  <a:cubicBezTo>
                    <a:pt x="306" y="123"/>
                    <a:pt x="308" y="117"/>
                    <a:pt x="306" y="109"/>
                  </a:cubicBezTo>
                  <a:cubicBezTo>
                    <a:pt x="304" y="102"/>
                    <a:pt x="279" y="17"/>
                    <a:pt x="276" y="8"/>
                  </a:cubicBezTo>
                  <a:cubicBezTo>
                    <a:pt x="274" y="0"/>
                    <a:pt x="269" y="0"/>
                    <a:pt x="263" y="2"/>
                  </a:cubicBezTo>
                  <a:cubicBezTo>
                    <a:pt x="258" y="3"/>
                    <a:pt x="25" y="70"/>
                    <a:pt x="18" y="75"/>
                  </a:cubicBezTo>
                  <a:cubicBezTo>
                    <a:pt x="0" y="88"/>
                    <a:pt x="21" y="87"/>
                    <a:pt x="26" y="104"/>
                  </a:cubicBezTo>
                  <a:cubicBezTo>
                    <a:pt x="33" y="130"/>
                    <a:pt x="38" y="176"/>
                    <a:pt x="39" y="181"/>
                  </a:cubicBezTo>
                  <a:cubicBezTo>
                    <a:pt x="41" y="188"/>
                    <a:pt x="44" y="190"/>
                    <a:pt x="53" y="188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62"/>
            <p:cNvSpPr/>
            <p:nvPr/>
          </p:nvSpPr>
          <p:spPr bwMode="auto">
            <a:xfrm>
              <a:off x="7634289" y="1081088"/>
              <a:ext cx="161925" cy="60325"/>
            </a:xfrm>
            <a:custGeom>
              <a:avLst/>
              <a:gdLst>
                <a:gd name="T0" fmla="*/ 1 w 43"/>
                <a:gd name="T1" fmla="*/ 14 h 16"/>
                <a:gd name="T2" fmla="*/ 4 w 43"/>
                <a:gd name="T3" fmla="*/ 16 h 16"/>
                <a:gd name="T4" fmla="*/ 41 w 43"/>
                <a:gd name="T5" fmla="*/ 5 h 16"/>
                <a:gd name="T6" fmla="*/ 43 w 43"/>
                <a:gd name="T7" fmla="*/ 2 h 16"/>
                <a:gd name="T8" fmla="*/ 43 w 43"/>
                <a:gd name="T9" fmla="*/ 2 h 16"/>
                <a:gd name="T10" fmla="*/ 39 w 43"/>
                <a:gd name="T11" fmla="*/ 0 h 16"/>
                <a:gd name="T12" fmla="*/ 3 w 43"/>
                <a:gd name="T13" fmla="*/ 11 h 16"/>
                <a:gd name="T14" fmla="*/ 1 w 43"/>
                <a:gd name="T15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6">
                  <a:moveTo>
                    <a:pt x="1" y="14"/>
                  </a:moveTo>
                  <a:cubicBezTo>
                    <a:pt x="1" y="16"/>
                    <a:pt x="3" y="16"/>
                    <a:pt x="4" y="1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2" y="5"/>
                    <a:pt x="43" y="3"/>
                    <a:pt x="43" y="2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0"/>
                    <a:pt x="41" y="0"/>
                    <a:pt x="39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2"/>
                    <a:pt x="0" y="13"/>
                    <a:pt x="1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63"/>
            <p:cNvSpPr/>
            <p:nvPr/>
          </p:nvSpPr>
          <p:spPr bwMode="auto">
            <a:xfrm>
              <a:off x="7650164" y="1122363"/>
              <a:ext cx="161925" cy="63500"/>
            </a:xfrm>
            <a:custGeom>
              <a:avLst/>
              <a:gdLst>
                <a:gd name="T0" fmla="*/ 0 w 43"/>
                <a:gd name="T1" fmla="*/ 15 h 17"/>
                <a:gd name="T2" fmla="*/ 4 w 43"/>
                <a:gd name="T3" fmla="*/ 16 h 17"/>
                <a:gd name="T4" fmla="*/ 40 w 43"/>
                <a:gd name="T5" fmla="*/ 6 h 17"/>
                <a:gd name="T6" fmla="*/ 42 w 43"/>
                <a:gd name="T7" fmla="*/ 2 h 17"/>
                <a:gd name="T8" fmla="*/ 42 w 43"/>
                <a:gd name="T9" fmla="*/ 2 h 17"/>
                <a:gd name="T10" fmla="*/ 39 w 43"/>
                <a:gd name="T11" fmla="*/ 1 h 17"/>
                <a:gd name="T12" fmla="*/ 2 w 43"/>
                <a:gd name="T13" fmla="*/ 11 h 17"/>
                <a:gd name="T14" fmla="*/ 0 w 43"/>
                <a:gd name="T1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7">
                  <a:moveTo>
                    <a:pt x="0" y="15"/>
                  </a:moveTo>
                  <a:cubicBezTo>
                    <a:pt x="0" y="16"/>
                    <a:pt x="2" y="17"/>
                    <a:pt x="4" y="1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2" y="5"/>
                    <a:pt x="43" y="4"/>
                    <a:pt x="42" y="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2" y="1"/>
                    <a:pt x="40" y="0"/>
                    <a:pt x="39" y="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2"/>
                    <a:pt x="0" y="13"/>
                    <a:pt x="0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64"/>
            <p:cNvSpPr/>
            <p:nvPr/>
          </p:nvSpPr>
          <p:spPr bwMode="auto">
            <a:xfrm>
              <a:off x="7661276" y="1163638"/>
              <a:ext cx="161925" cy="63500"/>
            </a:xfrm>
            <a:custGeom>
              <a:avLst/>
              <a:gdLst>
                <a:gd name="T0" fmla="*/ 0 w 43"/>
                <a:gd name="T1" fmla="*/ 15 h 17"/>
                <a:gd name="T2" fmla="*/ 4 w 43"/>
                <a:gd name="T3" fmla="*/ 17 h 17"/>
                <a:gd name="T4" fmla="*/ 41 w 43"/>
                <a:gd name="T5" fmla="*/ 6 h 17"/>
                <a:gd name="T6" fmla="*/ 43 w 43"/>
                <a:gd name="T7" fmla="*/ 3 h 17"/>
                <a:gd name="T8" fmla="*/ 43 w 43"/>
                <a:gd name="T9" fmla="*/ 3 h 17"/>
                <a:gd name="T10" fmla="*/ 39 w 43"/>
                <a:gd name="T11" fmla="*/ 1 h 17"/>
                <a:gd name="T12" fmla="*/ 3 w 43"/>
                <a:gd name="T13" fmla="*/ 12 h 17"/>
                <a:gd name="T14" fmla="*/ 0 w 43"/>
                <a:gd name="T1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7">
                  <a:moveTo>
                    <a:pt x="0" y="15"/>
                  </a:moveTo>
                  <a:cubicBezTo>
                    <a:pt x="1" y="16"/>
                    <a:pt x="3" y="17"/>
                    <a:pt x="4" y="17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2" y="5"/>
                    <a:pt x="43" y="4"/>
                    <a:pt x="43" y="3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2" y="1"/>
                    <a:pt x="41" y="0"/>
                    <a:pt x="39" y="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" y="12"/>
                    <a:pt x="0" y="14"/>
                    <a:pt x="0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65"/>
            <p:cNvSpPr/>
            <p:nvPr/>
          </p:nvSpPr>
          <p:spPr bwMode="auto">
            <a:xfrm>
              <a:off x="7672389" y="1209676"/>
              <a:ext cx="165100" cy="63500"/>
            </a:xfrm>
            <a:custGeom>
              <a:avLst/>
              <a:gdLst>
                <a:gd name="T0" fmla="*/ 1 w 44"/>
                <a:gd name="T1" fmla="*/ 14 h 17"/>
                <a:gd name="T2" fmla="*/ 5 w 44"/>
                <a:gd name="T3" fmla="*/ 16 h 17"/>
                <a:gd name="T4" fmla="*/ 41 w 44"/>
                <a:gd name="T5" fmla="*/ 5 h 17"/>
                <a:gd name="T6" fmla="*/ 43 w 44"/>
                <a:gd name="T7" fmla="*/ 2 h 17"/>
                <a:gd name="T8" fmla="*/ 43 w 44"/>
                <a:gd name="T9" fmla="*/ 2 h 17"/>
                <a:gd name="T10" fmla="*/ 39 w 44"/>
                <a:gd name="T11" fmla="*/ 0 h 17"/>
                <a:gd name="T12" fmla="*/ 3 w 44"/>
                <a:gd name="T13" fmla="*/ 11 h 17"/>
                <a:gd name="T14" fmla="*/ 1 w 44"/>
                <a:gd name="T15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7">
                  <a:moveTo>
                    <a:pt x="1" y="14"/>
                  </a:moveTo>
                  <a:cubicBezTo>
                    <a:pt x="1" y="16"/>
                    <a:pt x="3" y="17"/>
                    <a:pt x="5" y="1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4" y="3"/>
                    <a:pt x="43" y="2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1"/>
                    <a:pt x="41" y="0"/>
                    <a:pt x="39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2"/>
                    <a:pt x="0" y="13"/>
                    <a:pt x="1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66"/>
            <p:cNvSpPr/>
            <p:nvPr/>
          </p:nvSpPr>
          <p:spPr bwMode="auto">
            <a:xfrm>
              <a:off x="7688264" y="1250951"/>
              <a:ext cx="160338" cy="63500"/>
            </a:xfrm>
            <a:custGeom>
              <a:avLst/>
              <a:gdLst>
                <a:gd name="T0" fmla="*/ 0 w 43"/>
                <a:gd name="T1" fmla="*/ 15 h 17"/>
                <a:gd name="T2" fmla="*/ 4 w 43"/>
                <a:gd name="T3" fmla="*/ 16 h 17"/>
                <a:gd name="T4" fmla="*/ 40 w 43"/>
                <a:gd name="T5" fmla="*/ 6 h 17"/>
                <a:gd name="T6" fmla="*/ 43 w 43"/>
                <a:gd name="T7" fmla="*/ 2 h 17"/>
                <a:gd name="T8" fmla="*/ 43 w 43"/>
                <a:gd name="T9" fmla="*/ 2 h 17"/>
                <a:gd name="T10" fmla="*/ 39 w 43"/>
                <a:gd name="T11" fmla="*/ 1 h 17"/>
                <a:gd name="T12" fmla="*/ 2 w 43"/>
                <a:gd name="T13" fmla="*/ 11 h 17"/>
                <a:gd name="T14" fmla="*/ 0 w 43"/>
                <a:gd name="T1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7">
                  <a:moveTo>
                    <a:pt x="0" y="15"/>
                  </a:moveTo>
                  <a:cubicBezTo>
                    <a:pt x="1" y="16"/>
                    <a:pt x="2" y="17"/>
                    <a:pt x="4" y="1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2" y="5"/>
                    <a:pt x="43" y="4"/>
                    <a:pt x="43" y="2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2" y="1"/>
                    <a:pt x="41" y="0"/>
                    <a:pt x="39" y="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2"/>
                    <a:pt x="0" y="13"/>
                    <a:pt x="0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67"/>
            <p:cNvSpPr/>
            <p:nvPr/>
          </p:nvSpPr>
          <p:spPr bwMode="auto">
            <a:xfrm>
              <a:off x="7699376" y="1295401"/>
              <a:ext cx="160338" cy="60325"/>
            </a:xfrm>
            <a:custGeom>
              <a:avLst/>
              <a:gdLst>
                <a:gd name="T0" fmla="*/ 1 w 43"/>
                <a:gd name="T1" fmla="*/ 14 h 16"/>
                <a:gd name="T2" fmla="*/ 4 w 43"/>
                <a:gd name="T3" fmla="*/ 16 h 16"/>
                <a:gd name="T4" fmla="*/ 41 w 43"/>
                <a:gd name="T5" fmla="*/ 5 h 16"/>
                <a:gd name="T6" fmla="*/ 43 w 43"/>
                <a:gd name="T7" fmla="*/ 2 h 16"/>
                <a:gd name="T8" fmla="*/ 43 w 43"/>
                <a:gd name="T9" fmla="*/ 2 h 16"/>
                <a:gd name="T10" fmla="*/ 39 w 43"/>
                <a:gd name="T11" fmla="*/ 0 h 16"/>
                <a:gd name="T12" fmla="*/ 3 w 43"/>
                <a:gd name="T13" fmla="*/ 11 h 16"/>
                <a:gd name="T14" fmla="*/ 1 w 43"/>
                <a:gd name="T15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6">
                  <a:moveTo>
                    <a:pt x="1" y="14"/>
                  </a:moveTo>
                  <a:cubicBezTo>
                    <a:pt x="1" y="16"/>
                    <a:pt x="3" y="16"/>
                    <a:pt x="4" y="1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2" y="4"/>
                    <a:pt x="43" y="3"/>
                    <a:pt x="43" y="2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0"/>
                    <a:pt x="41" y="0"/>
                    <a:pt x="39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" y="11"/>
                    <a:pt x="0" y="13"/>
                    <a:pt x="1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68"/>
            <p:cNvSpPr/>
            <p:nvPr/>
          </p:nvSpPr>
          <p:spPr bwMode="auto">
            <a:xfrm>
              <a:off x="8466139" y="833438"/>
              <a:ext cx="30163" cy="63500"/>
            </a:xfrm>
            <a:custGeom>
              <a:avLst/>
              <a:gdLst>
                <a:gd name="T0" fmla="*/ 4 w 8"/>
                <a:gd name="T1" fmla="*/ 15 h 17"/>
                <a:gd name="T2" fmla="*/ 6 w 8"/>
                <a:gd name="T3" fmla="*/ 16 h 17"/>
                <a:gd name="T4" fmla="*/ 6 w 8"/>
                <a:gd name="T5" fmla="*/ 16 h 17"/>
                <a:gd name="T6" fmla="*/ 8 w 8"/>
                <a:gd name="T7" fmla="*/ 14 h 17"/>
                <a:gd name="T8" fmla="*/ 4 w 8"/>
                <a:gd name="T9" fmla="*/ 2 h 17"/>
                <a:gd name="T10" fmla="*/ 2 w 8"/>
                <a:gd name="T11" fmla="*/ 0 h 17"/>
                <a:gd name="T12" fmla="*/ 2 w 8"/>
                <a:gd name="T13" fmla="*/ 0 h 17"/>
                <a:gd name="T14" fmla="*/ 0 w 8"/>
                <a:gd name="T15" fmla="*/ 3 h 17"/>
                <a:gd name="T16" fmla="*/ 4 w 8"/>
                <a:gd name="T1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7">
                  <a:moveTo>
                    <a:pt x="4" y="15"/>
                  </a:moveTo>
                  <a:cubicBezTo>
                    <a:pt x="4" y="16"/>
                    <a:pt x="5" y="17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7" y="16"/>
                    <a:pt x="8" y="15"/>
                    <a:pt x="8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2"/>
                    <a:pt x="0" y="3"/>
                  </a:cubicBez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69"/>
            <p:cNvSpPr/>
            <p:nvPr/>
          </p:nvSpPr>
          <p:spPr bwMode="auto">
            <a:xfrm>
              <a:off x="8513764" y="889001"/>
              <a:ext cx="76200" cy="225425"/>
            </a:xfrm>
            <a:custGeom>
              <a:avLst/>
              <a:gdLst>
                <a:gd name="T0" fmla="*/ 5 w 48"/>
                <a:gd name="T1" fmla="*/ 0 h 142"/>
                <a:gd name="T2" fmla="*/ 0 w 48"/>
                <a:gd name="T3" fmla="*/ 3 h 142"/>
                <a:gd name="T4" fmla="*/ 41 w 48"/>
                <a:gd name="T5" fmla="*/ 142 h 142"/>
                <a:gd name="T6" fmla="*/ 48 w 48"/>
                <a:gd name="T7" fmla="*/ 142 h 142"/>
                <a:gd name="T8" fmla="*/ 5 w 48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42">
                  <a:moveTo>
                    <a:pt x="5" y="0"/>
                  </a:moveTo>
                  <a:lnTo>
                    <a:pt x="0" y="3"/>
                  </a:lnTo>
                  <a:lnTo>
                    <a:pt x="41" y="142"/>
                  </a:lnTo>
                  <a:lnTo>
                    <a:pt x="48" y="14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DE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70"/>
            <p:cNvSpPr/>
            <p:nvPr/>
          </p:nvSpPr>
          <p:spPr bwMode="auto">
            <a:xfrm>
              <a:off x="7631114" y="2276476"/>
              <a:ext cx="123825" cy="49213"/>
            </a:xfrm>
            <a:custGeom>
              <a:avLst/>
              <a:gdLst>
                <a:gd name="T0" fmla="*/ 31 w 33"/>
                <a:gd name="T1" fmla="*/ 4 h 13"/>
                <a:gd name="T2" fmla="*/ 33 w 33"/>
                <a:gd name="T3" fmla="*/ 1 h 13"/>
                <a:gd name="T4" fmla="*/ 33 w 33"/>
                <a:gd name="T5" fmla="*/ 1 h 13"/>
                <a:gd name="T6" fmla="*/ 30 w 33"/>
                <a:gd name="T7" fmla="*/ 0 h 13"/>
                <a:gd name="T8" fmla="*/ 2 w 33"/>
                <a:gd name="T9" fmla="*/ 8 h 13"/>
                <a:gd name="T10" fmla="*/ 0 w 33"/>
                <a:gd name="T11" fmla="*/ 11 h 13"/>
                <a:gd name="T12" fmla="*/ 0 w 33"/>
                <a:gd name="T13" fmla="*/ 11 h 13"/>
                <a:gd name="T14" fmla="*/ 4 w 33"/>
                <a:gd name="T15" fmla="*/ 12 h 13"/>
                <a:gd name="T16" fmla="*/ 31 w 33"/>
                <a:gd name="T17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3">
                  <a:moveTo>
                    <a:pt x="31" y="4"/>
                  </a:moveTo>
                  <a:cubicBezTo>
                    <a:pt x="32" y="4"/>
                    <a:pt x="33" y="3"/>
                    <a:pt x="33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0"/>
                    <a:pt x="31" y="0"/>
                    <a:pt x="30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9"/>
                    <a:pt x="0" y="10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2"/>
                    <a:pt x="2" y="13"/>
                    <a:pt x="4" y="12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71"/>
            <p:cNvSpPr/>
            <p:nvPr/>
          </p:nvSpPr>
          <p:spPr bwMode="auto">
            <a:xfrm>
              <a:off x="7634289" y="2284413"/>
              <a:ext cx="120650" cy="77788"/>
            </a:xfrm>
            <a:custGeom>
              <a:avLst/>
              <a:gdLst>
                <a:gd name="T0" fmla="*/ 76 w 76"/>
                <a:gd name="T1" fmla="*/ 33 h 49"/>
                <a:gd name="T2" fmla="*/ 71 w 76"/>
                <a:gd name="T3" fmla="*/ 0 h 49"/>
                <a:gd name="T4" fmla="*/ 0 w 76"/>
                <a:gd name="T5" fmla="*/ 21 h 49"/>
                <a:gd name="T6" fmla="*/ 17 w 76"/>
                <a:gd name="T7" fmla="*/ 49 h 49"/>
                <a:gd name="T8" fmla="*/ 76 w 76"/>
                <a:gd name="T9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49">
                  <a:moveTo>
                    <a:pt x="76" y="33"/>
                  </a:moveTo>
                  <a:lnTo>
                    <a:pt x="71" y="0"/>
                  </a:lnTo>
                  <a:lnTo>
                    <a:pt x="0" y="21"/>
                  </a:lnTo>
                  <a:lnTo>
                    <a:pt x="17" y="49"/>
                  </a:lnTo>
                  <a:lnTo>
                    <a:pt x="76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72"/>
            <p:cNvSpPr/>
            <p:nvPr/>
          </p:nvSpPr>
          <p:spPr bwMode="auto">
            <a:xfrm>
              <a:off x="7658101" y="2328863"/>
              <a:ext cx="101600" cy="41275"/>
            </a:xfrm>
            <a:custGeom>
              <a:avLst/>
              <a:gdLst>
                <a:gd name="T0" fmla="*/ 25 w 27"/>
                <a:gd name="T1" fmla="*/ 5 h 11"/>
                <a:gd name="T2" fmla="*/ 27 w 27"/>
                <a:gd name="T3" fmla="*/ 2 h 11"/>
                <a:gd name="T4" fmla="*/ 27 w 27"/>
                <a:gd name="T5" fmla="*/ 2 h 11"/>
                <a:gd name="T6" fmla="*/ 24 w 27"/>
                <a:gd name="T7" fmla="*/ 1 h 11"/>
                <a:gd name="T8" fmla="*/ 2 w 27"/>
                <a:gd name="T9" fmla="*/ 7 h 11"/>
                <a:gd name="T10" fmla="*/ 1 w 27"/>
                <a:gd name="T11" fmla="*/ 10 h 11"/>
                <a:gd name="T12" fmla="*/ 1 w 27"/>
                <a:gd name="T13" fmla="*/ 10 h 11"/>
                <a:gd name="T14" fmla="*/ 3 w 27"/>
                <a:gd name="T15" fmla="*/ 11 h 11"/>
                <a:gd name="T16" fmla="*/ 25 w 27"/>
                <a:gd name="T17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">
                  <a:moveTo>
                    <a:pt x="25" y="5"/>
                  </a:moveTo>
                  <a:cubicBezTo>
                    <a:pt x="26" y="4"/>
                    <a:pt x="27" y="3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1"/>
                    <a:pt x="25" y="0"/>
                    <a:pt x="24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8"/>
                    <a:pt x="0" y="9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2" y="11"/>
                    <a:pt x="3" y="11"/>
                  </a:cubicBezTo>
                  <a:lnTo>
                    <a:pt x="2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73"/>
            <p:cNvSpPr/>
            <p:nvPr/>
          </p:nvSpPr>
          <p:spPr bwMode="auto">
            <a:xfrm>
              <a:off x="7515226" y="1028701"/>
              <a:ext cx="184150" cy="1262063"/>
            </a:xfrm>
            <a:custGeom>
              <a:avLst/>
              <a:gdLst>
                <a:gd name="T0" fmla="*/ 5 w 49"/>
                <a:gd name="T1" fmla="*/ 0 h 336"/>
                <a:gd name="T2" fmla="*/ 3 w 49"/>
                <a:gd name="T3" fmla="*/ 3 h 336"/>
                <a:gd name="T4" fmla="*/ 0 w 49"/>
                <a:gd name="T5" fmla="*/ 14 h 336"/>
                <a:gd name="T6" fmla="*/ 1 w 49"/>
                <a:gd name="T7" fmla="*/ 23 h 336"/>
                <a:gd name="T8" fmla="*/ 4 w 49"/>
                <a:gd name="T9" fmla="*/ 32 h 336"/>
                <a:gd name="T10" fmla="*/ 12 w 49"/>
                <a:gd name="T11" fmla="*/ 54 h 336"/>
                <a:gd name="T12" fmla="*/ 21 w 49"/>
                <a:gd name="T13" fmla="*/ 81 h 336"/>
                <a:gd name="T14" fmla="*/ 31 w 49"/>
                <a:gd name="T15" fmla="*/ 110 h 336"/>
                <a:gd name="T16" fmla="*/ 28 w 49"/>
                <a:gd name="T17" fmla="*/ 124 h 336"/>
                <a:gd name="T18" fmla="*/ 23 w 49"/>
                <a:gd name="T19" fmla="*/ 129 h 336"/>
                <a:gd name="T20" fmla="*/ 16 w 49"/>
                <a:gd name="T21" fmla="*/ 136 h 336"/>
                <a:gd name="T22" fmla="*/ 7 w 49"/>
                <a:gd name="T23" fmla="*/ 150 h 336"/>
                <a:gd name="T24" fmla="*/ 2 w 49"/>
                <a:gd name="T25" fmla="*/ 167 h 336"/>
                <a:gd name="T26" fmla="*/ 1 w 49"/>
                <a:gd name="T27" fmla="*/ 202 h 336"/>
                <a:gd name="T28" fmla="*/ 7 w 49"/>
                <a:gd name="T29" fmla="*/ 235 h 336"/>
                <a:gd name="T30" fmla="*/ 20 w 49"/>
                <a:gd name="T31" fmla="*/ 292 h 336"/>
                <a:gd name="T32" fmla="*/ 26 w 49"/>
                <a:gd name="T33" fmla="*/ 315 h 336"/>
                <a:gd name="T34" fmla="*/ 34 w 49"/>
                <a:gd name="T35" fmla="*/ 331 h 336"/>
                <a:gd name="T36" fmla="*/ 37 w 49"/>
                <a:gd name="T37" fmla="*/ 333 h 336"/>
                <a:gd name="T38" fmla="*/ 40 w 49"/>
                <a:gd name="T39" fmla="*/ 334 h 336"/>
                <a:gd name="T40" fmla="*/ 45 w 49"/>
                <a:gd name="T41" fmla="*/ 335 h 336"/>
                <a:gd name="T42" fmla="*/ 48 w 49"/>
                <a:gd name="T43" fmla="*/ 336 h 336"/>
                <a:gd name="T44" fmla="*/ 49 w 49"/>
                <a:gd name="T45" fmla="*/ 336 h 336"/>
                <a:gd name="T46" fmla="*/ 48 w 49"/>
                <a:gd name="T47" fmla="*/ 336 h 336"/>
                <a:gd name="T48" fmla="*/ 45 w 49"/>
                <a:gd name="T49" fmla="*/ 335 h 336"/>
                <a:gd name="T50" fmla="*/ 41 w 49"/>
                <a:gd name="T51" fmla="*/ 334 h 336"/>
                <a:gd name="T52" fmla="*/ 38 w 49"/>
                <a:gd name="T53" fmla="*/ 332 h 336"/>
                <a:gd name="T54" fmla="*/ 35 w 49"/>
                <a:gd name="T55" fmla="*/ 330 h 336"/>
                <a:gd name="T56" fmla="*/ 27 w 49"/>
                <a:gd name="T57" fmla="*/ 315 h 336"/>
                <a:gd name="T58" fmla="*/ 24 w 49"/>
                <a:gd name="T59" fmla="*/ 304 h 336"/>
                <a:gd name="T60" fmla="*/ 22 w 49"/>
                <a:gd name="T61" fmla="*/ 292 h 336"/>
                <a:gd name="T62" fmla="*/ 10 w 49"/>
                <a:gd name="T63" fmla="*/ 234 h 336"/>
                <a:gd name="T64" fmla="*/ 4 w 49"/>
                <a:gd name="T65" fmla="*/ 201 h 336"/>
                <a:gd name="T66" fmla="*/ 5 w 49"/>
                <a:gd name="T67" fmla="*/ 168 h 336"/>
                <a:gd name="T68" fmla="*/ 10 w 49"/>
                <a:gd name="T69" fmla="*/ 152 h 336"/>
                <a:gd name="T70" fmla="*/ 19 w 49"/>
                <a:gd name="T71" fmla="*/ 138 h 336"/>
                <a:gd name="T72" fmla="*/ 24 w 49"/>
                <a:gd name="T73" fmla="*/ 132 h 336"/>
                <a:gd name="T74" fmla="*/ 31 w 49"/>
                <a:gd name="T75" fmla="*/ 126 h 336"/>
                <a:gd name="T76" fmla="*/ 34 w 49"/>
                <a:gd name="T77" fmla="*/ 109 h 336"/>
                <a:gd name="T78" fmla="*/ 23 w 49"/>
                <a:gd name="T79" fmla="*/ 80 h 336"/>
                <a:gd name="T80" fmla="*/ 13 w 49"/>
                <a:gd name="T81" fmla="*/ 54 h 336"/>
                <a:gd name="T82" fmla="*/ 5 w 49"/>
                <a:gd name="T83" fmla="*/ 32 h 336"/>
                <a:gd name="T84" fmla="*/ 2 w 49"/>
                <a:gd name="T85" fmla="*/ 22 h 336"/>
                <a:gd name="T86" fmla="*/ 0 w 49"/>
                <a:gd name="T87" fmla="*/ 14 h 336"/>
                <a:gd name="T88" fmla="*/ 3 w 49"/>
                <a:gd name="T89" fmla="*/ 3 h 336"/>
                <a:gd name="T90" fmla="*/ 5 w 49"/>
                <a:gd name="T91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9" h="336">
                  <a:moveTo>
                    <a:pt x="5" y="0"/>
                  </a:moveTo>
                  <a:cubicBezTo>
                    <a:pt x="5" y="0"/>
                    <a:pt x="4" y="1"/>
                    <a:pt x="3" y="3"/>
                  </a:cubicBezTo>
                  <a:cubicBezTo>
                    <a:pt x="1" y="5"/>
                    <a:pt x="0" y="9"/>
                    <a:pt x="0" y="14"/>
                  </a:cubicBezTo>
                  <a:cubicBezTo>
                    <a:pt x="0" y="17"/>
                    <a:pt x="0" y="20"/>
                    <a:pt x="1" y="23"/>
                  </a:cubicBezTo>
                  <a:cubicBezTo>
                    <a:pt x="2" y="26"/>
                    <a:pt x="3" y="29"/>
                    <a:pt x="4" y="32"/>
                  </a:cubicBezTo>
                  <a:cubicBezTo>
                    <a:pt x="6" y="39"/>
                    <a:pt x="9" y="46"/>
                    <a:pt x="12" y="54"/>
                  </a:cubicBezTo>
                  <a:cubicBezTo>
                    <a:pt x="14" y="62"/>
                    <a:pt x="17" y="71"/>
                    <a:pt x="21" y="81"/>
                  </a:cubicBezTo>
                  <a:cubicBezTo>
                    <a:pt x="24" y="90"/>
                    <a:pt x="27" y="100"/>
                    <a:pt x="31" y="110"/>
                  </a:cubicBezTo>
                  <a:cubicBezTo>
                    <a:pt x="32" y="115"/>
                    <a:pt x="32" y="120"/>
                    <a:pt x="28" y="124"/>
                  </a:cubicBezTo>
                  <a:cubicBezTo>
                    <a:pt x="27" y="126"/>
                    <a:pt x="25" y="128"/>
                    <a:pt x="23" y="129"/>
                  </a:cubicBezTo>
                  <a:cubicBezTo>
                    <a:pt x="20" y="131"/>
                    <a:pt x="18" y="133"/>
                    <a:pt x="16" y="136"/>
                  </a:cubicBezTo>
                  <a:cubicBezTo>
                    <a:pt x="12" y="140"/>
                    <a:pt x="9" y="145"/>
                    <a:pt x="7" y="150"/>
                  </a:cubicBezTo>
                  <a:cubicBezTo>
                    <a:pt x="5" y="156"/>
                    <a:pt x="3" y="161"/>
                    <a:pt x="2" y="167"/>
                  </a:cubicBezTo>
                  <a:cubicBezTo>
                    <a:pt x="0" y="179"/>
                    <a:pt x="0" y="190"/>
                    <a:pt x="1" y="202"/>
                  </a:cubicBezTo>
                  <a:cubicBezTo>
                    <a:pt x="2" y="213"/>
                    <a:pt x="5" y="224"/>
                    <a:pt x="7" y="235"/>
                  </a:cubicBezTo>
                  <a:cubicBezTo>
                    <a:pt x="12" y="256"/>
                    <a:pt x="16" y="275"/>
                    <a:pt x="20" y="292"/>
                  </a:cubicBezTo>
                  <a:cubicBezTo>
                    <a:pt x="22" y="300"/>
                    <a:pt x="24" y="308"/>
                    <a:pt x="26" y="315"/>
                  </a:cubicBezTo>
                  <a:cubicBezTo>
                    <a:pt x="28" y="322"/>
                    <a:pt x="30" y="327"/>
                    <a:pt x="34" y="331"/>
                  </a:cubicBezTo>
                  <a:cubicBezTo>
                    <a:pt x="35" y="332"/>
                    <a:pt x="36" y="332"/>
                    <a:pt x="37" y="333"/>
                  </a:cubicBezTo>
                  <a:cubicBezTo>
                    <a:pt x="38" y="333"/>
                    <a:pt x="39" y="333"/>
                    <a:pt x="40" y="334"/>
                  </a:cubicBezTo>
                  <a:cubicBezTo>
                    <a:pt x="42" y="334"/>
                    <a:pt x="44" y="335"/>
                    <a:pt x="45" y="335"/>
                  </a:cubicBezTo>
                  <a:cubicBezTo>
                    <a:pt x="47" y="335"/>
                    <a:pt x="48" y="336"/>
                    <a:pt x="48" y="336"/>
                  </a:cubicBezTo>
                  <a:cubicBezTo>
                    <a:pt x="49" y="336"/>
                    <a:pt x="49" y="336"/>
                    <a:pt x="49" y="336"/>
                  </a:cubicBezTo>
                  <a:cubicBezTo>
                    <a:pt x="49" y="336"/>
                    <a:pt x="49" y="336"/>
                    <a:pt x="48" y="336"/>
                  </a:cubicBezTo>
                  <a:cubicBezTo>
                    <a:pt x="48" y="335"/>
                    <a:pt x="47" y="335"/>
                    <a:pt x="45" y="335"/>
                  </a:cubicBezTo>
                  <a:cubicBezTo>
                    <a:pt x="44" y="335"/>
                    <a:pt x="42" y="334"/>
                    <a:pt x="41" y="334"/>
                  </a:cubicBezTo>
                  <a:cubicBezTo>
                    <a:pt x="40" y="333"/>
                    <a:pt x="39" y="333"/>
                    <a:pt x="38" y="332"/>
                  </a:cubicBezTo>
                  <a:cubicBezTo>
                    <a:pt x="37" y="332"/>
                    <a:pt x="36" y="331"/>
                    <a:pt x="35" y="330"/>
                  </a:cubicBezTo>
                  <a:cubicBezTo>
                    <a:pt x="31" y="327"/>
                    <a:pt x="29" y="321"/>
                    <a:pt x="27" y="315"/>
                  </a:cubicBezTo>
                  <a:cubicBezTo>
                    <a:pt x="26" y="311"/>
                    <a:pt x="25" y="308"/>
                    <a:pt x="24" y="304"/>
                  </a:cubicBezTo>
                  <a:cubicBezTo>
                    <a:pt x="24" y="300"/>
                    <a:pt x="23" y="296"/>
                    <a:pt x="22" y="292"/>
                  </a:cubicBezTo>
                  <a:cubicBezTo>
                    <a:pt x="19" y="275"/>
                    <a:pt x="15" y="255"/>
                    <a:pt x="10" y="234"/>
                  </a:cubicBezTo>
                  <a:cubicBezTo>
                    <a:pt x="8" y="223"/>
                    <a:pt x="5" y="212"/>
                    <a:pt x="4" y="201"/>
                  </a:cubicBezTo>
                  <a:cubicBezTo>
                    <a:pt x="3" y="190"/>
                    <a:pt x="3" y="179"/>
                    <a:pt x="5" y="168"/>
                  </a:cubicBezTo>
                  <a:cubicBezTo>
                    <a:pt x="6" y="162"/>
                    <a:pt x="8" y="157"/>
                    <a:pt x="10" y="152"/>
                  </a:cubicBezTo>
                  <a:cubicBezTo>
                    <a:pt x="12" y="147"/>
                    <a:pt x="15" y="142"/>
                    <a:pt x="19" y="138"/>
                  </a:cubicBezTo>
                  <a:cubicBezTo>
                    <a:pt x="20" y="135"/>
                    <a:pt x="22" y="134"/>
                    <a:pt x="24" y="132"/>
                  </a:cubicBezTo>
                  <a:cubicBezTo>
                    <a:pt x="27" y="130"/>
                    <a:pt x="29" y="128"/>
                    <a:pt x="31" y="126"/>
                  </a:cubicBezTo>
                  <a:cubicBezTo>
                    <a:pt x="35" y="121"/>
                    <a:pt x="35" y="115"/>
                    <a:pt x="34" y="109"/>
                  </a:cubicBezTo>
                  <a:cubicBezTo>
                    <a:pt x="30" y="99"/>
                    <a:pt x="26" y="89"/>
                    <a:pt x="23" y="80"/>
                  </a:cubicBezTo>
                  <a:cubicBezTo>
                    <a:pt x="19" y="71"/>
                    <a:pt x="16" y="62"/>
                    <a:pt x="13" y="54"/>
                  </a:cubicBezTo>
                  <a:cubicBezTo>
                    <a:pt x="10" y="46"/>
                    <a:pt x="8" y="38"/>
                    <a:pt x="5" y="32"/>
                  </a:cubicBezTo>
                  <a:cubicBezTo>
                    <a:pt x="4" y="28"/>
                    <a:pt x="3" y="25"/>
                    <a:pt x="2" y="22"/>
                  </a:cubicBezTo>
                  <a:cubicBezTo>
                    <a:pt x="1" y="20"/>
                    <a:pt x="0" y="17"/>
                    <a:pt x="0" y="14"/>
                  </a:cubicBezTo>
                  <a:cubicBezTo>
                    <a:pt x="0" y="9"/>
                    <a:pt x="1" y="6"/>
                    <a:pt x="3" y="3"/>
                  </a:cubicBezTo>
                  <a:cubicBezTo>
                    <a:pt x="4" y="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74"/>
            <p:cNvSpPr/>
            <p:nvPr/>
          </p:nvSpPr>
          <p:spPr bwMode="auto">
            <a:xfrm>
              <a:off x="8304214" y="941388"/>
              <a:ext cx="60325" cy="131763"/>
            </a:xfrm>
            <a:custGeom>
              <a:avLst/>
              <a:gdLst>
                <a:gd name="T0" fmla="*/ 9 w 16"/>
                <a:gd name="T1" fmla="*/ 32 h 35"/>
                <a:gd name="T2" fmla="*/ 13 w 16"/>
                <a:gd name="T3" fmla="*/ 34 h 35"/>
                <a:gd name="T4" fmla="*/ 13 w 16"/>
                <a:gd name="T5" fmla="*/ 34 h 35"/>
                <a:gd name="T6" fmla="*/ 15 w 16"/>
                <a:gd name="T7" fmla="*/ 30 h 35"/>
                <a:gd name="T8" fmla="*/ 7 w 16"/>
                <a:gd name="T9" fmla="*/ 3 h 35"/>
                <a:gd name="T10" fmla="*/ 3 w 16"/>
                <a:gd name="T11" fmla="*/ 0 h 35"/>
                <a:gd name="T12" fmla="*/ 3 w 16"/>
                <a:gd name="T13" fmla="*/ 0 h 35"/>
                <a:gd name="T14" fmla="*/ 1 w 16"/>
                <a:gd name="T15" fmla="*/ 5 h 35"/>
                <a:gd name="T16" fmla="*/ 9 w 16"/>
                <a:gd name="T17" fmla="*/ 3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5">
                  <a:moveTo>
                    <a:pt x="9" y="32"/>
                  </a:moveTo>
                  <a:cubicBezTo>
                    <a:pt x="9" y="34"/>
                    <a:pt x="11" y="35"/>
                    <a:pt x="13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5" y="34"/>
                    <a:pt x="16" y="32"/>
                    <a:pt x="15" y="3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5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0" y="3"/>
                    <a:pt x="1" y="5"/>
                  </a:cubicBezTo>
                  <a:lnTo>
                    <a:pt x="9" y="32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75"/>
            <p:cNvSpPr/>
            <p:nvPr/>
          </p:nvSpPr>
          <p:spPr bwMode="auto">
            <a:xfrm>
              <a:off x="8326439" y="1103313"/>
              <a:ext cx="60325" cy="60325"/>
            </a:xfrm>
            <a:custGeom>
              <a:avLst/>
              <a:gdLst>
                <a:gd name="T0" fmla="*/ 1 w 16"/>
                <a:gd name="T1" fmla="*/ 10 h 16"/>
                <a:gd name="T2" fmla="*/ 10 w 16"/>
                <a:gd name="T3" fmla="*/ 15 h 16"/>
                <a:gd name="T4" fmla="*/ 15 w 16"/>
                <a:gd name="T5" fmla="*/ 6 h 16"/>
                <a:gd name="T6" fmla="*/ 6 w 16"/>
                <a:gd name="T7" fmla="*/ 1 h 16"/>
                <a:gd name="T8" fmla="*/ 1 w 16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" y="10"/>
                  </a:moveTo>
                  <a:cubicBezTo>
                    <a:pt x="2" y="14"/>
                    <a:pt x="6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2" y="3"/>
                    <a:pt x="0" y="7"/>
                    <a:pt x="1" y="1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76"/>
            <p:cNvSpPr/>
            <p:nvPr/>
          </p:nvSpPr>
          <p:spPr bwMode="auto">
            <a:xfrm>
              <a:off x="6089651" y="5349876"/>
              <a:ext cx="346075" cy="319088"/>
            </a:xfrm>
            <a:custGeom>
              <a:avLst/>
              <a:gdLst>
                <a:gd name="T0" fmla="*/ 0 w 92"/>
                <a:gd name="T1" fmla="*/ 82 h 85"/>
                <a:gd name="T2" fmla="*/ 25 w 92"/>
                <a:gd name="T3" fmla="*/ 78 h 85"/>
                <a:gd name="T4" fmla="*/ 35 w 92"/>
                <a:gd name="T5" fmla="*/ 27 h 85"/>
                <a:gd name="T6" fmla="*/ 87 w 92"/>
                <a:gd name="T7" fmla="*/ 19 h 85"/>
                <a:gd name="T8" fmla="*/ 92 w 92"/>
                <a:gd name="T9" fmla="*/ 3 h 85"/>
                <a:gd name="T10" fmla="*/ 20 w 92"/>
                <a:gd name="T11" fmla="*/ 11 h 85"/>
                <a:gd name="T12" fmla="*/ 5 w 92"/>
                <a:gd name="T13" fmla="*/ 46 h 85"/>
                <a:gd name="T14" fmla="*/ 0 w 92"/>
                <a:gd name="T15" fmla="*/ 8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85">
                  <a:moveTo>
                    <a:pt x="0" y="82"/>
                  </a:moveTo>
                  <a:cubicBezTo>
                    <a:pt x="0" y="82"/>
                    <a:pt x="21" y="85"/>
                    <a:pt x="25" y="78"/>
                  </a:cubicBezTo>
                  <a:cubicBezTo>
                    <a:pt x="32" y="64"/>
                    <a:pt x="24" y="37"/>
                    <a:pt x="35" y="27"/>
                  </a:cubicBezTo>
                  <a:cubicBezTo>
                    <a:pt x="46" y="18"/>
                    <a:pt x="81" y="25"/>
                    <a:pt x="87" y="19"/>
                  </a:cubicBezTo>
                  <a:cubicBezTo>
                    <a:pt x="92" y="13"/>
                    <a:pt x="92" y="3"/>
                    <a:pt x="92" y="3"/>
                  </a:cubicBezTo>
                  <a:cubicBezTo>
                    <a:pt x="92" y="3"/>
                    <a:pt x="30" y="0"/>
                    <a:pt x="20" y="11"/>
                  </a:cubicBezTo>
                  <a:cubicBezTo>
                    <a:pt x="10" y="21"/>
                    <a:pt x="6" y="27"/>
                    <a:pt x="5" y="46"/>
                  </a:cubicBezTo>
                  <a:cubicBezTo>
                    <a:pt x="3" y="65"/>
                    <a:pt x="0" y="82"/>
                    <a:pt x="0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77"/>
            <p:cNvSpPr/>
            <p:nvPr/>
          </p:nvSpPr>
          <p:spPr bwMode="auto">
            <a:xfrm>
              <a:off x="5718176" y="5008563"/>
              <a:ext cx="579438" cy="1228725"/>
            </a:xfrm>
            <a:custGeom>
              <a:avLst/>
              <a:gdLst>
                <a:gd name="T0" fmla="*/ 47 w 154"/>
                <a:gd name="T1" fmla="*/ 15 h 327"/>
                <a:gd name="T2" fmla="*/ 35 w 154"/>
                <a:gd name="T3" fmla="*/ 35 h 327"/>
                <a:gd name="T4" fmla="*/ 0 w 154"/>
                <a:gd name="T5" fmla="*/ 228 h 327"/>
                <a:gd name="T6" fmla="*/ 14 w 154"/>
                <a:gd name="T7" fmla="*/ 307 h 327"/>
                <a:gd name="T8" fmla="*/ 26 w 154"/>
                <a:gd name="T9" fmla="*/ 321 h 327"/>
                <a:gd name="T10" fmla="*/ 57 w 154"/>
                <a:gd name="T11" fmla="*/ 320 h 327"/>
                <a:gd name="T12" fmla="*/ 81 w 154"/>
                <a:gd name="T13" fmla="*/ 308 h 327"/>
                <a:gd name="T14" fmla="*/ 71 w 154"/>
                <a:gd name="T15" fmla="*/ 285 h 327"/>
                <a:gd name="T16" fmla="*/ 85 w 154"/>
                <a:gd name="T17" fmla="*/ 183 h 327"/>
                <a:gd name="T18" fmla="*/ 99 w 154"/>
                <a:gd name="T19" fmla="*/ 173 h 327"/>
                <a:gd name="T20" fmla="*/ 132 w 154"/>
                <a:gd name="T21" fmla="*/ 101 h 327"/>
                <a:gd name="T22" fmla="*/ 153 w 154"/>
                <a:gd name="T23" fmla="*/ 83 h 327"/>
                <a:gd name="T24" fmla="*/ 47 w 154"/>
                <a:gd name="T25" fmla="*/ 15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327">
                  <a:moveTo>
                    <a:pt x="47" y="15"/>
                  </a:moveTo>
                  <a:cubicBezTo>
                    <a:pt x="47" y="30"/>
                    <a:pt x="38" y="28"/>
                    <a:pt x="35" y="35"/>
                  </a:cubicBezTo>
                  <a:cubicBezTo>
                    <a:pt x="29" y="49"/>
                    <a:pt x="0" y="176"/>
                    <a:pt x="0" y="228"/>
                  </a:cubicBezTo>
                  <a:cubicBezTo>
                    <a:pt x="0" y="280"/>
                    <a:pt x="6" y="306"/>
                    <a:pt x="14" y="307"/>
                  </a:cubicBezTo>
                  <a:cubicBezTo>
                    <a:pt x="22" y="307"/>
                    <a:pt x="26" y="321"/>
                    <a:pt x="26" y="321"/>
                  </a:cubicBezTo>
                  <a:cubicBezTo>
                    <a:pt x="26" y="321"/>
                    <a:pt x="56" y="327"/>
                    <a:pt x="57" y="320"/>
                  </a:cubicBezTo>
                  <a:cubicBezTo>
                    <a:pt x="57" y="314"/>
                    <a:pt x="78" y="315"/>
                    <a:pt x="81" y="308"/>
                  </a:cubicBezTo>
                  <a:cubicBezTo>
                    <a:pt x="84" y="301"/>
                    <a:pt x="71" y="297"/>
                    <a:pt x="71" y="285"/>
                  </a:cubicBezTo>
                  <a:cubicBezTo>
                    <a:pt x="70" y="272"/>
                    <a:pt x="79" y="194"/>
                    <a:pt x="85" y="183"/>
                  </a:cubicBezTo>
                  <a:cubicBezTo>
                    <a:pt x="91" y="171"/>
                    <a:pt x="99" y="173"/>
                    <a:pt x="99" y="173"/>
                  </a:cubicBezTo>
                  <a:cubicBezTo>
                    <a:pt x="99" y="173"/>
                    <a:pt x="111" y="105"/>
                    <a:pt x="132" y="101"/>
                  </a:cubicBezTo>
                  <a:cubicBezTo>
                    <a:pt x="154" y="97"/>
                    <a:pt x="153" y="83"/>
                    <a:pt x="153" y="83"/>
                  </a:cubicBezTo>
                  <a:cubicBezTo>
                    <a:pt x="153" y="83"/>
                    <a:pt x="46" y="0"/>
                    <a:pt x="47" y="15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78"/>
            <p:cNvSpPr/>
            <p:nvPr/>
          </p:nvSpPr>
          <p:spPr bwMode="auto">
            <a:xfrm>
              <a:off x="7229476" y="4967288"/>
              <a:ext cx="112713" cy="258763"/>
            </a:xfrm>
            <a:custGeom>
              <a:avLst/>
              <a:gdLst>
                <a:gd name="T0" fmla="*/ 71 w 71"/>
                <a:gd name="T1" fmla="*/ 161 h 163"/>
                <a:gd name="T2" fmla="*/ 4 w 71"/>
                <a:gd name="T3" fmla="*/ 163 h 163"/>
                <a:gd name="T4" fmla="*/ 0 w 71"/>
                <a:gd name="T5" fmla="*/ 2 h 163"/>
                <a:gd name="T6" fmla="*/ 66 w 71"/>
                <a:gd name="T7" fmla="*/ 0 h 163"/>
                <a:gd name="T8" fmla="*/ 71 w 71"/>
                <a:gd name="T9" fmla="*/ 16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63">
                  <a:moveTo>
                    <a:pt x="71" y="161"/>
                  </a:moveTo>
                  <a:lnTo>
                    <a:pt x="4" y="163"/>
                  </a:lnTo>
                  <a:lnTo>
                    <a:pt x="0" y="2"/>
                  </a:lnTo>
                  <a:lnTo>
                    <a:pt x="66" y="0"/>
                  </a:lnTo>
                  <a:lnTo>
                    <a:pt x="71" y="1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79"/>
            <p:cNvSpPr/>
            <p:nvPr/>
          </p:nvSpPr>
          <p:spPr bwMode="auto">
            <a:xfrm>
              <a:off x="7135814" y="5237163"/>
              <a:ext cx="96838" cy="101600"/>
            </a:xfrm>
            <a:custGeom>
              <a:avLst/>
              <a:gdLst>
                <a:gd name="T0" fmla="*/ 2 w 61"/>
                <a:gd name="T1" fmla="*/ 64 h 64"/>
                <a:gd name="T2" fmla="*/ 61 w 61"/>
                <a:gd name="T3" fmla="*/ 64 h 64"/>
                <a:gd name="T4" fmla="*/ 61 w 61"/>
                <a:gd name="T5" fmla="*/ 0 h 64"/>
                <a:gd name="T6" fmla="*/ 0 w 61"/>
                <a:gd name="T7" fmla="*/ 3 h 64"/>
                <a:gd name="T8" fmla="*/ 2 w 61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4">
                  <a:moveTo>
                    <a:pt x="2" y="64"/>
                  </a:moveTo>
                  <a:lnTo>
                    <a:pt x="61" y="64"/>
                  </a:lnTo>
                  <a:lnTo>
                    <a:pt x="61" y="0"/>
                  </a:lnTo>
                  <a:lnTo>
                    <a:pt x="0" y="3"/>
                  </a:lnTo>
                  <a:lnTo>
                    <a:pt x="2" y="64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80"/>
            <p:cNvSpPr/>
            <p:nvPr/>
          </p:nvSpPr>
          <p:spPr bwMode="auto">
            <a:xfrm>
              <a:off x="7545389" y="5053013"/>
              <a:ext cx="939800" cy="52388"/>
            </a:xfrm>
            <a:custGeom>
              <a:avLst/>
              <a:gdLst>
                <a:gd name="T0" fmla="*/ 0 w 250"/>
                <a:gd name="T1" fmla="*/ 11 h 14"/>
                <a:gd name="T2" fmla="*/ 4 w 250"/>
                <a:gd name="T3" fmla="*/ 14 h 14"/>
                <a:gd name="T4" fmla="*/ 247 w 250"/>
                <a:gd name="T5" fmla="*/ 8 h 14"/>
                <a:gd name="T6" fmla="*/ 250 w 250"/>
                <a:gd name="T7" fmla="*/ 4 h 14"/>
                <a:gd name="T8" fmla="*/ 250 w 250"/>
                <a:gd name="T9" fmla="*/ 4 h 14"/>
                <a:gd name="T10" fmla="*/ 247 w 250"/>
                <a:gd name="T11" fmla="*/ 0 h 14"/>
                <a:gd name="T12" fmla="*/ 4 w 250"/>
                <a:gd name="T13" fmla="*/ 7 h 14"/>
                <a:gd name="T14" fmla="*/ 0 w 250"/>
                <a:gd name="T1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14">
                  <a:moveTo>
                    <a:pt x="0" y="11"/>
                  </a:moveTo>
                  <a:cubicBezTo>
                    <a:pt x="0" y="13"/>
                    <a:pt x="2" y="14"/>
                    <a:pt x="4" y="14"/>
                  </a:cubicBezTo>
                  <a:cubicBezTo>
                    <a:pt x="247" y="8"/>
                    <a:pt x="247" y="8"/>
                    <a:pt x="247" y="8"/>
                  </a:cubicBezTo>
                  <a:cubicBezTo>
                    <a:pt x="249" y="7"/>
                    <a:pt x="250" y="6"/>
                    <a:pt x="250" y="4"/>
                  </a:cubicBezTo>
                  <a:cubicBezTo>
                    <a:pt x="250" y="4"/>
                    <a:pt x="250" y="4"/>
                    <a:pt x="250" y="4"/>
                  </a:cubicBezTo>
                  <a:cubicBezTo>
                    <a:pt x="250" y="2"/>
                    <a:pt x="249" y="0"/>
                    <a:pt x="247" y="0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9"/>
                    <a:pt x="0" y="11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81"/>
            <p:cNvSpPr/>
            <p:nvPr/>
          </p:nvSpPr>
          <p:spPr bwMode="auto">
            <a:xfrm>
              <a:off x="7650164" y="5019676"/>
              <a:ext cx="115888" cy="142875"/>
            </a:xfrm>
            <a:custGeom>
              <a:avLst/>
              <a:gdLst>
                <a:gd name="T0" fmla="*/ 2 w 73"/>
                <a:gd name="T1" fmla="*/ 90 h 90"/>
                <a:gd name="T2" fmla="*/ 73 w 73"/>
                <a:gd name="T3" fmla="*/ 57 h 90"/>
                <a:gd name="T4" fmla="*/ 71 w 73"/>
                <a:gd name="T5" fmla="*/ 28 h 90"/>
                <a:gd name="T6" fmla="*/ 0 w 73"/>
                <a:gd name="T7" fmla="*/ 0 h 90"/>
                <a:gd name="T8" fmla="*/ 2 w 73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90">
                  <a:moveTo>
                    <a:pt x="2" y="90"/>
                  </a:moveTo>
                  <a:lnTo>
                    <a:pt x="73" y="57"/>
                  </a:lnTo>
                  <a:lnTo>
                    <a:pt x="71" y="28"/>
                  </a:lnTo>
                  <a:lnTo>
                    <a:pt x="0" y="0"/>
                  </a:lnTo>
                  <a:lnTo>
                    <a:pt x="2" y="90"/>
                  </a:lnTo>
                  <a:close/>
                </a:path>
              </a:pathLst>
            </a:custGeom>
            <a:solidFill>
              <a:srgbClr val="F1F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82"/>
            <p:cNvSpPr/>
            <p:nvPr/>
          </p:nvSpPr>
          <p:spPr bwMode="auto">
            <a:xfrm>
              <a:off x="7100889" y="4945063"/>
              <a:ext cx="180975" cy="307975"/>
            </a:xfrm>
            <a:custGeom>
              <a:avLst/>
              <a:gdLst>
                <a:gd name="T0" fmla="*/ 5 w 114"/>
                <a:gd name="T1" fmla="*/ 194 h 194"/>
                <a:gd name="T2" fmla="*/ 114 w 114"/>
                <a:gd name="T3" fmla="*/ 189 h 194"/>
                <a:gd name="T4" fmla="*/ 109 w 114"/>
                <a:gd name="T5" fmla="*/ 0 h 194"/>
                <a:gd name="T6" fmla="*/ 0 w 114"/>
                <a:gd name="T7" fmla="*/ 2 h 194"/>
                <a:gd name="T8" fmla="*/ 5 w 114"/>
                <a:gd name="T9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94">
                  <a:moveTo>
                    <a:pt x="5" y="194"/>
                  </a:moveTo>
                  <a:lnTo>
                    <a:pt x="114" y="189"/>
                  </a:lnTo>
                  <a:lnTo>
                    <a:pt x="109" y="0"/>
                  </a:lnTo>
                  <a:lnTo>
                    <a:pt x="0" y="2"/>
                  </a:lnTo>
                  <a:lnTo>
                    <a:pt x="5" y="194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83"/>
            <p:cNvSpPr/>
            <p:nvPr/>
          </p:nvSpPr>
          <p:spPr bwMode="auto">
            <a:xfrm>
              <a:off x="7315201" y="4956176"/>
              <a:ext cx="203200" cy="280988"/>
            </a:xfrm>
            <a:custGeom>
              <a:avLst/>
              <a:gdLst>
                <a:gd name="T0" fmla="*/ 5 w 128"/>
                <a:gd name="T1" fmla="*/ 177 h 177"/>
                <a:gd name="T2" fmla="*/ 128 w 128"/>
                <a:gd name="T3" fmla="*/ 172 h 177"/>
                <a:gd name="T4" fmla="*/ 123 w 128"/>
                <a:gd name="T5" fmla="*/ 0 h 177"/>
                <a:gd name="T6" fmla="*/ 0 w 128"/>
                <a:gd name="T7" fmla="*/ 4 h 177"/>
                <a:gd name="T8" fmla="*/ 5 w 128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77">
                  <a:moveTo>
                    <a:pt x="5" y="177"/>
                  </a:moveTo>
                  <a:lnTo>
                    <a:pt x="128" y="172"/>
                  </a:lnTo>
                  <a:lnTo>
                    <a:pt x="123" y="0"/>
                  </a:lnTo>
                  <a:lnTo>
                    <a:pt x="0" y="4"/>
                  </a:lnTo>
                  <a:lnTo>
                    <a:pt x="5" y="177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84"/>
            <p:cNvSpPr/>
            <p:nvPr/>
          </p:nvSpPr>
          <p:spPr bwMode="auto">
            <a:xfrm>
              <a:off x="7348539" y="4997451"/>
              <a:ext cx="109538" cy="22225"/>
            </a:xfrm>
            <a:custGeom>
              <a:avLst/>
              <a:gdLst>
                <a:gd name="T0" fmla="*/ 0 w 29"/>
                <a:gd name="T1" fmla="*/ 4 h 6"/>
                <a:gd name="T2" fmla="*/ 2 w 29"/>
                <a:gd name="T3" fmla="*/ 6 h 6"/>
                <a:gd name="T4" fmla="*/ 27 w 29"/>
                <a:gd name="T5" fmla="*/ 5 h 6"/>
                <a:gd name="T6" fmla="*/ 29 w 29"/>
                <a:gd name="T7" fmla="*/ 3 h 6"/>
                <a:gd name="T8" fmla="*/ 29 w 29"/>
                <a:gd name="T9" fmla="*/ 3 h 6"/>
                <a:gd name="T10" fmla="*/ 26 w 29"/>
                <a:gd name="T11" fmla="*/ 0 h 6"/>
                <a:gd name="T12" fmla="*/ 2 w 29"/>
                <a:gd name="T13" fmla="*/ 1 h 6"/>
                <a:gd name="T14" fmla="*/ 0 w 29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6">
                  <a:moveTo>
                    <a:pt x="0" y="4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9" y="4"/>
                    <a:pt x="29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1"/>
                    <a:pt x="28" y="0"/>
                    <a:pt x="26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85"/>
            <p:cNvSpPr/>
            <p:nvPr/>
          </p:nvSpPr>
          <p:spPr bwMode="auto">
            <a:xfrm>
              <a:off x="7348539" y="5041901"/>
              <a:ext cx="109538" cy="22225"/>
            </a:xfrm>
            <a:custGeom>
              <a:avLst/>
              <a:gdLst>
                <a:gd name="T0" fmla="*/ 0 w 29"/>
                <a:gd name="T1" fmla="*/ 3 h 6"/>
                <a:gd name="T2" fmla="*/ 2 w 29"/>
                <a:gd name="T3" fmla="*/ 6 h 6"/>
                <a:gd name="T4" fmla="*/ 27 w 29"/>
                <a:gd name="T5" fmla="*/ 5 h 6"/>
                <a:gd name="T6" fmla="*/ 29 w 29"/>
                <a:gd name="T7" fmla="*/ 3 h 6"/>
                <a:gd name="T8" fmla="*/ 29 w 29"/>
                <a:gd name="T9" fmla="*/ 3 h 6"/>
                <a:gd name="T10" fmla="*/ 27 w 29"/>
                <a:gd name="T11" fmla="*/ 0 h 6"/>
                <a:gd name="T12" fmla="*/ 2 w 29"/>
                <a:gd name="T13" fmla="*/ 1 h 6"/>
                <a:gd name="T14" fmla="*/ 0 w 29"/>
                <a:gd name="T1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6">
                  <a:moveTo>
                    <a:pt x="0" y="3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9" y="4"/>
                    <a:pt x="29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86"/>
            <p:cNvSpPr/>
            <p:nvPr/>
          </p:nvSpPr>
          <p:spPr bwMode="auto">
            <a:xfrm>
              <a:off x="7353301" y="5086351"/>
              <a:ext cx="104775" cy="23813"/>
            </a:xfrm>
            <a:custGeom>
              <a:avLst/>
              <a:gdLst>
                <a:gd name="T0" fmla="*/ 0 w 28"/>
                <a:gd name="T1" fmla="*/ 3 h 6"/>
                <a:gd name="T2" fmla="*/ 2 w 28"/>
                <a:gd name="T3" fmla="*/ 6 h 6"/>
                <a:gd name="T4" fmla="*/ 26 w 28"/>
                <a:gd name="T5" fmla="*/ 5 h 6"/>
                <a:gd name="T6" fmla="*/ 28 w 28"/>
                <a:gd name="T7" fmla="*/ 3 h 6"/>
                <a:gd name="T8" fmla="*/ 28 w 28"/>
                <a:gd name="T9" fmla="*/ 3 h 6"/>
                <a:gd name="T10" fmla="*/ 26 w 28"/>
                <a:gd name="T11" fmla="*/ 0 h 6"/>
                <a:gd name="T12" fmla="*/ 2 w 28"/>
                <a:gd name="T13" fmla="*/ 1 h 6"/>
                <a:gd name="T14" fmla="*/ 0 w 28"/>
                <a:gd name="T1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6">
                  <a:moveTo>
                    <a:pt x="0" y="3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7" y="5"/>
                    <a:pt x="28" y="4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1"/>
                    <a:pt x="27" y="0"/>
                    <a:pt x="26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87"/>
            <p:cNvSpPr/>
            <p:nvPr/>
          </p:nvSpPr>
          <p:spPr bwMode="auto">
            <a:xfrm>
              <a:off x="7353301" y="5132388"/>
              <a:ext cx="109538" cy="22225"/>
            </a:xfrm>
            <a:custGeom>
              <a:avLst/>
              <a:gdLst>
                <a:gd name="T0" fmla="*/ 0 w 29"/>
                <a:gd name="T1" fmla="*/ 3 h 6"/>
                <a:gd name="T2" fmla="*/ 2 w 29"/>
                <a:gd name="T3" fmla="*/ 6 h 6"/>
                <a:gd name="T4" fmla="*/ 27 w 29"/>
                <a:gd name="T5" fmla="*/ 5 h 6"/>
                <a:gd name="T6" fmla="*/ 29 w 29"/>
                <a:gd name="T7" fmla="*/ 2 h 6"/>
                <a:gd name="T8" fmla="*/ 29 w 29"/>
                <a:gd name="T9" fmla="*/ 2 h 6"/>
                <a:gd name="T10" fmla="*/ 26 w 29"/>
                <a:gd name="T11" fmla="*/ 0 h 6"/>
                <a:gd name="T12" fmla="*/ 2 w 29"/>
                <a:gd name="T13" fmla="*/ 1 h 6"/>
                <a:gd name="T14" fmla="*/ 0 w 29"/>
                <a:gd name="T1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6">
                  <a:moveTo>
                    <a:pt x="0" y="3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9" y="4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8" y="0"/>
                    <a:pt x="26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88"/>
            <p:cNvSpPr/>
            <p:nvPr/>
          </p:nvSpPr>
          <p:spPr bwMode="auto">
            <a:xfrm>
              <a:off x="7353301" y="5176838"/>
              <a:ext cx="109538" cy="19050"/>
            </a:xfrm>
            <a:custGeom>
              <a:avLst/>
              <a:gdLst>
                <a:gd name="T0" fmla="*/ 0 w 29"/>
                <a:gd name="T1" fmla="*/ 3 h 5"/>
                <a:gd name="T2" fmla="*/ 2 w 29"/>
                <a:gd name="T3" fmla="*/ 5 h 5"/>
                <a:gd name="T4" fmla="*/ 27 w 29"/>
                <a:gd name="T5" fmla="*/ 5 h 5"/>
                <a:gd name="T6" fmla="*/ 29 w 29"/>
                <a:gd name="T7" fmla="*/ 2 h 5"/>
                <a:gd name="T8" fmla="*/ 29 w 29"/>
                <a:gd name="T9" fmla="*/ 2 h 5"/>
                <a:gd name="T10" fmla="*/ 27 w 29"/>
                <a:gd name="T11" fmla="*/ 0 h 5"/>
                <a:gd name="T12" fmla="*/ 2 w 29"/>
                <a:gd name="T13" fmla="*/ 0 h 5"/>
                <a:gd name="T14" fmla="*/ 0 w 2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5">
                  <a:moveTo>
                    <a:pt x="0" y="3"/>
                  </a:moveTo>
                  <a:cubicBezTo>
                    <a:pt x="0" y="4"/>
                    <a:pt x="1" y="5"/>
                    <a:pt x="2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9" y="4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89"/>
            <p:cNvSpPr/>
            <p:nvPr/>
          </p:nvSpPr>
          <p:spPr bwMode="auto">
            <a:xfrm>
              <a:off x="7131051" y="5330826"/>
              <a:ext cx="142875" cy="650875"/>
            </a:xfrm>
            <a:custGeom>
              <a:avLst/>
              <a:gdLst>
                <a:gd name="T0" fmla="*/ 1 w 38"/>
                <a:gd name="T1" fmla="*/ 164 h 173"/>
                <a:gd name="T2" fmla="*/ 20 w 38"/>
                <a:gd name="T3" fmla="*/ 173 h 173"/>
                <a:gd name="T4" fmla="*/ 38 w 38"/>
                <a:gd name="T5" fmla="*/ 163 h 173"/>
                <a:gd name="T6" fmla="*/ 32 w 38"/>
                <a:gd name="T7" fmla="*/ 83 h 173"/>
                <a:gd name="T8" fmla="*/ 28 w 38"/>
                <a:gd name="T9" fmla="*/ 0 h 173"/>
                <a:gd name="T10" fmla="*/ 1 w 38"/>
                <a:gd name="T11" fmla="*/ 1 h 173"/>
                <a:gd name="T12" fmla="*/ 2 w 38"/>
                <a:gd name="T13" fmla="*/ 85 h 173"/>
                <a:gd name="T14" fmla="*/ 1 w 38"/>
                <a:gd name="T15" fmla="*/ 16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73">
                  <a:moveTo>
                    <a:pt x="1" y="164"/>
                  </a:moveTo>
                  <a:cubicBezTo>
                    <a:pt x="1" y="164"/>
                    <a:pt x="5" y="173"/>
                    <a:pt x="20" y="173"/>
                  </a:cubicBezTo>
                  <a:cubicBezTo>
                    <a:pt x="34" y="173"/>
                    <a:pt x="38" y="163"/>
                    <a:pt x="38" y="163"/>
                  </a:cubicBezTo>
                  <a:cubicBezTo>
                    <a:pt x="38" y="163"/>
                    <a:pt x="35" y="106"/>
                    <a:pt x="32" y="83"/>
                  </a:cubicBezTo>
                  <a:cubicBezTo>
                    <a:pt x="29" y="58"/>
                    <a:pt x="28" y="0"/>
                    <a:pt x="28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3" y="69"/>
                    <a:pt x="2" y="85"/>
                  </a:cubicBezTo>
                  <a:cubicBezTo>
                    <a:pt x="0" y="99"/>
                    <a:pt x="1" y="164"/>
                    <a:pt x="1" y="164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90"/>
            <p:cNvSpPr/>
            <p:nvPr/>
          </p:nvSpPr>
          <p:spPr bwMode="auto">
            <a:xfrm>
              <a:off x="7207251" y="5341938"/>
              <a:ext cx="25400" cy="601663"/>
            </a:xfrm>
            <a:custGeom>
              <a:avLst/>
              <a:gdLst>
                <a:gd name="T0" fmla="*/ 4 w 7"/>
                <a:gd name="T1" fmla="*/ 158 h 160"/>
                <a:gd name="T2" fmla="*/ 5 w 7"/>
                <a:gd name="T3" fmla="*/ 160 h 160"/>
                <a:gd name="T4" fmla="*/ 5 w 7"/>
                <a:gd name="T5" fmla="*/ 160 h 160"/>
                <a:gd name="T6" fmla="*/ 7 w 7"/>
                <a:gd name="T7" fmla="*/ 158 h 160"/>
                <a:gd name="T8" fmla="*/ 2 w 7"/>
                <a:gd name="T9" fmla="*/ 2 h 160"/>
                <a:gd name="T10" fmla="*/ 1 w 7"/>
                <a:gd name="T11" fmla="*/ 0 h 160"/>
                <a:gd name="T12" fmla="*/ 1 w 7"/>
                <a:gd name="T13" fmla="*/ 0 h 160"/>
                <a:gd name="T14" fmla="*/ 0 w 7"/>
                <a:gd name="T15" fmla="*/ 2 h 160"/>
                <a:gd name="T16" fmla="*/ 4 w 7"/>
                <a:gd name="T17" fmla="*/ 15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160">
                  <a:moveTo>
                    <a:pt x="4" y="158"/>
                  </a:moveTo>
                  <a:cubicBezTo>
                    <a:pt x="4" y="159"/>
                    <a:pt x="5" y="160"/>
                    <a:pt x="5" y="160"/>
                  </a:cubicBezTo>
                  <a:cubicBezTo>
                    <a:pt x="5" y="160"/>
                    <a:pt x="5" y="160"/>
                    <a:pt x="5" y="160"/>
                  </a:cubicBezTo>
                  <a:cubicBezTo>
                    <a:pt x="6" y="160"/>
                    <a:pt x="7" y="159"/>
                    <a:pt x="7" y="158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lnTo>
                    <a:pt x="4" y="158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91"/>
            <p:cNvSpPr/>
            <p:nvPr/>
          </p:nvSpPr>
          <p:spPr bwMode="auto">
            <a:xfrm>
              <a:off x="7180264" y="5341938"/>
              <a:ext cx="30163" cy="601663"/>
            </a:xfrm>
            <a:custGeom>
              <a:avLst/>
              <a:gdLst>
                <a:gd name="T0" fmla="*/ 5 w 8"/>
                <a:gd name="T1" fmla="*/ 158 h 160"/>
                <a:gd name="T2" fmla="*/ 6 w 8"/>
                <a:gd name="T3" fmla="*/ 160 h 160"/>
                <a:gd name="T4" fmla="*/ 6 w 8"/>
                <a:gd name="T5" fmla="*/ 160 h 160"/>
                <a:gd name="T6" fmla="*/ 8 w 8"/>
                <a:gd name="T7" fmla="*/ 158 h 160"/>
                <a:gd name="T8" fmla="*/ 3 w 8"/>
                <a:gd name="T9" fmla="*/ 2 h 160"/>
                <a:gd name="T10" fmla="*/ 2 w 8"/>
                <a:gd name="T11" fmla="*/ 0 h 160"/>
                <a:gd name="T12" fmla="*/ 2 w 8"/>
                <a:gd name="T13" fmla="*/ 0 h 160"/>
                <a:gd name="T14" fmla="*/ 0 w 8"/>
                <a:gd name="T15" fmla="*/ 2 h 160"/>
                <a:gd name="T16" fmla="*/ 5 w 8"/>
                <a:gd name="T17" fmla="*/ 15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60">
                  <a:moveTo>
                    <a:pt x="5" y="158"/>
                  </a:moveTo>
                  <a:cubicBezTo>
                    <a:pt x="5" y="159"/>
                    <a:pt x="6" y="160"/>
                    <a:pt x="6" y="160"/>
                  </a:cubicBezTo>
                  <a:cubicBezTo>
                    <a:pt x="6" y="160"/>
                    <a:pt x="6" y="160"/>
                    <a:pt x="6" y="160"/>
                  </a:cubicBezTo>
                  <a:cubicBezTo>
                    <a:pt x="7" y="160"/>
                    <a:pt x="8" y="159"/>
                    <a:pt x="8" y="158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lnTo>
                    <a:pt x="5" y="158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92"/>
            <p:cNvSpPr/>
            <p:nvPr/>
          </p:nvSpPr>
          <p:spPr bwMode="auto">
            <a:xfrm>
              <a:off x="7158039" y="5341938"/>
              <a:ext cx="30163" cy="601663"/>
            </a:xfrm>
            <a:custGeom>
              <a:avLst/>
              <a:gdLst>
                <a:gd name="T0" fmla="*/ 5 w 8"/>
                <a:gd name="T1" fmla="*/ 158 h 160"/>
                <a:gd name="T2" fmla="*/ 6 w 8"/>
                <a:gd name="T3" fmla="*/ 160 h 160"/>
                <a:gd name="T4" fmla="*/ 6 w 8"/>
                <a:gd name="T5" fmla="*/ 160 h 160"/>
                <a:gd name="T6" fmla="*/ 8 w 8"/>
                <a:gd name="T7" fmla="*/ 158 h 160"/>
                <a:gd name="T8" fmla="*/ 3 w 8"/>
                <a:gd name="T9" fmla="*/ 2 h 160"/>
                <a:gd name="T10" fmla="*/ 2 w 8"/>
                <a:gd name="T11" fmla="*/ 0 h 160"/>
                <a:gd name="T12" fmla="*/ 2 w 8"/>
                <a:gd name="T13" fmla="*/ 0 h 160"/>
                <a:gd name="T14" fmla="*/ 0 w 8"/>
                <a:gd name="T15" fmla="*/ 2 h 160"/>
                <a:gd name="T16" fmla="*/ 5 w 8"/>
                <a:gd name="T17" fmla="*/ 15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60">
                  <a:moveTo>
                    <a:pt x="5" y="158"/>
                  </a:moveTo>
                  <a:cubicBezTo>
                    <a:pt x="5" y="159"/>
                    <a:pt x="5" y="160"/>
                    <a:pt x="6" y="160"/>
                  </a:cubicBezTo>
                  <a:cubicBezTo>
                    <a:pt x="6" y="160"/>
                    <a:pt x="6" y="160"/>
                    <a:pt x="6" y="160"/>
                  </a:cubicBezTo>
                  <a:cubicBezTo>
                    <a:pt x="7" y="160"/>
                    <a:pt x="8" y="159"/>
                    <a:pt x="8" y="158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lnTo>
                    <a:pt x="5" y="158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93"/>
            <p:cNvSpPr/>
            <p:nvPr/>
          </p:nvSpPr>
          <p:spPr bwMode="auto">
            <a:xfrm>
              <a:off x="7653339" y="5000626"/>
              <a:ext cx="34925" cy="180975"/>
            </a:xfrm>
            <a:custGeom>
              <a:avLst/>
              <a:gdLst>
                <a:gd name="T0" fmla="*/ 3 w 22"/>
                <a:gd name="T1" fmla="*/ 114 h 114"/>
                <a:gd name="T2" fmla="*/ 22 w 22"/>
                <a:gd name="T3" fmla="*/ 102 h 114"/>
                <a:gd name="T4" fmla="*/ 19 w 22"/>
                <a:gd name="T5" fmla="*/ 9 h 114"/>
                <a:gd name="T6" fmla="*/ 0 w 22"/>
                <a:gd name="T7" fmla="*/ 0 h 114"/>
                <a:gd name="T8" fmla="*/ 3 w 22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14">
                  <a:moveTo>
                    <a:pt x="3" y="114"/>
                  </a:moveTo>
                  <a:lnTo>
                    <a:pt x="22" y="102"/>
                  </a:lnTo>
                  <a:lnTo>
                    <a:pt x="19" y="9"/>
                  </a:lnTo>
                  <a:lnTo>
                    <a:pt x="0" y="0"/>
                  </a:lnTo>
                  <a:lnTo>
                    <a:pt x="3" y="114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94"/>
            <p:cNvSpPr/>
            <p:nvPr/>
          </p:nvSpPr>
          <p:spPr bwMode="auto">
            <a:xfrm>
              <a:off x="7548564" y="5000626"/>
              <a:ext cx="109538" cy="184150"/>
            </a:xfrm>
            <a:custGeom>
              <a:avLst/>
              <a:gdLst>
                <a:gd name="T0" fmla="*/ 69 w 69"/>
                <a:gd name="T1" fmla="*/ 114 h 116"/>
                <a:gd name="T2" fmla="*/ 2 w 69"/>
                <a:gd name="T3" fmla="*/ 116 h 116"/>
                <a:gd name="T4" fmla="*/ 0 w 69"/>
                <a:gd name="T5" fmla="*/ 2 h 116"/>
                <a:gd name="T6" fmla="*/ 66 w 69"/>
                <a:gd name="T7" fmla="*/ 0 h 116"/>
                <a:gd name="T8" fmla="*/ 69 w 69"/>
                <a:gd name="T9" fmla="*/ 11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6">
                  <a:moveTo>
                    <a:pt x="69" y="114"/>
                  </a:moveTo>
                  <a:lnTo>
                    <a:pt x="2" y="116"/>
                  </a:lnTo>
                  <a:lnTo>
                    <a:pt x="0" y="2"/>
                  </a:lnTo>
                  <a:lnTo>
                    <a:pt x="66" y="0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rgbClr val="E6E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Oval 95"/>
            <p:cNvSpPr>
              <a:spLocks noChangeArrowheads="1"/>
            </p:cNvSpPr>
            <p:nvPr/>
          </p:nvSpPr>
          <p:spPr bwMode="auto">
            <a:xfrm>
              <a:off x="7589839" y="5022851"/>
              <a:ext cx="30163" cy="30163"/>
            </a:xfrm>
            <a:prstGeom prst="ellipse">
              <a:avLst/>
            </a:prstGeom>
            <a:solidFill>
              <a:srgbClr val="E3E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96"/>
            <p:cNvSpPr/>
            <p:nvPr/>
          </p:nvSpPr>
          <p:spPr bwMode="auto">
            <a:xfrm>
              <a:off x="7589839" y="5124451"/>
              <a:ext cx="30163" cy="26988"/>
            </a:xfrm>
            <a:custGeom>
              <a:avLst/>
              <a:gdLst>
                <a:gd name="T0" fmla="*/ 0 w 8"/>
                <a:gd name="T1" fmla="*/ 4 h 7"/>
                <a:gd name="T2" fmla="*/ 4 w 8"/>
                <a:gd name="T3" fmla="*/ 7 h 7"/>
                <a:gd name="T4" fmla="*/ 8 w 8"/>
                <a:gd name="T5" fmla="*/ 3 h 7"/>
                <a:gd name="T6" fmla="*/ 4 w 8"/>
                <a:gd name="T7" fmla="*/ 0 h 7"/>
                <a:gd name="T8" fmla="*/ 0 w 8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cubicBezTo>
                    <a:pt x="0" y="6"/>
                    <a:pt x="2" y="7"/>
                    <a:pt x="4" y="7"/>
                  </a:cubicBezTo>
                  <a:cubicBezTo>
                    <a:pt x="6" y="7"/>
                    <a:pt x="8" y="5"/>
                    <a:pt x="8" y="3"/>
                  </a:cubicBezTo>
                  <a:cubicBezTo>
                    <a:pt x="8" y="1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E3E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97"/>
            <p:cNvSpPr/>
            <p:nvPr/>
          </p:nvSpPr>
          <p:spPr bwMode="auto">
            <a:xfrm>
              <a:off x="7510464" y="4956176"/>
              <a:ext cx="49213" cy="273050"/>
            </a:xfrm>
            <a:custGeom>
              <a:avLst/>
              <a:gdLst>
                <a:gd name="T0" fmla="*/ 31 w 31"/>
                <a:gd name="T1" fmla="*/ 158 h 172"/>
                <a:gd name="T2" fmla="*/ 5 w 31"/>
                <a:gd name="T3" fmla="*/ 172 h 172"/>
                <a:gd name="T4" fmla="*/ 0 w 31"/>
                <a:gd name="T5" fmla="*/ 0 h 172"/>
                <a:gd name="T6" fmla="*/ 26 w 31"/>
                <a:gd name="T7" fmla="*/ 14 h 172"/>
                <a:gd name="T8" fmla="*/ 31 w 31"/>
                <a:gd name="T9" fmla="*/ 15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72">
                  <a:moveTo>
                    <a:pt x="31" y="158"/>
                  </a:moveTo>
                  <a:lnTo>
                    <a:pt x="5" y="172"/>
                  </a:lnTo>
                  <a:lnTo>
                    <a:pt x="0" y="0"/>
                  </a:lnTo>
                  <a:lnTo>
                    <a:pt x="26" y="14"/>
                  </a:lnTo>
                  <a:lnTo>
                    <a:pt x="31" y="158"/>
                  </a:lnTo>
                  <a:close/>
                </a:path>
              </a:pathLst>
            </a:custGeom>
            <a:solidFill>
              <a:srgbClr val="2E9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98"/>
            <p:cNvSpPr/>
            <p:nvPr/>
          </p:nvSpPr>
          <p:spPr bwMode="auto">
            <a:xfrm>
              <a:off x="7529514" y="4992688"/>
              <a:ext cx="22225" cy="11113"/>
            </a:xfrm>
            <a:custGeom>
              <a:avLst/>
              <a:gdLst>
                <a:gd name="T0" fmla="*/ 1 w 6"/>
                <a:gd name="T1" fmla="*/ 0 h 3"/>
                <a:gd name="T2" fmla="*/ 6 w 6"/>
                <a:gd name="T3" fmla="*/ 0 h 3"/>
                <a:gd name="T4" fmla="*/ 6 w 6"/>
                <a:gd name="T5" fmla="*/ 3 h 3"/>
                <a:gd name="T6" fmla="*/ 1 w 6"/>
                <a:gd name="T7" fmla="*/ 3 h 3"/>
                <a:gd name="T8" fmla="*/ 0 w 6"/>
                <a:gd name="T9" fmla="*/ 1 h 3"/>
                <a:gd name="T10" fmla="*/ 1 w 6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99"/>
            <p:cNvSpPr/>
            <p:nvPr/>
          </p:nvSpPr>
          <p:spPr bwMode="auto">
            <a:xfrm>
              <a:off x="7529514" y="5019676"/>
              <a:ext cx="26988" cy="11113"/>
            </a:xfrm>
            <a:custGeom>
              <a:avLst/>
              <a:gdLst>
                <a:gd name="T0" fmla="*/ 1 w 7"/>
                <a:gd name="T1" fmla="*/ 0 h 3"/>
                <a:gd name="T2" fmla="*/ 6 w 7"/>
                <a:gd name="T3" fmla="*/ 0 h 3"/>
                <a:gd name="T4" fmla="*/ 7 w 7"/>
                <a:gd name="T5" fmla="*/ 3 h 3"/>
                <a:gd name="T6" fmla="*/ 1 w 7"/>
                <a:gd name="T7" fmla="*/ 3 h 3"/>
                <a:gd name="T8" fmla="*/ 0 w 7"/>
                <a:gd name="T9" fmla="*/ 2 h 3"/>
                <a:gd name="T10" fmla="*/ 1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100"/>
            <p:cNvSpPr/>
            <p:nvPr/>
          </p:nvSpPr>
          <p:spPr bwMode="auto">
            <a:xfrm>
              <a:off x="7529514" y="5045076"/>
              <a:ext cx="26988" cy="15875"/>
            </a:xfrm>
            <a:custGeom>
              <a:avLst/>
              <a:gdLst>
                <a:gd name="T0" fmla="*/ 1 w 7"/>
                <a:gd name="T1" fmla="*/ 0 h 4"/>
                <a:gd name="T2" fmla="*/ 7 w 7"/>
                <a:gd name="T3" fmla="*/ 0 h 4"/>
                <a:gd name="T4" fmla="*/ 7 w 7"/>
                <a:gd name="T5" fmla="*/ 3 h 4"/>
                <a:gd name="T6" fmla="*/ 1 w 7"/>
                <a:gd name="T7" fmla="*/ 4 h 4"/>
                <a:gd name="T8" fmla="*/ 0 w 7"/>
                <a:gd name="T9" fmla="*/ 2 h 4"/>
                <a:gd name="T10" fmla="*/ 1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101"/>
            <p:cNvSpPr/>
            <p:nvPr/>
          </p:nvSpPr>
          <p:spPr bwMode="auto">
            <a:xfrm>
              <a:off x="7529514" y="5072063"/>
              <a:ext cx="26988" cy="14288"/>
            </a:xfrm>
            <a:custGeom>
              <a:avLst/>
              <a:gdLst>
                <a:gd name="T0" fmla="*/ 1 w 7"/>
                <a:gd name="T1" fmla="*/ 0 h 4"/>
                <a:gd name="T2" fmla="*/ 7 w 7"/>
                <a:gd name="T3" fmla="*/ 0 h 4"/>
                <a:gd name="T4" fmla="*/ 7 w 7"/>
                <a:gd name="T5" fmla="*/ 4 h 4"/>
                <a:gd name="T6" fmla="*/ 1 w 7"/>
                <a:gd name="T7" fmla="*/ 4 h 4"/>
                <a:gd name="T8" fmla="*/ 0 w 7"/>
                <a:gd name="T9" fmla="*/ 2 h 4"/>
                <a:gd name="T10" fmla="*/ 1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102"/>
            <p:cNvSpPr/>
            <p:nvPr/>
          </p:nvSpPr>
          <p:spPr bwMode="auto">
            <a:xfrm>
              <a:off x="7532689" y="5099051"/>
              <a:ext cx="23813" cy="14288"/>
            </a:xfrm>
            <a:custGeom>
              <a:avLst/>
              <a:gdLst>
                <a:gd name="T0" fmla="*/ 0 w 6"/>
                <a:gd name="T1" fmla="*/ 1 h 4"/>
                <a:gd name="T2" fmla="*/ 6 w 6"/>
                <a:gd name="T3" fmla="*/ 0 h 4"/>
                <a:gd name="T4" fmla="*/ 6 w 6"/>
                <a:gd name="T5" fmla="*/ 4 h 4"/>
                <a:gd name="T6" fmla="*/ 1 w 6"/>
                <a:gd name="T7" fmla="*/ 4 h 4"/>
                <a:gd name="T8" fmla="*/ 0 w 6"/>
                <a:gd name="T9" fmla="*/ 2 h 4"/>
                <a:gd name="T10" fmla="*/ 0 w 6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0" y="1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103"/>
            <p:cNvSpPr/>
            <p:nvPr/>
          </p:nvSpPr>
          <p:spPr bwMode="auto">
            <a:xfrm>
              <a:off x="7532689" y="5129213"/>
              <a:ext cx="23813" cy="11113"/>
            </a:xfrm>
            <a:custGeom>
              <a:avLst/>
              <a:gdLst>
                <a:gd name="T0" fmla="*/ 1 w 6"/>
                <a:gd name="T1" fmla="*/ 0 h 3"/>
                <a:gd name="T2" fmla="*/ 6 w 6"/>
                <a:gd name="T3" fmla="*/ 0 h 3"/>
                <a:gd name="T4" fmla="*/ 6 w 6"/>
                <a:gd name="T5" fmla="*/ 3 h 3"/>
                <a:gd name="T6" fmla="*/ 1 w 6"/>
                <a:gd name="T7" fmla="*/ 3 h 3"/>
                <a:gd name="T8" fmla="*/ 0 w 6"/>
                <a:gd name="T9" fmla="*/ 2 h 3"/>
                <a:gd name="T10" fmla="*/ 1 w 6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104"/>
            <p:cNvSpPr/>
            <p:nvPr/>
          </p:nvSpPr>
          <p:spPr bwMode="auto">
            <a:xfrm>
              <a:off x="7532689" y="5154613"/>
              <a:ext cx="26988" cy="11113"/>
            </a:xfrm>
            <a:custGeom>
              <a:avLst/>
              <a:gdLst>
                <a:gd name="T0" fmla="*/ 1 w 7"/>
                <a:gd name="T1" fmla="*/ 0 h 3"/>
                <a:gd name="T2" fmla="*/ 6 w 7"/>
                <a:gd name="T3" fmla="*/ 0 h 3"/>
                <a:gd name="T4" fmla="*/ 7 w 7"/>
                <a:gd name="T5" fmla="*/ 3 h 3"/>
                <a:gd name="T6" fmla="*/ 1 w 7"/>
                <a:gd name="T7" fmla="*/ 3 h 3"/>
                <a:gd name="T8" fmla="*/ 0 w 7"/>
                <a:gd name="T9" fmla="*/ 2 h 3"/>
                <a:gd name="T10" fmla="*/ 1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105"/>
            <p:cNvSpPr/>
            <p:nvPr/>
          </p:nvSpPr>
          <p:spPr bwMode="auto">
            <a:xfrm>
              <a:off x="7532689" y="5181601"/>
              <a:ext cx="26988" cy="14288"/>
            </a:xfrm>
            <a:custGeom>
              <a:avLst/>
              <a:gdLst>
                <a:gd name="T0" fmla="*/ 1 w 7"/>
                <a:gd name="T1" fmla="*/ 0 h 4"/>
                <a:gd name="T2" fmla="*/ 7 w 7"/>
                <a:gd name="T3" fmla="*/ 0 h 4"/>
                <a:gd name="T4" fmla="*/ 7 w 7"/>
                <a:gd name="T5" fmla="*/ 4 h 4"/>
                <a:gd name="T6" fmla="*/ 1 w 7"/>
                <a:gd name="T7" fmla="*/ 4 h 4"/>
                <a:gd name="T8" fmla="*/ 0 w 7"/>
                <a:gd name="T9" fmla="*/ 2 h 4"/>
                <a:gd name="T10" fmla="*/ 1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106"/>
            <p:cNvSpPr/>
            <p:nvPr/>
          </p:nvSpPr>
          <p:spPr bwMode="auto">
            <a:xfrm>
              <a:off x="7254876" y="4937126"/>
              <a:ext cx="34925" cy="322263"/>
            </a:xfrm>
            <a:custGeom>
              <a:avLst/>
              <a:gdLst>
                <a:gd name="T0" fmla="*/ 2 w 9"/>
                <a:gd name="T1" fmla="*/ 83 h 86"/>
                <a:gd name="T2" fmla="*/ 6 w 9"/>
                <a:gd name="T3" fmla="*/ 86 h 86"/>
                <a:gd name="T4" fmla="*/ 6 w 9"/>
                <a:gd name="T5" fmla="*/ 86 h 86"/>
                <a:gd name="T6" fmla="*/ 9 w 9"/>
                <a:gd name="T7" fmla="*/ 83 h 86"/>
                <a:gd name="T8" fmla="*/ 7 w 9"/>
                <a:gd name="T9" fmla="*/ 2 h 86"/>
                <a:gd name="T10" fmla="*/ 3 w 9"/>
                <a:gd name="T11" fmla="*/ 0 h 86"/>
                <a:gd name="T12" fmla="*/ 3 w 9"/>
                <a:gd name="T13" fmla="*/ 0 h 86"/>
                <a:gd name="T14" fmla="*/ 0 w 9"/>
                <a:gd name="T15" fmla="*/ 3 h 86"/>
                <a:gd name="T16" fmla="*/ 2 w 9"/>
                <a:gd name="T17" fmla="*/ 8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86">
                  <a:moveTo>
                    <a:pt x="2" y="83"/>
                  </a:moveTo>
                  <a:cubicBezTo>
                    <a:pt x="2" y="84"/>
                    <a:pt x="4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7" y="86"/>
                    <a:pt x="9" y="84"/>
                    <a:pt x="9" y="83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5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lnTo>
                    <a:pt x="2" y="83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107"/>
            <p:cNvSpPr/>
            <p:nvPr/>
          </p:nvSpPr>
          <p:spPr bwMode="auto">
            <a:xfrm>
              <a:off x="7164389" y="4945063"/>
              <a:ext cx="60325" cy="258763"/>
            </a:xfrm>
            <a:custGeom>
              <a:avLst/>
              <a:gdLst>
                <a:gd name="T0" fmla="*/ 5 w 38"/>
                <a:gd name="T1" fmla="*/ 163 h 163"/>
                <a:gd name="T2" fmla="*/ 38 w 38"/>
                <a:gd name="T3" fmla="*/ 163 h 163"/>
                <a:gd name="T4" fmla="*/ 34 w 38"/>
                <a:gd name="T5" fmla="*/ 0 h 163"/>
                <a:gd name="T6" fmla="*/ 0 w 38"/>
                <a:gd name="T7" fmla="*/ 2 h 163"/>
                <a:gd name="T8" fmla="*/ 5 w 38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63">
                  <a:moveTo>
                    <a:pt x="5" y="163"/>
                  </a:moveTo>
                  <a:lnTo>
                    <a:pt x="38" y="163"/>
                  </a:lnTo>
                  <a:lnTo>
                    <a:pt x="34" y="0"/>
                  </a:lnTo>
                  <a:lnTo>
                    <a:pt x="0" y="2"/>
                  </a:lnTo>
                  <a:lnTo>
                    <a:pt x="5" y="1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108"/>
            <p:cNvSpPr/>
            <p:nvPr/>
          </p:nvSpPr>
          <p:spPr bwMode="auto">
            <a:xfrm>
              <a:off x="6784976" y="4937126"/>
              <a:ext cx="342900" cy="442913"/>
            </a:xfrm>
            <a:custGeom>
              <a:avLst/>
              <a:gdLst>
                <a:gd name="T0" fmla="*/ 3 w 91"/>
                <a:gd name="T1" fmla="*/ 117 h 118"/>
                <a:gd name="T2" fmla="*/ 51 w 91"/>
                <a:gd name="T3" fmla="*/ 114 h 118"/>
                <a:gd name="T4" fmla="*/ 66 w 91"/>
                <a:gd name="T5" fmla="*/ 98 h 118"/>
                <a:gd name="T6" fmla="*/ 91 w 91"/>
                <a:gd name="T7" fmla="*/ 86 h 118"/>
                <a:gd name="T8" fmla="*/ 88 w 91"/>
                <a:gd name="T9" fmla="*/ 3 h 118"/>
                <a:gd name="T10" fmla="*/ 84 w 91"/>
                <a:gd name="T11" fmla="*/ 0 h 118"/>
                <a:gd name="T12" fmla="*/ 0 w 91"/>
                <a:gd name="T13" fmla="*/ 3 h 118"/>
                <a:gd name="T14" fmla="*/ 3 w 91"/>
                <a:gd name="T15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18">
                  <a:moveTo>
                    <a:pt x="3" y="117"/>
                  </a:moveTo>
                  <a:cubicBezTo>
                    <a:pt x="3" y="117"/>
                    <a:pt x="45" y="118"/>
                    <a:pt x="51" y="114"/>
                  </a:cubicBezTo>
                  <a:cubicBezTo>
                    <a:pt x="57" y="111"/>
                    <a:pt x="64" y="105"/>
                    <a:pt x="66" y="98"/>
                  </a:cubicBezTo>
                  <a:cubicBezTo>
                    <a:pt x="82" y="98"/>
                    <a:pt x="91" y="97"/>
                    <a:pt x="91" y="86"/>
                  </a:cubicBezTo>
                  <a:cubicBezTo>
                    <a:pt x="90" y="77"/>
                    <a:pt x="89" y="17"/>
                    <a:pt x="88" y="3"/>
                  </a:cubicBezTo>
                  <a:cubicBezTo>
                    <a:pt x="88" y="1"/>
                    <a:pt x="87" y="0"/>
                    <a:pt x="84" y="0"/>
                  </a:cubicBezTo>
                  <a:cubicBezTo>
                    <a:pt x="82" y="0"/>
                    <a:pt x="0" y="3"/>
                    <a:pt x="0" y="3"/>
                  </a:cubicBezTo>
                  <a:lnTo>
                    <a:pt x="3" y="117"/>
                  </a:lnTo>
                  <a:close/>
                </a:path>
              </a:pathLst>
            </a:custGeom>
            <a:solidFill>
              <a:srgbClr val="F4F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109"/>
            <p:cNvSpPr/>
            <p:nvPr/>
          </p:nvSpPr>
          <p:spPr bwMode="auto">
            <a:xfrm>
              <a:off x="6789739" y="5003801"/>
              <a:ext cx="247650" cy="53975"/>
            </a:xfrm>
            <a:custGeom>
              <a:avLst/>
              <a:gdLst>
                <a:gd name="T0" fmla="*/ 62 w 66"/>
                <a:gd name="T1" fmla="*/ 12 h 14"/>
                <a:gd name="T2" fmla="*/ 0 w 66"/>
                <a:gd name="T3" fmla="*/ 14 h 14"/>
                <a:gd name="T4" fmla="*/ 0 w 66"/>
                <a:gd name="T5" fmla="*/ 2 h 14"/>
                <a:gd name="T6" fmla="*/ 62 w 66"/>
                <a:gd name="T7" fmla="*/ 0 h 14"/>
                <a:gd name="T8" fmla="*/ 66 w 66"/>
                <a:gd name="T9" fmla="*/ 6 h 14"/>
                <a:gd name="T10" fmla="*/ 62 w 66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14">
                  <a:moveTo>
                    <a:pt x="62" y="12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6" y="0"/>
                    <a:pt x="66" y="6"/>
                  </a:cubicBezTo>
                  <a:cubicBezTo>
                    <a:pt x="66" y="12"/>
                    <a:pt x="62" y="12"/>
                    <a:pt x="62" y="12"/>
                  </a:cubicBezTo>
                  <a:close/>
                </a:path>
              </a:pathLst>
            </a:custGeom>
            <a:solidFill>
              <a:srgbClr val="EDE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110"/>
            <p:cNvSpPr/>
            <p:nvPr/>
          </p:nvSpPr>
          <p:spPr bwMode="auto">
            <a:xfrm>
              <a:off x="5815014" y="4926013"/>
              <a:ext cx="1093788" cy="487363"/>
            </a:xfrm>
            <a:custGeom>
              <a:avLst/>
              <a:gdLst>
                <a:gd name="T0" fmla="*/ 25 w 291"/>
                <a:gd name="T1" fmla="*/ 125 h 130"/>
                <a:gd name="T2" fmla="*/ 194 w 291"/>
                <a:gd name="T3" fmla="*/ 121 h 130"/>
                <a:gd name="T4" fmla="*/ 224 w 291"/>
                <a:gd name="T5" fmla="*/ 130 h 130"/>
                <a:gd name="T6" fmla="*/ 276 w 291"/>
                <a:gd name="T7" fmla="*/ 129 h 130"/>
                <a:gd name="T8" fmla="*/ 290 w 291"/>
                <a:gd name="T9" fmla="*/ 115 h 130"/>
                <a:gd name="T10" fmla="*/ 287 w 291"/>
                <a:gd name="T11" fmla="*/ 10 h 130"/>
                <a:gd name="T12" fmla="*/ 277 w 291"/>
                <a:gd name="T13" fmla="*/ 0 h 130"/>
                <a:gd name="T14" fmla="*/ 21 w 291"/>
                <a:gd name="T15" fmla="*/ 7 h 130"/>
                <a:gd name="T16" fmla="*/ 21 w 291"/>
                <a:gd name="T17" fmla="*/ 37 h 130"/>
                <a:gd name="T18" fmla="*/ 14 w 291"/>
                <a:gd name="T19" fmla="*/ 115 h 130"/>
                <a:gd name="T20" fmla="*/ 25 w 291"/>
                <a:gd name="T21" fmla="*/ 1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1" h="130">
                  <a:moveTo>
                    <a:pt x="25" y="125"/>
                  </a:moveTo>
                  <a:cubicBezTo>
                    <a:pt x="31" y="125"/>
                    <a:pt x="123" y="123"/>
                    <a:pt x="194" y="121"/>
                  </a:cubicBezTo>
                  <a:cubicBezTo>
                    <a:pt x="204" y="120"/>
                    <a:pt x="215" y="130"/>
                    <a:pt x="224" y="130"/>
                  </a:cubicBezTo>
                  <a:cubicBezTo>
                    <a:pt x="252" y="129"/>
                    <a:pt x="273" y="129"/>
                    <a:pt x="276" y="129"/>
                  </a:cubicBezTo>
                  <a:cubicBezTo>
                    <a:pt x="286" y="128"/>
                    <a:pt x="291" y="123"/>
                    <a:pt x="290" y="115"/>
                  </a:cubicBezTo>
                  <a:cubicBezTo>
                    <a:pt x="290" y="107"/>
                    <a:pt x="288" y="19"/>
                    <a:pt x="287" y="10"/>
                  </a:cubicBezTo>
                  <a:cubicBezTo>
                    <a:pt x="287" y="1"/>
                    <a:pt x="283" y="0"/>
                    <a:pt x="277" y="0"/>
                  </a:cubicBezTo>
                  <a:cubicBezTo>
                    <a:pt x="271" y="0"/>
                    <a:pt x="29" y="4"/>
                    <a:pt x="21" y="7"/>
                  </a:cubicBezTo>
                  <a:cubicBezTo>
                    <a:pt x="0" y="15"/>
                    <a:pt x="20" y="20"/>
                    <a:pt x="21" y="37"/>
                  </a:cubicBezTo>
                  <a:cubicBezTo>
                    <a:pt x="22" y="64"/>
                    <a:pt x="14" y="110"/>
                    <a:pt x="14" y="115"/>
                  </a:cubicBezTo>
                  <a:cubicBezTo>
                    <a:pt x="14" y="122"/>
                    <a:pt x="16" y="126"/>
                    <a:pt x="25" y="125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111"/>
            <p:cNvSpPr/>
            <p:nvPr/>
          </p:nvSpPr>
          <p:spPr bwMode="auto">
            <a:xfrm>
              <a:off x="6119814" y="5060951"/>
              <a:ext cx="169863" cy="22225"/>
            </a:xfrm>
            <a:custGeom>
              <a:avLst/>
              <a:gdLst>
                <a:gd name="T0" fmla="*/ 0 w 45"/>
                <a:gd name="T1" fmla="*/ 4 h 6"/>
                <a:gd name="T2" fmla="*/ 4 w 45"/>
                <a:gd name="T3" fmla="*/ 6 h 6"/>
                <a:gd name="T4" fmla="*/ 41 w 45"/>
                <a:gd name="T5" fmla="*/ 5 h 6"/>
                <a:gd name="T6" fmla="*/ 45 w 45"/>
                <a:gd name="T7" fmla="*/ 2 h 6"/>
                <a:gd name="T8" fmla="*/ 45 w 45"/>
                <a:gd name="T9" fmla="*/ 2 h 6"/>
                <a:gd name="T10" fmla="*/ 41 w 45"/>
                <a:gd name="T11" fmla="*/ 0 h 6"/>
                <a:gd name="T12" fmla="*/ 3 w 45"/>
                <a:gd name="T13" fmla="*/ 1 h 6"/>
                <a:gd name="T14" fmla="*/ 0 w 45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6">
                  <a:moveTo>
                    <a:pt x="0" y="4"/>
                  </a:moveTo>
                  <a:cubicBezTo>
                    <a:pt x="0" y="5"/>
                    <a:pt x="2" y="6"/>
                    <a:pt x="4" y="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5" y="4"/>
                    <a:pt x="45" y="2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5" y="1"/>
                    <a:pt x="43" y="0"/>
                    <a:pt x="41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112"/>
            <p:cNvSpPr/>
            <p:nvPr/>
          </p:nvSpPr>
          <p:spPr bwMode="auto">
            <a:xfrm>
              <a:off x="6124576" y="5105401"/>
              <a:ext cx="165100" cy="23813"/>
            </a:xfrm>
            <a:custGeom>
              <a:avLst/>
              <a:gdLst>
                <a:gd name="T0" fmla="*/ 0 w 44"/>
                <a:gd name="T1" fmla="*/ 3 h 6"/>
                <a:gd name="T2" fmla="*/ 3 w 44"/>
                <a:gd name="T3" fmla="*/ 6 h 6"/>
                <a:gd name="T4" fmla="*/ 41 w 44"/>
                <a:gd name="T5" fmla="*/ 5 h 6"/>
                <a:gd name="T6" fmla="*/ 44 w 44"/>
                <a:gd name="T7" fmla="*/ 2 h 6"/>
                <a:gd name="T8" fmla="*/ 44 w 44"/>
                <a:gd name="T9" fmla="*/ 2 h 6"/>
                <a:gd name="T10" fmla="*/ 41 w 44"/>
                <a:gd name="T11" fmla="*/ 0 h 6"/>
                <a:gd name="T12" fmla="*/ 3 w 44"/>
                <a:gd name="T13" fmla="*/ 1 h 6"/>
                <a:gd name="T14" fmla="*/ 0 w 44"/>
                <a:gd name="T1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6">
                  <a:moveTo>
                    <a:pt x="0" y="3"/>
                  </a:moveTo>
                  <a:cubicBezTo>
                    <a:pt x="0" y="5"/>
                    <a:pt x="1" y="6"/>
                    <a:pt x="3" y="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4" y="4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1"/>
                    <a:pt x="42" y="0"/>
                    <a:pt x="41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113"/>
            <p:cNvSpPr/>
            <p:nvPr/>
          </p:nvSpPr>
          <p:spPr bwMode="auto">
            <a:xfrm>
              <a:off x="6124576" y="5146676"/>
              <a:ext cx="165100" cy="26988"/>
            </a:xfrm>
            <a:custGeom>
              <a:avLst/>
              <a:gdLst>
                <a:gd name="T0" fmla="*/ 0 w 44"/>
                <a:gd name="T1" fmla="*/ 4 h 7"/>
                <a:gd name="T2" fmla="*/ 3 w 44"/>
                <a:gd name="T3" fmla="*/ 7 h 7"/>
                <a:gd name="T4" fmla="*/ 41 w 44"/>
                <a:gd name="T5" fmla="*/ 6 h 7"/>
                <a:gd name="T6" fmla="*/ 44 w 44"/>
                <a:gd name="T7" fmla="*/ 3 h 7"/>
                <a:gd name="T8" fmla="*/ 44 w 44"/>
                <a:gd name="T9" fmla="*/ 3 h 7"/>
                <a:gd name="T10" fmla="*/ 41 w 44"/>
                <a:gd name="T11" fmla="*/ 1 h 7"/>
                <a:gd name="T12" fmla="*/ 3 w 44"/>
                <a:gd name="T13" fmla="*/ 2 h 7"/>
                <a:gd name="T14" fmla="*/ 0 w 44"/>
                <a:gd name="T15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7">
                  <a:moveTo>
                    <a:pt x="0" y="4"/>
                  </a:moveTo>
                  <a:cubicBezTo>
                    <a:pt x="0" y="6"/>
                    <a:pt x="1" y="7"/>
                    <a:pt x="3" y="7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3" y="6"/>
                    <a:pt x="44" y="4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2"/>
                    <a:pt x="43" y="0"/>
                    <a:pt x="41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1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114"/>
            <p:cNvSpPr/>
            <p:nvPr/>
          </p:nvSpPr>
          <p:spPr bwMode="auto">
            <a:xfrm>
              <a:off x="6124576" y="5192713"/>
              <a:ext cx="168275" cy="25400"/>
            </a:xfrm>
            <a:custGeom>
              <a:avLst/>
              <a:gdLst>
                <a:gd name="T0" fmla="*/ 0 w 45"/>
                <a:gd name="T1" fmla="*/ 4 h 7"/>
                <a:gd name="T2" fmla="*/ 4 w 45"/>
                <a:gd name="T3" fmla="*/ 6 h 7"/>
                <a:gd name="T4" fmla="*/ 41 w 45"/>
                <a:gd name="T5" fmla="*/ 5 h 7"/>
                <a:gd name="T6" fmla="*/ 45 w 45"/>
                <a:gd name="T7" fmla="*/ 3 h 7"/>
                <a:gd name="T8" fmla="*/ 45 w 45"/>
                <a:gd name="T9" fmla="*/ 3 h 7"/>
                <a:gd name="T10" fmla="*/ 41 w 45"/>
                <a:gd name="T11" fmla="*/ 0 h 7"/>
                <a:gd name="T12" fmla="*/ 3 w 45"/>
                <a:gd name="T13" fmla="*/ 1 h 7"/>
                <a:gd name="T14" fmla="*/ 0 w 45"/>
                <a:gd name="T15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7">
                  <a:moveTo>
                    <a:pt x="0" y="4"/>
                  </a:moveTo>
                  <a:cubicBezTo>
                    <a:pt x="0" y="5"/>
                    <a:pt x="2" y="7"/>
                    <a:pt x="4" y="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5" y="4"/>
                    <a:pt x="45" y="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4" y="1"/>
                    <a:pt x="43" y="0"/>
                    <a:pt x="41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115"/>
            <p:cNvSpPr/>
            <p:nvPr/>
          </p:nvSpPr>
          <p:spPr bwMode="auto">
            <a:xfrm>
              <a:off x="6127751" y="5237163"/>
              <a:ext cx="165100" cy="22225"/>
            </a:xfrm>
            <a:custGeom>
              <a:avLst/>
              <a:gdLst>
                <a:gd name="T0" fmla="*/ 0 w 44"/>
                <a:gd name="T1" fmla="*/ 4 h 6"/>
                <a:gd name="T2" fmla="*/ 3 w 44"/>
                <a:gd name="T3" fmla="*/ 6 h 6"/>
                <a:gd name="T4" fmla="*/ 41 w 44"/>
                <a:gd name="T5" fmla="*/ 5 h 6"/>
                <a:gd name="T6" fmla="*/ 44 w 44"/>
                <a:gd name="T7" fmla="*/ 3 h 6"/>
                <a:gd name="T8" fmla="*/ 44 w 44"/>
                <a:gd name="T9" fmla="*/ 3 h 6"/>
                <a:gd name="T10" fmla="*/ 41 w 44"/>
                <a:gd name="T11" fmla="*/ 0 h 6"/>
                <a:gd name="T12" fmla="*/ 3 w 44"/>
                <a:gd name="T13" fmla="*/ 1 h 6"/>
                <a:gd name="T14" fmla="*/ 0 w 44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6">
                  <a:moveTo>
                    <a:pt x="0" y="4"/>
                  </a:moveTo>
                  <a:cubicBezTo>
                    <a:pt x="0" y="5"/>
                    <a:pt x="1" y="6"/>
                    <a:pt x="3" y="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4" y="4"/>
                    <a:pt x="44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1"/>
                    <a:pt x="42" y="0"/>
                    <a:pt x="41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116"/>
            <p:cNvSpPr/>
            <p:nvPr/>
          </p:nvSpPr>
          <p:spPr bwMode="auto">
            <a:xfrm>
              <a:off x="6127751" y="5283201"/>
              <a:ext cx="165100" cy="22225"/>
            </a:xfrm>
            <a:custGeom>
              <a:avLst/>
              <a:gdLst>
                <a:gd name="T0" fmla="*/ 0 w 44"/>
                <a:gd name="T1" fmla="*/ 4 h 6"/>
                <a:gd name="T2" fmla="*/ 3 w 44"/>
                <a:gd name="T3" fmla="*/ 6 h 6"/>
                <a:gd name="T4" fmla="*/ 41 w 44"/>
                <a:gd name="T5" fmla="*/ 5 h 6"/>
                <a:gd name="T6" fmla="*/ 44 w 44"/>
                <a:gd name="T7" fmla="*/ 2 h 6"/>
                <a:gd name="T8" fmla="*/ 44 w 44"/>
                <a:gd name="T9" fmla="*/ 2 h 6"/>
                <a:gd name="T10" fmla="*/ 41 w 44"/>
                <a:gd name="T11" fmla="*/ 0 h 6"/>
                <a:gd name="T12" fmla="*/ 3 w 44"/>
                <a:gd name="T13" fmla="*/ 1 h 6"/>
                <a:gd name="T14" fmla="*/ 0 w 44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6">
                  <a:moveTo>
                    <a:pt x="0" y="4"/>
                  </a:moveTo>
                  <a:cubicBezTo>
                    <a:pt x="0" y="5"/>
                    <a:pt x="1" y="6"/>
                    <a:pt x="3" y="6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5"/>
                    <a:pt x="44" y="4"/>
                    <a:pt x="44" y="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1"/>
                    <a:pt x="43" y="0"/>
                    <a:pt x="41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117"/>
            <p:cNvSpPr/>
            <p:nvPr/>
          </p:nvSpPr>
          <p:spPr bwMode="auto">
            <a:xfrm>
              <a:off x="6999289" y="4997451"/>
              <a:ext cx="15875" cy="63500"/>
            </a:xfrm>
            <a:custGeom>
              <a:avLst/>
              <a:gdLst>
                <a:gd name="T0" fmla="*/ 0 w 4"/>
                <a:gd name="T1" fmla="*/ 15 h 17"/>
                <a:gd name="T2" fmla="*/ 2 w 4"/>
                <a:gd name="T3" fmla="*/ 17 h 17"/>
                <a:gd name="T4" fmla="*/ 2 w 4"/>
                <a:gd name="T5" fmla="*/ 17 h 17"/>
                <a:gd name="T6" fmla="*/ 4 w 4"/>
                <a:gd name="T7" fmla="*/ 15 h 17"/>
                <a:gd name="T8" fmla="*/ 3 w 4"/>
                <a:gd name="T9" fmla="*/ 2 h 17"/>
                <a:gd name="T10" fmla="*/ 1 w 4"/>
                <a:gd name="T11" fmla="*/ 0 h 17"/>
                <a:gd name="T12" fmla="*/ 1 w 4"/>
                <a:gd name="T13" fmla="*/ 0 h 17"/>
                <a:gd name="T14" fmla="*/ 0 w 4"/>
                <a:gd name="T15" fmla="*/ 2 h 17"/>
                <a:gd name="T16" fmla="*/ 0 w 4"/>
                <a:gd name="T1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17">
                  <a:moveTo>
                    <a:pt x="0" y="15"/>
                  </a:moveTo>
                  <a:cubicBezTo>
                    <a:pt x="0" y="16"/>
                    <a:pt x="1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3" y="17"/>
                    <a:pt x="4" y="16"/>
                    <a:pt x="4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118"/>
            <p:cNvSpPr/>
            <p:nvPr/>
          </p:nvSpPr>
          <p:spPr bwMode="auto">
            <a:xfrm>
              <a:off x="7029451" y="5068888"/>
              <a:ext cx="15875" cy="228600"/>
            </a:xfrm>
            <a:custGeom>
              <a:avLst/>
              <a:gdLst>
                <a:gd name="T0" fmla="*/ 7 w 10"/>
                <a:gd name="T1" fmla="*/ 0 h 144"/>
                <a:gd name="T2" fmla="*/ 0 w 10"/>
                <a:gd name="T3" fmla="*/ 0 h 144"/>
                <a:gd name="T4" fmla="*/ 5 w 10"/>
                <a:gd name="T5" fmla="*/ 144 h 144"/>
                <a:gd name="T6" fmla="*/ 10 w 10"/>
                <a:gd name="T7" fmla="*/ 144 h 144"/>
                <a:gd name="T8" fmla="*/ 7 w 10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44">
                  <a:moveTo>
                    <a:pt x="7" y="0"/>
                  </a:moveTo>
                  <a:lnTo>
                    <a:pt x="0" y="0"/>
                  </a:lnTo>
                  <a:lnTo>
                    <a:pt x="5" y="144"/>
                  </a:lnTo>
                  <a:lnTo>
                    <a:pt x="10" y="14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DE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19"/>
            <p:cNvSpPr/>
            <p:nvPr/>
          </p:nvSpPr>
          <p:spPr bwMode="auto">
            <a:xfrm>
              <a:off x="5811839" y="6203951"/>
              <a:ext cx="128588" cy="17463"/>
            </a:xfrm>
            <a:custGeom>
              <a:avLst/>
              <a:gdLst>
                <a:gd name="T0" fmla="*/ 31 w 34"/>
                <a:gd name="T1" fmla="*/ 4 h 5"/>
                <a:gd name="T2" fmla="*/ 34 w 34"/>
                <a:gd name="T3" fmla="*/ 2 h 5"/>
                <a:gd name="T4" fmla="*/ 34 w 34"/>
                <a:gd name="T5" fmla="*/ 2 h 5"/>
                <a:gd name="T6" fmla="*/ 31 w 34"/>
                <a:gd name="T7" fmla="*/ 0 h 5"/>
                <a:gd name="T8" fmla="*/ 2 w 34"/>
                <a:gd name="T9" fmla="*/ 1 h 5"/>
                <a:gd name="T10" fmla="*/ 0 w 34"/>
                <a:gd name="T11" fmla="*/ 3 h 5"/>
                <a:gd name="T12" fmla="*/ 0 w 34"/>
                <a:gd name="T13" fmla="*/ 3 h 5"/>
                <a:gd name="T14" fmla="*/ 2 w 34"/>
                <a:gd name="T15" fmla="*/ 5 h 5"/>
                <a:gd name="T16" fmla="*/ 31 w 34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5">
                  <a:moveTo>
                    <a:pt x="31" y="4"/>
                  </a:moveTo>
                  <a:cubicBezTo>
                    <a:pt x="33" y="4"/>
                    <a:pt x="34" y="3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1"/>
                    <a:pt x="32" y="0"/>
                    <a:pt x="3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20"/>
            <p:cNvSpPr/>
            <p:nvPr/>
          </p:nvSpPr>
          <p:spPr bwMode="auto">
            <a:xfrm>
              <a:off x="5815014" y="6210301"/>
              <a:ext cx="117475" cy="57150"/>
            </a:xfrm>
            <a:custGeom>
              <a:avLst/>
              <a:gdLst>
                <a:gd name="T0" fmla="*/ 69 w 74"/>
                <a:gd name="T1" fmla="*/ 33 h 36"/>
                <a:gd name="T2" fmla="*/ 74 w 74"/>
                <a:gd name="T3" fmla="*/ 0 h 36"/>
                <a:gd name="T4" fmla="*/ 0 w 74"/>
                <a:gd name="T5" fmla="*/ 3 h 36"/>
                <a:gd name="T6" fmla="*/ 8 w 74"/>
                <a:gd name="T7" fmla="*/ 36 h 36"/>
                <a:gd name="T8" fmla="*/ 69 w 74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36">
                  <a:moveTo>
                    <a:pt x="69" y="33"/>
                  </a:moveTo>
                  <a:lnTo>
                    <a:pt x="74" y="0"/>
                  </a:lnTo>
                  <a:lnTo>
                    <a:pt x="0" y="3"/>
                  </a:lnTo>
                  <a:lnTo>
                    <a:pt x="8" y="36"/>
                  </a:lnTo>
                  <a:lnTo>
                    <a:pt x="69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21"/>
            <p:cNvSpPr/>
            <p:nvPr/>
          </p:nvSpPr>
          <p:spPr bwMode="auto">
            <a:xfrm>
              <a:off x="5822951" y="6259513"/>
              <a:ext cx="104775" cy="14288"/>
            </a:xfrm>
            <a:custGeom>
              <a:avLst/>
              <a:gdLst>
                <a:gd name="T0" fmla="*/ 26 w 28"/>
                <a:gd name="T1" fmla="*/ 4 h 4"/>
                <a:gd name="T2" fmla="*/ 28 w 28"/>
                <a:gd name="T3" fmla="*/ 2 h 4"/>
                <a:gd name="T4" fmla="*/ 28 w 28"/>
                <a:gd name="T5" fmla="*/ 2 h 4"/>
                <a:gd name="T6" fmla="*/ 25 w 28"/>
                <a:gd name="T7" fmla="*/ 0 h 4"/>
                <a:gd name="T8" fmla="*/ 3 w 28"/>
                <a:gd name="T9" fmla="*/ 0 h 4"/>
                <a:gd name="T10" fmla="*/ 0 w 28"/>
                <a:gd name="T11" fmla="*/ 2 h 4"/>
                <a:gd name="T12" fmla="*/ 0 w 28"/>
                <a:gd name="T13" fmla="*/ 2 h 4"/>
                <a:gd name="T14" fmla="*/ 3 w 28"/>
                <a:gd name="T15" fmla="*/ 4 h 4"/>
                <a:gd name="T16" fmla="*/ 26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26" y="4"/>
                  </a:moveTo>
                  <a:cubicBezTo>
                    <a:pt x="27" y="4"/>
                    <a:pt x="28" y="3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8" y="0"/>
                    <a:pt x="27" y="0"/>
                    <a:pt x="2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2" y="4"/>
                    <a:pt x="3" y="4"/>
                  </a:cubicBezTo>
                  <a:lnTo>
                    <a:pt x="2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22"/>
            <p:cNvSpPr/>
            <p:nvPr/>
          </p:nvSpPr>
          <p:spPr bwMode="auto">
            <a:xfrm>
              <a:off x="5815014" y="4945063"/>
              <a:ext cx="233363" cy="1262063"/>
            </a:xfrm>
            <a:custGeom>
              <a:avLst/>
              <a:gdLst>
                <a:gd name="T0" fmla="*/ 62 w 62"/>
                <a:gd name="T1" fmla="*/ 0 h 336"/>
                <a:gd name="T2" fmla="*/ 59 w 62"/>
                <a:gd name="T3" fmla="*/ 2 h 336"/>
                <a:gd name="T4" fmla="*/ 53 w 62"/>
                <a:gd name="T5" fmla="*/ 12 h 336"/>
                <a:gd name="T6" fmla="*/ 52 w 62"/>
                <a:gd name="T7" fmla="*/ 21 h 336"/>
                <a:gd name="T8" fmla="*/ 53 w 62"/>
                <a:gd name="T9" fmla="*/ 31 h 336"/>
                <a:gd name="T10" fmla="*/ 54 w 62"/>
                <a:gd name="T11" fmla="*/ 54 h 336"/>
                <a:gd name="T12" fmla="*/ 56 w 62"/>
                <a:gd name="T13" fmla="*/ 82 h 336"/>
                <a:gd name="T14" fmla="*/ 59 w 62"/>
                <a:gd name="T15" fmla="*/ 113 h 336"/>
                <a:gd name="T16" fmla="*/ 52 w 62"/>
                <a:gd name="T17" fmla="*/ 126 h 336"/>
                <a:gd name="T18" fmla="*/ 45 w 62"/>
                <a:gd name="T19" fmla="*/ 129 h 336"/>
                <a:gd name="T20" fmla="*/ 38 w 62"/>
                <a:gd name="T21" fmla="*/ 134 h 336"/>
                <a:gd name="T22" fmla="*/ 25 w 62"/>
                <a:gd name="T23" fmla="*/ 146 h 336"/>
                <a:gd name="T24" fmla="*/ 16 w 62"/>
                <a:gd name="T25" fmla="*/ 160 h 336"/>
                <a:gd name="T26" fmla="*/ 6 w 62"/>
                <a:gd name="T27" fmla="*/ 194 h 336"/>
                <a:gd name="T28" fmla="*/ 4 w 62"/>
                <a:gd name="T29" fmla="*/ 227 h 336"/>
                <a:gd name="T30" fmla="*/ 1 w 62"/>
                <a:gd name="T31" fmla="*/ 286 h 336"/>
                <a:gd name="T32" fmla="*/ 1 w 62"/>
                <a:gd name="T33" fmla="*/ 309 h 336"/>
                <a:gd name="T34" fmla="*/ 5 w 62"/>
                <a:gd name="T35" fmla="*/ 327 h 336"/>
                <a:gd name="T36" fmla="*/ 7 w 62"/>
                <a:gd name="T37" fmla="*/ 330 h 336"/>
                <a:gd name="T38" fmla="*/ 10 w 62"/>
                <a:gd name="T39" fmla="*/ 332 h 336"/>
                <a:gd name="T40" fmla="*/ 14 w 62"/>
                <a:gd name="T41" fmla="*/ 334 h 336"/>
                <a:gd name="T42" fmla="*/ 17 w 62"/>
                <a:gd name="T43" fmla="*/ 335 h 336"/>
                <a:gd name="T44" fmla="*/ 18 w 62"/>
                <a:gd name="T45" fmla="*/ 336 h 336"/>
                <a:gd name="T46" fmla="*/ 17 w 62"/>
                <a:gd name="T47" fmla="*/ 335 h 336"/>
                <a:gd name="T48" fmla="*/ 14 w 62"/>
                <a:gd name="T49" fmla="*/ 334 h 336"/>
                <a:gd name="T50" fmla="*/ 10 w 62"/>
                <a:gd name="T51" fmla="*/ 331 h 336"/>
                <a:gd name="T52" fmla="*/ 8 w 62"/>
                <a:gd name="T53" fmla="*/ 329 h 336"/>
                <a:gd name="T54" fmla="*/ 5 w 62"/>
                <a:gd name="T55" fmla="*/ 327 h 336"/>
                <a:gd name="T56" fmla="*/ 2 w 62"/>
                <a:gd name="T57" fmla="*/ 309 h 336"/>
                <a:gd name="T58" fmla="*/ 2 w 62"/>
                <a:gd name="T59" fmla="*/ 298 h 336"/>
                <a:gd name="T60" fmla="*/ 3 w 62"/>
                <a:gd name="T61" fmla="*/ 286 h 336"/>
                <a:gd name="T62" fmla="*/ 7 w 62"/>
                <a:gd name="T63" fmla="*/ 227 h 336"/>
                <a:gd name="T64" fmla="*/ 9 w 62"/>
                <a:gd name="T65" fmla="*/ 194 h 336"/>
                <a:gd name="T66" fmla="*/ 19 w 62"/>
                <a:gd name="T67" fmla="*/ 162 h 336"/>
                <a:gd name="T68" fmla="*/ 28 w 62"/>
                <a:gd name="T69" fmla="*/ 148 h 336"/>
                <a:gd name="T70" fmla="*/ 40 w 62"/>
                <a:gd name="T71" fmla="*/ 136 h 336"/>
                <a:gd name="T72" fmla="*/ 47 w 62"/>
                <a:gd name="T73" fmla="*/ 132 h 336"/>
                <a:gd name="T74" fmla="*/ 54 w 62"/>
                <a:gd name="T75" fmla="*/ 128 h 336"/>
                <a:gd name="T76" fmla="*/ 62 w 62"/>
                <a:gd name="T77" fmla="*/ 113 h 336"/>
                <a:gd name="T78" fmla="*/ 59 w 62"/>
                <a:gd name="T79" fmla="*/ 82 h 336"/>
                <a:gd name="T80" fmla="*/ 56 w 62"/>
                <a:gd name="T81" fmla="*/ 54 h 336"/>
                <a:gd name="T82" fmla="*/ 54 w 62"/>
                <a:gd name="T83" fmla="*/ 31 h 336"/>
                <a:gd name="T84" fmla="*/ 53 w 62"/>
                <a:gd name="T85" fmla="*/ 21 h 336"/>
                <a:gd name="T86" fmla="*/ 54 w 62"/>
                <a:gd name="T87" fmla="*/ 13 h 336"/>
                <a:gd name="T88" fmla="*/ 59 w 62"/>
                <a:gd name="T89" fmla="*/ 2 h 336"/>
                <a:gd name="T90" fmla="*/ 62 w 62"/>
                <a:gd name="T91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" h="336">
                  <a:moveTo>
                    <a:pt x="62" y="0"/>
                  </a:moveTo>
                  <a:cubicBezTo>
                    <a:pt x="62" y="0"/>
                    <a:pt x="61" y="0"/>
                    <a:pt x="59" y="2"/>
                  </a:cubicBezTo>
                  <a:cubicBezTo>
                    <a:pt x="57" y="4"/>
                    <a:pt x="54" y="7"/>
                    <a:pt x="53" y="12"/>
                  </a:cubicBezTo>
                  <a:cubicBezTo>
                    <a:pt x="52" y="15"/>
                    <a:pt x="52" y="18"/>
                    <a:pt x="52" y="21"/>
                  </a:cubicBezTo>
                  <a:cubicBezTo>
                    <a:pt x="52" y="24"/>
                    <a:pt x="53" y="27"/>
                    <a:pt x="53" y="31"/>
                  </a:cubicBezTo>
                  <a:cubicBezTo>
                    <a:pt x="53" y="38"/>
                    <a:pt x="54" y="45"/>
                    <a:pt x="54" y="54"/>
                  </a:cubicBezTo>
                  <a:cubicBezTo>
                    <a:pt x="55" y="63"/>
                    <a:pt x="55" y="72"/>
                    <a:pt x="56" y="82"/>
                  </a:cubicBezTo>
                  <a:cubicBezTo>
                    <a:pt x="57" y="92"/>
                    <a:pt x="58" y="102"/>
                    <a:pt x="59" y="113"/>
                  </a:cubicBezTo>
                  <a:cubicBezTo>
                    <a:pt x="59" y="118"/>
                    <a:pt x="57" y="123"/>
                    <a:pt x="52" y="126"/>
                  </a:cubicBezTo>
                  <a:cubicBezTo>
                    <a:pt x="50" y="127"/>
                    <a:pt x="48" y="128"/>
                    <a:pt x="45" y="129"/>
                  </a:cubicBezTo>
                  <a:cubicBezTo>
                    <a:pt x="43" y="131"/>
                    <a:pt x="40" y="132"/>
                    <a:pt x="38" y="134"/>
                  </a:cubicBezTo>
                  <a:cubicBezTo>
                    <a:pt x="33" y="137"/>
                    <a:pt x="29" y="141"/>
                    <a:pt x="25" y="146"/>
                  </a:cubicBezTo>
                  <a:cubicBezTo>
                    <a:pt x="21" y="150"/>
                    <a:pt x="18" y="155"/>
                    <a:pt x="16" y="160"/>
                  </a:cubicBezTo>
                  <a:cubicBezTo>
                    <a:pt x="11" y="171"/>
                    <a:pt x="8" y="182"/>
                    <a:pt x="6" y="194"/>
                  </a:cubicBezTo>
                  <a:cubicBezTo>
                    <a:pt x="4" y="205"/>
                    <a:pt x="4" y="216"/>
                    <a:pt x="4" y="227"/>
                  </a:cubicBezTo>
                  <a:cubicBezTo>
                    <a:pt x="3" y="249"/>
                    <a:pt x="2" y="269"/>
                    <a:pt x="1" y="286"/>
                  </a:cubicBezTo>
                  <a:cubicBezTo>
                    <a:pt x="1" y="295"/>
                    <a:pt x="0" y="302"/>
                    <a:pt x="1" y="309"/>
                  </a:cubicBezTo>
                  <a:cubicBezTo>
                    <a:pt x="1" y="316"/>
                    <a:pt x="2" y="323"/>
                    <a:pt x="5" y="327"/>
                  </a:cubicBezTo>
                  <a:cubicBezTo>
                    <a:pt x="5" y="328"/>
                    <a:pt x="6" y="329"/>
                    <a:pt x="7" y="330"/>
                  </a:cubicBezTo>
                  <a:cubicBezTo>
                    <a:pt x="8" y="330"/>
                    <a:pt x="9" y="331"/>
                    <a:pt x="10" y="332"/>
                  </a:cubicBezTo>
                  <a:cubicBezTo>
                    <a:pt x="11" y="333"/>
                    <a:pt x="13" y="333"/>
                    <a:pt x="14" y="334"/>
                  </a:cubicBezTo>
                  <a:cubicBezTo>
                    <a:pt x="15" y="335"/>
                    <a:pt x="16" y="335"/>
                    <a:pt x="17" y="335"/>
                  </a:cubicBezTo>
                  <a:cubicBezTo>
                    <a:pt x="18" y="336"/>
                    <a:pt x="18" y="336"/>
                    <a:pt x="18" y="336"/>
                  </a:cubicBezTo>
                  <a:cubicBezTo>
                    <a:pt x="18" y="336"/>
                    <a:pt x="18" y="336"/>
                    <a:pt x="17" y="335"/>
                  </a:cubicBezTo>
                  <a:cubicBezTo>
                    <a:pt x="16" y="335"/>
                    <a:pt x="15" y="335"/>
                    <a:pt x="14" y="334"/>
                  </a:cubicBezTo>
                  <a:cubicBezTo>
                    <a:pt x="13" y="333"/>
                    <a:pt x="12" y="332"/>
                    <a:pt x="10" y="331"/>
                  </a:cubicBezTo>
                  <a:cubicBezTo>
                    <a:pt x="9" y="331"/>
                    <a:pt x="9" y="330"/>
                    <a:pt x="8" y="329"/>
                  </a:cubicBezTo>
                  <a:cubicBezTo>
                    <a:pt x="7" y="329"/>
                    <a:pt x="6" y="328"/>
                    <a:pt x="5" y="327"/>
                  </a:cubicBezTo>
                  <a:cubicBezTo>
                    <a:pt x="3" y="323"/>
                    <a:pt x="2" y="316"/>
                    <a:pt x="2" y="309"/>
                  </a:cubicBezTo>
                  <a:cubicBezTo>
                    <a:pt x="2" y="306"/>
                    <a:pt x="2" y="302"/>
                    <a:pt x="2" y="298"/>
                  </a:cubicBezTo>
                  <a:cubicBezTo>
                    <a:pt x="3" y="294"/>
                    <a:pt x="3" y="290"/>
                    <a:pt x="3" y="286"/>
                  </a:cubicBezTo>
                  <a:cubicBezTo>
                    <a:pt x="4" y="269"/>
                    <a:pt x="5" y="249"/>
                    <a:pt x="7" y="227"/>
                  </a:cubicBezTo>
                  <a:cubicBezTo>
                    <a:pt x="7" y="216"/>
                    <a:pt x="7" y="205"/>
                    <a:pt x="9" y="194"/>
                  </a:cubicBezTo>
                  <a:cubicBezTo>
                    <a:pt x="11" y="183"/>
                    <a:pt x="14" y="172"/>
                    <a:pt x="19" y="162"/>
                  </a:cubicBezTo>
                  <a:cubicBezTo>
                    <a:pt x="21" y="157"/>
                    <a:pt x="24" y="152"/>
                    <a:pt x="28" y="148"/>
                  </a:cubicBezTo>
                  <a:cubicBezTo>
                    <a:pt x="31" y="143"/>
                    <a:pt x="35" y="140"/>
                    <a:pt x="40" y="136"/>
                  </a:cubicBezTo>
                  <a:cubicBezTo>
                    <a:pt x="42" y="135"/>
                    <a:pt x="44" y="133"/>
                    <a:pt x="47" y="132"/>
                  </a:cubicBezTo>
                  <a:cubicBezTo>
                    <a:pt x="49" y="131"/>
                    <a:pt x="52" y="130"/>
                    <a:pt x="54" y="128"/>
                  </a:cubicBezTo>
                  <a:cubicBezTo>
                    <a:pt x="59" y="125"/>
                    <a:pt x="62" y="118"/>
                    <a:pt x="62" y="113"/>
                  </a:cubicBezTo>
                  <a:cubicBezTo>
                    <a:pt x="61" y="102"/>
                    <a:pt x="60" y="92"/>
                    <a:pt x="59" y="82"/>
                  </a:cubicBezTo>
                  <a:cubicBezTo>
                    <a:pt x="58" y="72"/>
                    <a:pt x="57" y="63"/>
                    <a:pt x="56" y="54"/>
                  </a:cubicBezTo>
                  <a:cubicBezTo>
                    <a:pt x="55" y="45"/>
                    <a:pt x="55" y="37"/>
                    <a:pt x="54" y="31"/>
                  </a:cubicBezTo>
                  <a:cubicBezTo>
                    <a:pt x="54" y="27"/>
                    <a:pt x="53" y="24"/>
                    <a:pt x="53" y="21"/>
                  </a:cubicBezTo>
                  <a:cubicBezTo>
                    <a:pt x="53" y="18"/>
                    <a:pt x="53" y="15"/>
                    <a:pt x="54" y="13"/>
                  </a:cubicBezTo>
                  <a:cubicBezTo>
                    <a:pt x="55" y="8"/>
                    <a:pt x="57" y="4"/>
                    <a:pt x="59" y="2"/>
                  </a:cubicBezTo>
                  <a:cubicBezTo>
                    <a:pt x="61" y="1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23"/>
            <p:cNvSpPr/>
            <p:nvPr/>
          </p:nvSpPr>
          <p:spPr bwMode="auto">
            <a:xfrm>
              <a:off x="6811964" y="5064126"/>
              <a:ext cx="30163" cy="131763"/>
            </a:xfrm>
            <a:custGeom>
              <a:avLst/>
              <a:gdLst>
                <a:gd name="T0" fmla="*/ 1 w 8"/>
                <a:gd name="T1" fmla="*/ 32 h 35"/>
                <a:gd name="T2" fmla="*/ 5 w 8"/>
                <a:gd name="T3" fmla="*/ 35 h 35"/>
                <a:gd name="T4" fmla="*/ 5 w 8"/>
                <a:gd name="T5" fmla="*/ 35 h 35"/>
                <a:gd name="T6" fmla="*/ 8 w 8"/>
                <a:gd name="T7" fmla="*/ 32 h 35"/>
                <a:gd name="T8" fmla="*/ 7 w 8"/>
                <a:gd name="T9" fmla="*/ 3 h 35"/>
                <a:gd name="T10" fmla="*/ 4 w 8"/>
                <a:gd name="T11" fmla="*/ 0 h 35"/>
                <a:gd name="T12" fmla="*/ 4 w 8"/>
                <a:gd name="T13" fmla="*/ 0 h 35"/>
                <a:gd name="T14" fmla="*/ 0 w 8"/>
                <a:gd name="T15" fmla="*/ 3 h 35"/>
                <a:gd name="T16" fmla="*/ 1 w 8"/>
                <a:gd name="T17" fmla="*/ 3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35">
                  <a:moveTo>
                    <a:pt x="1" y="32"/>
                  </a:moveTo>
                  <a:cubicBezTo>
                    <a:pt x="1" y="34"/>
                    <a:pt x="3" y="35"/>
                    <a:pt x="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7" y="35"/>
                    <a:pt x="8" y="34"/>
                    <a:pt x="8" y="3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6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lnTo>
                    <a:pt x="1" y="32"/>
                  </a:ln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24"/>
            <p:cNvSpPr/>
            <p:nvPr/>
          </p:nvSpPr>
          <p:spPr bwMode="auto">
            <a:xfrm>
              <a:off x="6789739" y="5233988"/>
              <a:ext cx="55563" cy="52388"/>
            </a:xfrm>
            <a:custGeom>
              <a:avLst/>
              <a:gdLst>
                <a:gd name="T0" fmla="*/ 0 w 15"/>
                <a:gd name="T1" fmla="*/ 7 h 14"/>
                <a:gd name="T2" fmla="*/ 8 w 15"/>
                <a:gd name="T3" fmla="*/ 14 h 14"/>
                <a:gd name="T4" fmla="*/ 15 w 15"/>
                <a:gd name="T5" fmla="*/ 7 h 14"/>
                <a:gd name="T6" fmla="*/ 7 w 15"/>
                <a:gd name="T7" fmla="*/ 0 h 14"/>
                <a:gd name="T8" fmla="*/ 0 w 15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0" y="7"/>
                  </a:moveTo>
                  <a:cubicBezTo>
                    <a:pt x="0" y="11"/>
                    <a:pt x="4" y="14"/>
                    <a:pt x="8" y="14"/>
                  </a:cubicBezTo>
                  <a:cubicBezTo>
                    <a:pt x="12" y="14"/>
                    <a:pt x="15" y="11"/>
                    <a:pt x="15" y="7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25"/>
            <p:cNvSpPr/>
            <p:nvPr/>
          </p:nvSpPr>
          <p:spPr bwMode="auto">
            <a:xfrm>
              <a:off x="7021514" y="649288"/>
              <a:ext cx="177800" cy="1830388"/>
            </a:xfrm>
            <a:custGeom>
              <a:avLst/>
              <a:gdLst>
                <a:gd name="T0" fmla="*/ 55 w 112"/>
                <a:gd name="T1" fmla="*/ 1153 h 1153"/>
                <a:gd name="T2" fmla="*/ 0 w 112"/>
                <a:gd name="T3" fmla="*/ 1150 h 1153"/>
                <a:gd name="T4" fmla="*/ 57 w 112"/>
                <a:gd name="T5" fmla="*/ 0 h 1153"/>
                <a:gd name="T6" fmla="*/ 112 w 112"/>
                <a:gd name="T7" fmla="*/ 2 h 1153"/>
                <a:gd name="T8" fmla="*/ 55 w 112"/>
                <a:gd name="T9" fmla="*/ 1153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53">
                  <a:moveTo>
                    <a:pt x="55" y="1153"/>
                  </a:moveTo>
                  <a:lnTo>
                    <a:pt x="0" y="1150"/>
                  </a:lnTo>
                  <a:lnTo>
                    <a:pt x="57" y="0"/>
                  </a:lnTo>
                  <a:lnTo>
                    <a:pt x="112" y="2"/>
                  </a:lnTo>
                  <a:lnTo>
                    <a:pt x="55" y="1153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26"/>
            <p:cNvSpPr/>
            <p:nvPr/>
          </p:nvSpPr>
          <p:spPr bwMode="auto">
            <a:xfrm>
              <a:off x="7070726" y="569913"/>
              <a:ext cx="169863" cy="165100"/>
            </a:xfrm>
            <a:custGeom>
              <a:avLst/>
              <a:gdLst>
                <a:gd name="T0" fmla="*/ 44 w 45"/>
                <a:gd name="T1" fmla="*/ 23 h 44"/>
                <a:gd name="T2" fmla="*/ 21 w 45"/>
                <a:gd name="T3" fmla="*/ 43 h 44"/>
                <a:gd name="T4" fmla="*/ 1 w 45"/>
                <a:gd name="T5" fmla="*/ 21 h 44"/>
                <a:gd name="T6" fmla="*/ 23 w 45"/>
                <a:gd name="T7" fmla="*/ 0 h 44"/>
                <a:gd name="T8" fmla="*/ 44 w 45"/>
                <a:gd name="T9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4">
                  <a:moveTo>
                    <a:pt x="44" y="23"/>
                  </a:moveTo>
                  <a:cubicBezTo>
                    <a:pt x="43" y="35"/>
                    <a:pt x="33" y="44"/>
                    <a:pt x="21" y="43"/>
                  </a:cubicBezTo>
                  <a:cubicBezTo>
                    <a:pt x="9" y="43"/>
                    <a:pt x="0" y="33"/>
                    <a:pt x="1" y="21"/>
                  </a:cubicBezTo>
                  <a:cubicBezTo>
                    <a:pt x="1" y="9"/>
                    <a:pt x="12" y="0"/>
                    <a:pt x="23" y="0"/>
                  </a:cubicBezTo>
                  <a:cubicBezTo>
                    <a:pt x="35" y="1"/>
                    <a:pt x="45" y="11"/>
                    <a:pt x="44" y="23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27"/>
            <p:cNvSpPr/>
            <p:nvPr/>
          </p:nvSpPr>
          <p:spPr bwMode="auto">
            <a:xfrm>
              <a:off x="6946901" y="1682751"/>
              <a:ext cx="255588" cy="920750"/>
            </a:xfrm>
            <a:custGeom>
              <a:avLst/>
              <a:gdLst>
                <a:gd name="T0" fmla="*/ 61 w 68"/>
                <a:gd name="T1" fmla="*/ 231 h 245"/>
                <a:gd name="T2" fmla="*/ 30 w 68"/>
                <a:gd name="T3" fmla="*/ 244 h 245"/>
                <a:gd name="T4" fmla="*/ 0 w 68"/>
                <a:gd name="T5" fmla="*/ 228 h 245"/>
                <a:gd name="T6" fmla="*/ 12 w 68"/>
                <a:gd name="T7" fmla="*/ 116 h 245"/>
                <a:gd name="T8" fmla="*/ 24 w 68"/>
                <a:gd name="T9" fmla="*/ 0 h 245"/>
                <a:gd name="T10" fmla="*/ 62 w 68"/>
                <a:gd name="T11" fmla="*/ 2 h 245"/>
                <a:gd name="T12" fmla="*/ 62 w 68"/>
                <a:gd name="T13" fmla="*/ 121 h 245"/>
                <a:gd name="T14" fmla="*/ 61 w 68"/>
                <a:gd name="T15" fmla="*/ 231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45">
                  <a:moveTo>
                    <a:pt x="61" y="231"/>
                  </a:moveTo>
                  <a:cubicBezTo>
                    <a:pt x="61" y="231"/>
                    <a:pt x="54" y="245"/>
                    <a:pt x="30" y="244"/>
                  </a:cubicBezTo>
                  <a:cubicBezTo>
                    <a:pt x="6" y="242"/>
                    <a:pt x="0" y="228"/>
                    <a:pt x="0" y="228"/>
                  </a:cubicBezTo>
                  <a:cubicBezTo>
                    <a:pt x="0" y="228"/>
                    <a:pt x="2" y="147"/>
                    <a:pt x="12" y="116"/>
                  </a:cubicBezTo>
                  <a:cubicBezTo>
                    <a:pt x="22" y="85"/>
                    <a:pt x="24" y="0"/>
                    <a:pt x="24" y="0"/>
                  </a:cubicBezTo>
                  <a:cubicBezTo>
                    <a:pt x="62" y="2"/>
                    <a:pt x="62" y="2"/>
                    <a:pt x="62" y="2"/>
                  </a:cubicBezTo>
                  <a:cubicBezTo>
                    <a:pt x="62" y="2"/>
                    <a:pt x="56" y="102"/>
                    <a:pt x="62" y="121"/>
                  </a:cubicBezTo>
                  <a:cubicBezTo>
                    <a:pt x="68" y="139"/>
                    <a:pt x="61" y="231"/>
                    <a:pt x="61" y="231"/>
                  </a:cubicBez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28"/>
            <p:cNvSpPr/>
            <p:nvPr/>
          </p:nvSpPr>
          <p:spPr bwMode="auto">
            <a:xfrm>
              <a:off x="6883401" y="558801"/>
              <a:ext cx="590550" cy="127000"/>
            </a:xfrm>
            <a:custGeom>
              <a:avLst/>
              <a:gdLst>
                <a:gd name="T0" fmla="*/ 369 w 372"/>
                <a:gd name="T1" fmla="*/ 80 h 80"/>
                <a:gd name="T2" fmla="*/ 114 w 372"/>
                <a:gd name="T3" fmla="*/ 69 h 80"/>
                <a:gd name="T4" fmla="*/ 0 w 372"/>
                <a:gd name="T5" fmla="*/ 78 h 80"/>
                <a:gd name="T6" fmla="*/ 5 w 372"/>
                <a:gd name="T7" fmla="*/ 0 h 80"/>
                <a:gd name="T8" fmla="*/ 118 w 372"/>
                <a:gd name="T9" fmla="*/ 19 h 80"/>
                <a:gd name="T10" fmla="*/ 372 w 372"/>
                <a:gd name="T11" fmla="*/ 33 h 80"/>
                <a:gd name="T12" fmla="*/ 369 w 372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2" h="80">
                  <a:moveTo>
                    <a:pt x="369" y="80"/>
                  </a:moveTo>
                  <a:lnTo>
                    <a:pt x="114" y="69"/>
                  </a:lnTo>
                  <a:lnTo>
                    <a:pt x="0" y="78"/>
                  </a:lnTo>
                  <a:lnTo>
                    <a:pt x="5" y="0"/>
                  </a:lnTo>
                  <a:lnTo>
                    <a:pt x="118" y="19"/>
                  </a:lnTo>
                  <a:lnTo>
                    <a:pt x="372" y="33"/>
                  </a:lnTo>
                  <a:lnTo>
                    <a:pt x="369" y="80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29"/>
            <p:cNvSpPr/>
            <p:nvPr/>
          </p:nvSpPr>
          <p:spPr bwMode="auto">
            <a:xfrm>
              <a:off x="6653214" y="509588"/>
              <a:ext cx="263525" cy="211138"/>
            </a:xfrm>
            <a:custGeom>
              <a:avLst/>
              <a:gdLst>
                <a:gd name="T0" fmla="*/ 68 w 70"/>
                <a:gd name="T1" fmla="*/ 47 h 56"/>
                <a:gd name="T2" fmla="*/ 62 w 70"/>
                <a:gd name="T3" fmla="*/ 56 h 56"/>
                <a:gd name="T4" fmla="*/ 6 w 70"/>
                <a:gd name="T5" fmla="*/ 53 h 56"/>
                <a:gd name="T6" fmla="*/ 0 w 70"/>
                <a:gd name="T7" fmla="*/ 44 h 56"/>
                <a:gd name="T8" fmla="*/ 2 w 70"/>
                <a:gd name="T9" fmla="*/ 9 h 56"/>
                <a:gd name="T10" fmla="*/ 9 w 70"/>
                <a:gd name="T11" fmla="*/ 0 h 56"/>
                <a:gd name="T12" fmla="*/ 64 w 70"/>
                <a:gd name="T13" fmla="*/ 2 h 56"/>
                <a:gd name="T14" fmla="*/ 70 w 70"/>
                <a:gd name="T15" fmla="*/ 12 h 56"/>
                <a:gd name="T16" fmla="*/ 68 w 70"/>
                <a:gd name="T17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56">
                  <a:moveTo>
                    <a:pt x="68" y="47"/>
                  </a:moveTo>
                  <a:cubicBezTo>
                    <a:pt x="68" y="52"/>
                    <a:pt x="65" y="56"/>
                    <a:pt x="62" y="56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" y="53"/>
                    <a:pt x="0" y="49"/>
                    <a:pt x="0" y="44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4"/>
                    <a:pt x="5" y="0"/>
                    <a:pt x="9" y="0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8" y="3"/>
                    <a:pt x="70" y="7"/>
                    <a:pt x="70" y="12"/>
                  </a:cubicBezTo>
                  <a:lnTo>
                    <a:pt x="68" y="47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30"/>
            <p:cNvSpPr/>
            <p:nvPr/>
          </p:nvSpPr>
          <p:spPr bwMode="auto">
            <a:xfrm>
              <a:off x="7432676" y="588963"/>
              <a:ext cx="250825" cy="123825"/>
            </a:xfrm>
            <a:custGeom>
              <a:avLst/>
              <a:gdLst>
                <a:gd name="T0" fmla="*/ 156 w 158"/>
                <a:gd name="T1" fmla="*/ 71 h 78"/>
                <a:gd name="T2" fmla="*/ 33 w 158"/>
                <a:gd name="T3" fmla="*/ 78 h 78"/>
                <a:gd name="T4" fmla="*/ 0 w 158"/>
                <a:gd name="T5" fmla="*/ 59 h 78"/>
                <a:gd name="T6" fmla="*/ 2 w 158"/>
                <a:gd name="T7" fmla="*/ 14 h 78"/>
                <a:gd name="T8" fmla="*/ 35 w 158"/>
                <a:gd name="T9" fmla="*/ 0 h 78"/>
                <a:gd name="T10" fmla="*/ 158 w 158"/>
                <a:gd name="T11" fmla="*/ 21 h 78"/>
                <a:gd name="T12" fmla="*/ 156 w 158"/>
                <a:gd name="T13" fmla="*/ 7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78">
                  <a:moveTo>
                    <a:pt x="156" y="71"/>
                  </a:moveTo>
                  <a:lnTo>
                    <a:pt x="33" y="78"/>
                  </a:lnTo>
                  <a:lnTo>
                    <a:pt x="0" y="59"/>
                  </a:lnTo>
                  <a:lnTo>
                    <a:pt x="2" y="14"/>
                  </a:lnTo>
                  <a:lnTo>
                    <a:pt x="35" y="0"/>
                  </a:lnTo>
                  <a:lnTo>
                    <a:pt x="158" y="21"/>
                  </a:lnTo>
                  <a:lnTo>
                    <a:pt x="156" y="71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31"/>
            <p:cNvSpPr/>
            <p:nvPr/>
          </p:nvSpPr>
          <p:spPr bwMode="auto">
            <a:xfrm>
              <a:off x="7004051" y="1636713"/>
              <a:ext cx="206375" cy="68263"/>
            </a:xfrm>
            <a:custGeom>
              <a:avLst/>
              <a:gdLst>
                <a:gd name="T0" fmla="*/ 55 w 55"/>
                <a:gd name="T1" fmla="*/ 10 h 18"/>
                <a:gd name="T2" fmla="*/ 48 w 55"/>
                <a:gd name="T3" fmla="*/ 18 h 18"/>
                <a:gd name="T4" fmla="*/ 6 w 55"/>
                <a:gd name="T5" fmla="*/ 16 h 18"/>
                <a:gd name="T6" fmla="*/ 0 w 55"/>
                <a:gd name="T7" fmla="*/ 8 h 18"/>
                <a:gd name="T8" fmla="*/ 0 w 55"/>
                <a:gd name="T9" fmla="*/ 8 h 18"/>
                <a:gd name="T10" fmla="*/ 6 w 55"/>
                <a:gd name="T11" fmla="*/ 0 h 18"/>
                <a:gd name="T12" fmla="*/ 49 w 55"/>
                <a:gd name="T13" fmla="*/ 3 h 18"/>
                <a:gd name="T14" fmla="*/ 55 w 55"/>
                <a:gd name="T15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18">
                  <a:moveTo>
                    <a:pt x="55" y="10"/>
                  </a:moveTo>
                  <a:cubicBezTo>
                    <a:pt x="54" y="15"/>
                    <a:pt x="51" y="18"/>
                    <a:pt x="48" y="18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6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2" y="3"/>
                    <a:pt x="55" y="6"/>
                    <a:pt x="55" y="10"/>
                  </a:cubicBez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0" name="Freeform 132"/>
            <p:cNvSpPr/>
            <p:nvPr/>
          </p:nvSpPr>
          <p:spPr bwMode="auto">
            <a:xfrm>
              <a:off x="7018339" y="1697038"/>
              <a:ext cx="57150" cy="846138"/>
            </a:xfrm>
            <a:custGeom>
              <a:avLst/>
              <a:gdLst>
                <a:gd name="T0" fmla="*/ 4 w 15"/>
                <a:gd name="T1" fmla="*/ 223 h 225"/>
                <a:gd name="T2" fmla="*/ 2 w 15"/>
                <a:gd name="T3" fmla="*/ 225 h 225"/>
                <a:gd name="T4" fmla="*/ 2 w 15"/>
                <a:gd name="T5" fmla="*/ 225 h 225"/>
                <a:gd name="T6" fmla="*/ 0 w 15"/>
                <a:gd name="T7" fmla="*/ 222 h 225"/>
                <a:gd name="T8" fmla="*/ 10 w 15"/>
                <a:gd name="T9" fmla="*/ 3 h 225"/>
                <a:gd name="T10" fmla="*/ 13 w 15"/>
                <a:gd name="T11" fmla="*/ 0 h 225"/>
                <a:gd name="T12" fmla="*/ 13 w 15"/>
                <a:gd name="T13" fmla="*/ 0 h 225"/>
                <a:gd name="T14" fmla="*/ 15 w 15"/>
                <a:gd name="T15" fmla="*/ 3 h 225"/>
                <a:gd name="T16" fmla="*/ 4 w 15"/>
                <a:gd name="T17" fmla="*/ 223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25">
                  <a:moveTo>
                    <a:pt x="4" y="223"/>
                  </a:moveTo>
                  <a:cubicBezTo>
                    <a:pt x="4" y="224"/>
                    <a:pt x="3" y="225"/>
                    <a:pt x="2" y="225"/>
                  </a:cubicBezTo>
                  <a:cubicBezTo>
                    <a:pt x="2" y="225"/>
                    <a:pt x="2" y="225"/>
                    <a:pt x="2" y="225"/>
                  </a:cubicBezTo>
                  <a:cubicBezTo>
                    <a:pt x="0" y="225"/>
                    <a:pt x="0" y="224"/>
                    <a:pt x="0" y="22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1"/>
                    <a:pt x="11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1"/>
                    <a:pt x="15" y="3"/>
                  </a:cubicBezTo>
                  <a:lnTo>
                    <a:pt x="4" y="223"/>
                  </a:lnTo>
                  <a:close/>
                </a:path>
              </a:pathLst>
            </a:custGeom>
            <a:solidFill>
              <a:srgbClr val="A5D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1" name="Freeform 133"/>
            <p:cNvSpPr/>
            <p:nvPr/>
          </p:nvSpPr>
          <p:spPr bwMode="auto">
            <a:xfrm>
              <a:off x="7056439" y="1701801"/>
              <a:ext cx="55563" cy="844550"/>
            </a:xfrm>
            <a:custGeom>
              <a:avLst/>
              <a:gdLst>
                <a:gd name="T0" fmla="*/ 4 w 15"/>
                <a:gd name="T1" fmla="*/ 222 h 225"/>
                <a:gd name="T2" fmla="*/ 2 w 15"/>
                <a:gd name="T3" fmla="*/ 225 h 225"/>
                <a:gd name="T4" fmla="*/ 2 w 15"/>
                <a:gd name="T5" fmla="*/ 225 h 225"/>
                <a:gd name="T6" fmla="*/ 0 w 15"/>
                <a:gd name="T7" fmla="*/ 222 h 225"/>
                <a:gd name="T8" fmla="*/ 10 w 15"/>
                <a:gd name="T9" fmla="*/ 2 h 225"/>
                <a:gd name="T10" fmla="*/ 13 w 15"/>
                <a:gd name="T11" fmla="*/ 0 h 225"/>
                <a:gd name="T12" fmla="*/ 13 w 15"/>
                <a:gd name="T13" fmla="*/ 0 h 225"/>
                <a:gd name="T14" fmla="*/ 15 w 15"/>
                <a:gd name="T15" fmla="*/ 2 h 225"/>
                <a:gd name="T16" fmla="*/ 4 w 15"/>
                <a:gd name="T17" fmla="*/ 22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25">
                  <a:moveTo>
                    <a:pt x="4" y="222"/>
                  </a:moveTo>
                  <a:cubicBezTo>
                    <a:pt x="4" y="224"/>
                    <a:pt x="3" y="225"/>
                    <a:pt x="2" y="225"/>
                  </a:cubicBezTo>
                  <a:cubicBezTo>
                    <a:pt x="2" y="225"/>
                    <a:pt x="2" y="225"/>
                    <a:pt x="2" y="225"/>
                  </a:cubicBezTo>
                  <a:cubicBezTo>
                    <a:pt x="1" y="225"/>
                    <a:pt x="0" y="223"/>
                    <a:pt x="0" y="22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2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1"/>
                    <a:pt x="15" y="2"/>
                  </a:cubicBezTo>
                  <a:lnTo>
                    <a:pt x="4" y="222"/>
                  </a:lnTo>
                  <a:close/>
                </a:path>
              </a:pathLst>
            </a:custGeom>
            <a:solidFill>
              <a:srgbClr val="A5D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2" name="Freeform 134"/>
            <p:cNvSpPr/>
            <p:nvPr/>
          </p:nvSpPr>
          <p:spPr bwMode="auto">
            <a:xfrm>
              <a:off x="7092951" y="1701801"/>
              <a:ext cx="57150" cy="844550"/>
            </a:xfrm>
            <a:custGeom>
              <a:avLst/>
              <a:gdLst>
                <a:gd name="T0" fmla="*/ 4 w 15"/>
                <a:gd name="T1" fmla="*/ 222 h 225"/>
                <a:gd name="T2" fmla="*/ 2 w 15"/>
                <a:gd name="T3" fmla="*/ 225 h 225"/>
                <a:gd name="T4" fmla="*/ 2 w 15"/>
                <a:gd name="T5" fmla="*/ 225 h 225"/>
                <a:gd name="T6" fmla="*/ 0 w 15"/>
                <a:gd name="T7" fmla="*/ 222 h 225"/>
                <a:gd name="T8" fmla="*/ 10 w 15"/>
                <a:gd name="T9" fmla="*/ 3 h 225"/>
                <a:gd name="T10" fmla="*/ 13 w 15"/>
                <a:gd name="T11" fmla="*/ 0 h 225"/>
                <a:gd name="T12" fmla="*/ 13 w 15"/>
                <a:gd name="T13" fmla="*/ 0 h 225"/>
                <a:gd name="T14" fmla="*/ 15 w 15"/>
                <a:gd name="T15" fmla="*/ 3 h 225"/>
                <a:gd name="T16" fmla="*/ 4 w 15"/>
                <a:gd name="T17" fmla="*/ 22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25">
                  <a:moveTo>
                    <a:pt x="4" y="222"/>
                  </a:moveTo>
                  <a:cubicBezTo>
                    <a:pt x="4" y="224"/>
                    <a:pt x="3" y="225"/>
                    <a:pt x="2" y="225"/>
                  </a:cubicBezTo>
                  <a:cubicBezTo>
                    <a:pt x="2" y="225"/>
                    <a:pt x="2" y="225"/>
                    <a:pt x="2" y="225"/>
                  </a:cubicBezTo>
                  <a:cubicBezTo>
                    <a:pt x="1" y="225"/>
                    <a:pt x="0" y="224"/>
                    <a:pt x="0" y="22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1"/>
                    <a:pt x="12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1"/>
                    <a:pt x="15" y="3"/>
                  </a:cubicBezTo>
                  <a:lnTo>
                    <a:pt x="4" y="222"/>
                  </a:lnTo>
                  <a:close/>
                </a:path>
              </a:pathLst>
            </a:custGeom>
            <a:solidFill>
              <a:srgbClr val="A5D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Freeform 135"/>
            <p:cNvSpPr/>
            <p:nvPr/>
          </p:nvSpPr>
          <p:spPr bwMode="auto">
            <a:xfrm>
              <a:off x="6853239" y="2790826"/>
              <a:ext cx="962025" cy="962025"/>
            </a:xfrm>
            <a:custGeom>
              <a:avLst/>
              <a:gdLst>
                <a:gd name="T0" fmla="*/ 47 w 606"/>
                <a:gd name="T1" fmla="*/ 606 h 606"/>
                <a:gd name="T2" fmla="*/ 0 w 606"/>
                <a:gd name="T3" fmla="*/ 559 h 606"/>
                <a:gd name="T4" fmla="*/ 559 w 606"/>
                <a:gd name="T5" fmla="*/ 0 h 606"/>
                <a:gd name="T6" fmla="*/ 606 w 606"/>
                <a:gd name="T7" fmla="*/ 47 h 606"/>
                <a:gd name="T8" fmla="*/ 47 w 606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47" y="606"/>
                  </a:moveTo>
                  <a:lnTo>
                    <a:pt x="0" y="559"/>
                  </a:lnTo>
                  <a:lnTo>
                    <a:pt x="559" y="0"/>
                  </a:lnTo>
                  <a:lnTo>
                    <a:pt x="606" y="47"/>
                  </a:lnTo>
                  <a:lnTo>
                    <a:pt x="47" y="606"/>
                  </a:ln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Freeform 136"/>
            <p:cNvSpPr/>
            <p:nvPr/>
          </p:nvSpPr>
          <p:spPr bwMode="auto">
            <a:xfrm>
              <a:off x="6773864" y="3230563"/>
              <a:ext cx="609600" cy="596900"/>
            </a:xfrm>
            <a:custGeom>
              <a:avLst/>
              <a:gdLst>
                <a:gd name="T0" fmla="*/ 42 w 162"/>
                <a:gd name="T1" fmla="*/ 156 h 159"/>
                <a:gd name="T2" fmla="*/ 15 w 162"/>
                <a:gd name="T3" fmla="*/ 144 h 159"/>
                <a:gd name="T4" fmla="*/ 4 w 162"/>
                <a:gd name="T5" fmla="*/ 118 h 159"/>
                <a:gd name="T6" fmla="*/ 70 w 162"/>
                <a:gd name="T7" fmla="*/ 60 h 159"/>
                <a:gd name="T8" fmla="*/ 138 w 162"/>
                <a:gd name="T9" fmla="*/ 0 h 159"/>
                <a:gd name="T10" fmla="*/ 162 w 162"/>
                <a:gd name="T11" fmla="*/ 24 h 159"/>
                <a:gd name="T12" fmla="*/ 99 w 162"/>
                <a:gd name="T13" fmla="*/ 92 h 159"/>
                <a:gd name="T14" fmla="*/ 42 w 162"/>
                <a:gd name="T15" fmla="*/ 15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2" h="159">
                  <a:moveTo>
                    <a:pt x="42" y="156"/>
                  </a:moveTo>
                  <a:cubicBezTo>
                    <a:pt x="42" y="156"/>
                    <a:pt x="30" y="159"/>
                    <a:pt x="15" y="144"/>
                  </a:cubicBezTo>
                  <a:cubicBezTo>
                    <a:pt x="0" y="129"/>
                    <a:pt x="4" y="118"/>
                    <a:pt x="4" y="118"/>
                  </a:cubicBezTo>
                  <a:cubicBezTo>
                    <a:pt x="4" y="118"/>
                    <a:pt x="47" y="72"/>
                    <a:pt x="70" y="60"/>
                  </a:cubicBezTo>
                  <a:cubicBezTo>
                    <a:pt x="92" y="48"/>
                    <a:pt x="138" y="0"/>
                    <a:pt x="138" y="0"/>
                  </a:cubicBezTo>
                  <a:cubicBezTo>
                    <a:pt x="162" y="24"/>
                    <a:pt x="162" y="24"/>
                    <a:pt x="162" y="24"/>
                  </a:cubicBezTo>
                  <a:cubicBezTo>
                    <a:pt x="162" y="24"/>
                    <a:pt x="105" y="78"/>
                    <a:pt x="99" y="92"/>
                  </a:cubicBezTo>
                  <a:cubicBezTo>
                    <a:pt x="94" y="106"/>
                    <a:pt x="42" y="156"/>
                    <a:pt x="42" y="156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Freeform 137"/>
            <p:cNvSpPr/>
            <p:nvPr/>
          </p:nvSpPr>
          <p:spPr bwMode="auto">
            <a:xfrm>
              <a:off x="7578726" y="2640013"/>
              <a:ext cx="390525" cy="515938"/>
            </a:xfrm>
            <a:custGeom>
              <a:avLst/>
              <a:gdLst>
                <a:gd name="T0" fmla="*/ 73 w 104"/>
                <a:gd name="T1" fmla="*/ 136 h 137"/>
                <a:gd name="T2" fmla="*/ 74 w 104"/>
                <a:gd name="T3" fmla="*/ 95 h 137"/>
                <a:gd name="T4" fmla="*/ 38 w 104"/>
                <a:gd name="T5" fmla="*/ 84 h 137"/>
                <a:gd name="T6" fmla="*/ 31 w 104"/>
                <a:gd name="T7" fmla="*/ 49 h 137"/>
                <a:gd name="T8" fmla="*/ 0 w 104"/>
                <a:gd name="T9" fmla="*/ 35 h 137"/>
                <a:gd name="T10" fmla="*/ 34 w 104"/>
                <a:gd name="T11" fmla="*/ 0 h 137"/>
                <a:gd name="T12" fmla="*/ 57 w 104"/>
                <a:gd name="T13" fmla="*/ 33 h 137"/>
                <a:gd name="T14" fmla="*/ 87 w 104"/>
                <a:gd name="T15" fmla="*/ 64 h 137"/>
                <a:gd name="T16" fmla="*/ 84 w 104"/>
                <a:gd name="T17" fmla="*/ 121 h 137"/>
                <a:gd name="T18" fmla="*/ 85 w 104"/>
                <a:gd name="T19" fmla="*/ 93 h 137"/>
                <a:gd name="T20" fmla="*/ 73 w 104"/>
                <a:gd name="T21" fmla="*/ 13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137">
                  <a:moveTo>
                    <a:pt x="73" y="136"/>
                  </a:moveTo>
                  <a:cubicBezTo>
                    <a:pt x="69" y="136"/>
                    <a:pt x="79" y="112"/>
                    <a:pt x="74" y="95"/>
                  </a:cubicBezTo>
                  <a:cubicBezTo>
                    <a:pt x="69" y="79"/>
                    <a:pt x="53" y="70"/>
                    <a:pt x="38" y="84"/>
                  </a:cubicBezTo>
                  <a:cubicBezTo>
                    <a:pt x="22" y="98"/>
                    <a:pt x="37" y="66"/>
                    <a:pt x="31" y="49"/>
                  </a:cubicBezTo>
                  <a:cubicBezTo>
                    <a:pt x="23" y="30"/>
                    <a:pt x="0" y="35"/>
                    <a:pt x="0" y="35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3" y="11"/>
                    <a:pt x="57" y="33"/>
                  </a:cubicBezTo>
                  <a:cubicBezTo>
                    <a:pt x="70" y="45"/>
                    <a:pt x="62" y="38"/>
                    <a:pt x="87" y="64"/>
                  </a:cubicBezTo>
                  <a:cubicBezTo>
                    <a:pt x="104" y="80"/>
                    <a:pt x="87" y="121"/>
                    <a:pt x="84" y="121"/>
                  </a:cubicBezTo>
                  <a:cubicBezTo>
                    <a:pt x="81" y="120"/>
                    <a:pt x="91" y="97"/>
                    <a:pt x="85" y="93"/>
                  </a:cubicBezTo>
                  <a:cubicBezTo>
                    <a:pt x="84" y="104"/>
                    <a:pt x="77" y="137"/>
                    <a:pt x="73" y="136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6" name="Freeform 138"/>
            <p:cNvSpPr/>
            <p:nvPr/>
          </p:nvSpPr>
          <p:spPr bwMode="auto">
            <a:xfrm>
              <a:off x="7458076" y="2520951"/>
              <a:ext cx="263525" cy="261938"/>
            </a:xfrm>
            <a:custGeom>
              <a:avLst/>
              <a:gdLst>
                <a:gd name="T0" fmla="*/ 32 w 70"/>
                <a:gd name="T1" fmla="*/ 67 h 70"/>
                <a:gd name="T2" fmla="*/ 3 w 70"/>
                <a:gd name="T3" fmla="*/ 47 h 70"/>
                <a:gd name="T4" fmla="*/ 3 w 70"/>
                <a:gd name="T5" fmla="*/ 36 h 70"/>
                <a:gd name="T6" fmla="*/ 35 w 70"/>
                <a:gd name="T7" fmla="*/ 4 h 70"/>
                <a:gd name="T8" fmla="*/ 47 w 70"/>
                <a:gd name="T9" fmla="*/ 4 h 70"/>
                <a:gd name="T10" fmla="*/ 66 w 70"/>
                <a:gd name="T11" fmla="*/ 32 h 70"/>
                <a:gd name="T12" fmla="*/ 32 w 70"/>
                <a:gd name="T13" fmla="*/ 6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70">
                  <a:moveTo>
                    <a:pt x="32" y="67"/>
                  </a:moveTo>
                  <a:cubicBezTo>
                    <a:pt x="29" y="70"/>
                    <a:pt x="3" y="47"/>
                    <a:pt x="3" y="47"/>
                  </a:cubicBezTo>
                  <a:cubicBezTo>
                    <a:pt x="1" y="46"/>
                    <a:pt x="0" y="39"/>
                    <a:pt x="3" y="36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8" y="0"/>
                    <a:pt x="45" y="2"/>
                    <a:pt x="47" y="4"/>
                  </a:cubicBezTo>
                  <a:cubicBezTo>
                    <a:pt x="47" y="4"/>
                    <a:pt x="70" y="29"/>
                    <a:pt x="66" y="32"/>
                  </a:cubicBezTo>
                  <a:lnTo>
                    <a:pt x="32" y="67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7" name="Freeform 139"/>
            <p:cNvSpPr/>
            <p:nvPr/>
          </p:nvSpPr>
          <p:spPr bwMode="auto">
            <a:xfrm>
              <a:off x="7672389" y="2760663"/>
              <a:ext cx="184150" cy="184150"/>
            </a:xfrm>
            <a:custGeom>
              <a:avLst/>
              <a:gdLst>
                <a:gd name="T0" fmla="*/ 40 w 49"/>
                <a:gd name="T1" fmla="*/ 40 h 49"/>
                <a:gd name="T2" fmla="*/ 8 w 49"/>
                <a:gd name="T3" fmla="*/ 40 h 49"/>
                <a:gd name="T4" fmla="*/ 8 w 49"/>
                <a:gd name="T5" fmla="*/ 9 h 49"/>
                <a:gd name="T6" fmla="*/ 40 w 49"/>
                <a:gd name="T7" fmla="*/ 9 h 49"/>
                <a:gd name="T8" fmla="*/ 40 w 49"/>
                <a:gd name="T9" fmla="*/ 4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40" y="40"/>
                  </a:moveTo>
                  <a:cubicBezTo>
                    <a:pt x="31" y="49"/>
                    <a:pt x="17" y="49"/>
                    <a:pt x="8" y="40"/>
                  </a:cubicBezTo>
                  <a:cubicBezTo>
                    <a:pt x="0" y="32"/>
                    <a:pt x="0" y="18"/>
                    <a:pt x="8" y="9"/>
                  </a:cubicBezTo>
                  <a:cubicBezTo>
                    <a:pt x="17" y="0"/>
                    <a:pt x="31" y="0"/>
                    <a:pt x="40" y="9"/>
                  </a:cubicBezTo>
                  <a:cubicBezTo>
                    <a:pt x="49" y="18"/>
                    <a:pt x="49" y="32"/>
                    <a:pt x="40" y="40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8" name="Freeform 140"/>
            <p:cNvSpPr/>
            <p:nvPr/>
          </p:nvSpPr>
          <p:spPr bwMode="auto">
            <a:xfrm>
              <a:off x="7699376" y="2790826"/>
              <a:ext cx="127000" cy="123825"/>
            </a:xfrm>
            <a:custGeom>
              <a:avLst/>
              <a:gdLst>
                <a:gd name="T0" fmla="*/ 28 w 34"/>
                <a:gd name="T1" fmla="*/ 27 h 33"/>
                <a:gd name="T2" fmla="*/ 6 w 34"/>
                <a:gd name="T3" fmla="*/ 27 h 33"/>
                <a:gd name="T4" fmla="*/ 6 w 34"/>
                <a:gd name="T5" fmla="*/ 6 h 33"/>
                <a:gd name="T6" fmla="*/ 28 w 34"/>
                <a:gd name="T7" fmla="*/ 6 h 33"/>
                <a:gd name="T8" fmla="*/ 28 w 34"/>
                <a:gd name="T9" fmla="*/ 2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3">
                  <a:moveTo>
                    <a:pt x="28" y="27"/>
                  </a:moveTo>
                  <a:cubicBezTo>
                    <a:pt x="22" y="33"/>
                    <a:pt x="12" y="33"/>
                    <a:pt x="6" y="27"/>
                  </a:cubicBezTo>
                  <a:cubicBezTo>
                    <a:pt x="0" y="21"/>
                    <a:pt x="0" y="12"/>
                    <a:pt x="6" y="6"/>
                  </a:cubicBezTo>
                  <a:cubicBezTo>
                    <a:pt x="12" y="0"/>
                    <a:pt x="22" y="0"/>
                    <a:pt x="28" y="6"/>
                  </a:cubicBezTo>
                  <a:cubicBezTo>
                    <a:pt x="34" y="12"/>
                    <a:pt x="34" y="22"/>
                    <a:pt x="28" y="27"/>
                  </a:cubicBezTo>
                  <a:close/>
                </a:path>
              </a:pathLst>
            </a:cu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9" name="Freeform 141"/>
            <p:cNvSpPr/>
            <p:nvPr/>
          </p:nvSpPr>
          <p:spPr bwMode="auto">
            <a:xfrm>
              <a:off x="7270751" y="3205163"/>
              <a:ext cx="134938" cy="138113"/>
            </a:xfrm>
            <a:custGeom>
              <a:avLst/>
              <a:gdLst>
                <a:gd name="T0" fmla="*/ 34 w 36"/>
                <a:gd name="T1" fmla="*/ 35 h 37"/>
                <a:gd name="T2" fmla="*/ 27 w 36"/>
                <a:gd name="T3" fmla="*/ 35 h 37"/>
                <a:gd name="T4" fmla="*/ 2 w 36"/>
                <a:gd name="T5" fmla="*/ 9 h 37"/>
                <a:gd name="T6" fmla="*/ 2 w 36"/>
                <a:gd name="T7" fmla="*/ 2 h 37"/>
                <a:gd name="T8" fmla="*/ 2 w 36"/>
                <a:gd name="T9" fmla="*/ 2 h 37"/>
                <a:gd name="T10" fmla="*/ 9 w 36"/>
                <a:gd name="T11" fmla="*/ 2 h 37"/>
                <a:gd name="T12" fmla="*/ 34 w 36"/>
                <a:gd name="T13" fmla="*/ 27 h 37"/>
                <a:gd name="T14" fmla="*/ 34 w 36"/>
                <a:gd name="T15" fmla="*/ 3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37">
                  <a:moveTo>
                    <a:pt x="34" y="35"/>
                  </a:moveTo>
                  <a:cubicBezTo>
                    <a:pt x="32" y="37"/>
                    <a:pt x="29" y="37"/>
                    <a:pt x="27" y="3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0"/>
                    <a:pt x="7" y="0"/>
                    <a:pt x="9" y="2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6" y="30"/>
                    <a:pt x="36" y="33"/>
                    <a:pt x="34" y="35"/>
                  </a:cubicBez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0" name="Freeform 142"/>
            <p:cNvSpPr/>
            <p:nvPr/>
          </p:nvSpPr>
          <p:spPr bwMode="auto">
            <a:xfrm>
              <a:off x="6850064" y="3290888"/>
              <a:ext cx="423863" cy="423863"/>
            </a:xfrm>
            <a:custGeom>
              <a:avLst/>
              <a:gdLst>
                <a:gd name="T0" fmla="*/ 4 w 113"/>
                <a:gd name="T1" fmla="*/ 112 h 113"/>
                <a:gd name="T2" fmla="*/ 1 w 113"/>
                <a:gd name="T3" fmla="*/ 112 h 113"/>
                <a:gd name="T4" fmla="*/ 1 w 113"/>
                <a:gd name="T5" fmla="*/ 112 h 113"/>
                <a:gd name="T6" fmla="*/ 1 w 113"/>
                <a:gd name="T7" fmla="*/ 109 h 113"/>
                <a:gd name="T8" fmla="*/ 110 w 113"/>
                <a:gd name="T9" fmla="*/ 1 h 113"/>
                <a:gd name="T10" fmla="*/ 112 w 113"/>
                <a:gd name="T11" fmla="*/ 1 h 113"/>
                <a:gd name="T12" fmla="*/ 112 w 113"/>
                <a:gd name="T13" fmla="*/ 1 h 113"/>
                <a:gd name="T14" fmla="*/ 112 w 113"/>
                <a:gd name="T15" fmla="*/ 4 h 113"/>
                <a:gd name="T16" fmla="*/ 4 w 113"/>
                <a:gd name="T17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3">
                  <a:moveTo>
                    <a:pt x="4" y="112"/>
                  </a:moveTo>
                  <a:cubicBezTo>
                    <a:pt x="3" y="113"/>
                    <a:pt x="2" y="113"/>
                    <a:pt x="1" y="112"/>
                  </a:cubicBezTo>
                  <a:cubicBezTo>
                    <a:pt x="1" y="112"/>
                    <a:pt x="1" y="112"/>
                    <a:pt x="1" y="112"/>
                  </a:cubicBezTo>
                  <a:cubicBezTo>
                    <a:pt x="0" y="111"/>
                    <a:pt x="0" y="110"/>
                    <a:pt x="1" y="109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1" y="0"/>
                    <a:pt x="112" y="0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13" y="2"/>
                    <a:pt x="113" y="3"/>
                    <a:pt x="112" y="4"/>
                  </a:cubicBezTo>
                  <a:lnTo>
                    <a:pt x="4" y="112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1" name="Freeform 143"/>
            <p:cNvSpPr/>
            <p:nvPr/>
          </p:nvSpPr>
          <p:spPr bwMode="auto">
            <a:xfrm>
              <a:off x="6872289" y="3313113"/>
              <a:ext cx="423863" cy="425450"/>
            </a:xfrm>
            <a:custGeom>
              <a:avLst/>
              <a:gdLst>
                <a:gd name="T0" fmla="*/ 4 w 113"/>
                <a:gd name="T1" fmla="*/ 112 h 113"/>
                <a:gd name="T2" fmla="*/ 1 w 113"/>
                <a:gd name="T3" fmla="*/ 112 h 113"/>
                <a:gd name="T4" fmla="*/ 1 w 113"/>
                <a:gd name="T5" fmla="*/ 112 h 113"/>
                <a:gd name="T6" fmla="*/ 1 w 113"/>
                <a:gd name="T7" fmla="*/ 109 h 113"/>
                <a:gd name="T8" fmla="*/ 110 w 113"/>
                <a:gd name="T9" fmla="*/ 1 h 113"/>
                <a:gd name="T10" fmla="*/ 112 w 113"/>
                <a:gd name="T11" fmla="*/ 1 h 113"/>
                <a:gd name="T12" fmla="*/ 112 w 113"/>
                <a:gd name="T13" fmla="*/ 1 h 113"/>
                <a:gd name="T14" fmla="*/ 112 w 113"/>
                <a:gd name="T15" fmla="*/ 4 h 113"/>
                <a:gd name="T16" fmla="*/ 4 w 113"/>
                <a:gd name="T17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3">
                  <a:moveTo>
                    <a:pt x="4" y="112"/>
                  </a:moveTo>
                  <a:cubicBezTo>
                    <a:pt x="3" y="113"/>
                    <a:pt x="2" y="113"/>
                    <a:pt x="1" y="112"/>
                  </a:cubicBezTo>
                  <a:cubicBezTo>
                    <a:pt x="1" y="112"/>
                    <a:pt x="1" y="112"/>
                    <a:pt x="1" y="112"/>
                  </a:cubicBezTo>
                  <a:cubicBezTo>
                    <a:pt x="0" y="111"/>
                    <a:pt x="0" y="110"/>
                    <a:pt x="1" y="109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12" y="0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13" y="2"/>
                    <a:pt x="113" y="3"/>
                    <a:pt x="112" y="4"/>
                  </a:cubicBezTo>
                  <a:lnTo>
                    <a:pt x="4" y="112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2" name="Freeform 144"/>
            <p:cNvSpPr/>
            <p:nvPr/>
          </p:nvSpPr>
          <p:spPr bwMode="auto">
            <a:xfrm>
              <a:off x="6894514" y="3335338"/>
              <a:ext cx="425450" cy="425450"/>
            </a:xfrm>
            <a:custGeom>
              <a:avLst/>
              <a:gdLst>
                <a:gd name="T0" fmla="*/ 4 w 113"/>
                <a:gd name="T1" fmla="*/ 112 h 113"/>
                <a:gd name="T2" fmla="*/ 1 w 113"/>
                <a:gd name="T3" fmla="*/ 112 h 113"/>
                <a:gd name="T4" fmla="*/ 1 w 113"/>
                <a:gd name="T5" fmla="*/ 112 h 113"/>
                <a:gd name="T6" fmla="*/ 1 w 113"/>
                <a:gd name="T7" fmla="*/ 109 h 113"/>
                <a:gd name="T8" fmla="*/ 110 w 113"/>
                <a:gd name="T9" fmla="*/ 1 h 113"/>
                <a:gd name="T10" fmla="*/ 112 w 113"/>
                <a:gd name="T11" fmla="*/ 1 h 113"/>
                <a:gd name="T12" fmla="*/ 112 w 113"/>
                <a:gd name="T13" fmla="*/ 1 h 113"/>
                <a:gd name="T14" fmla="*/ 112 w 113"/>
                <a:gd name="T15" fmla="*/ 4 h 113"/>
                <a:gd name="T16" fmla="*/ 4 w 113"/>
                <a:gd name="T17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3">
                  <a:moveTo>
                    <a:pt x="4" y="112"/>
                  </a:moveTo>
                  <a:cubicBezTo>
                    <a:pt x="3" y="113"/>
                    <a:pt x="2" y="113"/>
                    <a:pt x="1" y="112"/>
                  </a:cubicBezTo>
                  <a:cubicBezTo>
                    <a:pt x="1" y="112"/>
                    <a:pt x="1" y="112"/>
                    <a:pt x="1" y="112"/>
                  </a:cubicBezTo>
                  <a:cubicBezTo>
                    <a:pt x="0" y="111"/>
                    <a:pt x="0" y="110"/>
                    <a:pt x="1" y="109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12" y="0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13" y="2"/>
                    <a:pt x="113" y="3"/>
                    <a:pt x="112" y="4"/>
                  </a:cubicBezTo>
                  <a:lnTo>
                    <a:pt x="4" y="112"/>
                  </a:lnTo>
                  <a:close/>
                </a:path>
              </a:pathLst>
            </a:cu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3" name="Freeform 145"/>
            <p:cNvSpPr/>
            <p:nvPr/>
          </p:nvSpPr>
          <p:spPr bwMode="auto">
            <a:xfrm>
              <a:off x="5710239" y="509588"/>
              <a:ext cx="519113" cy="508000"/>
            </a:xfrm>
            <a:custGeom>
              <a:avLst/>
              <a:gdLst>
                <a:gd name="T0" fmla="*/ 57 w 138"/>
                <a:gd name="T1" fmla="*/ 120 h 135"/>
                <a:gd name="T2" fmla="*/ 23 w 138"/>
                <a:gd name="T3" fmla="*/ 65 h 135"/>
                <a:gd name="T4" fmla="*/ 3 w 138"/>
                <a:gd name="T5" fmla="*/ 0 h 135"/>
                <a:gd name="T6" fmla="*/ 26 w 138"/>
                <a:gd name="T7" fmla="*/ 28 h 135"/>
                <a:gd name="T8" fmla="*/ 21 w 138"/>
                <a:gd name="T9" fmla="*/ 33 h 135"/>
                <a:gd name="T10" fmla="*/ 32 w 138"/>
                <a:gd name="T11" fmla="*/ 47 h 135"/>
                <a:gd name="T12" fmla="*/ 37 w 138"/>
                <a:gd name="T13" fmla="*/ 43 h 135"/>
                <a:gd name="T14" fmla="*/ 65 w 138"/>
                <a:gd name="T15" fmla="*/ 77 h 135"/>
                <a:gd name="T16" fmla="*/ 105 w 138"/>
                <a:gd name="T17" fmla="*/ 75 h 135"/>
                <a:gd name="T18" fmla="*/ 138 w 138"/>
                <a:gd name="T19" fmla="*/ 110 h 135"/>
                <a:gd name="T20" fmla="*/ 125 w 138"/>
                <a:gd name="T21" fmla="*/ 128 h 135"/>
                <a:gd name="T22" fmla="*/ 108 w 138"/>
                <a:gd name="T23" fmla="*/ 126 h 135"/>
                <a:gd name="T24" fmla="*/ 57 w 138"/>
                <a:gd name="T25" fmla="*/ 12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135">
                  <a:moveTo>
                    <a:pt x="57" y="120"/>
                  </a:moveTo>
                  <a:cubicBezTo>
                    <a:pt x="44" y="104"/>
                    <a:pt x="33" y="84"/>
                    <a:pt x="23" y="65"/>
                  </a:cubicBezTo>
                  <a:cubicBezTo>
                    <a:pt x="6" y="32"/>
                    <a:pt x="0" y="3"/>
                    <a:pt x="3" y="0"/>
                  </a:cubicBezTo>
                  <a:cubicBezTo>
                    <a:pt x="10" y="9"/>
                    <a:pt x="26" y="28"/>
                    <a:pt x="26" y="28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65" y="77"/>
                    <a:pt x="65" y="77"/>
                    <a:pt x="65" y="77"/>
                  </a:cubicBezTo>
                  <a:cubicBezTo>
                    <a:pt x="65" y="77"/>
                    <a:pt x="80" y="57"/>
                    <a:pt x="105" y="75"/>
                  </a:cubicBezTo>
                  <a:cubicBezTo>
                    <a:pt x="126" y="91"/>
                    <a:pt x="138" y="110"/>
                    <a:pt x="138" y="110"/>
                  </a:cubicBezTo>
                  <a:cubicBezTo>
                    <a:pt x="125" y="128"/>
                    <a:pt x="125" y="128"/>
                    <a:pt x="125" y="128"/>
                  </a:cubicBezTo>
                  <a:cubicBezTo>
                    <a:pt x="125" y="128"/>
                    <a:pt x="117" y="124"/>
                    <a:pt x="108" y="126"/>
                  </a:cubicBezTo>
                  <a:cubicBezTo>
                    <a:pt x="99" y="127"/>
                    <a:pt x="71" y="135"/>
                    <a:pt x="57" y="120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4" name="Freeform 146"/>
            <p:cNvSpPr/>
            <p:nvPr/>
          </p:nvSpPr>
          <p:spPr bwMode="auto">
            <a:xfrm>
              <a:off x="5992814" y="1012826"/>
              <a:ext cx="142875" cy="180975"/>
            </a:xfrm>
            <a:custGeom>
              <a:avLst/>
              <a:gdLst>
                <a:gd name="T0" fmla="*/ 17 w 38"/>
                <a:gd name="T1" fmla="*/ 48 h 48"/>
                <a:gd name="T2" fmla="*/ 38 w 38"/>
                <a:gd name="T3" fmla="*/ 39 h 48"/>
                <a:gd name="T4" fmla="*/ 27 w 38"/>
                <a:gd name="T5" fmla="*/ 12 h 48"/>
                <a:gd name="T6" fmla="*/ 7 w 38"/>
                <a:gd name="T7" fmla="*/ 22 h 48"/>
                <a:gd name="T8" fmla="*/ 17 w 38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8">
                  <a:moveTo>
                    <a:pt x="17" y="48"/>
                  </a:moveTo>
                  <a:cubicBezTo>
                    <a:pt x="38" y="39"/>
                    <a:pt x="38" y="39"/>
                    <a:pt x="38" y="39"/>
                  </a:cubicBezTo>
                  <a:cubicBezTo>
                    <a:pt x="38" y="39"/>
                    <a:pt x="37" y="24"/>
                    <a:pt x="27" y="12"/>
                  </a:cubicBezTo>
                  <a:cubicBezTo>
                    <a:pt x="17" y="0"/>
                    <a:pt x="0" y="13"/>
                    <a:pt x="7" y="22"/>
                  </a:cubicBezTo>
                  <a:cubicBezTo>
                    <a:pt x="13" y="30"/>
                    <a:pt x="17" y="48"/>
                    <a:pt x="17" y="48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5" name="Freeform 147"/>
            <p:cNvSpPr/>
            <p:nvPr/>
          </p:nvSpPr>
          <p:spPr bwMode="auto">
            <a:xfrm>
              <a:off x="5721351" y="501651"/>
              <a:ext cx="444500" cy="595313"/>
            </a:xfrm>
            <a:custGeom>
              <a:avLst/>
              <a:gdLst>
                <a:gd name="T0" fmla="*/ 105 w 118"/>
                <a:gd name="T1" fmla="*/ 81 h 158"/>
                <a:gd name="T2" fmla="*/ 59 w 118"/>
                <a:gd name="T3" fmla="*/ 36 h 158"/>
                <a:gd name="T4" fmla="*/ 0 w 118"/>
                <a:gd name="T5" fmla="*/ 2 h 158"/>
                <a:gd name="T6" fmla="*/ 23 w 118"/>
                <a:gd name="T7" fmla="*/ 30 h 158"/>
                <a:gd name="T8" fmla="*/ 28 w 118"/>
                <a:gd name="T9" fmla="*/ 26 h 158"/>
                <a:gd name="T10" fmla="*/ 39 w 118"/>
                <a:gd name="T11" fmla="*/ 40 h 158"/>
                <a:gd name="T12" fmla="*/ 34 w 118"/>
                <a:gd name="T13" fmla="*/ 45 h 158"/>
                <a:gd name="T14" fmla="*/ 62 w 118"/>
                <a:gd name="T15" fmla="*/ 79 h 158"/>
                <a:gd name="T16" fmla="*/ 52 w 118"/>
                <a:gd name="T17" fmla="*/ 118 h 158"/>
                <a:gd name="T18" fmla="*/ 79 w 118"/>
                <a:gd name="T19" fmla="*/ 158 h 158"/>
                <a:gd name="T20" fmla="*/ 99 w 118"/>
                <a:gd name="T21" fmla="*/ 148 h 158"/>
                <a:gd name="T22" fmla="*/ 100 w 118"/>
                <a:gd name="T23" fmla="*/ 131 h 158"/>
                <a:gd name="T24" fmla="*/ 105 w 118"/>
                <a:gd name="T25" fmla="*/ 8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58">
                  <a:moveTo>
                    <a:pt x="105" y="81"/>
                  </a:moveTo>
                  <a:cubicBezTo>
                    <a:pt x="93" y="65"/>
                    <a:pt x="75" y="49"/>
                    <a:pt x="59" y="36"/>
                  </a:cubicBezTo>
                  <a:cubicBezTo>
                    <a:pt x="31" y="12"/>
                    <a:pt x="3" y="0"/>
                    <a:pt x="0" y="2"/>
                  </a:cubicBezTo>
                  <a:cubicBezTo>
                    <a:pt x="7" y="11"/>
                    <a:pt x="23" y="30"/>
                    <a:pt x="23" y="30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2" y="79"/>
                    <a:pt x="39" y="90"/>
                    <a:pt x="52" y="118"/>
                  </a:cubicBezTo>
                  <a:cubicBezTo>
                    <a:pt x="63" y="142"/>
                    <a:pt x="79" y="158"/>
                    <a:pt x="79" y="158"/>
                  </a:cubicBezTo>
                  <a:cubicBezTo>
                    <a:pt x="99" y="148"/>
                    <a:pt x="99" y="148"/>
                    <a:pt x="99" y="148"/>
                  </a:cubicBezTo>
                  <a:cubicBezTo>
                    <a:pt x="99" y="148"/>
                    <a:pt x="97" y="140"/>
                    <a:pt x="100" y="131"/>
                  </a:cubicBezTo>
                  <a:cubicBezTo>
                    <a:pt x="103" y="123"/>
                    <a:pt x="118" y="97"/>
                    <a:pt x="105" y="81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6" name="Freeform 148"/>
            <p:cNvSpPr/>
            <p:nvPr/>
          </p:nvSpPr>
          <p:spPr bwMode="auto">
            <a:xfrm>
              <a:off x="5886451" y="746126"/>
              <a:ext cx="271463" cy="274638"/>
            </a:xfrm>
            <a:custGeom>
              <a:avLst/>
              <a:gdLst>
                <a:gd name="T0" fmla="*/ 12 w 72"/>
                <a:gd name="T1" fmla="*/ 58 h 73"/>
                <a:gd name="T2" fmla="*/ 58 w 72"/>
                <a:gd name="T3" fmla="*/ 60 h 73"/>
                <a:gd name="T4" fmla="*/ 60 w 72"/>
                <a:gd name="T5" fmla="*/ 14 h 73"/>
                <a:gd name="T6" fmla="*/ 14 w 72"/>
                <a:gd name="T7" fmla="*/ 12 h 73"/>
                <a:gd name="T8" fmla="*/ 12 w 72"/>
                <a:gd name="T9" fmla="*/ 5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73">
                  <a:moveTo>
                    <a:pt x="12" y="58"/>
                  </a:moveTo>
                  <a:cubicBezTo>
                    <a:pt x="24" y="72"/>
                    <a:pt x="45" y="73"/>
                    <a:pt x="58" y="60"/>
                  </a:cubicBezTo>
                  <a:cubicBezTo>
                    <a:pt x="71" y="48"/>
                    <a:pt x="72" y="28"/>
                    <a:pt x="60" y="14"/>
                  </a:cubicBezTo>
                  <a:cubicBezTo>
                    <a:pt x="48" y="1"/>
                    <a:pt x="27" y="0"/>
                    <a:pt x="14" y="12"/>
                  </a:cubicBezTo>
                  <a:cubicBezTo>
                    <a:pt x="1" y="25"/>
                    <a:pt x="0" y="45"/>
                    <a:pt x="12" y="58"/>
                  </a:cubicBezTo>
                  <a:close/>
                </a:path>
              </a:pathLst>
            </a:custGeom>
            <a:solidFill>
              <a:srgbClr val="F1F2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7" name="Freeform 149"/>
            <p:cNvSpPr/>
            <p:nvPr/>
          </p:nvSpPr>
          <p:spPr bwMode="auto">
            <a:xfrm>
              <a:off x="6045201" y="1141413"/>
              <a:ext cx="481013" cy="690563"/>
            </a:xfrm>
            <a:custGeom>
              <a:avLst/>
              <a:gdLst>
                <a:gd name="T0" fmla="*/ 110 w 128"/>
                <a:gd name="T1" fmla="*/ 178 h 184"/>
                <a:gd name="T2" fmla="*/ 120 w 128"/>
                <a:gd name="T3" fmla="*/ 167 h 184"/>
                <a:gd name="T4" fmla="*/ 52 w 128"/>
                <a:gd name="T5" fmla="*/ 87 h 184"/>
                <a:gd name="T6" fmla="*/ 26 w 128"/>
                <a:gd name="T7" fmla="*/ 1 h 184"/>
                <a:gd name="T8" fmla="*/ 23 w 128"/>
                <a:gd name="T9" fmla="*/ 0 h 184"/>
                <a:gd name="T10" fmla="*/ 24 w 128"/>
                <a:gd name="T11" fmla="*/ 3 h 184"/>
                <a:gd name="T12" fmla="*/ 3 w 128"/>
                <a:gd name="T13" fmla="*/ 11 h 184"/>
                <a:gd name="T14" fmla="*/ 2 w 128"/>
                <a:gd name="T15" fmla="*/ 8 h 184"/>
                <a:gd name="T16" fmla="*/ 0 w 128"/>
                <a:gd name="T17" fmla="*/ 13 h 184"/>
                <a:gd name="T18" fmla="*/ 27 w 128"/>
                <a:gd name="T19" fmla="*/ 95 h 184"/>
                <a:gd name="T20" fmla="*/ 110 w 128"/>
                <a:gd name="T21" fmla="*/ 17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" h="184">
                  <a:moveTo>
                    <a:pt x="110" y="178"/>
                  </a:moveTo>
                  <a:cubicBezTo>
                    <a:pt x="119" y="184"/>
                    <a:pt x="128" y="175"/>
                    <a:pt x="120" y="167"/>
                  </a:cubicBezTo>
                  <a:cubicBezTo>
                    <a:pt x="103" y="152"/>
                    <a:pt x="76" y="132"/>
                    <a:pt x="52" y="87"/>
                  </a:cubicBezTo>
                  <a:cubicBezTo>
                    <a:pt x="28" y="43"/>
                    <a:pt x="36" y="22"/>
                    <a:pt x="26" y="1"/>
                  </a:cubicBezTo>
                  <a:cubicBezTo>
                    <a:pt x="26" y="0"/>
                    <a:pt x="23" y="0"/>
                    <a:pt x="23" y="0"/>
                  </a:cubicBezTo>
                  <a:cubicBezTo>
                    <a:pt x="23" y="0"/>
                    <a:pt x="23" y="1"/>
                    <a:pt x="24" y="3"/>
                  </a:cubicBezTo>
                  <a:cubicBezTo>
                    <a:pt x="19" y="8"/>
                    <a:pt x="9" y="11"/>
                    <a:pt x="3" y="11"/>
                  </a:cubicBezTo>
                  <a:cubicBezTo>
                    <a:pt x="2" y="10"/>
                    <a:pt x="2" y="8"/>
                    <a:pt x="2" y="8"/>
                  </a:cubicBezTo>
                  <a:cubicBezTo>
                    <a:pt x="2" y="8"/>
                    <a:pt x="0" y="13"/>
                    <a:pt x="0" y="13"/>
                  </a:cubicBezTo>
                  <a:cubicBezTo>
                    <a:pt x="12" y="37"/>
                    <a:pt x="10" y="64"/>
                    <a:pt x="27" y="95"/>
                  </a:cubicBezTo>
                  <a:cubicBezTo>
                    <a:pt x="45" y="128"/>
                    <a:pt x="94" y="166"/>
                    <a:pt x="110" y="178"/>
                  </a:cubicBez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8" name="Freeform 150"/>
            <p:cNvSpPr/>
            <p:nvPr/>
          </p:nvSpPr>
          <p:spPr bwMode="auto">
            <a:xfrm>
              <a:off x="6142039" y="893763"/>
              <a:ext cx="173038" cy="157163"/>
            </a:xfrm>
            <a:custGeom>
              <a:avLst/>
              <a:gdLst>
                <a:gd name="T0" fmla="*/ 46 w 46"/>
                <a:gd name="T1" fmla="*/ 24 h 42"/>
                <a:gd name="T2" fmla="*/ 33 w 46"/>
                <a:gd name="T3" fmla="*/ 42 h 42"/>
                <a:gd name="T4" fmla="*/ 10 w 46"/>
                <a:gd name="T5" fmla="*/ 26 h 42"/>
                <a:gd name="T6" fmla="*/ 23 w 46"/>
                <a:gd name="T7" fmla="*/ 8 h 42"/>
                <a:gd name="T8" fmla="*/ 46 w 46"/>
                <a:gd name="T9" fmla="*/ 2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2">
                  <a:moveTo>
                    <a:pt x="46" y="24"/>
                  </a:moveTo>
                  <a:cubicBezTo>
                    <a:pt x="33" y="42"/>
                    <a:pt x="33" y="42"/>
                    <a:pt x="33" y="42"/>
                  </a:cubicBezTo>
                  <a:cubicBezTo>
                    <a:pt x="33" y="42"/>
                    <a:pt x="19" y="38"/>
                    <a:pt x="10" y="26"/>
                  </a:cubicBezTo>
                  <a:cubicBezTo>
                    <a:pt x="0" y="14"/>
                    <a:pt x="16" y="0"/>
                    <a:pt x="23" y="8"/>
                  </a:cubicBezTo>
                  <a:cubicBezTo>
                    <a:pt x="30" y="17"/>
                    <a:pt x="46" y="24"/>
                    <a:pt x="46" y="24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9" name="Freeform 151"/>
            <p:cNvSpPr/>
            <p:nvPr/>
          </p:nvSpPr>
          <p:spPr bwMode="auto">
            <a:xfrm>
              <a:off x="5883276" y="742951"/>
              <a:ext cx="277813" cy="277813"/>
            </a:xfrm>
            <a:custGeom>
              <a:avLst/>
              <a:gdLst>
                <a:gd name="T0" fmla="*/ 64 w 74"/>
                <a:gd name="T1" fmla="*/ 19 h 74"/>
                <a:gd name="T2" fmla="*/ 56 w 74"/>
                <a:gd name="T3" fmla="*/ 64 h 74"/>
                <a:gd name="T4" fmla="*/ 10 w 74"/>
                <a:gd name="T5" fmla="*/ 56 h 74"/>
                <a:gd name="T6" fmla="*/ 18 w 74"/>
                <a:gd name="T7" fmla="*/ 11 h 74"/>
                <a:gd name="T8" fmla="*/ 64 w 74"/>
                <a:gd name="T9" fmla="*/ 1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74">
                  <a:moveTo>
                    <a:pt x="64" y="19"/>
                  </a:moveTo>
                  <a:cubicBezTo>
                    <a:pt x="74" y="33"/>
                    <a:pt x="70" y="54"/>
                    <a:pt x="56" y="64"/>
                  </a:cubicBezTo>
                  <a:cubicBezTo>
                    <a:pt x="41" y="74"/>
                    <a:pt x="21" y="71"/>
                    <a:pt x="10" y="56"/>
                  </a:cubicBezTo>
                  <a:cubicBezTo>
                    <a:pt x="0" y="41"/>
                    <a:pt x="3" y="21"/>
                    <a:pt x="18" y="11"/>
                  </a:cubicBezTo>
                  <a:cubicBezTo>
                    <a:pt x="33" y="0"/>
                    <a:pt x="53" y="4"/>
                    <a:pt x="64" y="19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Freeform 152"/>
            <p:cNvSpPr/>
            <p:nvPr/>
          </p:nvSpPr>
          <p:spPr bwMode="auto">
            <a:xfrm>
              <a:off x="5932489" y="792163"/>
              <a:ext cx="179388" cy="179388"/>
            </a:xfrm>
            <a:custGeom>
              <a:avLst/>
              <a:gdLst>
                <a:gd name="T0" fmla="*/ 41 w 48"/>
                <a:gd name="T1" fmla="*/ 12 h 48"/>
                <a:gd name="T2" fmla="*/ 36 w 48"/>
                <a:gd name="T3" fmla="*/ 42 h 48"/>
                <a:gd name="T4" fmla="*/ 7 w 48"/>
                <a:gd name="T5" fmla="*/ 37 h 48"/>
                <a:gd name="T6" fmla="*/ 12 w 48"/>
                <a:gd name="T7" fmla="*/ 7 h 48"/>
                <a:gd name="T8" fmla="*/ 41 w 48"/>
                <a:gd name="T9" fmla="*/ 1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41" y="12"/>
                  </a:moveTo>
                  <a:cubicBezTo>
                    <a:pt x="48" y="22"/>
                    <a:pt x="46" y="35"/>
                    <a:pt x="36" y="42"/>
                  </a:cubicBezTo>
                  <a:cubicBezTo>
                    <a:pt x="26" y="48"/>
                    <a:pt x="13" y="46"/>
                    <a:pt x="7" y="37"/>
                  </a:cubicBezTo>
                  <a:cubicBezTo>
                    <a:pt x="0" y="27"/>
                    <a:pt x="2" y="14"/>
                    <a:pt x="12" y="7"/>
                  </a:cubicBezTo>
                  <a:cubicBezTo>
                    <a:pt x="21" y="0"/>
                    <a:pt x="34" y="3"/>
                    <a:pt x="41" y="12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1" name="Freeform 153"/>
            <p:cNvSpPr/>
            <p:nvPr/>
          </p:nvSpPr>
          <p:spPr bwMode="auto">
            <a:xfrm>
              <a:off x="6248401" y="968376"/>
              <a:ext cx="601663" cy="601663"/>
            </a:xfrm>
            <a:custGeom>
              <a:avLst/>
              <a:gdLst>
                <a:gd name="T0" fmla="*/ 156 w 160"/>
                <a:gd name="T1" fmla="*/ 144 h 160"/>
                <a:gd name="T2" fmla="*/ 144 w 160"/>
                <a:gd name="T3" fmla="*/ 150 h 160"/>
                <a:gd name="T4" fmla="*/ 80 w 160"/>
                <a:gd name="T5" fmla="*/ 67 h 160"/>
                <a:gd name="T6" fmla="*/ 1 w 160"/>
                <a:gd name="T7" fmla="*/ 24 h 160"/>
                <a:gd name="T8" fmla="*/ 1 w 160"/>
                <a:gd name="T9" fmla="*/ 20 h 160"/>
                <a:gd name="T10" fmla="*/ 3 w 160"/>
                <a:gd name="T11" fmla="*/ 22 h 160"/>
                <a:gd name="T12" fmla="*/ 16 w 160"/>
                <a:gd name="T13" fmla="*/ 3 h 160"/>
                <a:gd name="T14" fmla="*/ 13 w 160"/>
                <a:gd name="T15" fmla="*/ 2 h 160"/>
                <a:gd name="T16" fmla="*/ 19 w 160"/>
                <a:gd name="T17" fmla="*/ 1 h 160"/>
                <a:gd name="T18" fmla="*/ 93 w 160"/>
                <a:gd name="T19" fmla="*/ 45 h 160"/>
                <a:gd name="T20" fmla="*/ 156 w 160"/>
                <a:gd name="T21" fmla="*/ 14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0" h="160">
                  <a:moveTo>
                    <a:pt x="156" y="144"/>
                  </a:moveTo>
                  <a:cubicBezTo>
                    <a:pt x="160" y="154"/>
                    <a:pt x="149" y="160"/>
                    <a:pt x="144" y="150"/>
                  </a:cubicBezTo>
                  <a:cubicBezTo>
                    <a:pt x="132" y="131"/>
                    <a:pt x="119" y="101"/>
                    <a:pt x="80" y="67"/>
                  </a:cubicBezTo>
                  <a:cubicBezTo>
                    <a:pt x="42" y="34"/>
                    <a:pt x="19" y="38"/>
                    <a:pt x="1" y="24"/>
                  </a:cubicBezTo>
                  <a:cubicBezTo>
                    <a:pt x="0" y="23"/>
                    <a:pt x="1" y="20"/>
                    <a:pt x="1" y="20"/>
                  </a:cubicBezTo>
                  <a:cubicBezTo>
                    <a:pt x="1" y="20"/>
                    <a:pt x="2" y="21"/>
                    <a:pt x="3" y="22"/>
                  </a:cubicBezTo>
                  <a:cubicBezTo>
                    <a:pt x="9" y="19"/>
                    <a:pt x="14" y="9"/>
                    <a:pt x="16" y="3"/>
                  </a:cubicBezTo>
                  <a:cubicBezTo>
                    <a:pt x="15" y="2"/>
                    <a:pt x="13" y="2"/>
                    <a:pt x="13" y="2"/>
                  </a:cubicBezTo>
                  <a:cubicBezTo>
                    <a:pt x="13" y="2"/>
                    <a:pt x="18" y="0"/>
                    <a:pt x="19" y="1"/>
                  </a:cubicBezTo>
                  <a:cubicBezTo>
                    <a:pt x="39" y="17"/>
                    <a:pt x="66" y="22"/>
                    <a:pt x="93" y="45"/>
                  </a:cubicBezTo>
                  <a:cubicBezTo>
                    <a:pt x="121" y="70"/>
                    <a:pt x="148" y="125"/>
                    <a:pt x="156" y="144"/>
                  </a:cubicBez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2" name="Freeform 154"/>
            <p:cNvSpPr/>
            <p:nvPr/>
          </p:nvSpPr>
          <p:spPr bwMode="auto">
            <a:xfrm>
              <a:off x="5849939" y="698501"/>
              <a:ext cx="71438" cy="74613"/>
            </a:xfrm>
            <a:custGeom>
              <a:avLst/>
              <a:gdLst>
                <a:gd name="T0" fmla="*/ 19 w 19"/>
                <a:gd name="T1" fmla="*/ 17 h 20"/>
                <a:gd name="T2" fmla="*/ 19 w 19"/>
                <a:gd name="T3" fmla="*/ 16 h 20"/>
                <a:gd name="T4" fmla="*/ 6 w 19"/>
                <a:gd name="T5" fmla="*/ 0 h 20"/>
                <a:gd name="T6" fmla="*/ 4 w 19"/>
                <a:gd name="T7" fmla="*/ 14 h 20"/>
                <a:gd name="T8" fmla="*/ 19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9" y="17"/>
                  </a:moveTo>
                  <a:cubicBezTo>
                    <a:pt x="19" y="17"/>
                    <a:pt x="19" y="16"/>
                    <a:pt x="19" y="16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3"/>
                    <a:pt x="0" y="9"/>
                    <a:pt x="4" y="14"/>
                  </a:cubicBezTo>
                  <a:cubicBezTo>
                    <a:pt x="7" y="19"/>
                    <a:pt x="14" y="20"/>
                    <a:pt x="19" y="17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3" name="Freeform 155"/>
            <p:cNvSpPr/>
            <p:nvPr/>
          </p:nvSpPr>
          <p:spPr bwMode="auto">
            <a:xfrm>
              <a:off x="5872164" y="682626"/>
              <a:ext cx="68263" cy="74613"/>
            </a:xfrm>
            <a:custGeom>
              <a:avLst/>
              <a:gdLst>
                <a:gd name="T0" fmla="*/ 14 w 18"/>
                <a:gd name="T1" fmla="*/ 20 h 20"/>
                <a:gd name="T2" fmla="*/ 13 w 18"/>
                <a:gd name="T3" fmla="*/ 20 h 20"/>
                <a:gd name="T4" fmla="*/ 0 w 18"/>
                <a:gd name="T5" fmla="*/ 3 h 20"/>
                <a:gd name="T6" fmla="*/ 14 w 18"/>
                <a:gd name="T7" fmla="*/ 5 h 20"/>
                <a:gd name="T8" fmla="*/ 14 w 18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0">
                  <a:moveTo>
                    <a:pt x="14" y="20"/>
                  </a:moveTo>
                  <a:cubicBezTo>
                    <a:pt x="14" y="20"/>
                    <a:pt x="13" y="20"/>
                    <a:pt x="13" y="2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0"/>
                    <a:pt x="11" y="0"/>
                    <a:pt x="14" y="5"/>
                  </a:cubicBezTo>
                  <a:cubicBezTo>
                    <a:pt x="18" y="9"/>
                    <a:pt x="18" y="16"/>
                    <a:pt x="14" y="20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4" name="Rectangle 156"/>
            <p:cNvSpPr>
              <a:spLocks noChangeArrowheads="1"/>
            </p:cNvSpPr>
            <p:nvPr/>
          </p:nvSpPr>
          <p:spPr bwMode="auto">
            <a:xfrm>
              <a:off x="8293101" y="2301876"/>
              <a:ext cx="833438" cy="53975"/>
            </a:xfrm>
            <a:prstGeom prst="rect">
              <a:avLst/>
            </a:pr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5" name="Rectangle 157"/>
            <p:cNvSpPr>
              <a:spLocks noChangeArrowheads="1"/>
            </p:cNvSpPr>
            <p:nvPr/>
          </p:nvSpPr>
          <p:spPr bwMode="auto">
            <a:xfrm>
              <a:off x="8293101" y="2301876"/>
              <a:ext cx="833438" cy="26988"/>
            </a:xfrm>
            <a:prstGeom prst="rect">
              <a:avLst/>
            </a:pr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6" name="Freeform 158"/>
            <p:cNvSpPr/>
            <p:nvPr/>
          </p:nvSpPr>
          <p:spPr bwMode="auto">
            <a:xfrm>
              <a:off x="9126539" y="2235201"/>
              <a:ext cx="38100" cy="157163"/>
            </a:xfrm>
            <a:custGeom>
              <a:avLst/>
              <a:gdLst>
                <a:gd name="T0" fmla="*/ 3 w 10"/>
                <a:gd name="T1" fmla="*/ 42 h 42"/>
                <a:gd name="T2" fmla="*/ 9 w 10"/>
                <a:gd name="T3" fmla="*/ 42 h 42"/>
                <a:gd name="T4" fmla="*/ 5 w 10"/>
                <a:gd name="T5" fmla="*/ 37 h 42"/>
                <a:gd name="T6" fmla="*/ 5 w 10"/>
                <a:gd name="T7" fmla="*/ 0 h 42"/>
                <a:gd name="T8" fmla="*/ 0 w 10"/>
                <a:gd name="T9" fmla="*/ 7 h 42"/>
                <a:gd name="T10" fmla="*/ 0 w 10"/>
                <a:gd name="T11" fmla="*/ 39 h 42"/>
                <a:gd name="T12" fmla="*/ 3 w 10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2">
                  <a:moveTo>
                    <a:pt x="3" y="42"/>
                  </a:moveTo>
                  <a:cubicBezTo>
                    <a:pt x="5" y="42"/>
                    <a:pt x="9" y="42"/>
                    <a:pt x="9" y="42"/>
                  </a:cubicBezTo>
                  <a:cubicBezTo>
                    <a:pt x="9" y="42"/>
                    <a:pt x="10" y="37"/>
                    <a:pt x="5" y="37"/>
                  </a:cubicBezTo>
                  <a:cubicBezTo>
                    <a:pt x="5" y="33"/>
                    <a:pt x="5" y="0"/>
                    <a:pt x="5" y="0"/>
                  </a:cubicBezTo>
                  <a:cubicBezTo>
                    <a:pt x="5" y="0"/>
                    <a:pt x="0" y="0"/>
                    <a:pt x="0" y="7"/>
                  </a:cubicBezTo>
                  <a:cubicBezTo>
                    <a:pt x="0" y="11"/>
                    <a:pt x="0" y="30"/>
                    <a:pt x="0" y="39"/>
                  </a:cubicBezTo>
                  <a:cubicBezTo>
                    <a:pt x="0" y="41"/>
                    <a:pt x="1" y="42"/>
                    <a:pt x="3" y="42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7" name="Freeform 159"/>
            <p:cNvSpPr/>
            <p:nvPr/>
          </p:nvSpPr>
          <p:spPr bwMode="auto">
            <a:xfrm>
              <a:off x="8548689" y="1595438"/>
              <a:ext cx="209550" cy="203200"/>
            </a:xfrm>
            <a:custGeom>
              <a:avLst/>
              <a:gdLst>
                <a:gd name="T0" fmla="*/ 42 w 56"/>
                <a:gd name="T1" fmla="*/ 54 h 54"/>
                <a:gd name="T2" fmla="*/ 0 w 56"/>
                <a:gd name="T3" fmla="*/ 3 h 54"/>
                <a:gd name="T4" fmla="*/ 11 w 56"/>
                <a:gd name="T5" fmla="*/ 3 h 54"/>
                <a:gd name="T6" fmla="*/ 56 w 56"/>
                <a:gd name="T7" fmla="*/ 40 h 54"/>
                <a:gd name="T8" fmla="*/ 42 w 56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4">
                  <a:moveTo>
                    <a:pt x="42" y="54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7" y="0"/>
                    <a:pt x="11" y="3"/>
                  </a:cubicBezTo>
                  <a:cubicBezTo>
                    <a:pt x="15" y="7"/>
                    <a:pt x="56" y="36"/>
                    <a:pt x="56" y="40"/>
                  </a:cubicBezTo>
                  <a:cubicBezTo>
                    <a:pt x="56" y="43"/>
                    <a:pt x="42" y="54"/>
                    <a:pt x="42" y="54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8" name="Rectangle 160"/>
            <p:cNvSpPr>
              <a:spLocks noChangeArrowheads="1"/>
            </p:cNvSpPr>
            <p:nvPr/>
          </p:nvSpPr>
          <p:spPr bwMode="auto">
            <a:xfrm>
              <a:off x="8348664" y="2200276"/>
              <a:ext cx="488950" cy="169863"/>
            </a:xfrm>
            <a:prstGeom prst="rect">
              <a:avLst/>
            </a:prstGeom>
            <a:solidFill>
              <a:srgbClr val="ACD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9" name="Rectangle 161"/>
            <p:cNvSpPr>
              <a:spLocks noChangeArrowheads="1"/>
            </p:cNvSpPr>
            <p:nvPr/>
          </p:nvSpPr>
          <p:spPr bwMode="auto">
            <a:xfrm>
              <a:off x="8518526" y="1949451"/>
              <a:ext cx="239713" cy="420688"/>
            </a:xfrm>
            <a:prstGeom prst="rect">
              <a:avLst/>
            </a:prstGeom>
            <a:solidFill>
              <a:srgbClr val="ACD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0" name="Oval 162"/>
            <p:cNvSpPr>
              <a:spLocks noChangeArrowheads="1"/>
            </p:cNvSpPr>
            <p:nvPr/>
          </p:nvSpPr>
          <p:spPr bwMode="auto">
            <a:xfrm>
              <a:off x="7943851" y="1550988"/>
              <a:ext cx="814388" cy="819150"/>
            </a:xfrm>
            <a:prstGeom prst="ellipse">
              <a:avLst/>
            </a:pr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1" name="Oval 163"/>
            <p:cNvSpPr>
              <a:spLocks noChangeArrowheads="1"/>
            </p:cNvSpPr>
            <p:nvPr/>
          </p:nvSpPr>
          <p:spPr bwMode="auto">
            <a:xfrm>
              <a:off x="8081964" y="1693863"/>
              <a:ext cx="538163" cy="536575"/>
            </a:xfrm>
            <a:prstGeom prst="ellipse">
              <a:avLst/>
            </a:pr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2" name="Freeform 164"/>
            <p:cNvSpPr/>
            <p:nvPr/>
          </p:nvSpPr>
          <p:spPr bwMode="auto">
            <a:xfrm>
              <a:off x="7943851" y="1550988"/>
              <a:ext cx="495300" cy="398463"/>
            </a:xfrm>
            <a:custGeom>
              <a:avLst/>
              <a:gdLst>
                <a:gd name="T0" fmla="*/ 132 w 132"/>
                <a:gd name="T1" fmla="*/ 3 h 106"/>
                <a:gd name="T2" fmla="*/ 108 w 132"/>
                <a:gd name="T3" fmla="*/ 0 h 106"/>
                <a:gd name="T4" fmla="*/ 0 w 132"/>
                <a:gd name="T5" fmla="*/ 106 h 106"/>
                <a:gd name="T6" fmla="*/ 16 w 132"/>
                <a:gd name="T7" fmla="*/ 99 h 106"/>
                <a:gd name="T8" fmla="*/ 49 w 132"/>
                <a:gd name="T9" fmla="*/ 38 h 106"/>
                <a:gd name="T10" fmla="*/ 132 w 132"/>
                <a:gd name="T11" fmla="*/ 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106">
                  <a:moveTo>
                    <a:pt x="132" y="3"/>
                  </a:moveTo>
                  <a:cubicBezTo>
                    <a:pt x="124" y="1"/>
                    <a:pt x="116" y="0"/>
                    <a:pt x="108" y="0"/>
                  </a:cubicBezTo>
                  <a:cubicBezTo>
                    <a:pt x="49" y="0"/>
                    <a:pt x="1" y="48"/>
                    <a:pt x="0" y="106"/>
                  </a:cubicBezTo>
                  <a:cubicBezTo>
                    <a:pt x="5" y="106"/>
                    <a:pt x="11" y="104"/>
                    <a:pt x="16" y="99"/>
                  </a:cubicBezTo>
                  <a:cubicBezTo>
                    <a:pt x="29" y="87"/>
                    <a:pt x="11" y="73"/>
                    <a:pt x="49" y="38"/>
                  </a:cubicBezTo>
                  <a:cubicBezTo>
                    <a:pt x="87" y="3"/>
                    <a:pt x="126" y="29"/>
                    <a:pt x="132" y="3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3" name="Rectangle 165"/>
            <p:cNvSpPr>
              <a:spLocks noChangeArrowheads="1"/>
            </p:cNvSpPr>
            <p:nvPr/>
          </p:nvSpPr>
          <p:spPr bwMode="auto">
            <a:xfrm>
              <a:off x="8912226" y="5572126"/>
              <a:ext cx="838200" cy="52388"/>
            </a:xfrm>
            <a:prstGeom prst="rect">
              <a:avLst/>
            </a:prstGeom>
            <a:solidFill>
              <a:srgbClr val="4BA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4" name="Rectangle 166"/>
            <p:cNvSpPr>
              <a:spLocks noChangeArrowheads="1"/>
            </p:cNvSpPr>
            <p:nvPr/>
          </p:nvSpPr>
          <p:spPr bwMode="auto">
            <a:xfrm>
              <a:off x="8912226" y="5572126"/>
              <a:ext cx="838200" cy="25400"/>
            </a:xfrm>
            <a:prstGeom prst="rect">
              <a:avLst/>
            </a:prstGeom>
            <a:solidFill>
              <a:srgbClr val="7BB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5" name="Freeform 167"/>
            <p:cNvSpPr/>
            <p:nvPr/>
          </p:nvSpPr>
          <p:spPr bwMode="auto">
            <a:xfrm>
              <a:off x="9750426" y="5503863"/>
              <a:ext cx="34925" cy="158750"/>
            </a:xfrm>
            <a:custGeom>
              <a:avLst/>
              <a:gdLst>
                <a:gd name="T0" fmla="*/ 3 w 9"/>
                <a:gd name="T1" fmla="*/ 42 h 42"/>
                <a:gd name="T2" fmla="*/ 8 w 9"/>
                <a:gd name="T3" fmla="*/ 42 h 42"/>
                <a:gd name="T4" fmla="*/ 5 w 9"/>
                <a:gd name="T5" fmla="*/ 37 h 42"/>
                <a:gd name="T6" fmla="*/ 5 w 9"/>
                <a:gd name="T7" fmla="*/ 0 h 42"/>
                <a:gd name="T8" fmla="*/ 0 w 9"/>
                <a:gd name="T9" fmla="*/ 7 h 42"/>
                <a:gd name="T10" fmla="*/ 0 w 9"/>
                <a:gd name="T11" fmla="*/ 39 h 42"/>
                <a:gd name="T12" fmla="*/ 3 w 9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42">
                  <a:moveTo>
                    <a:pt x="3" y="42"/>
                  </a:moveTo>
                  <a:cubicBezTo>
                    <a:pt x="5" y="42"/>
                    <a:pt x="8" y="42"/>
                    <a:pt x="8" y="42"/>
                  </a:cubicBezTo>
                  <a:cubicBezTo>
                    <a:pt x="8" y="42"/>
                    <a:pt x="9" y="37"/>
                    <a:pt x="5" y="37"/>
                  </a:cubicBezTo>
                  <a:cubicBezTo>
                    <a:pt x="5" y="33"/>
                    <a:pt x="5" y="0"/>
                    <a:pt x="5" y="0"/>
                  </a:cubicBezTo>
                  <a:cubicBezTo>
                    <a:pt x="5" y="0"/>
                    <a:pt x="0" y="0"/>
                    <a:pt x="0" y="7"/>
                  </a:cubicBezTo>
                  <a:cubicBezTo>
                    <a:pt x="0" y="11"/>
                    <a:pt x="0" y="31"/>
                    <a:pt x="0" y="39"/>
                  </a:cubicBezTo>
                  <a:cubicBezTo>
                    <a:pt x="0" y="41"/>
                    <a:pt x="1" y="42"/>
                    <a:pt x="3" y="42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6" name="Freeform 168"/>
            <p:cNvSpPr/>
            <p:nvPr/>
          </p:nvSpPr>
          <p:spPr bwMode="auto">
            <a:xfrm>
              <a:off x="9172576" y="4865688"/>
              <a:ext cx="209550" cy="203200"/>
            </a:xfrm>
            <a:custGeom>
              <a:avLst/>
              <a:gdLst>
                <a:gd name="T0" fmla="*/ 42 w 56"/>
                <a:gd name="T1" fmla="*/ 54 h 54"/>
                <a:gd name="T2" fmla="*/ 0 w 56"/>
                <a:gd name="T3" fmla="*/ 3 h 54"/>
                <a:gd name="T4" fmla="*/ 11 w 56"/>
                <a:gd name="T5" fmla="*/ 3 h 54"/>
                <a:gd name="T6" fmla="*/ 56 w 56"/>
                <a:gd name="T7" fmla="*/ 40 h 54"/>
                <a:gd name="T8" fmla="*/ 42 w 56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4">
                  <a:moveTo>
                    <a:pt x="42" y="54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7" y="0"/>
                    <a:pt x="11" y="3"/>
                  </a:cubicBezTo>
                  <a:cubicBezTo>
                    <a:pt x="15" y="7"/>
                    <a:pt x="55" y="36"/>
                    <a:pt x="56" y="40"/>
                  </a:cubicBezTo>
                  <a:cubicBezTo>
                    <a:pt x="56" y="43"/>
                    <a:pt x="42" y="54"/>
                    <a:pt x="42" y="54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7" name="Rectangle 169"/>
            <p:cNvSpPr>
              <a:spLocks noChangeArrowheads="1"/>
            </p:cNvSpPr>
            <p:nvPr/>
          </p:nvSpPr>
          <p:spPr bwMode="auto">
            <a:xfrm>
              <a:off x="8972551" y="5470526"/>
              <a:ext cx="488950" cy="168275"/>
            </a:xfrm>
            <a:prstGeom prst="rect">
              <a:avLst/>
            </a:prstGeom>
            <a:solidFill>
              <a:srgbClr val="ACD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8" name="Rectangle 170"/>
            <p:cNvSpPr>
              <a:spLocks noChangeArrowheads="1"/>
            </p:cNvSpPr>
            <p:nvPr/>
          </p:nvSpPr>
          <p:spPr bwMode="auto">
            <a:xfrm>
              <a:off x="9139239" y="5218113"/>
              <a:ext cx="242888" cy="420688"/>
            </a:xfrm>
            <a:prstGeom prst="rect">
              <a:avLst/>
            </a:prstGeom>
            <a:solidFill>
              <a:srgbClr val="ACD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9" name="Oval 171"/>
            <p:cNvSpPr>
              <a:spLocks noChangeArrowheads="1"/>
            </p:cNvSpPr>
            <p:nvPr/>
          </p:nvSpPr>
          <p:spPr bwMode="auto">
            <a:xfrm>
              <a:off x="8562976" y="4824413"/>
              <a:ext cx="819150" cy="814388"/>
            </a:xfrm>
            <a:prstGeom prst="ellipse">
              <a:avLst/>
            </a:pr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0" name="Oval 172"/>
            <p:cNvSpPr>
              <a:spLocks noChangeArrowheads="1"/>
            </p:cNvSpPr>
            <p:nvPr/>
          </p:nvSpPr>
          <p:spPr bwMode="auto">
            <a:xfrm>
              <a:off x="8702676" y="4962526"/>
              <a:ext cx="541338" cy="538163"/>
            </a:xfrm>
            <a:prstGeom prst="ellipse">
              <a:avLst/>
            </a:pr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1" name="Freeform 173"/>
            <p:cNvSpPr/>
            <p:nvPr/>
          </p:nvSpPr>
          <p:spPr bwMode="auto">
            <a:xfrm>
              <a:off x="8562976" y="4824413"/>
              <a:ext cx="500063" cy="393700"/>
            </a:xfrm>
            <a:custGeom>
              <a:avLst/>
              <a:gdLst>
                <a:gd name="T0" fmla="*/ 133 w 133"/>
                <a:gd name="T1" fmla="*/ 2 h 105"/>
                <a:gd name="T2" fmla="*/ 109 w 133"/>
                <a:gd name="T3" fmla="*/ 0 h 105"/>
                <a:gd name="T4" fmla="*/ 0 w 133"/>
                <a:gd name="T5" fmla="*/ 105 h 105"/>
                <a:gd name="T6" fmla="*/ 16 w 133"/>
                <a:gd name="T7" fmla="*/ 98 h 105"/>
                <a:gd name="T8" fmla="*/ 50 w 133"/>
                <a:gd name="T9" fmla="*/ 37 h 105"/>
                <a:gd name="T10" fmla="*/ 133 w 133"/>
                <a:gd name="T11" fmla="*/ 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105">
                  <a:moveTo>
                    <a:pt x="133" y="2"/>
                  </a:moveTo>
                  <a:cubicBezTo>
                    <a:pt x="125" y="0"/>
                    <a:pt x="117" y="0"/>
                    <a:pt x="109" y="0"/>
                  </a:cubicBezTo>
                  <a:cubicBezTo>
                    <a:pt x="50" y="0"/>
                    <a:pt x="2" y="47"/>
                    <a:pt x="0" y="105"/>
                  </a:cubicBezTo>
                  <a:cubicBezTo>
                    <a:pt x="6" y="105"/>
                    <a:pt x="11" y="103"/>
                    <a:pt x="16" y="98"/>
                  </a:cubicBezTo>
                  <a:cubicBezTo>
                    <a:pt x="29" y="86"/>
                    <a:pt x="11" y="72"/>
                    <a:pt x="50" y="37"/>
                  </a:cubicBezTo>
                  <a:cubicBezTo>
                    <a:pt x="87" y="2"/>
                    <a:pt x="126" y="28"/>
                    <a:pt x="133" y="2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2" name="Freeform 174"/>
            <p:cNvSpPr/>
            <p:nvPr/>
          </p:nvSpPr>
          <p:spPr bwMode="auto">
            <a:xfrm>
              <a:off x="10431464" y="490538"/>
              <a:ext cx="747713" cy="714375"/>
            </a:xfrm>
            <a:custGeom>
              <a:avLst/>
              <a:gdLst>
                <a:gd name="T0" fmla="*/ 6 w 199"/>
                <a:gd name="T1" fmla="*/ 84 h 190"/>
                <a:gd name="T2" fmla="*/ 77 w 199"/>
                <a:gd name="T3" fmla="*/ 6 h 190"/>
                <a:gd name="T4" fmla="*/ 172 w 199"/>
                <a:gd name="T5" fmla="*/ 41 h 190"/>
                <a:gd name="T6" fmla="*/ 199 w 199"/>
                <a:gd name="T7" fmla="*/ 148 h 190"/>
                <a:gd name="T8" fmla="*/ 34 w 199"/>
                <a:gd name="T9" fmla="*/ 190 h 190"/>
                <a:gd name="T10" fmla="*/ 6 w 199"/>
                <a:gd name="T11" fmla="*/ 8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" h="190">
                  <a:moveTo>
                    <a:pt x="6" y="84"/>
                  </a:moveTo>
                  <a:cubicBezTo>
                    <a:pt x="12" y="65"/>
                    <a:pt x="54" y="11"/>
                    <a:pt x="77" y="6"/>
                  </a:cubicBezTo>
                  <a:cubicBezTo>
                    <a:pt x="100" y="0"/>
                    <a:pt x="163" y="28"/>
                    <a:pt x="172" y="41"/>
                  </a:cubicBezTo>
                  <a:cubicBezTo>
                    <a:pt x="181" y="55"/>
                    <a:pt x="199" y="148"/>
                    <a:pt x="199" y="148"/>
                  </a:cubicBezTo>
                  <a:cubicBezTo>
                    <a:pt x="34" y="190"/>
                    <a:pt x="34" y="190"/>
                    <a:pt x="34" y="190"/>
                  </a:cubicBezTo>
                  <a:cubicBezTo>
                    <a:pt x="34" y="190"/>
                    <a:pt x="0" y="103"/>
                    <a:pt x="6" y="84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Freeform 175"/>
            <p:cNvSpPr/>
            <p:nvPr/>
          </p:nvSpPr>
          <p:spPr bwMode="auto">
            <a:xfrm>
              <a:off x="10709276" y="528638"/>
              <a:ext cx="161925" cy="623888"/>
            </a:xfrm>
            <a:custGeom>
              <a:avLst/>
              <a:gdLst>
                <a:gd name="T0" fmla="*/ 18 w 43"/>
                <a:gd name="T1" fmla="*/ 84 h 166"/>
                <a:gd name="T2" fmla="*/ 0 w 43"/>
                <a:gd name="T3" fmla="*/ 0 h 166"/>
                <a:gd name="T4" fmla="*/ 25 w 43"/>
                <a:gd name="T5" fmla="*/ 82 h 166"/>
                <a:gd name="T6" fmla="*/ 43 w 43"/>
                <a:gd name="T7" fmla="*/ 166 h 166"/>
                <a:gd name="T8" fmla="*/ 18 w 43"/>
                <a:gd name="T9" fmla="*/ 8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66">
                  <a:moveTo>
                    <a:pt x="18" y="84"/>
                  </a:moveTo>
                  <a:cubicBezTo>
                    <a:pt x="6" y="38"/>
                    <a:pt x="0" y="0"/>
                    <a:pt x="0" y="0"/>
                  </a:cubicBezTo>
                  <a:cubicBezTo>
                    <a:pt x="0" y="0"/>
                    <a:pt x="13" y="36"/>
                    <a:pt x="25" y="82"/>
                  </a:cubicBezTo>
                  <a:cubicBezTo>
                    <a:pt x="37" y="128"/>
                    <a:pt x="43" y="166"/>
                    <a:pt x="43" y="166"/>
                  </a:cubicBezTo>
                  <a:cubicBezTo>
                    <a:pt x="43" y="166"/>
                    <a:pt x="30" y="130"/>
                    <a:pt x="18" y="84"/>
                  </a:cubicBezTo>
                  <a:close/>
                </a:path>
              </a:pathLst>
            </a:custGeom>
            <a:solidFill>
              <a:srgbClr val="2B4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Freeform 176"/>
            <p:cNvSpPr/>
            <p:nvPr/>
          </p:nvSpPr>
          <p:spPr bwMode="auto">
            <a:xfrm>
              <a:off x="10750551" y="885826"/>
              <a:ext cx="315913" cy="800100"/>
            </a:xfrm>
            <a:custGeom>
              <a:avLst/>
              <a:gdLst>
                <a:gd name="T0" fmla="*/ 3 w 84"/>
                <a:gd name="T1" fmla="*/ 22 h 213"/>
                <a:gd name="T2" fmla="*/ 14 w 84"/>
                <a:gd name="T3" fmla="*/ 2 h 213"/>
                <a:gd name="T4" fmla="*/ 14 w 84"/>
                <a:gd name="T5" fmla="*/ 2 h 213"/>
                <a:gd name="T6" fmla="*/ 35 w 84"/>
                <a:gd name="T7" fmla="*/ 14 h 213"/>
                <a:gd name="T8" fmla="*/ 81 w 84"/>
                <a:gd name="T9" fmla="*/ 196 h 213"/>
                <a:gd name="T10" fmla="*/ 67 w 84"/>
                <a:gd name="T11" fmla="*/ 203 h 213"/>
                <a:gd name="T12" fmla="*/ 63 w 84"/>
                <a:gd name="T13" fmla="*/ 202 h 213"/>
                <a:gd name="T14" fmla="*/ 49 w 84"/>
                <a:gd name="T15" fmla="*/ 204 h 213"/>
                <a:gd name="T16" fmla="*/ 3 w 84"/>
                <a:gd name="T17" fmla="*/ 2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213">
                  <a:moveTo>
                    <a:pt x="3" y="22"/>
                  </a:moveTo>
                  <a:cubicBezTo>
                    <a:pt x="0" y="14"/>
                    <a:pt x="6" y="5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23" y="0"/>
                    <a:pt x="32" y="5"/>
                    <a:pt x="35" y="14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84" y="205"/>
                    <a:pt x="76" y="200"/>
                    <a:pt x="67" y="203"/>
                  </a:cubicBezTo>
                  <a:cubicBezTo>
                    <a:pt x="63" y="202"/>
                    <a:pt x="63" y="202"/>
                    <a:pt x="63" y="202"/>
                  </a:cubicBezTo>
                  <a:cubicBezTo>
                    <a:pt x="54" y="204"/>
                    <a:pt x="52" y="213"/>
                    <a:pt x="49" y="204"/>
                  </a:cubicBezTo>
                  <a:lnTo>
                    <a:pt x="3" y="22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177"/>
            <p:cNvSpPr/>
            <p:nvPr/>
          </p:nvSpPr>
          <p:spPr bwMode="auto">
            <a:xfrm>
              <a:off x="10744201" y="874713"/>
              <a:ext cx="198438" cy="307975"/>
            </a:xfrm>
            <a:custGeom>
              <a:avLst/>
              <a:gdLst>
                <a:gd name="T0" fmla="*/ 53 w 53"/>
                <a:gd name="T1" fmla="*/ 73 h 82"/>
                <a:gd name="T2" fmla="*/ 38 w 53"/>
                <a:gd name="T3" fmla="*/ 15 h 82"/>
                <a:gd name="T4" fmla="*/ 16 w 53"/>
                <a:gd name="T5" fmla="*/ 2 h 82"/>
                <a:gd name="T6" fmla="*/ 3 w 53"/>
                <a:gd name="T7" fmla="*/ 24 h 82"/>
                <a:gd name="T8" fmla="*/ 18 w 53"/>
                <a:gd name="T9" fmla="*/ 82 h 82"/>
                <a:gd name="T10" fmla="*/ 53 w 53"/>
                <a:gd name="T11" fmla="*/ 7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2">
                  <a:moveTo>
                    <a:pt x="53" y="73"/>
                  </a:moveTo>
                  <a:cubicBezTo>
                    <a:pt x="38" y="15"/>
                    <a:pt x="38" y="15"/>
                    <a:pt x="38" y="15"/>
                  </a:cubicBezTo>
                  <a:cubicBezTo>
                    <a:pt x="35" y="6"/>
                    <a:pt x="25" y="0"/>
                    <a:pt x="16" y="2"/>
                  </a:cubicBezTo>
                  <a:cubicBezTo>
                    <a:pt x="6" y="5"/>
                    <a:pt x="0" y="15"/>
                    <a:pt x="3" y="24"/>
                  </a:cubicBezTo>
                  <a:cubicBezTo>
                    <a:pt x="18" y="82"/>
                    <a:pt x="18" y="82"/>
                    <a:pt x="18" y="82"/>
                  </a:cubicBezTo>
                  <a:lnTo>
                    <a:pt x="53" y="73"/>
                  </a:lnTo>
                  <a:close/>
                </a:path>
              </a:pathLst>
            </a:custGeom>
            <a:solidFill>
              <a:srgbClr val="0033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Freeform 178"/>
            <p:cNvSpPr>
              <a:spLocks noEditPoints="1"/>
            </p:cNvSpPr>
            <p:nvPr/>
          </p:nvSpPr>
          <p:spPr bwMode="auto">
            <a:xfrm>
              <a:off x="10837864" y="1614488"/>
              <a:ext cx="357188" cy="206375"/>
            </a:xfrm>
            <a:custGeom>
              <a:avLst/>
              <a:gdLst>
                <a:gd name="T0" fmla="*/ 11 w 95"/>
                <a:gd name="T1" fmla="*/ 55 h 55"/>
                <a:gd name="T2" fmla="*/ 93 w 95"/>
                <a:gd name="T3" fmla="*/ 33 h 55"/>
                <a:gd name="T4" fmla="*/ 95 w 95"/>
                <a:gd name="T5" fmla="*/ 30 h 55"/>
                <a:gd name="T6" fmla="*/ 88 w 95"/>
                <a:gd name="T7" fmla="*/ 2 h 55"/>
                <a:gd name="T8" fmla="*/ 85 w 95"/>
                <a:gd name="T9" fmla="*/ 0 h 55"/>
                <a:gd name="T10" fmla="*/ 51 w 95"/>
                <a:gd name="T11" fmla="*/ 0 h 55"/>
                <a:gd name="T12" fmla="*/ 50 w 95"/>
                <a:gd name="T13" fmla="*/ 0 h 55"/>
                <a:gd name="T14" fmla="*/ 30 w 95"/>
                <a:gd name="T15" fmla="*/ 5 h 55"/>
                <a:gd name="T16" fmla="*/ 29 w 95"/>
                <a:gd name="T17" fmla="*/ 5 h 55"/>
                <a:gd name="T18" fmla="*/ 2 w 95"/>
                <a:gd name="T19" fmla="*/ 22 h 55"/>
                <a:gd name="T20" fmla="*/ 1 w 95"/>
                <a:gd name="T21" fmla="*/ 25 h 55"/>
                <a:gd name="T22" fmla="*/ 8 w 95"/>
                <a:gd name="T23" fmla="*/ 53 h 55"/>
                <a:gd name="T24" fmla="*/ 11 w 95"/>
                <a:gd name="T25" fmla="*/ 55 h 55"/>
                <a:gd name="T26" fmla="*/ 50 w 95"/>
                <a:gd name="T27" fmla="*/ 11 h 55"/>
                <a:gd name="T28" fmla="*/ 77 w 95"/>
                <a:gd name="T29" fmla="*/ 10 h 55"/>
                <a:gd name="T30" fmla="*/ 81 w 95"/>
                <a:gd name="T31" fmla="*/ 25 h 55"/>
                <a:gd name="T32" fmla="*/ 17 w 95"/>
                <a:gd name="T33" fmla="*/ 42 h 55"/>
                <a:gd name="T34" fmla="*/ 13 w 95"/>
                <a:gd name="T35" fmla="*/ 26 h 55"/>
                <a:gd name="T36" fmla="*/ 36 w 95"/>
                <a:gd name="T37" fmla="*/ 14 h 55"/>
                <a:gd name="T38" fmla="*/ 50 w 95"/>
                <a:gd name="T39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55">
                  <a:moveTo>
                    <a:pt x="11" y="55"/>
                  </a:moveTo>
                  <a:cubicBezTo>
                    <a:pt x="93" y="33"/>
                    <a:pt x="93" y="33"/>
                    <a:pt x="93" y="33"/>
                  </a:cubicBezTo>
                  <a:cubicBezTo>
                    <a:pt x="94" y="33"/>
                    <a:pt x="95" y="32"/>
                    <a:pt x="95" y="30"/>
                  </a:cubicBezTo>
                  <a:cubicBezTo>
                    <a:pt x="88" y="2"/>
                    <a:pt x="88" y="2"/>
                    <a:pt x="88" y="2"/>
                  </a:cubicBezTo>
                  <a:cubicBezTo>
                    <a:pt x="87" y="1"/>
                    <a:pt x="86" y="0"/>
                    <a:pt x="85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3"/>
                    <a:pt x="0" y="24"/>
                    <a:pt x="1" y="25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4"/>
                    <a:pt x="10" y="55"/>
                    <a:pt x="11" y="55"/>
                  </a:cubicBezTo>
                  <a:close/>
                  <a:moveTo>
                    <a:pt x="50" y="11"/>
                  </a:moveTo>
                  <a:cubicBezTo>
                    <a:pt x="77" y="10"/>
                    <a:pt x="77" y="10"/>
                    <a:pt x="77" y="10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36" y="14"/>
                    <a:pt x="36" y="14"/>
                    <a:pt x="36" y="14"/>
                  </a:cubicBezTo>
                  <a:lnTo>
                    <a:pt x="50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Freeform 179"/>
            <p:cNvSpPr/>
            <p:nvPr/>
          </p:nvSpPr>
          <p:spPr bwMode="auto">
            <a:xfrm>
              <a:off x="10898189" y="1690688"/>
              <a:ext cx="266700" cy="141288"/>
            </a:xfrm>
            <a:custGeom>
              <a:avLst/>
              <a:gdLst>
                <a:gd name="T0" fmla="*/ 14 w 71"/>
                <a:gd name="T1" fmla="*/ 37 h 38"/>
                <a:gd name="T2" fmla="*/ 62 w 71"/>
                <a:gd name="T3" fmla="*/ 24 h 38"/>
                <a:gd name="T4" fmla="*/ 69 w 71"/>
                <a:gd name="T5" fmla="*/ 15 h 38"/>
                <a:gd name="T6" fmla="*/ 67 w 71"/>
                <a:gd name="T7" fmla="*/ 7 h 38"/>
                <a:gd name="T8" fmla="*/ 62 w 71"/>
                <a:gd name="T9" fmla="*/ 2 h 38"/>
                <a:gd name="T10" fmla="*/ 56 w 71"/>
                <a:gd name="T11" fmla="*/ 0 h 38"/>
                <a:gd name="T12" fmla="*/ 51 w 71"/>
                <a:gd name="T13" fmla="*/ 4 h 38"/>
                <a:gd name="T14" fmla="*/ 45 w 71"/>
                <a:gd name="T15" fmla="*/ 5 h 38"/>
                <a:gd name="T16" fmla="*/ 40 w 71"/>
                <a:gd name="T17" fmla="*/ 5 h 38"/>
                <a:gd name="T18" fmla="*/ 35 w 71"/>
                <a:gd name="T19" fmla="*/ 8 h 38"/>
                <a:gd name="T20" fmla="*/ 29 w 71"/>
                <a:gd name="T21" fmla="*/ 10 h 38"/>
                <a:gd name="T22" fmla="*/ 23 w 71"/>
                <a:gd name="T23" fmla="*/ 9 h 38"/>
                <a:gd name="T24" fmla="*/ 19 w 71"/>
                <a:gd name="T25" fmla="*/ 12 h 38"/>
                <a:gd name="T26" fmla="*/ 13 w 71"/>
                <a:gd name="T27" fmla="*/ 14 h 38"/>
                <a:gd name="T28" fmla="*/ 7 w 71"/>
                <a:gd name="T29" fmla="*/ 13 h 38"/>
                <a:gd name="T30" fmla="*/ 2 w 71"/>
                <a:gd name="T31" fmla="*/ 17 h 38"/>
                <a:gd name="T32" fmla="*/ 0 w 71"/>
                <a:gd name="T33" fmla="*/ 24 h 38"/>
                <a:gd name="T34" fmla="*/ 2 w 71"/>
                <a:gd name="T35" fmla="*/ 32 h 38"/>
                <a:gd name="T36" fmla="*/ 14 w 71"/>
                <a:gd name="T37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38">
                  <a:moveTo>
                    <a:pt x="14" y="37"/>
                  </a:moveTo>
                  <a:cubicBezTo>
                    <a:pt x="62" y="24"/>
                    <a:pt x="62" y="24"/>
                    <a:pt x="62" y="24"/>
                  </a:cubicBezTo>
                  <a:cubicBezTo>
                    <a:pt x="67" y="23"/>
                    <a:pt x="71" y="21"/>
                    <a:pt x="69" y="15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4"/>
                    <a:pt x="65" y="2"/>
                    <a:pt x="62" y="2"/>
                  </a:cubicBezTo>
                  <a:cubicBezTo>
                    <a:pt x="61" y="1"/>
                    <a:pt x="58" y="0"/>
                    <a:pt x="56" y="0"/>
                  </a:cubicBezTo>
                  <a:cubicBezTo>
                    <a:pt x="54" y="1"/>
                    <a:pt x="52" y="2"/>
                    <a:pt x="51" y="4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4" y="4"/>
                    <a:pt x="42" y="4"/>
                    <a:pt x="40" y="5"/>
                  </a:cubicBezTo>
                  <a:cubicBezTo>
                    <a:pt x="38" y="5"/>
                    <a:pt x="36" y="6"/>
                    <a:pt x="35" y="8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7" y="9"/>
                    <a:pt x="25" y="8"/>
                    <a:pt x="23" y="9"/>
                  </a:cubicBezTo>
                  <a:cubicBezTo>
                    <a:pt x="21" y="9"/>
                    <a:pt x="20" y="11"/>
                    <a:pt x="19" y="1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1" y="13"/>
                    <a:pt x="9" y="12"/>
                    <a:pt x="7" y="13"/>
                  </a:cubicBezTo>
                  <a:cubicBezTo>
                    <a:pt x="5" y="13"/>
                    <a:pt x="3" y="15"/>
                    <a:pt x="2" y="17"/>
                  </a:cubicBezTo>
                  <a:cubicBezTo>
                    <a:pt x="1" y="19"/>
                    <a:pt x="0" y="21"/>
                    <a:pt x="0" y="24"/>
                  </a:cubicBezTo>
                  <a:cubicBezTo>
                    <a:pt x="2" y="32"/>
                    <a:pt x="2" y="32"/>
                    <a:pt x="2" y="32"/>
                  </a:cubicBezTo>
                  <a:cubicBezTo>
                    <a:pt x="4" y="38"/>
                    <a:pt x="8" y="38"/>
                    <a:pt x="14" y="37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Freeform 180"/>
            <p:cNvSpPr/>
            <p:nvPr/>
          </p:nvSpPr>
          <p:spPr bwMode="auto">
            <a:xfrm>
              <a:off x="7627939" y="5264151"/>
              <a:ext cx="679450" cy="665163"/>
            </a:xfrm>
            <a:custGeom>
              <a:avLst/>
              <a:gdLst>
                <a:gd name="T0" fmla="*/ 64 w 181"/>
                <a:gd name="T1" fmla="*/ 5 h 177"/>
                <a:gd name="T2" fmla="*/ 156 w 181"/>
                <a:gd name="T3" fmla="*/ 18 h 177"/>
                <a:gd name="T4" fmla="*/ 176 w 181"/>
                <a:gd name="T5" fmla="*/ 105 h 177"/>
                <a:gd name="T6" fmla="*/ 112 w 181"/>
                <a:gd name="T7" fmla="*/ 177 h 177"/>
                <a:gd name="T8" fmla="*/ 0 w 181"/>
                <a:gd name="T9" fmla="*/ 77 h 177"/>
                <a:gd name="T10" fmla="*/ 64 w 181"/>
                <a:gd name="T11" fmla="*/ 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77">
                  <a:moveTo>
                    <a:pt x="64" y="5"/>
                  </a:moveTo>
                  <a:cubicBezTo>
                    <a:pt x="80" y="0"/>
                    <a:pt x="140" y="5"/>
                    <a:pt x="156" y="18"/>
                  </a:cubicBezTo>
                  <a:cubicBezTo>
                    <a:pt x="171" y="32"/>
                    <a:pt x="181" y="92"/>
                    <a:pt x="176" y="105"/>
                  </a:cubicBezTo>
                  <a:cubicBezTo>
                    <a:pt x="171" y="118"/>
                    <a:pt x="112" y="177"/>
                    <a:pt x="112" y="1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47" y="10"/>
                    <a:pt x="64" y="5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181"/>
            <p:cNvSpPr/>
            <p:nvPr/>
          </p:nvSpPr>
          <p:spPr bwMode="auto">
            <a:xfrm>
              <a:off x="7818439" y="5330826"/>
              <a:ext cx="376238" cy="425450"/>
            </a:xfrm>
            <a:custGeom>
              <a:avLst/>
              <a:gdLst>
                <a:gd name="T0" fmla="*/ 48 w 100"/>
                <a:gd name="T1" fmla="*/ 54 h 113"/>
                <a:gd name="T2" fmla="*/ 100 w 100"/>
                <a:gd name="T3" fmla="*/ 0 h 113"/>
                <a:gd name="T4" fmla="*/ 53 w 100"/>
                <a:gd name="T5" fmla="*/ 59 h 113"/>
                <a:gd name="T6" fmla="*/ 0 w 100"/>
                <a:gd name="T7" fmla="*/ 113 h 113"/>
                <a:gd name="T8" fmla="*/ 48 w 100"/>
                <a:gd name="T9" fmla="*/ 5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13">
                  <a:moveTo>
                    <a:pt x="48" y="54"/>
                  </a:moveTo>
                  <a:cubicBezTo>
                    <a:pt x="76" y="23"/>
                    <a:pt x="100" y="0"/>
                    <a:pt x="100" y="0"/>
                  </a:cubicBezTo>
                  <a:cubicBezTo>
                    <a:pt x="100" y="0"/>
                    <a:pt x="80" y="27"/>
                    <a:pt x="53" y="59"/>
                  </a:cubicBezTo>
                  <a:cubicBezTo>
                    <a:pt x="25" y="90"/>
                    <a:pt x="0" y="113"/>
                    <a:pt x="0" y="113"/>
                  </a:cubicBezTo>
                  <a:cubicBezTo>
                    <a:pt x="0" y="113"/>
                    <a:pt x="20" y="86"/>
                    <a:pt x="48" y="54"/>
                  </a:cubicBezTo>
                  <a:close/>
                </a:path>
              </a:pathLst>
            </a:custGeom>
            <a:solidFill>
              <a:srgbClr val="2B4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0" name="Freeform 182"/>
            <p:cNvSpPr/>
            <p:nvPr/>
          </p:nvSpPr>
          <p:spPr bwMode="auto">
            <a:xfrm>
              <a:off x="7466014" y="5561013"/>
              <a:ext cx="533400" cy="582613"/>
            </a:xfrm>
            <a:custGeom>
              <a:avLst/>
              <a:gdLst>
                <a:gd name="T0" fmla="*/ 115 w 142"/>
                <a:gd name="T1" fmla="*/ 7 h 155"/>
                <a:gd name="T2" fmla="*/ 136 w 142"/>
                <a:gd name="T3" fmla="*/ 5 h 155"/>
                <a:gd name="T4" fmla="*/ 136 w 142"/>
                <a:gd name="T5" fmla="*/ 5 h 155"/>
                <a:gd name="T6" fmla="*/ 137 w 142"/>
                <a:gd name="T7" fmla="*/ 26 h 155"/>
                <a:gd name="T8" fmla="*/ 27 w 142"/>
                <a:gd name="T9" fmla="*/ 149 h 155"/>
                <a:gd name="T10" fmla="*/ 16 w 142"/>
                <a:gd name="T11" fmla="*/ 142 h 155"/>
                <a:gd name="T12" fmla="*/ 14 w 142"/>
                <a:gd name="T13" fmla="*/ 138 h 155"/>
                <a:gd name="T14" fmla="*/ 6 w 142"/>
                <a:gd name="T15" fmla="*/ 130 h 155"/>
                <a:gd name="T16" fmla="*/ 115 w 142"/>
                <a:gd name="T17" fmla="*/ 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55">
                  <a:moveTo>
                    <a:pt x="115" y="7"/>
                  </a:moveTo>
                  <a:cubicBezTo>
                    <a:pt x="120" y="1"/>
                    <a:pt x="130" y="0"/>
                    <a:pt x="136" y="5"/>
                  </a:cubicBezTo>
                  <a:cubicBezTo>
                    <a:pt x="136" y="5"/>
                    <a:pt x="136" y="5"/>
                    <a:pt x="136" y="5"/>
                  </a:cubicBezTo>
                  <a:cubicBezTo>
                    <a:pt x="142" y="11"/>
                    <a:pt x="142" y="20"/>
                    <a:pt x="137" y="26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2" y="155"/>
                    <a:pt x="22" y="147"/>
                    <a:pt x="16" y="142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8" y="133"/>
                    <a:pt x="0" y="136"/>
                    <a:pt x="6" y="130"/>
                  </a:cubicBezTo>
                  <a:lnTo>
                    <a:pt x="115" y="7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1" name="Freeform 183"/>
            <p:cNvSpPr/>
            <p:nvPr/>
          </p:nvSpPr>
          <p:spPr bwMode="auto">
            <a:xfrm>
              <a:off x="7766051" y="5549901"/>
              <a:ext cx="244475" cy="255588"/>
            </a:xfrm>
            <a:custGeom>
              <a:avLst/>
              <a:gdLst>
                <a:gd name="T0" fmla="*/ 24 w 65"/>
                <a:gd name="T1" fmla="*/ 68 h 68"/>
                <a:gd name="T2" fmla="*/ 59 w 65"/>
                <a:gd name="T3" fmla="*/ 29 h 68"/>
                <a:gd name="T4" fmla="*/ 57 w 65"/>
                <a:gd name="T5" fmla="*/ 6 h 68"/>
                <a:gd name="T6" fmla="*/ 35 w 65"/>
                <a:gd name="T7" fmla="*/ 8 h 68"/>
                <a:gd name="T8" fmla="*/ 0 w 65"/>
                <a:gd name="T9" fmla="*/ 47 h 68"/>
                <a:gd name="T10" fmla="*/ 24 w 65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8">
                  <a:moveTo>
                    <a:pt x="24" y="68"/>
                  </a:moveTo>
                  <a:cubicBezTo>
                    <a:pt x="59" y="29"/>
                    <a:pt x="59" y="29"/>
                    <a:pt x="59" y="29"/>
                  </a:cubicBezTo>
                  <a:cubicBezTo>
                    <a:pt x="65" y="22"/>
                    <a:pt x="64" y="12"/>
                    <a:pt x="57" y="6"/>
                  </a:cubicBezTo>
                  <a:cubicBezTo>
                    <a:pt x="51" y="0"/>
                    <a:pt x="41" y="1"/>
                    <a:pt x="35" y="8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24" y="68"/>
                  </a:lnTo>
                  <a:close/>
                </a:path>
              </a:pathLst>
            </a:custGeom>
            <a:solidFill>
              <a:srgbClr val="0033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Freeform 184"/>
            <p:cNvSpPr>
              <a:spLocks noEditPoints="1"/>
            </p:cNvSpPr>
            <p:nvPr/>
          </p:nvSpPr>
          <p:spPr bwMode="auto">
            <a:xfrm>
              <a:off x="7334251" y="6000751"/>
              <a:ext cx="288925" cy="273050"/>
            </a:xfrm>
            <a:custGeom>
              <a:avLst/>
              <a:gdLst>
                <a:gd name="T0" fmla="*/ 1 w 77"/>
                <a:gd name="T1" fmla="*/ 23 h 73"/>
                <a:gd name="T2" fmla="*/ 57 w 77"/>
                <a:gd name="T3" fmla="*/ 73 h 73"/>
                <a:gd name="T4" fmla="*/ 60 w 77"/>
                <a:gd name="T5" fmla="*/ 73 h 73"/>
                <a:gd name="T6" fmla="*/ 77 w 77"/>
                <a:gd name="T7" fmla="*/ 53 h 73"/>
                <a:gd name="T8" fmla="*/ 77 w 77"/>
                <a:gd name="T9" fmla="*/ 51 h 73"/>
                <a:gd name="T10" fmla="*/ 60 w 77"/>
                <a:gd name="T11" fmla="*/ 25 h 73"/>
                <a:gd name="T12" fmla="*/ 60 w 77"/>
                <a:gd name="T13" fmla="*/ 25 h 73"/>
                <a:gd name="T14" fmla="*/ 46 w 77"/>
                <a:gd name="T15" fmla="*/ 13 h 73"/>
                <a:gd name="T16" fmla="*/ 46 w 77"/>
                <a:gd name="T17" fmla="*/ 12 h 73"/>
                <a:gd name="T18" fmla="*/ 20 w 77"/>
                <a:gd name="T19" fmla="*/ 1 h 73"/>
                <a:gd name="T20" fmla="*/ 18 w 77"/>
                <a:gd name="T21" fmla="*/ 1 h 73"/>
                <a:gd name="T22" fmla="*/ 1 w 77"/>
                <a:gd name="T23" fmla="*/ 20 h 73"/>
                <a:gd name="T24" fmla="*/ 1 w 77"/>
                <a:gd name="T25" fmla="*/ 23 h 73"/>
                <a:gd name="T26" fmla="*/ 52 w 77"/>
                <a:gd name="T27" fmla="*/ 30 h 73"/>
                <a:gd name="T28" fmla="*/ 66 w 77"/>
                <a:gd name="T29" fmla="*/ 50 h 73"/>
                <a:gd name="T30" fmla="*/ 57 w 77"/>
                <a:gd name="T31" fmla="*/ 60 h 73"/>
                <a:gd name="T32" fmla="*/ 13 w 77"/>
                <a:gd name="T33" fmla="*/ 21 h 73"/>
                <a:gd name="T34" fmla="*/ 22 w 77"/>
                <a:gd name="T35" fmla="*/ 11 h 73"/>
                <a:gd name="T36" fmla="*/ 42 w 77"/>
                <a:gd name="T37" fmla="*/ 22 h 73"/>
                <a:gd name="T38" fmla="*/ 52 w 77"/>
                <a:gd name="T39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7" h="73">
                  <a:moveTo>
                    <a:pt x="1" y="23"/>
                  </a:moveTo>
                  <a:cubicBezTo>
                    <a:pt x="57" y="73"/>
                    <a:pt x="57" y="73"/>
                    <a:pt x="57" y="73"/>
                  </a:cubicBezTo>
                  <a:cubicBezTo>
                    <a:pt x="57" y="73"/>
                    <a:pt x="59" y="73"/>
                    <a:pt x="60" y="73"/>
                  </a:cubicBezTo>
                  <a:cubicBezTo>
                    <a:pt x="77" y="53"/>
                    <a:pt x="77" y="53"/>
                    <a:pt x="77" y="53"/>
                  </a:cubicBezTo>
                  <a:cubicBezTo>
                    <a:pt x="77" y="53"/>
                    <a:pt x="77" y="52"/>
                    <a:pt x="77" y="51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0"/>
                    <a:pt x="18" y="0"/>
                    <a:pt x="18" y="1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21"/>
                    <a:pt x="0" y="22"/>
                    <a:pt x="1" y="23"/>
                  </a:cubicBezTo>
                  <a:close/>
                  <a:moveTo>
                    <a:pt x="52" y="30"/>
                  </a:moveTo>
                  <a:cubicBezTo>
                    <a:pt x="66" y="50"/>
                    <a:pt x="66" y="50"/>
                    <a:pt x="66" y="5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42" y="22"/>
                    <a:pt x="42" y="22"/>
                    <a:pt x="42" y="22"/>
                  </a:cubicBezTo>
                  <a:lnTo>
                    <a:pt x="52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Freeform 185"/>
            <p:cNvSpPr/>
            <p:nvPr/>
          </p:nvSpPr>
          <p:spPr bwMode="auto">
            <a:xfrm>
              <a:off x="7345364" y="6075363"/>
              <a:ext cx="206375" cy="195263"/>
            </a:xfrm>
            <a:custGeom>
              <a:avLst/>
              <a:gdLst>
                <a:gd name="T0" fmla="*/ 6 w 55"/>
                <a:gd name="T1" fmla="*/ 18 h 52"/>
                <a:gd name="T2" fmla="*/ 38 w 55"/>
                <a:gd name="T3" fmla="*/ 47 h 52"/>
                <a:gd name="T4" fmla="*/ 49 w 55"/>
                <a:gd name="T5" fmla="*/ 48 h 52"/>
                <a:gd name="T6" fmla="*/ 53 w 55"/>
                <a:gd name="T7" fmla="*/ 43 h 52"/>
                <a:gd name="T8" fmla="*/ 54 w 55"/>
                <a:gd name="T9" fmla="*/ 36 h 52"/>
                <a:gd name="T10" fmla="*/ 53 w 55"/>
                <a:gd name="T11" fmla="*/ 31 h 52"/>
                <a:gd name="T12" fmla="*/ 48 w 55"/>
                <a:gd name="T13" fmla="*/ 29 h 52"/>
                <a:gd name="T14" fmla="*/ 44 w 55"/>
                <a:gd name="T15" fmla="*/ 26 h 52"/>
                <a:gd name="T16" fmla="*/ 42 w 55"/>
                <a:gd name="T17" fmla="*/ 21 h 52"/>
                <a:gd name="T18" fmla="*/ 37 w 55"/>
                <a:gd name="T19" fmla="*/ 19 h 52"/>
                <a:gd name="T20" fmla="*/ 33 w 55"/>
                <a:gd name="T21" fmla="*/ 16 h 52"/>
                <a:gd name="T22" fmla="*/ 31 w 55"/>
                <a:gd name="T23" fmla="*/ 11 h 52"/>
                <a:gd name="T24" fmla="*/ 26 w 55"/>
                <a:gd name="T25" fmla="*/ 10 h 52"/>
                <a:gd name="T26" fmla="*/ 22 w 55"/>
                <a:gd name="T27" fmla="*/ 6 h 52"/>
                <a:gd name="T28" fmla="*/ 20 w 55"/>
                <a:gd name="T29" fmla="*/ 2 h 52"/>
                <a:gd name="T30" fmla="*/ 14 w 55"/>
                <a:gd name="T31" fmla="*/ 0 h 52"/>
                <a:gd name="T32" fmla="*/ 8 w 55"/>
                <a:gd name="T33" fmla="*/ 2 h 52"/>
                <a:gd name="T34" fmla="*/ 3 w 55"/>
                <a:gd name="T35" fmla="*/ 7 h 52"/>
                <a:gd name="T36" fmla="*/ 6 w 55"/>
                <a:gd name="T37" fmla="*/ 1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52">
                  <a:moveTo>
                    <a:pt x="6" y="18"/>
                  </a:moveTo>
                  <a:cubicBezTo>
                    <a:pt x="38" y="47"/>
                    <a:pt x="38" y="47"/>
                    <a:pt x="38" y="47"/>
                  </a:cubicBezTo>
                  <a:cubicBezTo>
                    <a:pt x="42" y="50"/>
                    <a:pt x="45" y="52"/>
                    <a:pt x="49" y="48"/>
                  </a:cubicBezTo>
                  <a:cubicBezTo>
                    <a:pt x="53" y="43"/>
                    <a:pt x="53" y="43"/>
                    <a:pt x="53" y="43"/>
                  </a:cubicBezTo>
                  <a:cubicBezTo>
                    <a:pt x="55" y="40"/>
                    <a:pt x="55" y="38"/>
                    <a:pt x="54" y="36"/>
                  </a:cubicBezTo>
                  <a:cubicBezTo>
                    <a:pt x="55" y="34"/>
                    <a:pt x="54" y="32"/>
                    <a:pt x="53" y="31"/>
                  </a:cubicBezTo>
                  <a:cubicBezTo>
                    <a:pt x="51" y="30"/>
                    <a:pt x="49" y="29"/>
                    <a:pt x="48" y="29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4"/>
                    <a:pt x="43" y="22"/>
                    <a:pt x="42" y="21"/>
                  </a:cubicBezTo>
                  <a:cubicBezTo>
                    <a:pt x="40" y="20"/>
                    <a:pt x="39" y="19"/>
                    <a:pt x="37" y="19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14"/>
                    <a:pt x="32" y="12"/>
                    <a:pt x="31" y="11"/>
                  </a:cubicBezTo>
                  <a:cubicBezTo>
                    <a:pt x="29" y="10"/>
                    <a:pt x="28" y="10"/>
                    <a:pt x="26" y="1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4"/>
                    <a:pt x="21" y="3"/>
                    <a:pt x="20" y="2"/>
                  </a:cubicBezTo>
                  <a:cubicBezTo>
                    <a:pt x="18" y="0"/>
                    <a:pt x="16" y="0"/>
                    <a:pt x="14" y="0"/>
                  </a:cubicBezTo>
                  <a:cubicBezTo>
                    <a:pt x="12" y="0"/>
                    <a:pt x="10" y="0"/>
                    <a:pt x="8" y="2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0" y="12"/>
                    <a:pt x="2" y="15"/>
                    <a:pt x="6" y="18"/>
                  </a:cubicBezTo>
                  <a:close/>
                </a:path>
              </a:pathLst>
            </a:custGeom>
            <a:solidFill>
              <a:srgbClr val="113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4" name="Freeform 186"/>
            <p:cNvSpPr/>
            <p:nvPr/>
          </p:nvSpPr>
          <p:spPr bwMode="auto">
            <a:xfrm>
              <a:off x="9642476" y="1166813"/>
              <a:ext cx="747713" cy="568325"/>
            </a:xfrm>
            <a:custGeom>
              <a:avLst/>
              <a:gdLst>
                <a:gd name="T0" fmla="*/ 182 w 199"/>
                <a:gd name="T1" fmla="*/ 0 h 151"/>
                <a:gd name="T2" fmla="*/ 129 w 199"/>
                <a:gd name="T3" fmla="*/ 0 h 151"/>
                <a:gd name="T4" fmla="*/ 129 w 199"/>
                <a:gd name="T5" fmla="*/ 12 h 151"/>
                <a:gd name="T6" fmla="*/ 169 w 199"/>
                <a:gd name="T7" fmla="*/ 12 h 151"/>
                <a:gd name="T8" fmla="*/ 184 w 199"/>
                <a:gd name="T9" fmla="*/ 27 h 151"/>
                <a:gd name="T10" fmla="*/ 184 w 199"/>
                <a:gd name="T11" fmla="*/ 60 h 151"/>
                <a:gd name="T12" fmla="*/ 169 w 199"/>
                <a:gd name="T13" fmla="*/ 75 h 151"/>
                <a:gd name="T14" fmla="*/ 18 w 199"/>
                <a:gd name="T15" fmla="*/ 75 h 151"/>
                <a:gd name="T16" fmla="*/ 0 w 199"/>
                <a:gd name="T17" fmla="*/ 92 h 151"/>
                <a:gd name="T18" fmla="*/ 0 w 199"/>
                <a:gd name="T19" fmla="*/ 151 h 151"/>
                <a:gd name="T20" fmla="*/ 16 w 199"/>
                <a:gd name="T21" fmla="*/ 151 h 151"/>
                <a:gd name="T22" fmla="*/ 16 w 199"/>
                <a:gd name="T23" fmla="*/ 101 h 151"/>
                <a:gd name="T24" fmla="*/ 31 w 199"/>
                <a:gd name="T25" fmla="*/ 87 h 151"/>
                <a:gd name="T26" fmla="*/ 182 w 199"/>
                <a:gd name="T27" fmla="*/ 87 h 151"/>
                <a:gd name="T28" fmla="*/ 199 w 199"/>
                <a:gd name="T29" fmla="*/ 69 h 151"/>
                <a:gd name="T30" fmla="*/ 199 w 199"/>
                <a:gd name="T31" fmla="*/ 17 h 151"/>
                <a:gd name="T32" fmla="*/ 182 w 199"/>
                <a:gd name="T3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9" h="151">
                  <a:moveTo>
                    <a:pt x="182" y="0"/>
                  </a:moveTo>
                  <a:cubicBezTo>
                    <a:pt x="129" y="0"/>
                    <a:pt x="129" y="0"/>
                    <a:pt x="129" y="0"/>
                  </a:cubicBezTo>
                  <a:cubicBezTo>
                    <a:pt x="129" y="12"/>
                    <a:pt x="129" y="12"/>
                    <a:pt x="129" y="12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77" y="12"/>
                    <a:pt x="184" y="18"/>
                    <a:pt x="184" y="27"/>
                  </a:cubicBezTo>
                  <a:cubicBezTo>
                    <a:pt x="184" y="60"/>
                    <a:pt x="184" y="60"/>
                    <a:pt x="184" y="60"/>
                  </a:cubicBezTo>
                  <a:cubicBezTo>
                    <a:pt x="184" y="68"/>
                    <a:pt x="177" y="75"/>
                    <a:pt x="169" y="75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8" y="75"/>
                    <a:pt x="0" y="82"/>
                    <a:pt x="0" y="9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16" y="101"/>
                    <a:pt x="16" y="101"/>
                    <a:pt x="16" y="101"/>
                  </a:cubicBezTo>
                  <a:cubicBezTo>
                    <a:pt x="16" y="93"/>
                    <a:pt x="23" y="87"/>
                    <a:pt x="31" y="87"/>
                  </a:cubicBezTo>
                  <a:cubicBezTo>
                    <a:pt x="182" y="87"/>
                    <a:pt x="182" y="87"/>
                    <a:pt x="182" y="87"/>
                  </a:cubicBezTo>
                  <a:cubicBezTo>
                    <a:pt x="191" y="87"/>
                    <a:pt x="199" y="79"/>
                    <a:pt x="199" y="69"/>
                  </a:cubicBezTo>
                  <a:cubicBezTo>
                    <a:pt x="199" y="17"/>
                    <a:pt x="199" y="17"/>
                    <a:pt x="199" y="17"/>
                  </a:cubicBezTo>
                  <a:cubicBezTo>
                    <a:pt x="199" y="8"/>
                    <a:pt x="191" y="0"/>
                    <a:pt x="182" y="0"/>
                  </a:cubicBezTo>
                  <a:close/>
                </a:path>
              </a:pathLst>
            </a:custGeom>
            <a:solidFill>
              <a:srgbClr val="BDD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5" name="Freeform 187"/>
            <p:cNvSpPr/>
            <p:nvPr/>
          </p:nvSpPr>
          <p:spPr bwMode="auto">
            <a:xfrm>
              <a:off x="9055101" y="1039813"/>
              <a:ext cx="1154113" cy="327025"/>
            </a:xfrm>
            <a:custGeom>
              <a:avLst/>
              <a:gdLst>
                <a:gd name="T0" fmla="*/ 307 w 307"/>
                <a:gd name="T1" fmla="*/ 76 h 87"/>
                <a:gd name="T2" fmla="*/ 294 w 307"/>
                <a:gd name="T3" fmla="*/ 87 h 87"/>
                <a:gd name="T4" fmla="*/ 13 w 307"/>
                <a:gd name="T5" fmla="*/ 87 h 87"/>
                <a:gd name="T6" fmla="*/ 0 w 307"/>
                <a:gd name="T7" fmla="*/ 76 h 87"/>
                <a:gd name="T8" fmla="*/ 0 w 307"/>
                <a:gd name="T9" fmla="*/ 11 h 87"/>
                <a:gd name="T10" fmla="*/ 13 w 307"/>
                <a:gd name="T11" fmla="*/ 0 h 87"/>
                <a:gd name="T12" fmla="*/ 294 w 307"/>
                <a:gd name="T13" fmla="*/ 0 h 87"/>
                <a:gd name="T14" fmla="*/ 307 w 307"/>
                <a:gd name="T15" fmla="*/ 11 h 87"/>
                <a:gd name="T16" fmla="*/ 307 w 307"/>
                <a:gd name="T17" fmla="*/ 7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7" h="87">
                  <a:moveTo>
                    <a:pt x="307" y="76"/>
                  </a:moveTo>
                  <a:cubicBezTo>
                    <a:pt x="307" y="82"/>
                    <a:pt x="301" y="87"/>
                    <a:pt x="294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6" y="87"/>
                    <a:pt x="0" y="82"/>
                    <a:pt x="0" y="7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0"/>
                    <a:pt x="307" y="5"/>
                    <a:pt x="307" y="11"/>
                  </a:cubicBezTo>
                  <a:lnTo>
                    <a:pt x="307" y="76"/>
                  </a:ln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6" name="Freeform 188"/>
            <p:cNvSpPr/>
            <p:nvPr/>
          </p:nvSpPr>
          <p:spPr bwMode="auto">
            <a:xfrm>
              <a:off x="9029701" y="1125538"/>
              <a:ext cx="25400" cy="139700"/>
            </a:xfrm>
            <a:custGeom>
              <a:avLst/>
              <a:gdLst>
                <a:gd name="T0" fmla="*/ 7 w 7"/>
                <a:gd name="T1" fmla="*/ 33 h 37"/>
                <a:gd name="T2" fmla="*/ 3 w 7"/>
                <a:gd name="T3" fmla="*/ 37 h 37"/>
                <a:gd name="T4" fmla="*/ 3 w 7"/>
                <a:gd name="T5" fmla="*/ 37 h 37"/>
                <a:gd name="T6" fmla="*/ 0 w 7"/>
                <a:gd name="T7" fmla="*/ 33 h 37"/>
                <a:gd name="T8" fmla="*/ 0 w 7"/>
                <a:gd name="T9" fmla="*/ 4 h 37"/>
                <a:gd name="T10" fmla="*/ 3 w 7"/>
                <a:gd name="T11" fmla="*/ 0 h 37"/>
                <a:gd name="T12" fmla="*/ 3 w 7"/>
                <a:gd name="T13" fmla="*/ 0 h 37"/>
                <a:gd name="T14" fmla="*/ 7 w 7"/>
                <a:gd name="T15" fmla="*/ 4 h 37"/>
                <a:gd name="T16" fmla="*/ 7 w 7"/>
                <a:gd name="T17" fmla="*/ 3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7">
                  <a:moveTo>
                    <a:pt x="7" y="33"/>
                  </a:moveTo>
                  <a:cubicBezTo>
                    <a:pt x="7" y="35"/>
                    <a:pt x="5" y="37"/>
                    <a:pt x="3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1" y="37"/>
                    <a:pt x="0" y="35"/>
                    <a:pt x="0" y="3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7" y="2"/>
                    <a:pt x="7" y="4"/>
                  </a:cubicBezTo>
                  <a:lnTo>
                    <a:pt x="7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7" name="Freeform 189"/>
            <p:cNvSpPr/>
            <p:nvPr/>
          </p:nvSpPr>
          <p:spPr bwMode="auto">
            <a:xfrm>
              <a:off x="9585326" y="1701801"/>
              <a:ext cx="169863" cy="487363"/>
            </a:xfrm>
            <a:custGeom>
              <a:avLst/>
              <a:gdLst>
                <a:gd name="T0" fmla="*/ 40 w 45"/>
                <a:gd name="T1" fmla="*/ 123 h 130"/>
                <a:gd name="T2" fmla="*/ 23 w 45"/>
                <a:gd name="T3" fmla="*/ 130 h 130"/>
                <a:gd name="T4" fmla="*/ 7 w 45"/>
                <a:gd name="T5" fmla="*/ 123 h 130"/>
                <a:gd name="T6" fmla="*/ 0 w 45"/>
                <a:gd name="T7" fmla="*/ 64 h 130"/>
                <a:gd name="T8" fmla="*/ 6 w 45"/>
                <a:gd name="T9" fmla="*/ 6 h 130"/>
                <a:gd name="T10" fmla="*/ 21 w 45"/>
                <a:gd name="T11" fmla="*/ 0 h 130"/>
                <a:gd name="T12" fmla="*/ 39 w 45"/>
                <a:gd name="T13" fmla="*/ 6 h 130"/>
                <a:gd name="T14" fmla="*/ 45 w 45"/>
                <a:gd name="T15" fmla="*/ 64 h 130"/>
                <a:gd name="T16" fmla="*/ 40 w 45"/>
                <a:gd name="T17" fmla="*/ 123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30">
                  <a:moveTo>
                    <a:pt x="40" y="123"/>
                  </a:moveTo>
                  <a:cubicBezTo>
                    <a:pt x="40" y="123"/>
                    <a:pt x="35" y="130"/>
                    <a:pt x="23" y="130"/>
                  </a:cubicBezTo>
                  <a:cubicBezTo>
                    <a:pt x="11" y="130"/>
                    <a:pt x="7" y="123"/>
                    <a:pt x="7" y="123"/>
                  </a:cubicBezTo>
                  <a:cubicBezTo>
                    <a:pt x="7" y="123"/>
                    <a:pt x="0" y="98"/>
                    <a:pt x="0" y="64"/>
                  </a:cubicBezTo>
                  <a:cubicBezTo>
                    <a:pt x="0" y="31"/>
                    <a:pt x="6" y="6"/>
                    <a:pt x="6" y="6"/>
                  </a:cubicBezTo>
                  <a:cubicBezTo>
                    <a:pt x="6" y="6"/>
                    <a:pt x="8" y="0"/>
                    <a:pt x="21" y="0"/>
                  </a:cubicBezTo>
                  <a:cubicBezTo>
                    <a:pt x="34" y="0"/>
                    <a:pt x="39" y="6"/>
                    <a:pt x="39" y="6"/>
                  </a:cubicBezTo>
                  <a:cubicBezTo>
                    <a:pt x="39" y="6"/>
                    <a:pt x="45" y="29"/>
                    <a:pt x="45" y="64"/>
                  </a:cubicBezTo>
                  <a:cubicBezTo>
                    <a:pt x="45" y="99"/>
                    <a:pt x="40" y="123"/>
                    <a:pt x="40" y="123"/>
                  </a:cubicBez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8" name="Freeform 190"/>
            <p:cNvSpPr/>
            <p:nvPr/>
          </p:nvSpPr>
          <p:spPr bwMode="auto">
            <a:xfrm>
              <a:off x="9612314" y="2163763"/>
              <a:ext cx="123825" cy="63500"/>
            </a:xfrm>
            <a:custGeom>
              <a:avLst/>
              <a:gdLst>
                <a:gd name="T0" fmla="*/ 33 w 33"/>
                <a:gd name="T1" fmla="*/ 13 h 17"/>
                <a:gd name="T2" fmla="*/ 16 w 33"/>
                <a:gd name="T3" fmla="*/ 17 h 17"/>
                <a:gd name="T4" fmla="*/ 0 w 33"/>
                <a:gd name="T5" fmla="*/ 13 h 17"/>
                <a:gd name="T6" fmla="*/ 0 w 33"/>
                <a:gd name="T7" fmla="*/ 0 h 17"/>
                <a:gd name="T8" fmla="*/ 16 w 33"/>
                <a:gd name="T9" fmla="*/ 4 h 17"/>
                <a:gd name="T10" fmla="*/ 33 w 33"/>
                <a:gd name="T11" fmla="*/ 0 h 17"/>
                <a:gd name="T12" fmla="*/ 33 w 33"/>
                <a:gd name="T13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7">
                  <a:moveTo>
                    <a:pt x="33" y="13"/>
                  </a:moveTo>
                  <a:cubicBezTo>
                    <a:pt x="33" y="13"/>
                    <a:pt x="26" y="17"/>
                    <a:pt x="16" y="17"/>
                  </a:cubicBezTo>
                  <a:cubicBezTo>
                    <a:pt x="7" y="17"/>
                    <a:pt x="0" y="13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" y="4"/>
                    <a:pt x="16" y="4"/>
                  </a:cubicBezTo>
                  <a:cubicBezTo>
                    <a:pt x="26" y="4"/>
                    <a:pt x="33" y="0"/>
                    <a:pt x="33" y="0"/>
                  </a:cubicBezTo>
                  <a:lnTo>
                    <a:pt x="33" y="13"/>
                  </a:lnTo>
                  <a:close/>
                </a:path>
              </a:pathLst>
            </a:custGeom>
            <a:solidFill>
              <a:srgbClr val="485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9" name="Freeform 191"/>
            <p:cNvSpPr/>
            <p:nvPr/>
          </p:nvSpPr>
          <p:spPr bwMode="auto">
            <a:xfrm>
              <a:off x="9607551" y="1660526"/>
              <a:ext cx="125413" cy="63500"/>
            </a:xfrm>
            <a:custGeom>
              <a:avLst/>
              <a:gdLst>
                <a:gd name="T0" fmla="*/ 0 w 33"/>
                <a:gd name="T1" fmla="*/ 3 h 17"/>
                <a:gd name="T2" fmla="*/ 17 w 33"/>
                <a:gd name="T3" fmla="*/ 0 h 17"/>
                <a:gd name="T4" fmla="*/ 33 w 33"/>
                <a:gd name="T5" fmla="*/ 3 h 17"/>
                <a:gd name="T6" fmla="*/ 33 w 33"/>
                <a:gd name="T7" fmla="*/ 17 h 17"/>
                <a:gd name="T8" fmla="*/ 17 w 33"/>
                <a:gd name="T9" fmla="*/ 13 h 17"/>
                <a:gd name="T10" fmla="*/ 0 w 33"/>
                <a:gd name="T11" fmla="*/ 17 h 17"/>
                <a:gd name="T12" fmla="*/ 0 w 33"/>
                <a:gd name="T13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7">
                  <a:moveTo>
                    <a:pt x="0" y="3"/>
                  </a:moveTo>
                  <a:cubicBezTo>
                    <a:pt x="0" y="3"/>
                    <a:pt x="7" y="0"/>
                    <a:pt x="17" y="0"/>
                  </a:cubicBezTo>
                  <a:cubicBezTo>
                    <a:pt x="26" y="0"/>
                    <a:pt x="33" y="3"/>
                    <a:pt x="33" y="3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27" y="13"/>
                    <a:pt x="17" y="13"/>
                  </a:cubicBezTo>
                  <a:cubicBezTo>
                    <a:pt x="7" y="13"/>
                    <a:pt x="0" y="17"/>
                    <a:pt x="0" y="17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485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0" name="Freeform 192"/>
            <p:cNvSpPr/>
            <p:nvPr/>
          </p:nvSpPr>
          <p:spPr bwMode="auto">
            <a:xfrm>
              <a:off x="8191501" y="3686176"/>
              <a:ext cx="893763" cy="874713"/>
            </a:xfrm>
            <a:custGeom>
              <a:avLst/>
              <a:gdLst>
                <a:gd name="T0" fmla="*/ 0 w 238"/>
                <a:gd name="T1" fmla="*/ 0 h 233"/>
                <a:gd name="T2" fmla="*/ 0 w 238"/>
                <a:gd name="T3" fmla="*/ 206 h 233"/>
                <a:gd name="T4" fmla="*/ 119 w 238"/>
                <a:gd name="T5" fmla="*/ 233 h 233"/>
                <a:gd name="T6" fmla="*/ 238 w 238"/>
                <a:gd name="T7" fmla="*/ 206 h 233"/>
                <a:gd name="T8" fmla="*/ 238 w 238"/>
                <a:gd name="T9" fmla="*/ 0 h 233"/>
                <a:gd name="T10" fmla="*/ 0 w 238"/>
                <a:gd name="T1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8" h="233">
                  <a:moveTo>
                    <a:pt x="0" y="0"/>
                  </a:moveTo>
                  <a:cubicBezTo>
                    <a:pt x="0" y="206"/>
                    <a:pt x="0" y="206"/>
                    <a:pt x="0" y="206"/>
                  </a:cubicBezTo>
                  <a:cubicBezTo>
                    <a:pt x="0" y="214"/>
                    <a:pt x="53" y="233"/>
                    <a:pt x="119" y="233"/>
                  </a:cubicBezTo>
                  <a:cubicBezTo>
                    <a:pt x="185" y="233"/>
                    <a:pt x="238" y="214"/>
                    <a:pt x="238" y="206"/>
                  </a:cubicBezTo>
                  <a:cubicBezTo>
                    <a:pt x="238" y="0"/>
                    <a:pt x="238" y="0"/>
                    <a:pt x="2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1" name="Freeform 193"/>
            <p:cNvSpPr/>
            <p:nvPr/>
          </p:nvSpPr>
          <p:spPr bwMode="auto">
            <a:xfrm>
              <a:off x="8183564" y="4343401"/>
              <a:ext cx="909638" cy="112713"/>
            </a:xfrm>
            <a:custGeom>
              <a:avLst/>
              <a:gdLst>
                <a:gd name="T0" fmla="*/ 2 w 242"/>
                <a:gd name="T1" fmla="*/ 7 h 30"/>
                <a:gd name="T2" fmla="*/ 121 w 242"/>
                <a:gd name="T3" fmla="*/ 30 h 30"/>
                <a:gd name="T4" fmla="*/ 240 w 242"/>
                <a:gd name="T5" fmla="*/ 7 h 30"/>
                <a:gd name="T6" fmla="*/ 240 w 242"/>
                <a:gd name="T7" fmla="*/ 1 h 30"/>
                <a:gd name="T8" fmla="*/ 121 w 242"/>
                <a:gd name="T9" fmla="*/ 24 h 30"/>
                <a:gd name="T10" fmla="*/ 2 w 242"/>
                <a:gd name="T11" fmla="*/ 1 h 30"/>
                <a:gd name="T12" fmla="*/ 2 w 242"/>
                <a:gd name="T13" fmla="*/ 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30">
                  <a:moveTo>
                    <a:pt x="2" y="7"/>
                  </a:moveTo>
                  <a:cubicBezTo>
                    <a:pt x="14" y="16"/>
                    <a:pt x="63" y="30"/>
                    <a:pt x="121" y="30"/>
                  </a:cubicBezTo>
                  <a:cubicBezTo>
                    <a:pt x="179" y="30"/>
                    <a:pt x="228" y="16"/>
                    <a:pt x="240" y="7"/>
                  </a:cubicBezTo>
                  <a:cubicBezTo>
                    <a:pt x="242" y="5"/>
                    <a:pt x="242" y="0"/>
                    <a:pt x="240" y="1"/>
                  </a:cubicBezTo>
                  <a:cubicBezTo>
                    <a:pt x="229" y="6"/>
                    <a:pt x="191" y="24"/>
                    <a:pt x="121" y="24"/>
                  </a:cubicBezTo>
                  <a:cubicBezTo>
                    <a:pt x="51" y="24"/>
                    <a:pt x="12" y="6"/>
                    <a:pt x="2" y="1"/>
                  </a:cubicBezTo>
                  <a:cubicBezTo>
                    <a:pt x="1" y="0"/>
                    <a:pt x="0" y="5"/>
                    <a:pt x="2" y="7"/>
                  </a:cubicBez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2" name="Freeform 194"/>
            <p:cNvSpPr/>
            <p:nvPr/>
          </p:nvSpPr>
          <p:spPr bwMode="auto">
            <a:xfrm>
              <a:off x="8183564" y="4414838"/>
              <a:ext cx="909638" cy="112713"/>
            </a:xfrm>
            <a:custGeom>
              <a:avLst/>
              <a:gdLst>
                <a:gd name="T0" fmla="*/ 2 w 242"/>
                <a:gd name="T1" fmla="*/ 7 h 30"/>
                <a:gd name="T2" fmla="*/ 121 w 242"/>
                <a:gd name="T3" fmla="*/ 30 h 30"/>
                <a:gd name="T4" fmla="*/ 240 w 242"/>
                <a:gd name="T5" fmla="*/ 7 h 30"/>
                <a:gd name="T6" fmla="*/ 240 w 242"/>
                <a:gd name="T7" fmla="*/ 1 h 30"/>
                <a:gd name="T8" fmla="*/ 121 w 242"/>
                <a:gd name="T9" fmla="*/ 24 h 30"/>
                <a:gd name="T10" fmla="*/ 2 w 242"/>
                <a:gd name="T11" fmla="*/ 1 h 30"/>
                <a:gd name="T12" fmla="*/ 2 w 242"/>
                <a:gd name="T13" fmla="*/ 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30">
                  <a:moveTo>
                    <a:pt x="2" y="7"/>
                  </a:moveTo>
                  <a:cubicBezTo>
                    <a:pt x="14" y="16"/>
                    <a:pt x="63" y="30"/>
                    <a:pt x="121" y="30"/>
                  </a:cubicBezTo>
                  <a:cubicBezTo>
                    <a:pt x="179" y="30"/>
                    <a:pt x="227" y="16"/>
                    <a:pt x="240" y="7"/>
                  </a:cubicBezTo>
                  <a:cubicBezTo>
                    <a:pt x="242" y="5"/>
                    <a:pt x="242" y="0"/>
                    <a:pt x="240" y="1"/>
                  </a:cubicBezTo>
                  <a:cubicBezTo>
                    <a:pt x="229" y="6"/>
                    <a:pt x="191" y="24"/>
                    <a:pt x="121" y="24"/>
                  </a:cubicBezTo>
                  <a:cubicBezTo>
                    <a:pt x="50" y="24"/>
                    <a:pt x="12" y="6"/>
                    <a:pt x="2" y="1"/>
                  </a:cubicBezTo>
                  <a:cubicBezTo>
                    <a:pt x="0" y="0"/>
                    <a:pt x="0" y="5"/>
                    <a:pt x="2" y="7"/>
                  </a:cubicBez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3" name="Oval 195"/>
            <p:cNvSpPr>
              <a:spLocks noChangeArrowheads="1"/>
            </p:cNvSpPr>
            <p:nvPr/>
          </p:nvSpPr>
          <p:spPr bwMode="auto">
            <a:xfrm>
              <a:off x="8191501" y="3625851"/>
              <a:ext cx="893763" cy="119063"/>
            </a:xfrm>
            <a:prstGeom prst="ellipse">
              <a:avLst/>
            </a:pr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4" name="Oval 196"/>
            <p:cNvSpPr>
              <a:spLocks noChangeArrowheads="1"/>
            </p:cNvSpPr>
            <p:nvPr/>
          </p:nvSpPr>
          <p:spPr bwMode="auto">
            <a:xfrm>
              <a:off x="8213726" y="3632201"/>
              <a:ext cx="846138" cy="106363"/>
            </a:xfrm>
            <a:prstGeom prst="ellipse">
              <a:avLst/>
            </a:prstGeom>
            <a:solidFill>
              <a:srgbClr val="A1C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5" name="Freeform 197"/>
            <p:cNvSpPr/>
            <p:nvPr/>
          </p:nvSpPr>
          <p:spPr bwMode="auto">
            <a:xfrm>
              <a:off x="8567739" y="3832226"/>
              <a:ext cx="517525" cy="495300"/>
            </a:xfrm>
            <a:custGeom>
              <a:avLst/>
              <a:gdLst>
                <a:gd name="T0" fmla="*/ 0 w 138"/>
                <a:gd name="T1" fmla="*/ 16 h 132"/>
                <a:gd name="T2" fmla="*/ 0 w 138"/>
                <a:gd name="T3" fmla="*/ 123 h 132"/>
                <a:gd name="T4" fmla="*/ 0 w 138"/>
                <a:gd name="T5" fmla="*/ 123 h 132"/>
                <a:gd name="T6" fmla="*/ 138 w 138"/>
                <a:gd name="T7" fmla="*/ 106 h 132"/>
                <a:gd name="T8" fmla="*/ 138 w 138"/>
                <a:gd name="T9" fmla="*/ 0 h 132"/>
                <a:gd name="T10" fmla="*/ 0 w 138"/>
                <a:gd name="T11" fmla="*/ 1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32">
                  <a:moveTo>
                    <a:pt x="0" y="16"/>
                  </a:moveTo>
                  <a:cubicBezTo>
                    <a:pt x="0" y="123"/>
                    <a:pt x="0" y="123"/>
                    <a:pt x="0" y="12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57" y="132"/>
                    <a:pt x="128" y="119"/>
                    <a:pt x="138" y="106"/>
                  </a:cubicBezTo>
                  <a:cubicBezTo>
                    <a:pt x="138" y="97"/>
                    <a:pt x="138" y="10"/>
                    <a:pt x="138" y="0"/>
                  </a:cubicBezTo>
                  <a:cubicBezTo>
                    <a:pt x="128" y="6"/>
                    <a:pt x="59" y="24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6" name="Freeform 198"/>
            <p:cNvSpPr/>
            <p:nvPr/>
          </p:nvSpPr>
          <p:spPr bwMode="auto">
            <a:xfrm>
              <a:off x="8623301" y="3956051"/>
              <a:ext cx="263525" cy="225425"/>
            </a:xfrm>
            <a:custGeom>
              <a:avLst/>
              <a:gdLst>
                <a:gd name="T0" fmla="*/ 0 w 70"/>
                <a:gd name="T1" fmla="*/ 4 h 60"/>
                <a:gd name="T2" fmla="*/ 0 w 70"/>
                <a:gd name="T3" fmla="*/ 55 h 60"/>
                <a:gd name="T4" fmla="*/ 0 w 70"/>
                <a:gd name="T5" fmla="*/ 55 h 60"/>
                <a:gd name="T6" fmla="*/ 70 w 70"/>
                <a:gd name="T7" fmla="*/ 53 h 60"/>
                <a:gd name="T8" fmla="*/ 70 w 70"/>
                <a:gd name="T9" fmla="*/ 0 h 60"/>
                <a:gd name="T10" fmla="*/ 0 w 70"/>
                <a:gd name="T11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60">
                  <a:moveTo>
                    <a:pt x="0" y="4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28" y="60"/>
                    <a:pt x="54" y="57"/>
                    <a:pt x="70" y="53"/>
                  </a:cubicBezTo>
                  <a:cubicBezTo>
                    <a:pt x="70" y="48"/>
                    <a:pt x="70" y="5"/>
                    <a:pt x="70" y="0"/>
                  </a:cubicBezTo>
                  <a:cubicBezTo>
                    <a:pt x="57" y="5"/>
                    <a:pt x="25" y="7"/>
                    <a:pt x="0" y="4"/>
                  </a:cubicBezTo>
                  <a:close/>
                </a:path>
              </a:pathLst>
            </a:custGeom>
            <a:solidFill>
              <a:srgbClr val="485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7" name="Oval 199"/>
            <p:cNvSpPr>
              <a:spLocks noChangeArrowheads="1"/>
            </p:cNvSpPr>
            <p:nvPr/>
          </p:nvSpPr>
          <p:spPr bwMode="auto">
            <a:xfrm>
              <a:off x="8356601" y="3790951"/>
              <a:ext cx="49213" cy="49213"/>
            </a:xfrm>
            <a:prstGeom prst="ellipse">
              <a:avLst/>
            </a:prstGeom>
            <a:solidFill>
              <a:srgbClr val="A3D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8" name="Oval 200"/>
            <p:cNvSpPr>
              <a:spLocks noChangeArrowheads="1"/>
            </p:cNvSpPr>
            <p:nvPr/>
          </p:nvSpPr>
          <p:spPr bwMode="auto">
            <a:xfrm>
              <a:off x="8370889" y="3790951"/>
              <a:ext cx="34925" cy="33338"/>
            </a:xfrm>
            <a:prstGeom prst="ellipse">
              <a:avLst/>
            </a:prstGeom>
            <a:solidFill>
              <a:srgbClr val="A1C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9" name="Freeform 201"/>
            <p:cNvSpPr/>
            <p:nvPr/>
          </p:nvSpPr>
          <p:spPr bwMode="auto">
            <a:xfrm>
              <a:off x="8370889" y="3414713"/>
              <a:ext cx="658813" cy="398463"/>
            </a:xfrm>
            <a:custGeom>
              <a:avLst/>
              <a:gdLst>
                <a:gd name="T0" fmla="*/ 7 w 175"/>
                <a:gd name="T1" fmla="*/ 102 h 106"/>
                <a:gd name="T2" fmla="*/ 91 w 175"/>
                <a:gd name="T3" fmla="*/ 8 h 106"/>
                <a:gd name="T4" fmla="*/ 167 w 175"/>
                <a:gd name="T5" fmla="*/ 63 h 106"/>
                <a:gd name="T6" fmla="*/ 175 w 175"/>
                <a:gd name="T7" fmla="*/ 65 h 106"/>
                <a:gd name="T8" fmla="*/ 91 w 175"/>
                <a:gd name="T9" fmla="*/ 0 h 106"/>
                <a:gd name="T10" fmla="*/ 0 w 175"/>
                <a:gd name="T11" fmla="*/ 102 h 106"/>
                <a:gd name="T12" fmla="*/ 3 w 175"/>
                <a:gd name="T13" fmla="*/ 106 h 106"/>
                <a:gd name="T14" fmla="*/ 7 w 175"/>
                <a:gd name="T15" fmla="*/ 10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106">
                  <a:moveTo>
                    <a:pt x="7" y="102"/>
                  </a:moveTo>
                  <a:cubicBezTo>
                    <a:pt x="8" y="50"/>
                    <a:pt x="45" y="8"/>
                    <a:pt x="91" y="8"/>
                  </a:cubicBezTo>
                  <a:cubicBezTo>
                    <a:pt x="124" y="8"/>
                    <a:pt x="153" y="31"/>
                    <a:pt x="167" y="63"/>
                  </a:cubicBezTo>
                  <a:cubicBezTo>
                    <a:pt x="169" y="63"/>
                    <a:pt x="173" y="64"/>
                    <a:pt x="175" y="65"/>
                  </a:cubicBezTo>
                  <a:cubicBezTo>
                    <a:pt x="162" y="27"/>
                    <a:pt x="129" y="0"/>
                    <a:pt x="91" y="0"/>
                  </a:cubicBezTo>
                  <a:cubicBezTo>
                    <a:pt x="42" y="0"/>
                    <a:pt x="1" y="45"/>
                    <a:pt x="0" y="102"/>
                  </a:cubicBezTo>
                  <a:cubicBezTo>
                    <a:pt x="0" y="102"/>
                    <a:pt x="0" y="106"/>
                    <a:pt x="3" y="106"/>
                  </a:cubicBezTo>
                  <a:cubicBezTo>
                    <a:pt x="7" y="106"/>
                    <a:pt x="7" y="102"/>
                    <a:pt x="7" y="1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0" name="Freeform 202"/>
            <p:cNvSpPr/>
            <p:nvPr/>
          </p:nvSpPr>
          <p:spPr bwMode="auto">
            <a:xfrm>
              <a:off x="8867776" y="2174876"/>
              <a:ext cx="1989138" cy="619125"/>
            </a:xfrm>
            <a:custGeom>
              <a:avLst/>
              <a:gdLst>
                <a:gd name="T0" fmla="*/ 8 w 529"/>
                <a:gd name="T1" fmla="*/ 127 h 165"/>
                <a:gd name="T2" fmla="*/ 16 w 529"/>
                <a:gd name="T3" fmla="*/ 125 h 165"/>
                <a:gd name="T4" fmla="*/ 25 w 529"/>
                <a:gd name="T5" fmla="*/ 123 h 165"/>
                <a:gd name="T6" fmla="*/ 33 w 529"/>
                <a:gd name="T7" fmla="*/ 121 h 165"/>
                <a:gd name="T8" fmla="*/ 45 w 529"/>
                <a:gd name="T9" fmla="*/ 121 h 165"/>
                <a:gd name="T10" fmla="*/ 56 w 529"/>
                <a:gd name="T11" fmla="*/ 115 h 165"/>
                <a:gd name="T12" fmla="*/ 65 w 529"/>
                <a:gd name="T13" fmla="*/ 114 h 165"/>
                <a:gd name="T14" fmla="*/ 73 w 529"/>
                <a:gd name="T15" fmla="*/ 112 h 165"/>
                <a:gd name="T16" fmla="*/ 81 w 529"/>
                <a:gd name="T17" fmla="*/ 109 h 165"/>
                <a:gd name="T18" fmla="*/ 89 w 529"/>
                <a:gd name="T19" fmla="*/ 107 h 165"/>
                <a:gd name="T20" fmla="*/ 97 w 529"/>
                <a:gd name="T21" fmla="*/ 105 h 165"/>
                <a:gd name="T22" fmla="*/ 107 w 529"/>
                <a:gd name="T23" fmla="*/ 102 h 165"/>
                <a:gd name="T24" fmla="*/ 115 w 529"/>
                <a:gd name="T25" fmla="*/ 100 h 165"/>
                <a:gd name="T26" fmla="*/ 123 w 529"/>
                <a:gd name="T27" fmla="*/ 98 h 165"/>
                <a:gd name="T28" fmla="*/ 131 w 529"/>
                <a:gd name="T29" fmla="*/ 96 h 165"/>
                <a:gd name="T30" fmla="*/ 139 w 529"/>
                <a:gd name="T31" fmla="*/ 94 h 165"/>
                <a:gd name="T32" fmla="*/ 151 w 529"/>
                <a:gd name="T33" fmla="*/ 95 h 165"/>
                <a:gd name="T34" fmla="*/ 162 w 529"/>
                <a:gd name="T35" fmla="*/ 89 h 165"/>
                <a:gd name="T36" fmla="*/ 170 w 529"/>
                <a:gd name="T37" fmla="*/ 86 h 165"/>
                <a:gd name="T38" fmla="*/ 180 w 529"/>
                <a:gd name="T39" fmla="*/ 84 h 165"/>
                <a:gd name="T40" fmla="*/ 195 w 529"/>
                <a:gd name="T41" fmla="*/ 80 h 165"/>
                <a:gd name="T42" fmla="*/ 204 w 529"/>
                <a:gd name="T43" fmla="*/ 78 h 165"/>
                <a:gd name="T44" fmla="*/ 212 w 529"/>
                <a:gd name="T45" fmla="*/ 76 h 165"/>
                <a:gd name="T46" fmla="*/ 221 w 529"/>
                <a:gd name="T47" fmla="*/ 74 h 165"/>
                <a:gd name="T48" fmla="*/ 233 w 529"/>
                <a:gd name="T49" fmla="*/ 74 h 165"/>
                <a:gd name="T50" fmla="*/ 242 w 529"/>
                <a:gd name="T51" fmla="*/ 72 h 165"/>
                <a:gd name="T52" fmla="*/ 250 w 529"/>
                <a:gd name="T53" fmla="*/ 70 h 165"/>
                <a:gd name="T54" fmla="*/ 258 w 529"/>
                <a:gd name="T55" fmla="*/ 69 h 165"/>
                <a:gd name="T56" fmla="*/ 269 w 529"/>
                <a:gd name="T57" fmla="*/ 62 h 165"/>
                <a:gd name="T58" fmla="*/ 277 w 529"/>
                <a:gd name="T59" fmla="*/ 60 h 165"/>
                <a:gd name="T60" fmla="*/ 291 w 529"/>
                <a:gd name="T61" fmla="*/ 60 h 165"/>
                <a:gd name="T62" fmla="*/ 302 w 529"/>
                <a:gd name="T63" fmla="*/ 54 h 165"/>
                <a:gd name="T64" fmla="*/ 310 w 529"/>
                <a:gd name="T65" fmla="*/ 51 h 165"/>
                <a:gd name="T66" fmla="*/ 319 w 529"/>
                <a:gd name="T67" fmla="*/ 49 h 165"/>
                <a:gd name="T68" fmla="*/ 332 w 529"/>
                <a:gd name="T69" fmla="*/ 50 h 165"/>
                <a:gd name="T70" fmla="*/ 343 w 529"/>
                <a:gd name="T71" fmla="*/ 43 h 165"/>
                <a:gd name="T72" fmla="*/ 353 w 529"/>
                <a:gd name="T73" fmla="*/ 41 h 165"/>
                <a:gd name="T74" fmla="*/ 361 w 529"/>
                <a:gd name="T75" fmla="*/ 39 h 165"/>
                <a:gd name="T76" fmla="*/ 373 w 529"/>
                <a:gd name="T77" fmla="*/ 39 h 165"/>
                <a:gd name="T78" fmla="*/ 385 w 529"/>
                <a:gd name="T79" fmla="*/ 33 h 165"/>
                <a:gd name="T80" fmla="*/ 401 w 529"/>
                <a:gd name="T81" fmla="*/ 29 h 165"/>
                <a:gd name="T82" fmla="*/ 409 w 529"/>
                <a:gd name="T83" fmla="*/ 27 h 165"/>
                <a:gd name="T84" fmla="*/ 417 w 529"/>
                <a:gd name="T85" fmla="*/ 25 h 165"/>
                <a:gd name="T86" fmla="*/ 426 w 529"/>
                <a:gd name="T87" fmla="*/ 22 h 165"/>
                <a:gd name="T88" fmla="*/ 442 w 529"/>
                <a:gd name="T89" fmla="*/ 19 h 165"/>
                <a:gd name="T90" fmla="*/ 450 w 529"/>
                <a:gd name="T91" fmla="*/ 17 h 165"/>
                <a:gd name="T92" fmla="*/ 458 w 529"/>
                <a:gd name="T93" fmla="*/ 15 h 165"/>
                <a:gd name="T94" fmla="*/ 466 w 529"/>
                <a:gd name="T95" fmla="*/ 12 h 165"/>
                <a:gd name="T96" fmla="*/ 474 w 529"/>
                <a:gd name="T97" fmla="*/ 10 h 165"/>
                <a:gd name="T98" fmla="*/ 484 w 529"/>
                <a:gd name="T99" fmla="*/ 8 h 165"/>
                <a:gd name="T100" fmla="*/ 492 w 529"/>
                <a:gd name="T101" fmla="*/ 6 h 165"/>
                <a:gd name="T102" fmla="*/ 504 w 529"/>
                <a:gd name="T103" fmla="*/ 7 h 165"/>
                <a:gd name="T104" fmla="*/ 515 w 529"/>
                <a:gd name="T10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29" h="165">
                  <a:moveTo>
                    <a:pt x="26" y="165"/>
                  </a:moveTo>
                  <a:cubicBezTo>
                    <a:pt x="0" y="129"/>
                    <a:pt x="0" y="129"/>
                    <a:pt x="0" y="129"/>
                  </a:cubicBezTo>
                  <a:cubicBezTo>
                    <a:pt x="1" y="129"/>
                    <a:pt x="1" y="129"/>
                    <a:pt x="1" y="129"/>
                  </a:cubicBezTo>
                  <a:cubicBezTo>
                    <a:pt x="1" y="130"/>
                    <a:pt x="3" y="131"/>
                    <a:pt x="5" y="131"/>
                  </a:cubicBezTo>
                  <a:cubicBezTo>
                    <a:pt x="7" y="131"/>
                    <a:pt x="8" y="129"/>
                    <a:pt x="8" y="127"/>
                  </a:cubicBezTo>
                  <a:cubicBezTo>
                    <a:pt x="8" y="127"/>
                    <a:pt x="8" y="127"/>
                    <a:pt x="8" y="127"/>
                  </a:cubicBezTo>
                  <a:cubicBezTo>
                    <a:pt x="9" y="127"/>
                    <a:pt x="9" y="127"/>
                    <a:pt x="9" y="127"/>
                  </a:cubicBezTo>
                  <a:cubicBezTo>
                    <a:pt x="9" y="129"/>
                    <a:pt x="11" y="130"/>
                    <a:pt x="13" y="130"/>
                  </a:cubicBezTo>
                  <a:cubicBezTo>
                    <a:pt x="15" y="129"/>
                    <a:pt x="16" y="128"/>
                    <a:pt x="16" y="126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7" y="125"/>
                    <a:pt x="17" y="125"/>
                    <a:pt x="17" y="125"/>
                  </a:cubicBezTo>
                  <a:cubicBezTo>
                    <a:pt x="17" y="127"/>
                    <a:pt x="19" y="128"/>
                    <a:pt x="21" y="128"/>
                  </a:cubicBezTo>
                  <a:cubicBezTo>
                    <a:pt x="23" y="127"/>
                    <a:pt x="24" y="126"/>
                    <a:pt x="24" y="124"/>
                  </a:cubicBezTo>
                  <a:cubicBezTo>
                    <a:pt x="24" y="123"/>
                    <a:pt x="24" y="123"/>
                    <a:pt x="24" y="123"/>
                  </a:cubicBezTo>
                  <a:cubicBezTo>
                    <a:pt x="25" y="123"/>
                    <a:pt x="25" y="123"/>
                    <a:pt x="25" y="123"/>
                  </a:cubicBezTo>
                  <a:cubicBezTo>
                    <a:pt x="25" y="125"/>
                    <a:pt x="27" y="126"/>
                    <a:pt x="29" y="126"/>
                  </a:cubicBezTo>
                  <a:cubicBezTo>
                    <a:pt x="31" y="125"/>
                    <a:pt x="32" y="123"/>
                    <a:pt x="32" y="121"/>
                  </a:cubicBezTo>
                  <a:cubicBezTo>
                    <a:pt x="32" y="121"/>
                    <a:pt x="32" y="121"/>
                    <a:pt x="32" y="121"/>
                  </a:cubicBezTo>
                  <a:cubicBezTo>
                    <a:pt x="33" y="121"/>
                    <a:pt x="33" y="121"/>
                    <a:pt x="33" y="121"/>
                  </a:cubicBezTo>
                  <a:cubicBezTo>
                    <a:pt x="33" y="121"/>
                    <a:pt x="33" y="121"/>
                    <a:pt x="33" y="121"/>
                  </a:cubicBezTo>
                  <a:cubicBezTo>
                    <a:pt x="34" y="123"/>
                    <a:pt x="35" y="124"/>
                    <a:pt x="37" y="124"/>
                  </a:cubicBezTo>
                  <a:cubicBezTo>
                    <a:pt x="39" y="123"/>
                    <a:pt x="41" y="122"/>
                    <a:pt x="40" y="120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1" y="119"/>
                    <a:pt x="41" y="119"/>
                    <a:pt x="41" y="119"/>
                  </a:cubicBezTo>
                  <a:cubicBezTo>
                    <a:pt x="42" y="121"/>
                    <a:pt x="43" y="122"/>
                    <a:pt x="45" y="121"/>
                  </a:cubicBezTo>
                  <a:cubicBezTo>
                    <a:pt x="47" y="121"/>
                    <a:pt x="49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50" y="119"/>
                    <a:pt x="52" y="120"/>
                    <a:pt x="53" y="120"/>
                  </a:cubicBezTo>
                  <a:cubicBezTo>
                    <a:pt x="55" y="119"/>
                    <a:pt x="57" y="117"/>
                    <a:pt x="56" y="115"/>
                  </a:cubicBezTo>
                  <a:cubicBezTo>
                    <a:pt x="56" y="115"/>
                    <a:pt x="56" y="115"/>
                    <a:pt x="56" y="115"/>
                  </a:cubicBezTo>
                  <a:cubicBezTo>
                    <a:pt x="58" y="115"/>
                    <a:pt x="58" y="115"/>
                    <a:pt x="58" y="115"/>
                  </a:cubicBezTo>
                  <a:cubicBezTo>
                    <a:pt x="58" y="115"/>
                    <a:pt x="58" y="115"/>
                    <a:pt x="58" y="115"/>
                  </a:cubicBezTo>
                  <a:cubicBezTo>
                    <a:pt x="58" y="117"/>
                    <a:pt x="60" y="118"/>
                    <a:pt x="62" y="118"/>
                  </a:cubicBezTo>
                  <a:cubicBezTo>
                    <a:pt x="64" y="118"/>
                    <a:pt x="65" y="116"/>
                    <a:pt x="65" y="114"/>
                  </a:cubicBezTo>
                  <a:cubicBezTo>
                    <a:pt x="65" y="114"/>
                    <a:pt x="64" y="113"/>
                    <a:pt x="64" y="113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6" y="115"/>
                    <a:pt x="68" y="116"/>
                    <a:pt x="70" y="116"/>
                  </a:cubicBezTo>
                  <a:cubicBezTo>
                    <a:pt x="72" y="115"/>
                    <a:pt x="73" y="114"/>
                    <a:pt x="73" y="112"/>
                  </a:cubicBezTo>
                  <a:cubicBezTo>
                    <a:pt x="73" y="111"/>
                    <a:pt x="73" y="111"/>
                    <a:pt x="72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113"/>
                    <a:pt x="76" y="114"/>
                    <a:pt x="78" y="114"/>
                  </a:cubicBezTo>
                  <a:cubicBezTo>
                    <a:pt x="80" y="113"/>
                    <a:pt x="81" y="111"/>
                    <a:pt x="81" y="109"/>
                  </a:cubicBezTo>
                  <a:cubicBezTo>
                    <a:pt x="81" y="109"/>
                    <a:pt x="81" y="109"/>
                    <a:pt x="81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2" y="111"/>
                    <a:pt x="84" y="112"/>
                    <a:pt x="86" y="112"/>
                  </a:cubicBezTo>
                  <a:cubicBezTo>
                    <a:pt x="88" y="111"/>
                    <a:pt x="89" y="109"/>
                    <a:pt x="89" y="107"/>
                  </a:cubicBezTo>
                  <a:cubicBezTo>
                    <a:pt x="89" y="107"/>
                    <a:pt x="89" y="107"/>
                    <a:pt x="89" y="107"/>
                  </a:cubicBezTo>
                  <a:cubicBezTo>
                    <a:pt x="90" y="107"/>
                    <a:pt x="90" y="107"/>
                    <a:pt x="90" y="107"/>
                  </a:cubicBezTo>
                  <a:cubicBezTo>
                    <a:pt x="90" y="108"/>
                    <a:pt x="92" y="110"/>
                    <a:pt x="94" y="109"/>
                  </a:cubicBezTo>
                  <a:cubicBezTo>
                    <a:pt x="96" y="109"/>
                    <a:pt x="97" y="107"/>
                    <a:pt x="97" y="105"/>
                  </a:cubicBezTo>
                  <a:cubicBezTo>
                    <a:pt x="97" y="105"/>
                    <a:pt x="97" y="105"/>
                    <a:pt x="97" y="105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99" y="106"/>
                    <a:pt x="101" y="108"/>
                    <a:pt x="103" y="107"/>
                  </a:cubicBezTo>
                  <a:cubicBezTo>
                    <a:pt x="104" y="107"/>
                    <a:pt x="106" y="105"/>
                    <a:pt x="105" y="103"/>
                  </a:cubicBezTo>
                  <a:cubicBezTo>
                    <a:pt x="105" y="103"/>
                    <a:pt x="105" y="103"/>
                    <a:pt x="105" y="103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3"/>
                    <a:pt x="107" y="103"/>
                    <a:pt x="107" y="103"/>
                  </a:cubicBezTo>
                  <a:cubicBezTo>
                    <a:pt x="107" y="105"/>
                    <a:pt x="109" y="106"/>
                    <a:pt x="111" y="106"/>
                  </a:cubicBezTo>
                  <a:cubicBezTo>
                    <a:pt x="113" y="105"/>
                    <a:pt x="114" y="104"/>
                    <a:pt x="114" y="102"/>
                  </a:cubicBezTo>
                  <a:cubicBezTo>
                    <a:pt x="114" y="101"/>
                    <a:pt x="114" y="101"/>
                    <a:pt x="113" y="101"/>
                  </a:cubicBezTo>
                  <a:cubicBezTo>
                    <a:pt x="115" y="100"/>
                    <a:pt x="115" y="100"/>
                    <a:pt x="115" y="100"/>
                  </a:cubicBezTo>
                  <a:cubicBezTo>
                    <a:pt x="115" y="100"/>
                    <a:pt x="115" y="101"/>
                    <a:pt x="115" y="101"/>
                  </a:cubicBezTo>
                  <a:cubicBezTo>
                    <a:pt x="115" y="103"/>
                    <a:pt x="117" y="104"/>
                    <a:pt x="119" y="104"/>
                  </a:cubicBezTo>
                  <a:cubicBezTo>
                    <a:pt x="121" y="103"/>
                    <a:pt x="122" y="101"/>
                    <a:pt x="122" y="99"/>
                  </a:cubicBezTo>
                  <a:cubicBezTo>
                    <a:pt x="122" y="99"/>
                    <a:pt x="122" y="99"/>
                    <a:pt x="121" y="99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3" y="98"/>
                    <a:pt x="123" y="99"/>
                    <a:pt x="123" y="99"/>
                  </a:cubicBezTo>
                  <a:cubicBezTo>
                    <a:pt x="123" y="101"/>
                    <a:pt x="125" y="102"/>
                    <a:pt x="127" y="101"/>
                  </a:cubicBezTo>
                  <a:cubicBezTo>
                    <a:pt x="129" y="101"/>
                    <a:pt x="130" y="99"/>
                    <a:pt x="130" y="97"/>
                  </a:cubicBezTo>
                  <a:cubicBezTo>
                    <a:pt x="130" y="97"/>
                    <a:pt x="130" y="97"/>
                    <a:pt x="130" y="97"/>
                  </a:cubicBezTo>
                  <a:cubicBezTo>
                    <a:pt x="131" y="96"/>
                    <a:pt x="131" y="96"/>
                    <a:pt x="131" y="96"/>
                  </a:cubicBezTo>
                  <a:cubicBezTo>
                    <a:pt x="131" y="96"/>
                    <a:pt x="131" y="97"/>
                    <a:pt x="131" y="97"/>
                  </a:cubicBezTo>
                  <a:cubicBezTo>
                    <a:pt x="131" y="99"/>
                    <a:pt x="133" y="100"/>
                    <a:pt x="135" y="99"/>
                  </a:cubicBezTo>
                  <a:cubicBezTo>
                    <a:pt x="137" y="99"/>
                    <a:pt x="138" y="97"/>
                    <a:pt x="138" y="95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9" y="94"/>
                    <a:pt x="139" y="94"/>
                    <a:pt x="139" y="94"/>
                  </a:cubicBezTo>
                  <a:cubicBezTo>
                    <a:pt x="139" y="96"/>
                    <a:pt x="141" y="97"/>
                    <a:pt x="143" y="97"/>
                  </a:cubicBezTo>
                  <a:cubicBezTo>
                    <a:pt x="145" y="97"/>
                    <a:pt x="146" y="95"/>
                    <a:pt x="146" y="93"/>
                  </a:cubicBezTo>
                  <a:cubicBezTo>
                    <a:pt x="146" y="93"/>
                    <a:pt x="146" y="93"/>
                    <a:pt x="146" y="93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8" y="94"/>
                    <a:pt x="150" y="95"/>
                    <a:pt x="151" y="95"/>
                  </a:cubicBezTo>
                  <a:cubicBezTo>
                    <a:pt x="153" y="94"/>
                    <a:pt x="155" y="93"/>
                    <a:pt x="154" y="91"/>
                  </a:cubicBezTo>
                  <a:cubicBezTo>
                    <a:pt x="154" y="91"/>
                    <a:pt x="154" y="91"/>
                    <a:pt x="154" y="90"/>
                  </a:cubicBezTo>
                  <a:cubicBezTo>
                    <a:pt x="155" y="90"/>
                    <a:pt x="155" y="90"/>
                    <a:pt x="155" y="90"/>
                  </a:cubicBezTo>
                  <a:cubicBezTo>
                    <a:pt x="156" y="92"/>
                    <a:pt x="158" y="93"/>
                    <a:pt x="160" y="93"/>
                  </a:cubicBezTo>
                  <a:cubicBezTo>
                    <a:pt x="161" y="93"/>
                    <a:pt x="163" y="91"/>
                    <a:pt x="162" y="89"/>
                  </a:cubicBezTo>
                  <a:cubicBezTo>
                    <a:pt x="162" y="89"/>
                    <a:pt x="162" y="89"/>
                    <a:pt x="162" y="88"/>
                  </a:cubicBezTo>
                  <a:cubicBezTo>
                    <a:pt x="163" y="88"/>
                    <a:pt x="163" y="88"/>
                    <a:pt x="163" y="88"/>
                  </a:cubicBezTo>
                  <a:cubicBezTo>
                    <a:pt x="164" y="90"/>
                    <a:pt x="166" y="91"/>
                    <a:pt x="168" y="91"/>
                  </a:cubicBezTo>
                  <a:cubicBezTo>
                    <a:pt x="169" y="90"/>
                    <a:pt x="171" y="89"/>
                    <a:pt x="170" y="87"/>
                  </a:cubicBezTo>
                  <a:cubicBezTo>
                    <a:pt x="170" y="87"/>
                    <a:pt x="170" y="86"/>
                    <a:pt x="170" y="86"/>
                  </a:cubicBezTo>
                  <a:cubicBezTo>
                    <a:pt x="172" y="86"/>
                    <a:pt x="172" y="86"/>
                    <a:pt x="172" y="86"/>
                  </a:cubicBezTo>
                  <a:cubicBezTo>
                    <a:pt x="172" y="88"/>
                    <a:pt x="174" y="89"/>
                    <a:pt x="176" y="89"/>
                  </a:cubicBezTo>
                  <a:cubicBezTo>
                    <a:pt x="178" y="88"/>
                    <a:pt x="179" y="86"/>
                    <a:pt x="179" y="84"/>
                  </a:cubicBezTo>
                  <a:cubicBezTo>
                    <a:pt x="179" y="84"/>
                    <a:pt x="179" y="84"/>
                    <a:pt x="179" y="84"/>
                  </a:cubicBezTo>
                  <a:cubicBezTo>
                    <a:pt x="180" y="84"/>
                    <a:pt x="180" y="84"/>
                    <a:pt x="180" y="84"/>
                  </a:cubicBezTo>
                  <a:cubicBezTo>
                    <a:pt x="180" y="86"/>
                    <a:pt x="182" y="87"/>
                    <a:pt x="184" y="87"/>
                  </a:cubicBezTo>
                  <a:cubicBezTo>
                    <a:pt x="186" y="86"/>
                    <a:pt x="187" y="84"/>
                    <a:pt x="187" y="82"/>
                  </a:cubicBezTo>
                  <a:cubicBezTo>
                    <a:pt x="188" y="82"/>
                    <a:pt x="188" y="82"/>
                    <a:pt x="188" y="82"/>
                  </a:cubicBezTo>
                  <a:cubicBezTo>
                    <a:pt x="189" y="84"/>
                    <a:pt x="191" y="85"/>
                    <a:pt x="192" y="85"/>
                  </a:cubicBezTo>
                  <a:cubicBezTo>
                    <a:pt x="194" y="84"/>
                    <a:pt x="196" y="82"/>
                    <a:pt x="195" y="80"/>
                  </a:cubicBezTo>
                  <a:cubicBezTo>
                    <a:pt x="195" y="80"/>
                    <a:pt x="195" y="80"/>
                    <a:pt x="195" y="80"/>
                  </a:cubicBezTo>
                  <a:cubicBezTo>
                    <a:pt x="197" y="80"/>
                    <a:pt x="197" y="80"/>
                    <a:pt x="197" y="80"/>
                  </a:cubicBezTo>
                  <a:cubicBezTo>
                    <a:pt x="197" y="82"/>
                    <a:pt x="199" y="83"/>
                    <a:pt x="201" y="83"/>
                  </a:cubicBezTo>
                  <a:cubicBezTo>
                    <a:pt x="203" y="82"/>
                    <a:pt x="204" y="80"/>
                    <a:pt x="204" y="79"/>
                  </a:cubicBezTo>
                  <a:cubicBezTo>
                    <a:pt x="204" y="78"/>
                    <a:pt x="204" y="78"/>
                    <a:pt x="204" y="78"/>
                  </a:cubicBezTo>
                  <a:cubicBezTo>
                    <a:pt x="205" y="78"/>
                    <a:pt x="205" y="78"/>
                    <a:pt x="205" y="78"/>
                  </a:cubicBezTo>
                  <a:cubicBezTo>
                    <a:pt x="205" y="78"/>
                    <a:pt x="205" y="78"/>
                    <a:pt x="205" y="78"/>
                  </a:cubicBezTo>
                  <a:cubicBezTo>
                    <a:pt x="205" y="80"/>
                    <a:pt x="207" y="81"/>
                    <a:pt x="209" y="81"/>
                  </a:cubicBezTo>
                  <a:cubicBezTo>
                    <a:pt x="211" y="80"/>
                    <a:pt x="212" y="79"/>
                    <a:pt x="212" y="77"/>
                  </a:cubicBezTo>
                  <a:cubicBezTo>
                    <a:pt x="212" y="76"/>
                    <a:pt x="212" y="76"/>
                    <a:pt x="212" y="76"/>
                  </a:cubicBezTo>
                  <a:cubicBezTo>
                    <a:pt x="213" y="76"/>
                    <a:pt x="213" y="76"/>
                    <a:pt x="213" y="76"/>
                  </a:cubicBezTo>
                  <a:cubicBezTo>
                    <a:pt x="213" y="78"/>
                    <a:pt x="215" y="79"/>
                    <a:pt x="217" y="79"/>
                  </a:cubicBezTo>
                  <a:cubicBezTo>
                    <a:pt x="219" y="78"/>
                    <a:pt x="220" y="76"/>
                    <a:pt x="220" y="74"/>
                  </a:cubicBezTo>
                  <a:cubicBezTo>
                    <a:pt x="220" y="74"/>
                    <a:pt x="220" y="74"/>
                    <a:pt x="220" y="74"/>
                  </a:cubicBezTo>
                  <a:cubicBezTo>
                    <a:pt x="221" y="74"/>
                    <a:pt x="221" y="74"/>
                    <a:pt x="221" y="74"/>
                  </a:cubicBezTo>
                  <a:cubicBezTo>
                    <a:pt x="221" y="76"/>
                    <a:pt x="223" y="77"/>
                    <a:pt x="225" y="77"/>
                  </a:cubicBezTo>
                  <a:cubicBezTo>
                    <a:pt x="227" y="76"/>
                    <a:pt x="228" y="74"/>
                    <a:pt x="228" y="72"/>
                  </a:cubicBezTo>
                  <a:cubicBezTo>
                    <a:pt x="228" y="72"/>
                    <a:pt x="228" y="72"/>
                    <a:pt x="228" y="72"/>
                  </a:cubicBezTo>
                  <a:cubicBezTo>
                    <a:pt x="229" y="72"/>
                    <a:pt x="229" y="72"/>
                    <a:pt x="229" y="72"/>
                  </a:cubicBezTo>
                  <a:cubicBezTo>
                    <a:pt x="230" y="74"/>
                    <a:pt x="231" y="75"/>
                    <a:pt x="233" y="74"/>
                  </a:cubicBezTo>
                  <a:cubicBezTo>
                    <a:pt x="235" y="74"/>
                    <a:pt x="236" y="72"/>
                    <a:pt x="236" y="70"/>
                  </a:cubicBezTo>
                  <a:cubicBezTo>
                    <a:pt x="236" y="70"/>
                    <a:pt x="236" y="70"/>
                    <a:pt x="236" y="70"/>
                  </a:cubicBezTo>
                  <a:cubicBezTo>
                    <a:pt x="238" y="70"/>
                    <a:pt x="238" y="70"/>
                    <a:pt x="238" y="70"/>
                  </a:cubicBezTo>
                  <a:cubicBezTo>
                    <a:pt x="238" y="70"/>
                    <a:pt x="238" y="70"/>
                    <a:pt x="238" y="70"/>
                  </a:cubicBezTo>
                  <a:cubicBezTo>
                    <a:pt x="238" y="72"/>
                    <a:pt x="240" y="73"/>
                    <a:pt x="242" y="72"/>
                  </a:cubicBezTo>
                  <a:cubicBezTo>
                    <a:pt x="244" y="72"/>
                    <a:pt x="245" y="70"/>
                    <a:pt x="245" y="68"/>
                  </a:cubicBezTo>
                  <a:cubicBezTo>
                    <a:pt x="245" y="68"/>
                    <a:pt x="244" y="68"/>
                    <a:pt x="244" y="68"/>
                  </a:cubicBezTo>
                  <a:cubicBezTo>
                    <a:pt x="246" y="68"/>
                    <a:pt x="246" y="68"/>
                    <a:pt x="246" y="68"/>
                  </a:cubicBezTo>
                  <a:cubicBezTo>
                    <a:pt x="246" y="68"/>
                    <a:pt x="246" y="68"/>
                    <a:pt x="246" y="68"/>
                  </a:cubicBezTo>
                  <a:cubicBezTo>
                    <a:pt x="246" y="70"/>
                    <a:pt x="248" y="71"/>
                    <a:pt x="250" y="70"/>
                  </a:cubicBezTo>
                  <a:cubicBezTo>
                    <a:pt x="252" y="70"/>
                    <a:pt x="253" y="68"/>
                    <a:pt x="253" y="66"/>
                  </a:cubicBezTo>
                  <a:cubicBezTo>
                    <a:pt x="253" y="66"/>
                    <a:pt x="253" y="66"/>
                    <a:pt x="253" y="66"/>
                  </a:cubicBezTo>
                  <a:cubicBezTo>
                    <a:pt x="254" y="66"/>
                    <a:pt x="254" y="66"/>
                    <a:pt x="254" y="66"/>
                  </a:cubicBezTo>
                  <a:cubicBezTo>
                    <a:pt x="254" y="66"/>
                    <a:pt x="254" y="66"/>
                    <a:pt x="254" y="66"/>
                  </a:cubicBezTo>
                  <a:cubicBezTo>
                    <a:pt x="254" y="68"/>
                    <a:pt x="256" y="69"/>
                    <a:pt x="258" y="69"/>
                  </a:cubicBezTo>
                  <a:cubicBezTo>
                    <a:pt x="260" y="68"/>
                    <a:pt x="261" y="66"/>
                    <a:pt x="261" y="64"/>
                  </a:cubicBezTo>
                  <a:cubicBezTo>
                    <a:pt x="261" y="64"/>
                    <a:pt x="261" y="64"/>
                    <a:pt x="261" y="64"/>
                  </a:cubicBezTo>
                  <a:cubicBezTo>
                    <a:pt x="262" y="64"/>
                    <a:pt x="262" y="64"/>
                    <a:pt x="262" y="64"/>
                  </a:cubicBezTo>
                  <a:cubicBezTo>
                    <a:pt x="262" y="65"/>
                    <a:pt x="264" y="67"/>
                    <a:pt x="266" y="66"/>
                  </a:cubicBezTo>
                  <a:cubicBezTo>
                    <a:pt x="268" y="66"/>
                    <a:pt x="269" y="64"/>
                    <a:pt x="269" y="62"/>
                  </a:cubicBezTo>
                  <a:cubicBezTo>
                    <a:pt x="269" y="62"/>
                    <a:pt x="269" y="62"/>
                    <a:pt x="269" y="62"/>
                  </a:cubicBezTo>
                  <a:cubicBezTo>
                    <a:pt x="270" y="61"/>
                    <a:pt x="270" y="61"/>
                    <a:pt x="270" y="61"/>
                  </a:cubicBezTo>
                  <a:cubicBezTo>
                    <a:pt x="270" y="63"/>
                    <a:pt x="272" y="65"/>
                    <a:pt x="274" y="64"/>
                  </a:cubicBezTo>
                  <a:cubicBezTo>
                    <a:pt x="276" y="64"/>
                    <a:pt x="277" y="62"/>
                    <a:pt x="277" y="60"/>
                  </a:cubicBezTo>
                  <a:cubicBezTo>
                    <a:pt x="277" y="60"/>
                    <a:pt x="277" y="60"/>
                    <a:pt x="277" y="60"/>
                  </a:cubicBezTo>
                  <a:cubicBezTo>
                    <a:pt x="278" y="59"/>
                    <a:pt x="278" y="59"/>
                    <a:pt x="278" y="59"/>
                  </a:cubicBezTo>
                  <a:cubicBezTo>
                    <a:pt x="279" y="61"/>
                    <a:pt x="280" y="62"/>
                    <a:pt x="282" y="62"/>
                  </a:cubicBezTo>
                  <a:cubicBezTo>
                    <a:pt x="284" y="62"/>
                    <a:pt x="285" y="60"/>
                    <a:pt x="285" y="58"/>
                  </a:cubicBezTo>
                  <a:cubicBezTo>
                    <a:pt x="287" y="57"/>
                    <a:pt x="287" y="57"/>
                    <a:pt x="287" y="57"/>
                  </a:cubicBezTo>
                  <a:cubicBezTo>
                    <a:pt x="287" y="59"/>
                    <a:pt x="289" y="60"/>
                    <a:pt x="291" y="60"/>
                  </a:cubicBezTo>
                  <a:cubicBezTo>
                    <a:pt x="293" y="60"/>
                    <a:pt x="294" y="58"/>
                    <a:pt x="294" y="56"/>
                  </a:cubicBezTo>
                  <a:cubicBezTo>
                    <a:pt x="294" y="56"/>
                    <a:pt x="294" y="56"/>
                    <a:pt x="294" y="56"/>
                  </a:cubicBezTo>
                  <a:cubicBezTo>
                    <a:pt x="295" y="55"/>
                    <a:pt x="295" y="55"/>
                    <a:pt x="295" y="55"/>
                  </a:cubicBezTo>
                  <a:cubicBezTo>
                    <a:pt x="296" y="57"/>
                    <a:pt x="297" y="58"/>
                    <a:pt x="299" y="58"/>
                  </a:cubicBezTo>
                  <a:cubicBezTo>
                    <a:pt x="301" y="58"/>
                    <a:pt x="303" y="56"/>
                    <a:pt x="302" y="54"/>
                  </a:cubicBezTo>
                  <a:cubicBezTo>
                    <a:pt x="302" y="54"/>
                    <a:pt x="302" y="54"/>
                    <a:pt x="302" y="53"/>
                  </a:cubicBezTo>
                  <a:cubicBezTo>
                    <a:pt x="303" y="53"/>
                    <a:pt x="303" y="53"/>
                    <a:pt x="303" y="53"/>
                  </a:cubicBezTo>
                  <a:cubicBezTo>
                    <a:pt x="304" y="55"/>
                    <a:pt x="305" y="56"/>
                    <a:pt x="307" y="56"/>
                  </a:cubicBezTo>
                  <a:cubicBezTo>
                    <a:pt x="309" y="56"/>
                    <a:pt x="311" y="54"/>
                    <a:pt x="310" y="52"/>
                  </a:cubicBezTo>
                  <a:cubicBezTo>
                    <a:pt x="310" y="52"/>
                    <a:pt x="310" y="52"/>
                    <a:pt x="310" y="51"/>
                  </a:cubicBezTo>
                  <a:cubicBezTo>
                    <a:pt x="311" y="51"/>
                    <a:pt x="311" y="51"/>
                    <a:pt x="311" y="51"/>
                  </a:cubicBezTo>
                  <a:cubicBezTo>
                    <a:pt x="312" y="53"/>
                    <a:pt x="314" y="54"/>
                    <a:pt x="315" y="54"/>
                  </a:cubicBezTo>
                  <a:cubicBezTo>
                    <a:pt x="317" y="53"/>
                    <a:pt x="319" y="52"/>
                    <a:pt x="318" y="50"/>
                  </a:cubicBezTo>
                  <a:cubicBezTo>
                    <a:pt x="318" y="50"/>
                    <a:pt x="318" y="49"/>
                    <a:pt x="318" y="49"/>
                  </a:cubicBezTo>
                  <a:cubicBezTo>
                    <a:pt x="319" y="49"/>
                    <a:pt x="319" y="49"/>
                    <a:pt x="319" y="49"/>
                  </a:cubicBezTo>
                  <a:cubicBezTo>
                    <a:pt x="320" y="51"/>
                    <a:pt x="322" y="52"/>
                    <a:pt x="324" y="52"/>
                  </a:cubicBezTo>
                  <a:cubicBezTo>
                    <a:pt x="326" y="51"/>
                    <a:pt x="327" y="49"/>
                    <a:pt x="326" y="47"/>
                  </a:cubicBezTo>
                  <a:cubicBezTo>
                    <a:pt x="326" y="47"/>
                    <a:pt x="326" y="47"/>
                    <a:pt x="326" y="47"/>
                  </a:cubicBezTo>
                  <a:cubicBezTo>
                    <a:pt x="328" y="47"/>
                    <a:pt x="328" y="47"/>
                    <a:pt x="328" y="47"/>
                  </a:cubicBezTo>
                  <a:cubicBezTo>
                    <a:pt x="328" y="49"/>
                    <a:pt x="330" y="50"/>
                    <a:pt x="332" y="50"/>
                  </a:cubicBezTo>
                  <a:cubicBezTo>
                    <a:pt x="334" y="49"/>
                    <a:pt x="335" y="47"/>
                    <a:pt x="334" y="45"/>
                  </a:cubicBezTo>
                  <a:cubicBezTo>
                    <a:pt x="336" y="45"/>
                    <a:pt x="336" y="45"/>
                    <a:pt x="336" y="45"/>
                  </a:cubicBezTo>
                  <a:cubicBezTo>
                    <a:pt x="336" y="47"/>
                    <a:pt x="338" y="48"/>
                    <a:pt x="340" y="48"/>
                  </a:cubicBezTo>
                  <a:cubicBezTo>
                    <a:pt x="342" y="47"/>
                    <a:pt x="343" y="45"/>
                    <a:pt x="343" y="43"/>
                  </a:cubicBezTo>
                  <a:cubicBezTo>
                    <a:pt x="343" y="43"/>
                    <a:pt x="343" y="43"/>
                    <a:pt x="343" y="43"/>
                  </a:cubicBezTo>
                  <a:cubicBezTo>
                    <a:pt x="344" y="43"/>
                    <a:pt x="344" y="43"/>
                    <a:pt x="344" y="43"/>
                  </a:cubicBezTo>
                  <a:cubicBezTo>
                    <a:pt x="345" y="45"/>
                    <a:pt x="347" y="46"/>
                    <a:pt x="349" y="46"/>
                  </a:cubicBezTo>
                  <a:cubicBezTo>
                    <a:pt x="351" y="45"/>
                    <a:pt x="352" y="43"/>
                    <a:pt x="351" y="41"/>
                  </a:cubicBezTo>
                  <a:cubicBezTo>
                    <a:pt x="351" y="41"/>
                    <a:pt x="351" y="41"/>
                    <a:pt x="351" y="41"/>
                  </a:cubicBezTo>
                  <a:cubicBezTo>
                    <a:pt x="353" y="41"/>
                    <a:pt x="353" y="41"/>
                    <a:pt x="353" y="41"/>
                  </a:cubicBezTo>
                  <a:cubicBezTo>
                    <a:pt x="353" y="41"/>
                    <a:pt x="353" y="41"/>
                    <a:pt x="353" y="41"/>
                  </a:cubicBezTo>
                  <a:cubicBezTo>
                    <a:pt x="353" y="43"/>
                    <a:pt x="355" y="44"/>
                    <a:pt x="357" y="44"/>
                  </a:cubicBezTo>
                  <a:cubicBezTo>
                    <a:pt x="359" y="43"/>
                    <a:pt x="360" y="41"/>
                    <a:pt x="360" y="40"/>
                  </a:cubicBezTo>
                  <a:cubicBezTo>
                    <a:pt x="360" y="39"/>
                    <a:pt x="360" y="39"/>
                    <a:pt x="359" y="39"/>
                  </a:cubicBezTo>
                  <a:cubicBezTo>
                    <a:pt x="361" y="39"/>
                    <a:pt x="361" y="39"/>
                    <a:pt x="361" y="39"/>
                  </a:cubicBezTo>
                  <a:cubicBezTo>
                    <a:pt x="361" y="41"/>
                    <a:pt x="363" y="42"/>
                    <a:pt x="365" y="41"/>
                  </a:cubicBezTo>
                  <a:cubicBezTo>
                    <a:pt x="367" y="41"/>
                    <a:pt x="368" y="39"/>
                    <a:pt x="368" y="37"/>
                  </a:cubicBezTo>
                  <a:cubicBezTo>
                    <a:pt x="368" y="37"/>
                    <a:pt x="368" y="37"/>
                    <a:pt x="368" y="37"/>
                  </a:cubicBezTo>
                  <a:cubicBezTo>
                    <a:pt x="369" y="37"/>
                    <a:pt x="369" y="37"/>
                    <a:pt x="369" y="37"/>
                  </a:cubicBezTo>
                  <a:cubicBezTo>
                    <a:pt x="369" y="39"/>
                    <a:pt x="371" y="40"/>
                    <a:pt x="373" y="39"/>
                  </a:cubicBezTo>
                  <a:cubicBezTo>
                    <a:pt x="375" y="39"/>
                    <a:pt x="376" y="37"/>
                    <a:pt x="376" y="35"/>
                  </a:cubicBezTo>
                  <a:cubicBezTo>
                    <a:pt x="377" y="35"/>
                    <a:pt x="377" y="35"/>
                    <a:pt x="377" y="35"/>
                  </a:cubicBezTo>
                  <a:cubicBezTo>
                    <a:pt x="378" y="36"/>
                    <a:pt x="379" y="37"/>
                    <a:pt x="381" y="37"/>
                  </a:cubicBezTo>
                  <a:cubicBezTo>
                    <a:pt x="383" y="36"/>
                    <a:pt x="384" y="35"/>
                    <a:pt x="384" y="33"/>
                  </a:cubicBezTo>
                  <a:cubicBezTo>
                    <a:pt x="385" y="33"/>
                    <a:pt x="385" y="33"/>
                    <a:pt x="385" y="33"/>
                  </a:cubicBezTo>
                  <a:cubicBezTo>
                    <a:pt x="386" y="34"/>
                    <a:pt x="388" y="35"/>
                    <a:pt x="390" y="35"/>
                  </a:cubicBezTo>
                  <a:cubicBezTo>
                    <a:pt x="391" y="34"/>
                    <a:pt x="392" y="33"/>
                    <a:pt x="392" y="31"/>
                  </a:cubicBezTo>
                  <a:cubicBezTo>
                    <a:pt x="394" y="31"/>
                    <a:pt x="394" y="31"/>
                    <a:pt x="394" y="31"/>
                  </a:cubicBezTo>
                  <a:cubicBezTo>
                    <a:pt x="394" y="32"/>
                    <a:pt x="396" y="34"/>
                    <a:pt x="398" y="33"/>
                  </a:cubicBezTo>
                  <a:cubicBezTo>
                    <a:pt x="400" y="33"/>
                    <a:pt x="401" y="31"/>
                    <a:pt x="401" y="29"/>
                  </a:cubicBezTo>
                  <a:cubicBezTo>
                    <a:pt x="401" y="29"/>
                    <a:pt x="401" y="29"/>
                    <a:pt x="401" y="29"/>
                  </a:cubicBezTo>
                  <a:cubicBezTo>
                    <a:pt x="402" y="28"/>
                    <a:pt x="402" y="28"/>
                    <a:pt x="402" y="28"/>
                  </a:cubicBezTo>
                  <a:cubicBezTo>
                    <a:pt x="402" y="29"/>
                    <a:pt x="402" y="29"/>
                    <a:pt x="402" y="29"/>
                  </a:cubicBezTo>
                  <a:cubicBezTo>
                    <a:pt x="402" y="31"/>
                    <a:pt x="404" y="32"/>
                    <a:pt x="406" y="31"/>
                  </a:cubicBezTo>
                  <a:cubicBezTo>
                    <a:pt x="408" y="31"/>
                    <a:pt x="409" y="29"/>
                    <a:pt x="409" y="27"/>
                  </a:cubicBezTo>
                  <a:cubicBezTo>
                    <a:pt x="409" y="27"/>
                    <a:pt x="409" y="27"/>
                    <a:pt x="409" y="27"/>
                  </a:cubicBezTo>
                  <a:cubicBezTo>
                    <a:pt x="410" y="26"/>
                    <a:pt x="410" y="26"/>
                    <a:pt x="410" y="26"/>
                  </a:cubicBezTo>
                  <a:cubicBezTo>
                    <a:pt x="410" y="28"/>
                    <a:pt x="412" y="29"/>
                    <a:pt x="414" y="29"/>
                  </a:cubicBezTo>
                  <a:cubicBezTo>
                    <a:pt x="416" y="29"/>
                    <a:pt x="417" y="27"/>
                    <a:pt x="417" y="25"/>
                  </a:cubicBezTo>
                  <a:cubicBezTo>
                    <a:pt x="417" y="25"/>
                    <a:pt x="417" y="25"/>
                    <a:pt x="417" y="25"/>
                  </a:cubicBezTo>
                  <a:cubicBezTo>
                    <a:pt x="418" y="24"/>
                    <a:pt x="418" y="24"/>
                    <a:pt x="418" y="24"/>
                  </a:cubicBezTo>
                  <a:cubicBezTo>
                    <a:pt x="418" y="26"/>
                    <a:pt x="420" y="28"/>
                    <a:pt x="422" y="27"/>
                  </a:cubicBezTo>
                  <a:cubicBezTo>
                    <a:pt x="424" y="27"/>
                    <a:pt x="425" y="25"/>
                    <a:pt x="425" y="23"/>
                  </a:cubicBezTo>
                  <a:cubicBezTo>
                    <a:pt x="425" y="23"/>
                    <a:pt x="425" y="23"/>
                    <a:pt x="425" y="23"/>
                  </a:cubicBezTo>
                  <a:cubicBezTo>
                    <a:pt x="426" y="22"/>
                    <a:pt x="426" y="22"/>
                    <a:pt x="426" y="22"/>
                  </a:cubicBezTo>
                  <a:cubicBezTo>
                    <a:pt x="427" y="24"/>
                    <a:pt x="428" y="25"/>
                    <a:pt x="430" y="25"/>
                  </a:cubicBezTo>
                  <a:cubicBezTo>
                    <a:pt x="432" y="24"/>
                    <a:pt x="433" y="23"/>
                    <a:pt x="433" y="21"/>
                  </a:cubicBezTo>
                  <a:cubicBezTo>
                    <a:pt x="435" y="20"/>
                    <a:pt x="435" y="20"/>
                    <a:pt x="435" y="20"/>
                  </a:cubicBezTo>
                  <a:cubicBezTo>
                    <a:pt x="435" y="22"/>
                    <a:pt x="437" y="23"/>
                    <a:pt x="439" y="23"/>
                  </a:cubicBezTo>
                  <a:cubicBezTo>
                    <a:pt x="441" y="23"/>
                    <a:pt x="442" y="21"/>
                    <a:pt x="442" y="19"/>
                  </a:cubicBezTo>
                  <a:cubicBezTo>
                    <a:pt x="442" y="19"/>
                    <a:pt x="442" y="19"/>
                    <a:pt x="442" y="19"/>
                  </a:cubicBezTo>
                  <a:cubicBezTo>
                    <a:pt x="443" y="18"/>
                    <a:pt x="443" y="18"/>
                    <a:pt x="443" y="18"/>
                  </a:cubicBezTo>
                  <a:cubicBezTo>
                    <a:pt x="443" y="18"/>
                    <a:pt x="443" y="18"/>
                    <a:pt x="443" y="18"/>
                  </a:cubicBezTo>
                  <a:cubicBezTo>
                    <a:pt x="443" y="20"/>
                    <a:pt x="445" y="21"/>
                    <a:pt x="447" y="21"/>
                  </a:cubicBezTo>
                  <a:cubicBezTo>
                    <a:pt x="449" y="21"/>
                    <a:pt x="450" y="19"/>
                    <a:pt x="450" y="17"/>
                  </a:cubicBezTo>
                  <a:cubicBezTo>
                    <a:pt x="450" y="17"/>
                    <a:pt x="450" y="17"/>
                    <a:pt x="450" y="16"/>
                  </a:cubicBezTo>
                  <a:cubicBezTo>
                    <a:pt x="451" y="16"/>
                    <a:pt x="451" y="16"/>
                    <a:pt x="451" y="16"/>
                  </a:cubicBezTo>
                  <a:cubicBezTo>
                    <a:pt x="451" y="16"/>
                    <a:pt x="451" y="16"/>
                    <a:pt x="451" y="16"/>
                  </a:cubicBezTo>
                  <a:cubicBezTo>
                    <a:pt x="452" y="18"/>
                    <a:pt x="453" y="20"/>
                    <a:pt x="455" y="19"/>
                  </a:cubicBezTo>
                  <a:cubicBezTo>
                    <a:pt x="457" y="19"/>
                    <a:pt x="459" y="17"/>
                    <a:pt x="458" y="15"/>
                  </a:cubicBezTo>
                  <a:cubicBezTo>
                    <a:pt x="458" y="15"/>
                    <a:pt x="458" y="15"/>
                    <a:pt x="458" y="14"/>
                  </a:cubicBezTo>
                  <a:cubicBezTo>
                    <a:pt x="459" y="14"/>
                    <a:pt x="459" y="14"/>
                    <a:pt x="459" y="14"/>
                  </a:cubicBezTo>
                  <a:cubicBezTo>
                    <a:pt x="460" y="16"/>
                    <a:pt x="461" y="17"/>
                    <a:pt x="463" y="17"/>
                  </a:cubicBezTo>
                  <a:cubicBezTo>
                    <a:pt x="465" y="17"/>
                    <a:pt x="467" y="15"/>
                    <a:pt x="466" y="13"/>
                  </a:cubicBezTo>
                  <a:cubicBezTo>
                    <a:pt x="466" y="13"/>
                    <a:pt x="466" y="13"/>
                    <a:pt x="466" y="12"/>
                  </a:cubicBezTo>
                  <a:cubicBezTo>
                    <a:pt x="467" y="12"/>
                    <a:pt x="467" y="12"/>
                    <a:pt x="467" y="12"/>
                  </a:cubicBezTo>
                  <a:cubicBezTo>
                    <a:pt x="467" y="12"/>
                    <a:pt x="467" y="12"/>
                    <a:pt x="467" y="12"/>
                  </a:cubicBezTo>
                  <a:cubicBezTo>
                    <a:pt x="468" y="14"/>
                    <a:pt x="470" y="15"/>
                    <a:pt x="472" y="15"/>
                  </a:cubicBezTo>
                  <a:cubicBezTo>
                    <a:pt x="473" y="14"/>
                    <a:pt x="475" y="13"/>
                    <a:pt x="474" y="11"/>
                  </a:cubicBezTo>
                  <a:cubicBezTo>
                    <a:pt x="474" y="11"/>
                    <a:pt x="474" y="10"/>
                    <a:pt x="474" y="10"/>
                  </a:cubicBezTo>
                  <a:cubicBezTo>
                    <a:pt x="475" y="10"/>
                    <a:pt x="475" y="10"/>
                    <a:pt x="475" y="10"/>
                  </a:cubicBezTo>
                  <a:cubicBezTo>
                    <a:pt x="476" y="12"/>
                    <a:pt x="478" y="13"/>
                    <a:pt x="480" y="13"/>
                  </a:cubicBezTo>
                  <a:cubicBezTo>
                    <a:pt x="482" y="12"/>
                    <a:pt x="483" y="10"/>
                    <a:pt x="482" y="8"/>
                  </a:cubicBezTo>
                  <a:cubicBezTo>
                    <a:pt x="482" y="8"/>
                    <a:pt x="482" y="8"/>
                    <a:pt x="482" y="8"/>
                  </a:cubicBezTo>
                  <a:cubicBezTo>
                    <a:pt x="484" y="8"/>
                    <a:pt x="484" y="8"/>
                    <a:pt x="484" y="8"/>
                  </a:cubicBezTo>
                  <a:cubicBezTo>
                    <a:pt x="484" y="8"/>
                    <a:pt x="484" y="8"/>
                    <a:pt x="484" y="8"/>
                  </a:cubicBezTo>
                  <a:cubicBezTo>
                    <a:pt x="484" y="10"/>
                    <a:pt x="486" y="11"/>
                    <a:pt x="488" y="11"/>
                  </a:cubicBezTo>
                  <a:cubicBezTo>
                    <a:pt x="490" y="10"/>
                    <a:pt x="491" y="8"/>
                    <a:pt x="491" y="7"/>
                  </a:cubicBezTo>
                  <a:cubicBezTo>
                    <a:pt x="491" y="6"/>
                    <a:pt x="491" y="6"/>
                    <a:pt x="491" y="6"/>
                  </a:cubicBezTo>
                  <a:cubicBezTo>
                    <a:pt x="492" y="6"/>
                    <a:pt x="492" y="6"/>
                    <a:pt x="492" y="6"/>
                  </a:cubicBezTo>
                  <a:cubicBezTo>
                    <a:pt x="493" y="8"/>
                    <a:pt x="494" y="9"/>
                    <a:pt x="496" y="9"/>
                  </a:cubicBezTo>
                  <a:cubicBezTo>
                    <a:pt x="498" y="8"/>
                    <a:pt x="499" y="6"/>
                    <a:pt x="499" y="4"/>
                  </a:cubicBezTo>
                  <a:cubicBezTo>
                    <a:pt x="499" y="4"/>
                    <a:pt x="499" y="4"/>
                    <a:pt x="499" y="4"/>
                  </a:cubicBezTo>
                  <a:cubicBezTo>
                    <a:pt x="500" y="4"/>
                    <a:pt x="500" y="4"/>
                    <a:pt x="500" y="4"/>
                  </a:cubicBezTo>
                  <a:cubicBezTo>
                    <a:pt x="501" y="6"/>
                    <a:pt x="502" y="7"/>
                    <a:pt x="504" y="7"/>
                  </a:cubicBezTo>
                  <a:cubicBezTo>
                    <a:pt x="506" y="6"/>
                    <a:pt x="508" y="5"/>
                    <a:pt x="507" y="3"/>
                  </a:cubicBezTo>
                  <a:cubicBezTo>
                    <a:pt x="507" y="2"/>
                    <a:pt x="507" y="2"/>
                    <a:pt x="507" y="2"/>
                  </a:cubicBezTo>
                  <a:cubicBezTo>
                    <a:pt x="508" y="2"/>
                    <a:pt x="508" y="2"/>
                    <a:pt x="508" y="2"/>
                  </a:cubicBezTo>
                  <a:cubicBezTo>
                    <a:pt x="509" y="4"/>
                    <a:pt x="510" y="5"/>
                    <a:pt x="512" y="4"/>
                  </a:cubicBezTo>
                  <a:cubicBezTo>
                    <a:pt x="514" y="4"/>
                    <a:pt x="516" y="2"/>
                    <a:pt x="515" y="0"/>
                  </a:cubicBezTo>
                  <a:cubicBezTo>
                    <a:pt x="515" y="0"/>
                    <a:pt x="515" y="0"/>
                    <a:pt x="515" y="0"/>
                  </a:cubicBezTo>
                  <a:cubicBezTo>
                    <a:pt x="516" y="0"/>
                    <a:pt x="516" y="0"/>
                    <a:pt x="516" y="0"/>
                  </a:cubicBezTo>
                  <a:cubicBezTo>
                    <a:pt x="529" y="93"/>
                    <a:pt x="529" y="93"/>
                    <a:pt x="529" y="93"/>
                  </a:cubicBezTo>
                  <a:lnTo>
                    <a:pt x="26" y="165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1" name="Freeform 203"/>
            <p:cNvSpPr/>
            <p:nvPr/>
          </p:nvSpPr>
          <p:spPr bwMode="auto">
            <a:xfrm>
              <a:off x="10618789" y="2111376"/>
              <a:ext cx="582613" cy="442913"/>
            </a:xfrm>
            <a:custGeom>
              <a:avLst/>
              <a:gdLst>
                <a:gd name="T0" fmla="*/ 42 w 155"/>
                <a:gd name="T1" fmla="*/ 15 h 118"/>
                <a:gd name="T2" fmla="*/ 134 w 155"/>
                <a:gd name="T3" fmla="*/ 2 h 118"/>
                <a:gd name="T4" fmla="*/ 133 w 155"/>
                <a:gd name="T5" fmla="*/ 14 h 118"/>
                <a:gd name="T6" fmla="*/ 144 w 155"/>
                <a:gd name="T7" fmla="*/ 89 h 118"/>
                <a:gd name="T8" fmla="*/ 148 w 155"/>
                <a:gd name="T9" fmla="*/ 101 h 118"/>
                <a:gd name="T10" fmla="*/ 32 w 155"/>
                <a:gd name="T11" fmla="*/ 118 h 118"/>
                <a:gd name="T12" fmla="*/ 2 w 155"/>
                <a:gd name="T13" fmla="*/ 63 h 118"/>
                <a:gd name="T14" fmla="*/ 42 w 155"/>
                <a:gd name="T15" fmla="*/ 1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" h="118">
                  <a:moveTo>
                    <a:pt x="42" y="15"/>
                  </a:moveTo>
                  <a:cubicBezTo>
                    <a:pt x="42" y="15"/>
                    <a:pt x="126" y="3"/>
                    <a:pt x="134" y="2"/>
                  </a:cubicBezTo>
                  <a:cubicBezTo>
                    <a:pt x="142" y="0"/>
                    <a:pt x="137" y="5"/>
                    <a:pt x="133" y="14"/>
                  </a:cubicBezTo>
                  <a:cubicBezTo>
                    <a:pt x="129" y="23"/>
                    <a:pt x="139" y="81"/>
                    <a:pt x="144" y="89"/>
                  </a:cubicBezTo>
                  <a:cubicBezTo>
                    <a:pt x="149" y="97"/>
                    <a:pt x="155" y="100"/>
                    <a:pt x="148" y="101"/>
                  </a:cubicBezTo>
                  <a:cubicBezTo>
                    <a:pt x="141" y="102"/>
                    <a:pt x="55" y="114"/>
                    <a:pt x="32" y="118"/>
                  </a:cubicBezTo>
                  <a:cubicBezTo>
                    <a:pt x="23" y="99"/>
                    <a:pt x="0" y="87"/>
                    <a:pt x="2" y="63"/>
                  </a:cubicBezTo>
                  <a:cubicBezTo>
                    <a:pt x="4" y="39"/>
                    <a:pt x="42" y="15"/>
                    <a:pt x="42" y="15"/>
                  </a:cubicBez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2" name="Freeform 204"/>
            <p:cNvSpPr/>
            <p:nvPr/>
          </p:nvSpPr>
          <p:spPr bwMode="auto">
            <a:xfrm>
              <a:off x="10810876" y="2144713"/>
              <a:ext cx="365125" cy="368300"/>
            </a:xfrm>
            <a:custGeom>
              <a:avLst/>
              <a:gdLst>
                <a:gd name="T0" fmla="*/ 12 w 97"/>
                <a:gd name="T1" fmla="*/ 98 h 98"/>
                <a:gd name="T2" fmla="*/ 97 w 97"/>
                <a:gd name="T3" fmla="*/ 86 h 98"/>
                <a:gd name="T4" fmla="*/ 95 w 97"/>
                <a:gd name="T5" fmla="*/ 79 h 98"/>
                <a:gd name="T6" fmla="*/ 89 w 97"/>
                <a:gd name="T7" fmla="*/ 68 h 98"/>
                <a:gd name="T8" fmla="*/ 88 w 97"/>
                <a:gd name="T9" fmla="*/ 53 h 98"/>
                <a:gd name="T10" fmla="*/ 83 w 97"/>
                <a:gd name="T11" fmla="*/ 38 h 98"/>
                <a:gd name="T12" fmla="*/ 83 w 97"/>
                <a:gd name="T13" fmla="*/ 23 h 98"/>
                <a:gd name="T14" fmla="*/ 81 w 97"/>
                <a:gd name="T15" fmla="*/ 15 h 98"/>
                <a:gd name="T16" fmla="*/ 85 w 97"/>
                <a:gd name="T17" fmla="*/ 0 h 98"/>
                <a:gd name="T18" fmla="*/ 0 w 97"/>
                <a:gd name="T19" fmla="*/ 12 h 98"/>
                <a:gd name="T20" fmla="*/ 12 w 97"/>
                <a:gd name="T21" fmla="*/ 19 h 98"/>
                <a:gd name="T22" fmla="*/ 25 w 97"/>
                <a:gd name="T23" fmla="*/ 17 h 98"/>
                <a:gd name="T24" fmla="*/ 35 w 97"/>
                <a:gd name="T25" fmla="*/ 85 h 98"/>
                <a:gd name="T26" fmla="*/ 22 w 97"/>
                <a:gd name="T27" fmla="*/ 87 h 98"/>
                <a:gd name="T28" fmla="*/ 12 w 97"/>
                <a:gd name="T2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98">
                  <a:moveTo>
                    <a:pt x="12" y="98"/>
                  </a:moveTo>
                  <a:cubicBezTo>
                    <a:pt x="97" y="86"/>
                    <a:pt x="97" y="86"/>
                    <a:pt x="97" y="86"/>
                  </a:cubicBezTo>
                  <a:cubicBezTo>
                    <a:pt x="96" y="84"/>
                    <a:pt x="96" y="82"/>
                    <a:pt x="95" y="79"/>
                  </a:cubicBezTo>
                  <a:cubicBezTo>
                    <a:pt x="93" y="77"/>
                    <a:pt x="91" y="78"/>
                    <a:pt x="89" y="68"/>
                  </a:cubicBezTo>
                  <a:cubicBezTo>
                    <a:pt x="86" y="55"/>
                    <a:pt x="88" y="56"/>
                    <a:pt x="88" y="53"/>
                  </a:cubicBezTo>
                  <a:cubicBezTo>
                    <a:pt x="87" y="49"/>
                    <a:pt x="85" y="48"/>
                    <a:pt x="83" y="38"/>
                  </a:cubicBezTo>
                  <a:cubicBezTo>
                    <a:pt x="82" y="29"/>
                    <a:pt x="84" y="26"/>
                    <a:pt x="83" y="23"/>
                  </a:cubicBezTo>
                  <a:cubicBezTo>
                    <a:pt x="83" y="21"/>
                    <a:pt x="81" y="17"/>
                    <a:pt x="81" y="15"/>
                  </a:cubicBezTo>
                  <a:cubicBezTo>
                    <a:pt x="81" y="12"/>
                    <a:pt x="82" y="4"/>
                    <a:pt x="85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3" y="21"/>
                    <a:pt x="12" y="19"/>
                  </a:cubicBezTo>
                  <a:cubicBezTo>
                    <a:pt x="21" y="18"/>
                    <a:pt x="25" y="17"/>
                    <a:pt x="25" y="17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5" y="85"/>
                    <a:pt x="33" y="86"/>
                    <a:pt x="22" y="87"/>
                  </a:cubicBezTo>
                  <a:cubicBezTo>
                    <a:pt x="11" y="89"/>
                    <a:pt x="12" y="98"/>
                    <a:pt x="12" y="98"/>
                  </a:cubicBezTo>
                  <a:close/>
                </a:path>
              </a:pathLst>
            </a:custGeom>
            <a:solidFill>
              <a:srgbClr val="003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206"/>
            <p:cNvSpPr/>
            <p:nvPr/>
          </p:nvSpPr>
          <p:spPr bwMode="auto">
            <a:xfrm>
              <a:off x="10882314" y="2178051"/>
              <a:ext cx="195263" cy="304800"/>
            </a:xfrm>
            <a:custGeom>
              <a:avLst/>
              <a:gdLst>
                <a:gd name="T0" fmla="*/ 7 w 52"/>
                <a:gd name="T1" fmla="*/ 4 h 81"/>
                <a:gd name="T2" fmla="*/ 32 w 52"/>
                <a:gd name="T3" fmla="*/ 1 h 81"/>
                <a:gd name="T4" fmla="*/ 40 w 52"/>
                <a:gd name="T5" fmla="*/ 8 h 81"/>
                <a:gd name="T6" fmla="*/ 49 w 52"/>
                <a:gd name="T7" fmla="*/ 68 h 81"/>
                <a:gd name="T8" fmla="*/ 42 w 52"/>
                <a:gd name="T9" fmla="*/ 76 h 81"/>
                <a:gd name="T10" fmla="*/ 18 w 52"/>
                <a:gd name="T11" fmla="*/ 80 h 81"/>
                <a:gd name="T12" fmla="*/ 10 w 52"/>
                <a:gd name="T13" fmla="*/ 74 h 81"/>
                <a:gd name="T14" fmla="*/ 1 w 52"/>
                <a:gd name="T15" fmla="*/ 11 h 81"/>
                <a:gd name="T16" fmla="*/ 7 w 52"/>
                <a:gd name="T17" fmla="*/ 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81">
                  <a:moveTo>
                    <a:pt x="7" y="4"/>
                  </a:moveTo>
                  <a:cubicBezTo>
                    <a:pt x="11" y="4"/>
                    <a:pt x="27" y="1"/>
                    <a:pt x="32" y="1"/>
                  </a:cubicBezTo>
                  <a:cubicBezTo>
                    <a:pt x="36" y="0"/>
                    <a:pt x="43" y="2"/>
                    <a:pt x="40" y="8"/>
                  </a:cubicBezTo>
                  <a:cubicBezTo>
                    <a:pt x="38" y="14"/>
                    <a:pt x="46" y="64"/>
                    <a:pt x="49" y="68"/>
                  </a:cubicBezTo>
                  <a:cubicBezTo>
                    <a:pt x="52" y="72"/>
                    <a:pt x="47" y="76"/>
                    <a:pt x="42" y="76"/>
                  </a:cubicBezTo>
                  <a:cubicBezTo>
                    <a:pt x="36" y="77"/>
                    <a:pt x="25" y="79"/>
                    <a:pt x="18" y="80"/>
                  </a:cubicBezTo>
                  <a:cubicBezTo>
                    <a:pt x="12" y="81"/>
                    <a:pt x="10" y="79"/>
                    <a:pt x="10" y="74"/>
                  </a:cubicBezTo>
                  <a:cubicBezTo>
                    <a:pt x="9" y="69"/>
                    <a:pt x="1" y="14"/>
                    <a:pt x="1" y="11"/>
                  </a:cubicBezTo>
                  <a:cubicBezTo>
                    <a:pt x="0" y="7"/>
                    <a:pt x="2" y="5"/>
                    <a:pt x="7" y="4"/>
                  </a:cubicBezTo>
                  <a:close/>
                </a:path>
              </a:pathLst>
            </a:custGeom>
            <a:solidFill>
              <a:srgbClr val="5BA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207"/>
            <p:cNvSpPr/>
            <p:nvPr/>
          </p:nvSpPr>
          <p:spPr bwMode="auto">
            <a:xfrm>
              <a:off x="10802939" y="2438401"/>
              <a:ext cx="19050" cy="30163"/>
            </a:xfrm>
            <a:custGeom>
              <a:avLst/>
              <a:gdLst>
                <a:gd name="T0" fmla="*/ 1 w 5"/>
                <a:gd name="T1" fmla="*/ 8 h 8"/>
                <a:gd name="T2" fmla="*/ 4 w 5"/>
                <a:gd name="T3" fmla="*/ 3 h 8"/>
                <a:gd name="T4" fmla="*/ 0 w 5"/>
                <a:gd name="T5" fmla="*/ 0 h 8"/>
                <a:gd name="T6" fmla="*/ 1 w 5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8">
                  <a:moveTo>
                    <a:pt x="1" y="8"/>
                  </a:moveTo>
                  <a:cubicBezTo>
                    <a:pt x="3" y="8"/>
                    <a:pt x="5" y="6"/>
                    <a:pt x="4" y="3"/>
                  </a:cubicBezTo>
                  <a:cubicBezTo>
                    <a:pt x="4" y="1"/>
                    <a:pt x="2" y="0"/>
                    <a:pt x="0" y="0"/>
                  </a:cubicBezTo>
                  <a:lnTo>
                    <a:pt x="1" y="8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208"/>
            <p:cNvSpPr/>
            <p:nvPr/>
          </p:nvSpPr>
          <p:spPr bwMode="auto">
            <a:xfrm>
              <a:off x="10785476" y="2438401"/>
              <a:ext cx="17463" cy="30163"/>
            </a:xfrm>
            <a:custGeom>
              <a:avLst/>
              <a:gdLst>
                <a:gd name="T0" fmla="*/ 5 w 5"/>
                <a:gd name="T1" fmla="*/ 8 h 8"/>
                <a:gd name="T2" fmla="*/ 3 w 5"/>
                <a:gd name="T3" fmla="*/ 0 h 8"/>
                <a:gd name="T4" fmla="*/ 1 w 5"/>
                <a:gd name="T5" fmla="*/ 5 h 8"/>
                <a:gd name="T6" fmla="*/ 5 w 5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8">
                  <a:moveTo>
                    <a:pt x="5" y="8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0" y="3"/>
                    <a:pt x="1" y="5"/>
                  </a:cubicBezTo>
                  <a:cubicBezTo>
                    <a:pt x="1" y="7"/>
                    <a:pt x="3" y="8"/>
                    <a:pt x="5" y="8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209"/>
            <p:cNvSpPr/>
            <p:nvPr/>
          </p:nvSpPr>
          <p:spPr bwMode="auto">
            <a:xfrm>
              <a:off x="10766426" y="2265363"/>
              <a:ext cx="25400" cy="25400"/>
            </a:xfrm>
            <a:custGeom>
              <a:avLst/>
              <a:gdLst>
                <a:gd name="T0" fmla="*/ 0 w 7"/>
                <a:gd name="T1" fmla="*/ 6 h 7"/>
                <a:gd name="T2" fmla="*/ 5 w 7"/>
                <a:gd name="T3" fmla="*/ 5 h 7"/>
                <a:gd name="T4" fmla="*/ 6 w 7"/>
                <a:gd name="T5" fmla="*/ 0 h 7"/>
                <a:gd name="T6" fmla="*/ 0 w 7"/>
                <a:gd name="T7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7">
                  <a:moveTo>
                    <a:pt x="0" y="6"/>
                  </a:moveTo>
                  <a:cubicBezTo>
                    <a:pt x="1" y="7"/>
                    <a:pt x="4" y="7"/>
                    <a:pt x="5" y="5"/>
                  </a:cubicBezTo>
                  <a:cubicBezTo>
                    <a:pt x="7" y="4"/>
                    <a:pt x="7" y="2"/>
                    <a:pt x="6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10"/>
            <p:cNvSpPr/>
            <p:nvPr/>
          </p:nvSpPr>
          <p:spPr bwMode="auto">
            <a:xfrm>
              <a:off x="10755314" y="2257426"/>
              <a:ext cx="30163" cy="26988"/>
            </a:xfrm>
            <a:custGeom>
              <a:avLst/>
              <a:gdLst>
                <a:gd name="T0" fmla="*/ 1 w 8"/>
                <a:gd name="T1" fmla="*/ 7 h 7"/>
                <a:gd name="T2" fmla="*/ 8 w 8"/>
                <a:gd name="T3" fmla="*/ 1 h 7"/>
                <a:gd name="T4" fmla="*/ 2 w 8"/>
                <a:gd name="T5" fmla="*/ 1 h 7"/>
                <a:gd name="T6" fmla="*/ 1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1" y="7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6" y="0"/>
                    <a:pt x="4" y="0"/>
                    <a:pt x="2" y="1"/>
                  </a:cubicBezTo>
                  <a:cubicBezTo>
                    <a:pt x="1" y="3"/>
                    <a:pt x="0" y="5"/>
                    <a:pt x="1" y="7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11"/>
            <p:cNvSpPr/>
            <p:nvPr/>
          </p:nvSpPr>
          <p:spPr bwMode="auto">
            <a:xfrm>
              <a:off x="7818439" y="5745163"/>
              <a:ext cx="2890838" cy="528638"/>
            </a:xfrm>
            <a:custGeom>
              <a:avLst/>
              <a:gdLst>
                <a:gd name="T0" fmla="*/ 12 w 769"/>
                <a:gd name="T1" fmla="*/ 83 h 141"/>
                <a:gd name="T2" fmla="*/ 24 w 769"/>
                <a:gd name="T3" fmla="*/ 81 h 141"/>
                <a:gd name="T4" fmla="*/ 38 w 769"/>
                <a:gd name="T5" fmla="*/ 80 h 141"/>
                <a:gd name="T6" fmla="*/ 50 w 769"/>
                <a:gd name="T7" fmla="*/ 79 h 141"/>
                <a:gd name="T8" fmla="*/ 68 w 769"/>
                <a:gd name="T9" fmla="*/ 82 h 141"/>
                <a:gd name="T10" fmla="*/ 85 w 769"/>
                <a:gd name="T11" fmla="*/ 76 h 141"/>
                <a:gd name="T12" fmla="*/ 97 w 769"/>
                <a:gd name="T13" fmla="*/ 75 h 141"/>
                <a:gd name="T14" fmla="*/ 109 w 769"/>
                <a:gd name="T15" fmla="*/ 73 h 141"/>
                <a:gd name="T16" fmla="*/ 121 w 769"/>
                <a:gd name="T17" fmla="*/ 72 h 141"/>
                <a:gd name="T18" fmla="*/ 133 w 769"/>
                <a:gd name="T19" fmla="*/ 70 h 141"/>
                <a:gd name="T20" fmla="*/ 145 w 769"/>
                <a:gd name="T21" fmla="*/ 68 h 141"/>
                <a:gd name="T22" fmla="*/ 159 w 769"/>
                <a:gd name="T23" fmla="*/ 67 h 141"/>
                <a:gd name="T24" fmla="*/ 171 w 769"/>
                <a:gd name="T25" fmla="*/ 65 h 141"/>
                <a:gd name="T26" fmla="*/ 183 w 769"/>
                <a:gd name="T27" fmla="*/ 64 h 141"/>
                <a:gd name="T28" fmla="*/ 196 w 769"/>
                <a:gd name="T29" fmla="*/ 63 h 141"/>
                <a:gd name="T30" fmla="*/ 207 w 769"/>
                <a:gd name="T31" fmla="*/ 61 h 141"/>
                <a:gd name="T32" fmla="*/ 225 w 769"/>
                <a:gd name="T33" fmla="*/ 65 h 141"/>
                <a:gd name="T34" fmla="*/ 242 w 769"/>
                <a:gd name="T35" fmla="*/ 58 h 141"/>
                <a:gd name="T36" fmla="*/ 254 w 769"/>
                <a:gd name="T37" fmla="*/ 56 h 141"/>
                <a:gd name="T38" fmla="*/ 268 w 769"/>
                <a:gd name="T39" fmla="*/ 55 h 141"/>
                <a:gd name="T40" fmla="*/ 291 w 769"/>
                <a:gd name="T41" fmla="*/ 53 h 141"/>
                <a:gd name="T42" fmla="*/ 304 w 769"/>
                <a:gd name="T43" fmla="*/ 51 h 141"/>
                <a:gd name="T44" fmla="*/ 316 w 769"/>
                <a:gd name="T45" fmla="*/ 50 h 141"/>
                <a:gd name="T46" fmla="*/ 330 w 769"/>
                <a:gd name="T47" fmla="*/ 48 h 141"/>
                <a:gd name="T48" fmla="*/ 347 w 769"/>
                <a:gd name="T49" fmla="*/ 51 h 141"/>
                <a:gd name="T50" fmla="*/ 360 w 769"/>
                <a:gd name="T51" fmla="*/ 50 h 141"/>
                <a:gd name="T52" fmla="*/ 372 w 769"/>
                <a:gd name="T53" fmla="*/ 49 h 141"/>
                <a:gd name="T54" fmla="*/ 384 w 769"/>
                <a:gd name="T55" fmla="*/ 48 h 141"/>
                <a:gd name="T56" fmla="*/ 401 w 769"/>
                <a:gd name="T57" fmla="*/ 41 h 141"/>
                <a:gd name="T58" fmla="*/ 413 w 769"/>
                <a:gd name="T59" fmla="*/ 39 h 141"/>
                <a:gd name="T60" fmla="*/ 433 w 769"/>
                <a:gd name="T61" fmla="*/ 42 h 141"/>
                <a:gd name="T62" fmla="*/ 450 w 769"/>
                <a:gd name="T63" fmla="*/ 35 h 141"/>
                <a:gd name="T64" fmla="*/ 462 w 769"/>
                <a:gd name="T65" fmla="*/ 34 h 141"/>
                <a:gd name="T66" fmla="*/ 476 w 769"/>
                <a:gd name="T67" fmla="*/ 32 h 141"/>
                <a:gd name="T68" fmla="*/ 494 w 769"/>
                <a:gd name="T69" fmla="*/ 35 h 141"/>
                <a:gd name="T70" fmla="*/ 511 w 769"/>
                <a:gd name="T71" fmla="*/ 28 h 141"/>
                <a:gd name="T72" fmla="*/ 525 w 769"/>
                <a:gd name="T73" fmla="*/ 27 h 141"/>
                <a:gd name="T74" fmla="*/ 537 w 769"/>
                <a:gd name="T75" fmla="*/ 25 h 141"/>
                <a:gd name="T76" fmla="*/ 555 w 769"/>
                <a:gd name="T77" fmla="*/ 28 h 141"/>
                <a:gd name="T78" fmla="*/ 574 w 769"/>
                <a:gd name="T79" fmla="*/ 21 h 141"/>
                <a:gd name="T80" fmla="*/ 597 w 769"/>
                <a:gd name="T81" fmla="*/ 19 h 141"/>
                <a:gd name="T82" fmla="*/ 609 w 769"/>
                <a:gd name="T83" fmla="*/ 18 h 141"/>
                <a:gd name="T84" fmla="*/ 621 w 769"/>
                <a:gd name="T85" fmla="*/ 16 h 141"/>
                <a:gd name="T86" fmla="*/ 635 w 769"/>
                <a:gd name="T87" fmla="*/ 15 h 141"/>
                <a:gd name="T88" fmla="*/ 658 w 769"/>
                <a:gd name="T89" fmla="*/ 12 h 141"/>
                <a:gd name="T90" fmla="*/ 670 w 769"/>
                <a:gd name="T91" fmla="*/ 12 h 141"/>
                <a:gd name="T92" fmla="*/ 682 w 769"/>
                <a:gd name="T93" fmla="*/ 11 h 141"/>
                <a:gd name="T94" fmla="*/ 694 w 769"/>
                <a:gd name="T95" fmla="*/ 8 h 141"/>
                <a:gd name="T96" fmla="*/ 706 w 769"/>
                <a:gd name="T97" fmla="*/ 7 h 141"/>
                <a:gd name="T98" fmla="*/ 721 w 769"/>
                <a:gd name="T99" fmla="*/ 5 h 141"/>
                <a:gd name="T100" fmla="*/ 733 w 769"/>
                <a:gd name="T101" fmla="*/ 4 h 141"/>
                <a:gd name="T102" fmla="*/ 750 w 769"/>
                <a:gd name="T103" fmla="*/ 8 h 141"/>
                <a:gd name="T104" fmla="*/ 767 w 769"/>
                <a:gd name="T10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9" h="141">
                  <a:moveTo>
                    <a:pt x="31" y="141"/>
                  </a:moveTo>
                  <a:cubicBezTo>
                    <a:pt x="0" y="84"/>
                    <a:pt x="0" y="84"/>
                    <a:pt x="0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3" y="86"/>
                    <a:pt x="5" y="88"/>
                    <a:pt x="7" y="88"/>
                  </a:cubicBezTo>
                  <a:cubicBezTo>
                    <a:pt x="10" y="88"/>
                    <a:pt x="12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4" y="83"/>
                    <a:pt x="14" y="83"/>
                    <a:pt x="14" y="83"/>
                  </a:cubicBezTo>
                  <a:cubicBezTo>
                    <a:pt x="14" y="85"/>
                    <a:pt x="17" y="87"/>
                    <a:pt x="19" y="87"/>
                  </a:cubicBezTo>
                  <a:cubicBezTo>
                    <a:pt x="22" y="87"/>
                    <a:pt x="25" y="85"/>
                    <a:pt x="25" y="82"/>
                  </a:cubicBezTo>
                  <a:cubicBezTo>
                    <a:pt x="25" y="82"/>
                    <a:pt x="24" y="82"/>
                    <a:pt x="24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6" y="84"/>
                    <a:pt x="29" y="86"/>
                    <a:pt x="31" y="86"/>
                  </a:cubicBezTo>
                  <a:cubicBezTo>
                    <a:pt x="34" y="86"/>
                    <a:pt x="37" y="84"/>
                    <a:pt x="36" y="81"/>
                  </a:cubicBezTo>
                  <a:cubicBezTo>
                    <a:pt x="36" y="81"/>
                    <a:pt x="36" y="80"/>
                    <a:pt x="36" y="80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3"/>
                    <a:pt x="41" y="85"/>
                    <a:pt x="44" y="85"/>
                  </a:cubicBezTo>
                  <a:cubicBezTo>
                    <a:pt x="46" y="85"/>
                    <a:pt x="49" y="82"/>
                    <a:pt x="49" y="79"/>
                  </a:cubicBezTo>
                  <a:cubicBezTo>
                    <a:pt x="49" y="79"/>
                    <a:pt x="49" y="79"/>
                    <a:pt x="48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50" y="82"/>
                    <a:pt x="53" y="84"/>
                    <a:pt x="56" y="84"/>
                  </a:cubicBezTo>
                  <a:cubicBezTo>
                    <a:pt x="59" y="84"/>
                    <a:pt x="61" y="81"/>
                    <a:pt x="61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3" y="80"/>
                    <a:pt x="65" y="82"/>
                    <a:pt x="68" y="82"/>
                  </a:cubicBezTo>
                  <a:cubicBezTo>
                    <a:pt x="70" y="82"/>
                    <a:pt x="73" y="79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5" y="79"/>
                    <a:pt x="77" y="81"/>
                    <a:pt x="80" y="81"/>
                  </a:cubicBezTo>
                  <a:cubicBezTo>
                    <a:pt x="83" y="81"/>
                    <a:pt x="85" y="78"/>
                    <a:pt x="85" y="76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6" y="75"/>
                    <a:pt x="86" y="75"/>
                    <a:pt x="86" y="75"/>
                  </a:cubicBezTo>
                  <a:cubicBezTo>
                    <a:pt x="86" y="75"/>
                    <a:pt x="86" y="75"/>
                    <a:pt x="86" y="75"/>
                  </a:cubicBezTo>
                  <a:cubicBezTo>
                    <a:pt x="87" y="78"/>
                    <a:pt x="89" y="80"/>
                    <a:pt x="92" y="80"/>
                  </a:cubicBezTo>
                  <a:cubicBezTo>
                    <a:pt x="95" y="80"/>
                    <a:pt x="97" y="78"/>
                    <a:pt x="97" y="75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8" y="73"/>
                    <a:pt x="98" y="73"/>
                    <a:pt x="98" y="73"/>
                  </a:cubicBezTo>
                  <a:cubicBezTo>
                    <a:pt x="98" y="73"/>
                    <a:pt x="98" y="73"/>
                    <a:pt x="98" y="73"/>
                  </a:cubicBezTo>
                  <a:cubicBezTo>
                    <a:pt x="98" y="76"/>
                    <a:pt x="101" y="79"/>
                    <a:pt x="104" y="79"/>
                  </a:cubicBezTo>
                  <a:cubicBezTo>
                    <a:pt x="107" y="79"/>
                    <a:pt x="109" y="76"/>
                    <a:pt x="109" y="73"/>
                  </a:cubicBezTo>
                  <a:cubicBezTo>
                    <a:pt x="109" y="73"/>
                    <a:pt x="109" y="73"/>
                    <a:pt x="109" y="72"/>
                  </a:cubicBezTo>
                  <a:cubicBezTo>
                    <a:pt x="111" y="72"/>
                    <a:pt x="111" y="72"/>
                    <a:pt x="111" y="72"/>
                  </a:cubicBezTo>
                  <a:cubicBezTo>
                    <a:pt x="111" y="72"/>
                    <a:pt x="110" y="72"/>
                    <a:pt x="110" y="72"/>
                  </a:cubicBezTo>
                  <a:cubicBezTo>
                    <a:pt x="111" y="75"/>
                    <a:pt x="113" y="77"/>
                    <a:pt x="116" y="77"/>
                  </a:cubicBezTo>
                  <a:cubicBezTo>
                    <a:pt x="119" y="77"/>
                    <a:pt x="121" y="75"/>
                    <a:pt x="121" y="72"/>
                  </a:cubicBezTo>
                  <a:cubicBezTo>
                    <a:pt x="121" y="71"/>
                    <a:pt x="121" y="71"/>
                    <a:pt x="121" y="71"/>
                  </a:cubicBezTo>
                  <a:cubicBezTo>
                    <a:pt x="123" y="71"/>
                    <a:pt x="123" y="71"/>
                    <a:pt x="123" y="71"/>
                  </a:cubicBezTo>
                  <a:cubicBezTo>
                    <a:pt x="123" y="71"/>
                    <a:pt x="123" y="71"/>
                    <a:pt x="123" y="71"/>
                  </a:cubicBezTo>
                  <a:cubicBezTo>
                    <a:pt x="123" y="74"/>
                    <a:pt x="125" y="76"/>
                    <a:pt x="128" y="76"/>
                  </a:cubicBezTo>
                  <a:cubicBezTo>
                    <a:pt x="131" y="76"/>
                    <a:pt x="133" y="73"/>
                    <a:pt x="133" y="70"/>
                  </a:cubicBezTo>
                  <a:cubicBezTo>
                    <a:pt x="133" y="70"/>
                    <a:pt x="133" y="70"/>
                    <a:pt x="133" y="70"/>
                  </a:cubicBezTo>
                  <a:cubicBezTo>
                    <a:pt x="134" y="69"/>
                    <a:pt x="134" y="69"/>
                    <a:pt x="134" y="69"/>
                  </a:cubicBezTo>
                  <a:cubicBezTo>
                    <a:pt x="135" y="72"/>
                    <a:pt x="137" y="74"/>
                    <a:pt x="140" y="74"/>
                  </a:cubicBezTo>
                  <a:cubicBezTo>
                    <a:pt x="143" y="74"/>
                    <a:pt x="145" y="71"/>
                    <a:pt x="145" y="68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7" y="68"/>
                    <a:pt x="147" y="68"/>
                    <a:pt x="147" y="68"/>
                  </a:cubicBezTo>
                  <a:cubicBezTo>
                    <a:pt x="147" y="71"/>
                    <a:pt x="150" y="73"/>
                    <a:pt x="153" y="73"/>
                  </a:cubicBezTo>
                  <a:cubicBezTo>
                    <a:pt x="155" y="73"/>
                    <a:pt x="158" y="71"/>
                    <a:pt x="158" y="68"/>
                  </a:cubicBezTo>
                  <a:cubicBezTo>
                    <a:pt x="158" y="67"/>
                    <a:pt x="158" y="67"/>
                    <a:pt x="158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70"/>
                    <a:pt x="162" y="72"/>
                    <a:pt x="165" y="72"/>
                  </a:cubicBezTo>
                  <a:cubicBezTo>
                    <a:pt x="168" y="72"/>
                    <a:pt x="170" y="70"/>
                    <a:pt x="170" y="67"/>
                  </a:cubicBezTo>
                  <a:cubicBezTo>
                    <a:pt x="170" y="66"/>
                    <a:pt x="170" y="66"/>
                    <a:pt x="170" y="66"/>
                  </a:cubicBezTo>
                  <a:cubicBezTo>
                    <a:pt x="171" y="65"/>
                    <a:pt x="171" y="65"/>
                    <a:pt x="171" y="65"/>
                  </a:cubicBezTo>
                  <a:cubicBezTo>
                    <a:pt x="171" y="65"/>
                    <a:pt x="171" y="66"/>
                    <a:pt x="171" y="66"/>
                  </a:cubicBezTo>
                  <a:cubicBezTo>
                    <a:pt x="171" y="69"/>
                    <a:pt x="174" y="71"/>
                    <a:pt x="177" y="71"/>
                  </a:cubicBezTo>
                  <a:cubicBezTo>
                    <a:pt x="180" y="71"/>
                    <a:pt x="182" y="68"/>
                    <a:pt x="182" y="65"/>
                  </a:cubicBezTo>
                  <a:cubicBezTo>
                    <a:pt x="182" y="65"/>
                    <a:pt x="182" y="65"/>
                    <a:pt x="182" y="64"/>
                  </a:cubicBezTo>
                  <a:cubicBezTo>
                    <a:pt x="183" y="64"/>
                    <a:pt x="183" y="64"/>
                    <a:pt x="183" y="64"/>
                  </a:cubicBezTo>
                  <a:cubicBezTo>
                    <a:pt x="183" y="64"/>
                    <a:pt x="183" y="64"/>
                    <a:pt x="183" y="65"/>
                  </a:cubicBezTo>
                  <a:cubicBezTo>
                    <a:pt x="184" y="67"/>
                    <a:pt x="186" y="70"/>
                    <a:pt x="189" y="69"/>
                  </a:cubicBezTo>
                  <a:cubicBezTo>
                    <a:pt x="192" y="69"/>
                    <a:pt x="194" y="67"/>
                    <a:pt x="194" y="64"/>
                  </a:cubicBezTo>
                  <a:cubicBezTo>
                    <a:pt x="194" y="64"/>
                    <a:pt x="194" y="63"/>
                    <a:pt x="194" y="63"/>
                  </a:cubicBezTo>
                  <a:cubicBezTo>
                    <a:pt x="196" y="63"/>
                    <a:pt x="196" y="63"/>
                    <a:pt x="196" y="63"/>
                  </a:cubicBezTo>
                  <a:cubicBezTo>
                    <a:pt x="196" y="63"/>
                    <a:pt x="196" y="63"/>
                    <a:pt x="196" y="63"/>
                  </a:cubicBezTo>
                  <a:cubicBezTo>
                    <a:pt x="196" y="66"/>
                    <a:pt x="198" y="68"/>
                    <a:pt x="201" y="68"/>
                  </a:cubicBezTo>
                  <a:cubicBezTo>
                    <a:pt x="204" y="68"/>
                    <a:pt x="206" y="66"/>
                    <a:pt x="206" y="63"/>
                  </a:cubicBezTo>
                  <a:cubicBezTo>
                    <a:pt x="206" y="62"/>
                    <a:pt x="206" y="62"/>
                    <a:pt x="206" y="62"/>
                  </a:cubicBezTo>
                  <a:cubicBezTo>
                    <a:pt x="207" y="61"/>
                    <a:pt x="207" y="61"/>
                    <a:pt x="207" y="61"/>
                  </a:cubicBezTo>
                  <a:cubicBezTo>
                    <a:pt x="208" y="64"/>
                    <a:pt x="210" y="66"/>
                    <a:pt x="213" y="66"/>
                  </a:cubicBezTo>
                  <a:cubicBezTo>
                    <a:pt x="216" y="66"/>
                    <a:pt x="218" y="64"/>
                    <a:pt x="218" y="61"/>
                  </a:cubicBezTo>
                  <a:cubicBezTo>
                    <a:pt x="218" y="61"/>
                    <a:pt x="218" y="60"/>
                    <a:pt x="218" y="60"/>
                  </a:cubicBezTo>
                  <a:cubicBezTo>
                    <a:pt x="220" y="60"/>
                    <a:pt x="220" y="60"/>
                    <a:pt x="220" y="60"/>
                  </a:cubicBezTo>
                  <a:cubicBezTo>
                    <a:pt x="220" y="63"/>
                    <a:pt x="223" y="65"/>
                    <a:pt x="225" y="65"/>
                  </a:cubicBezTo>
                  <a:cubicBezTo>
                    <a:pt x="228" y="65"/>
                    <a:pt x="230" y="62"/>
                    <a:pt x="230" y="59"/>
                  </a:cubicBezTo>
                  <a:cubicBezTo>
                    <a:pt x="230" y="59"/>
                    <a:pt x="230" y="59"/>
                    <a:pt x="230" y="59"/>
                  </a:cubicBezTo>
                  <a:cubicBezTo>
                    <a:pt x="232" y="59"/>
                    <a:pt x="232" y="59"/>
                    <a:pt x="232" y="59"/>
                  </a:cubicBezTo>
                  <a:cubicBezTo>
                    <a:pt x="232" y="62"/>
                    <a:pt x="235" y="64"/>
                    <a:pt x="237" y="64"/>
                  </a:cubicBezTo>
                  <a:cubicBezTo>
                    <a:pt x="240" y="64"/>
                    <a:pt x="243" y="61"/>
                    <a:pt x="242" y="58"/>
                  </a:cubicBezTo>
                  <a:cubicBezTo>
                    <a:pt x="242" y="58"/>
                    <a:pt x="242" y="58"/>
                    <a:pt x="242" y="58"/>
                  </a:cubicBezTo>
                  <a:cubicBezTo>
                    <a:pt x="244" y="57"/>
                    <a:pt x="244" y="57"/>
                    <a:pt x="244" y="57"/>
                  </a:cubicBezTo>
                  <a:cubicBezTo>
                    <a:pt x="244" y="60"/>
                    <a:pt x="247" y="62"/>
                    <a:pt x="249" y="62"/>
                  </a:cubicBezTo>
                  <a:cubicBezTo>
                    <a:pt x="252" y="62"/>
                    <a:pt x="254" y="59"/>
                    <a:pt x="254" y="57"/>
                  </a:cubicBezTo>
                  <a:cubicBezTo>
                    <a:pt x="254" y="56"/>
                    <a:pt x="254" y="56"/>
                    <a:pt x="254" y="56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9"/>
                    <a:pt x="259" y="61"/>
                    <a:pt x="262" y="61"/>
                  </a:cubicBezTo>
                  <a:cubicBezTo>
                    <a:pt x="265" y="60"/>
                    <a:pt x="267" y="58"/>
                    <a:pt x="266" y="55"/>
                  </a:cubicBezTo>
                  <a:cubicBezTo>
                    <a:pt x="266" y="55"/>
                    <a:pt x="266" y="55"/>
                    <a:pt x="266" y="55"/>
                  </a:cubicBezTo>
                  <a:cubicBezTo>
                    <a:pt x="268" y="55"/>
                    <a:pt x="268" y="55"/>
                    <a:pt x="268" y="55"/>
                  </a:cubicBezTo>
                  <a:cubicBezTo>
                    <a:pt x="269" y="57"/>
                    <a:pt x="271" y="59"/>
                    <a:pt x="274" y="59"/>
                  </a:cubicBezTo>
                  <a:cubicBezTo>
                    <a:pt x="277" y="59"/>
                    <a:pt x="279" y="57"/>
                    <a:pt x="278" y="54"/>
                  </a:cubicBezTo>
                  <a:cubicBezTo>
                    <a:pt x="281" y="53"/>
                    <a:pt x="281" y="53"/>
                    <a:pt x="281" y="53"/>
                  </a:cubicBezTo>
                  <a:cubicBezTo>
                    <a:pt x="281" y="56"/>
                    <a:pt x="284" y="58"/>
                    <a:pt x="286" y="58"/>
                  </a:cubicBezTo>
                  <a:cubicBezTo>
                    <a:pt x="289" y="58"/>
                    <a:pt x="291" y="55"/>
                    <a:pt x="291" y="53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93" y="52"/>
                    <a:pt x="293" y="52"/>
                    <a:pt x="293" y="52"/>
                  </a:cubicBezTo>
                  <a:cubicBezTo>
                    <a:pt x="294" y="55"/>
                    <a:pt x="296" y="57"/>
                    <a:pt x="299" y="57"/>
                  </a:cubicBezTo>
                  <a:cubicBezTo>
                    <a:pt x="302" y="57"/>
                    <a:pt x="304" y="54"/>
                    <a:pt x="304" y="51"/>
                  </a:cubicBezTo>
                  <a:cubicBezTo>
                    <a:pt x="304" y="51"/>
                    <a:pt x="304" y="51"/>
                    <a:pt x="304" y="51"/>
                  </a:cubicBezTo>
                  <a:cubicBezTo>
                    <a:pt x="306" y="51"/>
                    <a:pt x="306" y="51"/>
                    <a:pt x="306" y="51"/>
                  </a:cubicBezTo>
                  <a:cubicBezTo>
                    <a:pt x="306" y="51"/>
                    <a:pt x="306" y="51"/>
                    <a:pt x="306" y="51"/>
                  </a:cubicBezTo>
                  <a:cubicBezTo>
                    <a:pt x="306" y="54"/>
                    <a:pt x="308" y="56"/>
                    <a:pt x="311" y="56"/>
                  </a:cubicBezTo>
                  <a:cubicBezTo>
                    <a:pt x="314" y="56"/>
                    <a:pt x="316" y="53"/>
                    <a:pt x="316" y="50"/>
                  </a:cubicBezTo>
                  <a:cubicBezTo>
                    <a:pt x="316" y="50"/>
                    <a:pt x="316" y="50"/>
                    <a:pt x="316" y="50"/>
                  </a:cubicBezTo>
                  <a:cubicBezTo>
                    <a:pt x="317" y="49"/>
                    <a:pt x="317" y="49"/>
                    <a:pt x="317" y="49"/>
                  </a:cubicBezTo>
                  <a:cubicBezTo>
                    <a:pt x="318" y="52"/>
                    <a:pt x="320" y="54"/>
                    <a:pt x="323" y="54"/>
                  </a:cubicBezTo>
                  <a:cubicBezTo>
                    <a:pt x="326" y="54"/>
                    <a:pt x="328" y="52"/>
                    <a:pt x="328" y="49"/>
                  </a:cubicBezTo>
                  <a:cubicBezTo>
                    <a:pt x="328" y="49"/>
                    <a:pt x="328" y="48"/>
                    <a:pt x="328" y="48"/>
                  </a:cubicBezTo>
                  <a:cubicBezTo>
                    <a:pt x="330" y="48"/>
                    <a:pt x="330" y="48"/>
                    <a:pt x="330" y="48"/>
                  </a:cubicBezTo>
                  <a:cubicBezTo>
                    <a:pt x="330" y="51"/>
                    <a:pt x="332" y="53"/>
                    <a:pt x="335" y="53"/>
                  </a:cubicBezTo>
                  <a:cubicBezTo>
                    <a:pt x="338" y="53"/>
                    <a:pt x="340" y="50"/>
                    <a:pt x="340" y="47"/>
                  </a:cubicBezTo>
                  <a:cubicBezTo>
                    <a:pt x="340" y="47"/>
                    <a:pt x="340" y="47"/>
                    <a:pt x="340" y="47"/>
                  </a:cubicBezTo>
                  <a:cubicBezTo>
                    <a:pt x="342" y="47"/>
                    <a:pt x="342" y="47"/>
                    <a:pt x="342" y="47"/>
                  </a:cubicBezTo>
                  <a:cubicBezTo>
                    <a:pt x="342" y="50"/>
                    <a:pt x="344" y="52"/>
                    <a:pt x="347" y="51"/>
                  </a:cubicBezTo>
                  <a:cubicBezTo>
                    <a:pt x="350" y="51"/>
                    <a:pt x="352" y="49"/>
                    <a:pt x="352" y="46"/>
                  </a:cubicBezTo>
                  <a:cubicBezTo>
                    <a:pt x="352" y="46"/>
                    <a:pt x="352" y="46"/>
                    <a:pt x="352" y="46"/>
                  </a:cubicBezTo>
                  <a:cubicBezTo>
                    <a:pt x="354" y="45"/>
                    <a:pt x="354" y="45"/>
                    <a:pt x="354" y="45"/>
                  </a:cubicBezTo>
                  <a:cubicBezTo>
                    <a:pt x="354" y="45"/>
                    <a:pt x="354" y="46"/>
                    <a:pt x="354" y="46"/>
                  </a:cubicBezTo>
                  <a:cubicBezTo>
                    <a:pt x="354" y="48"/>
                    <a:pt x="357" y="51"/>
                    <a:pt x="360" y="50"/>
                  </a:cubicBezTo>
                  <a:cubicBezTo>
                    <a:pt x="363" y="50"/>
                    <a:pt x="365" y="48"/>
                    <a:pt x="365" y="45"/>
                  </a:cubicBezTo>
                  <a:cubicBezTo>
                    <a:pt x="365" y="45"/>
                    <a:pt x="365" y="44"/>
                    <a:pt x="364" y="44"/>
                  </a:cubicBezTo>
                  <a:cubicBezTo>
                    <a:pt x="367" y="44"/>
                    <a:pt x="367" y="44"/>
                    <a:pt x="367" y="44"/>
                  </a:cubicBezTo>
                  <a:cubicBezTo>
                    <a:pt x="367" y="44"/>
                    <a:pt x="367" y="44"/>
                    <a:pt x="367" y="44"/>
                  </a:cubicBezTo>
                  <a:cubicBezTo>
                    <a:pt x="367" y="47"/>
                    <a:pt x="369" y="49"/>
                    <a:pt x="372" y="49"/>
                  </a:cubicBezTo>
                  <a:cubicBezTo>
                    <a:pt x="375" y="49"/>
                    <a:pt x="377" y="47"/>
                    <a:pt x="377" y="44"/>
                  </a:cubicBezTo>
                  <a:cubicBezTo>
                    <a:pt x="377" y="43"/>
                    <a:pt x="377" y="43"/>
                    <a:pt x="377" y="43"/>
                  </a:cubicBezTo>
                  <a:cubicBezTo>
                    <a:pt x="379" y="43"/>
                    <a:pt x="379" y="43"/>
                    <a:pt x="379" y="43"/>
                  </a:cubicBezTo>
                  <a:cubicBezTo>
                    <a:pt x="379" y="43"/>
                    <a:pt x="379" y="43"/>
                    <a:pt x="379" y="43"/>
                  </a:cubicBezTo>
                  <a:cubicBezTo>
                    <a:pt x="379" y="46"/>
                    <a:pt x="381" y="48"/>
                    <a:pt x="384" y="48"/>
                  </a:cubicBezTo>
                  <a:cubicBezTo>
                    <a:pt x="387" y="48"/>
                    <a:pt x="389" y="45"/>
                    <a:pt x="389" y="43"/>
                  </a:cubicBezTo>
                  <a:cubicBezTo>
                    <a:pt x="389" y="42"/>
                    <a:pt x="389" y="42"/>
                    <a:pt x="389" y="42"/>
                  </a:cubicBezTo>
                  <a:cubicBezTo>
                    <a:pt x="391" y="41"/>
                    <a:pt x="391" y="41"/>
                    <a:pt x="391" y="41"/>
                  </a:cubicBezTo>
                  <a:cubicBezTo>
                    <a:pt x="391" y="44"/>
                    <a:pt x="393" y="46"/>
                    <a:pt x="396" y="46"/>
                  </a:cubicBezTo>
                  <a:cubicBezTo>
                    <a:pt x="399" y="46"/>
                    <a:pt x="401" y="44"/>
                    <a:pt x="401" y="41"/>
                  </a:cubicBezTo>
                  <a:cubicBezTo>
                    <a:pt x="401" y="41"/>
                    <a:pt x="401" y="40"/>
                    <a:pt x="401" y="40"/>
                  </a:cubicBezTo>
                  <a:cubicBezTo>
                    <a:pt x="403" y="40"/>
                    <a:pt x="403" y="40"/>
                    <a:pt x="403" y="40"/>
                  </a:cubicBezTo>
                  <a:cubicBezTo>
                    <a:pt x="403" y="43"/>
                    <a:pt x="405" y="45"/>
                    <a:pt x="408" y="45"/>
                  </a:cubicBezTo>
                  <a:cubicBezTo>
                    <a:pt x="411" y="45"/>
                    <a:pt x="413" y="42"/>
                    <a:pt x="413" y="39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415" y="39"/>
                    <a:pt x="415" y="39"/>
                    <a:pt x="415" y="39"/>
                  </a:cubicBezTo>
                  <a:cubicBezTo>
                    <a:pt x="415" y="41"/>
                    <a:pt x="417" y="43"/>
                    <a:pt x="420" y="43"/>
                  </a:cubicBezTo>
                  <a:cubicBezTo>
                    <a:pt x="423" y="43"/>
                    <a:pt x="425" y="40"/>
                    <a:pt x="425" y="38"/>
                  </a:cubicBezTo>
                  <a:cubicBezTo>
                    <a:pt x="427" y="37"/>
                    <a:pt x="427" y="37"/>
                    <a:pt x="427" y="37"/>
                  </a:cubicBezTo>
                  <a:cubicBezTo>
                    <a:pt x="428" y="40"/>
                    <a:pt x="430" y="42"/>
                    <a:pt x="433" y="42"/>
                  </a:cubicBezTo>
                  <a:cubicBezTo>
                    <a:pt x="436" y="42"/>
                    <a:pt x="438" y="39"/>
                    <a:pt x="438" y="36"/>
                  </a:cubicBezTo>
                  <a:cubicBezTo>
                    <a:pt x="438" y="36"/>
                    <a:pt x="438" y="36"/>
                    <a:pt x="438" y="36"/>
                  </a:cubicBezTo>
                  <a:cubicBezTo>
                    <a:pt x="440" y="36"/>
                    <a:pt x="440" y="36"/>
                    <a:pt x="440" y="36"/>
                  </a:cubicBezTo>
                  <a:cubicBezTo>
                    <a:pt x="440" y="39"/>
                    <a:pt x="443" y="41"/>
                    <a:pt x="445" y="41"/>
                  </a:cubicBezTo>
                  <a:cubicBezTo>
                    <a:pt x="448" y="41"/>
                    <a:pt x="450" y="38"/>
                    <a:pt x="450" y="35"/>
                  </a:cubicBezTo>
                  <a:cubicBezTo>
                    <a:pt x="450" y="35"/>
                    <a:pt x="450" y="35"/>
                    <a:pt x="450" y="35"/>
                  </a:cubicBezTo>
                  <a:cubicBezTo>
                    <a:pt x="452" y="35"/>
                    <a:pt x="452" y="35"/>
                    <a:pt x="452" y="35"/>
                  </a:cubicBezTo>
                  <a:cubicBezTo>
                    <a:pt x="452" y="38"/>
                    <a:pt x="455" y="40"/>
                    <a:pt x="457" y="40"/>
                  </a:cubicBezTo>
                  <a:cubicBezTo>
                    <a:pt x="460" y="40"/>
                    <a:pt x="463" y="37"/>
                    <a:pt x="462" y="34"/>
                  </a:cubicBezTo>
                  <a:cubicBezTo>
                    <a:pt x="462" y="34"/>
                    <a:pt x="462" y="34"/>
                    <a:pt x="462" y="34"/>
                  </a:cubicBezTo>
                  <a:cubicBezTo>
                    <a:pt x="464" y="33"/>
                    <a:pt x="464" y="33"/>
                    <a:pt x="464" y="33"/>
                  </a:cubicBezTo>
                  <a:cubicBezTo>
                    <a:pt x="464" y="36"/>
                    <a:pt x="467" y="38"/>
                    <a:pt x="469" y="38"/>
                  </a:cubicBezTo>
                  <a:cubicBezTo>
                    <a:pt x="472" y="38"/>
                    <a:pt x="474" y="35"/>
                    <a:pt x="474" y="33"/>
                  </a:cubicBezTo>
                  <a:cubicBezTo>
                    <a:pt x="474" y="32"/>
                    <a:pt x="474" y="32"/>
                    <a:pt x="474" y="32"/>
                  </a:cubicBezTo>
                  <a:cubicBezTo>
                    <a:pt x="476" y="32"/>
                    <a:pt x="476" y="32"/>
                    <a:pt x="476" y="32"/>
                  </a:cubicBezTo>
                  <a:cubicBezTo>
                    <a:pt x="476" y="35"/>
                    <a:pt x="479" y="37"/>
                    <a:pt x="482" y="37"/>
                  </a:cubicBezTo>
                  <a:cubicBezTo>
                    <a:pt x="484" y="36"/>
                    <a:pt x="487" y="34"/>
                    <a:pt x="486" y="31"/>
                  </a:cubicBezTo>
                  <a:cubicBezTo>
                    <a:pt x="486" y="31"/>
                    <a:pt x="486" y="31"/>
                    <a:pt x="486" y="31"/>
                  </a:cubicBezTo>
                  <a:cubicBezTo>
                    <a:pt x="488" y="31"/>
                    <a:pt x="488" y="31"/>
                    <a:pt x="488" y="31"/>
                  </a:cubicBezTo>
                  <a:cubicBezTo>
                    <a:pt x="489" y="33"/>
                    <a:pt x="491" y="35"/>
                    <a:pt x="494" y="35"/>
                  </a:cubicBezTo>
                  <a:cubicBezTo>
                    <a:pt x="496" y="35"/>
                    <a:pt x="499" y="32"/>
                    <a:pt x="498" y="30"/>
                  </a:cubicBezTo>
                  <a:cubicBezTo>
                    <a:pt x="501" y="29"/>
                    <a:pt x="501" y="29"/>
                    <a:pt x="501" y="29"/>
                  </a:cubicBezTo>
                  <a:cubicBezTo>
                    <a:pt x="501" y="32"/>
                    <a:pt x="503" y="34"/>
                    <a:pt x="506" y="34"/>
                  </a:cubicBezTo>
                  <a:cubicBezTo>
                    <a:pt x="509" y="34"/>
                    <a:pt x="511" y="31"/>
                    <a:pt x="511" y="28"/>
                  </a:cubicBezTo>
                  <a:cubicBezTo>
                    <a:pt x="511" y="28"/>
                    <a:pt x="511" y="28"/>
                    <a:pt x="511" y="28"/>
                  </a:cubicBezTo>
                  <a:cubicBezTo>
                    <a:pt x="513" y="28"/>
                    <a:pt x="513" y="28"/>
                    <a:pt x="513" y="28"/>
                  </a:cubicBezTo>
                  <a:cubicBezTo>
                    <a:pt x="514" y="31"/>
                    <a:pt x="516" y="33"/>
                    <a:pt x="519" y="33"/>
                  </a:cubicBezTo>
                  <a:cubicBezTo>
                    <a:pt x="522" y="33"/>
                    <a:pt x="524" y="30"/>
                    <a:pt x="524" y="27"/>
                  </a:cubicBezTo>
                  <a:cubicBezTo>
                    <a:pt x="524" y="27"/>
                    <a:pt x="524" y="27"/>
                    <a:pt x="524" y="27"/>
                  </a:cubicBezTo>
                  <a:cubicBezTo>
                    <a:pt x="525" y="27"/>
                    <a:pt x="525" y="27"/>
                    <a:pt x="525" y="27"/>
                  </a:cubicBezTo>
                  <a:cubicBezTo>
                    <a:pt x="525" y="27"/>
                    <a:pt x="525" y="27"/>
                    <a:pt x="525" y="27"/>
                  </a:cubicBezTo>
                  <a:cubicBezTo>
                    <a:pt x="526" y="30"/>
                    <a:pt x="528" y="32"/>
                    <a:pt x="531" y="32"/>
                  </a:cubicBezTo>
                  <a:cubicBezTo>
                    <a:pt x="534" y="32"/>
                    <a:pt x="536" y="29"/>
                    <a:pt x="536" y="26"/>
                  </a:cubicBezTo>
                  <a:cubicBezTo>
                    <a:pt x="536" y="26"/>
                    <a:pt x="536" y="26"/>
                    <a:pt x="536" y="26"/>
                  </a:cubicBezTo>
                  <a:cubicBezTo>
                    <a:pt x="537" y="25"/>
                    <a:pt x="537" y="25"/>
                    <a:pt x="537" y="25"/>
                  </a:cubicBezTo>
                  <a:cubicBezTo>
                    <a:pt x="538" y="28"/>
                    <a:pt x="540" y="30"/>
                    <a:pt x="543" y="30"/>
                  </a:cubicBezTo>
                  <a:cubicBezTo>
                    <a:pt x="546" y="30"/>
                    <a:pt x="548" y="27"/>
                    <a:pt x="548" y="24"/>
                  </a:cubicBezTo>
                  <a:cubicBezTo>
                    <a:pt x="548" y="24"/>
                    <a:pt x="548" y="24"/>
                    <a:pt x="548" y="24"/>
                  </a:cubicBezTo>
                  <a:cubicBezTo>
                    <a:pt x="549" y="24"/>
                    <a:pt x="549" y="24"/>
                    <a:pt x="549" y="24"/>
                  </a:cubicBezTo>
                  <a:cubicBezTo>
                    <a:pt x="550" y="27"/>
                    <a:pt x="552" y="29"/>
                    <a:pt x="555" y="28"/>
                  </a:cubicBezTo>
                  <a:cubicBezTo>
                    <a:pt x="558" y="28"/>
                    <a:pt x="560" y="26"/>
                    <a:pt x="560" y="23"/>
                  </a:cubicBezTo>
                  <a:cubicBezTo>
                    <a:pt x="562" y="23"/>
                    <a:pt x="562" y="23"/>
                    <a:pt x="562" y="23"/>
                  </a:cubicBezTo>
                  <a:cubicBezTo>
                    <a:pt x="562" y="25"/>
                    <a:pt x="564" y="27"/>
                    <a:pt x="567" y="27"/>
                  </a:cubicBezTo>
                  <a:cubicBezTo>
                    <a:pt x="570" y="26"/>
                    <a:pt x="572" y="24"/>
                    <a:pt x="572" y="22"/>
                  </a:cubicBezTo>
                  <a:cubicBezTo>
                    <a:pt x="574" y="21"/>
                    <a:pt x="574" y="21"/>
                    <a:pt x="574" y="21"/>
                  </a:cubicBezTo>
                  <a:cubicBezTo>
                    <a:pt x="575" y="24"/>
                    <a:pt x="577" y="26"/>
                    <a:pt x="580" y="25"/>
                  </a:cubicBezTo>
                  <a:cubicBezTo>
                    <a:pt x="582" y="25"/>
                    <a:pt x="584" y="23"/>
                    <a:pt x="584" y="20"/>
                  </a:cubicBezTo>
                  <a:cubicBezTo>
                    <a:pt x="587" y="20"/>
                    <a:pt x="587" y="20"/>
                    <a:pt x="587" y="20"/>
                  </a:cubicBezTo>
                  <a:cubicBezTo>
                    <a:pt x="587" y="23"/>
                    <a:pt x="589" y="25"/>
                    <a:pt x="592" y="25"/>
                  </a:cubicBezTo>
                  <a:cubicBezTo>
                    <a:pt x="595" y="25"/>
                    <a:pt x="597" y="22"/>
                    <a:pt x="597" y="19"/>
                  </a:cubicBezTo>
                  <a:cubicBezTo>
                    <a:pt x="597" y="19"/>
                    <a:pt x="597" y="19"/>
                    <a:pt x="597" y="19"/>
                  </a:cubicBezTo>
                  <a:cubicBezTo>
                    <a:pt x="599" y="19"/>
                    <a:pt x="599" y="19"/>
                    <a:pt x="599" y="19"/>
                  </a:cubicBezTo>
                  <a:cubicBezTo>
                    <a:pt x="599" y="19"/>
                    <a:pt x="599" y="19"/>
                    <a:pt x="599" y="19"/>
                  </a:cubicBezTo>
                  <a:cubicBezTo>
                    <a:pt x="599" y="22"/>
                    <a:pt x="601" y="24"/>
                    <a:pt x="604" y="24"/>
                  </a:cubicBezTo>
                  <a:cubicBezTo>
                    <a:pt x="607" y="24"/>
                    <a:pt x="609" y="21"/>
                    <a:pt x="609" y="18"/>
                  </a:cubicBezTo>
                  <a:cubicBezTo>
                    <a:pt x="609" y="18"/>
                    <a:pt x="609" y="18"/>
                    <a:pt x="609" y="18"/>
                  </a:cubicBezTo>
                  <a:cubicBezTo>
                    <a:pt x="611" y="17"/>
                    <a:pt x="611" y="17"/>
                    <a:pt x="611" y="17"/>
                  </a:cubicBezTo>
                  <a:cubicBezTo>
                    <a:pt x="611" y="20"/>
                    <a:pt x="613" y="22"/>
                    <a:pt x="616" y="22"/>
                  </a:cubicBezTo>
                  <a:cubicBezTo>
                    <a:pt x="619" y="22"/>
                    <a:pt x="621" y="19"/>
                    <a:pt x="621" y="17"/>
                  </a:cubicBezTo>
                  <a:cubicBezTo>
                    <a:pt x="621" y="16"/>
                    <a:pt x="621" y="16"/>
                    <a:pt x="621" y="16"/>
                  </a:cubicBezTo>
                  <a:cubicBezTo>
                    <a:pt x="623" y="16"/>
                    <a:pt x="623" y="16"/>
                    <a:pt x="623" y="16"/>
                  </a:cubicBezTo>
                  <a:cubicBezTo>
                    <a:pt x="623" y="19"/>
                    <a:pt x="625" y="21"/>
                    <a:pt x="628" y="21"/>
                  </a:cubicBezTo>
                  <a:cubicBezTo>
                    <a:pt x="631" y="20"/>
                    <a:pt x="633" y="18"/>
                    <a:pt x="633" y="15"/>
                  </a:cubicBezTo>
                  <a:cubicBezTo>
                    <a:pt x="633" y="15"/>
                    <a:pt x="633" y="15"/>
                    <a:pt x="633" y="15"/>
                  </a:cubicBezTo>
                  <a:cubicBezTo>
                    <a:pt x="635" y="15"/>
                    <a:pt x="635" y="15"/>
                    <a:pt x="635" y="15"/>
                  </a:cubicBezTo>
                  <a:cubicBezTo>
                    <a:pt x="635" y="17"/>
                    <a:pt x="638" y="19"/>
                    <a:pt x="640" y="19"/>
                  </a:cubicBezTo>
                  <a:cubicBezTo>
                    <a:pt x="643" y="19"/>
                    <a:pt x="645" y="16"/>
                    <a:pt x="645" y="14"/>
                  </a:cubicBezTo>
                  <a:cubicBezTo>
                    <a:pt x="647" y="13"/>
                    <a:pt x="647" y="13"/>
                    <a:pt x="647" y="13"/>
                  </a:cubicBezTo>
                  <a:cubicBezTo>
                    <a:pt x="648" y="16"/>
                    <a:pt x="650" y="18"/>
                    <a:pt x="653" y="18"/>
                  </a:cubicBezTo>
                  <a:cubicBezTo>
                    <a:pt x="656" y="18"/>
                    <a:pt x="658" y="15"/>
                    <a:pt x="658" y="12"/>
                  </a:cubicBezTo>
                  <a:cubicBezTo>
                    <a:pt x="658" y="12"/>
                    <a:pt x="658" y="12"/>
                    <a:pt x="658" y="12"/>
                  </a:cubicBezTo>
                  <a:cubicBezTo>
                    <a:pt x="660" y="12"/>
                    <a:pt x="660" y="12"/>
                    <a:pt x="660" y="12"/>
                  </a:cubicBezTo>
                  <a:cubicBezTo>
                    <a:pt x="660" y="12"/>
                    <a:pt x="660" y="12"/>
                    <a:pt x="660" y="12"/>
                  </a:cubicBezTo>
                  <a:cubicBezTo>
                    <a:pt x="660" y="15"/>
                    <a:pt x="662" y="17"/>
                    <a:pt x="665" y="17"/>
                  </a:cubicBezTo>
                  <a:cubicBezTo>
                    <a:pt x="668" y="17"/>
                    <a:pt x="670" y="14"/>
                    <a:pt x="670" y="12"/>
                  </a:cubicBezTo>
                  <a:cubicBezTo>
                    <a:pt x="670" y="11"/>
                    <a:pt x="670" y="11"/>
                    <a:pt x="670" y="11"/>
                  </a:cubicBezTo>
                  <a:cubicBezTo>
                    <a:pt x="672" y="11"/>
                    <a:pt x="672" y="11"/>
                    <a:pt x="672" y="11"/>
                  </a:cubicBezTo>
                  <a:cubicBezTo>
                    <a:pt x="672" y="11"/>
                    <a:pt x="672" y="11"/>
                    <a:pt x="672" y="11"/>
                  </a:cubicBezTo>
                  <a:cubicBezTo>
                    <a:pt x="672" y="14"/>
                    <a:pt x="674" y="16"/>
                    <a:pt x="677" y="16"/>
                  </a:cubicBezTo>
                  <a:cubicBezTo>
                    <a:pt x="680" y="16"/>
                    <a:pt x="682" y="13"/>
                    <a:pt x="682" y="11"/>
                  </a:cubicBezTo>
                  <a:cubicBezTo>
                    <a:pt x="682" y="10"/>
                    <a:pt x="682" y="10"/>
                    <a:pt x="682" y="10"/>
                  </a:cubicBezTo>
                  <a:cubicBezTo>
                    <a:pt x="684" y="9"/>
                    <a:pt x="684" y="9"/>
                    <a:pt x="684" y="9"/>
                  </a:cubicBezTo>
                  <a:cubicBezTo>
                    <a:pt x="684" y="12"/>
                    <a:pt x="686" y="14"/>
                    <a:pt x="689" y="14"/>
                  </a:cubicBezTo>
                  <a:cubicBezTo>
                    <a:pt x="692" y="14"/>
                    <a:pt x="694" y="12"/>
                    <a:pt x="694" y="9"/>
                  </a:cubicBezTo>
                  <a:cubicBezTo>
                    <a:pt x="694" y="9"/>
                    <a:pt x="694" y="8"/>
                    <a:pt x="694" y="8"/>
                  </a:cubicBezTo>
                  <a:cubicBezTo>
                    <a:pt x="696" y="8"/>
                    <a:pt x="696" y="8"/>
                    <a:pt x="696" y="8"/>
                  </a:cubicBezTo>
                  <a:cubicBezTo>
                    <a:pt x="696" y="8"/>
                    <a:pt x="696" y="8"/>
                    <a:pt x="696" y="8"/>
                  </a:cubicBezTo>
                  <a:cubicBezTo>
                    <a:pt x="696" y="11"/>
                    <a:pt x="699" y="13"/>
                    <a:pt x="702" y="13"/>
                  </a:cubicBezTo>
                  <a:cubicBezTo>
                    <a:pt x="704" y="13"/>
                    <a:pt x="707" y="10"/>
                    <a:pt x="706" y="7"/>
                  </a:cubicBezTo>
                  <a:cubicBezTo>
                    <a:pt x="706" y="7"/>
                    <a:pt x="706" y="7"/>
                    <a:pt x="706" y="7"/>
                  </a:cubicBezTo>
                  <a:cubicBezTo>
                    <a:pt x="708" y="7"/>
                    <a:pt x="708" y="7"/>
                    <a:pt x="708" y="7"/>
                  </a:cubicBezTo>
                  <a:cubicBezTo>
                    <a:pt x="708" y="9"/>
                    <a:pt x="711" y="11"/>
                    <a:pt x="714" y="11"/>
                  </a:cubicBezTo>
                  <a:cubicBezTo>
                    <a:pt x="716" y="11"/>
                    <a:pt x="719" y="9"/>
                    <a:pt x="718" y="6"/>
                  </a:cubicBezTo>
                  <a:cubicBezTo>
                    <a:pt x="718" y="6"/>
                    <a:pt x="718" y="6"/>
                    <a:pt x="718" y="6"/>
                  </a:cubicBezTo>
                  <a:cubicBezTo>
                    <a:pt x="721" y="5"/>
                    <a:pt x="721" y="5"/>
                    <a:pt x="721" y="5"/>
                  </a:cubicBezTo>
                  <a:cubicBezTo>
                    <a:pt x="721" y="5"/>
                    <a:pt x="721" y="5"/>
                    <a:pt x="721" y="5"/>
                  </a:cubicBezTo>
                  <a:cubicBezTo>
                    <a:pt x="721" y="8"/>
                    <a:pt x="723" y="10"/>
                    <a:pt x="726" y="10"/>
                  </a:cubicBezTo>
                  <a:cubicBezTo>
                    <a:pt x="729" y="10"/>
                    <a:pt x="731" y="7"/>
                    <a:pt x="731" y="5"/>
                  </a:cubicBezTo>
                  <a:cubicBezTo>
                    <a:pt x="731" y="4"/>
                    <a:pt x="731" y="4"/>
                    <a:pt x="731" y="4"/>
                  </a:cubicBezTo>
                  <a:cubicBezTo>
                    <a:pt x="733" y="4"/>
                    <a:pt x="733" y="4"/>
                    <a:pt x="733" y="4"/>
                  </a:cubicBezTo>
                  <a:cubicBezTo>
                    <a:pt x="733" y="7"/>
                    <a:pt x="735" y="9"/>
                    <a:pt x="738" y="9"/>
                  </a:cubicBezTo>
                  <a:cubicBezTo>
                    <a:pt x="741" y="9"/>
                    <a:pt x="743" y="6"/>
                    <a:pt x="743" y="3"/>
                  </a:cubicBezTo>
                  <a:cubicBezTo>
                    <a:pt x="743" y="3"/>
                    <a:pt x="743" y="3"/>
                    <a:pt x="743" y="3"/>
                  </a:cubicBezTo>
                  <a:cubicBezTo>
                    <a:pt x="745" y="3"/>
                    <a:pt x="745" y="3"/>
                    <a:pt x="745" y="3"/>
                  </a:cubicBezTo>
                  <a:cubicBezTo>
                    <a:pt x="745" y="6"/>
                    <a:pt x="747" y="8"/>
                    <a:pt x="750" y="8"/>
                  </a:cubicBezTo>
                  <a:cubicBezTo>
                    <a:pt x="753" y="7"/>
                    <a:pt x="755" y="5"/>
                    <a:pt x="755" y="2"/>
                  </a:cubicBezTo>
                  <a:cubicBezTo>
                    <a:pt x="755" y="2"/>
                    <a:pt x="755" y="2"/>
                    <a:pt x="755" y="2"/>
                  </a:cubicBezTo>
                  <a:cubicBezTo>
                    <a:pt x="757" y="1"/>
                    <a:pt x="757" y="1"/>
                    <a:pt x="757" y="1"/>
                  </a:cubicBezTo>
                  <a:cubicBezTo>
                    <a:pt x="757" y="4"/>
                    <a:pt x="760" y="6"/>
                    <a:pt x="762" y="6"/>
                  </a:cubicBezTo>
                  <a:cubicBezTo>
                    <a:pt x="765" y="6"/>
                    <a:pt x="767" y="3"/>
                    <a:pt x="767" y="0"/>
                  </a:cubicBezTo>
                  <a:cubicBezTo>
                    <a:pt x="767" y="0"/>
                    <a:pt x="767" y="0"/>
                    <a:pt x="767" y="0"/>
                  </a:cubicBezTo>
                  <a:cubicBezTo>
                    <a:pt x="768" y="0"/>
                    <a:pt x="768" y="0"/>
                    <a:pt x="768" y="0"/>
                  </a:cubicBezTo>
                  <a:cubicBezTo>
                    <a:pt x="769" y="136"/>
                    <a:pt x="769" y="136"/>
                    <a:pt x="769" y="136"/>
                  </a:cubicBezTo>
                  <a:lnTo>
                    <a:pt x="31" y="141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12"/>
            <p:cNvSpPr/>
            <p:nvPr/>
          </p:nvSpPr>
          <p:spPr bwMode="auto">
            <a:xfrm>
              <a:off x="10382251" y="5726113"/>
              <a:ext cx="835025" cy="547688"/>
            </a:xfrm>
            <a:custGeom>
              <a:avLst/>
              <a:gdLst>
                <a:gd name="T0" fmla="*/ 76 w 222"/>
                <a:gd name="T1" fmla="*/ 0 h 146"/>
                <a:gd name="T2" fmla="*/ 210 w 222"/>
                <a:gd name="T3" fmla="*/ 0 h 146"/>
                <a:gd name="T4" fmla="*/ 207 w 222"/>
                <a:gd name="T5" fmla="*/ 18 h 146"/>
                <a:gd name="T6" fmla="*/ 207 w 222"/>
                <a:gd name="T7" fmla="*/ 127 h 146"/>
                <a:gd name="T8" fmla="*/ 211 w 222"/>
                <a:gd name="T9" fmla="*/ 145 h 146"/>
                <a:gd name="T10" fmla="*/ 41 w 222"/>
                <a:gd name="T11" fmla="*/ 146 h 146"/>
                <a:gd name="T12" fmla="*/ 8 w 222"/>
                <a:gd name="T13" fmla="*/ 61 h 146"/>
                <a:gd name="T14" fmla="*/ 76 w 222"/>
                <a:gd name="T1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146">
                  <a:moveTo>
                    <a:pt x="76" y="0"/>
                  </a:moveTo>
                  <a:cubicBezTo>
                    <a:pt x="76" y="0"/>
                    <a:pt x="198" y="0"/>
                    <a:pt x="210" y="0"/>
                  </a:cubicBezTo>
                  <a:cubicBezTo>
                    <a:pt x="222" y="0"/>
                    <a:pt x="214" y="5"/>
                    <a:pt x="207" y="18"/>
                  </a:cubicBezTo>
                  <a:cubicBezTo>
                    <a:pt x="199" y="30"/>
                    <a:pt x="201" y="115"/>
                    <a:pt x="207" y="127"/>
                  </a:cubicBezTo>
                  <a:cubicBezTo>
                    <a:pt x="213" y="139"/>
                    <a:pt x="221" y="145"/>
                    <a:pt x="211" y="145"/>
                  </a:cubicBezTo>
                  <a:cubicBezTo>
                    <a:pt x="201" y="145"/>
                    <a:pt x="75" y="146"/>
                    <a:pt x="41" y="146"/>
                  </a:cubicBezTo>
                  <a:cubicBezTo>
                    <a:pt x="32" y="117"/>
                    <a:pt x="0" y="95"/>
                    <a:pt x="8" y="61"/>
                  </a:cubicBezTo>
                  <a:cubicBezTo>
                    <a:pt x="16" y="27"/>
                    <a:pt x="76" y="0"/>
                    <a:pt x="76" y="0"/>
                  </a:cubicBezTo>
                  <a:close/>
                </a:path>
              </a:pathLst>
            </a:custGeom>
            <a:solidFill>
              <a:srgbClr val="40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13"/>
            <p:cNvSpPr/>
            <p:nvPr/>
          </p:nvSpPr>
          <p:spPr bwMode="auto">
            <a:xfrm>
              <a:off x="10706101" y="5767388"/>
              <a:ext cx="477838" cy="473075"/>
            </a:xfrm>
            <a:custGeom>
              <a:avLst/>
              <a:gdLst>
                <a:gd name="T0" fmla="*/ 1 w 127"/>
                <a:gd name="T1" fmla="*/ 126 h 126"/>
                <a:gd name="T2" fmla="*/ 127 w 127"/>
                <a:gd name="T3" fmla="*/ 126 h 126"/>
                <a:gd name="T4" fmla="*/ 124 w 127"/>
                <a:gd name="T5" fmla="*/ 116 h 126"/>
                <a:gd name="T6" fmla="*/ 118 w 127"/>
                <a:gd name="T7" fmla="*/ 99 h 126"/>
                <a:gd name="T8" fmla="*/ 119 w 127"/>
                <a:gd name="T9" fmla="*/ 76 h 126"/>
                <a:gd name="T10" fmla="*/ 116 w 127"/>
                <a:gd name="T11" fmla="*/ 54 h 126"/>
                <a:gd name="T12" fmla="*/ 118 w 127"/>
                <a:gd name="T13" fmla="*/ 33 h 126"/>
                <a:gd name="T14" fmla="*/ 118 w 127"/>
                <a:gd name="T15" fmla="*/ 20 h 126"/>
                <a:gd name="T16" fmla="*/ 125 w 127"/>
                <a:gd name="T17" fmla="*/ 0 h 126"/>
                <a:gd name="T18" fmla="*/ 0 w 127"/>
                <a:gd name="T19" fmla="*/ 0 h 126"/>
                <a:gd name="T20" fmla="*/ 17 w 127"/>
                <a:gd name="T21" fmla="*/ 13 h 126"/>
                <a:gd name="T22" fmla="*/ 36 w 127"/>
                <a:gd name="T23" fmla="*/ 13 h 126"/>
                <a:gd name="T24" fmla="*/ 37 w 127"/>
                <a:gd name="T25" fmla="*/ 112 h 126"/>
                <a:gd name="T26" fmla="*/ 17 w 127"/>
                <a:gd name="T27" fmla="*/ 113 h 126"/>
                <a:gd name="T28" fmla="*/ 1 w 127"/>
                <a:gd name="T29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7" h="126">
                  <a:moveTo>
                    <a:pt x="1" y="126"/>
                  </a:moveTo>
                  <a:cubicBezTo>
                    <a:pt x="127" y="126"/>
                    <a:pt x="127" y="126"/>
                    <a:pt x="127" y="126"/>
                  </a:cubicBezTo>
                  <a:cubicBezTo>
                    <a:pt x="125" y="123"/>
                    <a:pt x="126" y="120"/>
                    <a:pt x="124" y="116"/>
                  </a:cubicBezTo>
                  <a:cubicBezTo>
                    <a:pt x="123" y="112"/>
                    <a:pt x="119" y="113"/>
                    <a:pt x="118" y="99"/>
                  </a:cubicBezTo>
                  <a:cubicBezTo>
                    <a:pt x="116" y="79"/>
                    <a:pt x="119" y="81"/>
                    <a:pt x="119" y="76"/>
                  </a:cubicBezTo>
                  <a:cubicBezTo>
                    <a:pt x="119" y="70"/>
                    <a:pt x="116" y="68"/>
                    <a:pt x="116" y="54"/>
                  </a:cubicBezTo>
                  <a:cubicBezTo>
                    <a:pt x="116" y="40"/>
                    <a:pt x="119" y="37"/>
                    <a:pt x="118" y="33"/>
                  </a:cubicBezTo>
                  <a:cubicBezTo>
                    <a:pt x="118" y="29"/>
                    <a:pt x="117" y="23"/>
                    <a:pt x="118" y="20"/>
                  </a:cubicBezTo>
                  <a:cubicBezTo>
                    <a:pt x="118" y="16"/>
                    <a:pt x="120" y="5"/>
                    <a:pt x="1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13"/>
                    <a:pt x="17" y="13"/>
                  </a:cubicBezTo>
                  <a:cubicBezTo>
                    <a:pt x="30" y="13"/>
                    <a:pt x="36" y="13"/>
                    <a:pt x="36" y="13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7" y="112"/>
                    <a:pt x="34" y="113"/>
                    <a:pt x="17" y="113"/>
                  </a:cubicBezTo>
                  <a:cubicBezTo>
                    <a:pt x="1" y="113"/>
                    <a:pt x="1" y="126"/>
                    <a:pt x="1" y="126"/>
                  </a:cubicBezTo>
                  <a:close/>
                </a:path>
              </a:pathLst>
            </a:custGeom>
            <a:solidFill>
              <a:srgbClr val="003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14"/>
            <p:cNvSpPr/>
            <p:nvPr/>
          </p:nvSpPr>
          <p:spPr bwMode="auto">
            <a:xfrm>
              <a:off x="10810876" y="5792788"/>
              <a:ext cx="236538" cy="417513"/>
            </a:xfrm>
            <a:custGeom>
              <a:avLst/>
              <a:gdLst>
                <a:gd name="T0" fmla="*/ 10 w 63"/>
                <a:gd name="T1" fmla="*/ 0 h 111"/>
                <a:gd name="T2" fmla="*/ 47 w 63"/>
                <a:gd name="T3" fmla="*/ 0 h 111"/>
                <a:gd name="T4" fmla="*/ 58 w 63"/>
                <a:gd name="T5" fmla="*/ 12 h 111"/>
                <a:gd name="T6" fmla="*/ 58 w 63"/>
                <a:gd name="T7" fmla="*/ 100 h 111"/>
                <a:gd name="T8" fmla="*/ 46 w 63"/>
                <a:gd name="T9" fmla="*/ 111 h 111"/>
                <a:gd name="T10" fmla="*/ 12 w 63"/>
                <a:gd name="T11" fmla="*/ 111 h 111"/>
                <a:gd name="T12" fmla="*/ 0 w 63"/>
                <a:gd name="T13" fmla="*/ 101 h 111"/>
                <a:gd name="T14" fmla="*/ 0 w 63"/>
                <a:gd name="T15" fmla="*/ 8 h 111"/>
                <a:gd name="T16" fmla="*/ 10 w 63"/>
                <a:gd name="T1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11">
                  <a:moveTo>
                    <a:pt x="10" y="0"/>
                  </a:moveTo>
                  <a:cubicBezTo>
                    <a:pt x="16" y="0"/>
                    <a:pt x="40" y="0"/>
                    <a:pt x="47" y="0"/>
                  </a:cubicBezTo>
                  <a:cubicBezTo>
                    <a:pt x="53" y="0"/>
                    <a:pt x="63" y="4"/>
                    <a:pt x="58" y="12"/>
                  </a:cubicBezTo>
                  <a:cubicBezTo>
                    <a:pt x="52" y="21"/>
                    <a:pt x="55" y="93"/>
                    <a:pt x="58" y="100"/>
                  </a:cubicBezTo>
                  <a:cubicBezTo>
                    <a:pt x="61" y="106"/>
                    <a:pt x="54" y="111"/>
                    <a:pt x="46" y="111"/>
                  </a:cubicBezTo>
                  <a:cubicBezTo>
                    <a:pt x="38" y="111"/>
                    <a:pt x="21" y="111"/>
                    <a:pt x="12" y="111"/>
                  </a:cubicBezTo>
                  <a:cubicBezTo>
                    <a:pt x="2" y="111"/>
                    <a:pt x="0" y="108"/>
                    <a:pt x="0" y="101"/>
                  </a:cubicBezTo>
                  <a:cubicBezTo>
                    <a:pt x="0" y="94"/>
                    <a:pt x="0" y="13"/>
                    <a:pt x="0" y="8"/>
                  </a:cubicBezTo>
                  <a:cubicBezTo>
                    <a:pt x="0" y="3"/>
                    <a:pt x="3" y="0"/>
                    <a:pt x="10" y="0"/>
                  </a:cubicBezTo>
                  <a:close/>
                </a:path>
              </a:pathLst>
            </a:custGeom>
            <a:solidFill>
              <a:srgbClr val="5BA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15"/>
            <p:cNvSpPr/>
            <p:nvPr/>
          </p:nvSpPr>
          <p:spPr bwMode="auto">
            <a:xfrm>
              <a:off x="10648951" y="6119813"/>
              <a:ext cx="23813" cy="49213"/>
            </a:xfrm>
            <a:custGeom>
              <a:avLst/>
              <a:gdLst>
                <a:gd name="T0" fmla="*/ 0 w 6"/>
                <a:gd name="T1" fmla="*/ 13 h 13"/>
                <a:gd name="T2" fmla="*/ 6 w 6"/>
                <a:gd name="T3" fmla="*/ 7 h 13"/>
                <a:gd name="T4" fmla="*/ 0 w 6"/>
                <a:gd name="T5" fmla="*/ 0 h 13"/>
                <a:gd name="T6" fmla="*/ 0 w 6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cubicBezTo>
                    <a:pt x="3" y="12"/>
                    <a:pt x="6" y="10"/>
                    <a:pt x="6" y="7"/>
                  </a:cubicBezTo>
                  <a:cubicBezTo>
                    <a:pt x="6" y="3"/>
                    <a:pt x="3" y="1"/>
                    <a:pt x="0" y="0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16"/>
            <p:cNvSpPr/>
            <p:nvPr/>
          </p:nvSpPr>
          <p:spPr bwMode="auto">
            <a:xfrm>
              <a:off x="10623551" y="6119813"/>
              <a:ext cx="19050" cy="49213"/>
            </a:xfrm>
            <a:custGeom>
              <a:avLst/>
              <a:gdLst>
                <a:gd name="T0" fmla="*/ 5 w 5"/>
                <a:gd name="T1" fmla="*/ 13 h 13"/>
                <a:gd name="T2" fmla="*/ 5 w 5"/>
                <a:gd name="T3" fmla="*/ 0 h 13"/>
                <a:gd name="T4" fmla="*/ 0 w 5"/>
                <a:gd name="T5" fmla="*/ 7 h 13"/>
                <a:gd name="T6" fmla="*/ 5 w 5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3">
                  <a:moveTo>
                    <a:pt x="5" y="13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4"/>
                    <a:pt x="0" y="7"/>
                  </a:cubicBezTo>
                  <a:cubicBezTo>
                    <a:pt x="0" y="10"/>
                    <a:pt x="2" y="12"/>
                    <a:pt x="5" y="13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7"/>
            <p:cNvSpPr/>
            <p:nvPr/>
          </p:nvSpPr>
          <p:spPr bwMode="auto">
            <a:xfrm>
              <a:off x="10623551" y="5868988"/>
              <a:ext cx="44450" cy="38100"/>
            </a:xfrm>
            <a:custGeom>
              <a:avLst/>
              <a:gdLst>
                <a:gd name="T0" fmla="*/ 0 w 12"/>
                <a:gd name="T1" fmla="*/ 8 h 10"/>
                <a:gd name="T2" fmla="*/ 8 w 12"/>
                <a:gd name="T3" fmla="*/ 8 h 10"/>
                <a:gd name="T4" fmla="*/ 10 w 12"/>
                <a:gd name="T5" fmla="*/ 0 h 10"/>
                <a:gd name="T6" fmla="*/ 0 w 12"/>
                <a:gd name="T7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0">
                  <a:moveTo>
                    <a:pt x="0" y="8"/>
                  </a:moveTo>
                  <a:cubicBezTo>
                    <a:pt x="2" y="10"/>
                    <a:pt x="6" y="10"/>
                    <a:pt x="8" y="8"/>
                  </a:cubicBezTo>
                  <a:cubicBezTo>
                    <a:pt x="11" y="7"/>
                    <a:pt x="12" y="3"/>
                    <a:pt x="1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8"/>
            <p:cNvSpPr/>
            <p:nvPr/>
          </p:nvSpPr>
          <p:spPr bwMode="auto">
            <a:xfrm>
              <a:off x="10615614" y="5853113"/>
              <a:ext cx="41275" cy="38100"/>
            </a:xfrm>
            <a:custGeom>
              <a:avLst/>
              <a:gdLst>
                <a:gd name="T0" fmla="*/ 1 w 11"/>
                <a:gd name="T1" fmla="*/ 10 h 10"/>
                <a:gd name="T2" fmla="*/ 11 w 11"/>
                <a:gd name="T3" fmla="*/ 3 h 10"/>
                <a:gd name="T4" fmla="*/ 3 w 11"/>
                <a:gd name="T5" fmla="*/ 2 h 10"/>
                <a:gd name="T6" fmla="*/ 1 w 11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1" y="10"/>
                  </a:moveTo>
                  <a:cubicBezTo>
                    <a:pt x="11" y="3"/>
                    <a:pt x="11" y="3"/>
                    <a:pt x="11" y="3"/>
                  </a:cubicBezTo>
                  <a:cubicBezTo>
                    <a:pt x="9" y="1"/>
                    <a:pt x="5" y="0"/>
                    <a:pt x="3" y="2"/>
                  </a:cubicBezTo>
                  <a:cubicBezTo>
                    <a:pt x="0" y="4"/>
                    <a:pt x="0" y="7"/>
                    <a:pt x="1" y="10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19"/>
            <p:cNvSpPr/>
            <p:nvPr/>
          </p:nvSpPr>
          <p:spPr bwMode="auto">
            <a:xfrm>
              <a:off x="5718176" y="3497263"/>
              <a:ext cx="638175" cy="579438"/>
            </a:xfrm>
            <a:custGeom>
              <a:avLst/>
              <a:gdLst>
                <a:gd name="T0" fmla="*/ 92 w 402"/>
                <a:gd name="T1" fmla="*/ 0 h 365"/>
                <a:gd name="T2" fmla="*/ 92 w 402"/>
                <a:gd name="T3" fmla="*/ 5 h 365"/>
                <a:gd name="T4" fmla="*/ 85 w 402"/>
                <a:gd name="T5" fmla="*/ 7 h 365"/>
                <a:gd name="T6" fmla="*/ 90 w 402"/>
                <a:gd name="T7" fmla="*/ 14 h 365"/>
                <a:gd name="T8" fmla="*/ 83 w 402"/>
                <a:gd name="T9" fmla="*/ 19 h 365"/>
                <a:gd name="T10" fmla="*/ 85 w 402"/>
                <a:gd name="T11" fmla="*/ 26 h 365"/>
                <a:gd name="T12" fmla="*/ 78 w 402"/>
                <a:gd name="T13" fmla="*/ 29 h 365"/>
                <a:gd name="T14" fmla="*/ 80 w 402"/>
                <a:gd name="T15" fmla="*/ 36 h 365"/>
                <a:gd name="T16" fmla="*/ 73 w 402"/>
                <a:gd name="T17" fmla="*/ 38 h 365"/>
                <a:gd name="T18" fmla="*/ 78 w 402"/>
                <a:gd name="T19" fmla="*/ 45 h 365"/>
                <a:gd name="T20" fmla="*/ 71 w 402"/>
                <a:gd name="T21" fmla="*/ 47 h 365"/>
                <a:gd name="T22" fmla="*/ 73 w 402"/>
                <a:gd name="T23" fmla="*/ 55 h 365"/>
                <a:gd name="T24" fmla="*/ 66 w 402"/>
                <a:gd name="T25" fmla="*/ 59 h 365"/>
                <a:gd name="T26" fmla="*/ 69 w 402"/>
                <a:gd name="T27" fmla="*/ 66 h 365"/>
                <a:gd name="T28" fmla="*/ 61 w 402"/>
                <a:gd name="T29" fmla="*/ 69 h 365"/>
                <a:gd name="T30" fmla="*/ 66 w 402"/>
                <a:gd name="T31" fmla="*/ 76 h 365"/>
                <a:gd name="T32" fmla="*/ 59 w 402"/>
                <a:gd name="T33" fmla="*/ 78 h 365"/>
                <a:gd name="T34" fmla="*/ 61 w 402"/>
                <a:gd name="T35" fmla="*/ 85 h 365"/>
                <a:gd name="T36" fmla="*/ 54 w 402"/>
                <a:gd name="T37" fmla="*/ 90 h 365"/>
                <a:gd name="T38" fmla="*/ 57 w 402"/>
                <a:gd name="T39" fmla="*/ 95 h 365"/>
                <a:gd name="T40" fmla="*/ 50 w 402"/>
                <a:gd name="T41" fmla="*/ 100 h 365"/>
                <a:gd name="T42" fmla="*/ 50 w 402"/>
                <a:gd name="T43" fmla="*/ 100 h 365"/>
                <a:gd name="T44" fmla="*/ 54 w 402"/>
                <a:gd name="T45" fmla="*/ 107 h 365"/>
                <a:gd name="T46" fmla="*/ 47 w 402"/>
                <a:gd name="T47" fmla="*/ 109 h 365"/>
                <a:gd name="T48" fmla="*/ 50 w 402"/>
                <a:gd name="T49" fmla="*/ 116 h 365"/>
                <a:gd name="T50" fmla="*/ 43 w 402"/>
                <a:gd name="T51" fmla="*/ 119 h 365"/>
                <a:gd name="T52" fmla="*/ 45 w 402"/>
                <a:gd name="T53" fmla="*/ 126 h 365"/>
                <a:gd name="T54" fmla="*/ 38 w 402"/>
                <a:gd name="T55" fmla="*/ 130 h 365"/>
                <a:gd name="T56" fmla="*/ 43 w 402"/>
                <a:gd name="T57" fmla="*/ 137 h 365"/>
                <a:gd name="T58" fmla="*/ 35 w 402"/>
                <a:gd name="T59" fmla="*/ 140 h 365"/>
                <a:gd name="T60" fmla="*/ 38 w 402"/>
                <a:gd name="T61" fmla="*/ 147 h 365"/>
                <a:gd name="T62" fmla="*/ 31 w 402"/>
                <a:gd name="T63" fmla="*/ 149 h 365"/>
                <a:gd name="T64" fmla="*/ 33 w 402"/>
                <a:gd name="T65" fmla="*/ 156 h 365"/>
                <a:gd name="T66" fmla="*/ 26 w 402"/>
                <a:gd name="T67" fmla="*/ 161 h 365"/>
                <a:gd name="T68" fmla="*/ 31 w 402"/>
                <a:gd name="T69" fmla="*/ 168 h 365"/>
                <a:gd name="T70" fmla="*/ 24 w 402"/>
                <a:gd name="T71" fmla="*/ 171 h 365"/>
                <a:gd name="T72" fmla="*/ 26 w 402"/>
                <a:gd name="T73" fmla="*/ 178 h 365"/>
                <a:gd name="T74" fmla="*/ 19 w 402"/>
                <a:gd name="T75" fmla="*/ 180 h 365"/>
                <a:gd name="T76" fmla="*/ 21 w 402"/>
                <a:gd name="T77" fmla="*/ 187 h 365"/>
                <a:gd name="T78" fmla="*/ 14 w 402"/>
                <a:gd name="T79" fmla="*/ 190 h 365"/>
                <a:gd name="T80" fmla="*/ 19 w 402"/>
                <a:gd name="T81" fmla="*/ 197 h 365"/>
                <a:gd name="T82" fmla="*/ 12 w 402"/>
                <a:gd name="T83" fmla="*/ 201 h 365"/>
                <a:gd name="T84" fmla="*/ 12 w 402"/>
                <a:gd name="T85" fmla="*/ 201 h 365"/>
                <a:gd name="T86" fmla="*/ 14 w 402"/>
                <a:gd name="T87" fmla="*/ 208 h 365"/>
                <a:gd name="T88" fmla="*/ 7 w 402"/>
                <a:gd name="T89" fmla="*/ 211 h 365"/>
                <a:gd name="T90" fmla="*/ 9 w 402"/>
                <a:gd name="T91" fmla="*/ 218 h 365"/>
                <a:gd name="T92" fmla="*/ 2 w 402"/>
                <a:gd name="T93" fmla="*/ 220 h 365"/>
                <a:gd name="T94" fmla="*/ 7 w 402"/>
                <a:gd name="T95" fmla="*/ 227 h 365"/>
                <a:gd name="T96" fmla="*/ 0 w 402"/>
                <a:gd name="T97" fmla="*/ 230 h 365"/>
                <a:gd name="T98" fmla="*/ 301 w 402"/>
                <a:gd name="T99" fmla="*/ 365 h 365"/>
                <a:gd name="T100" fmla="*/ 402 w 402"/>
                <a:gd name="T101" fmla="*/ 107 h 365"/>
                <a:gd name="T102" fmla="*/ 92 w 402"/>
                <a:gd name="T103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" h="365">
                  <a:moveTo>
                    <a:pt x="92" y="0"/>
                  </a:moveTo>
                  <a:lnTo>
                    <a:pt x="92" y="5"/>
                  </a:lnTo>
                  <a:lnTo>
                    <a:pt x="85" y="7"/>
                  </a:lnTo>
                  <a:lnTo>
                    <a:pt x="90" y="14"/>
                  </a:lnTo>
                  <a:lnTo>
                    <a:pt x="83" y="19"/>
                  </a:lnTo>
                  <a:lnTo>
                    <a:pt x="85" y="26"/>
                  </a:lnTo>
                  <a:lnTo>
                    <a:pt x="78" y="29"/>
                  </a:lnTo>
                  <a:lnTo>
                    <a:pt x="80" y="36"/>
                  </a:lnTo>
                  <a:lnTo>
                    <a:pt x="73" y="38"/>
                  </a:lnTo>
                  <a:lnTo>
                    <a:pt x="78" y="45"/>
                  </a:lnTo>
                  <a:lnTo>
                    <a:pt x="71" y="47"/>
                  </a:lnTo>
                  <a:lnTo>
                    <a:pt x="73" y="55"/>
                  </a:lnTo>
                  <a:lnTo>
                    <a:pt x="66" y="59"/>
                  </a:lnTo>
                  <a:lnTo>
                    <a:pt x="69" y="66"/>
                  </a:lnTo>
                  <a:lnTo>
                    <a:pt x="61" y="69"/>
                  </a:lnTo>
                  <a:lnTo>
                    <a:pt x="66" y="76"/>
                  </a:lnTo>
                  <a:lnTo>
                    <a:pt x="59" y="78"/>
                  </a:lnTo>
                  <a:lnTo>
                    <a:pt x="61" y="85"/>
                  </a:lnTo>
                  <a:lnTo>
                    <a:pt x="54" y="90"/>
                  </a:lnTo>
                  <a:lnTo>
                    <a:pt x="57" y="95"/>
                  </a:lnTo>
                  <a:lnTo>
                    <a:pt x="50" y="100"/>
                  </a:lnTo>
                  <a:lnTo>
                    <a:pt x="50" y="100"/>
                  </a:lnTo>
                  <a:lnTo>
                    <a:pt x="54" y="107"/>
                  </a:lnTo>
                  <a:lnTo>
                    <a:pt x="47" y="109"/>
                  </a:lnTo>
                  <a:lnTo>
                    <a:pt x="50" y="116"/>
                  </a:lnTo>
                  <a:lnTo>
                    <a:pt x="43" y="119"/>
                  </a:lnTo>
                  <a:lnTo>
                    <a:pt x="45" y="126"/>
                  </a:lnTo>
                  <a:lnTo>
                    <a:pt x="38" y="130"/>
                  </a:lnTo>
                  <a:lnTo>
                    <a:pt x="43" y="137"/>
                  </a:lnTo>
                  <a:lnTo>
                    <a:pt x="35" y="140"/>
                  </a:lnTo>
                  <a:lnTo>
                    <a:pt x="38" y="147"/>
                  </a:lnTo>
                  <a:lnTo>
                    <a:pt x="31" y="149"/>
                  </a:lnTo>
                  <a:lnTo>
                    <a:pt x="33" y="156"/>
                  </a:lnTo>
                  <a:lnTo>
                    <a:pt x="26" y="161"/>
                  </a:lnTo>
                  <a:lnTo>
                    <a:pt x="31" y="168"/>
                  </a:lnTo>
                  <a:lnTo>
                    <a:pt x="24" y="171"/>
                  </a:lnTo>
                  <a:lnTo>
                    <a:pt x="26" y="178"/>
                  </a:lnTo>
                  <a:lnTo>
                    <a:pt x="19" y="180"/>
                  </a:lnTo>
                  <a:lnTo>
                    <a:pt x="21" y="187"/>
                  </a:lnTo>
                  <a:lnTo>
                    <a:pt x="14" y="190"/>
                  </a:lnTo>
                  <a:lnTo>
                    <a:pt x="19" y="197"/>
                  </a:lnTo>
                  <a:lnTo>
                    <a:pt x="12" y="201"/>
                  </a:lnTo>
                  <a:lnTo>
                    <a:pt x="12" y="201"/>
                  </a:lnTo>
                  <a:lnTo>
                    <a:pt x="14" y="208"/>
                  </a:lnTo>
                  <a:lnTo>
                    <a:pt x="7" y="211"/>
                  </a:lnTo>
                  <a:lnTo>
                    <a:pt x="9" y="218"/>
                  </a:lnTo>
                  <a:lnTo>
                    <a:pt x="2" y="220"/>
                  </a:lnTo>
                  <a:lnTo>
                    <a:pt x="7" y="227"/>
                  </a:lnTo>
                  <a:lnTo>
                    <a:pt x="0" y="230"/>
                  </a:lnTo>
                  <a:lnTo>
                    <a:pt x="301" y="365"/>
                  </a:lnTo>
                  <a:lnTo>
                    <a:pt x="402" y="10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DCE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20"/>
            <p:cNvSpPr/>
            <p:nvPr/>
          </p:nvSpPr>
          <p:spPr bwMode="auto">
            <a:xfrm>
              <a:off x="5718176" y="3557588"/>
              <a:ext cx="477838" cy="519113"/>
            </a:xfrm>
            <a:custGeom>
              <a:avLst/>
              <a:gdLst>
                <a:gd name="T0" fmla="*/ 73 w 301"/>
                <a:gd name="T1" fmla="*/ 0 h 327"/>
                <a:gd name="T2" fmla="*/ 78 w 301"/>
                <a:gd name="T3" fmla="*/ 7 h 327"/>
                <a:gd name="T4" fmla="*/ 71 w 301"/>
                <a:gd name="T5" fmla="*/ 9 h 327"/>
                <a:gd name="T6" fmla="*/ 73 w 301"/>
                <a:gd name="T7" fmla="*/ 17 h 327"/>
                <a:gd name="T8" fmla="*/ 66 w 301"/>
                <a:gd name="T9" fmla="*/ 21 h 327"/>
                <a:gd name="T10" fmla="*/ 69 w 301"/>
                <a:gd name="T11" fmla="*/ 28 h 327"/>
                <a:gd name="T12" fmla="*/ 61 w 301"/>
                <a:gd name="T13" fmla="*/ 31 h 327"/>
                <a:gd name="T14" fmla="*/ 66 w 301"/>
                <a:gd name="T15" fmla="*/ 38 h 327"/>
                <a:gd name="T16" fmla="*/ 59 w 301"/>
                <a:gd name="T17" fmla="*/ 40 h 327"/>
                <a:gd name="T18" fmla="*/ 61 w 301"/>
                <a:gd name="T19" fmla="*/ 47 h 327"/>
                <a:gd name="T20" fmla="*/ 54 w 301"/>
                <a:gd name="T21" fmla="*/ 52 h 327"/>
                <a:gd name="T22" fmla="*/ 57 w 301"/>
                <a:gd name="T23" fmla="*/ 57 h 327"/>
                <a:gd name="T24" fmla="*/ 50 w 301"/>
                <a:gd name="T25" fmla="*/ 62 h 327"/>
                <a:gd name="T26" fmla="*/ 50 w 301"/>
                <a:gd name="T27" fmla="*/ 62 h 327"/>
                <a:gd name="T28" fmla="*/ 54 w 301"/>
                <a:gd name="T29" fmla="*/ 69 h 327"/>
                <a:gd name="T30" fmla="*/ 47 w 301"/>
                <a:gd name="T31" fmla="*/ 71 h 327"/>
                <a:gd name="T32" fmla="*/ 50 w 301"/>
                <a:gd name="T33" fmla="*/ 78 h 327"/>
                <a:gd name="T34" fmla="*/ 43 w 301"/>
                <a:gd name="T35" fmla="*/ 81 h 327"/>
                <a:gd name="T36" fmla="*/ 45 w 301"/>
                <a:gd name="T37" fmla="*/ 88 h 327"/>
                <a:gd name="T38" fmla="*/ 38 w 301"/>
                <a:gd name="T39" fmla="*/ 92 h 327"/>
                <a:gd name="T40" fmla="*/ 43 w 301"/>
                <a:gd name="T41" fmla="*/ 99 h 327"/>
                <a:gd name="T42" fmla="*/ 35 w 301"/>
                <a:gd name="T43" fmla="*/ 102 h 327"/>
                <a:gd name="T44" fmla="*/ 38 w 301"/>
                <a:gd name="T45" fmla="*/ 109 h 327"/>
                <a:gd name="T46" fmla="*/ 31 w 301"/>
                <a:gd name="T47" fmla="*/ 111 h 327"/>
                <a:gd name="T48" fmla="*/ 33 w 301"/>
                <a:gd name="T49" fmla="*/ 118 h 327"/>
                <a:gd name="T50" fmla="*/ 26 w 301"/>
                <a:gd name="T51" fmla="*/ 123 h 327"/>
                <a:gd name="T52" fmla="*/ 31 w 301"/>
                <a:gd name="T53" fmla="*/ 130 h 327"/>
                <a:gd name="T54" fmla="*/ 24 w 301"/>
                <a:gd name="T55" fmla="*/ 133 h 327"/>
                <a:gd name="T56" fmla="*/ 26 w 301"/>
                <a:gd name="T57" fmla="*/ 140 h 327"/>
                <a:gd name="T58" fmla="*/ 19 w 301"/>
                <a:gd name="T59" fmla="*/ 142 h 327"/>
                <a:gd name="T60" fmla="*/ 21 w 301"/>
                <a:gd name="T61" fmla="*/ 149 h 327"/>
                <a:gd name="T62" fmla="*/ 14 w 301"/>
                <a:gd name="T63" fmla="*/ 152 h 327"/>
                <a:gd name="T64" fmla="*/ 19 w 301"/>
                <a:gd name="T65" fmla="*/ 159 h 327"/>
                <a:gd name="T66" fmla="*/ 12 w 301"/>
                <a:gd name="T67" fmla="*/ 163 h 327"/>
                <a:gd name="T68" fmla="*/ 12 w 301"/>
                <a:gd name="T69" fmla="*/ 163 h 327"/>
                <a:gd name="T70" fmla="*/ 14 w 301"/>
                <a:gd name="T71" fmla="*/ 170 h 327"/>
                <a:gd name="T72" fmla="*/ 7 w 301"/>
                <a:gd name="T73" fmla="*/ 173 h 327"/>
                <a:gd name="T74" fmla="*/ 9 w 301"/>
                <a:gd name="T75" fmla="*/ 180 h 327"/>
                <a:gd name="T76" fmla="*/ 2 w 301"/>
                <a:gd name="T77" fmla="*/ 182 h 327"/>
                <a:gd name="T78" fmla="*/ 7 w 301"/>
                <a:gd name="T79" fmla="*/ 189 h 327"/>
                <a:gd name="T80" fmla="*/ 0 w 301"/>
                <a:gd name="T81" fmla="*/ 192 h 327"/>
                <a:gd name="T82" fmla="*/ 301 w 301"/>
                <a:gd name="T83" fmla="*/ 327 h 327"/>
                <a:gd name="T84" fmla="*/ 73 w 301"/>
                <a:gd name="T8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1" h="327">
                  <a:moveTo>
                    <a:pt x="73" y="0"/>
                  </a:moveTo>
                  <a:lnTo>
                    <a:pt x="78" y="7"/>
                  </a:lnTo>
                  <a:lnTo>
                    <a:pt x="71" y="9"/>
                  </a:lnTo>
                  <a:lnTo>
                    <a:pt x="73" y="17"/>
                  </a:lnTo>
                  <a:lnTo>
                    <a:pt x="66" y="21"/>
                  </a:lnTo>
                  <a:lnTo>
                    <a:pt x="69" y="28"/>
                  </a:lnTo>
                  <a:lnTo>
                    <a:pt x="61" y="31"/>
                  </a:lnTo>
                  <a:lnTo>
                    <a:pt x="66" y="38"/>
                  </a:lnTo>
                  <a:lnTo>
                    <a:pt x="59" y="40"/>
                  </a:lnTo>
                  <a:lnTo>
                    <a:pt x="61" y="47"/>
                  </a:lnTo>
                  <a:lnTo>
                    <a:pt x="54" y="52"/>
                  </a:lnTo>
                  <a:lnTo>
                    <a:pt x="57" y="57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4" y="69"/>
                  </a:lnTo>
                  <a:lnTo>
                    <a:pt x="47" y="71"/>
                  </a:lnTo>
                  <a:lnTo>
                    <a:pt x="50" y="78"/>
                  </a:lnTo>
                  <a:lnTo>
                    <a:pt x="43" y="81"/>
                  </a:lnTo>
                  <a:lnTo>
                    <a:pt x="45" y="88"/>
                  </a:lnTo>
                  <a:lnTo>
                    <a:pt x="38" y="92"/>
                  </a:lnTo>
                  <a:lnTo>
                    <a:pt x="43" y="99"/>
                  </a:lnTo>
                  <a:lnTo>
                    <a:pt x="35" y="102"/>
                  </a:lnTo>
                  <a:lnTo>
                    <a:pt x="38" y="109"/>
                  </a:lnTo>
                  <a:lnTo>
                    <a:pt x="31" y="111"/>
                  </a:lnTo>
                  <a:lnTo>
                    <a:pt x="33" y="118"/>
                  </a:lnTo>
                  <a:lnTo>
                    <a:pt x="26" y="123"/>
                  </a:lnTo>
                  <a:lnTo>
                    <a:pt x="31" y="130"/>
                  </a:lnTo>
                  <a:lnTo>
                    <a:pt x="24" y="133"/>
                  </a:lnTo>
                  <a:lnTo>
                    <a:pt x="26" y="140"/>
                  </a:lnTo>
                  <a:lnTo>
                    <a:pt x="19" y="142"/>
                  </a:lnTo>
                  <a:lnTo>
                    <a:pt x="21" y="149"/>
                  </a:lnTo>
                  <a:lnTo>
                    <a:pt x="14" y="152"/>
                  </a:lnTo>
                  <a:lnTo>
                    <a:pt x="19" y="159"/>
                  </a:lnTo>
                  <a:lnTo>
                    <a:pt x="12" y="163"/>
                  </a:lnTo>
                  <a:lnTo>
                    <a:pt x="12" y="163"/>
                  </a:lnTo>
                  <a:lnTo>
                    <a:pt x="14" y="170"/>
                  </a:lnTo>
                  <a:lnTo>
                    <a:pt x="7" y="173"/>
                  </a:lnTo>
                  <a:lnTo>
                    <a:pt x="9" y="180"/>
                  </a:lnTo>
                  <a:lnTo>
                    <a:pt x="2" y="182"/>
                  </a:lnTo>
                  <a:lnTo>
                    <a:pt x="7" y="189"/>
                  </a:lnTo>
                  <a:lnTo>
                    <a:pt x="0" y="192"/>
                  </a:lnTo>
                  <a:lnTo>
                    <a:pt x="301" y="327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BAD8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21"/>
            <p:cNvSpPr>
              <a:spLocks noEditPoints="1"/>
            </p:cNvSpPr>
            <p:nvPr/>
          </p:nvSpPr>
          <p:spPr bwMode="auto">
            <a:xfrm>
              <a:off x="6273801" y="3700463"/>
              <a:ext cx="958850" cy="620713"/>
            </a:xfrm>
            <a:custGeom>
              <a:avLst/>
              <a:gdLst>
                <a:gd name="T0" fmla="*/ 220 w 255"/>
                <a:gd name="T1" fmla="*/ 105 h 165"/>
                <a:gd name="T2" fmla="*/ 85 w 255"/>
                <a:gd name="T3" fmla="*/ 59 h 165"/>
                <a:gd name="T4" fmla="*/ 62 w 255"/>
                <a:gd name="T5" fmla="*/ 6 h 165"/>
                <a:gd name="T6" fmla="*/ 18 w 255"/>
                <a:gd name="T7" fmla="*/ 117 h 165"/>
                <a:gd name="T8" fmla="*/ 74 w 255"/>
                <a:gd name="T9" fmla="*/ 91 h 165"/>
                <a:gd name="T10" fmla="*/ 204 w 255"/>
                <a:gd name="T11" fmla="*/ 146 h 165"/>
                <a:gd name="T12" fmla="*/ 245 w 255"/>
                <a:gd name="T13" fmla="*/ 139 h 165"/>
                <a:gd name="T14" fmla="*/ 220 w 255"/>
                <a:gd name="T15" fmla="*/ 105 h 165"/>
                <a:gd name="T16" fmla="*/ 236 w 255"/>
                <a:gd name="T17" fmla="*/ 135 h 165"/>
                <a:gd name="T18" fmla="*/ 225 w 255"/>
                <a:gd name="T19" fmla="*/ 140 h 165"/>
                <a:gd name="T20" fmla="*/ 220 w 255"/>
                <a:gd name="T21" fmla="*/ 128 h 165"/>
                <a:gd name="T22" fmla="*/ 231 w 255"/>
                <a:gd name="T23" fmla="*/ 123 h 165"/>
                <a:gd name="T24" fmla="*/ 236 w 255"/>
                <a:gd name="T25" fmla="*/ 13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165">
                  <a:moveTo>
                    <a:pt x="220" y="105"/>
                  </a:moveTo>
                  <a:cubicBezTo>
                    <a:pt x="85" y="59"/>
                    <a:pt x="85" y="59"/>
                    <a:pt x="85" y="59"/>
                  </a:cubicBezTo>
                  <a:cubicBezTo>
                    <a:pt x="66" y="51"/>
                    <a:pt x="77" y="12"/>
                    <a:pt x="62" y="6"/>
                  </a:cubicBezTo>
                  <a:cubicBezTo>
                    <a:pt x="46" y="0"/>
                    <a:pt x="0" y="109"/>
                    <a:pt x="18" y="117"/>
                  </a:cubicBezTo>
                  <a:cubicBezTo>
                    <a:pt x="37" y="124"/>
                    <a:pt x="55" y="83"/>
                    <a:pt x="74" y="91"/>
                  </a:cubicBezTo>
                  <a:cubicBezTo>
                    <a:pt x="204" y="146"/>
                    <a:pt x="204" y="146"/>
                    <a:pt x="204" y="146"/>
                  </a:cubicBezTo>
                  <a:cubicBezTo>
                    <a:pt x="204" y="146"/>
                    <a:pt x="235" y="165"/>
                    <a:pt x="245" y="139"/>
                  </a:cubicBezTo>
                  <a:cubicBezTo>
                    <a:pt x="255" y="112"/>
                    <a:pt x="220" y="105"/>
                    <a:pt x="220" y="105"/>
                  </a:cubicBezTo>
                  <a:close/>
                  <a:moveTo>
                    <a:pt x="236" y="135"/>
                  </a:moveTo>
                  <a:cubicBezTo>
                    <a:pt x="235" y="139"/>
                    <a:pt x="229" y="142"/>
                    <a:pt x="225" y="140"/>
                  </a:cubicBezTo>
                  <a:cubicBezTo>
                    <a:pt x="220" y="138"/>
                    <a:pt x="218" y="133"/>
                    <a:pt x="220" y="128"/>
                  </a:cubicBezTo>
                  <a:cubicBezTo>
                    <a:pt x="221" y="124"/>
                    <a:pt x="227" y="121"/>
                    <a:pt x="231" y="123"/>
                  </a:cubicBezTo>
                  <a:cubicBezTo>
                    <a:pt x="236" y="125"/>
                    <a:pt x="238" y="130"/>
                    <a:pt x="236" y="135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22"/>
            <p:cNvSpPr/>
            <p:nvPr/>
          </p:nvSpPr>
          <p:spPr bwMode="auto">
            <a:xfrm>
              <a:off x="6273801" y="3700463"/>
              <a:ext cx="766763" cy="549275"/>
            </a:xfrm>
            <a:custGeom>
              <a:avLst/>
              <a:gdLst>
                <a:gd name="T0" fmla="*/ 85 w 204"/>
                <a:gd name="T1" fmla="*/ 59 h 146"/>
                <a:gd name="T2" fmla="*/ 62 w 204"/>
                <a:gd name="T3" fmla="*/ 6 h 146"/>
                <a:gd name="T4" fmla="*/ 18 w 204"/>
                <a:gd name="T5" fmla="*/ 117 h 146"/>
                <a:gd name="T6" fmla="*/ 74 w 204"/>
                <a:gd name="T7" fmla="*/ 91 h 146"/>
                <a:gd name="T8" fmla="*/ 204 w 204"/>
                <a:gd name="T9" fmla="*/ 146 h 146"/>
                <a:gd name="T10" fmla="*/ 85 w 204"/>
                <a:gd name="T11" fmla="*/ 5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146">
                  <a:moveTo>
                    <a:pt x="85" y="59"/>
                  </a:moveTo>
                  <a:cubicBezTo>
                    <a:pt x="66" y="51"/>
                    <a:pt x="77" y="12"/>
                    <a:pt x="62" y="6"/>
                  </a:cubicBezTo>
                  <a:cubicBezTo>
                    <a:pt x="46" y="0"/>
                    <a:pt x="0" y="109"/>
                    <a:pt x="18" y="117"/>
                  </a:cubicBezTo>
                  <a:cubicBezTo>
                    <a:pt x="37" y="124"/>
                    <a:pt x="55" y="83"/>
                    <a:pt x="74" y="91"/>
                  </a:cubicBezTo>
                  <a:cubicBezTo>
                    <a:pt x="204" y="146"/>
                    <a:pt x="204" y="146"/>
                    <a:pt x="204" y="146"/>
                  </a:cubicBezTo>
                  <a:lnTo>
                    <a:pt x="85" y="59"/>
                  </a:lnTo>
                  <a:close/>
                </a:path>
              </a:pathLst>
            </a:custGeom>
            <a:solidFill>
              <a:srgbClr val="DDE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23"/>
            <p:cNvSpPr/>
            <p:nvPr/>
          </p:nvSpPr>
          <p:spPr bwMode="auto">
            <a:xfrm>
              <a:off x="6176964" y="3659188"/>
              <a:ext cx="330200" cy="481013"/>
            </a:xfrm>
            <a:custGeom>
              <a:avLst/>
              <a:gdLst>
                <a:gd name="T0" fmla="*/ 208 w 208"/>
                <a:gd name="T1" fmla="*/ 40 h 303"/>
                <a:gd name="T2" fmla="*/ 104 w 208"/>
                <a:gd name="T3" fmla="*/ 303 h 303"/>
                <a:gd name="T4" fmla="*/ 0 w 208"/>
                <a:gd name="T5" fmla="*/ 260 h 303"/>
                <a:gd name="T6" fmla="*/ 102 w 208"/>
                <a:gd name="T7" fmla="*/ 0 h 303"/>
                <a:gd name="T8" fmla="*/ 208 w 208"/>
                <a:gd name="T9" fmla="*/ 4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303">
                  <a:moveTo>
                    <a:pt x="208" y="40"/>
                  </a:moveTo>
                  <a:lnTo>
                    <a:pt x="104" y="303"/>
                  </a:lnTo>
                  <a:lnTo>
                    <a:pt x="0" y="260"/>
                  </a:lnTo>
                  <a:lnTo>
                    <a:pt x="102" y="0"/>
                  </a:lnTo>
                  <a:lnTo>
                    <a:pt x="208" y="40"/>
                  </a:ln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24"/>
            <p:cNvSpPr/>
            <p:nvPr/>
          </p:nvSpPr>
          <p:spPr bwMode="auto">
            <a:xfrm>
              <a:off x="6176964" y="3659188"/>
              <a:ext cx="165100" cy="481013"/>
            </a:xfrm>
            <a:custGeom>
              <a:avLst/>
              <a:gdLst>
                <a:gd name="T0" fmla="*/ 104 w 104"/>
                <a:gd name="T1" fmla="*/ 303 h 303"/>
                <a:gd name="T2" fmla="*/ 0 w 104"/>
                <a:gd name="T3" fmla="*/ 260 h 303"/>
                <a:gd name="T4" fmla="*/ 102 w 104"/>
                <a:gd name="T5" fmla="*/ 0 h 303"/>
                <a:gd name="T6" fmla="*/ 104 w 104"/>
                <a:gd name="T7" fmla="*/ 30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303">
                  <a:moveTo>
                    <a:pt x="104" y="303"/>
                  </a:moveTo>
                  <a:lnTo>
                    <a:pt x="0" y="260"/>
                  </a:lnTo>
                  <a:lnTo>
                    <a:pt x="102" y="0"/>
                  </a:lnTo>
                  <a:lnTo>
                    <a:pt x="104" y="303"/>
                  </a:lnTo>
                  <a:close/>
                </a:path>
              </a:pathLst>
            </a:custGeom>
            <a:solidFill>
              <a:srgbClr val="B1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25"/>
            <p:cNvSpPr/>
            <p:nvPr/>
          </p:nvSpPr>
          <p:spPr bwMode="auto">
            <a:xfrm>
              <a:off x="6183314" y="3656013"/>
              <a:ext cx="185738" cy="434975"/>
            </a:xfrm>
            <a:custGeom>
              <a:avLst/>
              <a:gdLst>
                <a:gd name="T0" fmla="*/ 47 w 49"/>
                <a:gd name="T1" fmla="*/ 0 h 116"/>
                <a:gd name="T2" fmla="*/ 49 w 49"/>
                <a:gd name="T3" fmla="*/ 4 h 116"/>
                <a:gd name="T4" fmla="*/ 6 w 49"/>
                <a:gd name="T5" fmla="*/ 114 h 116"/>
                <a:gd name="T6" fmla="*/ 2 w 49"/>
                <a:gd name="T7" fmla="*/ 116 h 116"/>
                <a:gd name="T8" fmla="*/ 2 w 49"/>
                <a:gd name="T9" fmla="*/ 116 h 116"/>
                <a:gd name="T10" fmla="*/ 1 w 49"/>
                <a:gd name="T11" fmla="*/ 112 h 116"/>
                <a:gd name="T12" fmla="*/ 44 w 49"/>
                <a:gd name="T13" fmla="*/ 2 h 116"/>
                <a:gd name="T14" fmla="*/ 47 w 49"/>
                <a:gd name="T1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6">
                  <a:moveTo>
                    <a:pt x="47" y="0"/>
                  </a:moveTo>
                  <a:cubicBezTo>
                    <a:pt x="49" y="1"/>
                    <a:pt x="49" y="2"/>
                    <a:pt x="49" y="4"/>
                  </a:cubicBezTo>
                  <a:cubicBezTo>
                    <a:pt x="6" y="114"/>
                    <a:pt x="6" y="114"/>
                    <a:pt x="6" y="114"/>
                  </a:cubicBezTo>
                  <a:cubicBezTo>
                    <a:pt x="5" y="116"/>
                    <a:pt x="3" y="116"/>
                    <a:pt x="2" y="116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1" y="115"/>
                    <a:pt x="0" y="114"/>
                    <a:pt x="1" y="11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0"/>
                    <a:pt x="46" y="0"/>
                    <a:pt x="47" y="0"/>
                  </a:cubicBezTo>
                  <a:close/>
                </a:path>
              </a:pathLst>
            </a:custGeom>
            <a:solidFill>
              <a:srgbClr val="50B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6"/>
            <p:cNvSpPr/>
            <p:nvPr/>
          </p:nvSpPr>
          <p:spPr bwMode="auto">
            <a:xfrm>
              <a:off x="6300789" y="3700463"/>
              <a:ext cx="184150" cy="436563"/>
            </a:xfrm>
            <a:custGeom>
              <a:avLst/>
              <a:gdLst>
                <a:gd name="T0" fmla="*/ 47 w 49"/>
                <a:gd name="T1" fmla="*/ 0 h 116"/>
                <a:gd name="T2" fmla="*/ 49 w 49"/>
                <a:gd name="T3" fmla="*/ 4 h 116"/>
                <a:gd name="T4" fmla="*/ 6 w 49"/>
                <a:gd name="T5" fmla="*/ 114 h 116"/>
                <a:gd name="T6" fmla="*/ 2 w 49"/>
                <a:gd name="T7" fmla="*/ 116 h 116"/>
                <a:gd name="T8" fmla="*/ 2 w 49"/>
                <a:gd name="T9" fmla="*/ 116 h 116"/>
                <a:gd name="T10" fmla="*/ 1 w 49"/>
                <a:gd name="T11" fmla="*/ 112 h 116"/>
                <a:gd name="T12" fmla="*/ 44 w 49"/>
                <a:gd name="T13" fmla="*/ 2 h 116"/>
                <a:gd name="T14" fmla="*/ 47 w 49"/>
                <a:gd name="T1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6">
                  <a:moveTo>
                    <a:pt x="47" y="0"/>
                  </a:moveTo>
                  <a:cubicBezTo>
                    <a:pt x="49" y="1"/>
                    <a:pt x="49" y="3"/>
                    <a:pt x="49" y="4"/>
                  </a:cubicBezTo>
                  <a:cubicBezTo>
                    <a:pt x="6" y="114"/>
                    <a:pt x="6" y="114"/>
                    <a:pt x="6" y="114"/>
                  </a:cubicBezTo>
                  <a:cubicBezTo>
                    <a:pt x="5" y="116"/>
                    <a:pt x="3" y="116"/>
                    <a:pt x="2" y="116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1" y="115"/>
                    <a:pt x="0" y="114"/>
                    <a:pt x="1" y="11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1"/>
                    <a:pt x="46" y="0"/>
                    <a:pt x="47" y="0"/>
                  </a:cubicBezTo>
                  <a:close/>
                </a:path>
              </a:pathLst>
            </a:custGeom>
            <a:solidFill>
              <a:srgbClr val="50B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27"/>
            <p:cNvSpPr/>
            <p:nvPr/>
          </p:nvSpPr>
          <p:spPr bwMode="auto">
            <a:xfrm>
              <a:off x="5759451" y="3821113"/>
              <a:ext cx="436563" cy="168275"/>
            </a:xfrm>
            <a:custGeom>
              <a:avLst/>
              <a:gdLst>
                <a:gd name="T0" fmla="*/ 0 w 116"/>
                <a:gd name="T1" fmla="*/ 0 h 45"/>
                <a:gd name="T2" fmla="*/ 5 w 116"/>
                <a:gd name="T3" fmla="*/ 2 h 45"/>
                <a:gd name="T4" fmla="*/ 19 w 116"/>
                <a:gd name="T5" fmla="*/ 6 h 45"/>
                <a:gd name="T6" fmla="*/ 37 w 116"/>
                <a:gd name="T7" fmla="*/ 13 h 45"/>
                <a:gd name="T8" fmla="*/ 58 w 116"/>
                <a:gd name="T9" fmla="*/ 21 h 45"/>
                <a:gd name="T10" fmla="*/ 80 w 116"/>
                <a:gd name="T11" fmla="*/ 30 h 45"/>
                <a:gd name="T12" fmla="*/ 98 w 116"/>
                <a:gd name="T13" fmla="*/ 37 h 45"/>
                <a:gd name="T14" fmla="*/ 111 w 116"/>
                <a:gd name="T15" fmla="*/ 43 h 45"/>
                <a:gd name="T16" fmla="*/ 116 w 116"/>
                <a:gd name="T17" fmla="*/ 45 h 45"/>
                <a:gd name="T18" fmla="*/ 110 w 116"/>
                <a:gd name="T19" fmla="*/ 43 h 45"/>
                <a:gd name="T20" fmla="*/ 97 w 116"/>
                <a:gd name="T21" fmla="*/ 39 h 45"/>
                <a:gd name="T22" fmla="*/ 79 w 116"/>
                <a:gd name="T23" fmla="*/ 32 h 45"/>
                <a:gd name="T24" fmla="*/ 57 w 116"/>
                <a:gd name="T25" fmla="*/ 24 h 45"/>
                <a:gd name="T26" fmla="*/ 36 w 116"/>
                <a:gd name="T27" fmla="*/ 15 h 45"/>
                <a:gd name="T28" fmla="*/ 18 w 116"/>
                <a:gd name="T29" fmla="*/ 8 h 45"/>
                <a:gd name="T30" fmla="*/ 5 w 116"/>
                <a:gd name="T31" fmla="*/ 2 h 45"/>
                <a:gd name="T32" fmla="*/ 0 w 116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6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4"/>
                    <a:pt x="19" y="6"/>
                  </a:cubicBezTo>
                  <a:cubicBezTo>
                    <a:pt x="24" y="8"/>
                    <a:pt x="31" y="11"/>
                    <a:pt x="37" y="13"/>
                  </a:cubicBezTo>
                  <a:cubicBezTo>
                    <a:pt x="44" y="16"/>
                    <a:pt x="51" y="19"/>
                    <a:pt x="58" y="21"/>
                  </a:cubicBezTo>
                  <a:cubicBezTo>
                    <a:pt x="66" y="24"/>
                    <a:pt x="73" y="27"/>
                    <a:pt x="80" y="30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40"/>
                    <a:pt x="108" y="42"/>
                    <a:pt x="111" y="43"/>
                  </a:cubicBezTo>
                  <a:cubicBezTo>
                    <a:pt x="114" y="44"/>
                    <a:pt x="116" y="45"/>
                    <a:pt x="116" y="45"/>
                  </a:cubicBezTo>
                  <a:cubicBezTo>
                    <a:pt x="116" y="45"/>
                    <a:pt x="114" y="45"/>
                    <a:pt x="110" y="43"/>
                  </a:cubicBezTo>
                  <a:cubicBezTo>
                    <a:pt x="107" y="42"/>
                    <a:pt x="103" y="41"/>
                    <a:pt x="97" y="39"/>
                  </a:cubicBezTo>
                  <a:cubicBezTo>
                    <a:pt x="92" y="37"/>
                    <a:pt x="85" y="35"/>
                    <a:pt x="79" y="32"/>
                  </a:cubicBezTo>
                  <a:cubicBezTo>
                    <a:pt x="72" y="29"/>
                    <a:pt x="65" y="27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3"/>
                    <a:pt x="24" y="10"/>
                    <a:pt x="18" y="8"/>
                  </a:cubicBezTo>
                  <a:cubicBezTo>
                    <a:pt x="13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28"/>
            <p:cNvSpPr/>
            <p:nvPr/>
          </p:nvSpPr>
          <p:spPr bwMode="auto">
            <a:xfrm>
              <a:off x="5743576" y="3865563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3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29"/>
            <p:cNvSpPr/>
            <p:nvPr/>
          </p:nvSpPr>
          <p:spPr bwMode="auto">
            <a:xfrm>
              <a:off x="5751514" y="384651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0"/>
                    <a:pt x="37" y="13"/>
                  </a:cubicBezTo>
                  <a:cubicBezTo>
                    <a:pt x="43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1" y="36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2"/>
                    <a:pt x="23" y="10"/>
                    <a:pt x="18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30"/>
            <p:cNvSpPr/>
            <p:nvPr/>
          </p:nvSpPr>
          <p:spPr bwMode="auto">
            <a:xfrm>
              <a:off x="5773739" y="3786188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3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3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3"/>
                    <a:pt x="92" y="35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31"/>
            <p:cNvSpPr/>
            <p:nvPr/>
          </p:nvSpPr>
          <p:spPr bwMode="auto">
            <a:xfrm>
              <a:off x="5781676" y="376396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8 w 115"/>
                <a:gd name="T13" fmla="*/ 37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4"/>
                    <a:pt x="19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4" y="16"/>
                    <a:pt x="51" y="19"/>
                    <a:pt x="58" y="21"/>
                  </a:cubicBezTo>
                  <a:cubicBezTo>
                    <a:pt x="66" y="24"/>
                    <a:pt x="73" y="27"/>
                    <a:pt x="79" y="30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40"/>
                    <a:pt x="107" y="42"/>
                    <a:pt x="111" y="43"/>
                  </a:cubicBezTo>
                  <a:cubicBezTo>
                    <a:pt x="114" y="44"/>
                    <a:pt x="115" y="45"/>
                    <a:pt x="115" y="45"/>
                  </a:cubicBezTo>
                  <a:cubicBezTo>
                    <a:pt x="115" y="45"/>
                    <a:pt x="114" y="44"/>
                    <a:pt x="110" y="43"/>
                  </a:cubicBezTo>
                  <a:cubicBezTo>
                    <a:pt x="107" y="42"/>
                    <a:pt x="103" y="41"/>
                    <a:pt x="97" y="39"/>
                  </a:cubicBezTo>
                  <a:cubicBezTo>
                    <a:pt x="92" y="37"/>
                    <a:pt x="85" y="35"/>
                    <a:pt x="79" y="32"/>
                  </a:cubicBezTo>
                  <a:cubicBezTo>
                    <a:pt x="72" y="29"/>
                    <a:pt x="65" y="27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3"/>
                    <a:pt x="23" y="10"/>
                    <a:pt x="18" y="8"/>
                  </a:cubicBezTo>
                  <a:cubicBezTo>
                    <a:pt x="13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32"/>
            <p:cNvSpPr/>
            <p:nvPr/>
          </p:nvSpPr>
          <p:spPr bwMode="auto">
            <a:xfrm>
              <a:off x="5792789" y="3741738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7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3" y="8"/>
                    <a:pt x="30" y="10"/>
                    <a:pt x="37" y="13"/>
                  </a:cubicBezTo>
                  <a:cubicBezTo>
                    <a:pt x="43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2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50" y="21"/>
                    <a:pt x="42" y="18"/>
                    <a:pt x="36" y="15"/>
                  </a:cubicBezTo>
                  <a:cubicBezTo>
                    <a:pt x="29" y="13"/>
                    <a:pt x="23" y="10"/>
                    <a:pt x="17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33"/>
            <p:cNvSpPr/>
            <p:nvPr/>
          </p:nvSpPr>
          <p:spPr bwMode="auto">
            <a:xfrm>
              <a:off x="5800726" y="3719513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0"/>
                    <a:pt x="37" y="13"/>
                  </a:cubicBezTo>
                  <a:cubicBezTo>
                    <a:pt x="44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2" y="36"/>
                    <a:pt x="85" y="34"/>
                    <a:pt x="78" y="32"/>
                  </a:cubicBezTo>
                  <a:cubicBezTo>
                    <a:pt x="72" y="29"/>
                    <a:pt x="64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2"/>
                    <a:pt x="23" y="10"/>
                    <a:pt x="18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34"/>
            <p:cNvSpPr/>
            <p:nvPr/>
          </p:nvSpPr>
          <p:spPr bwMode="auto">
            <a:xfrm>
              <a:off x="5811839" y="3697288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6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2 h 45"/>
                <a:gd name="T16" fmla="*/ 115 w 115"/>
                <a:gd name="T17" fmla="*/ 45 h 45"/>
                <a:gd name="T18" fmla="*/ 110 w 115"/>
                <a:gd name="T19" fmla="*/ 43 h 45"/>
                <a:gd name="T20" fmla="*/ 96 w 115"/>
                <a:gd name="T21" fmla="*/ 38 h 45"/>
                <a:gd name="T22" fmla="*/ 78 w 115"/>
                <a:gd name="T23" fmla="*/ 31 h 45"/>
                <a:gd name="T24" fmla="*/ 57 w 115"/>
                <a:gd name="T25" fmla="*/ 23 h 45"/>
                <a:gd name="T26" fmla="*/ 36 w 115"/>
                <a:gd name="T27" fmla="*/ 15 h 45"/>
                <a:gd name="T28" fmla="*/ 17 w 115"/>
                <a:gd name="T29" fmla="*/ 7 h 45"/>
                <a:gd name="T30" fmla="*/ 4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1" y="0"/>
                    <a:pt x="5" y="1"/>
                  </a:cubicBezTo>
                  <a:cubicBezTo>
                    <a:pt x="8" y="2"/>
                    <a:pt x="12" y="4"/>
                    <a:pt x="18" y="6"/>
                  </a:cubicBezTo>
                  <a:cubicBezTo>
                    <a:pt x="23" y="8"/>
                    <a:pt x="30" y="10"/>
                    <a:pt x="36" y="13"/>
                  </a:cubicBezTo>
                  <a:cubicBezTo>
                    <a:pt x="43" y="15"/>
                    <a:pt x="50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5" y="32"/>
                    <a:pt x="92" y="35"/>
                    <a:pt x="97" y="37"/>
                  </a:cubicBezTo>
                  <a:cubicBezTo>
                    <a:pt x="102" y="39"/>
                    <a:pt x="107" y="41"/>
                    <a:pt x="110" y="42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6" y="42"/>
                    <a:pt x="102" y="40"/>
                    <a:pt x="96" y="38"/>
                  </a:cubicBezTo>
                  <a:cubicBezTo>
                    <a:pt x="91" y="36"/>
                    <a:pt x="85" y="34"/>
                    <a:pt x="78" y="31"/>
                  </a:cubicBezTo>
                  <a:cubicBezTo>
                    <a:pt x="71" y="29"/>
                    <a:pt x="64" y="26"/>
                    <a:pt x="57" y="23"/>
                  </a:cubicBezTo>
                  <a:cubicBezTo>
                    <a:pt x="49" y="20"/>
                    <a:pt x="42" y="18"/>
                    <a:pt x="36" y="15"/>
                  </a:cubicBezTo>
                  <a:cubicBezTo>
                    <a:pt x="29" y="12"/>
                    <a:pt x="23" y="10"/>
                    <a:pt x="17" y="7"/>
                  </a:cubicBezTo>
                  <a:cubicBezTo>
                    <a:pt x="12" y="5"/>
                    <a:pt x="7" y="3"/>
                    <a:pt x="4" y="2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35"/>
            <p:cNvSpPr/>
            <p:nvPr/>
          </p:nvSpPr>
          <p:spPr bwMode="auto">
            <a:xfrm>
              <a:off x="5819776" y="3670301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4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4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5" y="25"/>
                    <a:pt x="72" y="27"/>
                    <a:pt x="79" y="30"/>
                  </a:cubicBezTo>
                  <a:cubicBezTo>
                    <a:pt x="86" y="33"/>
                    <a:pt x="92" y="36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3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236"/>
            <p:cNvSpPr/>
            <p:nvPr/>
          </p:nvSpPr>
          <p:spPr bwMode="auto">
            <a:xfrm>
              <a:off x="5827714" y="3648076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7 h 45"/>
                <a:gd name="T6" fmla="*/ 37 w 115"/>
                <a:gd name="T7" fmla="*/ 13 h 45"/>
                <a:gd name="T8" fmla="*/ 58 w 115"/>
                <a:gd name="T9" fmla="*/ 22 h 45"/>
                <a:gd name="T10" fmla="*/ 79 w 115"/>
                <a:gd name="T11" fmla="*/ 30 h 45"/>
                <a:gd name="T12" fmla="*/ 98 w 115"/>
                <a:gd name="T13" fmla="*/ 38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5"/>
                    <a:pt x="19" y="7"/>
                  </a:cubicBezTo>
                  <a:cubicBezTo>
                    <a:pt x="24" y="9"/>
                    <a:pt x="30" y="11"/>
                    <a:pt x="37" y="13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6" y="24"/>
                    <a:pt x="73" y="27"/>
                    <a:pt x="79" y="30"/>
                  </a:cubicBezTo>
                  <a:cubicBezTo>
                    <a:pt x="86" y="33"/>
                    <a:pt x="92" y="35"/>
                    <a:pt x="98" y="38"/>
                  </a:cubicBezTo>
                  <a:cubicBezTo>
                    <a:pt x="103" y="40"/>
                    <a:pt x="107" y="42"/>
                    <a:pt x="111" y="43"/>
                  </a:cubicBezTo>
                  <a:cubicBezTo>
                    <a:pt x="114" y="45"/>
                    <a:pt x="115" y="45"/>
                    <a:pt x="115" y="45"/>
                  </a:cubicBezTo>
                  <a:cubicBezTo>
                    <a:pt x="115" y="45"/>
                    <a:pt x="114" y="45"/>
                    <a:pt x="110" y="44"/>
                  </a:cubicBezTo>
                  <a:cubicBezTo>
                    <a:pt x="107" y="42"/>
                    <a:pt x="103" y="41"/>
                    <a:pt x="97" y="39"/>
                  </a:cubicBezTo>
                  <a:cubicBezTo>
                    <a:pt x="92" y="37"/>
                    <a:pt x="85" y="35"/>
                    <a:pt x="79" y="32"/>
                  </a:cubicBezTo>
                  <a:cubicBezTo>
                    <a:pt x="72" y="30"/>
                    <a:pt x="65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30" y="13"/>
                    <a:pt x="23" y="10"/>
                    <a:pt x="18" y="8"/>
                  </a:cubicBezTo>
                  <a:cubicBezTo>
                    <a:pt x="13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237"/>
            <p:cNvSpPr/>
            <p:nvPr/>
          </p:nvSpPr>
          <p:spPr bwMode="auto">
            <a:xfrm>
              <a:off x="5838826" y="3625851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7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3" y="8"/>
                    <a:pt x="30" y="11"/>
                    <a:pt x="37" y="13"/>
                  </a:cubicBezTo>
                  <a:cubicBezTo>
                    <a:pt x="43" y="16"/>
                    <a:pt x="51" y="19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2" y="40"/>
                    <a:pt x="107" y="42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29"/>
                    <a:pt x="64" y="27"/>
                    <a:pt x="57" y="24"/>
                  </a:cubicBezTo>
                  <a:cubicBezTo>
                    <a:pt x="50" y="21"/>
                    <a:pt x="42" y="18"/>
                    <a:pt x="36" y="15"/>
                  </a:cubicBezTo>
                  <a:cubicBezTo>
                    <a:pt x="29" y="13"/>
                    <a:pt x="23" y="10"/>
                    <a:pt x="17" y="8"/>
                  </a:cubicBezTo>
                  <a:cubicBezTo>
                    <a:pt x="12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238"/>
            <p:cNvSpPr/>
            <p:nvPr/>
          </p:nvSpPr>
          <p:spPr bwMode="auto">
            <a:xfrm>
              <a:off x="5845176" y="3602038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8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4" y="16"/>
                    <a:pt x="51" y="18"/>
                    <a:pt x="58" y="21"/>
                  </a:cubicBezTo>
                  <a:cubicBezTo>
                    <a:pt x="65" y="24"/>
                    <a:pt x="73" y="27"/>
                    <a:pt x="79" y="30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2" y="37"/>
                    <a:pt x="85" y="34"/>
                    <a:pt x="78" y="32"/>
                  </a:cubicBezTo>
                  <a:cubicBezTo>
                    <a:pt x="72" y="29"/>
                    <a:pt x="64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3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239"/>
            <p:cNvSpPr/>
            <p:nvPr/>
          </p:nvSpPr>
          <p:spPr bwMode="auto">
            <a:xfrm>
              <a:off x="5856289" y="3579813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6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6 w 115"/>
                <a:gd name="T21" fmla="*/ 38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7 w 115"/>
                <a:gd name="T29" fmla="*/ 8 h 45"/>
                <a:gd name="T30" fmla="*/ 4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1" y="0"/>
                    <a:pt x="5" y="2"/>
                  </a:cubicBezTo>
                  <a:cubicBezTo>
                    <a:pt x="8" y="3"/>
                    <a:pt x="12" y="4"/>
                    <a:pt x="18" y="6"/>
                  </a:cubicBezTo>
                  <a:cubicBezTo>
                    <a:pt x="23" y="8"/>
                    <a:pt x="30" y="10"/>
                    <a:pt x="36" y="13"/>
                  </a:cubicBezTo>
                  <a:cubicBezTo>
                    <a:pt x="43" y="16"/>
                    <a:pt x="50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5" y="32"/>
                    <a:pt x="92" y="35"/>
                    <a:pt x="97" y="37"/>
                  </a:cubicBezTo>
                  <a:cubicBezTo>
                    <a:pt x="102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6" y="42"/>
                    <a:pt x="102" y="40"/>
                    <a:pt x="96" y="38"/>
                  </a:cubicBezTo>
                  <a:cubicBezTo>
                    <a:pt x="91" y="36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49" y="21"/>
                    <a:pt x="42" y="18"/>
                    <a:pt x="36" y="15"/>
                  </a:cubicBezTo>
                  <a:cubicBezTo>
                    <a:pt x="29" y="12"/>
                    <a:pt x="23" y="10"/>
                    <a:pt x="17" y="8"/>
                  </a:cubicBezTo>
                  <a:cubicBezTo>
                    <a:pt x="12" y="5"/>
                    <a:pt x="8" y="3"/>
                    <a:pt x="4" y="2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240"/>
            <p:cNvSpPr/>
            <p:nvPr/>
          </p:nvSpPr>
          <p:spPr bwMode="auto">
            <a:xfrm>
              <a:off x="5864226" y="3557588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2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1 h 45"/>
                <a:gd name="T24" fmla="*/ 57 w 115"/>
                <a:gd name="T25" fmla="*/ 23 h 45"/>
                <a:gd name="T26" fmla="*/ 36 w 115"/>
                <a:gd name="T27" fmla="*/ 15 h 45"/>
                <a:gd name="T28" fmla="*/ 18 w 115"/>
                <a:gd name="T29" fmla="*/ 7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2"/>
                    <a:pt x="13" y="4"/>
                    <a:pt x="18" y="6"/>
                  </a:cubicBezTo>
                  <a:cubicBezTo>
                    <a:pt x="24" y="8"/>
                    <a:pt x="30" y="10"/>
                    <a:pt x="37" y="13"/>
                  </a:cubicBezTo>
                  <a:cubicBezTo>
                    <a:pt x="44" y="15"/>
                    <a:pt x="51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2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1" y="36"/>
                    <a:pt x="85" y="34"/>
                    <a:pt x="78" y="31"/>
                  </a:cubicBezTo>
                  <a:cubicBezTo>
                    <a:pt x="71" y="29"/>
                    <a:pt x="64" y="26"/>
                    <a:pt x="57" y="23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2"/>
                    <a:pt x="23" y="10"/>
                    <a:pt x="18" y="7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241"/>
            <p:cNvSpPr/>
            <p:nvPr/>
          </p:nvSpPr>
          <p:spPr bwMode="auto">
            <a:xfrm>
              <a:off x="5872164" y="3530601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7 h 45"/>
                <a:gd name="T6" fmla="*/ 37 w 115"/>
                <a:gd name="T7" fmla="*/ 14 h 45"/>
                <a:gd name="T8" fmla="*/ 58 w 115"/>
                <a:gd name="T9" fmla="*/ 22 h 45"/>
                <a:gd name="T10" fmla="*/ 79 w 115"/>
                <a:gd name="T11" fmla="*/ 30 h 45"/>
                <a:gd name="T12" fmla="*/ 98 w 115"/>
                <a:gd name="T13" fmla="*/ 38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5"/>
                    <a:pt x="19" y="7"/>
                  </a:cubicBezTo>
                  <a:cubicBezTo>
                    <a:pt x="24" y="9"/>
                    <a:pt x="30" y="11"/>
                    <a:pt x="37" y="14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6" y="25"/>
                    <a:pt x="73" y="27"/>
                    <a:pt x="79" y="30"/>
                  </a:cubicBezTo>
                  <a:cubicBezTo>
                    <a:pt x="86" y="33"/>
                    <a:pt x="92" y="36"/>
                    <a:pt x="98" y="38"/>
                  </a:cubicBezTo>
                  <a:cubicBezTo>
                    <a:pt x="103" y="40"/>
                    <a:pt x="108" y="42"/>
                    <a:pt x="111" y="43"/>
                  </a:cubicBezTo>
                  <a:cubicBezTo>
                    <a:pt x="114" y="45"/>
                    <a:pt x="115" y="45"/>
                    <a:pt x="115" y="45"/>
                  </a:cubicBezTo>
                  <a:cubicBezTo>
                    <a:pt x="115" y="45"/>
                    <a:pt x="114" y="45"/>
                    <a:pt x="110" y="44"/>
                  </a:cubicBezTo>
                  <a:cubicBezTo>
                    <a:pt x="107" y="43"/>
                    <a:pt x="103" y="41"/>
                    <a:pt x="97" y="39"/>
                  </a:cubicBezTo>
                  <a:cubicBezTo>
                    <a:pt x="92" y="37"/>
                    <a:pt x="85" y="35"/>
                    <a:pt x="79" y="32"/>
                  </a:cubicBezTo>
                  <a:cubicBezTo>
                    <a:pt x="72" y="30"/>
                    <a:pt x="65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30" y="13"/>
                    <a:pt x="23" y="10"/>
                    <a:pt x="18" y="8"/>
                  </a:cubicBezTo>
                  <a:cubicBezTo>
                    <a:pt x="13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242"/>
            <p:cNvSpPr/>
            <p:nvPr/>
          </p:nvSpPr>
          <p:spPr bwMode="auto">
            <a:xfrm>
              <a:off x="5883276" y="3508376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3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3"/>
                  </a:cubicBezTo>
                  <a:cubicBezTo>
                    <a:pt x="43" y="16"/>
                    <a:pt x="51" y="19"/>
                    <a:pt x="58" y="22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3"/>
                    <a:pt x="92" y="35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3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243"/>
            <p:cNvSpPr/>
            <p:nvPr/>
          </p:nvSpPr>
          <p:spPr bwMode="auto">
            <a:xfrm>
              <a:off x="6270626" y="4005263"/>
              <a:ext cx="30163" cy="41275"/>
            </a:xfrm>
            <a:custGeom>
              <a:avLst/>
              <a:gdLst>
                <a:gd name="T0" fmla="*/ 0 w 8"/>
                <a:gd name="T1" fmla="*/ 0 h 11"/>
                <a:gd name="T2" fmla="*/ 6 w 8"/>
                <a:gd name="T3" fmla="*/ 11 h 11"/>
                <a:gd name="T4" fmla="*/ 7 w 8"/>
                <a:gd name="T5" fmla="*/ 3 h 11"/>
                <a:gd name="T6" fmla="*/ 0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0" y="0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8" y="9"/>
                    <a:pt x="8" y="6"/>
                    <a:pt x="7" y="3"/>
                  </a:cubicBezTo>
                  <a:cubicBezTo>
                    <a:pt x="6" y="1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244"/>
            <p:cNvSpPr/>
            <p:nvPr/>
          </p:nvSpPr>
          <p:spPr bwMode="auto">
            <a:xfrm>
              <a:off x="6251576" y="4011613"/>
              <a:ext cx="30163" cy="41275"/>
            </a:xfrm>
            <a:custGeom>
              <a:avLst/>
              <a:gdLst>
                <a:gd name="T0" fmla="*/ 3 w 8"/>
                <a:gd name="T1" fmla="*/ 0 h 11"/>
                <a:gd name="T2" fmla="*/ 2 w 8"/>
                <a:gd name="T3" fmla="*/ 7 h 11"/>
                <a:gd name="T4" fmla="*/ 8 w 8"/>
                <a:gd name="T5" fmla="*/ 10 h 11"/>
                <a:gd name="T6" fmla="*/ 3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3" y="0"/>
                  </a:moveTo>
                  <a:cubicBezTo>
                    <a:pt x="1" y="1"/>
                    <a:pt x="0" y="4"/>
                    <a:pt x="2" y="7"/>
                  </a:cubicBezTo>
                  <a:cubicBezTo>
                    <a:pt x="3" y="9"/>
                    <a:pt x="6" y="11"/>
                    <a:pt x="8" y="1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245"/>
            <p:cNvSpPr/>
            <p:nvPr/>
          </p:nvSpPr>
          <p:spPr bwMode="auto">
            <a:xfrm>
              <a:off x="6375401" y="3749676"/>
              <a:ext cx="30163" cy="41275"/>
            </a:xfrm>
            <a:custGeom>
              <a:avLst/>
              <a:gdLst>
                <a:gd name="T0" fmla="*/ 0 w 8"/>
                <a:gd name="T1" fmla="*/ 1 h 11"/>
                <a:gd name="T2" fmla="*/ 5 w 8"/>
                <a:gd name="T3" fmla="*/ 11 h 11"/>
                <a:gd name="T4" fmla="*/ 7 w 8"/>
                <a:gd name="T5" fmla="*/ 4 h 11"/>
                <a:gd name="T6" fmla="*/ 0 w 8"/>
                <a:gd name="T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0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8" y="9"/>
                    <a:pt x="8" y="6"/>
                    <a:pt x="7" y="4"/>
                  </a:cubicBezTo>
                  <a:cubicBezTo>
                    <a:pt x="6" y="1"/>
                    <a:pt x="3" y="0"/>
                    <a:pt x="0" y="1"/>
                  </a:cubicBez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46"/>
            <p:cNvSpPr/>
            <p:nvPr/>
          </p:nvSpPr>
          <p:spPr bwMode="auto">
            <a:xfrm>
              <a:off x="6356351" y="3756026"/>
              <a:ext cx="30163" cy="42863"/>
            </a:xfrm>
            <a:custGeom>
              <a:avLst/>
              <a:gdLst>
                <a:gd name="T0" fmla="*/ 3 w 8"/>
                <a:gd name="T1" fmla="*/ 0 h 11"/>
                <a:gd name="T2" fmla="*/ 1 w 8"/>
                <a:gd name="T3" fmla="*/ 7 h 11"/>
                <a:gd name="T4" fmla="*/ 8 w 8"/>
                <a:gd name="T5" fmla="*/ 10 h 11"/>
                <a:gd name="T6" fmla="*/ 3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3" y="0"/>
                  </a:moveTo>
                  <a:cubicBezTo>
                    <a:pt x="1" y="2"/>
                    <a:pt x="0" y="5"/>
                    <a:pt x="1" y="7"/>
                  </a:cubicBezTo>
                  <a:cubicBezTo>
                    <a:pt x="3" y="10"/>
                    <a:pt x="5" y="11"/>
                    <a:pt x="8" y="1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47"/>
            <p:cNvSpPr/>
            <p:nvPr/>
          </p:nvSpPr>
          <p:spPr bwMode="auto">
            <a:xfrm>
              <a:off x="9709151" y="4725988"/>
              <a:ext cx="639763" cy="579438"/>
            </a:xfrm>
            <a:custGeom>
              <a:avLst/>
              <a:gdLst>
                <a:gd name="T0" fmla="*/ 90 w 403"/>
                <a:gd name="T1" fmla="*/ 0 h 365"/>
                <a:gd name="T2" fmla="*/ 93 w 403"/>
                <a:gd name="T3" fmla="*/ 5 h 365"/>
                <a:gd name="T4" fmla="*/ 86 w 403"/>
                <a:gd name="T5" fmla="*/ 7 h 365"/>
                <a:gd name="T6" fmla="*/ 90 w 403"/>
                <a:gd name="T7" fmla="*/ 14 h 365"/>
                <a:gd name="T8" fmla="*/ 83 w 403"/>
                <a:gd name="T9" fmla="*/ 17 h 365"/>
                <a:gd name="T10" fmla="*/ 86 w 403"/>
                <a:gd name="T11" fmla="*/ 24 h 365"/>
                <a:gd name="T12" fmla="*/ 79 w 403"/>
                <a:gd name="T13" fmla="*/ 29 h 365"/>
                <a:gd name="T14" fmla="*/ 81 w 403"/>
                <a:gd name="T15" fmla="*/ 36 h 365"/>
                <a:gd name="T16" fmla="*/ 74 w 403"/>
                <a:gd name="T17" fmla="*/ 38 h 365"/>
                <a:gd name="T18" fmla="*/ 79 w 403"/>
                <a:gd name="T19" fmla="*/ 45 h 365"/>
                <a:gd name="T20" fmla="*/ 71 w 403"/>
                <a:gd name="T21" fmla="*/ 48 h 365"/>
                <a:gd name="T22" fmla="*/ 74 w 403"/>
                <a:gd name="T23" fmla="*/ 55 h 365"/>
                <a:gd name="T24" fmla="*/ 67 w 403"/>
                <a:gd name="T25" fmla="*/ 57 h 365"/>
                <a:gd name="T26" fmla="*/ 69 w 403"/>
                <a:gd name="T27" fmla="*/ 64 h 365"/>
                <a:gd name="T28" fmla="*/ 62 w 403"/>
                <a:gd name="T29" fmla="*/ 69 h 365"/>
                <a:gd name="T30" fmla="*/ 67 w 403"/>
                <a:gd name="T31" fmla="*/ 76 h 365"/>
                <a:gd name="T32" fmla="*/ 60 w 403"/>
                <a:gd name="T33" fmla="*/ 78 h 365"/>
                <a:gd name="T34" fmla="*/ 62 w 403"/>
                <a:gd name="T35" fmla="*/ 85 h 365"/>
                <a:gd name="T36" fmla="*/ 55 w 403"/>
                <a:gd name="T37" fmla="*/ 88 h 365"/>
                <a:gd name="T38" fmla="*/ 57 w 403"/>
                <a:gd name="T39" fmla="*/ 95 h 365"/>
                <a:gd name="T40" fmla="*/ 50 w 403"/>
                <a:gd name="T41" fmla="*/ 97 h 365"/>
                <a:gd name="T42" fmla="*/ 50 w 403"/>
                <a:gd name="T43" fmla="*/ 100 h 365"/>
                <a:gd name="T44" fmla="*/ 55 w 403"/>
                <a:gd name="T45" fmla="*/ 107 h 365"/>
                <a:gd name="T46" fmla="*/ 48 w 403"/>
                <a:gd name="T47" fmla="*/ 109 h 365"/>
                <a:gd name="T48" fmla="*/ 50 w 403"/>
                <a:gd name="T49" fmla="*/ 116 h 365"/>
                <a:gd name="T50" fmla="*/ 43 w 403"/>
                <a:gd name="T51" fmla="*/ 119 h 365"/>
                <a:gd name="T52" fmla="*/ 45 w 403"/>
                <a:gd name="T53" fmla="*/ 126 h 365"/>
                <a:gd name="T54" fmla="*/ 38 w 403"/>
                <a:gd name="T55" fmla="*/ 128 h 365"/>
                <a:gd name="T56" fmla="*/ 43 w 403"/>
                <a:gd name="T57" fmla="*/ 135 h 365"/>
                <a:gd name="T58" fmla="*/ 36 w 403"/>
                <a:gd name="T59" fmla="*/ 140 h 365"/>
                <a:gd name="T60" fmla="*/ 38 w 403"/>
                <a:gd name="T61" fmla="*/ 147 h 365"/>
                <a:gd name="T62" fmla="*/ 31 w 403"/>
                <a:gd name="T63" fmla="*/ 149 h 365"/>
                <a:gd name="T64" fmla="*/ 34 w 403"/>
                <a:gd name="T65" fmla="*/ 156 h 365"/>
                <a:gd name="T66" fmla="*/ 26 w 403"/>
                <a:gd name="T67" fmla="*/ 159 h 365"/>
                <a:gd name="T68" fmla="*/ 31 w 403"/>
                <a:gd name="T69" fmla="*/ 166 h 365"/>
                <a:gd name="T70" fmla="*/ 24 w 403"/>
                <a:gd name="T71" fmla="*/ 168 h 365"/>
                <a:gd name="T72" fmla="*/ 26 w 403"/>
                <a:gd name="T73" fmla="*/ 175 h 365"/>
                <a:gd name="T74" fmla="*/ 19 w 403"/>
                <a:gd name="T75" fmla="*/ 180 h 365"/>
                <a:gd name="T76" fmla="*/ 22 w 403"/>
                <a:gd name="T77" fmla="*/ 187 h 365"/>
                <a:gd name="T78" fmla="*/ 15 w 403"/>
                <a:gd name="T79" fmla="*/ 190 h 365"/>
                <a:gd name="T80" fmla="*/ 19 w 403"/>
                <a:gd name="T81" fmla="*/ 197 h 365"/>
                <a:gd name="T82" fmla="*/ 12 w 403"/>
                <a:gd name="T83" fmla="*/ 199 h 365"/>
                <a:gd name="T84" fmla="*/ 12 w 403"/>
                <a:gd name="T85" fmla="*/ 199 h 365"/>
                <a:gd name="T86" fmla="*/ 15 w 403"/>
                <a:gd name="T87" fmla="*/ 206 h 365"/>
                <a:gd name="T88" fmla="*/ 7 w 403"/>
                <a:gd name="T89" fmla="*/ 211 h 365"/>
                <a:gd name="T90" fmla="*/ 10 w 403"/>
                <a:gd name="T91" fmla="*/ 218 h 365"/>
                <a:gd name="T92" fmla="*/ 3 w 403"/>
                <a:gd name="T93" fmla="*/ 220 h 365"/>
                <a:gd name="T94" fmla="*/ 7 w 403"/>
                <a:gd name="T95" fmla="*/ 227 h 365"/>
                <a:gd name="T96" fmla="*/ 0 w 403"/>
                <a:gd name="T97" fmla="*/ 230 h 365"/>
                <a:gd name="T98" fmla="*/ 301 w 403"/>
                <a:gd name="T99" fmla="*/ 365 h 365"/>
                <a:gd name="T100" fmla="*/ 403 w 403"/>
                <a:gd name="T101" fmla="*/ 107 h 365"/>
                <a:gd name="T102" fmla="*/ 90 w 403"/>
                <a:gd name="T103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3" h="365">
                  <a:moveTo>
                    <a:pt x="90" y="0"/>
                  </a:moveTo>
                  <a:lnTo>
                    <a:pt x="93" y="5"/>
                  </a:lnTo>
                  <a:lnTo>
                    <a:pt x="86" y="7"/>
                  </a:lnTo>
                  <a:lnTo>
                    <a:pt x="90" y="14"/>
                  </a:lnTo>
                  <a:lnTo>
                    <a:pt x="83" y="17"/>
                  </a:lnTo>
                  <a:lnTo>
                    <a:pt x="86" y="24"/>
                  </a:lnTo>
                  <a:lnTo>
                    <a:pt x="79" y="29"/>
                  </a:lnTo>
                  <a:lnTo>
                    <a:pt x="81" y="36"/>
                  </a:lnTo>
                  <a:lnTo>
                    <a:pt x="74" y="38"/>
                  </a:lnTo>
                  <a:lnTo>
                    <a:pt x="79" y="45"/>
                  </a:lnTo>
                  <a:lnTo>
                    <a:pt x="71" y="48"/>
                  </a:lnTo>
                  <a:lnTo>
                    <a:pt x="74" y="55"/>
                  </a:lnTo>
                  <a:lnTo>
                    <a:pt x="67" y="57"/>
                  </a:lnTo>
                  <a:lnTo>
                    <a:pt x="69" y="64"/>
                  </a:lnTo>
                  <a:lnTo>
                    <a:pt x="62" y="69"/>
                  </a:lnTo>
                  <a:lnTo>
                    <a:pt x="67" y="76"/>
                  </a:lnTo>
                  <a:lnTo>
                    <a:pt x="60" y="78"/>
                  </a:lnTo>
                  <a:lnTo>
                    <a:pt x="62" y="85"/>
                  </a:lnTo>
                  <a:lnTo>
                    <a:pt x="55" y="88"/>
                  </a:lnTo>
                  <a:lnTo>
                    <a:pt x="57" y="95"/>
                  </a:lnTo>
                  <a:lnTo>
                    <a:pt x="50" y="97"/>
                  </a:lnTo>
                  <a:lnTo>
                    <a:pt x="50" y="100"/>
                  </a:lnTo>
                  <a:lnTo>
                    <a:pt x="55" y="107"/>
                  </a:lnTo>
                  <a:lnTo>
                    <a:pt x="48" y="109"/>
                  </a:lnTo>
                  <a:lnTo>
                    <a:pt x="50" y="116"/>
                  </a:lnTo>
                  <a:lnTo>
                    <a:pt x="43" y="119"/>
                  </a:lnTo>
                  <a:lnTo>
                    <a:pt x="45" y="126"/>
                  </a:lnTo>
                  <a:lnTo>
                    <a:pt x="38" y="128"/>
                  </a:lnTo>
                  <a:lnTo>
                    <a:pt x="43" y="135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31" y="149"/>
                  </a:lnTo>
                  <a:lnTo>
                    <a:pt x="34" y="156"/>
                  </a:lnTo>
                  <a:lnTo>
                    <a:pt x="26" y="159"/>
                  </a:lnTo>
                  <a:lnTo>
                    <a:pt x="31" y="166"/>
                  </a:lnTo>
                  <a:lnTo>
                    <a:pt x="24" y="168"/>
                  </a:lnTo>
                  <a:lnTo>
                    <a:pt x="26" y="175"/>
                  </a:lnTo>
                  <a:lnTo>
                    <a:pt x="19" y="180"/>
                  </a:lnTo>
                  <a:lnTo>
                    <a:pt x="22" y="187"/>
                  </a:lnTo>
                  <a:lnTo>
                    <a:pt x="15" y="190"/>
                  </a:lnTo>
                  <a:lnTo>
                    <a:pt x="19" y="197"/>
                  </a:lnTo>
                  <a:lnTo>
                    <a:pt x="12" y="199"/>
                  </a:lnTo>
                  <a:lnTo>
                    <a:pt x="12" y="199"/>
                  </a:lnTo>
                  <a:lnTo>
                    <a:pt x="15" y="206"/>
                  </a:lnTo>
                  <a:lnTo>
                    <a:pt x="7" y="211"/>
                  </a:lnTo>
                  <a:lnTo>
                    <a:pt x="10" y="218"/>
                  </a:lnTo>
                  <a:lnTo>
                    <a:pt x="3" y="220"/>
                  </a:lnTo>
                  <a:lnTo>
                    <a:pt x="7" y="227"/>
                  </a:lnTo>
                  <a:lnTo>
                    <a:pt x="0" y="230"/>
                  </a:lnTo>
                  <a:lnTo>
                    <a:pt x="301" y="365"/>
                  </a:lnTo>
                  <a:lnTo>
                    <a:pt x="403" y="107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DCE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48"/>
            <p:cNvSpPr/>
            <p:nvPr/>
          </p:nvSpPr>
          <p:spPr bwMode="auto">
            <a:xfrm>
              <a:off x="9709151" y="4786313"/>
              <a:ext cx="477838" cy="519113"/>
            </a:xfrm>
            <a:custGeom>
              <a:avLst/>
              <a:gdLst>
                <a:gd name="T0" fmla="*/ 74 w 301"/>
                <a:gd name="T1" fmla="*/ 0 h 327"/>
                <a:gd name="T2" fmla="*/ 79 w 301"/>
                <a:gd name="T3" fmla="*/ 7 h 327"/>
                <a:gd name="T4" fmla="*/ 71 w 301"/>
                <a:gd name="T5" fmla="*/ 10 h 327"/>
                <a:gd name="T6" fmla="*/ 74 w 301"/>
                <a:gd name="T7" fmla="*/ 17 h 327"/>
                <a:gd name="T8" fmla="*/ 67 w 301"/>
                <a:gd name="T9" fmla="*/ 19 h 327"/>
                <a:gd name="T10" fmla="*/ 69 w 301"/>
                <a:gd name="T11" fmla="*/ 26 h 327"/>
                <a:gd name="T12" fmla="*/ 62 w 301"/>
                <a:gd name="T13" fmla="*/ 31 h 327"/>
                <a:gd name="T14" fmla="*/ 67 w 301"/>
                <a:gd name="T15" fmla="*/ 38 h 327"/>
                <a:gd name="T16" fmla="*/ 60 w 301"/>
                <a:gd name="T17" fmla="*/ 40 h 327"/>
                <a:gd name="T18" fmla="*/ 62 w 301"/>
                <a:gd name="T19" fmla="*/ 47 h 327"/>
                <a:gd name="T20" fmla="*/ 55 w 301"/>
                <a:gd name="T21" fmla="*/ 50 h 327"/>
                <a:gd name="T22" fmla="*/ 57 w 301"/>
                <a:gd name="T23" fmla="*/ 57 h 327"/>
                <a:gd name="T24" fmla="*/ 50 w 301"/>
                <a:gd name="T25" fmla="*/ 59 h 327"/>
                <a:gd name="T26" fmla="*/ 50 w 301"/>
                <a:gd name="T27" fmla="*/ 62 h 327"/>
                <a:gd name="T28" fmla="*/ 55 w 301"/>
                <a:gd name="T29" fmla="*/ 69 h 327"/>
                <a:gd name="T30" fmla="*/ 48 w 301"/>
                <a:gd name="T31" fmla="*/ 71 h 327"/>
                <a:gd name="T32" fmla="*/ 50 w 301"/>
                <a:gd name="T33" fmla="*/ 78 h 327"/>
                <a:gd name="T34" fmla="*/ 43 w 301"/>
                <a:gd name="T35" fmla="*/ 81 h 327"/>
                <a:gd name="T36" fmla="*/ 45 w 301"/>
                <a:gd name="T37" fmla="*/ 88 h 327"/>
                <a:gd name="T38" fmla="*/ 38 w 301"/>
                <a:gd name="T39" fmla="*/ 90 h 327"/>
                <a:gd name="T40" fmla="*/ 43 w 301"/>
                <a:gd name="T41" fmla="*/ 97 h 327"/>
                <a:gd name="T42" fmla="*/ 36 w 301"/>
                <a:gd name="T43" fmla="*/ 102 h 327"/>
                <a:gd name="T44" fmla="*/ 38 w 301"/>
                <a:gd name="T45" fmla="*/ 109 h 327"/>
                <a:gd name="T46" fmla="*/ 31 w 301"/>
                <a:gd name="T47" fmla="*/ 111 h 327"/>
                <a:gd name="T48" fmla="*/ 34 w 301"/>
                <a:gd name="T49" fmla="*/ 118 h 327"/>
                <a:gd name="T50" fmla="*/ 26 w 301"/>
                <a:gd name="T51" fmla="*/ 121 h 327"/>
                <a:gd name="T52" fmla="*/ 31 w 301"/>
                <a:gd name="T53" fmla="*/ 128 h 327"/>
                <a:gd name="T54" fmla="*/ 24 w 301"/>
                <a:gd name="T55" fmla="*/ 130 h 327"/>
                <a:gd name="T56" fmla="*/ 26 w 301"/>
                <a:gd name="T57" fmla="*/ 137 h 327"/>
                <a:gd name="T58" fmla="*/ 19 w 301"/>
                <a:gd name="T59" fmla="*/ 142 h 327"/>
                <a:gd name="T60" fmla="*/ 22 w 301"/>
                <a:gd name="T61" fmla="*/ 149 h 327"/>
                <a:gd name="T62" fmla="*/ 15 w 301"/>
                <a:gd name="T63" fmla="*/ 152 h 327"/>
                <a:gd name="T64" fmla="*/ 19 w 301"/>
                <a:gd name="T65" fmla="*/ 159 h 327"/>
                <a:gd name="T66" fmla="*/ 12 w 301"/>
                <a:gd name="T67" fmla="*/ 161 h 327"/>
                <a:gd name="T68" fmla="*/ 12 w 301"/>
                <a:gd name="T69" fmla="*/ 161 h 327"/>
                <a:gd name="T70" fmla="*/ 15 w 301"/>
                <a:gd name="T71" fmla="*/ 168 h 327"/>
                <a:gd name="T72" fmla="*/ 7 w 301"/>
                <a:gd name="T73" fmla="*/ 173 h 327"/>
                <a:gd name="T74" fmla="*/ 10 w 301"/>
                <a:gd name="T75" fmla="*/ 180 h 327"/>
                <a:gd name="T76" fmla="*/ 3 w 301"/>
                <a:gd name="T77" fmla="*/ 182 h 327"/>
                <a:gd name="T78" fmla="*/ 7 w 301"/>
                <a:gd name="T79" fmla="*/ 189 h 327"/>
                <a:gd name="T80" fmla="*/ 0 w 301"/>
                <a:gd name="T81" fmla="*/ 192 h 327"/>
                <a:gd name="T82" fmla="*/ 301 w 301"/>
                <a:gd name="T83" fmla="*/ 327 h 327"/>
                <a:gd name="T84" fmla="*/ 74 w 301"/>
                <a:gd name="T8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1" h="327">
                  <a:moveTo>
                    <a:pt x="74" y="0"/>
                  </a:moveTo>
                  <a:lnTo>
                    <a:pt x="79" y="7"/>
                  </a:lnTo>
                  <a:lnTo>
                    <a:pt x="71" y="10"/>
                  </a:lnTo>
                  <a:lnTo>
                    <a:pt x="74" y="17"/>
                  </a:lnTo>
                  <a:lnTo>
                    <a:pt x="67" y="19"/>
                  </a:lnTo>
                  <a:lnTo>
                    <a:pt x="69" y="26"/>
                  </a:lnTo>
                  <a:lnTo>
                    <a:pt x="62" y="31"/>
                  </a:lnTo>
                  <a:lnTo>
                    <a:pt x="67" y="38"/>
                  </a:lnTo>
                  <a:lnTo>
                    <a:pt x="60" y="40"/>
                  </a:lnTo>
                  <a:lnTo>
                    <a:pt x="62" y="47"/>
                  </a:lnTo>
                  <a:lnTo>
                    <a:pt x="55" y="50"/>
                  </a:lnTo>
                  <a:lnTo>
                    <a:pt x="57" y="57"/>
                  </a:lnTo>
                  <a:lnTo>
                    <a:pt x="50" y="59"/>
                  </a:lnTo>
                  <a:lnTo>
                    <a:pt x="50" y="62"/>
                  </a:lnTo>
                  <a:lnTo>
                    <a:pt x="55" y="69"/>
                  </a:lnTo>
                  <a:lnTo>
                    <a:pt x="48" y="71"/>
                  </a:lnTo>
                  <a:lnTo>
                    <a:pt x="50" y="78"/>
                  </a:lnTo>
                  <a:lnTo>
                    <a:pt x="43" y="81"/>
                  </a:lnTo>
                  <a:lnTo>
                    <a:pt x="45" y="88"/>
                  </a:lnTo>
                  <a:lnTo>
                    <a:pt x="38" y="90"/>
                  </a:lnTo>
                  <a:lnTo>
                    <a:pt x="43" y="97"/>
                  </a:lnTo>
                  <a:lnTo>
                    <a:pt x="36" y="102"/>
                  </a:lnTo>
                  <a:lnTo>
                    <a:pt x="38" y="109"/>
                  </a:lnTo>
                  <a:lnTo>
                    <a:pt x="31" y="111"/>
                  </a:lnTo>
                  <a:lnTo>
                    <a:pt x="34" y="118"/>
                  </a:lnTo>
                  <a:lnTo>
                    <a:pt x="26" y="121"/>
                  </a:lnTo>
                  <a:lnTo>
                    <a:pt x="31" y="128"/>
                  </a:lnTo>
                  <a:lnTo>
                    <a:pt x="24" y="130"/>
                  </a:lnTo>
                  <a:lnTo>
                    <a:pt x="26" y="137"/>
                  </a:lnTo>
                  <a:lnTo>
                    <a:pt x="19" y="142"/>
                  </a:lnTo>
                  <a:lnTo>
                    <a:pt x="22" y="149"/>
                  </a:lnTo>
                  <a:lnTo>
                    <a:pt x="15" y="152"/>
                  </a:lnTo>
                  <a:lnTo>
                    <a:pt x="19" y="159"/>
                  </a:lnTo>
                  <a:lnTo>
                    <a:pt x="12" y="161"/>
                  </a:lnTo>
                  <a:lnTo>
                    <a:pt x="12" y="161"/>
                  </a:lnTo>
                  <a:lnTo>
                    <a:pt x="15" y="168"/>
                  </a:lnTo>
                  <a:lnTo>
                    <a:pt x="7" y="173"/>
                  </a:lnTo>
                  <a:lnTo>
                    <a:pt x="10" y="180"/>
                  </a:lnTo>
                  <a:lnTo>
                    <a:pt x="3" y="182"/>
                  </a:lnTo>
                  <a:lnTo>
                    <a:pt x="7" y="189"/>
                  </a:lnTo>
                  <a:lnTo>
                    <a:pt x="0" y="192"/>
                  </a:lnTo>
                  <a:lnTo>
                    <a:pt x="301" y="32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BAD8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49"/>
            <p:cNvSpPr>
              <a:spLocks noEditPoints="1"/>
            </p:cNvSpPr>
            <p:nvPr/>
          </p:nvSpPr>
          <p:spPr bwMode="auto">
            <a:xfrm>
              <a:off x="10266364" y="4929188"/>
              <a:ext cx="958850" cy="620713"/>
            </a:xfrm>
            <a:custGeom>
              <a:avLst/>
              <a:gdLst>
                <a:gd name="T0" fmla="*/ 220 w 255"/>
                <a:gd name="T1" fmla="*/ 104 h 165"/>
                <a:gd name="T2" fmla="*/ 85 w 255"/>
                <a:gd name="T3" fmla="*/ 58 h 165"/>
                <a:gd name="T4" fmla="*/ 62 w 255"/>
                <a:gd name="T5" fmla="*/ 6 h 165"/>
                <a:gd name="T6" fmla="*/ 18 w 255"/>
                <a:gd name="T7" fmla="*/ 116 h 165"/>
                <a:gd name="T8" fmla="*/ 74 w 255"/>
                <a:gd name="T9" fmla="*/ 90 h 165"/>
                <a:gd name="T10" fmla="*/ 204 w 255"/>
                <a:gd name="T11" fmla="*/ 146 h 165"/>
                <a:gd name="T12" fmla="*/ 245 w 255"/>
                <a:gd name="T13" fmla="*/ 138 h 165"/>
                <a:gd name="T14" fmla="*/ 220 w 255"/>
                <a:gd name="T15" fmla="*/ 104 h 165"/>
                <a:gd name="T16" fmla="*/ 236 w 255"/>
                <a:gd name="T17" fmla="*/ 135 h 165"/>
                <a:gd name="T18" fmla="*/ 225 w 255"/>
                <a:gd name="T19" fmla="*/ 140 h 165"/>
                <a:gd name="T20" fmla="*/ 220 w 255"/>
                <a:gd name="T21" fmla="*/ 128 h 165"/>
                <a:gd name="T22" fmla="*/ 231 w 255"/>
                <a:gd name="T23" fmla="*/ 123 h 165"/>
                <a:gd name="T24" fmla="*/ 236 w 255"/>
                <a:gd name="T25" fmla="*/ 13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165">
                  <a:moveTo>
                    <a:pt x="220" y="104"/>
                  </a:moveTo>
                  <a:cubicBezTo>
                    <a:pt x="85" y="58"/>
                    <a:pt x="85" y="58"/>
                    <a:pt x="85" y="58"/>
                  </a:cubicBezTo>
                  <a:cubicBezTo>
                    <a:pt x="66" y="51"/>
                    <a:pt x="77" y="12"/>
                    <a:pt x="62" y="6"/>
                  </a:cubicBezTo>
                  <a:cubicBezTo>
                    <a:pt x="46" y="0"/>
                    <a:pt x="0" y="109"/>
                    <a:pt x="18" y="116"/>
                  </a:cubicBezTo>
                  <a:cubicBezTo>
                    <a:pt x="37" y="124"/>
                    <a:pt x="55" y="83"/>
                    <a:pt x="74" y="90"/>
                  </a:cubicBezTo>
                  <a:cubicBezTo>
                    <a:pt x="204" y="146"/>
                    <a:pt x="204" y="146"/>
                    <a:pt x="204" y="146"/>
                  </a:cubicBezTo>
                  <a:cubicBezTo>
                    <a:pt x="204" y="146"/>
                    <a:pt x="235" y="165"/>
                    <a:pt x="245" y="138"/>
                  </a:cubicBezTo>
                  <a:cubicBezTo>
                    <a:pt x="255" y="112"/>
                    <a:pt x="220" y="104"/>
                    <a:pt x="220" y="104"/>
                  </a:cubicBezTo>
                  <a:close/>
                  <a:moveTo>
                    <a:pt x="236" y="135"/>
                  </a:moveTo>
                  <a:cubicBezTo>
                    <a:pt x="234" y="139"/>
                    <a:pt x="229" y="141"/>
                    <a:pt x="225" y="140"/>
                  </a:cubicBezTo>
                  <a:cubicBezTo>
                    <a:pt x="220" y="138"/>
                    <a:pt x="218" y="133"/>
                    <a:pt x="220" y="128"/>
                  </a:cubicBezTo>
                  <a:cubicBezTo>
                    <a:pt x="221" y="123"/>
                    <a:pt x="227" y="121"/>
                    <a:pt x="231" y="123"/>
                  </a:cubicBezTo>
                  <a:cubicBezTo>
                    <a:pt x="236" y="125"/>
                    <a:pt x="238" y="130"/>
                    <a:pt x="236" y="135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50"/>
            <p:cNvSpPr/>
            <p:nvPr/>
          </p:nvSpPr>
          <p:spPr bwMode="auto">
            <a:xfrm>
              <a:off x="10266364" y="4929188"/>
              <a:ext cx="766763" cy="549275"/>
            </a:xfrm>
            <a:custGeom>
              <a:avLst/>
              <a:gdLst>
                <a:gd name="T0" fmla="*/ 85 w 204"/>
                <a:gd name="T1" fmla="*/ 58 h 146"/>
                <a:gd name="T2" fmla="*/ 62 w 204"/>
                <a:gd name="T3" fmla="*/ 6 h 146"/>
                <a:gd name="T4" fmla="*/ 18 w 204"/>
                <a:gd name="T5" fmla="*/ 116 h 146"/>
                <a:gd name="T6" fmla="*/ 74 w 204"/>
                <a:gd name="T7" fmla="*/ 90 h 146"/>
                <a:gd name="T8" fmla="*/ 204 w 204"/>
                <a:gd name="T9" fmla="*/ 146 h 146"/>
                <a:gd name="T10" fmla="*/ 85 w 204"/>
                <a:gd name="T11" fmla="*/ 58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146">
                  <a:moveTo>
                    <a:pt x="85" y="58"/>
                  </a:moveTo>
                  <a:cubicBezTo>
                    <a:pt x="66" y="51"/>
                    <a:pt x="77" y="12"/>
                    <a:pt x="62" y="6"/>
                  </a:cubicBezTo>
                  <a:cubicBezTo>
                    <a:pt x="46" y="0"/>
                    <a:pt x="0" y="109"/>
                    <a:pt x="18" y="116"/>
                  </a:cubicBezTo>
                  <a:cubicBezTo>
                    <a:pt x="37" y="124"/>
                    <a:pt x="55" y="83"/>
                    <a:pt x="74" y="90"/>
                  </a:cubicBezTo>
                  <a:cubicBezTo>
                    <a:pt x="204" y="146"/>
                    <a:pt x="204" y="146"/>
                    <a:pt x="204" y="146"/>
                  </a:cubicBezTo>
                  <a:lnTo>
                    <a:pt x="85" y="58"/>
                  </a:lnTo>
                  <a:close/>
                </a:path>
              </a:pathLst>
            </a:custGeom>
            <a:solidFill>
              <a:srgbClr val="DDE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51"/>
            <p:cNvSpPr/>
            <p:nvPr/>
          </p:nvSpPr>
          <p:spPr bwMode="auto">
            <a:xfrm>
              <a:off x="10167939" y="4884738"/>
              <a:ext cx="331788" cy="481013"/>
            </a:xfrm>
            <a:custGeom>
              <a:avLst/>
              <a:gdLst>
                <a:gd name="T0" fmla="*/ 209 w 209"/>
                <a:gd name="T1" fmla="*/ 42 h 303"/>
                <a:gd name="T2" fmla="*/ 104 w 209"/>
                <a:gd name="T3" fmla="*/ 303 h 303"/>
                <a:gd name="T4" fmla="*/ 0 w 209"/>
                <a:gd name="T5" fmla="*/ 262 h 303"/>
                <a:gd name="T6" fmla="*/ 102 w 209"/>
                <a:gd name="T7" fmla="*/ 0 h 303"/>
                <a:gd name="T8" fmla="*/ 209 w 209"/>
                <a:gd name="T9" fmla="*/ 4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303">
                  <a:moveTo>
                    <a:pt x="209" y="42"/>
                  </a:moveTo>
                  <a:lnTo>
                    <a:pt x="104" y="303"/>
                  </a:lnTo>
                  <a:lnTo>
                    <a:pt x="0" y="262"/>
                  </a:lnTo>
                  <a:lnTo>
                    <a:pt x="102" y="0"/>
                  </a:lnTo>
                  <a:lnTo>
                    <a:pt x="209" y="42"/>
                  </a:lnTo>
                  <a:close/>
                </a:path>
              </a:pathLst>
            </a:custGeom>
            <a:solidFill>
              <a:srgbClr val="BEE1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52"/>
            <p:cNvSpPr/>
            <p:nvPr/>
          </p:nvSpPr>
          <p:spPr bwMode="auto">
            <a:xfrm>
              <a:off x="10167939" y="4884738"/>
              <a:ext cx="165100" cy="481013"/>
            </a:xfrm>
            <a:custGeom>
              <a:avLst/>
              <a:gdLst>
                <a:gd name="T0" fmla="*/ 104 w 104"/>
                <a:gd name="T1" fmla="*/ 303 h 303"/>
                <a:gd name="T2" fmla="*/ 0 w 104"/>
                <a:gd name="T3" fmla="*/ 262 h 303"/>
                <a:gd name="T4" fmla="*/ 102 w 104"/>
                <a:gd name="T5" fmla="*/ 0 h 303"/>
                <a:gd name="T6" fmla="*/ 104 w 104"/>
                <a:gd name="T7" fmla="*/ 30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303">
                  <a:moveTo>
                    <a:pt x="104" y="303"/>
                  </a:moveTo>
                  <a:lnTo>
                    <a:pt x="0" y="262"/>
                  </a:lnTo>
                  <a:lnTo>
                    <a:pt x="102" y="0"/>
                  </a:lnTo>
                  <a:lnTo>
                    <a:pt x="104" y="303"/>
                  </a:lnTo>
                  <a:close/>
                </a:path>
              </a:pathLst>
            </a:custGeom>
            <a:solidFill>
              <a:srgbClr val="B1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53"/>
            <p:cNvSpPr/>
            <p:nvPr/>
          </p:nvSpPr>
          <p:spPr bwMode="auto">
            <a:xfrm>
              <a:off x="10175876" y="4879976"/>
              <a:ext cx="184150" cy="439738"/>
            </a:xfrm>
            <a:custGeom>
              <a:avLst/>
              <a:gdLst>
                <a:gd name="T0" fmla="*/ 47 w 49"/>
                <a:gd name="T1" fmla="*/ 1 h 117"/>
                <a:gd name="T2" fmla="*/ 49 w 49"/>
                <a:gd name="T3" fmla="*/ 4 h 117"/>
                <a:gd name="T4" fmla="*/ 5 w 49"/>
                <a:gd name="T5" fmla="*/ 115 h 117"/>
                <a:gd name="T6" fmla="*/ 2 w 49"/>
                <a:gd name="T7" fmla="*/ 116 h 117"/>
                <a:gd name="T8" fmla="*/ 2 w 49"/>
                <a:gd name="T9" fmla="*/ 116 h 117"/>
                <a:gd name="T10" fmla="*/ 1 w 49"/>
                <a:gd name="T11" fmla="*/ 113 h 117"/>
                <a:gd name="T12" fmla="*/ 44 w 49"/>
                <a:gd name="T13" fmla="*/ 3 h 117"/>
                <a:gd name="T14" fmla="*/ 47 w 49"/>
                <a:gd name="T15" fmla="*/ 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7">
                  <a:moveTo>
                    <a:pt x="47" y="1"/>
                  </a:moveTo>
                  <a:cubicBezTo>
                    <a:pt x="49" y="2"/>
                    <a:pt x="49" y="3"/>
                    <a:pt x="49" y="4"/>
                  </a:cubicBezTo>
                  <a:cubicBezTo>
                    <a:pt x="5" y="115"/>
                    <a:pt x="5" y="115"/>
                    <a:pt x="5" y="115"/>
                  </a:cubicBezTo>
                  <a:cubicBezTo>
                    <a:pt x="5" y="116"/>
                    <a:pt x="3" y="117"/>
                    <a:pt x="2" y="116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1" y="116"/>
                    <a:pt x="0" y="114"/>
                    <a:pt x="1" y="11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1"/>
                    <a:pt x="46" y="0"/>
                    <a:pt x="47" y="1"/>
                  </a:cubicBezTo>
                  <a:close/>
                </a:path>
              </a:pathLst>
            </a:custGeom>
            <a:solidFill>
              <a:srgbClr val="50B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54"/>
            <p:cNvSpPr/>
            <p:nvPr/>
          </p:nvSpPr>
          <p:spPr bwMode="auto">
            <a:xfrm>
              <a:off x="10291764" y="4929188"/>
              <a:ext cx="184150" cy="436563"/>
            </a:xfrm>
            <a:custGeom>
              <a:avLst/>
              <a:gdLst>
                <a:gd name="T0" fmla="*/ 47 w 49"/>
                <a:gd name="T1" fmla="*/ 0 h 116"/>
                <a:gd name="T2" fmla="*/ 49 w 49"/>
                <a:gd name="T3" fmla="*/ 4 h 116"/>
                <a:gd name="T4" fmla="*/ 6 w 49"/>
                <a:gd name="T5" fmla="*/ 114 h 116"/>
                <a:gd name="T6" fmla="*/ 2 w 49"/>
                <a:gd name="T7" fmla="*/ 115 h 116"/>
                <a:gd name="T8" fmla="*/ 2 w 49"/>
                <a:gd name="T9" fmla="*/ 115 h 116"/>
                <a:gd name="T10" fmla="*/ 1 w 49"/>
                <a:gd name="T11" fmla="*/ 112 h 116"/>
                <a:gd name="T12" fmla="*/ 44 w 49"/>
                <a:gd name="T13" fmla="*/ 2 h 116"/>
                <a:gd name="T14" fmla="*/ 47 w 49"/>
                <a:gd name="T1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6">
                  <a:moveTo>
                    <a:pt x="47" y="0"/>
                  </a:moveTo>
                  <a:cubicBezTo>
                    <a:pt x="49" y="1"/>
                    <a:pt x="49" y="2"/>
                    <a:pt x="49" y="4"/>
                  </a:cubicBezTo>
                  <a:cubicBezTo>
                    <a:pt x="6" y="114"/>
                    <a:pt x="6" y="114"/>
                    <a:pt x="6" y="114"/>
                  </a:cubicBezTo>
                  <a:cubicBezTo>
                    <a:pt x="5" y="115"/>
                    <a:pt x="3" y="116"/>
                    <a:pt x="2" y="115"/>
                  </a:cubicBezTo>
                  <a:cubicBezTo>
                    <a:pt x="2" y="115"/>
                    <a:pt x="2" y="115"/>
                    <a:pt x="2" y="115"/>
                  </a:cubicBezTo>
                  <a:cubicBezTo>
                    <a:pt x="1" y="115"/>
                    <a:pt x="0" y="113"/>
                    <a:pt x="1" y="11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0"/>
                    <a:pt x="46" y="0"/>
                    <a:pt x="47" y="0"/>
                  </a:cubicBezTo>
                  <a:close/>
                </a:path>
              </a:pathLst>
            </a:custGeom>
            <a:solidFill>
              <a:srgbClr val="50B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255"/>
            <p:cNvSpPr/>
            <p:nvPr/>
          </p:nvSpPr>
          <p:spPr bwMode="auto">
            <a:xfrm>
              <a:off x="9750426" y="5049838"/>
              <a:ext cx="433388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80 w 115"/>
                <a:gd name="T11" fmla="*/ 29 h 45"/>
                <a:gd name="T12" fmla="*/ 98 w 115"/>
                <a:gd name="T13" fmla="*/ 37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2"/>
                  </a:cubicBezTo>
                  <a:cubicBezTo>
                    <a:pt x="9" y="3"/>
                    <a:pt x="13" y="4"/>
                    <a:pt x="19" y="6"/>
                  </a:cubicBezTo>
                  <a:cubicBezTo>
                    <a:pt x="24" y="8"/>
                    <a:pt x="31" y="10"/>
                    <a:pt x="37" y="13"/>
                  </a:cubicBezTo>
                  <a:cubicBezTo>
                    <a:pt x="44" y="16"/>
                    <a:pt x="51" y="18"/>
                    <a:pt x="58" y="21"/>
                  </a:cubicBezTo>
                  <a:cubicBezTo>
                    <a:pt x="66" y="24"/>
                    <a:pt x="73" y="27"/>
                    <a:pt x="80" y="29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39"/>
                    <a:pt x="108" y="41"/>
                    <a:pt x="111" y="43"/>
                  </a:cubicBezTo>
                  <a:cubicBezTo>
                    <a:pt x="114" y="44"/>
                    <a:pt x="115" y="45"/>
                    <a:pt x="115" y="45"/>
                  </a:cubicBezTo>
                  <a:cubicBezTo>
                    <a:pt x="115" y="45"/>
                    <a:pt x="114" y="44"/>
                    <a:pt x="110" y="43"/>
                  </a:cubicBezTo>
                  <a:cubicBezTo>
                    <a:pt x="107" y="42"/>
                    <a:pt x="103" y="40"/>
                    <a:pt x="97" y="38"/>
                  </a:cubicBezTo>
                  <a:cubicBezTo>
                    <a:pt x="92" y="36"/>
                    <a:pt x="85" y="34"/>
                    <a:pt x="79" y="32"/>
                  </a:cubicBezTo>
                  <a:cubicBezTo>
                    <a:pt x="72" y="29"/>
                    <a:pt x="65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2"/>
                    <a:pt x="23" y="10"/>
                    <a:pt x="18" y="8"/>
                  </a:cubicBezTo>
                  <a:cubicBezTo>
                    <a:pt x="13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256"/>
            <p:cNvSpPr/>
            <p:nvPr/>
          </p:nvSpPr>
          <p:spPr bwMode="auto">
            <a:xfrm>
              <a:off x="9736139" y="5094288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2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1 h 45"/>
                <a:gd name="T24" fmla="*/ 57 w 115"/>
                <a:gd name="T25" fmla="*/ 23 h 45"/>
                <a:gd name="T26" fmla="*/ 36 w 115"/>
                <a:gd name="T27" fmla="*/ 15 h 45"/>
                <a:gd name="T28" fmla="*/ 18 w 115"/>
                <a:gd name="T29" fmla="*/ 7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2"/>
                    <a:pt x="13" y="4"/>
                    <a:pt x="18" y="6"/>
                  </a:cubicBezTo>
                  <a:cubicBezTo>
                    <a:pt x="23" y="8"/>
                    <a:pt x="30" y="10"/>
                    <a:pt x="37" y="13"/>
                  </a:cubicBezTo>
                  <a:cubicBezTo>
                    <a:pt x="43" y="15"/>
                    <a:pt x="51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2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1" y="36"/>
                    <a:pt x="85" y="34"/>
                    <a:pt x="78" y="31"/>
                  </a:cubicBezTo>
                  <a:cubicBezTo>
                    <a:pt x="71" y="29"/>
                    <a:pt x="64" y="26"/>
                    <a:pt x="57" y="23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2"/>
                    <a:pt x="23" y="10"/>
                    <a:pt x="18" y="7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57"/>
            <p:cNvSpPr/>
            <p:nvPr/>
          </p:nvSpPr>
          <p:spPr bwMode="auto">
            <a:xfrm>
              <a:off x="9744076" y="507206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4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4"/>
                  </a:cubicBezTo>
                  <a:cubicBezTo>
                    <a:pt x="43" y="16"/>
                    <a:pt x="51" y="19"/>
                    <a:pt x="58" y="22"/>
                  </a:cubicBezTo>
                  <a:cubicBezTo>
                    <a:pt x="65" y="25"/>
                    <a:pt x="72" y="27"/>
                    <a:pt x="79" y="30"/>
                  </a:cubicBezTo>
                  <a:cubicBezTo>
                    <a:pt x="86" y="33"/>
                    <a:pt x="92" y="36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3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58"/>
            <p:cNvSpPr/>
            <p:nvPr/>
          </p:nvSpPr>
          <p:spPr bwMode="auto">
            <a:xfrm>
              <a:off x="9766301" y="501491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3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59"/>
            <p:cNvSpPr/>
            <p:nvPr/>
          </p:nvSpPr>
          <p:spPr bwMode="auto">
            <a:xfrm>
              <a:off x="9774239" y="4992688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9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8 w 115"/>
                <a:gd name="T13" fmla="*/ 37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9" y="3"/>
                    <a:pt x="13" y="4"/>
                    <a:pt x="19" y="6"/>
                  </a:cubicBezTo>
                  <a:cubicBezTo>
                    <a:pt x="24" y="8"/>
                    <a:pt x="30" y="10"/>
                    <a:pt x="37" y="13"/>
                  </a:cubicBezTo>
                  <a:cubicBezTo>
                    <a:pt x="44" y="16"/>
                    <a:pt x="51" y="18"/>
                    <a:pt x="58" y="21"/>
                  </a:cubicBezTo>
                  <a:cubicBezTo>
                    <a:pt x="66" y="24"/>
                    <a:pt x="73" y="27"/>
                    <a:pt x="79" y="29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39"/>
                    <a:pt x="107" y="41"/>
                    <a:pt x="111" y="43"/>
                  </a:cubicBezTo>
                  <a:cubicBezTo>
                    <a:pt x="114" y="44"/>
                    <a:pt x="115" y="45"/>
                    <a:pt x="115" y="45"/>
                  </a:cubicBezTo>
                  <a:cubicBezTo>
                    <a:pt x="115" y="45"/>
                    <a:pt x="114" y="44"/>
                    <a:pt x="110" y="43"/>
                  </a:cubicBezTo>
                  <a:cubicBezTo>
                    <a:pt x="107" y="42"/>
                    <a:pt x="103" y="40"/>
                    <a:pt x="97" y="38"/>
                  </a:cubicBezTo>
                  <a:cubicBezTo>
                    <a:pt x="92" y="36"/>
                    <a:pt x="85" y="34"/>
                    <a:pt x="79" y="32"/>
                  </a:cubicBezTo>
                  <a:cubicBezTo>
                    <a:pt x="72" y="29"/>
                    <a:pt x="65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2"/>
                    <a:pt x="23" y="10"/>
                    <a:pt x="18" y="8"/>
                  </a:cubicBezTo>
                  <a:cubicBezTo>
                    <a:pt x="13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60"/>
            <p:cNvSpPr/>
            <p:nvPr/>
          </p:nvSpPr>
          <p:spPr bwMode="auto">
            <a:xfrm>
              <a:off x="9785351" y="497046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7 w 115"/>
                <a:gd name="T13" fmla="*/ 37 h 45"/>
                <a:gd name="T14" fmla="*/ 110 w 115"/>
                <a:gd name="T15" fmla="*/ 42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1 h 45"/>
                <a:gd name="T24" fmla="*/ 57 w 115"/>
                <a:gd name="T25" fmla="*/ 23 h 45"/>
                <a:gd name="T26" fmla="*/ 36 w 115"/>
                <a:gd name="T27" fmla="*/ 15 h 45"/>
                <a:gd name="T28" fmla="*/ 17 w 115"/>
                <a:gd name="T29" fmla="*/ 7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2"/>
                    <a:pt x="13" y="4"/>
                    <a:pt x="18" y="6"/>
                  </a:cubicBezTo>
                  <a:cubicBezTo>
                    <a:pt x="23" y="8"/>
                    <a:pt x="30" y="10"/>
                    <a:pt x="37" y="13"/>
                  </a:cubicBezTo>
                  <a:cubicBezTo>
                    <a:pt x="43" y="15"/>
                    <a:pt x="51" y="18"/>
                    <a:pt x="58" y="21"/>
                  </a:cubicBezTo>
                  <a:cubicBezTo>
                    <a:pt x="65" y="24"/>
                    <a:pt x="72" y="27"/>
                    <a:pt x="79" y="29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2" y="39"/>
                    <a:pt x="107" y="41"/>
                    <a:pt x="110" y="42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1" y="36"/>
                    <a:pt x="85" y="34"/>
                    <a:pt x="78" y="31"/>
                  </a:cubicBezTo>
                  <a:cubicBezTo>
                    <a:pt x="71" y="29"/>
                    <a:pt x="64" y="26"/>
                    <a:pt x="57" y="23"/>
                  </a:cubicBezTo>
                  <a:cubicBezTo>
                    <a:pt x="50" y="20"/>
                    <a:pt x="42" y="18"/>
                    <a:pt x="36" y="15"/>
                  </a:cubicBezTo>
                  <a:cubicBezTo>
                    <a:pt x="29" y="12"/>
                    <a:pt x="23" y="10"/>
                    <a:pt x="17" y="7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61"/>
            <p:cNvSpPr/>
            <p:nvPr/>
          </p:nvSpPr>
          <p:spPr bwMode="auto">
            <a:xfrm>
              <a:off x="9791701" y="4945063"/>
              <a:ext cx="433388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4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4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5" y="25"/>
                    <a:pt x="72" y="27"/>
                    <a:pt x="79" y="30"/>
                  </a:cubicBezTo>
                  <a:cubicBezTo>
                    <a:pt x="86" y="33"/>
                    <a:pt x="92" y="36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3"/>
                    <a:pt x="102" y="41"/>
                    <a:pt x="97" y="39"/>
                  </a:cubicBezTo>
                  <a:cubicBezTo>
                    <a:pt x="92" y="37"/>
                    <a:pt x="85" y="35"/>
                    <a:pt x="78" y="32"/>
                  </a:cubicBezTo>
                  <a:cubicBezTo>
                    <a:pt x="72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62"/>
            <p:cNvSpPr/>
            <p:nvPr/>
          </p:nvSpPr>
          <p:spPr bwMode="auto">
            <a:xfrm>
              <a:off x="9804401" y="4921251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6 w 115"/>
                <a:gd name="T7" fmla="*/ 13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6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7 w 115"/>
                <a:gd name="T29" fmla="*/ 8 h 45"/>
                <a:gd name="T30" fmla="*/ 4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1" y="1"/>
                    <a:pt x="5" y="2"/>
                  </a:cubicBezTo>
                  <a:cubicBezTo>
                    <a:pt x="8" y="3"/>
                    <a:pt x="12" y="5"/>
                    <a:pt x="18" y="7"/>
                  </a:cubicBezTo>
                  <a:cubicBezTo>
                    <a:pt x="23" y="9"/>
                    <a:pt x="30" y="11"/>
                    <a:pt x="36" y="13"/>
                  </a:cubicBezTo>
                  <a:cubicBezTo>
                    <a:pt x="43" y="16"/>
                    <a:pt x="50" y="19"/>
                    <a:pt x="58" y="22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5" y="33"/>
                    <a:pt x="92" y="35"/>
                    <a:pt x="97" y="38"/>
                  </a:cubicBezTo>
                  <a:cubicBezTo>
                    <a:pt x="102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6" y="42"/>
                    <a:pt x="102" y="41"/>
                    <a:pt x="96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49" y="21"/>
                    <a:pt x="42" y="18"/>
                    <a:pt x="36" y="16"/>
                  </a:cubicBezTo>
                  <a:cubicBezTo>
                    <a:pt x="29" y="13"/>
                    <a:pt x="23" y="10"/>
                    <a:pt x="17" y="8"/>
                  </a:cubicBezTo>
                  <a:cubicBezTo>
                    <a:pt x="12" y="6"/>
                    <a:pt x="7" y="4"/>
                    <a:pt x="4" y="2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63"/>
            <p:cNvSpPr/>
            <p:nvPr/>
          </p:nvSpPr>
          <p:spPr bwMode="auto">
            <a:xfrm>
              <a:off x="9810751" y="4899026"/>
              <a:ext cx="433388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4" y="16"/>
                    <a:pt x="51" y="19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3"/>
                    <a:pt x="92" y="35"/>
                    <a:pt x="97" y="37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29"/>
                    <a:pt x="64" y="27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64"/>
            <p:cNvSpPr/>
            <p:nvPr/>
          </p:nvSpPr>
          <p:spPr bwMode="auto">
            <a:xfrm>
              <a:off x="9818689" y="4876801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8 w 115"/>
                <a:gd name="T13" fmla="*/ 37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4"/>
                    <a:pt x="19" y="6"/>
                  </a:cubicBezTo>
                  <a:cubicBezTo>
                    <a:pt x="24" y="8"/>
                    <a:pt x="30" y="11"/>
                    <a:pt x="37" y="13"/>
                  </a:cubicBezTo>
                  <a:cubicBezTo>
                    <a:pt x="44" y="16"/>
                    <a:pt x="51" y="18"/>
                    <a:pt x="58" y="21"/>
                  </a:cubicBezTo>
                  <a:cubicBezTo>
                    <a:pt x="66" y="24"/>
                    <a:pt x="73" y="27"/>
                    <a:pt x="79" y="30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39"/>
                    <a:pt x="107" y="41"/>
                    <a:pt x="111" y="43"/>
                  </a:cubicBezTo>
                  <a:cubicBezTo>
                    <a:pt x="114" y="44"/>
                    <a:pt x="115" y="45"/>
                    <a:pt x="115" y="45"/>
                  </a:cubicBezTo>
                  <a:cubicBezTo>
                    <a:pt x="115" y="45"/>
                    <a:pt x="114" y="44"/>
                    <a:pt x="110" y="43"/>
                  </a:cubicBezTo>
                  <a:cubicBezTo>
                    <a:pt x="107" y="42"/>
                    <a:pt x="103" y="41"/>
                    <a:pt x="97" y="39"/>
                  </a:cubicBezTo>
                  <a:cubicBezTo>
                    <a:pt x="92" y="37"/>
                    <a:pt x="85" y="34"/>
                    <a:pt x="79" y="32"/>
                  </a:cubicBezTo>
                  <a:cubicBezTo>
                    <a:pt x="72" y="29"/>
                    <a:pt x="65" y="26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3"/>
                    <a:pt x="23" y="10"/>
                    <a:pt x="18" y="8"/>
                  </a:cubicBezTo>
                  <a:cubicBezTo>
                    <a:pt x="13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65"/>
            <p:cNvSpPr/>
            <p:nvPr/>
          </p:nvSpPr>
          <p:spPr bwMode="auto">
            <a:xfrm>
              <a:off x="9829801" y="4854576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7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3" y="8"/>
                    <a:pt x="30" y="10"/>
                    <a:pt x="37" y="13"/>
                  </a:cubicBezTo>
                  <a:cubicBezTo>
                    <a:pt x="43" y="16"/>
                    <a:pt x="51" y="18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2" y="39"/>
                    <a:pt x="107" y="41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1" y="36"/>
                    <a:pt x="85" y="34"/>
                    <a:pt x="78" y="32"/>
                  </a:cubicBezTo>
                  <a:cubicBezTo>
                    <a:pt x="71" y="29"/>
                    <a:pt x="64" y="26"/>
                    <a:pt x="57" y="24"/>
                  </a:cubicBezTo>
                  <a:cubicBezTo>
                    <a:pt x="50" y="21"/>
                    <a:pt x="42" y="18"/>
                    <a:pt x="36" y="15"/>
                  </a:cubicBezTo>
                  <a:cubicBezTo>
                    <a:pt x="29" y="12"/>
                    <a:pt x="23" y="10"/>
                    <a:pt x="17" y="8"/>
                  </a:cubicBezTo>
                  <a:cubicBezTo>
                    <a:pt x="12" y="5"/>
                    <a:pt x="8" y="3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66"/>
            <p:cNvSpPr/>
            <p:nvPr/>
          </p:nvSpPr>
          <p:spPr bwMode="auto">
            <a:xfrm>
              <a:off x="9837739" y="4830763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1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29 h 45"/>
                <a:gd name="T12" fmla="*/ 98 w 115"/>
                <a:gd name="T13" fmla="*/ 37 h 45"/>
                <a:gd name="T14" fmla="*/ 110 w 115"/>
                <a:gd name="T15" fmla="*/ 42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8 h 45"/>
                <a:gd name="T22" fmla="*/ 78 w 115"/>
                <a:gd name="T23" fmla="*/ 32 h 45"/>
                <a:gd name="T24" fmla="*/ 57 w 115"/>
                <a:gd name="T25" fmla="*/ 23 h 45"/>
                <a:gd name="T26" fmla="*/ 36 w 115"/>
                <a:gd name="T27" fmla="*/ 15 h 45"/>
                <a:gd name="T28" fmla="*/ 18 w 115"/>
                <a:gd name="T29" fmla="*/ 7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0"/>
                    <a:pt x="5" y="1"/>
                  </a:cubicBezTo>
                  <a:cubicBezTo>
                    <a:pt x="8" y="2"/>
                    <a:pt x="13" y="4"/>
                    <a:pt x="18" y="6"/>
                  </a:cubicBezTo>
                  <a:cubicBezTo>
                    <a:pt x="24" y="8"/>
                    <a:pt x="30" y="10"/>
                    <a:pt x="37" y="13"/>
                  </a:cubicBezTo>
                  <a:cubicBezTo>
                    <a:pt x="44" y="15"/>
                    <a:pt x="51" y="18"/>
                    <a:pt x="58" y="21"/>
                  </a:cubicBezTo>
                  <a:cubicBezTo>
                    <a:pt x="65" y="24"/>
                    <a:pt x="73" y="27"/>
                    <a:pt x="79" y="29"/>
                  </a:cubicBezTo>
                  <a:cubicBezTo>
                    <a:pt x="86" y="32"/>
                    <a:pt x="92" y="35"/>
                    <a:pt x="98" y="37"/>
                  </a:cubicBezTo>
                  <a:cubicBezTo>
                    <a:pt x="103" y="39"/>
                    <a:pt x="107" y="41"/>
                    <a:pt x="110" y="42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0"/>
                    <a:pt x="97" y="38"/>
                  </a:cubicBezTo>
                  <a:cubicBezTo>
                    <a:pt x="92" y="36"/>
                    <a:pt x="85" y="34"/>
                    <a:pt x="78" y="32"/>
                  </a:cubicBezTo>
                  <a:cubicBezTo>
                    <a:pt x="72" y="29"/>
                    <a:pt x="64" y="26"/>
                    <a:pt x="57" y="23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2"/>
                    <a:pt x="23" y="10"/>
                    <a:pt x="18" y="7"/>
                  </a:cubicBezTo>
                  <a:cubicBezTo>
                    <a:pt x="13" y="5"/>
                    <a:pt x="8" y="3"/>
                    <a:pt x="5" y="2"/>
                  </a:cubicBezTo>
                  <a:cubicBezTo>
                    <a:pt x="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267"/>
            <p:cNvSpPr/>
            <p:nvPr/>
          </p:nvSpPr>
          <p:spPr bwMode="auto">
            <a:xfrm>
              <a:off x="9848851" y="4805363"/>
              <a:ext cx="431800" cy="173038"/>
            </a:xfrm>
            <a:custGeom>
              <a:avLst/>
              <a:gdLst>
                <a:gd name="T0" fmla="*/ 0 w 115"/>
                <a:gd name="T1" fmla="*/ 0 h 46"/>
                <a:gd name="T2" fmla="*/ 5 w 115"/>
                <a:gd name="T3" fmla="*/ 2 h 46"/>
                <a:gd name="T4" fmla="*/ 18 w 115"/>
                <a:gd name="T5" fmla="*/ 7 h 46"/>
                <a:gd name="T6" fmla="*/ 36 w 115"/>
                <a:gd name="T7" fmla="*/ 14 h 46"/>
                <a:gd name="T8" fmla="*/ 58 w 115"/>
                <a:gd name="T9" fmla="*/ 22 h 46"/>
                <a:gd name="T10" fmla="*/ 79 w 115"/>
                <a:gd name="T11" fmla="*/ 30 h 46"/>
                <a:gd name="T12" fmla="*/ 97 w 115"/>
                <a:gd name="T13" fmla="*/ 38 h 46"/>
                <a:gd name="T14" fmla="*/ 110 w 115"/>
                <a:gd name="T15" fmla="*/ 43 h 46"/>
                <a:gd name="T16" fmla="*/ 115 w 115"/>
                <a:gd name="T17" fmla="*/ 46 h 46"/>
                <a:gd name="T18" fmla="*/ 110 w 115"/>
                <a:gd name="T19" fmla="*/ 44 h 46"/>
                <a:gd name="T20" fmla="*/ 96 w 115"/>
                <a:gd name="T21" fmla="*/ 39 h 46"/>
                <a:gd name="T22" fmla="*/ 78 w 115"/>
                <a:gd name="T23" fmla="*/ 32 h 46"/>
                <a:gd name="T24" fmla="*/ 57 w 115"/>
                <a:gd name="T25" fmla="*/ 24 h 46"/>
                <a:gd name="T26" fmla="*/ 36 w 115"/>
                <a:gd name="T27" fmla="*/ 16 h 46"/>
                <a:gd name="T28" fmla="*/ 17 w 115"/>
                <a:gd name="T29" fmla="*/ 8 h 46"/>
                <a:gd name="T30" fmla="*/ 4 w 115"/>
                <a:gd name="T31" fmla="*/ 3 h 46"/>
                <a:gd name="T32" fmla="*/ 0 w 115"/>
                <a:gd name="T3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6">
                  <a:moveTo>
                    <a:pt x="0" y="0"/>
                  </a:moveTo>
                  <a:cubicBezTo>
                    <a:pt x="0" y="0"/>
                    <a:pt x="1" y="1"/>
                    <a:pt x="5" y="2"/>
                  </a:cubicBezTo>
                  <a:cubicBezTo>
                    <a:pt x="8" y="3"/>
                    <a:pt x="12" y="5"/>
                    <a:pt x="18" y="7"/>
                  </a:cubicBezTo>
                  <a:cubicBezTo>
                    <a:pt x="23" y="9"/>
                    <a:pt x="30" y="11"/>
                    <a:pt x="36" y="14"/>
                  </a:cubicBezTo>
                  <a:cubicBezTo>
                    <a:pt x="43" y="16"/>
                    <a:pt x="50" y="19"/>
                    <a:pt x="58" y="22"/>
                  </a:cubicBezTo>
                  <a:cubicBezTo>
                    <a:pt x="65" y="25"/>
                    <a:pt x="72" y="27"/>
                    <a:pt x="79" y="30"/>
                  </a:cubicBezTo>
                  <a:cubicBezTo>
                    <a:pt x="85" y="33"/>
                    <a:pt x="92" y="36"/>
                    <a:pt x="97" y="38"/>
                  </a:cubicBezTo>
                  <a:cubicBezTo>
                    <a:pt x="102" y="40"/>
                    <a:pt x="107" y="42"/>
                    <a:pt x="110" y="43"/>
                  </a:cubicBezTo>
                  <a:cubicBezTo>
                    <a:pt x="113" y="45"/>
                    <a:pt x="115" y="46"/>
                    <a:pt x="115" y="46"/>
                  </a:cubicBezTo>
                  <a:cubicBezTo>
                    <a:pt x="115" y="46"/>
                    <a:pt x="113" y="45"/>
                    <a:pt x="110" y="44"/>
                  </a:cubicBezTo>
                  <a:cubicBezTo>
                    <a:pt x="106" y="43"/>
                    <a:pt x="102" y="41"/>
                    <a:pt x="96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49" y="21"/>
                    <a:pt x="42" y="19"/>
                    <a:pt x="36" y="16"/>
                  </a:cubicBezTo>
                  <a:cubicBezTo>
                    <a:pt x="29" y="13"/>
                    <a:pt x="23" y="10"/>
                    <a:pt x="17" y="8"/>
                  </a:cubicBezTo>
                  <a:cubicBezTo>
                    <a:pt x="12" y="6"/>
                    <a:pt x="8" y="4"/>
                    <a:pt x="4" y="3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68"/>
            <p:cNvSpPr/>
            <p:nvPr/>
          </p:nvSpPr>
          <p:spPr bwMode="auto">
            <a:xfrm>
              <a:off x="9856789" y="4783138"/>
              <a:ext cx="431800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7 h 45"/>
                <a:gd name="T6" fmla="*/ 37 w 115"/>
                <a:gd name="T7" fmla="*/ 13 h 45"/>
                <a:gd name="T8" fmla="*/ 58 w 115"/>
                <a:gd name="T9" fmla="*/ 22 h 45"/>
                <a:gd name="T10" fmla="*/ 79 w 115"/>
                <a:gd name="T11" fmla="*/ 30 h 45"/>
                <a:gd name="T12" fmla="*/ 97 w 115"/>
                <a:gd name="T13" fmla="*/ 38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4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6 h 45"/>
                <a:gd name="T28" fmla="*/ 18 w 115"/>
                <a:gd name="T29" fmla="*/ 8 h 45"/>
                <a:gd name="T30" fmla="*/ 5 w 115"/>
                <a:gd name="T31" fmla="*/ 3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5"/>
                    <a:pt x="18" y="7"/>
                  </a:cubicBezTo>
                  <a:cubicBezTo>
                    <a:pt x="24" y="9"/>
                    <a:pt x="30" y="11"/>
                    <a:pt x="37" y="13"/>
                  </a:cubicBezTo>
                  <a:cubicBezTo>
                    <a:pt x="44" y="16"/>
                    <a:pt x="51" y="19"/>
                    <a:pt x="58" y="22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3"/>
                    <a:pt x="92" y="35"/>
                    <a:pt x="97" y="38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5"/>
                    <a:pt x="115" y="45"/>
                    <a:pt x="115" y="45"/>
                  </a:cubicBezTo>
                  <a:cubicBezTo>
                    <a:pt x="115" y="45"/>
                    <a:pt x="113" y="45"/>
                    <a:pt x="110" y="44"/>
                  </a:cubicBezTo>
                  <a:cubicBezTo>
                    <a:pt x="107" y="43"/>
                    <a:pt x="102" y="41"/>
                    <a:pt x="97" y="39"/>
                  </a:cubicBezTo>
                  <a:cubicBezTo>
                    <a:pt x="91" y="37"/>
                    <a:pt x="85" y="35"/>
                    <a:pt x="78" y="32"/>
                  </a:cubicBezTo>
                  <a:cubicBezTo>
                    <a:pt x="71" y="30"/>
                    <a:pt x="64" y="27"/>
                    <a:pt x="57" y="24"/>
                  </a:cubicBezTo>
                  <a:cubicBezTo>
                    <a:pt x="50" y="21"/>
                    <a:pt x="43" y="18"/>
                    <a:pt x="36" y="16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3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269"/>
            <p:cNvSpPr/>
            <p:nvPr/>
          </p:nvSpPr>
          <p:spPr bwMode="auto">
            <a:xfrm>
              <a:off x="9863139" y="4760913"/>
              <a:ext cx="433388" cy="168275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9 w 115"/>
                <a:gd name="T5" fmla="*/ 7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8 w 115"/>
                <a:gd name="T13" fmla="*/ 37 h 45"/>
                <a:gd name="T14" fmla="*/ 111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9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9" y="3"/>
                    <a:pt x="13" y="5"/>
                    <a:pt x="19" y="7"/>
                  </a:cubicBezTo>
                  <a:cubicBezTo>
                    <a:pt x="24" y="9"/>
                    <a:pt x="30" y="11"/>
                    <a:pt x="37" y="13"/>
                  </a:cubicBezTo>
                  <a:cubicBezTo>
                    <a:pt x="44" y="16"/>
                    <a:pt x="51" y="19"/>
                    <a:pt x="58" y="21"/>
                  </a:cubicBezTo>
                  <a:cubicBezTo>
                    <a:pt x="66" y="24"/>
                    <a:pt x="73" y="27"/>
                    <a:pt x="79" y="30"/>
                  </a:cubicBezTo>
                  <a:cubicBezTo>
                    <a:pt x="86" y="33"/>
                    <a:pt x="92" y="35"/>
                    <a:pt x="98" y="37"/>
                  </a:cubicBezTo>
                  <a:cubicBezTo>
                    <a:pt x="103" y="40"/>
                    <a:pt x="108" y="42"/>
                    <a:pt x="111" y="43"/>
                  </a:cubicBezTo>
                  <a:cubicBezTo>
                    <a:pt x="114" y="44"/>
                    <a:pt x="115" y="45"/>
                    <a:pt x="115" y="45"/>
                  </a:cubicBezTo>
                  <a:cubicBezTo>
                    <a:pt x="115" y="45"/>
                    <a:pt x="114" y="45"/>
                    <a:pt x="110" y="43"/>
                  </a:cubicBezTo>
                  <a:cubicBezTo>
                    <a:pt x="107" y="42"/>
                    <a:pt x="103" y="41"/>
                    <a:pt x="97" y="39"/>
                  </a:cubicBezTo>
                  <a:cubicBezTo>
                    <a:pt x="92" y="37"/>
                    <a:pt x="85" y="35"/>
                    <a:pt x="79" y="32"/>
                  </a:cubicBezTo>
                  <a:cubicBezTo>
                    <a:pt x="72" y="29"/>
                    <a:pt x="65" y="27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30" y="13"/>
                    <a:pt x="23" y="10"/>
                    <a:pt x="18" y="8"/>
                  </a:cubicBezTo>
                  <a:cubicBezTo>
                    <a:pt x="13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270"/>
            <p:cNvSpPr/>
            <p:nvPr/>
          </p:nvSpPr>
          <p:spPr bwMode="auto">
            <a:xfrm>
              <a:off x="9875839" y="4737101"/>
              <a:ext cx="431800" cy="169863"/>
            </a:xfrm>
            <a:custGeom>
              <a:avLst/>
              <a:gdLst>
                <a:gd name="T0" fmla="*/ 0 w 115"/>
                <a:gd name="T1" fmla="*/ 0 h 45"/>
                <a:gd name="T2" fmla="*/ 5 w 115"/>
                <a:gd name="T3" fmla="*/ 2 h 45"/>
                <a:gd name="T4" fmla="*/ 18 w 115"/>
                <a:gd name="T5" fmla="*/ 6 h 45"/>
                <a:gd name="T6" fmla="*/ 37 w 115"/>
                <a:gd name="T7" fmla="*/ 13 h 45"/>
                <a:gd name="T8" fmla="*/ 58 w 115"/>
                <a:gd name="T9" fmla="*/ 21 h 45"/>
                <a:gd name="T10" fmla="*/ 79 w 115"/>
                <a:gd name="T11" fmla="*/ 30 h 45"/>
                <a:gd name="T12" fmla="*/ 97 w 115"/>
                <a:gd name="T13" fmla="*/ 37 h 45"/>
                <a:gd name="T14" fmla="*/ 110 w 115"/>
                <a:gd name="T15" fmla="*/ 43 h 45"/>
                <a:gd name="T16" fmla="*/ 115 w 115"/>
                <a:gd name="T17" fmla="*/ 45 h 45"/>
                <a:gd name="T18" fmla="*/ 110 w 115"/>
                <a:gd name="T19" fmla="*/ 43 h 45"/>
                <a:gd name="T20" fmla="*/ 97 w 115"/>
                <a:gd name="T21" fmla="*/ 39 h 45"/>
                <a:gd name="T22" fmla="*/ 78 w 115"/>
                <a:gd name="T23" fmla="*/ 32 h 45"/>
                <a:gd name="T24" fmla="*/ 57 w 115"/>
                <a:gd name="T25" fmla="*/ 24 h 45"/>
                <a:gd name="T26" fmla="*/ 36 w 115"/>
                <a:gd name="T27" fmla="*/ 15 h 45"/>
                <a:gd name="T28" fmla="*/ 18 w 115"/>
                <a:gd name="T29" fmla="*/ 8 h 45"/>
                <a:gd name="T30" fmla="*/ 5 w 115"/>
                <a:gd name="T31" fmla="*/ 2 h 45"/>
                <a:gd name="T32" fmla="*/ 0 w 11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45">
                  <a:moveTo>
                    <a:pt x="0" y="0"/>
                  </a:moveTo>
                  <a:cubicBezTo>
                    <a:pt x="0" y="0"/>
                    <a:pt x="2" y="1"/>
                    <a:pt x="5" y="2"/>
                  </a:cubicBezTo>
                  <a:cubicBezTo>
                    <a:pt x="8" y="3"/>
                    <a:pt x="13" y="4"/>
                    <a:pt x="18" y="6"/>
                  </a:cubicBezTo>
                  <a:cubicBezTo>
                    <a:pt x="23" y="8"/>
                    <a:pt x="30" y="11"/>
                    <a:pt x="37" y="13"/>
                  </a:cubicBezTo>
                  <a:cubicBezTo>
                    <a:pt x="43" y="16"/>
                    <a:pt x="51" y="19"/>
                    <a:pt x="58" y="21"/>
                  </a:cubicBezTo>
                  <a:cubicBezTo>
                    <a:pt x="65" y="24"/>
                    <a:pt x="72" y="27"/>
                    <a:pt x="79" y="30"/>
                  </a:cubicBezTo>
                  <a:cubicBezTo>
                    <a:pt x="86" y="32"/>
                    <a:pt x="92" y="35"/>
                    <a:pt x="97" y="37"/>
                  </a:cubicBezTo>
                  <a:cubicBezTo>
                    <a:pt x="103" y="40"/>
                    <a:pt x="107" y="42"/>
                    <a:pt x="110" y="43"/>
                  </a:cubicBezTo>
                  <a:cubicBezTo>
                    <a:pt x="113" y="44"/>
                    <a:pt x="115" y="45"/>
                    <a:pt x="115" y="45"/>
                  </a:cubicBezTo>
                  <a:cubicBezTo>
                    <a:pt x="115" y="45"/>
                    <a:pt x="113" y="44"/>
                    <a:pt x="110" y="43"/>
                  </a:cubicBezTo>
                  <a:cubicBezTo>
                    <a:pt x="107" y="42"/>
                    <a:pt x="102" y="41"/>
                    <a:pt x="97" y="39"/>
                  </a:cubicBezTo>
                  <a:cubicBezTo>
                    <a:pt x="91" y="37"/>
                    <a:pt x="85" y="34"/>
                    <a:pt x="78" y="32"/>
                  </a:cubicBezTo>
                  <a:cubicBezTo>
                    <a:pt x="71" y="29"/>
                    <a:pt x="64" y="27"/>
                    <a:pt x="57" y="24"/>
                  </a:cubicBezTo>
                  <a:cubicBezTo>
                    <a:pt x="50" y="21"/>
                    <a:pt x="43" y="18"/>
                    <a:pt x="36" y="15"/>
                  </a:cubicBezTo>
                  <a:cubicBezTo>
                    <a:pt x="29" y="13"/>
                    <a:pt x="23" y="10"/>
                    <a:pt x="18" y="8"/>
                  </a:cubicBezTo>
                  <a:cubicBezTo>
                    <a:pt x="12" y="6"/>
                    <a:pt x="8" y="4"/>
                    <a:pt x="5" y="2"/>
                  </a:cubicBezTo>
                  <a:cubicBezTo>
                    <a:pt x="2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29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271"/>
            <p:cNvSpPr/>
            <p:nvPr/>
          </p:nvSpPr>
          <p:spPr bwMode="auto">
            <a:xfrm>
              <a:off x="10261601" y="5229226"/>
              <a:ext cx="30163" cy="41275"/>
            </a:xfrm>
            <a:custGeom>
              <a:avLst/>
              <a:gdLst>
                <a:gd name="T0" fmla="*/ 0 w 8"/>
                <a:gd name="T1" fmla="*/ 1 h 11"/>
                <a:gd name="T2" fmla="*/ 6 w 8"/>
                <a:gd name="T3" fmla="*/ 11 h 11"/>
                <a:gd name="T4" fmla="*/ 7 w 8"/>
                <a:gd name="T5" fmla="*/ 4 h 11"/>
                <a:gd name="T6" fmla="*/ 0 w 8"/>
                <a:gd name="T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0" y="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8" y="10"/>
                    <a:pt x="8" y="7"/>
                    <a:pt x="7" y="4"/>
                  </a:cubicBezTo>
                  <a:cubicBezTo>
                    <a:pt x="6" y="2"/>
                    <a:pt x="3" y="0"/>
                    <a:pt x="0" y="1"/>
                  </a:cubicBez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272"/>
            <p:cNvSpPr/>
            <p:nvPr/>
          </p:nvSpPr>
          <p:spPr bwMode="auto">
            <a:xfrm>
              <a:off x="10244139" y="5237163"/>
              <a:ext cx="30163" cy="41275"/>
            </a:xfrm>
            <a:custGeom>
              <a:avLst/>
              <a:gdLst>
                <a:gd name="T0" fmla="*/ 3 w 8"/>
                <a:gd name="T1" fmla="*/ 0 h 11"/>
                <a:gd name="T2" fmla="*/ 2 w 8"/>
                <a:gd name="T3" fmla="*/ 8 h 11"/>
                <a:gd name="T4" fmla="*/ 8 w 8"/>
                <a:gd name="T5" fmla="*/ 11 h 11"/>
                <a:gd name="T6" fmla="*/ 3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3" y="0"/>
                  </a:moveTo>
                  <a:cubicBezTo>
                    <a:pt x="1" y="2"/>
                    <a:pt x="0" y="5"/>
                    <a:pt x="2" y="8"/>
                  </a:cubicBezTo>
                  <a:cubicBezTo>
                    <a:pt x="3" y="10"/>
                    <a:pt x="6" y="11"/>
                    <a:pt x="8" y="11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273"/>
            <p:cNvSpPr/>
            <p:nvPr/>
          </p:nvSpPr>
          <p:spPr bwMode="auto">
            <a:xfrm>
              <a:off x="10367964" y="4978401"/>
              <a:ext cx="30163" cy="41275"/>
            </a:xfrm>
            <a:custGeom>
              <a:avLst/>
              <a:gdLst>
                <a:gd name="T0" fmla="*/ 0 w 8"/>
                <a:gd name="T1" fmla="*/ 1 h 11"/>
                <a:gd name="T2" fmla="*/ 5 w 8"/>
                <a:gd name="T3" fmla="*/ 11 h 11"/>
                <a:gd name="T4" fmla="*/ 7 w 8"/>
                <a:gd name="T5" fmla="*/ 4 h 11"/>
                <a:gd name="T6" fmla="*/ 0 w 8"/>
                <a:gd name="T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0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8" y="9"/>
                    <a:pt x="8" y="6"/>
                    <a:pt x="7" y="4"/>
                  </a:cubicBezTo>
                  <a:cubicBezTo>
                    <a:pt x="6" y="1"/>
                    <a:pt x="3" y="0"/>
                    <a:pt x="0" y="1"/>
                  </a:cubicBez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274"/>
            <p:cNvSpPr/>
            <p:nvPr/>
          </p:nvSpPr>
          <p:spPr bwMode="auto">
            <a:xfrm>
              <a:off x="10348914" y="4986338"/>
              <a:ext cx="30163" cy="41275"/>
            </a:xfrm>
            <a:custGeom>
              <a:avLst/>
              <a:gdLst>
                <a:gd name="T0" fmla="*/ 3 w 8"/>
                <a:gd name="T1" fmla="*/ 0 h 11"/>
                <a:gd name="T2" fmla="*/ 1 w 8"/>
                <a:gd name="T3" fmla="*/ 7 h 11"/>
                <a:gd name="T4" fmla="*/ 8 w 8"/>
                <a:gd name="T5" fmla="*/ 10 h 11"/>
                <a:gd name="T6" fmla="*/ 3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3" y="0"/>
                  </a:moveTo>
                  <a:cubicBezTo>
                    <a:pt x="1" y="2"/>
                    <a:pt x="0" y="4"/>
                    <a:pt x="1" y="7"/>
                  </a:cubicBezTo>
                  <a:cubicBezTo>
                    <a:pt x="3" y="10"/>
                    <a:pt x="5" y="11"/>
                    <a:pt x="8" y="1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AF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275"/>
            <p:cNvSpPr/>
            <p:nvPr/>
          </p:nvSpPr>
          <p:spPr bwMode="auto">
            <a:xfrm>
              <a:off x="9150351" y="2824163"/>
              <a:ext cx="277813" cy="41275"/>
            </a:xfrm>
            <a:custGeom>
              <a:avLst/>
              <a:gdLst>
                <a:gd name="T0" fmla="*/ 97 w 175"/>
                <a:gd name="T1" fmla="*/ 8 h 26"/>
                <a:gd name="T2" fmla="*/ 94 w 175"/>
                <a:gd name="T3" fmla="*/ 15 h 26"/>
                <a:gd name="T4" fmla="*/ 78 w 175"/>
                <a:gd name="T5" fmla="*/ 12 h 26"/>
                <a:gd name="T6" fmla="*/ 80 w 175"/>
                <a:gd name="T7" fmla="*/ 8 h 26"/>
                <a:gd name="T8" fmla="*/ 2 w 175"/>
                <a:gd name="T9" fmla="*/ 0 h 26"/>
                <a:gd name="T10" fmla="*/ 0 w 175"/>
                <a:gd name="T11" fmla="*/ 12 h 26"/>
                <a:gd name="T12" fmla="*/ 172 w 175"/>
                <a:gd name="T13" fmla="*/ 26 h 26"/>
                <a:gd name="T14" fmla="*/ 175 w 175"/>
                <a:gd name="T15" fmla="*/ 15 h 26"/>
                <a:gd name="T16" fmla="*/ 97 w 175"/>
                <a:gd name="T17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26">
                  <a:moveTo>
                    <a:pt x="97" y="8"/>
                  </a:moveTo>
                  <a:lnTo>
                    <a:pt x="94" y="15"/>
                  </a:lnTo>
                  <a:lnTo>
                    <a:pt x="78" y="12"/>
                  </a:lnTo>
                  <a:lnTo>
                    <a:pt x="80" y="8"/>
                  </a:lnTo>
                  <a:lnTo>
                    <a:pt x="2" y="0"/>
                  </a:lnTo>
                  <a:lnTo>
                    <a:pt x="0" y="12"/>
                  </a:lnTo>
                  <a:lnTo>
                    <a:pt x="172" y="26"/>
                  </a:lnTo>
                  <a:lnTo>
                    <a:pt x="175" y="15"/>
                  </a:lnTo>
                  <a:lnTo>
                    <a:pt x="97" y="8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276"/>
            <p:cNvSpPr/>
            <p:nvPr/>
          </p:nvSpPr>
          <p:spPr bwMode="auto">
            <a:xfrm>
              <a:off x="9150351" y="2843213"/>
              <a:ext cx="273050" cy="98425"/>
            </a:xfrm>
            <a:custGeom>
              <a:avLst/>
              <a:gdLst>
                <a:gd name="T0" fmla="*/ 139 w 172"/>
                <a:gd name="T1" fmla="*/ 62 h 62"/>
                <a:gd name="T2" fmla="*/ 30 w 172"/>
                <a:gd name="T3" fmla="*/ 52 h 62"/>
                <a:gd name="T4" fmla="*/ 0 w 172"/>
                <a:gd name="T5" fmla="*/ 0 h 62"/>
                <a:gd name="T6" fmla="*/ 172 w 172"/>
                <a:gd name="T7" fmla="*/ 14 h 62"/>
                <a:gd name="T8" fmla="*/ 139 w 172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62">
                  <a:moveTo>
                    <a:pt x="139" y="62"/>
                  </a:moveTo>
                  <a:lnTo>
                    <a:pt x="30" y="52"/>
                  </a:lnTo>
                  <a:lnTo>
                    <a:pt x="0" y="0"/>
                  </a:lnTo>
                  <a:lnTo>
                    <a:pt x="172" y="14"/>
                  </a:lnTo>
                  <a:lnTo>
                    <a:pt x="139" y="62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277"/>
            <p:cNvSpPr/>
            <p:nvPr/>
          </p:nvSpPr>
          <p:spPr bwMode="auto">
            <a:xfrm>
              <a:off x="9167814" y="2925763"/>
              <a:ext cx="203200" cy="950913"/>
            </a:xfrm>
            <a:custGeom>
              <a:avLst/>
              <a:gdLst>
                <a:gd name="T0" fmla="*/ 18 w 54"/>
                <a:gd name="T1" fmla="*/ 234 h 253"/>
                <a:gd name="T2" fmla="*/ 8 w 54"/>
                <a:gd name="T3" fmla="*/ 253 h 253"/>
                <a:gd name="T4" fmla="*/ 3 w 54"/>
                <a:gd name="T5" fmla="*/ 233 h 253"/>
                <a:gd name="T6" fmla="*/ 0 w 54"/>
                <a:gd name="T7" fmla="*/ 88 h 253"/>
                <a:gd name="T8" fmla="*/ 8 w 54"/>
                <a:gd name="T9" fmla="*/ 0 h 253"/>
                <a:gd name="T10" fmla="*/ 54 w 54"/>
                <a:gd name="T11" fmla="*/ 4 h 253"/>
                <a:gd name="T12" fmla="*/ 46 w 54"/>
                <a:gd name="T13" fmla="*/ 92 h 253"/>
                <a:gd name="T14" fmla="*/ 18 w 54"/>
                <a:gd name="T15" fmla="*/ 23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253">
                  <a:moveTo>
                    <a:pt x="18" y="234"/>
                  </a:moveTo>
                  <a:cubicBezTo>
                    <a:pt x="18" y="234"/>
                    <a:pt x="12" y="253"/>
                    <a:pt x="8" y="253"/>
                  </a:cubicBezTo>
                  <a:cubicBezTo>
                    <a:pt x="5" y="252"/>
                    <a:pt x="3" y="233"/>
                    <a:pt x="3" y="233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46" y="92"/>
                    <a:pt x="46" y="92"/>
                    <a:pt x="46" y="92"/>
                  </a:cubicBezTo>
                  <a:lnTo>
                    <a:pt x="18" y="234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278"/>
            <p:cNvSpPr/>
            <p:nvPr/>
          </p:nvSpPr>
          <p:spPr bwMode="auto">
            <a:xfrm>
              <a:off x="9167814" y="2925763"/>
              <a:ext cx="203200" cy="346075"/>
            </a:xfrm>
            <a:custGeom>
              <a:avLst/>
              <a:gdLst>
                <a:gd name="T0" fmla="*/ 19 w 128"/>
                <a:gd name="T1" fmla="*/ 0 h 218"/>
                <a:gd name="T2" fmla="*/ 128 w 128"/>
                <a:gd name="T3" fmla="*/ 10 h 218"/>
                <a:gd name="T4" fmla="*/ 109 w 128"/>
                <a:gd name="T5" fmla="*/ 218 h 218"/>
                <a:gd name="T6" fmla="*/ 0 w 128"/>
                <a:gd name="T7" fmla="*/ 209 h 218"/>
                <a:gd name="T8" fmla="*/ 19 w 128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218">
                  <a:moveTo>
                    <a:pt x="19" y="0"/>
                  </a:moveTo>
                  <a:lnTo>
                    <a:pt x="128" y="10"/>
                  </a:lnTo>
                  <a:lnTo>
                    <a:pt x="109" y="218"/>
                  </a:lnTo>
                  <a:lnTo>
                    <a:pt x="0" y="20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279"/>
            <p:cNvSpPr/>
            <p:nvPr/>
          </p:nvSpPr>
          <p:spPr bwMode="auto">
            <a:xfrm>
              <a:off x="9153526" y="3279776"/>
              <a:ext cx="187325" cy="60325"/>
            </a:xfrm>
            <a:custGeom>
              <a:avLst/>
              <a:gdLst>
                <a:gd name="T0" fmla="*/ 50 w 50"/>
                <a:gd name="T1" fmla="*/ 12 h 16"/>
                <a:gd name="T2" fmla="*/ 46 w 50"/>
                <a:gd name="T3" fmla="*/ 15 h 16"/>
                <a:gd name="T4" fmla="*/ 3 w 50"/>
                <a:gd name="T5" fmla="*/ 7 h 16"/>
                <a:gd name="T6" fmla="*/ 0 w 50"/>
                <a:gd name="T7" fmla="*/ 3 h 16"/>
                <a:gd name="T8" fmla="*/ 0 w 50"/>
                <a:gd name="T9" fmla="*/ 3 h 16"/>
                <a:gd name="T10" fmla="*/ 4 w 50"/>
                <a:gd name="T11" fmla="*/ 0 h 16"/>
                <a:gd name="T12" fmla="*/ 47 w 50"/>
                <a:gd name="T13" fmla="*/ 8 h 16"/>
                <a:gd name="T14" fmla="*/ 50 w 50"/>
                <a:gd name="T1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16">
                  <a:moveTo>
                    <a:pt x="50" y="12"/>
                  </a:moveTo>
                  <a:cubicBezTo>
                    <a:pt x="49" y="14"/>
                    <a:pt x="48" y="16"/>
                    <a:pt x="46" y="1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9" y="9"/>
                    <a:pt x="50" y="11"/>
                    <a:pt x="50" y="1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280"/>
            <p:cNvSpPr/>
            <p:nvPr/>
          </p:nvSpPr>
          <p:spPr bwMode="auto">
            <a:xfrm>
              <a:off x="9153526" y="3321051"/>
              <a:ext cx="180975" cy="60325"/>
            </a:xfrm>
            <a:custGeom>
              <a:avLst/>
              <a:gdLst>
                <a:gd name="T0" fmla="*/ 48 w 48"/>
                <a:gd name="T1" fmla="*/ 12 h 16"/>
                <a:gd name="T2" fmla="*/ 44 w 48"/>
                <a:gd name="T3" fmla="*/ 15 h 16"/>
                <a:gd name="T4" fmla="*/ 2 w 48"/>
                <a:gd name="T5" fmla="*/ 7 h 16"/>
                <a:gd name="T6" fmla="*/ 0 w 48"/>
                <a:gd name="T7" fmla="*/ 3 h 16"/>
                <a:gd name="T8" fmla="*/ 0 w 48"/>
                <a:gd name="T9" fmla="*/ 3 h 16"/>
                <a:gd name="T10" fmla="*/ 4 w 48"/>
                <a:gd name="T11" fmla="*/ 0 h 16"/>
                <a:gd name="T12" fmla="*/ 45 w 48"/>
                <a:gd name="T13" fmla="*/ 8 h 16"/>
                <a:gd name="T14" fmla="*/ 48 w 48"/>
                <a:gd name="T1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16">
                  <a:moveTo>
                    <a:pt x="48" y="12"/>
                  </a:moveTo>
                  <a:cubicBezTo>
                    <a:pt x="47" y="14"/>
                    <a:pt x="46" y="16"/>
                    <a:pt x="44" y="1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7" y="9"/>
                    <a:pt x="48" y="11"/>
                    <a:pt x="48" y="1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281"/>
            <p:cNvSpPr/>
            <p:nvPr/>
          </p:nvSpPr>
          <p:spPr bwMode="auto">
            <a:xfrm>
              <a:off x="9153526" y="3362326"/>
              <a:ext cx="176213" cy="55563"/>
            </a:xfrm>
            <a:custGeom>
              <a:avLst/>
              <a:gdLst>
                <a:gd name="T0" fmla="*/ 47 w 47"/>
                <a:gd name="T1" fmla="*/ 12 h 15"/>
                <a:gd name="T2" fmla="*/ 43 w 47"/>
                <a:gd name="T3" fmla="*/ 15 h 15"/>
                <a:gd name="T4" fmla="*/ 3 w 47"/>
                <a:gd name="T5" fmla="*/ 7 h 15"/>
                <a:gd name="T6" fmla="*/ 1 w 47"/>
                <a:gd name="T7" fmla="*/ 3 h 15"/>
                <a:gd name="T8" fmla="*/ 1 w 47"/>
                <a:gd name="T9" fmla="*/ 3 h 15"/>
                <a:gd name="T10" fmla="*/ 5 w 47"/>
                <a:gd name="T11" fmla="*/ 1 h 15"/>
                <a:gd name="T12" fmla="*/ 44 w 47"/>
                <a:gd name="T13" fmla="*/ 8 h 15"/>
                <a:gd name="T14" fmla="*/ 47 w 47"/>
                <a:gd name="T1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15">
                  <a:moveTo>
                    <a:pt x="47" y="12"/>
                  </a:moveTo>
                  <a:cubicBezTo>
                    <a:pt x="46" y="14"/>
                    <a:pt x="45" y="15"/>
                    <a:pt x="43" y="1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1"/>
                    <a:pt x="3" y="0"/>
                    <a:pt x="5" y="1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6" y="9"/>
                    <a:pt x="47" y="10"/>
                    <a:pt x="47" y="1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282"/>
            <p:cNvSpPr/>
            <p:nvPr/>
          </p:nvSpPr>
          <p:spPr bwMode="auto">
            <a:xfrm>
              <a:off x="9156701" y="3403601"/>
              <a:ext cx="161925" cy="55563"/>
            </a:xfrm>
            <a:custGeom>
              <a:avLst/>
              <a:gdLst>
                <a:gd name="T0" fmla="*/ 42 w 43"/>
                <a:gd name="T1" fmla="*/ 12 h 15"/>
                <a:gd name="T2" fmla="*/ 39 w 43"/>
                <a:gd name="T3" fmla="*/ 15 h 15"/>
                <a:gd name="T4" fmla="*/ 2 w 43"/>
                <a:gd name="T5" fmla="*/ 7 h 15"/>
                <a:gd name="T6" fmla="*/ 0 w 43"/>
                <a:gd name="T7" fmla="*/ 4 h 15"/>
                <a:gd name="T8" fmla="*/ 0 w 43"/>
                <a:gd name="T9" fmla="*/ 4 h 15"/>
                <a:gd name="T10" fmla="*/ 4 w 43"/>
                <a:gd name="T11" fmla="*/ 1 h 15"/>
                <a:gd name="T12" fmla="*/ 40 w 43"/>
                <a:gd name="T13" fmla="*/ 8 h 15"/>
                <a:gd name="T14" fmla="*/ 42 w 43"/>
                <a:gd name="T1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5">
                  <a:moveTo>
                    <a:pt x="42" y="12"/>
                  </a:moveTo>
                  <a:cubicBezTo>
                    <a:pt x="42" y="14"/>
                    <a:pt x="40" y="15"/>
                    <a:pt x="39" y="1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2"/>
                    <a:pt x="2" y="0"/>
                    <a:pt x="4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2" y="8"/>
                    <a:pt x="43" y="10"/>
                    <a:pt x="42" y="12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283"/>
            <p:cNvSpPr/>
            <p:nvPr/>
          </p:nvSpPr>
          <p:spPr bwMode="auto">
            <a:xfrm>
              <a:off x="9156701" y="3444876"/>
              <a:ext cx="158750" cy="57150"/>
            </a:xfrm>
            <a:custGeom>
              <a:avLst/>
              <a:gdLst>
                <a:gd name="T0" fmla="*/ 41 w 42"/>
                <a:gd name="T1" fmla="*/ 11 h 15"/>
                <a:gd name="T2" fmla="*/ 38 w 42"/>
                <a:gd name="T3" fmla="*/ 14 h 15"/>
                <a:gd name="T4" fmla="*/ 2 w 42"/>
                <a:gd name="T5" fmla="*/ 7 h 15"/>
                <a:gd name="T6" fmla="*/ 0 w 42"/>
                <a:gd name="T7" fmla="*/ 3 h 15"/>
                <a:gd name="T8" fmla="*/ 0 w 42"/>
                <a:gd name="T9" fmla="*/ 3 h 15"/>
                <a:gd name="T10" fmla="*/ 4 w 42"/>
                <a:gd name="T11" fmla="*/ 0 h 15"/>
                <a:gd name="T12" fmla="*/ 39 w 42"/>
                <a:gd name="T13" fmla="*/ 7 h 15"/>
                <a:gd name="T14" fmla="*/ 41 w 42"/>
                <a:gd name="T1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5">
                  <a:moveTo>
                    <a:pt x="41" y="11"/>
                  </a:moveTo>
                  <a:cubicBezTo>
                    <a:pt x="41" y="13"/>
                    <a:pt x="39" y="15"/>
                    <a:pt x="38" y="14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39" y="7"/>
                    <a:pt x="39" y="7"/>
                    <a:pt x="39" y="7"/>
                  </a:cubicBezTo>
                  <a:cubicBezTo>
                    <a:pt x="41" y="8"/>
                    <a:pt x="42" y="10"/>
                    <a:pt x="41" y="11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284"/>
            <p:cNvSpPr/>
            <p:nvPr/>
          </p:nvSpPr>
          <p:spPr bwMode="auto">
            <a:xfrm>
              <a:off x="9161464" y="3486151"/>
              <a:ext cx="138113" cy="49213"/>
            </a:xfrm>
            <a:custGeom>
              <a:avLst/>
              <a:gdLst>
                <a:gd name="T0" fmla="*/ 37 w 37"/>
                <a:gd name="T1" fmla="*/ 10 h 13"/>
                <a:gd name="T2" fmla="*/ 34 w 37"/>
                <a:gd name="T3" fmla="*/ 13 h 13"/>
                <a:gd name="T4" fmla="*/ 2 w 37"/>
                <a:gd name="T5" fmla="*/ 7 h 13"/>
                <a:gd name="T6" fmla="*/ 0 w 37"/>
                <a:gd name="T7" fmla="*/ 3 h 13"/>
                <a:gd name="T8" fmla="*/ 0 w 37"/>
                <a:gd name="T9" fmla="*/ 3 h 13"/>
                <a:gd name="T10" fmla="*/ 3 w 37"/>
                <a:gd name="T11" fmla="*/ 0 h 13"/>
                <a:gd name="T12" fmla="*/ 35 w 37"/>
                <a:gd name="T13" fmla="*/ 6 h 13"/>
                <a:gd name="T14" fmla="*/ 37 w 37"/>
                <a:gd name="T15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3">
                  <a:moveTo>
                    <a:pt x="37" y="10"/>
                  </a:moveTo>
                  <a:cubicBezTo>
                    <a:pt x="37" y="12"/>
                    <a:pt x="35" y="13"/>
                    <a:pt x="34" y="13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7" y="7"/>
                    <a:pt x="37" y="8"/>
                    <a:pt x="37" y="10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285"/>
            <p:cNvSpPr/>
            <p:nvPr/>
          </p:nvSpPr>
          <p:spPr bwMode="auto">
            <a:xfrm>
              <a:off x="9161464" y="3524251"/>
              <a:ext cx="131763" cy="47625"/>
            </a:xfrm>
            <a:custGeom>
              <a:avLst/>
              <a:gdLst>
                <a:gd name="T0" fmla="*/ 35 w 35"/>
                <a:gd name="T1" fmla="*/ 10 h 13"/>
                <a:gd name="T2" fmla="*/ 32 w 35"/>
                <a:gd name="T3" fmla="*/ 13 h 13"/>
                <a:gd name="T4" fmla="*/ 2 w 35"/>
                <a:gd name="T5" fmla="*/ 7 h 13"/>
                <a:gd name="T6" fmla="*/ 0 w 35"/>
                <a:gd name="T7" fmla="*/ 3 h 13"/>
                <a:gd name="T8" fmla="*/ 0 w 35"/>
                <a:gd name="T9" fmla="*/ 3 h 13"/>
                <a:gd name="T10" fmla="*/ 3 w 35"/>
                <a:gd name="T11" fmla="*/ 0 h 13"/>
                <a:gd name="T12" fmla="*/ 33 w 35"/>
                <a:gd name="T13" fmla="*/ 6 h 13"/>
                <a:gd name="T14" fmla="*/ 35 w 35"/>
                <a:gd name="T15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13">
                  <a:moveTo>
                    <a:pt x="35" y="10"/>
                  </a:moveTo>
                  <a:cubicBezTo>
                    <a:pt x="35" y="12"/>
                    <a:pt x="33" y="13"/>
                    <a:pt x="32" y="13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5" y="6"/>
                    <a:pt x="35" y="8"/>
                    <a:pt x="35" y="10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286"/>
            <p:cNvSpPr/>
            <p:nvPr/>
          </p:nvSpPr>
          <p:spPr bwMode="auto">
            <a:xfrm>
              <a:off x="9161464" y="3568701"/>
              <a:ext cx="123825" cy="46038"/>
            </a:xfrm>
            <a:custGeom>
              <a:avLst/>
              <a:gdLst>
                <a:gd name="T0" fmla="*/ 33 w 33"/>
                <a:gd name="T1" fmla="*/ 9 h 12"/>
                <a:gd name="T2" fmla="*/ 30 w 33"/>
                <a:gd name="T3" fmla="*/ 12 h 12"/>
                <a:gd name="T4" fmla="*/ 2 w 33"/>
                <a:gd name="T5" fmla="*/ 7 h 12"/>
                <a:gd name="T6" fmla="*/ 0 w 33"/>
                <a:gd name="T7" fmla="*/ 3 h 12"/>
                <a:gd name="T8" fmla="*/ 0 w 33"/>
                <a:gd name="T9" fmla="*/ 3 h 12"/>
                <a:gd name="T10" fmla="*/ 3 w 33"/>
                <a:gd name="T11" fmla="*/ 0 h 12"/>
                <a:gd name="T12" fmla="*/ 31 w 33"/>
                <a:gd name="T13" fmla="*/ 5 h 12"/>
                <a:gd name="T14" fmla="*/ 33 w 33"/>
                <a:gd name="T15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12">
                  <a:moveTo>
                    <a:pt x="33" y="9"/>
                  </a:moveTo>
                  <a:cubicBezTo>
                    <a:pt x="32" y="11"/>
                    <a:pt x="31" y="12"/>
                    <a:pt x="30" y="12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6"/>
                    <a:pt x="33" y="7"/>
                    <a:pt x="33" y="9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287"/>
            <p:cNvSpPr/>
            <p:nvPr/>
          </p:nvSpPr>
          <p:spPr bwMode="auto">
            <a:xfrm>
              <a:off x="9156701" y="3609976"/>
              <a:ext cx="123825" cy="49213"/>
            </a:xfrm>
            <a:custGeom>
              <a:avLst/>
              <a:gdLst>
                <a:gd name="T0" fmla="*/ 33 w 33"/>
                <a:gd name="T1" fmla="*/ 9 h 13"/>
                <a:gd name="T2" fmla="*/ 30 w 33"/>
                <a:gd name="T3" fmla="*/ 12 h 13"/>
                <a:gd name="T4" fmla="*/ 2 w 33"/>
                <a:gd name="T5" fmla="*/ 7 h 13"/>
                <a:gd name="T6" fmla="*/ 0 w 33"/>
                <a:gd name="T7" fmla="*/ 3 h 13"/>
                <a:gd name="T8" fmla="*/ 0 w 33"/>
                <a:gd name="T9" fmla="*/ 3 h 13"/>
                <a:gd name="T10" fmla="*/ 3 w 33"/>
                <a:gd name="T11" fmla="*/ 0 h 13"/>
                <a:gd name="T12" fmla="*/ 32 w 33"/>
                <a:gd name="T13" fmla="*/ 6 h 13"/>
                <a:gd name="T14" fmla="*/ 33 w 33"/>
                <a:gd name="T15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13">
                  <a:moveTo>
                    <a:pt x="33" y="9"/>
                  </a:moveTo>
                  <a:cubicBezTo>
                    <a:pt x="33" y="11"/>
                    <a:pt x="31" y="13"/>
                    <a:pt x="30" y="12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3" y="6"/>
                    <a:pt x="33" y="8"/>
                    <a:pt x="33" y="9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288"/>
            <p:cNvSpPr/>
            <p:nvPr/>
          </p:nvSpPr>
          <p:spPr bwMode="auto">
            <a:xfrm>
              <a:off x="9161464" y="3656013"/>
              <a:ext cx="107950" cy="44450"/>
            </a:xfrm>
            <a:custGeom>
              <a:avLst/>
              <a:gdLst>
                <a:gd name="T0" fmla="*/ 29 w 29"/>
                <a:gd name="T1" fmla="*/ 9 h 12"/>
                <a:gd name="T2" fmla="*/ 26 w 29"/>
                <a:gd name="T3" fmla="*/ 12 h 12"/>
                <a:gd name="T4" fmla="*/ 2 w 29"/>
                <a:gd name="T5" fmla="*/ 7 h 12"/>
                <a:gd name="T6" fmla="*/ 0 w 29"/>
                <a:gd name="T7" fmla="*/ 3 h 12"/>
                <a:gd name="T8" fmla="*/ 0 w 29"/>
                <a:gd name="T9" fmla="*/ 3 h 12"/>
                <a:gd name="T10" fmla="*/ 3 w 29"/>
                <a:gd name="T11" fmla="*/ 0 h 12"/>
                <a:gd name="T12" fmla="*/ 28 w 29"/>
                <a:gd name="T13" fmla="*/ 5 h 12"/>
                <a:gd name="T14" fmla="*/ 29 w 29"/>
                <a:gd name="T15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2">
                  <a:moveTo>
                    <a:pt x="29" y="9"/>
                  </a:moveTo>
                  <a:cubicBezTo>
                    <a:pt x="29" y="11"/>
                    <a:pt x="27" y="12"/>
                    <a:pt x="26" y="12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9" y="5"/>
                    <a:pt x="29" y="7"/>
                    <a:pt x="29" y="9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289"/>
            <p:cNvSpPr/>
            <p:nvPr/>
          </p:nvSpPr>
          <p:spPr bwMode="auto">
            <a:xfrm>
              <a:off x="9161464" y="3692526"/>
              <a:ext cx="104775" cy="46038"/>
            </a:xfrm>
            <a:custGeom>
              <a:avLst/>
              <a:gdLst>
                <a:gd name="T0" fmla="*/ 28 w 28"/>
                <a:gd name="T1" fmla="*/ 9 h 12"/>
                <a:gd name="T2" fmla="*/ 25 w 28"/>
                <a:gd name="T3" fmla="*/ 12 h 12"/>
                <a:gd name="T4" fmla="*/ 2 w 28"/>
                <a:gd name="T5" fmla="*/ 7 h 12"/>
                <a:gd name="T6" fmla="*/ 1 w 28"/>
                <a:gd name="T7" fmla="*/ 3 h 12"/>
                <a:gd name="T8" fmla="*/ 1 w 28"/>
                <a:gd name="T9" fmla="*/ 3 h 12"/>
                <a:gd name="T10" fmla="*/ 3 w 28"/>
                <a:gd name="T11" fmla="*/ 0 h 12"/>
                <a:gd name="T12" fmla="*/ 27 w 28"/>
                <a:gd name="T13" fmla="*/ 5 h 12"/>
                <a:gd name="T14" fmla="*/ 28 w 28"/>
                <a:gd name="T15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2">
                  <a:moveTo>
                    <a:pt x="28" y="9"/>
                  </a:moveTo>
                  <a:cubicBezTo>
                    <a:pt x="28" y="11"/>
                    <a:pt x="27" y="12"/>
                    <a:pt x="25" y="12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0"/>
                    <a:pt x="3" y="0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8" y="5"/>
                    <a:pt x="28" y="7"/>
                    <a:pt x="28" y="9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290"/>
            <p:cNvSpPr/>
            <p:nvPr/>
          </p:nvSpPr>
          <p:spPr bwMode="auto">
            <a:xfrm>
              <a:off x="9164639" y="3733801"/>
              <a:ext cx="90488" cy="41275"/>
            </a:xfrm>
            <a:custGeom>
              <a:avLst/>
              <a:gdLst>
                <a:gd name="T0" fmla="*/ 24 w 24"/>
                <a:gd name="T1" fmla="*/ 8 h 11"/>
                <a:gd name="T2" fmla="*/ 21 w 24"/>
                <a:gd name="T3" fmla="*/ 11 h 11"/>
                <a:gd name="T4" fmla="*/ 2 w 24"/>
                <a:gd name="T5" fmla="*/ 7 h 11"/>
                <a:gd name="T6" fmla="*/ 0 w 24"/>
                <a:gd name="T7" fmla="*/ 3 h 11"/>
                <a:gd name="T8" fmla="*/ 0 w 24"/>
                <a:gd name="T9" fmla="*/ 3 h 11"/>
                <a:gd name="T10" fmla="*/ 3 w 24"/>
                <a:gd name="T11" fmla="*/ 0 h 11"/>
                <a:gd name="T12" fmla="*/ 22 w 24"/>
                <a:gd name="T13" fmla="*/ 4 h 11"/>
                <a:gd name="T14" fmla="*/ 24 w 24"/>
                <a:gd name="T15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">
                  <a:moveTo>
                    <a:pt x="24" y="8"/>
                  </a:moveTo>
                  <a:cubicBezTo>
                    <a:pt x="24" y="10"/>
                    <a:pt x="22" y="11"/>
                    <a:pt x="21" y="1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4" y="6"/>
                    <a:pt x="24" y="8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291"/>
            <p:cNvSpPr/>
            <p:nvPr/>
          </p:nvSpPr>
          <p:spPr bwMode="auto">
            <a:xfrm>
              <a:off x="9164639" y="3775076"/>
              <a:ext cx="82550" cy="38100"/>
            </a:xfrm>
            <a:custGeom>
              <a:avLst/>
              <a:gdLst>
                <a:gd name="T0" fmla="*/ 22 w 22"/>
                <a:gd name="T1" fmla="*/ 7 h 10"/>
                <a:gd name="T2" fmla="*/ 19 w 22"/>
                <a:gd name="T3" fmla="*/ 10 h 10"/>
                <a:gd name="T4" fmla="*/ 2 w 22"/>
                <a:gd name="T5" fmla="*/ 7 h 10"/>
                <a:gd name="T6" fmla="*/ 0 w 22"/>
                <a:gd name="T7" fmla="*/ 3 h 10"/>
                <a:gd name="T8" fmla="*/ 0 w 22"/>
                <a:gd name="T9" fmla="*/ 3 h 10"/>
                <a:gd name="T10" fmla="*/ 3 w 22"/>
                <a:gd name="T11" fmla="*/ 0 h 10"/>
                <a:gd name="T12" fmla="*/ 20 w 22"/>
                <a:gd name="T13" fmla="*/ 3 h 10"/>
                <a:gd name="T14" fmla="*/ 22 w 22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0">
                  <a:moveTo>
                    <a:pt x="22" y="7"/>
                  </a:moveTo>
                  <a:cubicBezTo>
                    <a:pt x="22" y="9"/>
                    <a:pt x="20" y="10"/>
                    <a:pt x="19" y="1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2" y="5"/>
                    <a:pt x="22" y="7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292"/>
            <p:cNvSpPr/>
            <p:nvPr/>
          </p:nvSpPr>
          <p:spPr bwMode="auto">
            <a:xfrm>
              <a:off x="10915651" y="3062288"/>
              <a:ext cx="279400" cy="33338"/>
            </a:xfrm>
            <a:custGeom>
              <a:avLst/>
              <a:gdLst>
                <a:gd name="T0" fmla="*/ 95 w 176"/>
                <a:gd name="T1" fmla="*/ 0 h 21"/>
                <a:gd name="T2" fmla="*/ 95 w 176"/>
                <a:gd name="T3" fmla="*/ 11 h 21"/>
                <a:gd name="T4" fmla="*/ 79 w 176"/>
                <a:gd name="T5" fmla="*/ 11 h 21"/>
                <a:gd name="T6" fmla="*/ 79 w 176"/>
                <a:gd name="T7" fmla="*/ 0 h 21"/>
                <a:gd name="T8" fmla="*/ 0 w 176"/>
                <a:gd name="T9" fmla="*/ 0 h 21"/>
                <a:gd name="T10" fmla="*/ 0 w 176"/>
                <a:gd name="T11" fmla="*/ 21 h 21"/>
                <a:gd name="T12" fmla="*/ 176 w 176"/>
                <a:gd name="T13" fmla="*/ 21 h 21"/>
                <a:gd name="T14" fmla="*/ 176 w 176"/>
                <a:gd name="T15" fmla="*/ 0 h 21"/>
                <a:gd name="T16" fmla="*/ 95 w 176"/>
                <a:gd name="T1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21">
                  <a:moveTo>
                    <a:pt x="95" y="0"/>
                  </a:moveTo>
                  <a:lnTo>
                    <a:pt x="95" y="11"/>
                  </a:lnTo>
                  <a:lnTo>
                    <a:pt x="79" y="11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176" y="21"/>
                  </a:lnTo>
                  <a:lnTo>
                    <a:pt x="176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293"/>
            <p:cNvSpPr/>
            <p:nvPr/>
          </p:nvSpPr>
          <p:spPr bwMode="auto">
            <a:xfrm>
              <a:off x="10915651" y="3095626"/>
              <a:ext cx="279400" cy="66675"/>
            </a:xfrm>
            <a:custGeom>
              <a:avLst/>
              <a:gdLst>
                <a:gd name="T0" fmla="*/ 124 w 176"/>
                <a:gd name="T1" fmla="*/ 42 h 42"/>
                <a:gd name="T2" fmla="*/ 55 w 176"/>
                <a:gd name="T3" fmla="*/ 42 h 42"/>
                <a:gd name="T4" fmla="*/ 0 w 176"/>
                <a:gd name="T5" fmla="*/ 0 h 42"/>
                <a:gd name="T6" fmla="*/ 176 w 176"/>
                <a:gd name="T7" fmla="*/ 0 h 42"/>
                <a:gd name="T8" fmla="*/ 124 w 176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42">
                  <a:moveTo>
                    <a:pt x="124" y="42"/>
                  </a:moveTo>
                  <a:lnTo>
                    <a:pt x="55" y="42"/>
                  </a:lnTo>
                  <a:lnTo>
                    <a:pt x="0" y="0"/>
                  </a:lnTo>
                  <a:lnTo>
                    <a:pt x="176" y="0"/>
                  </a:lnTo>
                  <a:lnTo>
                    <a:pt x="124" y="42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294"/>
            <p:cNvSpPr/>
            <p:nvPr/>
          </p:nvSpPr>
          <p:spPr bwMode="auto">
            <a:xfrm>
              <a:off x="11002964" y="3148013"/>
              <a:ext cx="109538" cy="1679575"/>
            </a:xfrm>
            <a:custGeom>
              <a:avLst/>
              <a:gdLst>
                <a:gd name="T0" fmla="*/ 66 w 69"/>
                <a:gd name="T1" fmla="*/ 975 h 1058"/>
                <a:gd name="T2" fmla="*/ 35 w 69"/>
                <a:gd name="T3" fmla="*/ 1058 h 1058"/>
                <a:gd name="T4" fmla="*/ 5 w 69"/>
                <a:gd name="T5" fmla="*/ 975 h 1058"/>
                <a:gd name="T6" fmla="*/ 0 w 69"/>
                <a:gd name="T7" fmla="*/ 0 h 1058"/>
                <a:gd name="T8" fmla="*/ 69 w 69"/>
                <a:gd name="T9" fmla="*/ 0 h 1058"/>
                <a:gd name="T10" fmla="*/ 66 w 69"/>
                <a:gd name="T11" fmla="*/ 975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1058">
                  <a:moveTo>
                    <a:pt x="66" y="975"/>
                  </a:moveTo>
                  <a:lnTo>
                    <a:pt x="35" y="1058"/>
                  </a:lnTo>
                  <a:lnTo>
                    <a:pt x="5" y="975"/>
                  </a:lnTo>
                  <a:lnTo>
                    <a:pt x="0" y="0"/>
                  </a:lnTo>
                  <a:lnTo>
                    <a:pt x="69" y="0"/>
                  </a:lnTo>
                  <a:lnTo>
                    <a:pt x="66" y="975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295"/>
            <p:cNvSpPr/>
            <p:nvPr/>
          </p:nvSpPr>
          <p:spPr bwMode="auto">
            <a:xfrm>
              <a:off x="11047414" y="3205163"/>
              <a:ext cx="60325" cy="14288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296"/>
            <p:cNvSpPr/>
            <p:nvPr/>
          </p:nvSpPr>
          <p:spPr bwMode="auto">
            <a:xfrm>
              <a:off x="11047414" y="3241676"/>
              <a:ext cx="60325" cy="15875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297"/>
            <p:cNvSpPr/>
            <p:nvPr/>
          </p:nvSpPr>
          <p:spPr bwMode="auto">
            <a:xfrm>
              <a:off x="11047414" y="3279776"/>
              <a:ext cx="60325" cy="14288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298"/>
            <p:cNvSpPr/>
            <p:nvPr/>
          </p:nvSpPr>
          <p:spPr bwMode="auto">
            <a:xfrm>
              <a:off x="11047414" y="3317876"/>
              <a:ext cx="60325" cy="14288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299"/>
            <p:cNvSpPr/>
            <p:nvPr/>
          </p:nvSpPr>
          <p:spPr bwMode="auto">
            <a:xfrm>
              <a:off x="11047414" y="3354388"/>
              <a:ext cx="60325" cy="19050"/>
            </a:xfrm>
            <a:custGeom>
              <a:avLst/>
              <a:gdLst>
                <a:gd name="T0" fmla="*/ 16 w 16"/>
                <a:gd name="T1" fmla="*/ 0 h 5"/>
                <a:gd name="T2" fmla="*/ 2 w 16"/>
                <a:gd name="T3" fmla="*/ 0 h 5"/>
                <a:gd name="T4" fmla="*/ 0 w 16"/>
                <a:gd name="T5" fmla="*/ 2 h 5"/>
                <a:gd name="T6" fmla="*/ 2 w 16"/>
                <a:gd name="T7" fmla="*/ 5 h 5"/>
                <a:gd name="T8" fmla="*/ 16 w 16"/>
                <a:gd name="T9" fmla="*/ 5 h 5"/>
                <a:gd name="T10" fmla="*/ 16 w 1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5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16" y="5"/>
                    <a:pt x="16" y="5"/>
                    <a:pt x="16" y="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300"/>
            <p:cNvSpPr/>
            <p:nvPr/>
          </p:nvSpPr>
          <p:spPr bwMode="auto">
            <a:xfrm>
              <a:off x="11047414" y="3395663"/>
              <a:ext cx="60325" cy="15875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301"/>
            <p:cNvSpPr/>
            <p:nvPr/>
          </p:nvSpPr>
          <p:spPr bwMode="auto">
            <a:xfrm>
              <a:off x="11047414" y="3433763"/>
              <a:ext cx="60325" cy="14288"/>
            </a:xfrm>
            <a:custGeom>
              <a:avLst/>
              <a:gdLst>
                <a:gd name="T0" fmla="*/ 16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6 w 16"/>
                <a:gd name="T9" fmla="*/ 4 h 4"/>
                <a:gd name="T10" fmla="*/ 16 w 1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4">
                  <a:moveTo>
                    <a:pt x="1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302"/>
            <p:cNvSpPr/>
            <p:nvPr/>
          </p:nvSpPr>
          <p:spPr bwMode="auto">
            <a:xfrm>
              <a:off x="7432676" y="4275138"/>
              <a:ext cx="58738" cy="282575"/>
            </a:xfrm>
            <a:custGeom>
              <a:avLst/>
              <a:gdLst>
                <a:gd name="T0" fmla="*/ 30 w 37"/>
                <a:gd name="T1" fmla="*/ 95 h 178"/>
                <a:gd name="T2" fmla="*/ 19 w 37"/>
                <a:gd name="T3" fmla="*/ 97 h 178"/>
                <a:gd name="T4" fmla="*/ 16 w 37"/>
                <a:gd name="T5" fmla="*/ 81 h 178"/>
                <a:gd name="T6" fmla="*/ 28 w 37"/>
                <a:gd name="T7" fmla="*/ 78 h 178"/>
                <a:gd name="T8" fmla="*/ 21 w 37"/>
                <a:gd name="T9" fmla="*/ 0 h 178"/>
                <a:gd name="T10" fmla="*/ 0 w 37"/>
                <a:gd name="T11" fmla="*/ 3 h 178"/>
                <a:gd name="T12" fmla="*/ 14 w 37"/>
                <a:gd name="T13" fmla="*/ 178 h 178"/>
                <a:gd name="T14" fmla="*/ 37 w 37"/>
                <a:gd name="T15" fmla="*/ 175 h 178"/>
                <a:gd name="T16" fmla="*/ 30 w 37"/>
                <a:gd name="T17" fmla="*/ 95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78">
                  <a:moveTo>
                    <a:pt x="30" y="95"/>
                  </a:moveTo>
                  <a:lnTo>
                    <a:pt x="19" y="97"/>
                  </a:lnTo>
                  <a:lnTo>
                    <a:pt x="16" y="81"/>
                  </a:lnTo>
                  <a:lnTo>
                    <a:pt x="28" y="78"/>
                  </a:lnTo>
                  <a:lnTo>
                    <a:pt x="21" y="0"/>
                  </a:lnTo>
                  <a:lnTo>
                    <a:pt x="0" y="3"/>
                  </a:lnTo>
                  <a:lnTo>
                    <a:pt x="14" y="178"/>
                  </a:lnTo>
                  <a:lnTo>
                    <a:pt x="37" y="175"/>
                  </a:lnTo>
                  <a:lnTo>
                    <a:pt x="30" y="95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303"/>
            <p:cNvSpPr/>
            <p:nvPr/>
          </p:nvSpPr>
          <p:spPr bwMode="auto">
            <a:xfrm>
              <a:off x="7372351" y="4279901"/>
              <a:ext cx="82550" cy="277813"/>
            </a:xfrm>
            <a:custGeom>
              <a:avLst/>
              <a:gdLst>
                <a:gd name="T0" fmla="*/ 7 w 52"/>
                <a:gd name="T1" fmla="*/ 125 h 175"/>
                <a:gd name="T2" fmla="*/ 0 w 52"/>
                <a:gd name="T3" fmla="*/ 59 h 175"/>
                <a:gd name="T4" fmla="*/ 38 w 52"/>
                <a:gd name="T5" fmla="*/ 0 h 175"/>
                <a:gd name="T6" fmla="*/ 52 w 52"/>
                <a:gd name="T7" fmla="*/ 175 h 175"/>
                <a:gd name="T8" fmla="*/ 7 w 52"/>
                <a:gd name="T9" fmla="*/ 12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75">
                  <a:moveTo>
                    <a:pt x="7" y="125"/>
                  </a:moveTo>
                  <a:lnTo>
                    <a:pt x="0" y="59"/>
                  </a:lnTo>
                  <a:lnTo>
                    <a:pt x="38" y="0"/>
                  </a:lnTo>
                  <a:lnTo>
                    <a:pt x="52" y="175"/>
                  </a:lnTo>
                  <a:lnTo>
                    <a:pt x="7" y="125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304"/>
            <p:cNvSpPr/>
            <p:nvPr/>
          </p:nvSpPr>
          <p:spPr bwMode="auto">
            <a:xfrm>
              <a:off x="5718176" y="4373563"/>
              <a:ext cx="1676400" cy="239713"/>
            </a:xfrm>
            <a:custGeom>
              <a:avLst/>
              <a:gdLst>
                <a:gd name="T0" fmla="*/ 85 w 1056"/>
                <a:gd name="T1" fmla="*/ 151 h 151"/>
                <a:gd name="T2" fmla="*/ 0 w 1056"/>
                <a:gd name="T3" fmla="*/ 128 h 151"/>
                <a:gd name="T4" fmla="*/ 78 w 1056"/>
                <a:gd name="T5" fmla="*/ 90 h 151"/>
                <a:gd name="T6" fmla="*/ 1051 w 1056"/>
                <a:gd name="T7" fmla="*/ 0 h 151"/>
                <a:gd name="T8" fmla="*/ 1056 w 1056"/>
                <a:gd name="T9" fmla="*/ 66 h 151"/>
                <a:gd name="T10" fmla="*/ 85 w 1056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6" h="151">
                  <a:moveTo>
                    <a:pt x="85" y="151"/>
                  </a:moveTo>
                  <a:lnTo>
                    <a:pt x="0" y="128"/>
                  </a:lnTo>
                  <a:lnTo>
                    <a:pt x="78" y="90"/>
                  </a:lnTo>
                  <a:lnTo>
                    <a:pt x="1051" y="0"/>
                  </a:lnTo>
                  <a:lnTo>
                    <a:pt x="1056" y="66"/>
                  </a:lnTo>
                  <a:lnTo>
                    <a:pt x="85" y="151"/>
                  </a:ln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305"/>
            <p:cNvSpPr/>
            <p:nvPr/>
          </p:nvSpPr>
          <p:spPr bwMode="auto">
            <a:xfrm>
              <a:off x="7319964" y="4418013"/>
              <a:ext cx="22225" cy="63500"/>
            </a:xfrm>
            <a:custGeom>
              <a:avLst/>
              <a:gdLst>
                <a:gd name="T0" fmla="*/ 6 w 6"/>
                <a:gd name="T1" fmla="*/ 17 h 17"/>
                <a:gd name="T2" fmla="*/ 4 w 6"/>
                <a:gd name="T3" fmla="*/ 2 h 17"/>
                <a:gd name="T4" fmla="*/ 2 w 6"/>
                <a:gd name="T5" fmla="*/ 0 h 17"/>
                <a:gd name="T6" fmla="*/ 0 w 6"/>
                <a:gd name="T7" fmla="*/ 2 h 17"/>
                <a:gd name="T8" fmla="*/ 2 w 6"/>
                <a:gd name="T9" fmla="*/ 17 h 17"/>
                <a:gd name="T10" fmla="*/ 6 w 6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7">
                  <a:moveTo>
                    <a:pt x="6" y="17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17"/>
                    <a:pt x="2" y="17"/>
                    <a:pt x="2" y="17"/>
                  </a:cubicBezTo>
                  <a:lnTo>
                    <a:pt x="6" y="17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306"/>
            <p:cNvSpPr/>
            <p:nvPr/>
          </p:nvSpPr>
          <p:spPr bwMode="auto">
            <a:xfrm>
              <a:off x="7281864" y="4421188"/>
              <a:ext cx="22225" cy="65088"/>
            </a:xfrm>
            <a:custGeom>
              <a:avLst/>
              <a:gdLst>
                <a:gd name="T0" fmla="*/ 6 w 6"/>
                <a:gd name="T1" fmla="*/ 17 h 17"/>
                <a:gd name="T2" fmla="*/ 4 w 6"/>
                <a:gd name="T3" fmla="*/ 2 h 17"/>
                <a:gd name="T4" fmla="*/ 2 w 6"/>
                <a:gd name="T5" fmla="*/ 0 h 17"/>
                <a:gd name="T6" fmla="*/ 0 w 6"/>
                <a:gd name="T7" fmla="*/ 2 h 17"/>
                <a:gd name="T8" fmla="*/ 2 w 6"/>
                <a:gd name="T9" fmla="*/ 17 h 17"/>
                <a:gd name="T10" fmla="*/ 6 w 6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7">
                  <a:moveTo>
                    <a:pt x="6" y="17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17"/>
                    <a:pt x="2" y="17"/>
                    <a:pt x="2" y="17"/>
                  </a:cubicBezTo>
                  <a:lnTo>
                    <a:pt x="6" y="17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307"/>
            <p:cNvSpPr/>
            <p:nvPr/>
          </p:nvSpPr>
          <p:spPr bwMode="auto">
            <a:xfrm>
              <a:off x="7243764" y="4425951"/>
              <a:ext cx="22225" cy="63500"/>
            </a:xfrm>
            <a:custGeom>
              <a:avLst/>
              <a:gdLst>
                <a:gd name="T0" fmla="*/ 6 w 6"/>
                <a:gd name="T1" fmla="*/ 17 h 17"/>
                <a:gd name="T2" fmla="*/ 4 w 6"/>
                <a:gd name="T3" fmla="*/ 2 h 17"/>
                <a:gd name="T4" fmla="*/ 2 w 6"/>
                <a:gd name="T5" fmla="*/ 0 h 17"/>
                <a:gd name="T6" fmla="*/ 0 w 6"/>
                <a:gd name="T7" fmla="*/ 2 h 17"/>
                <a:gd name="T8" fmla="*/ 2 w 6"/>
                <a:gd name="T9" fmla="*/ 17 h 17"/>
                <a:gd name="T10" fmla="*/ 6 w 6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7">
                  <a:moveTo>
                    <a:pt x="6" y="17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17"/>
                    <a:pt x="2" y="17"/>
                    <a:pt x="2" y="17"/>
                  </a:cubicBezTo>
                  <a:lnTo>
                    <a:pt x="6" y="17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308"/>
            <p:cNvSpPr/>
            <p:nvPr/>
          </p:nvSpPr>
          <p:spPr bwMode="auto">
            <a:xfrm>
              <a:off x="7207251" y="4429126"/>
              <a:ext cx="17463" cy="63500"/>
            </a:xfrm>
            <a:custGeom>
              <a:avLst/>
              <a:gdLst>
                <a:gd name="T0" fmla="*/ 5 w 5"/>
                <a:gd name="T1" fmla="*/ 17 h 17"/>
                <a:gd name="T2" fmla="*/ 4 w 5"/>
                <a:gd name="T3" fmla="*/ 2 h 17"/>
                <a:gd name="T4" fmla="*/ 2 w 5"/>
                <a:gd name="T5" fmla="*/ 0 h 17"/>
                <a:gd name="T6" fmla="*/ 0 w 5"/>
                <a:gd name="T7" fmla="*/ 2 h 17"/>
                <a:gd name="T8" fmla="*/ 1 w 5"/>
                <a:gd name="T9" fmla="*/ 17 h 17"/>
                <a:gd name="T10" fmla="*/ 5 w 5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7">
                  <a:moveTo>
                    <a:pt x="5" y="17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17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309"/>
            <p:cNvSpPr/>
            <p:nvPr/>
          </p:nvSpPr>
          <p:spPr bwMode="auto">
            <a:xfrm>
              <a:off x="7169151" y="4433888"/>
              <a:ext cx="19050" cy="63500"/>
            </a:xfrm>
            <a:custGeom>
              <a:avLst/>
              <a:gdLst>
                <a:gd name="T0" fmla="*/ 5 w 5"/>
                <a:gd name="T1" fmla="*/ 17 h 17"/>
                <a:gd name="T2" fmla="*/ 4 w 5"/>
                <a:gd name="T3" fmla="*/ 2 h 17"/>
                <a:gd name="T4" fmla="*/ 2 w 5"/>
                <a:gd name="T5" fmla="*/ 0 h 17"/>
                <a:gd name="T6" fmla="*/ 0 w 5"/>
                <a:gd name="T7" fmla="*/ 2 h 17"/>
                <a:gd name="T8" fmla="*/ 1 w 5"/>
                <a:gd name="T9" fmla="*/ 17 h 17"/>
                <a:gd name="T10" fmla="*/ 5 w 5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7">
                  <a:moveTo>
                    <a:pt x="5" y="17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17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310"/>
            <p:cNvSpPr/>
            <p:nvPr/>
          </p:nvSpPr>
          <p:spPr bwMode="auto">
            <a:xfrm>
              <a:off x="7131051" y="4437063"/>
              <a:ext cx="19050" cy="63500"/>
            </a:xfrm>
            <a:custGeom>
              <a:avLst/>
              <a:gdLst>
                <a:gd name="T0" fmla="*/ 5 w 5"/>
                <a:gd name="T1" fmla="*/ 16 h 17"/>
                <a:gd name="T2" fmla="*/ 4 w 5"/>
                <a:gd name="T3" fmla="*/ 2 h 17"/>
                <a:gd name="T4" fmla="*/ 2 w 5"/>
                <a:gd name="T5" fmla="*/ 0 h 17"/>
                <a:gd name="T6" fmla="*/ 0 w 5"/>
                <a:gd name="T7" fmla="*/ 2 h 17"/>
                <a:gd name="T8" fmla="*/ 1 w 5"/>
                <a:gd name="T9" fmla="*/ 17 h 17"/>
                <a:gd name="T10" fmla="*/ 5 w 5"/>
                <a:gd name="T1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7">
                  <a:moveTo>
                    <a:pt x="5" y="16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16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311"/>
            <p:cNvSpPr/>
            <p:nvPr/>
          </p:nvSpPr>
          <p:spPr bwMode="auto">
            <a:xfrm>
              <a:off x="7092951" y="4440238"/>
              <a:ext cx="19050" cy="65088"/>
            </a:xfrm>
            <a:custGeom>
              <a:avLst/>
              <a:gdLst>
                <a:gd name="T0" fmla="*/ 5 w 5"/>
                <a:gd name="T1" fmla="*/ 16 h 17"/>
                <a:gd name="T2" fmla="*/ 4 w 5"/>
                <a:gd name="T3" fmla="*/ 2 h 17"/>
                <a:gd name="T4" fmla="*/ 2 w 5"/>
                <a:gd name="T5" fmla="*/ 0 h 17"/>
                <a:gd name="T6" fmla="*/ 0 w 5"/>
                <a:gd name="T7" fmla="*/ 2 h 17"/>
                <a:gd name="T8" fmla="*/ 1 w 5"/>
                <a:gd name="T9" fmla="*/ 17 h 17"/>
                <a:gd name="T10" fmla="*/ 5 w 5"/>
                <a:gd name="T1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7">
                  <a:moveTo>
                    <a:pt x="5" y="16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16"/>
                  </a:ln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312"/>
            <p:cNvSpPr>
              <a:spLocks noEditPoints="1"/>
            </p:cNvSpPr>
            <p:nvPr/>
          </p:nvSpPr>
          <p:spPr bwMode="auto">
            <a:xfrm>
              <a:off x="9991726" y="2919413"/>
              <a:ext cx="887413" cy="792163"/>
            </a:xfrm>
            <a:custGeom>
              <a:avLst/>
              <a:gdLst>
                <a:gd name="T0" fmla="*/ 177 w 236"/>
                <a:gd name="T1" fmla="*/ 0 h 211"/>
                <a:gd name="T2" fmla="*/ 59 w 236"/>
                <a:gd name="T3" fmla="*/ 0 h 211"/>
                <a:gd name="T4" fmla="*/ 45 w 236"/>
                <a:gd name="T5" fmla="*/ 7 h 211"/>
                <a:gd name="T6" fmla="*/ 0 w 236"/>
                <a:gd name="T7" fmla="*/ 102 h 211"/>
                <a:gd name="T8" fmla="*/ 59 w 236"/>
                <a:gd name="T9" fmla="*/ 205 h 211"/>
                <a:gd name="T10" fmla="*/ 163 w 236"/>
                <a:gd name="T11" fmla="*/ 211 h 211"/>
                <a:gd name="T12" fmla="*/ 177 w 236"/>
                <a:gd name="T13" fmla="*/ 205 h 211"/>
                <a:gd name="T14" fmla="*/ 236 w 236"/>
                <a:gd name="T15" fmla="*/ 102 h 211"/>
                <a:gd name="T16" fmla="*/ 177 w 236"/>
                <a:gd name="T17" fmla="*/ 0 h 211"/>
                <a:gd name="T18" fmla="*/ 118 w 236"/>
                <a:gd name="T19" fmla="*/ 174 h 211"/>
                <a:gd name="T20" fmla="*/ 47 w 236"/>
                <a:gd name="T21" fmla="*/ 102 h 211"/>
                <a:gd name="T22" fmla="*/ 118 w 236"/>
                <a:gd name="T23" fmla="*/ 31 h 211"/>
                <a:gd name="T24" fmla="*/ 190 w 236"/>
                <a:gd name="T25" fmla="*/ 102 h 211"/>
                <a:gd name="T26" fmla="*/ 118 w 236"/>
                <a:gd name="T27" fmla="*/ 17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211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9" y="205"/>
                    <a:pt x="59" y="205"/>
                    <a:pt x="59" y="205"/>
                  </a:cubicBezTo>
                  <a:cubicBezTo>
                    <a:pt x="163" y="211"/>
                    <a:pt x="163" y="211"/>
                    <a:pt x="163" y="211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236" y="102"/>
                    <a:pt x="236" y="102"/>
                    <a:pt x="236" y="102"/>
                  </a:cubicBezTo>
                  <a:lnTo>
                    <a:pt x="177" y="0"/>
                  </a:lnTo>
                  <a:close/>
                  <a:moveTo>
                    <a:pt x="118" y="174"/>
                  </a:moveTo>
                  <a:cubicBezTo>
                    <a:pt x="79" y="174"/>
                    <a:pt x="47" y="142"/>
                    <a:pt x="47" y="102"/>
                  </a:cubicBezTo>
                  <a:cubicBezTo>
                    <a:pt x="47" y="63"/>
                    <a:pt x="79" y="31"/>
                    <a:pt x="118" y="31"/>
                  </a:cubicBezTo>
                  <a:cubicBezTo>
                    <a:pt x="158" y="31"/>
                    <a:pt x="190" y="63"/>
                    <a:pt x="190" y="102"/>
                  </a:cubicBezTo>
                  <a:cubicBezTo>
                    <a:pt x="190" y="142"/>
                    <a:pt x="158" y="174"/>
                    <a:pt x="118" y="174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313"/>
            <p:cNvSpPr>
              <a:spLocks noEditPoints="1"/>
            </p:cNvSpPr>
            <p:nvPr/>
          </p:nvSpPr>
          <p:spPr bwMode="auto">
            <a:xfrm>
              <a:off x="9939339" y="2944813"/>
              <a:ext cx="887413" cy="766763"/>
            </a:xfrm>
            <a:custGeom>
              <a:avLst/>
              <a:gdLst>
                <a:gd name="T0" fmla="*/ 177 w 236"/>
                <a:gd name="T1" fmla="*/ 0 h 204"/>
                <a:gd name="T2" fmla="*/ 59 w 236"/>
                <a:gd name="T3" fmla="*/ 0 h 204"/>
                <a:gd name="T4" fmla="*/ 0 w 236"/>
                <a:gd name="T5" fmla="*/ 102 h 204"/>
                <a:gd name="T6" fmla="*/ 59 w 236"/>
                <a:gd name="T7" fmla="*/ 204 h 204"/>
                <a:gd name="T8" fmla="*/ 177 w 236"/>
                <a:gd name="T9" fmla="*/ 204 h 204"/>
                <a:gd name="T10" fmla="*/ 236 w 236"/>
                <a:gd name="T11" fmla="*/ 102 h 204"/>
                <a:gd name="T12" fmla="*/ 177 w 236"/>
                <a:gd name="T13" fmla="*/ 0 h 204"/>
                <a:gd name="T14" fmla="*/ 118 w 236"/>
                <a:gd name="T15" fmla="*/ 174 h 204"/>
                <a:gd name="T16" fmla="*/ 46 w 236"/>
                <a:gd name="T17" fmla="*/ 102 h 204"/>
                <a:gd name="T18" fmla="*/ 118 w 236"/>
                <a:gd name="T19" fmla="*/ 30 h 204"/>
                <a:gd name="T20" fmla="*/ 190 w 236"/>
                <a:gd name="T21" fmla="*/ 102 h 204"/>
                <a:gd name="T22" fmla="*/ 118 w 236"/>
                <a:gd name="T23" fmla="*/ 17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6" h="204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9" y="204"/>
                    <a:pt x="59" y="204"/>
                    <a:pt x="59" y="204"/>
                  </a:cubicBezTo>
                  <a:cubicBezTo>
                    <a:pt x="177" y="204"/>
                    <a:pt x="177" y="204"/>
                    <a:pt x="177" y="204"/>
                  </a:cubicBezTo>
                  <a:cubicBezTo>
                    <a:pt x="236" y="102"/>
                    <a:pt x="236" y="102"/>
                    <a:pt x="236" y="102"/>
                  </a:cubicBezTo>
                  <a:lnTo>
                    <a:pt x="177" y="0"/>
                  </a:lnTo>
                  <a:close/>
                  <a:moveTo>
                    <a:pt x="118" y="174"/>
                  </a:moveTo>
                  <a:cubicBezTo>
                    <a:pt x="78" y="174"/>
                    <a:pt x="46" y="141"/>
                    <a:pt x="46" y="102"/>
                  </a:cubicBezTo>
                  <a:cubicBezTo>
                    <a:pt x="46" y="62"/>
                    <a:pt x="78" y="30"/>
                    <a:pt x="118" y="30"/>
                  </a:cubicBezTo>
                  <a:cubicBezTo>
                    <a:pt x="157" y="30"/>
                    <a:pt x="190" y="62"/>
                    <a:pt x="190" y="102"/>
                  </a:cubicBezTo>
                  <a:cubicBezTo>
                    <a:pt x="190" y="141"/>
                    <a:pt x="157" y="174"/>
                    <a:pt x="118" y="174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314"/>
            <p:cNvSpPr>
              <a:spLocks noEditPoints="1"/>
            </p:cNvSpPr>
            <p:nvPr/>
          </p:nvSpPr>
          <p:spPr bwMode="auto">
            <a:xfrm>
              <a:off x="6350001" y="5635626"/>
              <a:ext cx="714375" cy="638175"/>
            </a:xfrm>
            <a:custGeom>
              <a:avLst/>
              <a:gdLst>
                <a:gd name="T0" fmla="*/ 143 w 190"/>
                <a:gd name="T1" fmla="*/ 0 h 170"/>
                <a:gd name="T2" fmla="*/ 47 w 190"/>
                <a:gd name="T3" fmla="*/ 0 h 170"/>
                <a:gd name="T4" fmla="*/ 36 w 190"/>
                <a:gd name="T5" fmla="*/ 5 h 170"/>
                <a:gd name="T6" fmla="*/ 0 w 190"/>
                <a:gd name="T7" fmla="*/ 83 h 170"/>
                <a:gd name="T8" fmla="*/ 47 w 190"/>
                <a:gd name="T9" fmla="*/ 165 h 170"/>
                <a:gd name="T10" fmla="*/ 131 w 190"/>
                <a:gd name="T11" fmla="*/ 170 h 170"/>
                <a:gd name="T12" fmla="*/ 143 w 190"/>
                <a:gd name="T13" fmla="*/ 165 h 170"/>
                <a:gd name="T14" fmla="*/ 190 w 190"/>
                <a:gd name="T15" fmla="*/ 83 h 170"/>
                <a:gd name="T16" fmla="*/ 143 w 190"/>
                <a:gd name="T17" fmla="*/ 0 h 170"/>
                <a:gd name="T18" fmla="*/ 95 w 190"/>
                <a:gd name="T19" fmla="*/ 141 h 170"/>
                <a:gd name="T20" fmla="*/ 37 w 190"/>
                <a:gd name="T21" fmla="*/ 83 h 170"/>
                <a:gd name="T22" fmla="*/ 95 w 190"/>
                <a:gd name="T23" fmla="*/ 25 h 170"/>
                <a:gd name="T24" fmla="*/ 153 w 190"/>
                <a:gd name="T25" fmla="*/ 83 h 170"/>
                <a:gd name="T26" fmla="*/ 95 w 190"/>
                <a:gd name="T27" fmla="*/ 14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0" h="170">
                  <a:moveTo>
                    <a:pt x="143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47" y="165"/>
                    <a:pt x="47" y="165"/>
                    <a:pt x="47" y="165"/>
                  </a:cubicBezTo>
                  <a:cubicBezTo>
                    <a:pt x="131" y="170"/>
                    <a:pt x="131" y="170"/>
                    <a:pt x="131" y="170"/>
                  </a:cubicBezTo>
                  <a:cubicBezTo>
                    <a:pt x="143" y="165"/>
                    <a:pt x="143" y="165"/>
                    <a:pt x="143" y="165"/>
                  </a:cubicBezTo>
                  <a:cubicBezTo>
                    <a:pt x="190" y="83"/>
                    <a:pt x="190" y="83"/>
                    <a:pt x="190" y="83"/>
                  </a:cubicBezTo>
                  <a:lnTo>
                    <a:pt x="143" y="0"/>
                  </a:lnTo>
                  <a:close/>
                  <a:moveTo>
                    <a:pt x="95" y="141"/>
                  </a:moveTo>
                  <a:cubicBezTo>
                    <a:pt x="63" y="141"/>
                    <a:pt x="37" y="115"/>
                    <a:pt x="37" y="83"/>
                  </a:cubicBezTo>
                  <a:cubicBezTo>
                    <a:pt x="37" y="51"/>
                    <a:pt x="63" y="25"/>
                    <a:pt x="95" y="25"/>
                  </a:cubicBezTo>
                  <a:cubicBezTo>
                    <a:pt x="127" y="25"/>
                    <a:pt x="153" y="51"/>
                    <a:pt x="153" y="83"/>
                  </a:cubicBezTo>
                  <a:cubicBezTo>
                    <a:pt x="153" y="115"/>
                    <a:pt x="127" y="141"/>
                    <a:pt x="95" y="141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315"/>
            <p:cNvSpPr>
              <a:spLocks noEditPoints="1"/>
            </p:cNvSpPr>
            <p:nvPr/>
          </p:nvSpPr>
          <p:spPr bwMode="auto">
            <a:xfrm>
              <a:off x="6303964" y="5654676"/>
              <a:ext cx="714375" cy="619125"/>
            </a:xfrm>
            <a:custGeom>
              <a:avLst/>
              <a:gdLst>
                <a:gd name="T0" fmla="*/ 143 w 190"/>
                <a:gd name="T1" fmla="*/ 0 h 165"/>
                <a:gd name="T2" fmla="*/ 48 w 190"/>
                <a:gd name="T3" fmla="*/ 0 h 165"/>
                <a:gd name="T4" fmla="*/ 0 w 190"/>
                <a:gd name="T5" fmla="*/ 83 h 165"/>
                <a:gd name="T6" fmla="*/ 48 w 190"/>
                <a:gd name="T7" fmla="*/ 165 h 165"/>
                <a:gd name="T8" fmla="*/ 143 w 190"/>
                <a:gd name="T9" fmla="*/ 165 h 165"/>
                <a:gd name="T10" fmla="*/ 190 w 190"/>
                <a:gd name="T11" fmla="*/ 83 h 165"/>
                <a:gd name="T12" fmla="*/ 143 w 190"/>
                <a:gd name="T13" fmla="*/ 0 h 165"/>
                <a:gd name="T14" fmla="*/ 95 w 190"/>
                <a:gd name="T15" fmla="*/ 141 h 165"/>
                <a:gd name="T16" fmla="*/ 37 w 190"/>
                <a:gd name="T17" fmla="*/ 83 h 165"/>
                <a:gd name="T18" fmla="*/ 95 w 190"/>
                <a:gd name="T19" fmla="*/ 25 h 165"/>
                <a:gd name="T20" fmla="*/ 153 w 190"/>
                <a:gd name="T21" fmla="*/ 83 h 165"/>
                <a:gd name="T22" fmla="*/ 95 w 190"/>
                <a:gd name="T23" fmla="*/ 14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0" h="165">
                  <a:moveTo>
                    <a:pt x="143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48" y="165"/>
                    <a:pt x="48" y="165"/>
                    <a:pt x="48" y="165"/>
                  </a:cubicBezTo>
                  <a:cubicBezTo>
                    <a:pt x="143" y="165"/>
                    <a:pt x="143" y="165"/>
                    <a:pt x="143" y="165"/>
                  </a:cubicBezTo>
                  <a:cubicBezTo>
                    <a:pt x="190" y="83"/>
                    <a:pt x="190" y="83"/>
                    <a:pt x="190" y="83"/>
                  </a:cubicBezTo>
                  <a:lnTo>
                    <a:pt x="143" y="0"/>
                  </a:lnTo>
                  <a:close/>
                  <a:moveTo>
                    <a:pt x="95" y="141"/>
                  </a:moveTo>
                  <a:cubicBezTo>
                    <a:pt x="63" y="141"/>
                    <a:pt x="37" y="115"/>
                    <a:pt x="37" y="83"/>
                  </a:cubicBezTo>
                  <a:cubicBezTo>
                    <a:pt x="37" y="51"/>
                    <a:pt x="63" y="25"/>
                    <a:pt x="95" y="25"/>
                  </a:cubicBezTo>
                  <a:cubicBezTo>
                    <a:pt x="127" y="25"/>
                    <a:pt x="153" y="51"/>
                    <a:pt x="153" y="83"/>
                  </a:cubicBezTo>
                  <a:cubicBezTo>
                    <a:pt x="153" y="115"/>
                    <a:pt x="127" y="141"/>
                    <a:pt x="95" y="141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316"/>
            <p:cNvSpPr>
              <a:spLocks noEditPoints="1"/>
            </p:cNvSpPr>
            <p:nvPr/>
          </p:nvSpPr>
          <p:spPr bwMode="auto">
            <a:xfrm>
              <a:off x="9255126" y="3821113"/>
              <a:ext cx="887413" cy="788988"/>
            </a:xfrm>
            <a:custGeom>
              <a:avLst/>
              <a:gdLst>
                <a:gd name="T0" fmla="*/ 177 w 236"/>
                <a:gd name="T1" fmla="*/ 0 h 210"/>
                <a:gd name="T2" fmla="*/ 59 w 236"/>
                <a:gd name="T3" fmla="*/ 0 h 210"/>
                <a:gd name="T4" fmla="*/ 44 w 236"/>
                <a:gd name="T5" fmla="*/ 6 h 210"/>
                <a:gd name="T6" fmla="*/ 0 w 236"/>
                <a:gd name="T7" fmla="*/ 102 h 210"/>
                <a:gd name="T8" fmla="*/ 59 w 236"/>
                <a:gd name="T9" fmla="*/ 204 h 210"/>
                <a:gd name="T10" fmla="*/ 162 w 236"/>
                <a:gd name="T11" fmla="*/ 210 h 210"/>
                <a:gd name="T12" fmla="*/ 177 w 236"/>
                <a:gd name="T13" fmla="*/ 204 h 210"/>
                <a:gd name="T14" fmla="*/ 236 w 236"/>
                <a:gd name="T15" fmla="*/ 102 h 210"/>
                <a:gd name="T16" fmla="*/ 177 w 236"/>
                <a:gd name="T17" fmla="*/ 0 h 210"/>
                <a:gd name="T18" fmla="*/ 118 w 236"/>
                <a:gd name="T19" fmla="*/ 174 h 210"/>
                <a:gd name="T20" fmla="*/ 46 w 236"/>
                <a:gd name="T21" fmla="*/ 102 h 210"/>
                <a:gd name="T22" fmla="*/ 118 w 236"/>
                <a:gd name="T23" fmla="*/ 30 h 210"/>
                <a:gd name="T24" fmla="*/ 190 w 236"/>
                <a:gd name="T25" fmla="*/ 102 h 210"/>
                <a:gd name="T26" fmla="*/ 118 w 236"/>
                <a:gd name="T27" fmla="*/ 174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210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9" y="204"/>
                    <a:pt x="59" y="204"/>
                    <a:pt x="59" y="204"/>
                  </a:cubicBezTo>
                  <a:cubicBezTo>
                    <a:pt x="162" y="210"/>
                    <a:pt x="162" y="210"/>
                    <a:pt x="162" y="210"/>
                  </a:cubicBezTo>
                  <a:cubicBezTo>
                    <a:pt x="177" y="204"/>
                    <a:pt x="177" y="204"/>
                    <a:pt x="177" y="204"/>
                  </a:cubicBezTo>
                  <a:cubicBezTo>
                    <a:pt x="236" y="102"/>
                    <a:pt x="236" y="102"/>
                    <a:pt x="236" y="102"/>
                  </a:cubicBezTo>
                  <a:lnTo>
                    <a:pt x="177" y="0"/>
                  </a:lnTo>
                  <a:close/>
                  <a:moveTo>
                    <a:pt x="118" y="174"/>
                  </a:moveTo>
                  <a:cubicBezTo>
                    <a:pt x="78" y="174"/>
                    <a:pt x="46" y="142"/>
                    <a:pt x="46" y="102"/>
                  </a:cubicBezTo>
                  <a:cubicBezTo>
                    <a:pt x="46" y="62"/>
                    <a:pt x="78" y="30"/>
                    <a:pt x="118" y="30"/>
                  </a:cubicBezTo>
                  <a:cubicBezTo>
                    <a:pt x="157" y="30"/>
                    <a:pt x="190" y="62"/>
                    <a:pt x="190" y="102"/>
                  </a:cubicBezTo>
                  <a:cubicBezTo>
                    <a:pt x="190" y="142"/>
                    <a:pt x="157" y="174"/>
                    <a:pt x="118" y="174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317"/>
            <p:cNvSpPr>
              <a:spLocks noEditPoints="1"/>
            </p:cNvSpPr>
            <p:nvPr/>
          </p:nvSpPr>
          <p:spPr bwMode="auto">
            <a:xfrm>
              <a:off x="9197976" y="3843338"/>
              <a:ext cx="887413" cy="766763"/>
            </a:xfrm>
            <a:custGeom>
              <a:avLst/>
              <a:gdLst>
                <a:gd name="T0" fmla="*/ 177 w 236"/>
                <a:gd name="T1" fmla="*/ 0 h 204"/>
                <a:gd name="T2" fmla="*/ 59 w 236"/>
                <a:gd name="T3" fmla="*/ 0 h 204"/>
                <a:gd name="T4" fmla="*/ 0 w 236"/>
                <a:gd name="T5" fmla="*/ 102 h 204"/>
                <a:gd name="T6" fmla="*/ 59 w 236"/>
                <a:gd name="T7" fmla="*/ 204 h 204"/>
                <a:gd name="T8" fmla="*/ 177 w 236"/>
                <a:gd name="T9" fmla="*/ 204 h 204"/>
                <a:gd name="T10" fmla="*/ 236 w 236"/>
                <a:gd name="T11" fmla="*/ 102 h 204"/>
                <a:gd name="T12" fmla="*/ 177 w 236"/>
                <a:gd name="T13" fmla="*/ 0 h 204"/>
                <a:gd name="T14" fmla="*/ 118 w 236"/>
                <a:gd name="T15" fmla="*/ 174 h 204"/>
                <a:gd name="T16" fmla="*/ 46 w 236"/>
                <a:gd name="T17" fmla="*/ 102 h 204"/>
                <a:gd name="T18" fmla="*/ 118 w 236"/>
                <a:gd name="T19" fmla="*/ 31 h 204"/>
                <a:gd name="T20" fmla="*/ 190 w 236"/>
                <a:gd name="T21" fmla="*/ 102 h 204"/>
                <a:gd name="T22" fmla="*/ 118 w 236"/>
                <a:gd name="T23" fmla="*/ 17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6" h="204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9" y="204"/>
                    <a:pt x="59" y="204"/>
                    <a:pt x="59" y="204"/>
                  </a:cubicBezTo>
                  <a:cubicBezTo>
                    <a:pt x="177" y="204"/>
                    <a:pt x="177" y="204"/>
                    <a:pt x="177" y="204"/>
                  </a:cubicBezTo>
                  <a:cubicBezTo>
                    <a:pt x="236" y="102"/>
                    <a:pt x="236" y="102"/>
                    <a:pt x="236" y="102"/>
                  </a:cubicBezTo>
                  <a:lnTo>
                    <a:pt x="177" y="0"/>
                  </a:lnTo>
                  <a:close/>
                  <a:moveTo>
                    <a:pt x="118" y="174"/>
                  </a:moveTo>
                  <a:cubicBezTo>
                    <a:pt x="79" y="174"/>
                    <a:pt x="46" y="142"/>
                    <a:pt x="46" y="102"/>
                  </a:cubicBezTo>
                  <a:cubicBezTo>
                    <a:pt x="46" y="63"/>
                    <a:pt x="79" y="31"/>
                    <a:pt x="118" y="31"/>
                  </a:cubicBezTo>
                  <a:cubicBezTo>
                    <a:pt x="158" y="31"/>
                    <a:pt x="190" y="63"/>
                    <a:pt x="190" y="102"/>
                  </a:cubicBezTo>
                  <a:cubicBezTo>
                    <a:pt x="190" y="142"/>
                    <a:pt x="158" y="174"/>
                    <a:pt x="118" y="174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318"/>
            <p:cNvSpPr>
              <a:spLocks noEditPoints="1"/>
            </p:cNvSpPr>
            <p:nvPr/>
          </p:nvSpPr>
          <p:spPr bwMode="auto">
            <a:xfrm>
              <a:off x="10153651" y="4140201"/>
              <a:ext cx="530225" cy="469900"/>
            </a:xfrm>
            <a:custGeom>
              <a:avLst/>
              <a:gdLst>
                <a:gd name="T0" fmla="*/ 106 w 141"/>
                <a:gd name="T1" fmla="*/ 0 h 125"/>
                <a:gd name="T2" fmla="*/ 36 w 141"/>
                <a:gd name="T3" fmla="*/ 0 h 125"/>
                <a:gd name="T4" fmla="*/ 27 w 141"/>
                <a:gd name="T5" fmla="*/ 4 h 125"/>
                <a:gd name="T6" fmla="*/ 0 w 141"/>
                <a:gd name="T7" fmla="*/ 61 h 125"/>
                <a:gd name="T8" fmla="*/ 36 w 141"/>
                <a:gd name="T9" fmla="*/ 122 h 125"/>
                <a:gd name="T10" fmla="*/ 97 w 141"/>
                <a:gd name="T11" fmla="*/ 125 h 125"/>
                <a:gd name="T12" fmla="*/ 106 w 141"/>
                <a:gd name="T13" fmla="*/ 122 h 125"/>
                <a:gd name="T14" fmla="*/ 141 w 141"/>
                <a:gd name="T15" fmla="*/ 61 h 125"/>
                <a:gd name="T16" fmla="*/ 106 w 141"/>
                <a:gd name="T17" fmla="*/ 0 h 125"/>
                <a:gd name="T18" fmla="*/ 71 w 141"/>
                <a:gd name="T19" fmla="*/ 104 h 125"/>
                <a:gd name="T20" fmla="*/ 28 w 141"/>
                <a:gd name="T21" fmla="*/ 61 h 125"/>
                <a:gd name="T22" fmla="*/ 71 w 141"/>
                <a:gd name="T23" fmla="*/ 18 h 125"/>
                <a:gd name="T24" fmla="*/ 113 w 141"/>
                <a:gd name="T25" fmla="*/ 61 h 125"/>
                <a:gd name="T26" fmla="*/ 71 w 141"/>
                <a:gd name="T27" fmla="*/ 10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1" h="125">
                  <a:moveTo>
                    <a:pt x="106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97" y="125"/>
                    <a:pt x="97" y="125"/>
                    <a:pt x="97" y="125"/>
                  </a:cubicBezTo>
                  <a:cubicBezTo>
                    <a:pt x="106" y="122"/>
                    <a:pt x="106" y="122"/>
                    <a:pt x="106" y="122"/>
                  </a:cubicBezTo>
                  <a:cubicBezTo>
                    <a:pt x="141" y="61"/>
                    <a:pt x="141" y="61"/>
                    <a:pt x="141" y="61"/>
                  </a:cubicBezTo>
                  <a:lnTo>
                    <a:pt x="106" y="0"/>
                  </a:lnTo>
                  <a:close/>
                  <a:moveTo>
                    <a:pt x="71" y="104"/>
                  </a:moveTo>
                  <a:cubicBezTo>
                    <a:pt x="47" y="104"/>
                    <a:pt x="28" y="85"/>
                    <a:pt x="28" y="61"/>
                  </a:cubicBezTo>
                  <a:cubicBezTo>
                    <a:pt x="28" y="37"/>
                    <a:pt x="47" y="18"/>
                    <a:pt x="71" y="18"/>
                  </a:cubicBezTo>
                  <a:cubicBezTo>
                    <a:pt x="94" y="18"/>
                    <a:pt x="113" y="37"/>
                    <a:pt x="113" y="61"/>
                  </a:cubicBezTo>
                  <a:cubicBezTo>
                    <a:pt x="113" y="85"/>
                    <a:pt x="94" y="104"/>
                    <a:pt x="71" y="104"/>
                  </a:cubicBezTo>
                  <a:close/>
                </a:path>
              </a:pathLst>
            </a:custGeom>
            <a:solidFill>
              <a:srgbClr val="DAD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319"/>
            <p:cNvSpPr>
              <a:spLocks noEditPoints="1"/>
            </p:cNvSpPr>
            <p:nvPr/>
          </p:nvSpPr>
          <p:spPr bwMode="auto">
            <a:xfrm>
              <a:off x="10123489" y="4154488"/>
              <a:ext cx="525463" cy="455613"/>
            </a:xfrm>
            <a:custGeom>
              <a:avLst/>
              <a:gdLst>
                <a:gd name="T0" fmla="*/ 105 w 140"/>
                <a:gd name="T1" fmla="*/ 0 h 121"/>
                <a:gd name="T2" fmla="*/ 35 w 140"/>
                <a:gd name="T3" fmla="*/ 0 h 121"/>
                <a:gd name="T4" fmla="*/ 0 w 140"/>
                <a:gd name="T5" fmla="*/ 61 h 121"/>
                <a:gd name="T6" fmla="*/ 35 w 140"/>
                <a:gd name="T7" fmla="*/ 121 h 121"/>
                <a:gd name="T8" fmla="*/ 105 w 140"/>
                <a:gd name="T9" fmla="*/ 121 h 121"/>
                <a:gd name="T10" fmla="*/ 140 w 140"/>
                <a:gd name="T11" fmla="*/ 61 h 121"/>
                <a:gd name="T12" fmla="*/ 105 w 140"/>
                <a:gd name="T13" fmla="*/ 0 h 121"/>
                <a:gd name="T14" fmla="*/ 70 w 140"/>
                <a:gd name="T15" fmla="*/ 103 h 121"/>
                <a:gd name="T16" fmla="*/ 27 w 140"/>
                <a:gd name="T17" fmla="*/ 61 h 121"/>
                <a:gd name="T18" fmla="*/ 70 w 140"/>
                <a:gd name="T19" fmla="*/ 18 h 121"/>
                <a:gd name="T20" fmla="*/ 113 w 140"/>
                <a:gd name="T21" fmla="*/ 61 h 121"/>
                <a:gd name="T22" fmla="*/ 70 w 140"/>
                <a:gd name="T23" fmla="*/ 10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" h="121">
                  <a:moveTo>
                    <a:pt x="105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35" y="121"/>
                    <a:pt x="35" y="121"/>
                    <a:pt x="35" y="121"/>
                  </a:cubicBezTo>
                  <a:cubicBezTo>
                    <a:pt x="105" y="121"/>
                    <a:pt x="105" y="121"/>
                    <a:pt x="105" y="121"/>
                  </a:cubicBezTo>
                  <a:cubicBezTo>
                    <a:pt x="140" y="61"/>
                    <a:pt x="140" y="61"/>
                    <a:pt x="140" y="61"/>
                  </a:cubicBezTo>
                  <a:lnTo>
                    <a:pt x="105" y="0"/>
                  </a:lnTo>
                  <a:close/>
                  <a:moveTo>
                    <a:pt x="70" y="103"/>
                  </a:moveTo>
                  <a:cubicBezTo>
                    <a:pt x="46" y="103"/>
                    <a:pt x="27" y="84"/>
                    <a:pt x="27" y="61"/>
                  </a:cubicBezTo>
                  <a:cubicBezTo>
                    <a:pt x="27" y="37"/>
                    <a:pt x="46" y="18"/>
                    <a:pt x="70" y="18"/>
                  </a:cubicBezTo>
                  <a:cubicBezTo>
                    <a:pt x="94" y="18"/>
                    <a:pt x="113" y="37"/>
                    <a:pt x="113" y="61"/>
                  </a:cubicBezTo>
                  <a:cubicBezTo>
                    <a:pt x="113" y="84"/>
                    <a:pt x="94" y="103"/>
                    <a:pt x="70" y="103"/>
                  </a:cubicBezTo>
                  <a:close/>
                </a:path>
              </a:pathLst>
            </a:custGeom>
            <a:solidFill>
              <a:srgbClr val="26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5E18F53-A612-44F7-BFCC-CEF588C1599C}"/>
              </a:ext>
            </a:extLst>
          </p:cNvPr>
          <p:cNvSpPr txBox="1"/>
          <p:nvPr/>
        </p:nvSpPr>
        <p:spPr>
          <a:xfrm>
            <a:off x="1441824" y="2640013"/>
            <a:ext cx="2294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工业工具</a:t>
            </a:r>
          </a:p>
        </p:txBody>
      </p:sp>
      <p:sp>
        <p:nvSpPr>
          <p:cNvPr id="324" name="文本框 323">
            <a:extLst>
              <a:ext uri="{FF2B5EF4-FFF2-40B4-BE49-F238E27FC236}">
                <a16:creationId xmlns:a16="http://schemas.microsoft.com/office/drawing/2014/main" id="{E6863C1C-F7F3-41C9-9302-01005838CBE7}"/>
              </a:ext>
            </a:extLst>
          </p:cNvPr>
          <p:cNvSpPr txBox="1"/>
          <p:nvPr/>
        </p:nvSpPr>
        <p:spPr>
          <a:xfrm>
            <a:off x="847296" y="3508376"/>
            <a:ext cx="3348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矢量图标合集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Freeform 60"/>
          <p:cNvSpPr/>
          <p:nvPr/>
        </p:nvSpPr>
        <p:spPr bwMode="auto">
          <a:xfrm>
            <a:off x="2947867" y="1700426"/>
            <a:ext cx="742950" cy="738188"/>
          </a:xfrm>
          <a:custGeom>
            <a:avLst/>
            <a:gdLst>
              <a:gd name="T0" fmla="*/ 2 w 153"/>
              <a:gd name="T1" fmla="*/ 152 h 152"/>
              <a:gd name="T2" fmla="*/ 1 w 153"/>
              <a:gd name="T3" fmla="*/ 152 h 152"/>
              <a:gd name="T4" fmla="*/ 1 w 153"/>
              <a:gd name="T5" fmla="*/ 149 h 152"/>
              <a:gd name="T6" fmla="*/ 150 w 153"/>
              <a:gd name="T7" fmla="*/ 1 h 152"/>
              <a:gd name="T8" fmla="*/ 152 w 153"/>
              <a:gd name="T9" fmla="*/ 1 h 152"/>
              <a:gd name="T10" fmla="*/ 152 w 153"/>
              <a:gd name="T11" fmla="*/ 3 h 152"/>
              <a:gd name="T12" fmla="*/ 4 w 153"/>
              <a:gd name="T13" fmla="*/ 152 h 152"/>
              <a:gd name="T14" fmla="*/ 2 w 153"/>
              <a:gd name="T15" fmla="*/ 15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3" h="152">
                <a:moveTo>
                  <a:pt x="2" y="152"/>
                </a:moveTo>
                <a:cubicBezTo>
                  <a:pt x="2" y="152"/>
                  <a:pt x="1" y="152"/>
                  <a:pt x="1" y="152"/>
                </a:cubicBezTo>
                <a:cubicBezTo>
                  <a:pt x="0" y="151"/>
                  <a:pt x="0" y="150"/>
                  <a:pt x="1" y="149"/>
                </a:cubicBezTo>
                <a:cubicBezTo>
                  <a:pt x="150" y="1"/>
                  <a:pt x="150" y="1"/>
                  <a:pt x="150" y="1"/>
                </a:cubicBezTo>
                <a:cubicBezTo>
                  <a:pt x="150" y="0"/>
                  <a:pt x="152" y="0"/>
                  <a:pt x="152" y="1"/>
                </a:cubicBezTo>
                <a:cubicBezTo>
                  <a:pt x="153" y="1"/>
                  <a:pt x="153" y="2"/>
                  <a:pt x="152" y="3"/>
                </a:cubicBezTo>
                <a:cubicBezTo>
                  <a:pt x="4" y="152"/>
                  <a:pt x="4" y="152"/>
                  <a:pt x="4" y="152"/>
                </a:cubicBezTo>
                <a:cubicBezTo>
                  <a:pt x="3" y="152"/>
                  <a:pt x="3" y="152"/>
                  <a:pt x="2" y="152"/>
                </a:cubicBezTo>
                <a:close/>
              </a:path>
            </a:pathLst>
          </a:custGeom>
          <a:solidFill>
            <a:srgbClr val="543D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5" name="Freeform 61"/>
          <p:cNvSpPr/>
          <p:nvPr/>
        </p:nvSpPr>
        <p:spPr bwMode="auto">
          <a:xfrm>
            <a:off x="2947867" y="1700426"/>
            <a:ext cx="742950" cy="738188"/>
          </a:xfrm>
          <a:custGeom>
            <a:avLst/>
            <a:gdLst>
              <a:gd name="T0" fmla="*/ 151 w 153"/>
              <a:gd name="T1" fmla="*/ 152 h 152"/>
              <a:gd name="T2" fmla="*/ 150 w 153"/>
              <a:gd name="T3" fmla="*/ 152 h 152"/>
              <a:gd name="T4" fmla="*/ 1 w 153"/>
              <a:gd name="T5" fmla="*/ 3 h 152"/>
              <a:gd name="T6" fmla="*/ 1 w 153"/>
              <a:gd name="T7" fmla="*/ 1 h 152"/>
              <a:gd name="T8" fmla="*/ 4 w 153"/>
              <a:gd name="T9" fmla="*/ 1 h 152"/>
              <a:gd name="T10" fmla="*/ 152 w 153"/>
              <a:gd name="T11" fmla="*/ 149 h 152"/>
              <a:gd name="T12" fmla="*/ 152 w 153"/>
              <a:gd name="T13" fmla="*/ 152 h 152"/>
              <a:gd name="T14" fmla="*/ 151 w 153"/>
              <a:gd name="T15" fmla="*/ 15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3" h="152">
                <a:moveTo>
                  <a:pt x="151" y="152"/>
                </a:moveTo>
                <a:cubicBezTo>
                  <a:pt x="151" y="152"/>
                  <a:pt x="150" y="152"/>
                  <a:pt x="150" y="152"/>
                </a:cubicBezTo>
                <a:cubicBezTo>
                  <a:pt x="1" y="3"/>
                  <a:pt x="1" y="3"/>
                  <a:pt x="1" y="3"/>
                </a:cubicBezTo>
                <a:cubicBezTo>
                  <a:pt x="0" y="2"/>
                  <a:pt x="0" y="1"/>
                  <a:pt x="1" y="1"/>
                </a:cubicBezTo>
                <a:cubicBezTo>
                  <a:pt x="2" y="0"/>
                  <a:pt x="3" y="0"/>
                  <a:pt x="4" y="1"/>
                </a:cubicBezTo>
                <a:cubicBezTo>
                  <a:pt x="152" y="149"/>
                  <a:pt x="152" y="149"/>
                  <a:pt x="152" y="149"/>
                </a:cubicBezTo>
                <a:cubicBezTo>
                  <a:pt x="153" y="150"/>
                  <a:pt x="153" y="151"/>
                  <a:pt x="152" y="152"/>
                </a:cubicBezTo>
                <a:cubicBezTo>
                  <a:pt x="152" y="152"/>
                  <a:pt x="152" y="152"/>
                  <a:pt x="151" y="152"/>
                </a:cubicBezTo>
                <a:close/>
              </a:path>
            </a:pathLst>
          </a:custGeom>
          <a:solidFill>
            <a:srgbClr val="543D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6" name="Freeform 62"/>
          <p:cNvSpPr/>
          <p:nvPr/>
        </p:nvSpPr>
        <p:spPr bwMode="auto">
          <a:xfrm>
            <a:off x="3565404" y="2219539"/>
            <a:ext cx="23813" cy="9525"/>
          </a:xfrm>
          <a:custGeom>
            <a:avLst/>
            <a:gdLst>
              <a:gd name="T0" fmla="*/ 0 w 15"/>
              <a:gd name="T1" fmla="*/ 3 h 6"/>
              <a:gd name="T2" fmla="*/ 9 w 15"/>
              <a:gd name="T3" fmla="*/ 6 h 6"/>
              <a:gd name="T4" fmla="*/ 15 w 15"/>
              <a:gd name="T5" fmla="*/ 0 h 6"/>
              <a:gd name="T6" fmla="*/ 6 w 15"/>
              <a:gd name="T7" fmla="*/ 0 h 6"/>
              <a:gd name="T8" fmla="*/ 0 w 15"/>
              <a:gd name="T9" fmla="*/ 3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6">
                <a:moveTo>
                  <a:pt x="0" y="3"/>
                </a:moveTo>
                <a:lnTo>
                  <a:pt x="9" y="6"/>
                </a:lnTo>
                <a:lnTo>
                  <a:pt x="15" y="0"/>
                </a:lnTo>
                <a:lnTo>
                  <a:pt x="6" y="0"/>
                </a:lnTo>
                <a:lnTo>
                  <a:pt x="0" y="3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7" name="Freeform 63"/>
          <p:cNvSpPr/>
          <p:nvPr/>
        </p:nvSpPr>
        <p:spPr bwMode="auto">
          <a:xfrm>
            <a:off x="3584454" y="2200489"/>
            <a:ext cx="19050" cy="9525"/>
          </a:xfrm>
          <a:custGeom>
            <a:avLst/>
            <a:gdLst>
              <a:gd name="T0" fmla="*/ 0 w 12"/>
              <a:gd name="T1" fmla="*/ 6 h 6"/>
              <a:gd name="T2" fmla="*/ 6 w 12"/>
              <a:gd name="T3" fmla="*/ 6 h 6"/>
              <a:gd name="T4" fmla="*/ 12 w 12"/>
              <a:gd name="T5" fmla="*/ 0 h 6"/>
              <a:gd name="T6" fmla="*/ 3 w 12"/>
              <a:gd name="T7" fmla="*/ 0 h 6"/>
              <a:gd name="T8" fmla="*/ 0 w 12"/>
              <a:gd name="T9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6">
                <a:moveTo>
                  <a:pt x="0" y="6"/>
                </a:moveTo>
                <a:lnTo>
                  <a:pt x="6" y="6"/>
                </a:lnTo>
                <a:lnTo>
                  <a:pt x="12" y="0"/>
                </a:lnTo>
                <a:lnTo>
                  <a:pt x="3" y="0"/>
                </a:lnTo>
                <a:lnTo>
                  <a:pt x="0" y="6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8" name="Freeform 64"/>
          <p:cNvSpPr>
            <a:spLocks noEditPoints="1"/>
          </p:cNvSpPr>
          <p:nvPr/>
        </p:nvSpPr>
        <p:spPr bwMode="auto">
          <a:xfrm>
            <a:off x="3598742" y="1879814"/>
            <a:ext cx="320675" cy="315913"/>
          </a:xfrm>
          <a:custGeom>
            <a:avLst/>
            <a:gdLst>
              <a:gd name="T0" fmla="*/ 63 w 66"/>
              <a:gd name="T1" fmla="*/ 21 h 65"/>
              <a:gd name="T2" fmla="*/ 45 w 66"/>
              <a:gd name="T3" fmla="*/ 3 h 65"/>
              <a:gd name="T4" fmla="*/ 35 w 66"/>
              <a:gd name="T5" fmla="*/ 3 h 65"/>
              <a:gd name="T6" fmla="*/ 27 w 66"/>
              <a:gd name="T7" fmla="*/ 11 h 65"/>
              <a:gd name="T8" fmla="*/ 25 w 66"/>
              <a:gd name="T9" fmla="*/ 13 h 65"/>
              <a:gd name="T10" fmla="*/ 25 w 66"/>
              <a:gd name="T11" fmla="*/ 20 h 65"/>
              <a:gd name="T12" fmla="*/ 27 w 66"/>
              <a:gd name="T13" fmla="*/ 21 h 65"/>
              <a:gd name="T14" fmla="*/ 28 w 66"/>
              <a:gd name="T15" fmla="*/ 22 h 65"/>
              <a:gd name="T16" fmla="*/ 23 w 66"/>
              <a:gd name="T17" fmla="*/ 27 h 65"/>
              <a:gd name="T18" fmla="*/ 23 w 66"/>
              <a:gd name="T19" fmla="*/ 27 h 65"/>
              <a:gd name="T20" fmla="*/ 18 w 66"/>
              <a:gd name="T21" fmla="*/ 32 h 65"/>
              <a:gd name="T22" fmla="*/ 17 w 66"/>
              <a:gd name="T23" fmla="*/ 33 h 65"/>
              <a:gd name="T24" fmla="*/ 18 w 66"/>
              <a:gd name="T25" fmla="*/ 32 h 65"/>
              <a:gd name="T26" fmla="*/ 17 w 66"/>
              <a:gd name="T27" fmla="*/ 37 h 65"/>
              <a:gd name="T28" fmla="*/ 12 w 66"/>
              <a:gd name="T29" fmla="*/ 43 h 65"/>
              <a:gd name="T30" fmla="*/ 10 w 66"/>
              <a:gd name="T31" fmla="*/ 46 h 65"/>
              <a:gd name="T32" fmla="*/ 12 w 66"/>
              <a:gd name="T33" fmla="*/ 49 h 65"/>
              <a:gd name="T34" fmla="*/ 5 w 66"/>
              <a:gd name="T35" fmla="*/ 56 h 65"/>
              <a:gd name="T36" fmla="*/ 4 w 66"/>
              <a:gd name="T37" fmla="*/ 59 h 65"/>
              <a:gd name="T38" fmla="*/ 4 w 66"/>
              <a:gd name="T39" fmla="*/ 61 h 65"/>
              <a:gd name="T40" fmla="*/ 0 w 66"/>
              <a:gd name="T41" fmla="*/ 64 h 65"/>
              <a:gd name="T42" fmla="*/ 3 w 66"/>
              <a:gd name="T43" fmla="*/ 65 h 65"/>
              <a:gd name="T44" fmla="*/ 5 w 66"/>
              <a:gd name="T45" fmla="*/ 62 h 65"/>
              <a:gd name="T46" fmla="*/ 7 w 66"/>
              <a:gd name="T47" fmla="*/ 63 h 65"/>
              <a:gd name="T48" fmla="*/ 11 w 66"/>
              <a:gd name="T49" fmla="*/ 61 h 65"/>
              <a:gd name="T50" fmla="*/ 17 w 66"/>
              <a:gd name="T51" fmla="*/ 55 h 65"/>
              <a:gd name="T52" fmla="*/ 20 w 66"/>
              <a:gd name="T53" fmla="*/ 56 h 65"/>
              <a:gd name="T54" fmla="*/ 24 w 66"/>
              <a:gd name="T55" fmla="*/ 55 h 65"/>
              <a:gd name="T56" fmla="*/ 29 w 66"/>
              <a:gd name="T57" fmla="*/ 50 h 65"/>
              <a:gd name="T58" fmla="*/ 35 w 66"/>
              <a:gd name="T59" fmla="*/ 48 h 65"/>
              <a:gd name="T60" fmla="*/ 35 w 66"/>
              <a:gd name="T61" fmla="*/ 48 h 65"/>
              <a:gd name="T62" fmla="*/ 35 w 66"/>
              <a:gd name="T63" fmla="*/ 48 h 65"/>
              <a:gd name="T64" fmla="*/ 44 w 66"/>
              <a:gd name="T65" fmla="*/ 39 h 65"/>
              <a:gd name="T66" fmla="*/ 45 w 66"/>
              <a:gd name="T67" fmla="*/ 40 h 65"/>
              <a:gd name="T68" fmla="*/ 47 w 66"/>
              <a:gd name="T69" fmla="*/ 41 h 65"/>
              <a:gd name="T70" fmla="*/ 53 w 66"/>
              <a:gd name="T71" fmla="*/ 41 h 65"/>
              <a:gd name="T72" fmla="*/ 55 w 66"/>
              <a:gd name="T73" fmla="*/ 40 h 65"/>
              <a:gd name="T74" fmla="*/ 63 w 66"/>
              <a:gd name="T75" fmla="*/ 31 h 65"/>
              <a:gd name="T76" fmla="*/ 63 w 66"/>
              <a:gd name="T77" fmla="*/ 21 h 65"/>
              <a:gd name="T78" fmla="*/ 55 w 66"/>
              <a:gd name="T79" fmla="*/ 33 h 65"/>
              <a:gd name="T80" fmla="*/ 49 w 66"/>
              <a:gd name="T81" fmla="*/ 27 h 65"/>
              <a:gd name="T82" fmla="*/ 39 w 66"/>
              <a:gd name="T83" fmla="*/ 17 h 65"/>
              <a:gd name="T84" fmla="*/ 34 w 66"/>
              <a:gd name="T85" fmla="*/ 11 h 65"/>
              <a:gd name="T86" fmla="*/ 39 w 66"/>
              <a:gd name="T87" fmla="*/ 7 h 65"/>
              <a:gd name="T88" fmla="*/ 42 w 66"/>
              <a:gd name="T89" fmla="*/ 7 h 65"/>
              <a:gd name="T90" fmla="*/ 60 w 66"/>
              <a:gd name="T91" fmla="*/ 25 h 65"/>
              <a:gd name="T92" fmla="*/ 60 w 66"/>
              <a:gd name="T93" fmla="*/ 28 h 65"/>
              <a:gd name="T94" fmla="*/ 55 w 66"/>
              <a:gd name="T95" fmla="*/ 33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6" h="65">
                <a:moveTo>
                  <a:pt x="63" y="21"/>
                </a:moveTo>
                <a:cubicBezTo>
                  <a:pt x="45" y="3"/>
                  <a:pt x="45" y="3"/>
                  <a:pt x="45" y="3"/>
                </a:cubicBezTo>
                <a:cubicBezTo>
                  <a:pt x="42" y="0"/>
                  <a:pt x="38" y="0"/>
                  <a:pt x="35" y="3"/>
                </a:cubicBezTo>
                <a:cubicBezTo>
                  <a:pt x="27" y="11"/>
                  <a:pt x="27" y="11"/>
                  <a:pt x="27" y="11"/>
                </a:cubicBezTo>
                <a:cubicBezTo>
                  <a:pt x="25" y="13"/>
                  <a:pt x="25" y="13"/>
                  <a:pt x="25" y="13"/>
                </a:cubicBezTo>
                <a:cubicBezTo>
                  <a:pt x="23" y="15"/>
                  <a:pt x="23" y="18"/>
                  <a:pt x="25" y="20"/>
                </a:cubicBezTo>
                <a:cubicBezTo>
                  <a:pt x="27" y="21"/>
                  <a:pt x="27" y="21"/>
                  <a:pt x="27" y="21"/>
                </a:cubicBezTo>
                <a:cubicBezTo>
                  <a:pt x="28" y="22"/>
                  <a:pt x="28" y="22"/>
                  <a:pt x="28" y="22"/>
                </a:cubicBezTo>
                <a:cubicBezTo>
                  <a:pt x="23" y="27"/>
                  <a:pt x="23" y="27"/>
                  <a:pt x="23" y="27"/>
                </a:cubicBezTo>
                <a:cubicBezTo>
                  <a:pt x="23" y="27"/>
                  <a:pt x="23" y="27"/>
                  <a:pt x="23" y="27"/>
                </a:cubicBezTo>
                <a:cubicBezTo>
                  <a:pt x="18" y="32"/>
                  <a:pt x="18" y="32"/>
                  <a:pt x="18" y="32"/>
                </a:cubicBezTo>
                <a:cubicBezTo>
                  <a:pt x="17" y="33"/>
                  <a:pt x="17" y="33"/>
                  <a:pt x="17" y="33"/>
                </a:cubicBezTo>
                <a:cubicBezTo>
                  <a:pt x="18" y="32"/>
                  <a:pt x="18" y="32"/>
                  <a:pt x="18" y="32"/>
                </a:cubicBezTo>
                <a:cubicBezTo>
                  <a:pt x="17" y="33"/>
                  <a:pt x="16" y="36"/>
                  <a:pt x="17" y="37"/>
                </a:cubicBezTo>
                <a:cubicBezTo>
                  <a:pt x="12" y="43"/>
                  <a:pt x="12" y="43"/>
                  <a:pt x="12" y="43"/>
                </a:cubicBezTo>
                <a:cubicBezTo>
                  <a:pt x="11" y="44"/>
                  <a:pt x="10" y="45"/>
                  <a:pt x="10" y="46"/>
                </a:cubicBezTo>
                <a:cubicBezTo>
                  <a:pt x="10" y="47"/>
                  <a:pt x="11" y="48"/>
                  <a:pt x="12" y="49"/>
                </a:cubicBezTo>
                <a:cubicBezTo>
                  <a:pt x="5" y="56"/>
                  <a:pt x="5" y="56"/>
                  <a:pt x="5" y="56"/>
                </a:cubicBezTo>
                <a:cubicBezTo>
                  <a:pt x="4" y="57"/>
                  <a:pt x="4" y="58"/>
                  <a:pt x="4" y="59"/>
                </a:cubicBezTo>
                <a:cubicBezTo>
                  <a:pt x="4" y="60"/>
                  <a:pt x="4" y="60"/>
                  <a:pt x="4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3" y="65"/>
                  <a:pt x="3" y="65"/>
                  <a:pt x="3" y="65"/>
                </a:cubicBezTo>
                <a:cubicBezTo>
                  <a:pt x="5" y="62"/>
                  <a:pt x="5" y="62"/>
                  <a:pt x="5" y="62"/>
                </a:cubicBezTo>
                <a:cubicBezTo>
                  <a:pt x="6" y="63"/>
                  <a:pt x="7" y="63"/>
                  <a:pt x="7" y="63"/>
                </a:cubicBezTo>
                <a:cubicBezTo>
                  <a:pt x="9" y="63"/>
                  <a:pt x="10" y="62"/>
                  <a:pt x="11" y="61"/>
                </a:cubicBezTo>
                <a:cubicBezTo>
                  <a:pt x="17" y="55"/>
                  <a:pt x="17" y="55"/>
                  <a:pt x="17" y="55"/>
                </a:cubicBezTo>
                <a:cubicBezTo>
                  <a:pt x="18" y="56"/>
                  <a:pt x="19" y="56"/>
                  <a:pt x="20" y="56"/>
                </a:cubicBezTo>
                <a:cubicBezTo>
                  <a:pt x="22" y="56"/>
                  <a:pt x="23" y="56"/>
                  <a:pt x="24" y="55"/>
                </a:cubicBezTo>
                <a:cubicBezTo>
                  <a:pt x="29" y="50"/>
                  <a:pt x="29" y="50"/>
                  <a:pt x="29" y="50"/>
                </a:cubicBezTo>
                <a:cubicBezTo>
                  <a:pt x="31" y="50"/>
                  <a:pt x="33" y="50"/>
                  <a:pt x="35" y="48"/>
                </a:cubicBezTo>
                <a:cubicBezTo>
                  <a:pt x="35" y="48"/>
                  <a:pt x="35" y="48"/>
                  <a:pt x="35" y="48"/>
                </a:cubicBezTo>
                <a:cubicBezTo>
                  <a:pt x="35" y="48"/>
                  <a:pt x="35" y="48"/>
                  <a:pt x="35" y="48"/>
                </a:cubicBezTo>
                <a:cubicBezTo>
                  <a:pt x="44" y="39"/>
                  <a:pt x="44" y="39"/>
                  <a:pt x="44" y="39"/>
                </a:cubicBezTo>
                <a:cubicBezTo>
                  <a:pt x="45" y="40"/>
                  <a:pt x="45" y="40"/>
                  <a:pt x="45" y="40"/>
                </a:cubicBezTo>
                <a:cubicBezTo>
                  <a:pt x="47" y="41"/>
                  <a:pt x="47" y="41"/>
                  <a:pt x="47" y="41"/>
                </a:cubicBezTo>
                <a:cubicBezTo>
                  <a:pt x="49" y="43"/>
                  <a:pt x="52" y="43"/>
                  <a:pt x="53" y="41"/>
                </a:cubicBezTo>
                <a:cubicBezTo>
                  <a:pt x="55" y="40"/>
                  <a:pt x="55" y="40"/>
                  <a:pt x="55" y="40"/>
                </a:cubicBezTo>
                <a:cubicBezTo>
                  <a:pt x="63" y="31"/>
                  <a:pt x="63" y="31"/>
                  <a:pt x="63" y="31"/>
                </a:cubicBezTo>
                <a:cubicBezTo>
                  <a:pt x="66" y="29"/>
                  <a:pt x="66" y="24"/>
                  <a:pt x="63" y="21"/>
                </a:cubicBezTo>
                <a:close/>
                <a:moveTo>
                  <a:pt x="55" y="33"/>
                </a:moveTo>
                <a:cubicBezTo>
                  <a:pt x="49" y="27"/>
                  <a:pt x="49" y="27"/>
                  <a:pt x="49" y="27"/>
                </a:cubicBezTo>
                <a:cubicBezTo>
                  <a:pt x="39" y="17"/>
                  <a:pt x="39" y="17"/>
                  <a:pt x="39" y="17"/>
                </a:cubicBezTo>
                <a:cubicBezTo>
                  <a:pt x="34" y="11"/>
                  <a:pt x="34" y="11"/>
                  <a:pt x="34" y="11"/>
                </a:cubicBezTo>
                <a:cubicBezTo>
                  <a:pt x="39" y="7"/>
                  <a:pt x="39" y="7"/>
                  <a:pt x="39" y="7"/>
                </a:cubicBezTo>
                <a:cubicBezTo>
                  <a:pt x="39" y="6"/>
                  <a:pt x="41" y="6"/>
                  <a:pt x="42" y="7"/>
                </a:cubicBezTo>
                <a:cubicBezTo>
                  <a:pt x="60" y="25"/>
                  <a:pt x="60" y="25"/>
                  <a:pt x="60" y="25"/>
                </a:cubicBezTo>
                <a:cubicBezTo>
                  <a:pt x="61" y="26"/>
                  <a:pt x="61" y="27"/>
                  <a:pt x="60" y="28"/>
                </a:cubicBezTo>
                <a:lnTo>
                  <a:pt x="55" y="33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9" name="Freeform 65"/>
          <p:cNvSpPr/>
          <p:nvPr/>
        </p:nvSpPr>
        <p:spPr bwMode="auto">
          <a:xfrm>
            <a:off x="3146304" y="2478301"/>
            <a:ext cx="127000" cy="125413"/>
          </a:xfrm>
          <a:custGeom>
            <a:avLst/>
            <a:gdLst>
              <a:gd name="T0" fmla="*/ 2 w 26"/>
              <a:gd name="T1" fmla="*/ 16 h 26"/>
              <a:gd name="T2" fmla="*/ 19 w 26"/>
              <a:gd name="T3" fmla="*/ 0 h 26"/>
              <a:gd name="T4" fmla="*/ 26 w 26"/>
              <a:gd name="T5" fmla="*/ 7 h 26"/>
              <a:gd name="T6" fmla="*/ 9 w 26"/>
              <a:gd name="T7" fmla="*/ 23 h 26"/>
              <a:gd name="T8" fmla="*/ 2 w 26"/>
              <a:gd name="T9" fmla="*/ 24 h 26"/>
              <a:gd name="T10" fmla="*/ 2 w 26"/>
              <a:gd name="T11" fmla="*/ 1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" h="26">
                <a:moveTo>
                  <a:pt x="2" y="16"/>
                </a:moveTo>
                <a:cubicBezTo>
                  <a:pt x="19" y="0"/>
                  <a:pt x="19" y="0"/>
                  <a:pt x="19" y="0"/>
                </a:cubicBezTo>
                <a:cubicBezTo>
                  <a:pt x="26" y="7"/>
                  <a:pt x="26" y="7"/>
                  <a:pt x="26" y="7"/>
                </a:cubicBezTo>
                <a:cubicBezTo>
                  <a:pt x="9" y="23"/>
                  <a:pt x="9" y="23"/>
                  <a:pt x="9" y="23"/>
                </a:cubicBezTo>
                <a:cubicBezTo>
                  <a:pt x="7" y="26"/>
                  <a:pt x="4" y="26"/>
                  <a:pt x="2" y="24"/>
                </a:cubicBezTo>
                <a:cubicBezTo>
                  <a:pt x="0" y="22"/>
                  <a:pt x="0" y="18"/>
                  <a:pt x="2" y="16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0" name="Freeform 66"/>
          <p:cNvSpPr/>
          <p:nvPr/>
        </p:nvSpPr>
        <p:spPr bwMode="auto">
          <a:xfrm>
            <a:off x="3214567" y="2254464"/>
            <a:ext cx="277813" cy="252413"/>
          </a:xfrm>
          <a:custGeom>
            <a:avLst/>
            <a:gdLst>
              <a:gd name="T0" fmla="*/ 10 w 57"/>
              <a:gd name="T1" fmla="*/ 46 h 52"/>
              <a:gd name="T2" fmla="*/ 13 w 57"/>
              <a:gd name="T3" fmla="*/ 43 h 52"/>
              <a:gd name="T4" fmla="*/ 0 w 57"/>
              <a:gd name="T5" fmla="*/ 13 h 52"/>
              <a:gd name="T6" fmla="*/ 1 w 57"/>
              <a:gd name="T7" fmla="*/ 12 h 52"/>
              <a:gd name="T8" fmla="*/ 11 w 57"/>
              <a:gd name="T9" fmla="*/ 1 h 52"/>
              <a:gd name="T10" fmla="*/ 12 w 57"/>
              <a:gd name="T11" fmla="*/ 2 h 52"/>
              <a:gd name="T12" fmla="*/ 15 w 57"/>
              <a:gd name="T13" fmla="*/ 5 h 52"/>
              <a:gd name="T14" fmla="*/ 18 w 57"/>
              <a:gd name="T15" fmla="*/ 2 h 52"/>
              <a:gd name="T16" fmla="*/ 25 w 57"/>
              <a:gd name="T17" fmla="*/ 2 h 52"/>
              <a:gd name="T18" fmla="*/ 55 w 57"/>
              <a:gd name="T19" fmla="*/ 31 h 52"/>
              <a:gd name="T20" fmla="*/ 55 w 57"/>
              <a:gd name="T21" fmla="*/ 39 h 52"/>
              <a:gd name="T22" fmla="*/ 48 w 57"/>
              <a:gd name="T23" fmla="*/ 46 h 52"/>
              <a:gd name="T24" fmla="*/ 40 w 57"/>
              <a:gd name="T25" fmla="*/ 46 h 52"/>
              <a:gd name="T26" fmla="*/ 10 w 57"/>
              <a:gd name="T27" fmla="*/ 17 h 52"/>
              <a:gd name="T28" fmla="*/ 11 w 57"/>
              <a:gd name="T29" fmla="*/ 9 h 52"/>
              <a:gd name="T30" fmla="*/ 14 w 57"/>
              <a:gd name="T31" fmla="*/ 6 h 52"/>
              <a:gd name="T32" fmla="*/ 11 w 57"/>
              <a:gd name="T33" fmla="*/ 3 h 52"/>
              <a:gd name="T34" fmla="*/ 2 w 57"/>
              <a:gd name="T35" fmla="*/ 12 h 52"/>
              <a:gd name="T36" fmla="*/ 15 w 57"/>
              <a:gd name="T37" fmla="*/ 42 h 52"/>
              <a:gd name="T38" fmla="*/ 15 w 57"/>
              <a:gd name="T39" fmla="*/ 44 h 52"/>
              <a:gd name="T40" fmla="*/ 12 w 57"/>
              <a:gd name="T41" fmla="*/ 47 h 52"/>
              <a:gd name="T42" fmla="*/ 15 w 57"/>
              <a:gd name="T43" fmla="*/ 50 h 52"/>
              <a:gd name="T44" fmla="*/ 13 w 57"/>
              <a:gd name="T45" fmla="*/ 52 h 52"/>
              <a:gd name="T46" fmla="*/ 6 w 57"/>
              <a:gd name="T47" fmla="*/ 44 h 52"/>
              <a:gd name="T48" fmla="*/ 7 w 57"/>
              <a:gd name="T49" fmla="*/ 43 h 52"/>
              <a:gd name="T50" fmla="*/ 10 w 57"/>
              <a:gd name="T51" fmla="*/ 4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" h="52">
                <a:moveTo>
                  <a:pt x="10" y="46"/>
                </a:moveTo>
                <a:cubicBezTo>
                  <a:pt x="13" y="43"/>
                  <a:pt x="13" y="43"/>
                  <a:pt x="13" y="4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2"/>
                  <a:pt x="0" y="12"/>
                  <a:pt x="1" y="12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2" y="1"/>
                  <a:pt x="12" y="2"/>
                </a:cubicBezTo>
                <a:cubicBezTo>
                  <a:pt x="15" y="5"/>
                  <a:pt x="15" y="5"/>
                  <a:pt x="15" y="5"/>
                </a:cubicBezTo>
                <a:cubicBezTo>
                  <a:pt x="18" y="2"/>
                  <a:pt x="18" y="2"/>
                  <a:pt x="18" y="2"/>
                </a:cubicBezTo>
                <a:cubicBezTo>
                  <a:pt x="20" y="0"/>
                  <a:pt x="23" y="0"/>
                  <a:pt x="25" y="2"/>
                </a:cubicBezTo>
                <a:cubicBezTo>
                  <a:pt x="55" y="31"/>
                  <a:pt x="55" y="31"/>
                  <a:pt x="55" y="31"/>
                </a:cubicBezTo>
                <a:cubicBezTo>
                  <a:pt x="57" y="33"/>
                  <a:pt x="57" y="37"/>
                  <a:pt x="55" y="39"/>
                </a:cubicBezTo>
                <a:cubicBezTo>
                  <a:pt x="48" y="46"/>
                  <a:pt x="48" y="46"/>
                  <a:pt x="48" y="46"/>
                </a:cubicBezTo>
                <a:cubicBezTo>
                  <a:pt x="45" y="48"/>
                  <a:pt x="42" y="48"/>
                  <a:pt x="40" y="46"/>
                </a:cubicBezTo>
                <a:cubicBezTo>
                  <a:pt x="10" y="17"/>
                  <a:pt x="10" y="17"/>
                  <a:pt x="10" y="17"/>
                </a:cubicBezTo>
                <a:cubicBezTo>
                  <a:pt x="8" y="15"/>
                  <a:pt x="9" y="11"/>
                  <a:pt x="11" y="9"/>
                </a:cubicBezTo>
                <a:cubicBezTo>
                  <a:pt x="14" y="6"/>
                  <a:pt x="14" y="6"/>
                  <a:pt x="14" y="6"/>
                </a:cubicBezTo>
                <a:cubicBezTo>
                  <a:pt x="11" y="3"/>
                  <a:pt x="11" y="3"/>
                  <a:pt x="11" y="3"/>
                </a:cubicBezTo>
                <a:cubicBezTo>
                  <a:pt x="2" y="12"/>
                  <a:pt x="2" y="12"/>
                  <a:pt x="2" y="12"/>
                </a:cubicBezTo>
                <a:cubicBezTo>
                  <a:pt x="15" y="42"/>
                  <a:pt x="15" y="42"/>
                  <a:pt x="15" y="42"/>
                </a:cubicBezTo>
                <a:cubicBezTo>
                  <a:pt x="15" y="43"/>
                  <a:pt x="15" y="44"/>
                  <a:pt x="15" y="44"/>
                </a:cubicBezTo>
                <a:cubicBezTo>
                  <a:pt x="12" y="47"/>
                  <a:pt x="12" y="47"/>
                  <a:pt x="12" y="47"/>
                </a:cubicBezTo>
                <a:cubicBezTo>
                  <a:pt x="15" y="50"/>
                  <a:pt x="15" y="50"/>
                  <a:pt x="15" y="50"/>
                </a:cubicBezTo>
                <a:cubicBezTo>
                  <a:pt x="13" y="52"/>
                  <a:pt x="13" y="52"/>
                  <a:pt x="13" y="52"/>
                </a:cubicBezTo>
                <a:cubicBezTo>
                  <a:pt x="6" y="44"/>
                  <a:pt x="6" y="44"/>
                  <a:pt x="6" y="44"/>
                </a:cubicBezTo>
                <a:cubicBezTo>
                  <a:pt x="7" y="43"/>
                  <a:pt x="7" y="43"/>
                  <a:pt x="7" y="43"/>
                </a:cubicBezTo>
                <a:lnTo>
                  <a:pt x="10" y="46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1" name="Freeform 67"/>
          <p:cNvSpPr/>
          <p:nvPr/>
        </p:nvSpPr>
        <p:spPr bwMode="auto">
          <a:xfrm>
            <a:off x="2773242" y="1913151"/>
            <a:ext cx="325438" cy="325438"/>
          </a:xfrm>
          <a:custGeom>
            <a:avLst/>
            <a:gdLst>
              <a:gd name="T0" fmla="*/ 26 w 67"/>
              <a:gd name="T1" fmla="*/ 66 h 67"/>
              <a:gd name="T2" fmla="*/ 23 w 67"/>
              <a:gd name="T3" fmla="*/ 67 h 67"/>
              <a:gd name="T4" fmla="*/ 21 w 67"/>
              <a:gd name="T5" fmla="*/ 66 h 67"/>
              <a:gd name="T6" fmla="*/ 0 w 67"/>
              <a:gd name="T7" fmla="*/ 45 h 67"/>
              <a:gd name="T8" fmla="*/ 18 w 67"/>
              <a:gd name="T9" fmla="*/ 27 h 67"/>
              <a:gd name="T10" fmla="*/ 18 w 67"/>
              <a:gd name="T11" fmla="*/ 7 h 67"/>
              <a:gd name="T12" fmla="*/ 19 w 67"/>
              <a:gd name="T13" fmla="*/ 4 h 67"/>
              <a:gd name="T14" fmla="*/ 22 w 67"/>
              <a:gd name="T15" fmla="*/ 3 h 67"/>
              <a:gd name="T16" fmla="*/ 26 w 67"/>
              <a:gd name="T17" fmla="*/ 4 h 67"/>
              <a:gd name="T18" fmla="*/ 27 w 67"/>
              <a:gd name="T19" fmla="*/ 7 h 67"/>
              <a:gd name="T20" fmla="*/ 26 w 67"/>
              <a:gd name="T21" fmla="*/ 19 h 67"/>
              <a:gd name="T22" fmla="*/ 44 w 67"/>
              <a:gd name="T23" fmla="*/ 1 h 67"/>
              <a:gd name="T24" fmla="*/ 46 w 67"/>
              <a:gd name="T25" fmla="*/ 0 h 67"/>
              <a:gd name="T26" fmla="*/ 49 w 67"/>
              <a:gd name="T27" fmla="*/ 1 h 67"/>
              <a:gd name="T28" fmla="*/ 50 w 67"/>
              <a:gd name="T29" fmla="*/ 4 h 67"/>
              <a:gd name="T30" fmla="*/ 49 w 67"/>
              <a:gd name="T31" fmla="*/ 7 h 67"/>
              <a:gd name="T32" fmla="*/ 38 w 67"/>
              <a:gd name="T33" fmla="*/ 18 h 67"/>
              <a:gd name="T34" fmla="*/ 39 w 67"/>
              <a:gd name="T35" fmla="*/ 19 h 67"/>
              <a:gd name="T36" fmla="*/ 52 w 67"/>
              <a:gd name="T37" fmla="*/ 5 h 67"/>
              <a:gd name="T38" fmla="*/ 55 w 67"/>
              <a:gd name="T39" fmla="*/ 4 h 67"/>
              <a:gd name="T40" fmla="*/ 58 w 67"/>
              <a:gd name="T41" fmla="*/ 5 h 67"/>
              <a:gd name="T42" fmla="*/ 59 w 67"/>
              <a:gd name="T43" fmla="*/ 8 h 67"/>
              <a:gd name="T44" fmla="*/ 57 w 67"/>
              <a:gd name="T45" fmla="*/ 10 h 67"/>
              <a:gd name="T46" fmla="*/ 43 w 67"/>
              <a:gd name="T47" fmla="*/ 24 h 67"/>
              <a:gd name="T48" fmla="*/ 44 w 67"/>
              <a:gd name="T49" fmla="*/ 25 h 67"/>
              <a:gd name="T50" fmla="*/ 57 w 67"/>
              <a:gd name="T51" fmla="*/ 12 h 67"/>
              <a:gd name="T52" fmla="*/ 60 w 67"/>
              <a:gd name="T53" fmla="*/ 11 h 67"/>
              <a:gd name="T54" fmla="*/ 63 w 67"/>
              <a:gd name="T55" fmla="*/ 12 h 67"/>
              <a:gd name="T56" fmla="*/ 64 w 67"/>
              <a:gd name="T57" fmla="*/ 15 h 67"/>
              <a:gd name="T58" fmla="*/ 62 w 67"/>
              <a:gd name="T59" fmla="*/ 18 h 67"/>
              <a:gd name="T60" fmla="*/ 50 w 67"/>
              <a:gd name="T61" fmla="*/ 30 h 67"/>
              <a:gd name="T62" fmla="*/ 51 w 67"/>
              <a:gd name="T63" fmla="*/ 31 h 67"/>
              <a:gd name="T64" fmla="*/ 61 w 67"/>
              <a:gd name="T65" fmla="*/ 21 h 67"/>
              <a:gd name="T66" fmla="*/ 66 w 67"/>
              <a:gd name="T67" fmla="*/ 20 h 67"/>
              <a:gd name="T68" fmla="*/ 67 w 67"/>
              <a:gd name="T69" fmla="*/ 23 h 67"/>
              <a:gd name="T70" fmla="*/ 66 w 67"/>
              <a:gd name="T71" fmla="*/ 26 h 67"/>
              <a:gd name="T72" fmla="*/ 26 w 67"/>
              <a:gd name="T73" fmla="*/ 66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7" h="67">
                <a:moveTo>
                  <a:pt x="26" y="66"/>
                </a:moveTo>
                <a:cubicBezTo>
                  <a:pt x="25" y="67"/>
                  <a:pt x="24" y="67"/>
                  <a:pt x="23" y="67"/>
                </a:cubicBezTo>
                <a:cubicBezTo>
                  <a:pt x="22" y="67"/>
                  <a:pt x="22" y="67"/>
                  <a:pt x="21" y="66"/>
                </a:cubicBezTo>
                <a:cubicBezTo>
                  <a:pt x="0" y="45"/>
                  <a:pt x="0" y="45"/>
                  <a:pt x="0" y="45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7"/>
                  <a:pt x="18" y="7"/>
                  <a:pt x="18" y="7"/>
                </a:cubicBezTo>
                <a:cubicBezTo>
                  <a:pt x="18" y="6"/>
                  <a:pt x="18" y="5"/>
                  <a:pt x="19" y="4"/>
                </a:cubicBezTo>
                <a:cubicBezTo>
                  <a:pt x="20" y="3"/>
                  <a:pt x="21" y="3"/>
                  <a:pt x="22" y="3"/>
                </a:cubicBezTo>
                <a:cubicBezTo>
                  <a:pt x="24" y="3"/>
                  <a:pt x="25" y="3"/>
                  <a:pt x="26" y="4"/>
                </a:cubicBezTo>
                <a:cubicBezTo>
                  <a:pt x="26" y="5"/>
                  <a:pt x="27" y="6"/>
                  <a:pt x="27" y="7"/>
                </a:cubicBezTo>
                <a:cubicBezTo>
                  <a:pt x="26" y="19"/>
                  <a:pt x="26" y="19"/>
                  <a:pt x="26" y="19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5" y="0"/>
                  <a:pt x="46" y="0"/>
                </a:cubicBezTo>
                <a:cubicBezTo>
                  <a:pt x="47" y="0"/>
                  <a:pt x="48" y="1"/>
                  <a:pt x="49" y="1"/>
                </a:cubicBezTo>
                <a:cubicBezTo>
                  <a:pt x="50" y="2"/>
                  <a:pt x="50" y="3"/>
                  <a:pt x="50" y="4"/>
                </a:cubicBezTo>
                <a:cubicBezTo>
                  <a:pt x="50" y="5"/>
                  <a:pt x="50" y="6"/>
                  <a:pt x="49" y="7"/>
                </a:cubicBezTo>
                <a:cubicBezTo>
                  <a:pt x="38" y="18"/>
                  <a:pt x="38" y="18"/>
                  <a:pt x="38" y="18"/>
                </a:cubicBezTo>
                <a:cubicBezTo>
                  <a:pt x="39" y="19"/>
                  <a:pt x="39" y="19"/>
                  <a:pt x="39" y="19"/>
                </a:cubicBezTo>
                <a:cubicBezTo>
                  <a:pt x="52" y="5"/>
                  <a:pt x="52" y="5"/>
                  <a:pt x="52" y="5"/>
                </a:cubicBezTo>
                <a:cubicBezTo>
                  <a:pt x="53" y="4"/>
                  <a:pt x="54" y="4"/>
                  <a:pt x="55" y="4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6"/>
                  <a:pt x="59" y="7"/>
                  <a:pt x="59" y="8"/>
                </a:cubicBezTo>
                <a:cubicBezTo>
                  <a:pt x="59" y="9"/>
                  <a:pt x="58" y="9"/>
                  <a:pt x="57" y="10"/>
                </a:cubicBezTo>
                <a:cubicBezTo>
                  <a:pt x="43" y="24"/>
                  <a:pt x="43" y="24"/>
                  <a:pt x="43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57" y="12"/>
                  <a:pt x="57" y="12"/>
                  <a:pt x="57" y="12"/>
                </a:cubicBezTo>
                <a:cubicBezTo>
                  <a:pt x="58" y="11"/>
                  <a:pt x="59" y="11"/>
                  <a:pt x="60" y="11"/>
                </a:cubicBezTo>
                <a:cubicBezTo>
                  <a:pt x="61" y="11"/>
                  <a:pt x="62" y="11"/>
                  <a:pt x="63" y="12"/>
                </a:cubicBezTo>
                <a:cubicBezTo>
                  <a:pt x="63" y="13"/>
                  <a:pt x="64" y="14"/>
                  <a:pt x="64" y="15"/>
                </a:cubicBezTo>
                <a:cubicBezTo>
                  <a:pt x="64" y="16"/>
                  <a:pt x="63" y="17"/>
                  <a:pt x="62" y="18"/>
                </a:cubicBezTo>
                <a:cubicBezTo>
                  <a:pt x="50" y="30"/>
                  <a:pt x="50" y="30"/>
                  <a:pt x="50" y="30"/>
                </a:cubicBezTo>
                <a:cubicBezTo>
                  <a:pt x="51" y="31"/>
                  <a:pt x="51" y="31"/>
                  <a:pt x="51" y="31"/>
                </a:cubicBezTo>
                <a:cubicBezTo>
                  <a:pt x="61" y="21"/>
                  <a:pt x="61" y="21"/>
                  <a:pt x="61" y="21"/>
                </a:cubicBezTo>
                <a:cubicBezTo>
                  <a:pt x="62" y="20"/>
                  <a:pt x="64" y="19"/>
                  <a:pt x="66" y="20"/>
                </a:cubicBezTo>
                <a:cubicBezTo>
                  <a:pt x="67" y="21"/>
                  <a:pt x="67" y="22"/>
                  <a:pt x="67" y="23"/>
                </a:cubicBezTo>
                <a:cubicBezTo>
                  <a:pt x="67" y="24"/>
                  <a:pt x="67" y="25"/>
                  <a:pt x="66" y="26"/>
                </a:cubicBezTo>
                <a:lnTo>
                  <a:pt x="26" y="66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2" name="Freeform 68"/>
          <p:cNvSpPr>
            <a:spLocks noEditPoints="1"/>
          </p:cNvSpPr>
          <p:nvPr/>
        </p:nvSpPr>
        <p:spPr bwMode="auto">
          <a:xfrm>
            <a:off x="3108204" y="1592476"/>
            <a:ext cx="422275" cy="146050"/>
          </a:xfrm>
          <a:custGeom>
            <a:avLst/>
            <a:gdLst>
              <a:gd name="T0" fmla="*/ 82 w 87"/>
              <a:gd name="T1" fmla="*/ 4 h 30"/>
              <a:gd name="T2" fmla="*/ 82 w 87"/>
              <a:gd name="T3" fmla="*/ 4 h 30"/>
              <a:gd name="T4" fmla="*/ 81 w 87"/>
              <a:gd name="T5" fmla="*/ 4 h 30"/>
              <a:gd name="T6" fmla="*/ 75 w 87"/>
              <a:gd name="T7" fmla="*/ 0 h 30"/>
              <a:gd name="T8" fmla="*/ 14 w 87"/>
              <a:gd name="T9" fmla="*/ 0 h 30"/>
              <a:gd name="T10" fmla="*/ 7 w 87"/>
              <a:gd name="T11" fmla="*/ 4 h 30"/>
              <a:gd name="T12" fmla="*/ 6 w 87"/>
              <a:gd name="T13" fmla="*/ 4 h 30"/>
              <a:gd name="T14" fmla="*/ 6 w 87"/>
              <a:gd name="T15" fmla="*/ 4 h 30"/>
              <a:gd name="T16" fmla="*/ 0 w 87"/>
              <a:gd name="T17" fmla="*/ 9 h 30"/>
              <a:gd name="T18" fmla="*/ 0 w 87"/>
              <a:gd name="T19" fmla="*/ 16 h 30"/>
              <a:gd name="T20" fmla="*/ 6 w 87"/>
              <a:gd name="T21" fmla="*/ 22 h 30"/>
              <a:gd name="T22" fmla="*/ 6 w 87"/>
              <a:gd name="T23" fmla="*/ 22 h 30"/>
              <a:gd name="T24" fmla="*/ 6 w 87"/>
              <a:gd name="T25" fmla="*/ 22 h 30"/>
              <a:gd name="T26" fmla="*/ 16 w 87"/>
              <a:gd name="T27" fmla="*/ 30 h 30"/>
              <a:gd name="T28" fmla="*/ 44 w 87"/>
              <a:gd name="T29" fmla="*/ 10 h 30"/>
              <a:gd name="T30" fmla="*/ 72 w 87"/>
              <a:gd name="T31" fmla="*/ 30 h 30"/>
              <a:gd name="T32" fmla="*/ 82 w 87"/>
              <a:gd name="T33" fmla="*/ 22 h 30"/>
              <a:gd name="T34" fmla="*/ 82 w 87"/>
              <a:gd name="T35" fmla="*/ 22 h 30"/>
              <a:gd name="T36" fmla="*/ 87 w 87"/>
              <a:gd name="T37" fmla="*/ 16 h 30"/>
              <a:gd name="T38" fmla="*/ 87 w 87"/>
              <a:gd name="T39" fmla="*/ 9 h 30"/>
              <a:gd name="T40" fmla="*/ 82 w 87"/>
              <a:gd name="T41" fmla="*/ 4 h 30"/>
              <a:gd name="T42" fmla="*/ 6 w 87"/>
              <a:gd name="T43" fmla="*/ 7 h 30"/>
              <a:gd name="T44" fmla="*/ 6 w 87"/>
              <a:gd name="T45" fmla="*/ 19 h 30"/>
              <a:gd name="T46" fmla="*/ 5 w 87"/>
              <a:gd name="T47" fmla="*/ 19 h 30"/>
              <a:gd name="T48" fmla="*/ 3 w 87"/>
              <a:gd name="T49" fmla="*/ 16 h 30"/>
              <a:gd name="T50" fmla="*/ 3 w 87"/>
              <a:gd name="T51" fmla="*/ 9 h 30"/>
              <a:gd name="T52" fmla="*/ 6 w 87"/>
              <a:gd name="T53" fmla="*/ 6 h 30"/>
              <a:gd name="T54" fmla="*/ 6 w 87"/>
              <a:gd name="T55" fmla="*/ 6 h 30"/>
              <a:gd name="T56" fmla="*/ 6 w 87"/>
              <a:gd name="T57" fmla="*/ 7 h 30"/>
              <a:gd name="T58" fmla="*/ 78 w 87"/>
              <a:gd name="T59" fmla="*/ 22 h 30"/>
              <a:gd name="T60" fmla="*/ 76 w 87"/>
              <a:gd name="T61" fmla="*/ 25 h 30"/>
              <a:gd name="T62" fmla="*/ 72 w 87"/>
              <a:gd name="T63" fmla="*/ 27 h 30"/>
              <a:gd name="T64" fmla="*/ 72 w 87"/>
              <a:gd name="T65" fmla="*/ 27 h 30"/>
              <a:gd name="T66" fmla="*/ 54 w 87"/>
              <a:gd name="T67" fmla="*/ 22 h 30"/>
              <a:gd name="T68" fmla="*/ 50 w 87"/>
              <a:gd name="T69" fmla="*/ 14 h 30"/>
              <a:gd name="T70" fmla="*/ 49 w 87"/>
              <a:gd name="T71" fmla="*/ 10 h 30"/>
              <a:gd name="T72" fmla="*/ 44 w 87"/>
              <a:gd name="T73" fmla="*/ 7 h 30"/>
              <a:gd name="T74" fmla="*/ 40 w 87"/>
              <a:gd name="T75" fmla="*/ 10 h 30"/>
              <a:gd name="T76" fmla="*/ 38 w 87"/>
              <a:gd name="T77" fmla="*/ 14 h 30"/>
              <a:gd name="T78" fmla="*/ 34 w 87"/>
              <a:gd name="T79" fmla="*/ 22 h 30"/>
              <a:gd name="T80" fmla="*/ 16 w 87"/>
              <a:gd name="T81" fmla="*/ 27 h 30"/>
              <a:gd name="T82" fmla="*/ 16 w 87"/>
              <a:gd name="T83" fmla="*/ 27 h 30"/>
              <a:gd name="T84" fmla="*/ 11 w 87"/>
              <a:gd name="T85" fmla="*/ 25 h 30"/>
              <a:gd name="T86" fmla="*/ 9 w 87"/>
              <a:gd name="T87" fmla="*/ 22 h 30"/>
              <a:gd name="T88" fmla="*/ 9 w 87"/>
              <a:gd name="T89" fmla="*/ 7 h 30"/>
              <a:gd name="T90" fmla="*/ 14 w 87"/>
              <a:gd name="T91" fmla="*/ 2 h 30"/>
              <a:gd name="T92" fmla="*/ 74 w 87"/>
              <a:gd name="T93" fmla="*/ 2 h 30"/>
              <a:gd name="T94" fmla="*/ 77 w 87"/>
              <a:gd name="T95" fmla="*/ 3 h 30"/>
              <a:gd name="T96" fmla="*/ 78 w 87"/>
              <a:gd name="T97" fmla="*/ 7 h 30"/>
              <a:gd name="T98" fmla="*/ 78 w 87"/>
              <a:gd name="T99" fmla="*/ 22 h 30"/>
              <a:gd name="T100" fmla="*/ 84 w 87"/>
              <a:gd name="T101" fmla="*/ 16 h 30"/>
              <a:gd name="T102" fmla="*/ 82 w 87"/>
              <a:gd name="T103" fmla="*/ 19 h 30"/>
              <a:gd name="T104" fmla="*/ 82 w 87"/>
              <a:gd name="T105" fmla="*/ 19 h 30"/>
              <a:gd name="T106" fmla="*/ 82 w 87"/>
              <a:gd name="T107" fmla="*/ 7 h 30"/>
              <a:gd name="T108" fmla="*/ 82 w 87"/>
              <a:gd name="T109" fmla="*/ 6 h 30"/>
              <a:gd name="T110" fmla="*/ 82 w 87"/>
              <a:gd name="T111" fmla="*/ 6 h 30"/>
              <a:gd name="T112" fmla="*/ 84 w 87"/>
              <a:gd name="T113" fmla="*/ 9 h 30"/>
              <a:gd name="T114" fmla="*/ 84 w 87"/>
              <a:gd name="T115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7" h="30">
                <a:moveTo>
                  <a:pt x="82" y="4"/>
                </a:moveTo>
                <a:cubicBezTo>
                  <a:pt x="82" y="4"/>
                  <a:pt x="82" y="4"/>
                  <a:pt x="82" y="4"/>
                </a:cubicBezTo>
                <a:cubicBezTo>
                  <a:pt x="81" y="4"/>
                  <a:pt x="81" y="4"/>
                  <a:pt x="81" y="4"/>
                </a:cubicBezTo>
                <a:cubicBezTo>
                  <a:pt x="80" y="1"/>
                  <a:pt x="78" y="0"/>
                  <a:pt x="75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1" y="0"/>
                  <a:pt x="8" y="1"/>
                  <a:pt x="7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4"/>
                  <a:pt x="6" y="4"/>
                  <a:pt x="6" y="4"/>
                </a:cubicBezTo>
                <a:cubicBezTo>
                  <a:pt x="3" y="4"/>
                  <a:pt x="0" y="6"/>
                  <a:pt x="0" y="9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9"/>
                  <a:pt x="3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6"/>
                  <a:pt x="12" y="30"/>
                  <a:pt x="16" y="30"/>
                </a:cubicBezTo>
                <a:cubicBezTo>
                  <a:pt x="46" y="30"/>
                  <a:pt x="38" y="10"/>
                  <a:pt x="44" y="10"/>
                </a:cubicBezTo>
                <a:cubicBezTo>
                  <a:pt x="50" y="10"/>
                  <a:pt x="42" y="30"/>
                  <a:pt x="72" y="30"/>
                </a:cubicBezTo>
                <a:cubicBezTo>
                  <a:pt x="76" y="30"/>
                  <a:pt x="82" y="26"/>
                  <a:pt x="82" y="22"/>
                </a:cubicBezTo>
                <a:cubicBezTo>
                  <a:pt x="82" y="22"/>
                  <a:pt x="82" y="22"/>
                  <a:pt x="82" y="22"/>
                </a:cubicBezTo>
                <a:cubicBezTo>
                  <a:pt x="84" y="22"/>
                  <a:pt x="87" y="19"/>
                  <a:pt x="87" y="16"/>
                </a:cubicBezTo>
                <a:cubicBezTo>
                  <a:pt x="87" y="9"/>
                  <a:pt x="87" y="9"/>
                  <a:pt x="87" y="9"/>
                </a:cubicBezTo>
                <a:cubicBezTo>
                  <a:pt x="87" y="6"/>
                  <a:pt x="84" y="4"/>
                  <a:pt x="82" y="4"/>
                </a:cubicBezTo>
                <a:close/>
                <a:moveTo>
                  <a:pt x="6" y="7"/>
                </a:moveTo>
                <a:cubicBezTo>
                  <a:pt x="6" y="19"/>
                  <a:pt x="6" y="19"/>
                  <a:pt x="6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4" y="19"/>
                  <a:pt x="3" y="18"/>
                  <a:pt x="3" y="16"/>
                </a:cubicBezTo>
                <a:cubicBezTo>
                  <a:pt x="3" y="9"/>
                  <a:pt x="3" y="9"/>
                  <a:pt x="3" y="9"/>
                </a:cubicBezTo>
                <a:cubicBezTo>
                  <a:pt x="3" y="7"/>
                  <a:pt x="4" y="6"/>
                  <a:pt x="6" y="6"/>
                </a:cubicBezTo>
                <a:cubicBezTo>
                  <a:pt x="6" y="6"/>
                  <a:pt x="6" y="6"/>
                  <a:pt x="6" y="6"/>
                </a:cubicBezTo>
                <a:lnTo>
                  <a:pt x="6" y="7"/>
                </a:lnTo>
                <a:close/>
                <a:moveTo>
                  <a:pt x="78" y="22"/>
                </a:moveTo>
                <a:cubicBezTo>
                  <a:pt x="78" y="23"/>
                  <a:pt x="78" y="24"/>
                  <a:pt x="76" y="25"/>
                </a:cubicBezTo>
                <a:cubicBezTo>
                  <a:pt x="75" y="26"/>
                  <a:pt x="73" y="27"/>
                  <a:pt x="72" y="27"/>
                </a:cubicBezTo>
                <a:cubicBezTo>
                  <a:pt x="72" y="27"/>
                  <a:pt x="72" y="27"/>
                  <a:pt x="72" y="27"/>
                </a:cubicBezTo>
                <a:cubicBezTo>
                  <a:pt x="63" y="27"/>
                  <a:pt x="57" y="25"/>
                  <a:pt x="54" y="22"/>
                </a:cubicBezTo>
                <a:cubicBezTo>
                  <a:pt x="51" y="20"/>
                  <a:pt x="51" y="17"/>
                  <a:pt x="50" y="14"/>
                </a:cubicBezTo>
                <a:cubicBezTo>
                  <a:pt x="50" y="12"/>
                  <a:pt x="49" y="11"/>
                  <a:pt x="49" y="10"/>
                </a:cubicBezTo>
                <a:cubicBezTo>
                  <a:pt x="48" y="8"/>
                  <a:pt x="46" y="7"/>
                  <a:pt x="44" y="7"/>
                </a:cubicBezTo>
                <a:cubicBezTo>
                  <a:pt x="42" y="7"/>
                  <a:pt x="41" y="8"/>
                  <a:pt x="40" y="10"/>
                </a:cubicBezTo>
                <a:cubicBezTo>
                  <a:pt x="39" y="11"/>
                  <a:pt x="39" y="12"/>
                  <a:pt x="38" y="14"/>
                </a:cubicBezTo>
                <a:cubicBezTo>
                  <a:pt x="38" y="16"/>
                  <a:pt x="37" y="20"/>
                  <a:pt x="34" y="22"/>
                </a:cubicBezTo>
                <a:cubicBezTo>
                  <a:pt x="30" y="25"/>
                  <a:pt x="25" y="27"/>
                  <a:pt x="16" y="27"/>
                </a:cubicBezTo>
                <a:cubicBezTo>
                  <a:pt x="16" y="27"/>
                  <a:pt x="16" y="27"/>
                  <a:pt x="16" y="27"/>
                </a:cubicBezTo>
                <a:cubicBezTo>
                  <a:pt x="14" y="27"/>
                  <a:pt x="13" y="26"/>
                  <a:pt x="11" y="25"/>
                </a:cubicBezTo>
                <a:cubicBezTo>
                  <a:pt x="10" y="24"/>
                  <a:pt x="9" y="23"/>
                  <a:pt x="9" y="22"/>
                </a:cubicBezTo>
                <a:cubicBezTo>
                  <a:pt x="9" y="7"/>
                  <a:pt x="9" y="7"/>
                  <a:pt x="9" y="7"/>
                </a:cubicBezTo>
                <a:cubicBezTo>
                  <a:pt x="9" y="4"/>
                  <a:pt x="11" y="2"/>
                  <a:pt x="14" y="2"/>
                </a:cubicBezTo>
                <a:cubicBezTo>
                  <a:pt x="74" y="2"/>
                  <a:pt x="74" y="2"/>
                  <a:pt x="74" y="2"/>
                </a:cubicBezTo>
                <a:cubicBezTo>
                  <a:pt x="76" y="2"/>
                  <a:pt x="76" y="3"/>
                  <a:pt x="77" y="3"/>
                </a:cubicBezTo>
                <a:cubicBezTo>
                  <a:pt x="78" y="4"/>
                  <a:pt x="78" y="5"/>
                  <a:pt x="78" y="7"/>
                </a:cubicBezTo>
                <a:lnTo>
                  <a:pt x="78" y="22"/>
                </a:lnTo>
                <a:close/>
                <a:moveTo>
                  <a:pt x="84" y="16"/>
                </a:moveTo>
                <a:cubicBezTo>
                  <a:pt x="84" y="18"/>
                  <a:pt x="83" y="19"/>
                  <a:pt x="82" y="19"/>
                </a:cubicBezTo>
                <a:cubicBezTo>
                  <a:pt x="82" y="19"/>
                  <a:pt x="82" y="19"/>
                  <a:pt x="82" y="19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3" y="6"/>
                  <a:pt x="84" y="7"/>
                  <a:pt x="84" y="9"/>
                </a:cubicBezTo>
                <a:lnTo>
                  <a:pt x="84" y="16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3" name="Oval 69"/>
          <p:cNvSpPr>
            <a:spLocks noChangeArrowheads="1"/>
          </p:cNvSpPr>
          <p:nvPr/>
        </p:nvSpPr>
        <p:spPr bwMode="auto">
          <a:xfrm>
            <a:off x="3287592" y="1778214"/>
            <a:ext cx="73025" cy="71438"/>
          </a:xfrm>
          <a:prstGeom prst="ellipse">
            <a:avLst/>
          </a:pr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4" name="Freeform 70"/>
          <p:cNvSpPr>
            <a:spLocks noEditPoints="1"/>
          </p:cNvSpPr>
          <p:nvPr/>
        </p:nvSpPr>
        <p:spPr bwMode="auto">
          <a:xfrm>
            <a:off x="3224092" y="1705189"/>
            <a:ext cx="200025" cy="179388"/>
          </a:xfrm>
          <a:custGeom>
            <a:avLst/>
            <a:gdLst>
              <a:gd name="T0" fmla="*/ 39 w 41"/>
              <a:gd name="T1" fmla="*/ 27 h 37"/>
              <a:gd name="T2" fmla="*/ 33 w 41"/>
              <a:gd name="T3" fmla="*/ 15 h 37"/>
              <a:gd name="T4" fmla="*/ 26 w 41"/>
              <a:gd name="T5" fmla="*/ 3 h 37"/>
              <a:gd name="T6" fmla="*/ 20 w 41"/>
              <a:gd name="T7" fmla="*/ 0 h 37"/>
              <a:gd name="T8" fmla="*/ 15 w 41"/>
              <a:gd name="T9" fmla="*/ 3 h 37"/>
              <a:gd name="T10" fmla="*/ 8 w 41"/>
              <a:gd name="T11" fmla="*/ 15 h 37"/>
              <a:gd name="T12" fmla="*/ 1 w 41"/>
              <a:gd name="T13" fmla="*/ 27 h 37"/>
              <a:gd name="T14" fmla="*/ 1 w 41"/>
              <a:gd name="T15" fmla="*/ 33 h 37"/>
              <a:gd name="T16" fmla="*/ 7 w 41"/>
              <a:gd name="T17" fmla="*/ 37 h 37"/>
              <a:gd name="T18" fmla="*/ 20 w 41"/>
              <a:gd name="T19" fmla="*/ 37 h 37"/>
              <a:gd name="T20" fmla="*/ 34 w 41"/>
              <a:gd name="T21" fmla="*/ 37 h 37"/>
              <a:gd name="T22" fmla="*/ 39 w 41"/>
              <a:gd name="T23" fmla="*/ 33 h 37"/>
              <a:gd name="T24" fmla="*/ 39 w 41"/>
              <a:gd name="T25" fmla="*/ 27 h 37"/>
              <a:gd name="T26" fmla="*/ 20 w 41"/>
              <a:gd name="T27" fmla="*/ 32 h 37"/>
              <a:gd name="T28" fmla="*/ 11 w 41"/>
              <a:gd name="T29" fmla="*/ 22 h 37"/>
              <a:gd name="T30" fmla="*/ 20 w 41"/>
              <a:gd name="T31" fmla="*/ 13 h 37"/>
              <a:gd name="T32" fmla="*/ 30 w 41"/>
              <a:gd name="T33" fmla="*/ 22 h 37"/>
              <a:gd name="T34" fmla="*/ 20 w 41"/>
              <a:gd name="T35" fmla="*/ 32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" h="37">
                <a:moveTo>
                  <a:pt x="39" y="27"/>
                </a:moveTo>
                <a:cubicBezTo>
                  <a:pt x="33" y="15"/>
                  <a:pt x="33" y="15"/>
                  <a:pt x="33" y="15"/>
                </a:cubicBezTo>
                <a:cubicBezTo>
                  <a:pt x="26" y="3"/>
                  <a:pt x="26" y="3"/>
                  <a:pt x="26" y="3"/>
                </a:cubicBezTo>
                <a:cubicBezTo>
                  <a:pt x="25" y="1"/>
                  <a:pt x="23" y="0"/>
                  <a:pt x="20" y="0"/>
                </a:cubicBezTo>
                <a:cubicBezTo>
                  <a:pt x="18" y="0"/>
                  <a:pt x="16" y="1"/>
                  <a:pt x="15" y="3"/>
                </a:cubicBezTo>
                <a:cubicBezTo>
                  <a:pt x="8" y="15"/>
                  <a:pt x="8" y="15"/>
                  <a:pt x="8" y="15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9"/>
                  <a:pt x="0" y="31"/>
                  <a:pt x="1" y="33"/>
                </a:cubicBezTo>
                <a:cubicBezTo>
                  <a:pt x="2" y="36"/>
                  <a:pt x="4" y="37"/>
                  <a:pt x="7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6" y="37"/>
                  <a:pt x="38" y="36"/>
                  <a:pt x="39" y="33"/>
                </a:cubicBezTo>
                <a:cubicBezTo>
                  <a:pt x="41" y="31"/>
                  <a:pt x="41" y="29"/>
                  <a:pt x="39" y="27"/>
                </a:cubicBezTo>
                <a:close/>
                <a:moveTo>
                  <a:pt x="20" y="32"/>
                </a:moveTo>
                <a:cubicBezTo>
                  <a:pt x="15" y="32"/>
                  <a:pt x="11" y="28"/>
                  <a:pt x="11" y="22"/>
                </a:cubicBezTo>
                <a:cubicBezTo>
                  <a:pt x="11" y="17"/>
                  <a:pt x="15" y="13"/>
                  <a:pt x="20" y="13"/>
                </a:cubicBezTo>
                <a:cubicBezTo>
                  <a:pt x="26" y="13"/>
                  <a:pt x="30" y="17"/>
                  <a:pt x="30" y="22"/>
                </a:cubicBezTo>
                <a:cubicBezTo>
                  <a:pt x="30" y="28"/>
                  <a:pt x="26" y="32"/>
                  <a:pt x="20" y="32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5195080" y="266670"/>
            <a:ext cx="5890434" cy="1752569"/>
            <a:chOff x="5195080" y="266670"/>
            <a:chExt cx="5890434" cy="1752569"/>
          </a:xfrm>
        </p:grpSpPr>
        <p:sp>
          <p:nvSpPr>
            <p:cNvPr id="1158" name="Freeform 179"/>
            <p:cNvSpPr/>
            <p:nvPr/>
          </p:nvSpPr>
          <p:spPr bwMode="auto">
            <a:xfrm>
              <a:off x="7751114" y="512731"/>
              <a:ext cx="1165030" cy="381648"/>
            </a:xfrm>
            <a:custGeom>
              <a:avLst/>
              <a:gdLst>
                <a:gd name="T0" fmla="*/ 2 w 76"/>
                <a:gd name="T1" fmla="*/ 0 h 25"/>
                <a:gd name="T2" fmla="*/ 2 w 76"/>
                <a:gd name="T3" fmla="*/ 0 h 25"/>
                <a:gd name="T4" fmla="*/ 72 w 76"/>
                <a:gd name="T5" fmla="*/ 0 h 25"/>
                <a:gd name="T6" fmla="*/ 76 w 76"/>
                <a:gd name="T7" fmla="*/ 4 h 25"/>
                <a:gd name="T8" fmla="*/ 76 w 76"/>
                <a:gd name="T9" fmla="*/ 21 h 25"/>
                <a:gd name="T10" fmla="*/ 74 w 76"/>
                <a:gd name="T11" fmla="*/ 23 h 25"/>
                <a:gd name="T12" fmla="*/ 69 w 76"/>
                <a:gd name="T13" fmla="*/ 25 h 25"/>
                <a:gd name="T14" fmla="*/ 69 w 76"/>
                <a:gd name="T15" fmla="*/ 25 h 25"/>
                <a:gd name="T16" fmla="*/ 50 w 76"/>
                <a:gd name="T17" fmla="*/ 20 h 25"/>
                <a:gd name="T18" fmla="*/ 46 w 76"/>
                <a:gd name="T19" fmla="*/ 11 h 25"/>
                <a:gd name="T20" fmla="*/ 44 w 76"/>
                <a:gd name="T21" fmla="*/ 6 h 25"/>
                <a:gd name="T22" fmla="*/ 37 w 76"/>
                <a:gd name="T23" fmla="*/ 2 h 25"/>
                <a:gd name="T24" fmla="*/ 30 w 76"/>
                <a:gd name="T25" fmla="*/ 6 h 25"/>
                <a:gd name="T26" fmla="*/ 28 w 76"/>
                <a:gd name="T27" fmla="*/ 11 h 25"/>
                <a:gd name="T28" fmla="*/ 24 w 76"/>
                <a:gd name="T29" fmla="*/ 20 h 25"/>
                <a:gd name="T30" fmla="*/ 6 w 76"/>
                <a:gd name="T31" fmla="*/ 25 h 25"/>
                <a:gd name="T32" fmla="*/ 5 w 76"/>
                <a:gd name="T33" fmla="*/ 25 h 25"/>
                <a:gd name="T34" fmla="*/ 1 w 76"/>
                <a:gd name="T35" fmla="*/ 23 h 25"/>
                <a:gd name="T36" fmla="*/ 0 w 76"/>
                <a:gd name="T37" fmla="*/ 21 h 25"/>
                <a:gd name="T38" fmla="*/ 0 w 76"/>
                <a:gd name="T39" fmla="*/ 4 h 25"/>
                <a:gd name="T40" fmla="*/ 1 w 76"/>
                <a:gd name="T41" fmla="*/ 1 h 25"/>
                <a:gd name="T42" fmla="*/ 2 w 76"/>
                <a:gd name="T4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" h="25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4" y="0"/>
                    <a:pt x="76" y="2"/>
                    <a:pt x="76" y="4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6" y="21"/>
                    <a:pt x="75" y="22"/>
                    <a:pt x="74" y="23"/>
                  </a:cubicBezTo>
                  <a:cubicBezTo>
                    <a:pt x="73" y="24"/>
                    <a:pt x="71" y="25"/>
                    <a:pt x="69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0" y="25"/>
                    <a:pt x="54" y="23"/>
                    <a:pt x="50" y="20"/>
                  </a:cubicBezTo>
                  <a:cubicBezTo>
                    <a:pt x="47" y="17"/>
                    <a:pt x="47" y="14"/>
                    <a:pt x="46" y="11"/>
                  </a:cubicBezTo>
                  <a:cubicBezTo>
                    <a:pt x="45" y="9"/>
                    <a:pt x="45" y="8"/>
                    <a:pt x="44" y="6"/>
                  </a:cubicBezTo>
                  <a:cubicBezTo>
                    <a:pt x="43" y="4"/>
                    <a:pt x="40" y="2"/>
                    <a:pt x="37" y="2"/>
                  </a:cubicBezTo>
                  <a:cubicBezTo>
                    <a:pt x="34" y="2"/>
                    <a:pt x="32" y="4"/>
                    <a:pt x="30" y="6"/>
                  </a:cubicBezTo>
                  <a:cubicBezTo>
                    <a:pt x="29" y="8"/>
                    <a:pt x="29" y="10"/>
                    <a:pt x="28" y="11"/>
                  </a:cubicBezTo>
                  <a:cubicBezTo>
                    <a:pt x="28" y="14"/>
                    <a:pt x="27" y="17"/>
                    <a:pt x="24" y="20"/>
                  </a:cubicBezTo>
                  <a:cubicBezTo>
                    <a:pt x="21" y="23"/>
                    <a:pt x="15" y="25"/>
                    <a:pt x="6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4" y="25"/>
                    <a:pt x="2" y="24"/>
                    <a:pt x="1" y="23"/>
                  </a:cubicBezTo>
                  <a:cubicBezTo>
                    <a:pt x="0" y="22"/>
                    <a:pt x="0" y="21"/>
                    <a:pt x="0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9" name="Freeform 180"/>
            <p:cNvSpPr>
              <a:spLocks noEditPoints="1"/>
            </p:cNvSpPr>
            <p:nvPr/>
          </p:nvSpPr>
          <p:spPr bwMode="auto">
            <a:xfrm>
              <a:off x="7565313" y="452471"/>
              <a:ext cx="1521571" cy="522255"/>
            </a:xfrm>
            <a:custGeom>
              <a:avLst/>
              <a:gdLst>
                <a:gd name="T0" fmla="*/ 6 w 99"/>
                <a:gd name="T1" fmla="*/ 4 h 34"/>
                <a:gd name="T2" fmla="*/ 0 w 99"/>
                <a:gd name="T3" fmla="*/ 10 h 34"/>
                <a:gd name="T4" fmla="*/ 0 w 99"/>
                <a:gd name="T5" fmla="*/ 19 h 34"/>
                <a:gd name="T6" fmla="*/ 6 w 99"/>
                <a:gd name="T7" fmla="*/ 25 h 34"/>
                <a:gd name="T8" fmla="*/ 6 w 99"/>
                <a:gd name="T9" fmla="*/ 25 h 34"/>
                <a:gd name="T10" fmla="*/ 6 w 99"/>
                <a:gd name="T11" fmla="*/ 25 h 34"/>
                <a:gd name="T12" fmla="*/ 17 w 99"/>
                <a:gd name="T13" fmla="*/ 34 h 34"/>
                <a:gd name="T14" fmla="*/ 49 w 99"/>
                <a:gd name="T15" fmla="*/ 11 h 34"/>
                <a:gd name="T16" fmla="*/ 82 w 99"/>
                <a:gd name="T17" fmla="*/ 34 h 34"/>
                <a:gd name="T18" fmla="*/ 93 w 99"/>
                <a:gd name="T19" fmla="*/ 25 h 34"/>
                <a:gd name="T20" fmla="*/ 93 w 99"/>
                <a:gd name="T21" fmla="*/ 25 h 34"/>
                <a:gd name="T22" fmla="*/ 93 w 99"/>
                <a:gd name="T23" fmla="*/ 25 h 34"/>
                <a:gd name="T24" fmla="*/ 99 w 99"/>
                <a:gd name="T25" fmla="*/ 19 h 34"/>
                <a:gd name="T26" fmla="*/ 99 w 99"/>
                <a:gd name="T27" fmla="*/ 10 h 34"/>
                <a:gd name="T28" fmla="*/ 93 w 99"/>
                <a:gd name="T29" fmla="*/ 4 h 34"/>
                <a:gd name="T30" fmla="*/ 93 w 99"/>
                <a:gd name="T31" fmla="*/ 4 h 34"/>
                <a:gd name="T32" fmla="*/ 92 w 99"/>
                <a:gd name="T33" fmla="*/ 5 h 34"/>
                <a:gd name="T34" fmla="*/ 84 w 99"/>
                <a:gd name="T35" fmla="*/ 0 h 34"/>
                <a:gd name="T36" fmla="*/ 14 w 99"/>
                <a:gd name="T37" fmla="*/ 0 h 34"/>
                <a:gd name="T38" fmla="*/ 7 w 99"/>
                <a:gd name="T39" fmla="*/ 5 h 34"/>
                <a:gd name="T40" fmla="*/ 6 w 99"/>
                <a:gd name="T41" fmla="*/ 4 h 34"/>
                <a:gd name="T42" fmla="*/ 93 w 99"/>
                <a:gd name="T43" fmla="*/ 8 h 34"/>
                <a:gd name="T44" fmla="*/ 93 w 99"/>
                <a:gd name="T45" fmla="*/ 7 h 34"/>
                <a:gd name="T46" fmla="*/ 93 w 99"/>
                <a:gd name="T47" fmla="*/ 7 h 34"/>
                <a:gd name="T48" fmla="*/ 96 w 99"/>
                <a:gd name="T49" fmla="*/ 10 h 34"/>
                <a:gd name="T50" fmla="*/ 96 w 99"/>
                <a:gd name="T51" fmla="*/ 19 h 34"/>
                <a:gd name="T52" fmla="*/ 93 w 99"/>
                <a:gd name="T53" fmla="*/ 22 h 34"/>
                <a:gd name="T54" fmla="*/ 93 w 99"/>
                <a:gd name="T55" fmla="*/ 22 h 34"/>
                <a:gd name="T56" fmla="*/ 93 w 99"/>
                <a:gd name="T57" fmla="*/ 8 h 34"/>
                <a:gd name="T58" fmla="*/ 10 w 99"/>
                <a:gd name="T59" fmla="*/ 8 h 34"/>
                <a:gd name="T60" fmla="*/ 11 w 99"/>
                <a:gd name="T61" fmla="*/ 4 h 34"/>
                <a:gd name="T62" fmla="*/ 14 w 99"/>
                <a:gd name="T63" fmla="*/ 3 h 34"/>
                <a:gd name="T64" fmla="*/ 84 w 99"/>
                <a:gd name="T65" fmla="*/ 3 h 34"/>
                <a:gd name="T66" fmla="*/ 90 w 99"/>
                <a:gd name="T67" fmla="*/ 8 h 34"/>
                <a:gd name="T68" fmla="*/ 90 w 99"/>
                <a:gd name="T69" fmla="*/ 25 h 34"/>
                <a:gd name="T70" fmla="*/ 87 w 99"/>
                <a:gd name="T71" fmla="*/ 29 h 34"/>
                <a:gd name="T72" fmla="*/ 81 w 99"/>
                <a:gd name="T73" fmla="*/ 31 h 34"/>
                <a:gd name="T74" fmla="*/ 81 w 99"/>
                <a:gd name="T75" fmla="*/ 31 h 34"/>
                <a:gd name="T76" fmla="*/ 61 w 99"/>
                <a:gd name="T77" fmla="*/ 25 h 34"/>
                <a:gd name="T78" fmla="*/ 56 w 99"/>
                <a:gd name="T79" fmla="*/ 16 h 34"/>
                <a:gd name="T80" fmla="*/ 54 w 99"/>
                <a:gd name="T81" fmla="*/ 11 h 34"/>
                <a:gd name="T82" fmla="*/ 49 w 99"/>
                <a:gd name="T83" fmla="*/ 8 h 34"/>
                <a:gd name="T84" fmla="*/ 44 w 99"/>
                <a:gd name="T85" fmla="*/ 11 h 34"/>
                <a:gd name="T86" fmla="*/ 42 w 99"/>
                <a:gd name="T87" fmla="*/ 16 h 34"/>
                <a:gd name="T88" fmla="*/ 38 w 99"/>
                <a:gd name="T89" fmla="*/ 25 h 34"/>
                <a:gd name="T90" fmla="*/ 18 w 99"/>
                <a:gd name="T91" fmla="*/ 31 h 34"/>
                <a:gd name="T92" fmla="*/ 17 w 99"/>
                <a:gd name="T93" fmla="*/ 31 h 34"/>
                <a:gd name="T94" fmla="*/ 12 w 99"/>
                <a:gd name="T95" fmla="*/ 29 h 34"/>
                <a:gd name="T96" fmla="*/ 10 w 99"/>
                <a:gd name="T97" fmla="*/ 25 h 34"/>
                <a:gd name="T98" fmla="*/ 10 w 99"/>
                <a:gd name="T99" fmla="*/ 8 h 34"/>
                <a:gd name="T100" fmla="*/ 3 w 99"/>
                <a:gd name="T101" fmla="*/ 10 h 34"/>
                <a:gd name="T102" fmla="*/ 6 w 99"/>
                <a:gd name="T103" fmla="*/ 7 h 34"/>
                <a:gd name="T104" fmla="*/ 6 w 99"/>
                <a:gd name="T105" fmla="*/ 7 h 34"/>
                <a:gd name="T106" fmla="*/ 6 w 99"/>
                <a:gd name="T107" fmla="*/ 8 h 34"/>
                <a:gd name="T108" fmla="*/ 6 w 99"/>
                <a:gd name="T109" fmla="*/ 22 h 34"/>
                <a:gd name="T110" fmla="*/ 6 w 99"/>
                <a:gd name="T111" fmla="*/ 22 h 34"/>
                <a:gd name="T112" fmla="*/ 3 w 99"/>
                <a:gd name="T113" fmla="*/ 19 h 34"/>
                <a:gd name="T114" fmla="*/ 3 w 99"/>
                <a:gd name="T115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9" h="34">
                  <a:moveTo>
                    <a:pt x="6" y="4"/>
                  </a:moveTo>
                  <a:cubicBezTo>
                    <a:pt x="3" y="4"/>
                    <a:pt x="0" y="7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2"/>
                    <a:pt x="3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30"/>
                    <a:pt x="12" y="34"/>
                    <a:pt x="17" y="34"/>
                  </a:cubicBezTo>
                  <a:cubicBezTo>
                    <a:pt x="52" y="34"/>
                    <a:pt x="42" y="11"/>
                    <a:pt x="49" y="11"/>
                  </a:cubicBezTo>
                  <a:cubicBezTo>
                    <a:pt x="56" y="11"/>
                    <a:pt x="47" y="34"/>
                    <a:pt x="82" y="34"/>
                  </a:cubicBezTo>
                  <a:cubicBezTo>
                    <a:pt x="86" y="34"/>
                    <a:pt x="93" y="30"/>
                    <a:pt x="93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6" y="25"/>
                    <a:pt x="99" y="22"/>
                    <a:pt x="99" y="19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99" y="7"/>
                    <a:pt x="96" y="4"/>
                    <a:pt x="93" y="4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2" y="5"/>
                    <a:pt x="92" y="5"/>
                    <a:pt x="92" y="5"/>
                  </a:cubicBezTo>
                  <a:cubicBezTo>
                    <a:pt x="91" y="2"/>
                    <a:pt x="87" y="0"/>
                    <a:pt x="8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0"/>
                    <a:pt x="8" y="2"/>
                    <a:pt x="7" y="5"/>
                  </a:cubicBezTo>
                  <a:cubicBezTo>
                    <a:pt x="6" y="4"/>
                    <a:pt x="6" y="4"/>
                    <a:pt x="6" y="4"/>
                  </a:cubicBezTo>
                  <a:close/>
                  <a:moveTo>
                    <a:pt x="93" y="8"/>
                  </a:move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7"/>
                    <a:pt x="96" y="8"/>
                    <a:pt x="96" y="10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6" y="20"/>
                    <a:pt x="95" y="22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lnTo>
                    <a:pt x="93" y="8"/>
                  </a:lnTo>
                  <a:close/>
                  <a:moveTo>
                    <a:pt x="10" y="8"/>
                  </a:moveTo>
                  <a:cubicBezTo>
                    <a:pt x="10" y="6"/>
                    <a:pt x="10" y="5"/>
                    <a:pt x="11" y="4"/>
                  </a:cubicBezTo>
                  <a:cubicBezTo>
                    <a:pt x="12" y="3"/>
                    <a:pt x="13" y="3"/>
                    <a:pt x="14" y="3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7" y="3"/>
                    <a:pt x="90" y="5"/>
                    <a:pt x="90" y="8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90" y="26"/>
                    <a:pt x="89" y="27"/>
                    <a:pt x="87" y="29"/>
                  </a:cubicBezTo>
                  <a:cubicBezTo>
                    <a:pt x="85" y="30"/>
                    <a:pt x="83" y="31"/>
                    <a:pt x="81" y="3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72" y="31"/>
                    <a:pt x="65" y="29"/>
                    <a:pt x="61" y="25"/>
                  </a:cubicBezTo>
                  <a:cubicBezTo>
                    <a:pt x="58" y="22"/>
                    <a:pt x="57" y="19"/>
                    <a:pt x="56" y="16"/>
                  </a:cubicBezTo>
                  <a:cubicBezTo>
                    <a:pt x="55" y="14"/>
                    <a:pt x="55" y="12"/>
                    <a:pt x="54" y="11"/>
                  </a:cubicBezTo>
                  <a:cubicBezTo>
                    <a:pt x="53" y="9"/>
                    <a:pt x="51" y="8"/>
                    <a:pt x="49" y="8"/>
                  </a:cubicBezTo>
                  <a:cubicBezTo>
                    <a:pt x="47" y="8"/>
                    <a:pt x="45" y="9"/>
                    <a:pt x="44" y="11"/>
                  </a:cubicBezTo>
                  <a:cubicBezTo>
                    <a:pt x="43" y="13"/>
                    <a:pt x="43" y="14"/>
                    <a:pt x="42" y="16"/>
                  </a:cubicBezTo>
                  <a:cubicBezTo>
                    <a:pt x="42" y="19"/>
                    <a:pt x="41" y="23"/>
                    <a:pt x="38" y="25"/>
                  </a:cubicBezTo>
                  <a:cubicBezTo>
                    <a:pt x="34" y="29"/>
                    <a:pt x="27" y="31"/>
                    <a:pt x="18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5" y="31"/>
                    <a:pt x="14" y="30"/>
                    <a:pt x="12" y="29"/>
                  </a:cubicBezTo>
                  <a:cubicBezTo>
                    <a:pt x="11" y="28"/>
                    <a:pt x="10" y="26"/>
                    <a:pt x="10" y="25"/>
                  </a:cubicBezTo>
                  <a:lnTo>
                    <a:pt x="10" y="8"/>
                  </a:lnTo>
                  <a:close/>
                  <a:moveTo>
                    <a:pt x="3" y="10"/>
                  </a:moveTo>
                  <a:cubicBezTo>
                    <a:pt x="3" y="8"/>
                    <a:pt x="4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4" y="22"/>
                    <a:pt x="3" y="20"/>
                    <a:pt x="3" y="19"/>
                  </a:cubicBezTo>
                  <a:lnTo>
                    <a:pt x="3" y="1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0" name="Freeform 181"/>
            <p:cNvSpPr/>
            <p:nvPr/>
          </p:nvSpPr>
          <p:spPr bwMode="auto">
            <a:xfrm>
              <a:off x="6827125" y="1386504"/>
              <a:ext cx="200867" cy="632732"/>
            </a:xfrm>
            <a:custGeom>
              <a:avLst/>
              <a:gdLst>
                <a:gd name="T0" fmla="*/ 0 w 13"/>
                <a:gd name="T1" fmla="*/ 34 h 41"/>
                <a:gd name="T2" fmla="*/ 0 w 13"/>
                <a:gd name="T3" fmla="*/ 0 h 41"/>
                <a:gd name="T4" fmla="*/ 13 w 13"/>
                <a:gd name="T5" fmla="*/ 0 h 41"/>
                <a:gd name="T6" fmla="*/ 13 w 13"/>
                <a:gd name="T7" fmla="*/ 34 h 41"/>
                <a:gd name="T8" fmla="*/ 7 w 13"/>
                <a:gd name="T9" fmla="*/ 41 h 41"/>
                <a:gd name="T10" fmla="*/ 0 w 13"/>
                <a:gd name="T1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1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7"/>
                    <a:pt x="11" y="41"/>
                    <a:pt x="7" y="41"/>
                  </a:cubicBezTo>
                  <a:cubicBezTo>
                    <a:pt x="3" y="41"/>
                    <a:pt x="0" y="37"/>
                    <a:pt x="0" y="34"/>
                  </a:cubicBez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1" name="Freeform 182"/>
            <p:cNvSpPr/>
            <p:nvPr/>
          </p:nvSpPr>
          <p:spPr bwMode="auto">
            <a:xfrm>
              <a:off x="6827125" y="266670"/>
              <a:ext cx="200867" cy="1074640"/>
            </a:xfrm>
            <a:custGeom>
              <a:avLst/>
              <a:gdLst>
                <a:gd name="T0" fmla="*/ 5 w 13"/>
                <a:gd name="T1" fmla="*/ 67 h 70"/>
                <a:gd name="T2" fmla="*/ 0 w 13"/>
                <a:gd name="T3" fmla="*/ 26 h 70"/>
                <a:gd name="T4" fmla="*/ 0 w 13"/>
                <a:gd name="T5" fmla="*/ 0 h 70"/>
                <a:gd name="T6" fmla="*/ 13 w 13"/>
                <a:gd name="T7" fmla="*/ 0 h 70"/>
                <a:gd name="T8" fmla="*/ 13 w 13"/>
                <a:gd name="T9" fmla="*/ 26 h 70"/>
                <a:gd name="T10" fmla="*/ 9 w 13"/>
                <a:gd name="T11" fmla="*/ 67 h 70"/>
                <a:gd name="T12" fmla="*/ 13 w 13"/>
                <a:gd name="T13" fmla="*/ 67 h 70"/>
                <a:gd name="T14" fmla="*/ 13 w 13"/>
                <a:gd name="T15" fmla="*/ 70 h 70"/>
                <a:gd name="T16" fmla="*/ 0 w 13"/>
                <a:gd name="T17" fmla="*/ 70 h 70"/>
                <a:gd name="T18" fmla="*/ 0 w 13"/>
                <a:gd name="T19" fmla="*/ 67 h 70"/>
                <a:gd name="T20" fmla="*/ 5 w 13"/>
                <a:gd name="T21" fmla="*/ 6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70">
                  <a:moveTo>
                    <a:pt x="5" y="67"/>
                  </a:moveTo>
                  <a:cubicBezTo>
                    <a:pt x="5" y="32"/>
                    <a:pt x="0" y="26"/>
                    <a:pt x="0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6"/>
                    <a:pt x="9" y="32"/>
                    <a:pt x="9" y="6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5" y="6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2" name="Freeform 183"/>
            <p:cNvSpPr/>
            <p:nvPr/>
          </p:nvSpPr>
          <p:spPr bwMode="auto">
            <a:xfrm>
              <a:off x="7193709" y="1386504"/>
              <a:ext cx="200867" cy="632732"/>
            </a:xfrm>
            <a:custGeom>
              <a:avLst/>
              <a:gdLst>
                <a:gd name="T0" fmla="*/ 13 w 13"/>
                <a:gd name="T1" fmla="*/ 34 h 41"/>
                <a:gd name="T2" fmla="*/ 6 w 13"/>
                <a:gd name="T3" fmla="*/ 41 h 41"/>
                <a:gd name="T4" fmla="*/ 0 w 13"/>
                <a:gd name="T5" fmla="*/ 34 h 41"/>
                <a:gd name="T6" fmla="*/ 0 w 13"/>
                <a:gd name="T7" fmla="*/ 0 h 41"/>
                <a:gd name="T8" fmla="*/ 13 w 13"/>
                <a:gd name="T9" fmla="*/ 0 h 41"/>
                <a:gd name="T10" fmla="*/ 13 w 13"/>
                <a:gd name="T1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1">
                  <a:moveTo>
                    <a:pt x="13" y="34"/>
                  </a:moveTo>
                  <a:cubicBezTo>
                    <a:pt x="13" y="37"/>
                    <a:pt x="10" y="41"/>
                    <a:pt x="6" y="41"/>
                  </a:cubicBezTo>
                  <a:cubicBezTo>
                    <a:pt x="3" y="41"/>
                    <a:pt x="0" y="37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13" y="34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3" name="Freeform 184"/>
            <p:cNvSpPr/>
            <p:nvPr/>
          </p:nvSpPr>
          <p:spPr bwMode="auto">
            <a:xfrm>
              <a:off x="7193709" y="341994"/>
              <a:ext cx="200867" cy="999316"/>
            </a:xfrm>
            <a:custGeom>
              <a:avLst/>
              <a:gdLst>
                <a:gd name="T0" fmla="*/ 16 w 40"/>
                <a:gd name="T1" fmla="*/ 190 h 199"/>
                <a:gd name="T2" fmla="*/ 16 w 40"/>
                <a:gd name="T3" fmla="*/ 52 h 199"/>
                <a:gd name="T4" fmla="*/ 6 w 40"/>
                <a:gd name="T5" fmla="*/ 25 h 199"/>
                <a:gd name="T6" fmla="*/ 13 w 40"/>
                <a:gd name="T7" fmla="*/ 0 h 199"/>
                <a:gd name="T8" fmla="*/ 25 w 40"/>
                <a:gd name="T9" fmla="*/ 0 h 199"/>
                <a:gd name="T10" fmla="*/ 31 w 40"/>
                <a:gd name="T11" fmla="*/ 25 h 199"/>
                <a:gd name="T12" fmla="*/ 25 w 40"/>
                <a:gd name="T13" fmla="*/ 52 h 199"/>
                <a:gd name="T14" fmla="*/ 25 w 40"/>
                <a:gd name="T15" fmla="*/ 190 h 199"/>
                <a:gd name="T16" fmla="*/ 40 w 40"/>
                <a:gd name="T17" fmla="*/ 190 h 199"/>
                <a:gd name="T18" fmla="*/ 40 w 40"/>
                <a:gd name="T19" fmla="*/ 199 h 199"/>
                <a:gd name="T20" fmla="*/ 0 w 40"/>
                <a:gd name="T21" fmla="*/ 199 h 199"/>
                <a:gd name="T22" fmla="*/ 0 w 40"/>
                <a:gd name="T23" fmla="*/ 190 h 199"/>
                <a:gd name="T24" fmla="*/ 16 w 40"/>
                <a:gd name="T25" fmla="*/ 19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199">
                  <a:moveTo>
                    <a:pt x="16" y="190"/>
                  </a:moveTo>
                  <a:lnTo>
                    <a:pt x="16" y="52"/>
                  </a:lnTo>
                  <a:lnTo>
                    <a:pt x="6" y="25"/>
                  </a:lnTo>
                  <a:lnTo>
                    <a:pt x="13" y="0"/>
                  </a:lnTo>
                  <a:lnTo>
                    <a:pt x="25" y="0"/>
                  </a:lnTo>
                  <a:lnTo>
                    <a:pt x="31" y="25"/>
                  </a:lnTo>
                  <a:lnTo>
                    <a:pt x="25" y="52"/>
                  </a:lnTo>
                  <a:lnTo>
                    <a:pt x="25" y="190"/>
                  </a:lnTo>
                  <a:lnTo>
                    <a:pt x="40" y="190"/>
                  </a:lnTo>
                  <a:lnTo>
                    <a:pt x="40" y="199"/>
                  </a:lnTo>
                  <a:lnTo>
                    <a:pt x="0" y="199"/>
                  </a:lnTo>
                  <a:lnTo>
                    <a:pt x="0" y="190"/>
                  </a:lnTo>
                  <a:lnTo>
                    <a:pt x="16" y="19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4" name="Freeform 185"/>
            <p:cNvSpPr>
              <a:spLocks noEditPoints="1"/>
            </p:cNvSpPr>
            <p:nvPr/>
          </p:nvSpPr>
          <p:spPr bwMode="auto">
            <a:xfrm>
              <a:off x="10271998" y="618188"/>
              <a:ext cx="813512" cy="798449"/>
            </a:xfrm>
            <a:custGeom>
              <a:avLst/>
              <a:gdLst>
                <a:gd name="T0" fmla="*/ 53 w 53"/>
                <a:gd name="T1" fmla="*/ 39 h 52"/>
                <a:gd name="T2" fmla="*/ 45 w 53"/>
                <a:gd name="T3" fmla="*/ 4 h 52"/>
                <a:gd name="T4" fmla="*/ 43 w 53"/>
                <a:gd name="T5" fmla="*/ 1 h 52"/>
                <a:gd name="T6" fmla="*/ 38 w 53"/>
                <a:gd name="T7" fmla="*/ 0 h 52"/>
                <a:gd name="T8" fmla="*/ 0 w 53"/>
                <a:gd name="T9" fmla="*/ 9 h 52"/>
                <a:gd name="T10" fmla="*/ 6 w 53"/>
                <a:gd name="T11" fmla="*/ 39 h 52"/>
                <a:gd name="T12" fmla="*/ 23 w 53"/>
                <a:gd name="T13" fmla="*/ 52 h 52"/>
                <a:gd name="T14" fmla="*/ 49 w 53"/>
                <a:gd name="T15" fmla="*/ 46 h 52"/>
                <a:gd name="T16" fmla="*/ 52 w 53"/>
                <a:gd name="T17" fmla="*/ 43 h 52"/>
                <a:gd name="T18" fmla="*/ 53 w 53"/>
                <a:gd name="T19" fmla="*/ 39 h 52"/>
                <a:gd name="T20" fmla="*/ 36 w 53"/>
                <a:gd name="T21" fmla="*/ 43 h 52"/>
                <a:gd name="T22" fmla="*/ 30 w 53"/>
                <a:gd name="T23" fmla="*/ 39 h 52"/>
                <a:gd name="T24" fmla="*/ 25 w 53"/>
                <a:gd name="T25" fmla="*/ 16 h 52"/>
                <a:gd name="T26" fmla="*/ 29 w 53"/>
                <a:gd name="T27" fmla="*/ 9 h 52"/>
                <a:gd name="T28" fmla="*/ 36 w 53"/>
                <a:gd name="T29" fmla="*/ 13 h 52"/>
                <a:gd name="T30" fmla="*/ 41 w 53"/>
                <a:gd name="T31" fmla="*/ 36 h 52"/>
                <a:gd name="T32" fmla="*/ 36 w 53"/>
                <a:gd name="T33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52">
                  <a:moveTo>
                    <a:pt x="53" y="39"/>
                  </a:moveTo>
                  <a:cubicBezTo>
                    <a:pt x="45" y="4"/>
                    <a:pt x="45" y="4"/>
                    <a:pt x="45" y="4"/>
                  </a:cubicBezTo>
                  <a:cubicBezTo>
                    <a:pt x="45" y="3"/>
                    <a:pt x="44" y="2"/>
                    <a:pt x="43" y="1"/>
                  </a:cubicBezTo>
                  <a:cubicBezTo>
                    <a:pt x="41" y="0"/>
                    <a:pt x="40" y="0"/>
                    <a:pt x="38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50" y="45"/>
                    <a:pt x="51" y="44"/>
                    <a:pt x="52" y="43"/>
                  </a:cubicBezTo>
                  <a:cubicBezTo>
                    <a:pt x="53" y="42"/>
                    <a:pt x="53" y="40"/>
                    <a:pt x="53" y="39"/>
                  </a:cubicBezTo>
                  <a:close/>
                  <a:moveTo>
                    <a:pt x="36" y="43"/>
                  </a:moveTo>
                  <a:cubicBezTo>
                    <a:pt x="33" y="44"/>
                    <a:pt x="30" y="42"/>
                    <a:pt x="30" y="39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3"/>
                    <a:pt x="26" y="10"/>
                    <a:pt x="29" y="9"/>
                  </a:cubicBezTo>
                  <a:cubicBezTo>
                    <a:pt x="32" y="8"/>
                    <a:pt x="35" y="10"/>
                    <a:pt x="36" y="13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9"/>
                    <a:pt x="40" y="42"/>
                    <a:pt x="36" y="43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5" name="Freeform 186"/>
            <p:cNvSpPr/>
            <p:nvPr/>
          </p:nvSpPr>
          <p:spPr bwMode="auto">
            <a:xfrm>
              <a:off x="7640637" y="773858"/>
              <a:ext cx="3013009" cy="813512"/>
            </a:xfrm>
            <a:custGeom>
              <a:avLst/>
              <a:gdLst>
                <a:gd name="T0" fmla="*/ 2 w 196"/>
                <a:gd name="T1" fmla="*/ 39 h 53"/>
                <a:gd name="T2" fmla="*/ 2 w 196"/>
                <a:gd name="T3" fmla="*/ 53 h 53"/>
                <a:gd name="T4" fmla="*/ 6 w 196"/>
                <a:gd name="T5" fmla="*/ 51 h 53"/>
                <a:gd name="T6" fmla="*/ 10 w 196"/>
                <a:gd name="T7" fmla="*/ 53 h 53"/>
                <a:gd name="T8" fmla="*/ 14 w 196"/>
                <a:gd name="T9" fmla="*/ 51 h 53"/>
                <a:gd name="T10" fmla="*/ 19 w 196"/>
                <a:gd name="T11" fmla="*/ 53 h 53"/>
                <a:gd name="T12" fmla="*/ 23 w 196"/>
                <a:gd name="T13" fmla="*/ 51 h 53"/>
                <a:gd name="T14" fmla="*/ 27 w 196"/>
                <a:gd name="T15" fmla="*/ 53 h 53"/>
                <a:gd name="T16" fmla="*/ 31 w 196"/>
                <a:gd name="T17" fmla="*/ 51 h 53"/>
                <a:gd name="T18" fmla="*/ 36 w 196"/>
                <a:gd name="T19" fmla="*/ 53 h 53"/>
                <a:gd name="T20" fmla="*/ 40 w 196"/>
                <a:gd name="T21" fmla="*/ 51 h 53"/>
                <a:gd name="T22" fmla="*/ 44 w 196"/>
                <a:gd name="T23" fmla="*/ 53 h 53"/>
                <a:gd name="T24" fmla="*/ 48 w 196"/>
                <a:gd name="T25" fmla="*/ 51 h 53"/>
                <a:gd name="T26" fmla="*/ 53 w 196"/>
                <a:gd name="T27" fmla="*/ 53 h 53"/>
                <a:gd name="T28" fmla="*/ 57 w 196"/>
                <a:gd name="T29" fmla="*/ 51 h 53"/>
                <a:gd name="T30" fmla="*/ 61 w 196"/>
                <a:gd name="T31" fmla="*/ 53 h 53"/>
                <a:gd name="T32" fmla="*/ 65 w 196"/>
                <a:gd name="T33" fmla="*/ 51 h 53"/>
                <a:gd name="T34" fmla="*/ 70 w 196"/>
                <a:gd name="T35" fmla="*/ 53 h 53"/>
                <a:gd name="T36" fmla="*/ 74 w 196"/>
                <a:gd name="T37" fmla="*/ 51 h 53"/>
                <a:gd name="T38" fmla="*/ 78 w 196"/>
                <a:gd name="T39" fmla="*/ 53 h 53"/>
                <a:gd name="T40" fmla="*/ 82 w 196"/>
                <a:gd name="T41" fmla="*/ 51 h 53"/>
                <a:gd name="T42" fmla="*/ 87 w 196"/>
                <a:gd name="T43" fmla="*/ 53 h 53"/>
                <a:gd name="T44" fmla="*/ 91 w 196"/>
                <a:gd name="T45" fmla="*/ 51 h 53"/>
                <a:gd name="T46" fmla="*/ 95 w 196"/>
                <a:gd name="T47" fmla="*/ 53 h 53"/>
                <a:gd name="T48" fmla="*/ 99 w 196"/>
                <a:gd name="T49" fmla="*/ 51 h 53"/>
                <a:gd name="T50" fmla="*/ 104 w 196"/>
                <a:gd name="T51" fmla="*/ 53 h 53"/>
                <a:gd name="T52" fmla="*/ 108 w 196"/>
                <a:gd name="T53" fmla="*/ 51 h 53"/>
                <a:gd name="T54" fmla="*/ 112 w 196"/>
                <a:gd name="T55" fmla="*/ 53 h 53"/>
                <a:gd name="T56" fmla="*/ 116 w 196"/>
                <a:gd name="T57" fmla="*/ 51 h 53"/>
                <a:gd name="T58" fmla="*/ 121 w 196"/>
                <a:gd name="T59" fmla="*/ 53 h 53"/>
                <a:gd name="T60" fmla="*/ 125 w 196"/>
                <a:gd name="T61" fmla="*/ 51 h 53"/>
                <a:gd name="T62" fmla="*/ 129 w 196"/>
                <a:gd name="T63" fmla="*/ 53 h 53"/>
                <a:gd name="T64" fmla="*/ 133 w 196"/>
                <a:gd name="T65" fmla="*/ 51 h 53"/>
                <a:gd name="T66" fmla="*/ 138 w 196"/>
                <a:gd name="T67" fmla="*/ 53 h 53"/>
                <a:gd name="T68" fmla="*/ 142 w 196"/>
                <a:gd name="T69" fmla="*/ 51 h 53"/>
                <a:gd name="T70" fmla="*/ 146 w 196"/>
                <a:gd name="T71" fmla="*/ 53 h 53"/>
                <a:gd name="T72" fmla="*/ 150 w 196"/>
                <a:gd name="T73" fmla="*/ 51 h 53"/>
                <a:gd name="T74" fmla="*/ 154 w 196"/>
                <a:gd name="T75" fmla="*/ 53 h 53"/>
                <a:gd name="T76" fmla="*/ 159 w 196"/>
                <a:gd name="T77" fmla="*/ 51 h 53"/>
                <a:gd name="T78" fmla="*/ 163 w 196"/>
                <a:gd name="T79" fmla="*/ 53 h 53"/>
                <a:gd name="T80" fmla="*/ 167 w 196"/>
                <a:gd name="T81" fmla="*/ 51 h 53"/>
                <a:gd name="T82" fmla="*/ 171 w 196"/>
                <a:gd name="T83" fmla="*/ 53 h 53"/>
                <a:gd name="T84" fmla="*/ 176 w 196"/>
                <a:gd name="T85" fmla="*/ 51 h 53"/>
                <a:gd name="T86" fmla="*/ 180 w 196"/>
                <a:gd name="T87" fmla="*/ 53 h 53"/>
                <a:gd name="T88" fmla="*/ 184 w 196"/>
                <a:gd name="T89" fmla="*/ 51 h 53"/>
                <a:gd name="T90" fmla="*/ 188 w 196"/>
                <a:gd name="T91" fmla="*/ 53 h 53"/>
                <a:gd name="T92" fmla="*/ 168 w 196"/>
                <a:gd name="T9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6" h="53">
                  <a:moveTo>
                    <a:pt x="168" y="0"/>
                  </a:moveTo>
                  <a:cubicBezTo>
                    <a:pt x="5" y="37"/>
                    <a:pt x="5" y="37"/>
                    <a:pt x="5" y="37"/>
                  </a:cubicBezTo>
                  <a:cubicBezTo>
                    <a:pt x="4" y="37"/>
                    <a:pt x="2" y="38"/>
                    <a:pt x="2" y="39"/>
                  </a:cubicBezTo>
                  <a:cubicBezTo>
                    <a:pt x="1" y="40"/>
                    <a:pt x="0" y="42"/>
                    <a:pt x="0" y="4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1"/>
                    <a:pt x="34" y="51"/>
                    <a:pt x="34" y="51"/>
                  </a:cubicBezTo>
                  <a:cubicBezTo>
                    <a:pt x="36" y="53"/>
                    <a:pt x="36" y="53"/>
                    <a:pt x="36" y="53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46" y="51"/>
                    <a:pt x="46" y="51"/>
                    <a:pt x="46" y="51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7" y="51"/>
                    <a:pt x="57" y="51"/>
                    <a:pt x="57" y="51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1" y="53"/>
                    <a:pt x="61" y="53"/>
                    <a:pt x="61" y="53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64" y="53"/>
                    <a:pt x="64" y="53"/>
                    <a:pt x="64" y="53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5" y="53"/>
                    <a:pt x="75" y="53"/>
                    <a:pt x="75" y="53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1" y="53"/>
                    <a:pt x="81" y="53"/>
                    <a:pt x="81" y="53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1"/>
                    <a:pt x="94" y="51"/>
                    <a:pt x="94" y="51"/>
                  </a:cubicBezTo>
                  <a:cubicBezTo>
                    <a:pt x="95" y="53"/>
                    <a:pt x="95" y="53"/>
                    <a:pt x="95" y="53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111" y="51"/>
                    <a:pt x="111" y="51"/>
                    <a:pt x="111" y="51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1"/>
                    <a:pt x="113" y="51"/>
                    <a:pt x="113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8" y="53"/>
                    <a:pt x="118" y="53"/>
                    <a:pt x="118" y="53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21" y="53"/>
                    <a:pt x="121" y="53"/>
                    <a:pt x="121" y="53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23" y="53"/>
                    <a:pt x="123" y="53"/>
                    <a:pt x="123" y="53"/>
                  </a:cubicBezTo>
                  <a:cubicBezTo>
                    <a:pt x="125" y="51"/>
                    <a:pt x="125" y="51"/>
                    <a:pt x="125" y="51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1"/>
                    <a:pt x="128" y="51"/>
                    <a:pt x="128" y="51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30" y="51"/>
                    <a:pt x="130" y="51"/>
                    <a:pt x="130" y="51"/>
                  </a:cubicBezTo>
                  <a:cubicBezTo>
                    <a:pt x="132" y="53"/>
                    <a:pt x="132" y="53"/>
                    <a:pt x="132" y="53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5" y="53"/>
                    <a:pt x="135" y="53"/>
                    <a:pt x="135" y="53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38" y="53"/>
                    <a:pt x="138" y="53"/>
                    <a:pt x="138" y="53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0" y="53"/>
                    <a:pt x="140" y="53"/>
                    <a:pt x="140" y="53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3" y="53"/>
                    <a:pt x="143" y="53"/>
                    <a:pt x="143" y="53"/>
                  </a:cubicBezTo>
                  <a:cubicBezTo>
                    <a:pt x="145" y="51"/>
                    <a:pt x="145" y="51"/>
                    <a:pt x="145" y="51"/>
                  </a:cubicBezTo>
                  <a:cubicBezTo>
                    <a:pt x="146" y="53"/>
                    <a:pt x="146" y="53"/>
                    <a:pt x="146" y="53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9" y="53"/>
                    <a:pt x="149" y="53"/>
                    <a:pt x="149" y="53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53" y="51"/>
                    <a:pt x="153" y="51"/>
                    <a:pt x="153" y="51"/>
                  </a:cubicBezTo>
                  <a:cubicBezTo>
                    <a:pt x="154" y="53"/>
                    <a:pt x="154" y="53"/>
                    <a:pt x="154" y="53"/>
                  </a:cubicBezTo>
                  <a:cubicBezTo>
                    <a:pt x="156" y="51"/>
                    <a:pt x="156" y="51"/>
                    <a:pt x="156" y="51"/>
                  </a:cubicBezTo>
                  <a:cubicBezTo>
                    <a:pt x="157" y="53"/>
                    <a:pt x="157" y="53"/>
                    <a:pt x="157" y="53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60" y="53"/>
                    <a:pt x="160" y="53"/>
                    <a:pt x="160" y="53"/>
                  </a:cubicBezTo>
                  <a:cubicBezTo>
                    <a:pt x="162" y="51"/>
                    <a:pt x="162" y="51"/>
                    <a:pt x="162" y="51"/>
                  </a:cubicBezTo>
                  <a:cubicBezTo>
                    <a:pt x="163" y="53"/>
                    <a:pt x="163" y="53"/>
                    <a:pt x="163" y="53"/>
                  </a:cubicBezTo>
                  <a:cubicBezTo>
                    <a:pt x="164" y="51"/>
                    <a:pt x="164" y="51"/>
                    <a:pt x="164" y="51"/>
                  </a:cubicBezTo>
                  <a:cubicBezTo>
                    <a:pt x="166" y="53"/>
                    <a:pt x="166" y="53"/>
                    <a:pt x="166" y="53"/>
                  </a:cubicBezTo>
                  <a:cubicBezTo>
                    <a:pt x="167" y="51"/>
                    <a:pt x="167" y="51"/>
                    <a:pt x="167" y="51"/>
                  </a:cubicBezTo>
                  <a:cubicBezTo>
                    <a:pt x="169" y="53"/>
                    <a:pt x="169" y="53"/>
                    <a:pt x="169" y="53"/>
                  </a:cubicBezTo>
                  <a:cubicBezTo>
                    <a:pt x="170" y="51"/>
                    <a:pt x="170" y="51"/>
                    <a:pt x="170" y="51"/>
                  </a:cubicBezTo>
                  <a:cubicBezTo>
                    <a:pt x="171" y="53"/>
                    <a:pt x="171" y="53"/>
                    <a:pt x="171" y="53"/>
                  </a:cubicBezTo>
                  <a:cubicBezTo>
                    <a:pt x="173" y="51"/>
                    <a:pt x="173" y="51"/>
                    <a:pt x="173" y="51"/>
                  </a:cubicBezTo>
                  <a:cubicBezTo>
                    <a:pt x="174" y="53"/>
                    <a:pt x="174" y="53"/>
                    <a:pt x="174" y="53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77" y="53"/>
                    <a:pt x="177" y="53"/>
                    <a:pt x="177" y="53"/>
                  </a:cubicBezTo>
                  <a:cubicBezTo>
                    <a:pt x="179" y="51"/>
                    <a:pt x="179" y="51"/>
                    <a:pt x="179" y="51"/>
                  </a:cubicBezTo>
                  <a:cubicBezTo>
                    <a:pt x="180" y="53"/>
                    <a:pt x="180" y="53"/>
                    <a:pt x="180" y="53"/>
                  </a:cubicBezTo>
                  <a:cubicBezTo>
                    <a:pt x="181" y="51"/>
                    <a:pt x="181" y="51"/>
                    <a:pt x="181" y="51"/>
                  </a:cubicBezTo>
                  <a:cubicBezTo>
                    <a:pt x="183" y="53"/>
                    <a:pt x="183" y="53"/>
                    <a:pt x="183" y="53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86" y="53"/>
                    <a:pt x="186" y="53"/>
                    <a:pt x="186" y="53"/>
                  </a:cubicBezTo>
                  <a:cubicBezTo>
                    <a:pt x="187" y="51"/>
                    <a:pt x="187" y="51"/>
                    <a:pt x="187" y="51"/>
                  </a:cubicBezTo>
                  <a:cubicBezTo>
                    <a:pt x="188" y="53"/>
                    <a:pt x="188" y="53"/>
                    <a:pt x="188" y="53"/>
                  </a:cubicBezTo>
                  <a:cubicBezTo>
                    <a:pt x="196" y="46"/>
                    <a:pt x="196" y="46"/>
                    <a:pt x="196" y="46"/>
                  </a:cubicBezTo>
                  <a:cubicBezTo>
                    <a:pt x="175" y="30"/>
                    <a:pt x="175" y="30"/>
                    <a:pt x="175" y="30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008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6" name="Freeform 187"/>
            <p:cNvSpPr/>
            <p:nvPr/>
          </p:nvSpPr>
          <p:spPr bwMode="auto">
            <a:xfrm>
              <a:off x="5797681" y="266670"/>
              <a:ext cx="768319" cy="230997"/>
            </a:xfrm>
            <a:custGeom>
              <a:avLst/>
              <a:gdLst>
                <a:gd name="T0" fmla="*/ 45 w 50"/>
                <a:gd name="T1" fmla="*/ 0 h 15"/>
                <a:gd name="T2" fmla="*/ 39 w 50"/>
                <a:gd name="T3" fmla="*/ 4 h 15"/>
                <a:gd name="T4" fmla="*/ 32 w 50"/>
                <a:gd name="T5" fmla="*/ 0 h 15"/>
                <a:gd name="T6" fmla="*/ 16 w 50"/>
                <a:gd name="T7" fmla="*/ 0 h 15"/>
                <a:gd name="T8" fmla="*/ 4 w 50"/>
                <a:gd name="T9" fmla="*/ 6 h 15"/>
                <a:gd name="T10" fmla="*/ 0 w 50"/>
                <a:gd name="T11" fmla="*/ 15 h 15"/>
                <a:gd name="T12" fmla="*/ 3 w 50"/>
                <a:gd name="T13" fmla="*/ 15 h 15"/>
                <a:gd name="T14" fmla="*/ 7 w 50"/>
                <a:gd name="T15" fmla="*/ 8 h 15"/>
                <a:gd name="T16" fmla="*/ 16 w 50"/>
                <a:gd name="T17" fmla="*/ 3 h 15"/>
                <a:gd name="T18" fmla="*/ 20 w 50"/>
                <a:gd name="T19" fmla="*/ 6 h 15"/>
                <a:gd name="T20" fmla="*/ 20 w 50"/>
                <a:gd name="T21" fmla="*/ 15 h 15"/>
                <a:gd name="T22" fmla="*/ 32 w 50"/>
                <a:gd name="T23" fmla="*/ 15 h 15"/>
                <a:gd name="T24" fmla="*/ 39 w 50"/>
                <a:gd name="T25" fmla="*/ 11 h 15"/>
                <a:gd name="T26" fmla="*/ 45 w 50"/>
                <a:gd name="T27" fmla="*/ 15 h 15"/>
                <a:gd name="T28" fmla="*/ 50 w 50"/>
                <a:gd name="T29" fmla="*/ 15 h 15"/>
                <a:gd name="T30" fmla="*/ 50 w 50"/>
                <a:gd name="T31" fmla="*/ 0 h 15"/>
                <a:gd name="T32" fmla="*/ 45 w 50"/>
                <a:gd name="T3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15">
                  <a:moveTo>
                    <a:pt x="45" y="0"/>
                  </a:moveTo>
                  <a:cubicBezTo>
                    <a:pt x="44" y="2"/>
                    <a:pt x="41" y="4"/>
                    <a:pt x="39" y="4"/>
                  </a:cubicBezTo>
                  <a:cubicBezTo>
                    <a:pt x="36" y="4"/>
                    <a:pt x="34" y="2"/>
                    <a:pt x="3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2"/>
                    <a:pt x="4" y="6"/>
                  </a:cubicBezTo>
                  <a:cubicBezTo>
                    <a:pt x="2" y="8"/>
                    <a:pt x="0" y="12"/>
                    <a:pt x="0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3"/>
                    <a:pt x="5" y="10"/>
                    <a:pt x="7" y="8"/>
                  </a:cubicBezTo>
                  <a:cubicBezTo>
                    <a:pt x="9" y="5"/>
                    <a:pt x="12" y="3"/>
                    <a:pt x="16" y="3"/>
                  </a:cubicBezTo>
                  <a:cubicBezTo>
                    <a:pt x="17" y="3"/>
                    <a:pt x="20" y="4"/>
                    <a:pt x="20" y="6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4" y="13"/>
                    <a:pt x="36" y="11"/>
                    <a:pt x="39" y="11"/>
                  </a:cubicBezTo>
                  <a:cubicBezTo>
                    <a:pt x="41" y="11"/>
                    <a:pt x="44" y="13"/>
                    <a:pt x="45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0"/>
                    <a:pt x="50" y="0"/>
                    <a:pt x="50" y="0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7" name="Freeform 188"/>
            <p:cNvSpPr/>
            <p:nvPr/>
          </p:nvSpPr>
          <p:spPr bwMode="auto">
            <a:xfrm>
              <a:off x="6088939" y="557928"/>
              <a:ext cx="246064" cy="1461311"/>
            </a:xfrm>
            <a:custGeom>
              <a:avLst/>
              <a:gdLst>
                <a:gd name="T0" fmla="*/ 8 w 16"/>
                <a:gd name="T1" fmla="*/ 0 h 95"/>
                <a:gd name="T2" fmla="*/ 1 w 16"/>
                <a:gd name="T3" fmla="*/ 0 h 95"/>
                <a:gd name="T4" fmla="*/ 0 w 16"/>
                <a:gd name="T5" fmla="*/ 75 h 95"/>
                <a:gd name="T6" fmla="*/ 0 w 16"/>
                <a:gd name="T7" fmla="*/ 95 h 95"/>
                <a:gd name="T8" fmla="*/ 8 w 16"/>
                <a:gd name="T9" fmla="*/ 95 h 95"/>
                <a:gd name="T10" fmla="*/ 16 w 16"/>
                <a:gd name="T11" fmla="*/ 95 h 95"/>
                <a:gd name="T12" fmla="*/ 16 w 16"/>
                <a:gd name="T13" fmla="*/ 75 h 95"/>
                <a:gd name="T14" fmla="*/ 13 w 16"/>
                <a:gd name="T15" fmla="*/ 0 h 95"/>
                <a:gd name="T16" fmla="*/ 8 w 16"/>
                <a:gd name="T1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95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2" y="45"/>
                    <a:pt x="0" y="62"/>
                    <a:pt x="0" y="7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62"/>
                    <a:pt x="14" y="45"/>
                    <a:pt x="13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8" name="Freeform 189"/>
            <p:cNvSpPr/>
            <p:nvPr/>
          </p:nvSpPr>
          <p:spPr bwMode="auto">
            <a:xfrm>
              <a:off x="5195080" y="879315"/>
              <a:ext cx="1245377" cy="1014380"/>
            </a:xfrm>
            <a:custGeom>
              <a:avLst/>
              <a:gdLst>
                <a:gd name="T0" fmla="*/ 75 w 81"/>
                <a:gd name="T1" fmla="*/ 43 h 66"/>
                <a:gd name="T2" fmla="*/ 76 w 81"/>
                <a:gd name="T3" fmla="*/ 43 h 66"/>
                <a:gd name="T4" fmla="*/ 79 w 81"/>
                <a:gd name="T5" fmla="*/ 41 h 66"/>
                <a:gd name="T6" fmla="*/ 81 w 81"/>
                <a:gd name="T7" fmla="*/ 37 h 66"/>
                <a:gd name="T8" fmla="*/ 79 w 81"/>
                <a:gd name="T9" fmla="*/ 34 h 66"/>
                <a:gd name="T10" fmla="*/ 76 w 81"/>
                <a:gd name="T11" fmla="*/ 32 h 66"/>
                <a:gd name="T12" fmla="*/ 75 w 81"/>
                <a:gd name="T13" fmla="*/ 32 h 66"/>
                <a:gd name="T14" fmla="*/ 74 w 81"/>
                <a:gd name="T15" fmla="*/ 32 h 66"/>
                <a:gd name="T16" fmla="*/ 74 w 81"/>
                <a:gd name="T17" fmla="*/ 31 h 66"/>
                <a:gd name="T18" fmla="*/ 75 w 81"/>
                <a:gd name="T19" fmla="*/ 31 h 66"/>
                <a:gd name="T20" fmla="*/ 76 w 81"/>
                <a:gd name="T21" fmla="*/ 31 h 66"/>
                <a:gd name="T22" fmla="*/ 79 w 81"/>
                <a:gd name="T23" fmla="*/ 29 h 66"/>
                <a:gd name="T24" fmla="*/ 81 w 81"/>
                <a:gd name="T25" fmla="*/ 26 h 66"/>
                <a:gd name="T26" fmla="*/ 79 w 81"/>
                <a:gd name="T27" fmla="*/ 22 h 66"/>
                <a:gd name="T28" fmla="*/ 76 w 81"/>
                <a:gd name="T29" fmla="*/ 21 h 66"/>
                <a:gd name="T30" fmla="*/ 75 w 81"/>
                <a:gd name="T31" fmla="*/ 21 h 66"/>
                <a:gd name="T32" fmla="*/ 74 w 81"/>
                <a:gd name="T33" fmla="*/ 21 h 66"/>
                <a:gd name="T34" fmla="*/ 54 w 81"/>
                <a:gd name="T35" fmla="*/ 21 h 66"/>
                <a:gd name="T36" fmla="*/ 53 w 81"/>
                <a:gd name="T37" fmla="*/ 21 h 66"/>
                <a:gd name="T38" fmla="*/ 51 w 81"/>
                <a:gd name="T39" fmla="*/ 21 h 66"/>
                <a:gd name="T40" fmla="*/ 62 w 81"/>
                <a:gd name="T41" fmla="*/ 10 h 66"/>
                <a:gd name="T42" fmla="*/ 64 w 81"/>
                <a:gd name="T43" fmla="*/ 6 h 66"/>
                <a:gd name="T44" fmla="*/ 62 w 81"/>
                <a:gd name="T45" fmla="*/ 2 h 66"/>
                <a:gd name="T46" fmla="*/ 58 w 81"/>
                <a:gd name="T47" fmla="*/ 0 h 66"/>
                <a:gd name="T48" fmla="*/ 54 w 81"/>
                <a:gd name="T49" fmla="*/ 2 h 66"/>
                <a:gd name="T50" fmla="*/ 34 w 81"/>
                <a:gd name="T51" fmla="*/ 21 h 66"/>
                <a:gd name="T52" fmla="*/ 0 w 81"/>
                <a:gd name="T53" fmla="*/ 21 h 66"/>
                <a:gd name="T54" fmla="*/ 0 w 81"/>
                <a:gd name="T55" fmla="*/ 61 h 66"/>
                <a:gd name="T56" fmla="*/ 1 w 81"/>
                <a:gd name="T57" fmla="*/ 64 h 66"/>
                <a:gd name="T58" fmla="*/ 5 w 81"/>
                <a:gd name="T59" fmla="*/ 66 h 66"/>
                <a:gd name="T60" fmla="*/ 55 w 81"/>
                <a:gd name="T61" fmla="*/ 66 h 66"/>
                <a:gd name="T62" fmla="*/ 56 w 81"/>
                <a:gd name="T63" fmla="*/ 66 h 66"/>
                <a:gd name="T64" fmla="*/ 74 w 81"/>
                <a:gd name="T65" fmla="*/ 66 h 66"/>
                <a:gd name="T66" fmla="*/ 75 w 81"/>
                <a:gd name="T67" fmla="*/ 66 h 66"/>
                <a:gd name="T68" fmla="*/ 76 w 81"/>
                <a:gd name="T69" fmla="*/ 66 h 66"/>
                <a:gd name="T70" fmla="*/ 79 w 81"/>
                <a:gd name="T71" fmla="*/ 64 h 66"/>
                <a:gd name="T72" fmla="*/ 81 w 81"/>
                <a:gd name="T73" fmla="*/ 61 h 66"/>
                <a:gd name="T74" fmla="*/ 79 w 81"/>
                <a:gd name="T75" fmla="*/ 57 h 66"/>
                <a:gd name="T76" fmla="*/ 76 w 81"/>
                <a:gd name="T77" fmla="*/ 56 h 66"/>
                <a:gd name="T78" fmla="*/ 75 w 81"/>
                <a:gd name="T79" fmla="*/ 56 h 66"/>
                <a:gd name="T80" fmla="*/ 74 w 81"/>
                <a:gd name="T81" fmla="*/ 56 h 66"/>
                <a:gd name="T82" fmla="*/ 74 w 81"/>
                <a:gd name="T83" fmla="*/ 54 h 66"/>
                <a:gd name="T84" fmla="*/ 75 w 81"/>
                <a:gd name="T85" fmla="*/ 54 h 66"/>
                <a:gd name="T86" fmla="*/ 76 w 81"/>
                <a:gd name="T87" fmla="*/ 54 h 66"/>
                <a:gd name="T88" fmla="*/ 79 w 81"/>
                <a:gd name="T89" fmla="*/ 53 h 66"/>
                <a:gd name="T90" fmla="*/ 81 w 81"/>
                <a:gd name="T91" fmla="*/ 49 h 66"/>
                <a:gd name="T92" fmla="*/ 79 w 81"/>
                <a:gd name="T93" fmla="*/ 46 h 66"/>
                <a:gd name="T94" fmla="*/ 76 w 81"/>
                <a:gd name="T95" fmla="*/ 44 h 66"/>
                <a:gd name="T96" fmla="*/ 75 w 81"/>
                <a:gd name="T97" fmla="*/ 44 h 66"/>
                <a:gd name="T98" fmla="*/ 74 w 81"/>
                <a:gd name="T99" fmla="*/ 44 h 66"/>
                <a:gd name="T100" fmla="*/ 74 w 81"/>
                <a:gd name="T101" fmla="*/ 43 h 66"/>
                <a:gd name="T102" fmla="*/ 75 w 81"/>
                <a:gd name="T103" fmla="*/ 4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" h="66">
                  <a:moveTo>
                    <a:pt x="75" y="43"/>
                  </a:moveTo>
                  <a:cubicBezTo>
                    <a:pt x="76" y="43"/>
                    <a:pt x="76" y="43"/>
                    <a:pt x="76" y="43"/>
                  </a:cubicBezTo>
                  <a:cubicBezTo>
                    <a:pt x="77" y="43"/>
                    <a:pt x="78" y="42"/>
                    <a:pt x="79" y="41"/>
                  </a:cubicBezTo>
                  <a:cubicBezTo>
                    <a:pt x="80" y="40"/>
                    <a:pt x="81" y="39"/>
                    <a:pt x="81" y="37"/>
                  </a:cubicBezTo>
                  <a:cubicBezTo>
                    <a:pt x="81" y="36"/>
                    <a:pt x="80" y="35"/>
                    <a:pt x="79" y="34"/>
                  </a:cubicBezTo>
                  <a:cubicBezTo>
                    <a:pt x="79" y="33"/>
                    <a:pt x="77" y="32"/>
                    <a:pt x="76" y="32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4" y="32"/>
                    <a:pt x="74" y="32"/>
                    <a:pt x="74" y="32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7" y="31"/>
                    <a:pt x="78" y="30"/>
                    <a:pt x="79" y="29"/>
                  </a:cubicBezTo>
                  <a:cubicBezTo>
                    <a:pt x="80" y="28"/>
                    <a:pt x="81" y="27"/>
                    <a:pt x="81" y="26"/>
                  </a:cubicBezTo>
                  <a:cubicBezTo>
                    <a:pt x="81" y="24"/>
                    <a:pt x="80" y="23"/>
                    <a:pt x="79" y="22"/>
                  </a:cubicBezTo>
                  <a:cubicBezTo>
                    <a:pt x="78" y="21"/>
                    <a:pt x="77" y="21"/>
                    <a:pt x="76" y="21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4" y="9"/>
                    <a:pt x="64" y="7"/>
                    <a:pt x="64" y="6"/>
                  </a:cubicBezTo>
                  <a:cubicBezTo>
                    <a:pt x="64" y="5"/>
                    <a:pt x="64" y="3"/>
                    <a:pt x="62" y="2"/>
                  </a:cubicBezTo>
                  <a:cubicBezTo>
                    <a:pt x="61" y="1"/>
                    <a:pt x="60" y="0"/>
                    <a:pt x="58" y="0"/>
                  </a:cubicBezTo>
                  <a:cubicBezTo>
                    <a:pt x="56" y="0"/>
                    <a:pt x="55" y="1"/>
                    <a:pt x="54" y="2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4"/>
                    <a:pt x="1" y="64"/>
                  </a:cubicBezTo>
                  <a:cubicBezTo>
                    <a:pt x="2" y="65"/>
                    <a:pt x="4" y="66"/>
                    <a:pt x="5" y="66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6" y="66"/>
                    <a:pt x="76" y="66"/>
                    <a:pt x="76" y="66"/>
                  </a:cubicBezTo>
                  <a:cubicBezTo>
                    <a:pt x="77" y="66"/>
                    <a:pt x="78" y="65"/>
                    <a:pt x="79" y="64"/>
                  </a:cubicBezTo>
                  <a:cubicBezTo>
                    <a:pt x="80" y="63"/>
                    <a:pt x="81" y="62"/>
                    <a:pt x="81" y="61"/>
                  </a:cubicBezTo>
                  <a:cubicBezTo>
                    <a:pt x="81" y="59"/>
                    <a:pt x="80" y="58"/>
                    <a:pt x="79" y="57"/>
                  </a:cubicBezTo>
                  <a:cubicBezTo>
                    <a:pt x="78" y="56"/>
                    <a:pt x="77" y="56"/>
                    <a:pt x="76" y="56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8" y="54"/>
                    <a:pt x="79" y="53"/>
                  </a:cubicBezTo>
                  <a:cubicBezTo>
                    <a:pt x="80" y="52"/>
                    <a:pt x="81" y="50"/>
                    <a:pt x="81" y="49"/>
                  </a:cubicBezTo>
                  <a:cubicBezTo>
                    <a:pt x="81" y="48"/>
                    <a:pt x="80" y="46"/>
                    <a:pt x="79" y="46"/>
                  </a:cubicBezTo>
                  <a:cubicBezTo>
                    <a:pt x="79" y="45"/>
                    <a:pt x="77" y="44"/>
                    <a:pt x="76" y="44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43"/>
                    <a:pt x="74" y="43"/>
                    <a:pt x="74" y="43"/>
                  </a:cubicBezTo>
                  <a:lnTo>
                    <a:pt x="75" y="43"/>
                  </a:lnTo>
                  <a:close/>
                </a:path>
              </a:pathLst>
            </a:custGeom>
            <a:solidFill>
              <a:srgbClr val="E6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9" name="Freeform 190"/>
            <p:cNvSpPr/>
            <p:nvPr/>
          </p:nvSpPr>
          <p:spPr bwMode="auto">
            <a:xfrm>
              <a:off x="7640637" y="1743045"/>
              <a:ext cx="567452" cy="230997"/>
            </a:xfrm>
            <a:custGeom>
              <a:avLst/>
              <a:gdLst>
                <a:gd name="T0" fmla="*/ 113 w 113"/>
                <a:gd name="T1" fmla="*/ 24 h 46"/>
                <a:gd name="T2" fmla="*/ 113 w 113"/>
                <a:gd name="T3" fmla="*/ 0 h 46"/>
                <a:gd name="T4" fmla="*/ 101 w 113"/>
                <a:gd name="T5" fmla="*/ 18 h 46"/>
                <a:gd name="T6" fmla="*/ 22 w 113"/>
                <a:gd name="T7" fmla="*/ 18 h 46"/>
                <a:gd name="T8" fmla="*/ 0 w 113"/>
                <a:gd name="T9" fmla="*/ 24 h 46"/>
                <a:gd name="T10" fmla="*/ 22 w 113"/>
                <a:gd name="T11" fmla="*/ 30 h 46"/>
                <a:gd name="T12" fmla="*/ 101 w 113"/>
                <a:gd name="T13" fmla="*/ 30 h 46"/>
                <a:gd name="T14" fmla="*/ 113 w 113"/>
                <a:gd name="T15" fmla="*/ 46 h 46"/>
                <a:gd name="T16" fmla="*/ 113 w 113"/>
                <a:gd name="T17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46">
                  <a:moveTo>
                    <a:pt x="113" y="24"/>
                  </a:moveTo>
                  <a:lnTo>
                    <a:pt x="113" y="0"/>
                  </a:lnTo>
                  <a:lnTo>
                    <a:pt x="101" y="18"/>
                  </a:lnTo>
                  <a:lnTo>
                    <a:pt x="22" y="18"/>
                  </a:lnTo>
                  <a:lnTo>
                    <a:pt x="0" y="24"/>
                  </a:lnTo>
                  <a:lnTo>
                    <a:pt x="22" y="30"/>
                  </a:lnTo>
                  <a:lnTo>
                    <a:pt x="101" y="30"/>
                  </a:lnTo>
                  <a:lnTo>
                    <a:pt x="113" y="46"/>
                  </a:lnTo>
                  <a:lnTo>
                    <a:pt x="113" y="24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0" name="Freeform 191"/>
            <p:cNvSpPr/>
            <p:nvPr/>
          </p:nvSpPr>
          <p:spPr bwMode="auto">
            <a:xfrm>
              <a:off x="8700214" y="1743045"/>
              <a:ext cx="110477" cy="230997"/>
            </a:xfrm>
            <a:custGeom>
              <a:avLst/>
              <a:gdLst>
                <a:gd name="T0" fmla="*/ 7 w 7"/>
                <a:gd name="T1" fmla="*/ 8 h 15"/>
                <a:gd name="T2" fmla="*/ 0 w 7"/>
                <a:gd name="T3" fmla="*/ 15 h 15"/>
                <a:gd name="T4" fmla="*/ 0 w 7"/>
                <a:gd name="T5" fmla="*/ 0 h 15"/>
                <a:gd name="T6" fmla="*/ 7 w 7"/>
                <a:gd name="T7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5">
                  <a:moveTo>
                    <a:pt x="7" y="8"/>
                  </a:moveTo>
                  <a:cubicBezTo>
                    <a:pt x="7" y="12"/>
                    <a:pt x="4" y="15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7" y="3"/>
                    <a:pt x="7" y="8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1" name="Freeform 192"/>
            <p:cNvSpPr/>
            <p:nvPr/>
          </p:nvSpPr>
          <p:spPr bwMode="auto">
            <a:xfrm>
              <a:off x="8549563" y="1803305"/>
              <a:ext cx="75327" cy="105457"/>
            </a:xfrm>
            <a:custGeom>
              <a:avLst/>
              <a:gdLst>
                <a:gd name="T0" fmla="*/ 9 w 15"/>
                <a:gd name="T1" fmla="*/ 21 h 21"/>
                <a:gd name="T2" fmla="*/ 0 w 15"/>
                <a:gd name="T3" fmla="*/ 0 h 21"/>
                <a:gd name="T4" fmla="*/ 6 w 15"/>
                <a:gd name="T5" fmla="*/ 0 h 21"/>
                <a:gd name="T6" fmla="*/ 15 w 15"/>
                <a:gd name="T7" fmla="*/ 21 h 21"/>
                <a:gd name="T8" fmla="*/ 9 w 15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5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2" name="Freeform 193"/>
            <p:cNvSpPr/>
            <p:nvPr/>
          </p:nvSpPr>
          <p:spPr bwMode="auto">
            <a:xfrm>
              <a:off x="8424019" y="1803305"/>
              <a:ext cx="80347" cy="105457"/>
            </a:xfrm>
            <a:custGeom>
              <a:avLst/>
              <a:gdLst>
                <a:gd name="T0" fmla="*/ 9 w 16"/>
                <a:gd name="T1" fmla="*/ 21 h 21"/>
                <a:gd name="T2" fmla="*/ 0 w 16"/>
                <a:gd name="T3" fmla="*/ 0 h 21"/>
                <a:gd name="T4" fmla="*/ 6 w 16"/>
                <a:gd name="T5" fmla="*/ 0 h 21"/>
                <a:gd name="T6" fmla="*/ 16 w 16"/>
                <a:gd name="T7" fmla="*/ 21 h 21"/>
                <a:gd name="T8" fmla="*/ 9 w 16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6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3" name="Freeform 194"/>
            <p:cNvSpPr/>
            <p:nvPr/>
          </p:nvSpPr>
          <p:spPr bwMode="auto">
            <a:xfrm>
              <a:off x="8609823" y="1803305"/>
              <a:ext cx="60260" cy="105457"/>
            </a:xfrm>
            <a:custGeom>
              <a:avLst/>
              <a:gdLst>
                <a:gd name="T0" fmla="*/ 12 w 12"/>
                <a:gd name="T1" fmla="*/ 21 h 21"/>
                <a:gd name="T2" fmla="*/ 0 w 12"/>
                <a:gd name="T3" fmla="*/ 0 h 21"/>
                <a:gd name="T4" fmla="*/ 12 w 12"/>
                <a:gd name="T5" fmla="*/ 0 h 21"/>
                <a:gd name="T6" fmla="*/ 12 w 12"/>
                <a:gd name="T7" fmla="*/ 21 h 21"/>
                <a:gd name="T8" fmla="*/ 12 w 12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1">
                  <a:moveTo>
                    <a:pt x="12" y="21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21"/>
                  </a:lnTo>
                  <a:lnTo>
                    <a:pt x="12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4" name="Freeform 195"/>
            <p:cNvSpPr/>
            <p:nvPr/>
          </p:nvSpPr>
          <p:spPr bwMode="auto">
            <a:xfrm>
              <a:off x="8489303" y="1803305"/>
              <a:ext cx="75327" cy="105457"/>
            </a:xfrm>
            <a:custGeom>
              <a:avLst/>
              <a:gdLst>
                <a:gd name="T0" fmla="*/ 9 w 15"/>
                <a:gd name="T1" fmla="*/ 21 h 21"/>
                <a:gd name="T2" fmla="*/ 0 w 15"/>
                <a:gd name="T3" fmla="*/ 0 h 21"/>
                <a:gd name="T4" fmla="*/ 6 w 15"/>
                <a:gd name="T5" fmla="*/ 0 h 21"/>
                <a:gd name="T6" fmla="*/ 15 w 15"/>
                <a:gd name="T7" fmla="*/ 21 h 21"/>
                <a:gd name="T8" fmla="*/ 9 w 15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1">
                  <a:moveTo>
                    <a:pt x="9" y="21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5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5" name="Freeform 196"/>
            <p:cNvSpPr/>
            <p:nvPr/>
          </p:nvSpPr>
          <p:spPr bwMode="auto">
            <a:xfrm>
              <a:off x="8333629" y="1803305"/>
              <a:ext cx="105457" cy="105457"/>
            </a:xfrm>
            <a:custGeom>
              <a:avLst/>
              <a:gdLst>
                <a:gd name="T0" fmla="*/ 3 w 7"/>
                <a:gd name="T1" fmla="*/ 7 h 7"/>
                <a:gd name="T2" fmla="*/ 0 w 7"/>
                <a:gd name="T3" fmla="*/ 4 h 7"/>
                <a:gd name="T4" fmla="*/ 3 w 7"/>
                <a:gd name="T5" fmla="*/ 0 h 7"/>
                <a:gd name="T6" fmla="*/ 4 w 7"/>
                <a:gd name="T7" fmla="*/ 0 h 7"/>
                <a:gd name="T8" fmla="*/ 7 w 7"/>
                <a:gd name="T9" fmla="*/ 7 h 7"/>
                <a:gd name="T10" fmla="*/ 3 w 7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3" y="7"/>
                  </a:moveTo>
                  <a:cubicBezTo>
                    <a:pt x="1" y="7"/>
                    <a:pt x="0" y="5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7"/>
                    <a:pt x="7" y="7"/>
                    <a:pt x="7" y="7"/>
                  </a:cubicBezTo>
                  <a:lnTo>
                    <a:pt x="3" y="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6" name="Freeform 197"/>
            <p:cNvSpPr>
              <a:spLocks noEditPoints="1"/>
            </p:cNvSpPr>
            <p:nvPr/>
          </p:nvSpPr>
          <p:spPr bwMode="auto">
            <a:xfrm>
              <a:off x="8946274" y="1727978"/>
              <a:ext cx="230997" cy="261127"/>
            </a:xfrm>
            <a:custGeom>
              <a:avLst/>
              <a:gdLst>
                <a:gd name="T0" fmla="*/ 46 w 46"/>
                <a:gd name="T1" fmla="*/ 40 h 52"/>
                <a:gd name="T2" fmla="*/ 46 w 46"/>
                <a:gd name="T3" fmla="*/ 12 h 52"/>
                <a:gd name="T4" fmla="*/ 25 w 46"/>
                <a:gd name="T5" fmla="*/ 0 h 52"/>
                <a:gd name="T6" fmla="*/ 0 w 46"/>
                <a:gd name="T7" fmla="*/ 12 h 52"/>
                <a:gd name="T8" fmla="*/ 0 w 46"/>
                <a:gd name="T9" fmla="*/ 40 h 52"/>
                <a:gd name="T10" fmla="*/ 25 w 46"/>
                <a:gd name="T11" fmla="*/ 52 h 52"/>
                <a:gd name="T12" fmla="*/ 46 w 46"/>
                <a:gd name="T13" fmla="*/ 40 h 52"/>
                <a:gd name="T14" fmla="*/ 10 w 46"/>
                <a:gd name="T15" fmla="*/ 33 h 52"/>
                <a:gd name="T16" fmla="*/ 10 w 46"/>
                <a:gd name="T17" fmla="*/ 18 h 52"/>
                <a:gd name="T18" fmla="*/ 25 w 46"/>
                <a:gd name="T19" fmla="*/ 9 h 52"/>
                <a:gd name="T20" fmla="*/ 37 w 46"/>
                <a:gd name="T21" fmla="*/ 18 h 52"/>
                <a:gd name="T22" fmla="*/ 37 w 46"/>
                <a:gd name="T23" fmla="*/ 33 h 52"/>
                <a:gd name="T24" fmla="*/ 25 w 46"/>
                <a:gd name="T25" fmla="*/ 43 h 52"/>
                <a:gd name="T26" fmla="*/ 10 w 46"/>
                <a:gd name="T27" fmla="*/ 3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52">
                  <a:moveTo>
                    <a:pt x="46" y="40"/>
                  </a:moveTo>
                  <a:lnTo>
                    <a:pt x="46" y="12"/>
                  </a:lnTo>
                  <a:lnTo>
                    <a:pt x="25" y="0"/>
                  </a:lnTo>
                  <a:lnTo>
                    <a:pt x="0" y="12"/>
                  </a:lnTo>
                  <a:lnTo>
                    <a:pt x="0" y="40"/>
                  </a:lnTo>
                  <a:lnTo>
                    <a:pt x="25" y="52"/>
                  </a:lnTo>
                  <a:lnTo>
                    <a:pt x="46" y="40"/>
                  </a:lnTo>
                  <a:close/>
                  <a:moveTo>
                    <a:pt x="10" y="33"/>
                  </a:moveTo>
                  <a:lnTo>
                    <a:pt x="10" y="18"/>
                  </a:lnTo>
                  <a:lnTo>
                    <a:pt x="25" y="9"/>
                  </a:lnTo>
                  <a:lnTo>
                    <a:pt x="37" y="18"/>
                  </a:lnTo>
                  <a:lnTo>
                    <a:pt x="37" y="33"/>
                  </a:lnTo>
                  <a:lnTo>
                    <a:pt x="25" y="4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7" name="Freeform 198"/>
            <p:cNvSpPr>
              <a:spLocks noEditPoints="1"/>
            </p:cNvSpPr>
            <p:nvPr/>
          </p:nvSpPr>
          <p:spPr bwMode="auto">
            <a:xfrm>
              <a:off x="10041001" y="1727978"/>
              <a:ext cx="261127" cy="261127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9 h 17"/>
                <a:gd name="T4" fmla="*/ 9 w 17"/>
                <a:gd name="T5" fmla="*/ 17 h 17"/>
                <a:gd name="T6" fmla="*/ 17 w 17"/>
                <a:gd name="T7" fmla="*/ 9 h 17"/>
                <a:gd name="T8" fmla="*/ 9 w 17"/>
                <a:gd name="T9" fmla="*/ 0 h 17"/>
                <a:gd name="T10" fmla="*/ 9 w 17"/>
                <a:gd name="T11" fmla="*/ 14 h 17"/>
                <a:gd name="T12" fmla="*/ 3 w 17"/>
                <a:gd name="T13" fmla="*/ 9 h 17"/>
                <a:gd name="T14" fmla="*/ 9 w 17"/>
                <a:gd name="T15" fmla="*/ 4 h 17"/>
                <a:gd name="T16" fmla="*/ 14 w 17"/>
                <a:gd name="T17" fmla="*/ 9 h 17"/>
                <a:gd name="T18" fmla="*/ 9 w 17"/>
                <a:gd name="T19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lose/>
                  <a:moveTo>
                    <a:pt x="9" y="14"/>
                  </a:moveTo>
                  <a:cubicBezTo>
                    <a:pt x="6" y="14"/>
                    <a:pt x="3" y="11"/>
                    <a:pt x="3" y="9"/>
                  </a:cubicBezTo>
                  <a:cubicBezTo>
                    <a:pt x="3" y="6"/>
                    <a:pt x="6" y="4"/>
                    <a:pt x="9" y="4"/>
                  </a:cubicBezTo>
                  <a:cubicBezTo>
                    <a:pt x="11" y="4"/>
                    <a:pt x="14" y="6"/>
                    <a:pt x="14" y="9"/>
                  </a:cubicBezTo>
                  <a:cubicBezTo>
                    <a:pt x="14" y="11"/>
                    <a:pt x="11" y="14"/>
                    <a:pt x="9" y="14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8" name="Freeform 199"/>
            <p:cNvSpPr>
              <a:spLocks noEditPoints="1"/>
            </p:cNvSpPr>
            <p:nvPr/>
          </p:nvSpPr>
          <p:spPr bwMode="auto">
            <a:xfrm>
              <a:off x="10422649" y="1727978"/>
              <a:ext cx="261127" cy="261127"/>
            </a:xfrm>
            <a:custGeom>
              <a:avLst/>
              <a:gdLst>
                <a:gd name="T0" fmla="*/ 0 w 17"/>
                <a:gd name="T1" fmla="*/ 10 h 17"/>
                <a:gd name="T2" fmla="*/ 1 w 17"/>
                <a:gd name="T3" fmla="*/ 11 h 17"/>
                <a:gd name="T4" fmla="*/ 1 w 17"/>
                <a:gd name="T5" fmla="*/ 13 h 17"/>
                <a:gd name="T6" fmla="*/ 2 w 17"/>
                <a:gd name="T7" fmla="*/ 13 h 17"/>
                <a:gd name="T8" fmla="*/ 2 w 17"/>
                <a:gd name="T9" fmla="*/ 15 h 17"/>
                <a:gd name="T10" fmla="*/ 4 w 17"/>
                <a:gd name="T11" fmla="*/ 15 h 17"/>
                <a:gd name="T12" fmla="*/ 4 w 17"/>
                <a:gd name="T13" fmla="*/ 17 h 17"/>
                <a:gd name="T14" fmla="*/ 6 w 17"/>
                <a:gd name="T15" fmla="*/ 16 h 17"/>
                <a:gd name="T16" fmla="*/ 7 w 17"/>
                <a:gd name="T17" fmla="*/ 17 h 17"/>
                <a:gd name="T18" fmla="*/ 8 w 17"/>
                <a:gd name="T19" fmla="*/ 17 h 17"/>
                <a:gd name="T20" fmla="*/ 9 w 17"/>
                <a:gd name="T21" fmla="*/ 17 h 17"/>
                <a:gd name="T22" fmla="*/ 11 w 17"/>
                <a:gd name="T23" fmla="*/ 17 h 17"/>
                <a:gd name="T24" fmla="*/ 12 w 17"/>
                <a:gd name="T25" fmla="*/ 17 h 17"/>
                <a:gd name="T26" fmla="*/ 13 w 17"/>
                <a:gd name="T27" fmla="*/ 16 h 17"/>
                <a:gd name="T28" fmla="*/ 14 w 17"/>
                <a:gd name="T29" fmla="*/ 15 h 17"/>
                <a:gd name="T30" fmla="*/ 15 w 17"/>
                <a:gd name="T31" fmla="*/ 14 h 17"/>
                <a:gd name="T32" fmla="*/ 16 w 17"/>
                <a:gd name="T33" fmla="*/ 13 h 17"/>
                <a:gd name="T34" fmla="*/ 16 w 17"/>
                <a:gd name="T35" fmla="*/ 12 h 17"/>
                <a:gd name="T36" fmla="*/ 17 w 17"/>
                <a:gd name="T37" fmla="*/ 11 h 17"/>
                <a:gd name="T38" fmla="*/ 17 w 17"/>
                <a:gd name="T39" fmla="*/ 9 h 17"/>
                <a:gd name="T40" fmla="*/ 17 w 17"/>
                <a:gd name="T41" fmla="*/ 8 h 17"/>
                <a:gd name="T42" fmla="*/ 17 w 17"/>
                <a:gd name="T43" fmla="*/ 6 h 17"/>
                <a:gd name="T44" fmla="*/ 16 w 17"/>
                <a:gd name="T45" fmla="*/ 6 h 17"/>
                <a:gd name="T46" fmla="*/ 16 w 17"/>
                <a:gd name="T47" fmla="*/ 4 h 17"/>
                <a:gd name="T48" fmla="*/ 15 w 17"/>
                <a:gd name="T49" fmla="*/ 3 h 17"/>
                <a:gd name="T50" fmla="*/ 14 w 17"/>
                <a:gd name="T51" fmla="*/ 2 h 17"/>
                <a:gd name="T52" fmla="*/ 13 w 17"/>
                <a:gd name="T53" fmla="*/ 1 h 17"/>
                <a:gd name="T54" fmla="*/ 12 w 17"/>
                <a:gd name="T55" fmla="*/ 1 h 17"/>
                <a:gd name="T56" fmla="*/ 11 w 17"/>
                <a:gd name="T57" fmla="*/ 0 h 17"/>
                <a:gd name="T58" fmla="*/ 9 w 17"/>
                <a:gd name="T59" fmla="*/ 0 h 17"/>
                <a:gd name="T60" fmla="*/ 8 w 17"/>
                <a:gd name="T61" fmla="*/ 0 h 17"/>
                <a:gd name="T62" fmla="*/ 6 w 17"/>
                <a:gd name="T63" fmla="*/ 0 h 17"/>
                <a:gd name="T64" fmla="*/ 5 w 17"/>
                <a:gd name="T65" fmla="*/ 1 h 17"/>
                <a:gd name="T66" fmla="*/ 4 w 17"/>
                <a:gd name="T67" fmla="*/ 1 h 17"/>
                <a:gd name="T68" fmla="*/ 3 w 17"/>
                <a:gd name="T69" fmla="*/ 2 h 17"/>
                <a:gd name="T70" fmla="*/ 2 w 17"/>
                <a:gd name="T71" fmla="*/ 3 h 17"/>
                <a:gd name="T72" fmla="*/ 1 w 17"/>
                <a:gd name="T73" fmla="*/ 4 h 17"/>
                <a:gd name="T74" fmla="*/ 1 w 17"/>
                <a:gd name="T75" fmla="*/ 6 h 17"/>
                <a:gd name="T76" fmla="*/ 0 w 17"/>
                <a:gd name="T77" fmla="*/ 6 h 17"/>
                <a:gd name="T78" fmla="*/ 0 w 17"/>
                <a:gd name="T79" fmla="*/ 8 h 17"/>
                <a:gd name="T80" fmla="*/ 0 w 17"/>
                <a:gd name="T81" fmla="*/ 9 h 17"/>
                <a:gd name="T82" fmla="*/ 4 w 17"/>
                <a:gd name="T83" fmla="*/ 9 h 17"/>
                <a:gd name="T84" fmla="*/ 13 w 17"/>
                <a:gd name="T8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lnTo>
                    <a:pt x="0" y="9"/>
                  </a:lnTo>
                  <a:close/>
                  <a:moveTo>
                    <a:pt x="8" y="13"/>
                  </a:moveTo>
                  <a:cubicBezTo>
                    <a:pt x="6" y="13"/>
                    <a:pt x="4" y="11"/>
                    <a:pt x="4" y="9"/>
                  </a:cubicBezTo>
                  <a:cubicBezTo>
                    <a:pt x="4" y="6"/>
                    <a:pt x="6" y="4"/>
                    <a:pt x="8" y="4"/>
                  </a:cubicBezTo>
                  <a:cubicBezTo>
                    <a:pt x="11" y="4"/>
                    <a:pt x="13" y="6"/>
                    <a:pt x="13" y="9"/>
                  </a:cubicBezTo>
                  <a:cubicBezTo>
                    <a:pt x="13" y="11"/>
                    <a:pt x="11" y="13"/>
                    <a:pt x="8" y="13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9" name="Oval 200"/>
            <p:cNvSpPr>
              <a:spLocks noChangeArrowheads="1"/>
            </p:cNvSpPr>
            <p:nvPr/>
          </p:nvSpPr>
          <p:spPr bwMode="auto">
            <a:xfrm>
              <a:off x="10452779" y="1758108"/>
              <a:ext cx="200867" cy="200867"/>
            </a:xfrm>
            <a:prstGeom prst="ellipse">
              <a:avLst/>
            </a:pr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0" name="Freeform 201"/>
            <p:cNvSpPr>
              <a:spLocks noEditPoints="1"/>
            </p:cNvSpPr>
            <p:nvPr/>
          </p:nvSpPr>
          <p:spPr bwMode="auto">
            <a:xfrm>
              <a:off x="9287749" y="1727978"/>
              <a:ext cx="261127" cy="261127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3 w 17"/>
                <a:gd name="T11" fmla="*/ 7 h 17"/>
                <a:gd name="T12" fmla="*/ 6 w 17"/>
                <a:gd name="T13" fmla="*/ 7 h 17"/>
                <a:gd name="T14" fmla="*/ 7 w 17"/>
                <a:gd name="T15" fmla="*/ 6 h 17"/>
                <a:gd name="T16" fmla="*/ 7 w 17"/>
                <a:gd name="T17" fmla="*/ 3 h 17"/>
                <a:gd name="T18" fmla="*/ 10 w 17"/>
                <a:gd name="T19" fmla="*/ 3 h 17"/>
                <a:gd name="T20" fmla="*/ 10 w 17"/>
                <a:gd name="T21" fmla="*/ 6 h 17"/>
                <a:gd name="T22" fmla="*/ 11 w 17"/>
                <a:gd name="T23" fmla="*/ 7 h 17"/>
                <a:gd name="T24" fmla="*/ 14 w 17"/>
                <a:gd name="T25" fmla="*/ 7 h 17"/>
                <a:gd name="T26" fmla="*/ 14 w 17"/>
                <a:gd name="T27" fmla="*/ 10 h 17"/>
                <a:gd name="T28" fmla="*/ 11 w 17"/>
                <a:gd name="T29" fmla="*/ 10 h 17"/>
                <a:gd name="T30" fmla="*/ 10 w 17"/>
                <a:gd name="T31" fmla="*/ 11 h 17"/>
                <a:gd name="T32" fmla="*/ 10 w 17"/>
                <a:gd name="T33" fmla="*/ 14 h 17"/>
                <a:gd name="T34" fmla="*/ 7 w 17"/>
                <a:gd name="T35" fmla="*/ 14 h 17"/>
                <a:gd name="T36" fmla="*/ 7 w 17"/>
                <a:gd name="T37" fmla="*/ 11 h 17"/>
                <a:gd name="T38" fmla="*/ 6 w 17"/>
                <a:gd name="T39" fmla="*/ 10 h 17"/>
                <a:gd name="T40" fmla="*/ 3 w 17"/>
                <a:gd name="T41" fmla="*/ 10 h 17"/>
                <a:gd name="T42" fmla="*/ 3 w 17"/>
                <a:gd name="T43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3" y="7"/>
                  </a:moveTo>
                  <a:cubicBezTo>
                    <a:pt x="6" y="7"/>
                    <a:pt x="6" y="7"/>
                    <a:pt x="6" y="7"/>
                  </a:cubicBezTo>
                  <a:cubicBezTo>
                    <a:pt x="7" y="7"/>
                    <a:pt x="7" y="7"/>
                    <a:pt x="7" y="6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7"/>
                    <a:pt x="11" y="7"/>
                    <a:pt x="11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0" y="11"/>
                    <a:pt x="10" y="11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0"/>
                    <a:pt x="6" y="10"/>
                  </a:cubicBezTo>
                  <a:cubicBezTo>
                    <a:pt x="3" y="10"/>
                    <a:pt x="3" y="10"/>
                    <a:pt x="3" y="10"/>
                  </a:cubicBezTo>
                  <a:lnTo>
                    <a:pt x="3" y="7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1" name="Freeform 202"/>
            <p:cNvSpPr/>
            <p:nvPr/>
          </p:nvSpPr>
          <p:spPr bwMode="auto">
            <a:xfrm>
              <a:off x="9639266" y="1727978"/>
              <a:ext cx="246064" cy="180781"/>
            </a:xfrm>
            <a:custGeom>
              <a:avLst/>
              <a:gdLst>
                <a:gd name="T0" fmla="*/ 7 w 16"/>
                <a:gd name="T1" fmla="*/ 1 h 12"/>
                <a:gd name="T2" fmla="*/ 1 w 16"/>
                <a:gd name="T3" fmla="*/ 11 h 12"/>
                <a:gd name="T4" fmla="*/ 2 w 16"/>
                <a:gd name="T5" fmla="*/ 12 h 12"/>
                <a:gd name="T6" fmla="*/ 16 w 16"/>
                <a:gd name="T7" fmla="*/ 3 h 12"/>
                <a:gd name="T8" fmla="*/ 7 w 16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2">
                  <a:moveTo>
                    <a:pt x="7" y="1"/>
                  </a:moveTo>
                  <a:cubicBezTo>
                    <a:pt x="3" y="2"/>
                    <a:pt x="0" y="6"/>
                    <a:pt x="1" y="1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4" y="1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2" name="Freeform 203"/>
            <p:cNvSpPr/>
            <p:nvPr/>
          </p:nvSpPr>
          <p:spPr bwMode="auto">
            <a:xfrm>
              <a:off x="9684463" y="1803305"/>
              <a:ext cx="246064" cy="200867"/>
            </a:xfrm>
            <a:custGeom>
              <a:avLst/>
              <a:gdLst>
                <a:gd name="T0" fmla="*/ 14 w 16"/>
                <a:gd name="T1" fmla="*/ 0 h 13"/>
                <a:gd name="T2" fmla="*/ 0 w 16"/>
                <a:gd name="T3" fmla="*/ 9 h 13"/>
                <a:gd name="T4" fmla="*/ 9 w 16"/>
                <a:gd name="T5" fmla="*/ 12 h 13"/>
                <a:gd name="T6" fmla="*/ 15 w 16"/>
                <a:gd name="T7" fmla="*/ 1 h 13"/>
                <a:gd name="T8" fmla="*/ 14 w 1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3">
                  <a:moveTo>
                    <a:pt x="14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2" y="11"/>
                    <a:pt x="5" y="13"/>
                    <a:pt x="9" y="12"/>
                  </a:cubicBezTo>
                  <a:cubicBezTo>
                    <a:pt x="13" y="10"/>
                    <a:pt x="16" y="6"/>
                    <a:pt x="15" y="1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3" name="Freeform 204"/>
            <p:cNvSpPr>
              <a:spLocks noEditPoints="1"/>
            </p:cNvSpPr>
            <p:nvPr/>
          </p:nvSpPr>
          <p:spPr bwMode="auto">
            <a:xfrm>
              <a:off x="10779190" y="1712914"/>
              <a:ext cx="306324" cy="291258"/>
            </a:xfrm>
            <a:custGeom>
              <a:avLst/>
              <a:gdLst>
                <a:gd name="T0" fmla="*/ 1 w 20"/>
                <a:gd name="T1" fmla="*/ 12 h 19"/>
                <a:gd name="T2" fmla="*/ 4 w 20"/>
                <a:gd name="T3" fmla="*/ 12 h 19"/>
                <a:gd name="T4" fmla="*/ 1 w 20"/>
                <a:gd name="T5" fmla="*/ 14 h 19"/>
                <a:gd name="T6" fmla="*/ 5 w 20"/>
                <a:gd name="T7" fmla="*/ 13 h 19"/>
                <a:gd name="T8" fmla="*/ 3 w 20"/>
                <a:gd name="T9" fmla="*/ 17 h 19"/>
                <a:gd name="T10" fmla="*/ 6 w 20"/>
                <a:gd name="T11" fmla="*/ 15 h 19"/>
                <a:gd name="T12" fmla="*/ 6 w 20"/>
                <a:gd name="T13" fmla="*/ 18 h 19"/>
                <a:gd name="T14" fmla="*/ 8 w 20"/>
                <a:gd name="T15" fmla="*/ 16 h 19"/>
                <a:gd name="T16" fmla="*/ 9 w 20"/>
                <a:gd name="T17" fmla="*/ 19 h 19"/>
                <a:gd name="T18" fmla="*/ 9 w 20"/>
                <a:gd name="T19" fmla="*/ 19 h 19"/>
                <a:gd name="T20" fmla="*/ 11 w 20"/>
                <a:gd name="T21" fmla="*/ 19 h 19"/>
                <a:gd name="T22" fmla="*/ 12 w 20"/>
                <a:gd name="T23" fmla="*/ 19 h 19"/>
                <a:gd name="T24" fmla="*/ 14 w 20"/>
                <a:gd name="T25" fmla="*/ 18 h 19"/>
                <a:gd name="T26" fmla="*/ 15 w 20"/>
                <a:gd name="T27" fmla="*/ 18 h 19"/>
                <a:gd name="T28" fmla="*/ 16 w 20"/>
                <a:gd name="T29" fmla="*/ 17 h 19"/>
                <a:gd name="T30" fmla="*/ 17 w 20"/>
                <a:gd name="T31" fmla="*/ 16 h 19"/>
                <a:gd name="T32" fmla="*/ 18 w 20"/>
                <a:gd name="T33" fmla="*/ 14 h 19"/>
                <a:gd name="T34" fmla="*/ 19 w 20"/>
                <a:gd name="T35" fmla="*/ 13 h 19"/>
                <a:gd name="T36" fmla="*/ 19 w 20"/>
                <a:gd name="T37" fmla="*/ 12 h 19"/>
                <a:gd name="T38" fmla="*/ 20 w 20"/>
                <a:gd name="T39" fmla="*/ 11 h 19"/>
                <a:gd name="T40" fmla="*/ 17 w 20"/>
                <a:gd name="T41" fmla="*/ 10 h 19"/>
                <a:gd name="T42" fmla="*/ 20 w 20"/>
                <a:gd name="T43" fmla="*/ 8 h 19"/>
                <a:gd name="T44" fmla="*/ 16 w 20"/>
                <a:gd name="T45" fmla="*/ 8 h 19"/>
                <a:gd name="T46" fmla="*/ 19 w 20"/>
                <a:gd name="T47" fmla="*/ 5 h 19"/>
                <a:gd name="T48" fmla="*/ 15 w 20"/>
                <a:gd name="T49" fmla="*/ 6 h 19"/>
                <a:gd name="T50" fmla="*/ 17 w 20"/>
                <a:gd name="T51" fmla="*/ 3 h 19"/>
                <a:gd name="T52" fmla="*/ 14 w 20"/>
                <a:gd name="T53" fmla="*/ 4 h 19"/>
                <a:gd name="T54" fmla="*/ 15 w 20"/>
                <a:gd name="T55" fmla="*/ 1 h 19"/>
                <a:gd name="T56" fmla="*/ 12 w 20"/>
                <a:gd name="T57" fmla="*/ 3 h 19"/>
                <a:gd name="T58" fmla="*/ 12 w 20"/>
                <a:gd name="T59" fmla="*/ 0 h 19"/>
                <a:gd name="T60" fmla="*/ 10 w 20"/>
                <a:gd name="T61" fmla="*/ 3 h 19"/>
                <a:gd name="T62" fmla="*/ 9 w 20"/>
                <a:gd name="T63" fmla="*/ 0 h 19"/>
                <a:gd name="T64" fmla="*/ 8 w 20"/>
                <a:gd name="T65" fmla="*/ 3 h 19"/>
                <a:gd name="T66" fmla="*/ 6 w 20"/>
                <a:gd name="T67" fmla="*/ 1 h 19"/>
                <a:gd name="T68" fmla="*/ 6 w 20"/>
                <a:gd name="T69" fmla="*/ 4 h 19"/>
                <a:gd name="T70" fmla="*/ 3 w 20"/>
                <a:gd name="T71" fmla="*/ 3 h 19"/>
                <a:gd name="T72" fmla="*/ 5 w 20"/>
                <a:gd name="T73" fmla="*/ 6 h 19"/>
                <a:gd name="T74" fmla="*/ 1 w 20"/>
                <a:gd name="T75" fmla="*/ 5 h 19"/>
                <a:gd name="T76" fmla="*/ 4 w 20"/>
                <a:gd name="T77" fmla="*/ 8 h 19"/>
                <a:gd name="T78" fmla="*/ 1 w 20"/>
                <a:gd name="T79" fmla="*/ 8 h 19"/>
                <a:gd name="T80" fmla="*/ 1 w 20"/>
                <a:gd name="T81" fmla="*/ 9 h 19"/>
                <a:gd name="T82" fmla="*/ 1 w 20"/>
                <a:gd name="T83" fmla="*/ 11 h 19"/>
                <a:gd name="T84" fmla="*/ 5 w 20"/>
                <a:gd name="T85" fmla="*/ 10 h 19"/>
                <a:gd name="T86" fmla="*/ 15 w 20"/>
                <a:gd name="T87" fmla="*/ 10 h 19"/>
                <a:gd name="T88" fmla="*/ 5 w 20"/>
                <a:gd name="T8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" h="19">
                  <a:moveTo>
                    <a:pt x="0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" y="11"/>
                    <a:pt x="1" y="11"/>
                    <a:pt x="1" y="11"/>
                  </a:cubicBezTo>
                  <a:lnTo>
                    <a:pt x="0" y="11"/>
                  </a:lnTo>
                  <a:close/>
                  <a:moveTo>
                    <a:pt x="5" y="10"/>
                  </a:moveTo>
                  <a:cubicBezTo>
                    <a:pt x="5" y="7"/>
                    <a:pt x="8" y="5"/>
                    <a:pt x="10" y="5"/>
                  </a:cubicBezTo>
                  <a:cubicBezTo>
                    <a:pt x="13" y="5"/>
                    <a:pt x="15" y="7"/>
                    <a:pt x="15" y="10"/>
                  </a:cubicBezTo>
                  <a:cubicBezTo>
                    <a:pt x="15" y="12"/>
                    <a:pt x="13" y="14"/>
                    <a:pt x="10" y="14"/>
                  </a:cubicBezTo>
                  <a:cubicBezTo>
                    <a:pt x="8" y="14"/>
                    <a:pt x="5" y="12"/>
                    <a:pt x="5" y="10"/>
                  </a:cubicBezTo>
                  <a:close/>
                </a:path>
              </a:pathLst>
            </a:custGeom>
            <a:solidFill>
              <a:srgbClr val="5E4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9" name="Freeform 206"/>
          <p:cNvSpPr/>
          <p:nvPr/>
        </p:nvSpPr>
        <p:spPr bwMode="auto">
          <a:xfrm>
            <a:off x="6962712" y="2817684"/>
            <a:ext cx="1461311" cy="1014380"/>
          </a:xfrm>
          <a:custGeom>
            <a:avLst/>
            <a:gdLst>
              <a:gd name="T0" fmla="*/ 5 w 95"/>
              <a:gd name="T1" fmla="*/ 66 h 66"/>
              <a:gd name="T2" fmla="*/ 2 w 95"/>
              <a:gd name="T3" fmla="*/ 65 h 66"/>
              <a:gd name="T4" fmla="*/ 0 w 95"/>
              <a:gd name="T5" fmla="*/ 62 h 66"/>
              <a:gd name="T6" fmla="*/ 0 w 95"/>
              <a:gd name="T7" fmla="*/ 21 h 66"/>
              <a:gd name="T8" fmla="*/ 34 w 95"/>
              <a:gd name="T9" fmla="*/ 21 h 66"/>
              <a:gd name="T10" fmla="*/ 54 w 95"/>
              <a:gd name="T11" fmla="*/ 2 h 66"/>
              <a:gd name="T12" fmla="*/ 58 w 95"/>
              <a:gd name="T13" fmla="*/ 0 h 66"/>
              <a:gd name="T14" fmla="*/ 63 w 95"/>
              <a:gd name="T15" fmla="*/ 2 h 66"/>
              <a:gd name="T16" fmla="*/ 65 w 95"/>
              <a:gd name="T17" fmla="*/ 6 h 66"/>
              <a:gd name="T18" fmla="*/ 63 w 95"/>
              <a:gd name="T19" fmla="*/ 10 h 66"/>
              <a:gd name="T20" fmla="*/ 51 w 95"/>
              <a:gd name="T21" fmla="*/ 21 h 66"/>
              <a:gd name="T22" fmla="*/ 85 w 95"/>
              <a:gd name="T23" fmla="*/ 21 h 66"/>
              <a:gd name="T24" fmla="*/ 89 w 95"/>
              <a:gd name="T25" fmla="*/ 23 h 66"/>
              <a:gd name="T26" fmla="*/ 90 w 95"/>
              <a:gd name="T27" fmla="*/ 27 h 66"/>
              <a:gd name="T28" fmla="*/ 89 w 95"/>
              <a:gd name="T29" fmla="*/ 30 h 66"/>
              <a:gd name="T30" fmla="*/ 85 w 95"/>
              <a:gd name="T31" fmla="*/ 32 h 66"/>
              <a:gd name="T32" fmla="*/ 63 w 95"/>
              <a:gd name="T33" fmla="*/ 32 h 66"/>
              <a:gd name="T34" fmla="*/ 63 w 95"/>
              <a:gd name="T35" fmla="*/ 33 h 66"/>
              <a:gd name="T36" fmla="*/ 90 w 95"/>
              <a:gd name="T37" fmla="*/ 33 h 66"/>
              <a:gd name="T38" fmla="*/ 94 w 95"/>
              <a:gd name="T39" fmla="*/ 35 h 66"/>
              <a:gd name="T40" fmla="*/ 95 w 95"/>
              <a:gd name="T41" fmla="*/ 38 h 66"/>
              <a:gd name="T42" fmla="*/ 94 w 95"/>
              <a:gd name="T43" fmla="*/ 42 h 66"/>
              <a:gd name="T44" fmla="*/ 90 w 95"/>
              <a:gd name="T45" fmla="*/ 43 h 66"/>
              <a:gd name="T46" fmla="*/ 63 w 95"/>
              <a:gd name="T47" fmla="*/ 43 h 66"/>
              <a:gd name="T48" fmla="*/ 63 w 95"/>
              <a:gd name="T49" fmla="*/ 45 h 66"/>
              <a:gd name="T50" fmla="*/ 87 w 95"/>
              <a:gd name="T51" fmla="*/ 45 h 66"/>
              <a:gd name="T52" fmla="*/ 91 w 95"/>
              <a:gd name="T53" fmla="*/ 46 h 66"/>
              <a:gd name="T54" fmla="*/ 93 w 95"/>
              <a:gd name="T55" fmla="*/ 50 h 66"/>
              <a:gd name="T56" fmla="*/ 91 w 95"/>
              <a:gd name="T57" fmla="*/ 54 h 66"/>
              <a:gd name="T58" fmla="*/ 87 w 95"/>
              <a:gd name="T59" fmla="*/ 55 h 66"/>
              <a:gd name="T60" fmla="*/ 63 w 95"/>
              <a:gd name="T61" fmla="*/ 55 h 66"/>
              <a:gd name="T62" fmla="*/ 63 w 95"/>
              <a:gd name="T63" fmla="*/ 57 h 66"/>
              <a:gd name="T64" fmla="*/ 83 w 95"/>
              <a:gd name="T65" fmla="*/ 57 h 66"/>
              <a:gd name="T66" fmla="*/ 88 w 95"/>
              <a:gd name="T67" fmla="*/ 61 h 66"/>
              <a:gd name="T68" fmla="*/ 87 w 95"/>
              <a:gd name="T69" fmla="*/ 65 h 66"/>
              <a:gd name="T70" fmla="*/ 83 w 95"/>
              <a:gd name="T71" fmla="*/ 66 h 66"/>
              <a:gd name="T72" fmla="*/ 5 w 95"/>
              <a:gd name="T73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5" h="66">
                <a:moveTo>
                  <a:pt x="5" y="66"/>
                </a:moveTo>
                <a:cubicBezTo>
                  <a:pt x="4" y="66"/>
                  <a:pt x="3" y="66"/>
                  <a:pt x="2" y="65"/>
                </a:cubicBezTo>
                <a:cubicBezTo>
                  <a:pt x="1" y="64"/>
                  <a:pt x="0" y="63"/>
                  <a:pt x="0" y="62"/>
                </a:cubicBezTo>
                <a:cubicBezTo>
                  <a:pt x="0" y="21"/>
                  <a:pt x="0" y="21"/>
                  <a:pt x="0" y="21"/>
                </a:cubicBezTo>
                <a:cubicBezTo>
                  <a:pt x="34" y="21"/>
                  <a:pt x="34" y="21"/>
                  <a:pt x="34" y="21"/>
                </a:cubicBezTo>
                <a:cubicBezTo>
                  <a:pt x="54" y="2"/>
                  <a:pt x="54" y="2"/>
                  <a:pt x="54" y="2"/>
                </a:cubicBezTo>
                <a:cubicBezTo>
                  <a:pt x="55" y="1"/>
                  <a:pt x="57" y="0"/>
                  <a:pt x="58" y="0"/>
                </a:cubicBezTo>
                <a:cubicBezTo>
                  <a:pt x="60" y="0"/>
                  <a:pt x="62" y="1"/>
                  <a:pt x="63" y="2"/>
                </a:cubicBezTo>
                <a:cubicBezTo>
                  <a:pt x="64" y="3"/>
                  <a:pt x="65" y="5"/>
                  <a:pt x="65" y="6"/>
                </a:cubicBezTo>
                <a:cubicBezTo>
                  <a:pt x="65" y="8"/>
                  <a:pt x="64" y="9"/>
                  <a:pt x="63" y="10"/>
                </a:cubicBezTo>
                <a:cubicBezTo>
                  <a:pt x="51" y="21"/>
                  <a:pt x="51" y="21"/>
                  <a:pt x="51" y="21"/>
                </a:cubicBezTo>
                <a:cubicBezTo>
                  <a:pt x="85" y="21"/>
                  <a:pt x="85" y="21"/>
                  <a:pt x="85" y="21"/>
                </a:cubicBezTo>
                <a:cubicBezTo>
                  <a:pt x="86" y="21"/>
                  <a:pt x="88" y="22"/>
                  <a:pt x="89" y="23"/>
                </a:cubicBezTo>
                <a:cubicBezTo>
                  <a:pt x="90" y="24"/>
                  <a:pt x="90" y="25"/>
                  <a:pt x="90" y="27"/>
                </a:cubicBezTo>
                <a:cubicBezTo>
                  <a:pt x="90" y="28"/>
                  <a:pt x="90" y="29"/>
                  <a:pt x="89" y="30"/>
                </a:cubicBezTo>
                <a:cubicBezTo>
                  <a:pt x="88" y="31"/>
                  <a:pt x="87" y="32"/>
                  <a:pt x="85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3" y="33"/>
                  <a:pt x="63" y="33"/>
                  <a:pt x="63" y="33"/>
                </a:cubicBezTo>
                <a:cubicBezTo>
                  <a:pt x="90" y="33"/>
                  <a:pt x="90" y="33"/>
                  <a:pt x="90" y="33"/>
                </a:cubicBezTo>
                <a:cubicBezTo>
                  <a:pt x="91" y="33"/>
                  <a:pt x="93" y="34"/>
                  <a:pt x="94" y="35"/>
                </a:cubicBezTo>
                <a:cubicBezTo>
                  <a:pt x="94" y="35"/>
                  <a:pt x="95" y="37"/>
                  <a:pt x="95" y="38"/>
                </a:cubicBezTo>
                <a:cubicBezTo>
                  <a:pt x="95" y="40"/>
                  <a:pt x="95" y="41"/>
                  <a:pt x="94" y="42"/>
                </a:cubicBezTo>
                <a:cubicBezTo>
                  <a:pt x="92" y="43"/>
                  <a:pt x="91" y="43"/>
                  <a:pt x="90" y="43"/>
                </a:cubicBezTo>
                <a:cubicBezTo>
                  <a:pt x="63" y="43"/>
                  <a:pt x="63" y="43"/>
                  <a:pt x="63" y="43"/>
                </a:cubicBezTo>
                <a:cubicBezTo>
                  <a:pt x="63" y="45"/>
                  <a:pt x="63" y="45"/>
                  <a:pt x="63" y="45"/>
                </a:cubicBezTo>
                <a:cubicBezTo>
                  <a:pt x="87" y="45"/>
                  <a:pt x="87" y="45"/>
                  <a:pt x="87" y="45"/>
                </a:cubicBezTo>
                <a:cubicBezTo>
                  <a:pt x="89" y="45"/>
                  <a:pt x="91" y="45"/>
                  <a:pt x="91" y="46"/>
                </a:cubicBezTo>
                <a:cubicBezTo>
                  <a:pt x="92" y="47"/>
                  <a:pt x="93" y="49"/>
                  <a:pt x="93" y="50"/>
                </a:cubicBezTo>
                <a:cubicBezTo>
                  <a:pt x="93" y="51"/>
                  <a:pt x="92" y="53"/>
                  <a:pt x="91" y="54"/>
                </a:cubicBezTo>
                <a:cubicBezTo>
                  <a:pt x="90" y="55"/>
                  <a:pt x="89" y="55"/>
                  <a:pt x="87" y="55"/>
                </a:cubicBezTo>
                <a:cubicBezTo>
                  <a:pt x="63" y="55"/>
                  <a:pt x="63" y="55"/>
                  <a:pt x="63" y="55"/>
                </a:cubicBezTo>
                <a:cubicBezTo>
                  <a:pt x="63" y="57"/>
                  <a:pt x="63" y="57"/>
                  <a:pt x="63" y="57"/>
                </a:cubicBezTo>
                <a:cubicBezTo>
                  <a:pt x="83" y="57"/>
                  <a:pt x="83" y="57"/>
                  <a:pt x="83" y="57"/>
                </a:cubicBezTo>
                <a:cubicBezTo>
                  <a:pt x="84" y="57"/>
                  <a:pt x="88" y="58"/>
                  <a:pt x="88" y="61"/>
                </a:cubicBezTo>
                <a:cubicBezTo>
                  <a:pt x="88" y="63"/>
                  <a:pt x="88" y="64"/>
                  <a:pt x="87" y="65"/>
                </a:cubicBezTo>
                <a:cubicBezTo>
                  <a:pt x="86" y="66"/>
                  <a:pt x="85" y="66"/>
                  <a:pt x="83" y="66"/>
                </a:cubicBezTo>
                <a:lnTo>
                  <a:pt x="5" y="66"/>
                </a:ln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0" name="Freeform 207"/>
          <p:cNvSpPr/>
          <p:nvPr/>
        </p:nvSpPr>
        <p:spPr bwMode="auto">
          <a:xfrm>
            <a:off x="6028679" y="2817684"/>
            <a:ext cx="306324" cy="1461311"/>
          </a:xfrm>
          <a:custGeom>
            <a:avLst/>
            <a:gdLst>
              <a:gd name="T0" fmla="*/ 0 w 20"/>
              <a:gd name="T1" fmla="*/ 10 h 95"/>
              <a:gd name="T2" fmla="*/ 5 w 20"/>
              <a:gd name="T3" fmla="*/ 18 h 95"/>
              <a:gd name="T4" fmla="*/ 5 w 20"/>
              <a:gd name="T5" fmla="*/ 76 h 95"/>
              <a:gd name="T6" fmla="*/ 0 w 20"/>
              <a:gd name="T7" fmla="*/ 85 h 95"/>
              <a:gd name="T8" fmla="*/ 2 w 20"/>
              <a:gd name="T9" fmla="*/ 90 h 95"/>
              <a:gd name="T10" fmla="*/ 2 w 20"/>
              <a:gd name="T11" fmla="*/ 90 h 95"/>
              <a:gd name="T12" fmla="*/ 5 w 20"/>
              <a:gd name="T13" fmla="*/ 84 h 95"/>
              <a:gd name="T14" fmla="*/ 10 w 20"/>
              <a:gd name="T15" fmla="*/ 83 h 95"/>
              <a:gd name="T16" fmla="*/ 11 w 20"/>
              <a:gd name="T17" fmla="*/ 84 h 95"/>
              <a:gd name="T18" fmla="*/ 13 w 20"/>
              <a:gd name="T19" fmla="*/ 88 h 95"/>
              <a:gd name="T20" fmla="*/ 9 w 20"/>
              <a:gd name="T21" fmla="*/ 94 h 95"/>
              <a:gd name="T22" fmla="*/ 9 w 20"/>
              <a:gd name="T23" fmla="*/ 95 h 95"/>
              <a:gd name="T24" fmla="*/ 10 w 20"/>
              <a:gd name="T25" fmla="*/ 95 h 95"/>
              <a:gd name="T26" fmla="*/ 20 w 20"/>
              <a:gd name="T27" fmla="*/ 85 h 95"/>
              <a:gd name="T28" fmla="*/ 15 w 20"/>
              <a:gd name="T29" fmla="*/ 76 h 95"/>
              <a:gd name="T30" fmla="*/ 15 w 20"/>
              <a:gd name="T31" fmla="*/ 18 h 95"/>
              <a:gd name="T32" fmla="*/ 20 w 20"/>
              <a:gd name="T33" fmla="*/ 10 h 95"/>
              <a:gd name="T34" fmla="*/ 18 w 20"/>
              <a:gd name="T35" fmla="*/ 4 h 95"/>
              <a:gd name="T36" fmla="*/ 18 w 20"/>
              <a:gd name="T37" fmla="*/ 4 h 95"/>
              <a:gd name="T38" fmla="*/ 15 w 20"/>
              <a:gd name="T39" fmla="*/ 10 h 95"/>
              <a:gd name="T40" fmla="*/ 10 w 20"/>
              <a:gd name="T41" fmla="*/ 11 h 95"/>
              <a:gd name="T42" fmla="*/ 9 w 20"/>
              <a:gd name="T43" fmla="*/ 11 h 95"/>
              <a:gd name="T44" fmla="*/ 7 w 20"/>
              <a:gd name="T45" fmla="*/ 6 h 95"/>
              <a:gd name="T46" fmla="*/ 11 w 20"/>
              <a:gd name="T47" fmla="*/ 0 h 95"/>
              <a:gd name="T48" fmla="*/ 11 w 20"/>
              <a:gd name="T49" fmla="*/ 0 h 95"/>
              <a:gd name="T50" fmla="*/ 10 w 20"/>
              <a:gd name="T51" fmla="*/ 0 h 95"/>
              <a:gd name="T52" fmla="*/ 0 w 20"/>
              <a:gd name="T53" fmla="*/ 1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0" h="95">
                <a:moveTo>
                  <a:pt x="0" y="10"/>
                </a:moveTo>
                <a:cubicBezTo>
                  <a:pt x="0" y="13"/>
                  <a:pt x="3" y="16"/>
                  <a:pt x="5" y="18"/>
                </a:cubicBezTo>
                <a:cubicBezTo>
                  <a:pt x="5" y="76"/>
                  <a:pt x="5" y="76"/>
                  <a:pt x="5" y="76"/>
                </a:cubicBezTo>
                <a:cubicBezTo>
                  <a:pt x="3" y="78"/>
                  <a:pt x="0" y="81"/>
                  <a:pt x="0" y="85"/>
                </a:cubicBezTo>
                <a:cubicBezTo>
                  <a:pt x="0" y="87"/>
                  <a:pt x="1" y="89"/>
                  <a:pt x="2" y="90"/>
                </a:cubicBezTo>
                <a:cubicBezTo>
                  <a:pt x="2" y="90"/>
                  <a:pt x="2" y="90"/>
                  <a:pt x="2" y="90"/>
                </a:cubicBezTo>
                <a:cubicBezTo>
                  <a:pt x="5" y="84"/>
                  <a:pt x="5" y="84"/>
                  <a:pt x="5" y="84"/>
                </a:cubicBezTo>
                <a:cubicBezTo>
                  <a:pt x="6" y="83"/>
                  <a:pt x="8" y="82"/>
                  <a:pt x="10" y="83"/>
                </a:cubicBezTo>
                <a:cubicBezTo>
                  <a:pt x="11" y="84"/>
                  <a:pt x="11" y="84"/>
                  <a:pt x="11" y="84"/>
                </a:cubicBezTo>
                <a:cubicBezTo>
                  <a:pt x="13" y="85"/>
                  <a:pt x="14" y="87"/>
                  <a:pt x="13" y="88"/>
                </a:cubicBezTo>
                <a:cubicBezTo>
                  <a:pt x="9" y="94"/>
                  <a:pt x="9" y="94"/>
                  <a:pt x="9" y="94"/>
                </a:cubicBezTo>
                <a:cubicBezTo>
                  <a:pt x="9" y="95"/>
                  <a:pt x="9" y="95"/>
                  <a:pt x="9" y="95"/>
                </a:cubicBezTo>
                <a:cubicBezTo>
                  <a:pt x="10" y="95"/>
                  <a:pt x="10" y="95"/>
                  <a:pt x="10" y="95"/>
                </a:cubicBezTo>
                <a:cubicBezTo>
                  <a:pt x="15" y="95"/>
                  <a:pt x="20" y="90"/>
                  <a:pt x="20" y="85"/>
                </a:cubicBezTo>
                <a:cubicBezTo>
                  <a:pt x="20" y="81"/>
                  <a:pt x="18" y="78"/>
                  <a:pt x="15" y="76"/>
                </a:cubicBezTo>
                <a:cubicBezTo>
                  <a:pt x="15" y="18"/>
                  <a:pt x="15" y="18"/>
                  <a:pt x="15" y="18"/>
                </a:cubicBezTo>
                <a:cubicBezTo>
                  <a:pt x="18" y="16"/>
                  <a:pt x="20" y="13"/>
                  <a:pt x="20" y="10"/>
                </a:cubicBezTo>
                <a:cubicBezTo>
                  <a:pt x="20" y="8"/>
                  <a:pt x="19" y="6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5" y="10"/>
                  <a:pt x="15" y="10"/>
                  <a:pt x="15" y="10"/>
                </a:cubicBezTo>
                <a:cubicBezTo>
                  <a:pt x="14" y="12"/>
                  <a:pt x="11" y="12"/>
                  <a:pt x="10" y="11"/>
                </a:cubicBezTo>
                <a:cubicBezTo>
                  <a:pt x="9" y="11"/>
                  <a:pt x="9" y="11"/>
                  <a:pt x="9" y="11"/>
                </a:cubicBezTo>
                <a:cubicBezTo>
                  <a:pt x="7" y="10"/>
                  <a:pt x="6" y="8"/>
                  <a:pt x="7" y="6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5" y="0"/>
                  <a:pt x="0" y="4"/>
                  <a:pt x="0" y="1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1" name="Freeform 208"/>
          <p:cNvSpPr>
            <a:spLocks noEditPoints="1"/>
          </p:cNvSpPr>
          <p:nvPr/>
        </p:nvSpPr>
        <p:spPr bwMode="auto">
          <a:xfrm>
            <a:off x="6470587" y="2817684"/>
            <a:ext cx="311344" cy="1461311"/>
          </a:xfrm>
          <a:custGeom>
            <a:avLst/>
            <a:gdLst>
              <a:gd name="T0" fmla="*/ 15 w 20"/>
              <a:gd name="T1" fmla="*/ 80 h 95"/>
              <a:gd name="T2" fmla="*/ 20 w 20"/>
              <a:gd name="T3" fmla="*/ 10 h 95"/>
              <a:gd name="T4" fmla="*/ 18 w 20"/>
              <a:gd name="T5" fmla="*/ 5 h 95"/>
              <a:gd name="T6" fmla="*/ 9 w 20"/>
              <a:gd name="T7" fmla="*/ 12 h 95"/>
              <a:gd name="T8" fmla="*/ 7 w 20"/>
              <a:gd name="T9" fmla="*/ 7 h 95"/>
              <a:gd name="T10" fmla="*/ 11 w 20"/>
              <a:gd name="T11" fmla="*/ 0 h 95"/>
              <a:gd name="T12" fmla="*/ 0 w 20"/>
              <a:gd name="T13" fmla="*/ 10 h 95"/>
              <a:gd name="T14" fmla="*/ 5 w 20"/>
              <a:gd name="T15" fmla="*/ 80 h 95"/>
              <a:gd name="T16" fmla="*/ 10 w 20"/>
              <a:gd name="T17" fmla="*/ 95 h 95"/>
              <a:gd name="T18" fmla="*/ 10 w 20"/>
              <a:gd name="T19" fmla="*/ 90 h 95"/>
              <a:gd name="T20" fmla="*/ 9 w 20"/>
              <a:gd name="T21" fmla="*/ 90 h 95"/>
              <a:gd name="T22" fmla="*/ 8 w 20"/>
              <a:gd name="T23" fmla="*/ 90 h 95"/>
              <a:gd name="T24" fmla="*/ 8 w 20"/>
              <a:gd name="T25" fmla="*/ 90 h 95"/>
              <a:gd name="T26" fmla="*/ 7 w 20"/>
              <a:gd name="T27" fmla="*/ 90 h 95"/>
              <a:gd name="T28" fmla="*/ 7 w 20"/>
              <a:gd name="T29" fmla="*/ 89 h 95"/>
              <a:gd name="T30" fmla="*/ 7 w 20"/>
              <a:gd name="T31" fmla="*/ 89 h 95"/>
              <a:gd name="T32" fmla="*/ 6 w 20"/>
              <a:gd name="T33" fmla="*/ 88 h 95"/>
              <a:gd name="T34" fmla="*/ 6 w 20"/>
              <a:gd name="T35" fmla="*/ 87 h 95"/>
              <a:gd name="T36" fmla="*/ 6 w 20"/>
              <a:gd name="T37" fmla="*/ 87 h 95"/>
              <a:gd name="T38" fmla="*/ 6 w 20"/>
              <a:gd name="T39" fmla="*/ 86 h 95"/>
              <a:gd name="T40" fmla="*/ 6 w 20"/>
              <a:gd name="T41" fmla="*/ 86 h 95"/>
              <a:gd name="T42" fmla="*/ 6 w 20"/>
              <a:gd name="T43" fmla="*/ 85 h 95"/>
              <a:gd name="T44" fmla="*/ 6 w 20"/>
              <a:gd name="T45" fmla="*/ 85 h 95"/>
              <a:gd name="T46" fmla="*/ 7 w 20"/>
              <a:gd name="T47" fmla="*/ 84 h 95"/>
              <a:gd name="T48" fmla="*/ 7 w 20"/>
              <a:gd name="T49" fmla="*/ 84 h 95"/>
              <a:gd name="T50" fmla="*/ 8 w 20"/>
              <a:gd name="T51" fmla="*/ 84 h 95"/>
              <a:gd name="T52" fmla="*/ 8 w 20"/>
              <a:gd name="T53" fmla="*/ 83 h 95"/>
              <a:gd name="T54" fmla="*/ 9 w 20"/>
              <a:gd name="T55" fmla="*/ 83 h 95"/>
              <a:gd name="T56" fmla="*/ 9 w 20"/>
              <a:gd name="T57" fmla="*/ 82 h 95"/>
              <a:gd name="T58" fmla="*/ 10 w 20"/>
              <a:gd name="T59" fmla="*/ 83 h 95"/>
              <a:gd name="T60" fmla="*/ 10 w 20"/>
              <a:gd name="T61" fmla="*/ 82 h 95"/>
              <a:gd name="T62" fmla="*/ 11 w 20"/>
              <a:gd name="T63" fmla="*/ 83 h 95"/>
              <a:gd name="T64" fmla="*/ 12 w 20"/>
              <a:gd name="T65" fmla="*/ 83 h 95"/>
              <a:gd name="T66" fmla="*/ 12 w 20"/>
              <a:gd name="T67" fmla="*/ 84 h 95"/>
              <a:gd name="T68" fmla="*/ 13 w 20"/>
              <a:gd name="T69" fmla="*/ 84 h 95"/>
              <a:gd name="T70" fmla="*/ 13 w 20"/>
              <a:gd name="T71" fmla="*/ 84 h 95"/>
              <a:gd name="T72" fmla="*/ 14 w 20"/>
              <a:gd name="T73" fmla="*/ 85 h 95"/>
              <a:gd name="T74" fmla="*/ 13 w 20"/>
              <a:gd name="T75" fmla="*/ 85 h 95"/>
              <a:gd name="T76" fmla="*/ 14 w 20"/>
              <a:gd name="T77" fmla="*/ 86 h 95"/>
              <a:gd name="T78" fmla="*/ 13 w 20"/>
              <a:gd name="T79" fmla="*/ 86 h 95"/>
              <a:gd name="T80" fmla="*/ 14 w 20"/>
              <a:gd name="T81" fmla="*/ 87 h 95"/>
              <a:gd name="T82" fmla="*/ 13 w 20"/>
              <a:gd name="T83" fmla="*/ 88 h 95"/>
              <a:gd name="T84" fmla="*/ 14 w 20"/>
              <a:gd name="T85" fmla="*/ 88 h 95"/>
              <a:gd name="T86" fmla="*/ 13 w 20"/>
              <a:gd name="T87" fmla="*/ 89 h 95"/>
              <a:gd name="T88" fmla="*/ 13 w 20"/>
              <a:gd name="T89" fmla="*/ 89 h 95"/>
              <a:gd name="T90" fmla="*/ 12 w 20"/>
              <a:gd name="T91" fmla="*/ 89 h 95"/>
              <a:gd name="T92" fmla="*/ 12 w 20"/>
              <a:gd name="T93" fmla="*/ 90 h 95"/>
              <a:gd name="T94" fmla="*/ 11 w 20"/>
              <a:gd name="T95" fmla="*/ 90 h 95"/>
              <a:gd name="T96" fmla="*/ 10 w 20"/>
              <a:gd name="T97" fmla="*/ 91 h 95"/>
              <a:gd name="T98" fmla="*/ 10 w 20"/>
              <a:gd name="T99" fmla="*/ 9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" h="95">
                <a:moveTo>
                  <a:pt x="18" y="86"/>
                </a:moveTo>
                <a:cubicBezTo>
                  <a:pt x="18" y="84"/>
                  <a:pt x="16" y="81"/>
                  <a:pt x="15" y="80"/>
                </a:cubicBezTo>
                <a:cubicBezTo>
                  <a:pt x="15" y="19"/>
                  <a:pt x="15" y="19"/>
                  <a:pt x="15" y="19"/>
                </a:cubicBezTo>
                <a:cubicBezTo>
                  <a:pt x="18" y="17"/>
                  <a:pt x="20" y="14"/>
                  <a:pt x="20" y="10"/>
                </a:cubicBezTo>
                <a:cubicBezTo>
                  <a:pt x="20" y="8"/>
                  <a:pt x="19" y="6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4" y="11"/>
                  <a:pt x="14" y="11"/>
                  <a:pt x="14" y="11"/>
                </a:cubicBezTo>
                <a:cubicBezTo>
                  <a:pt x="13" y="13"/>
                  <a:pt x="11" y="13"/>
                  <a:pt x="9" y="12"/>
                </a:cubicBezTo>
                <a:cubicBezTo>
                  <a:pt x="8" y="11"/>
                  <a:pt x="8" y="11"/>
                  <a:pt x="8" y="11"/>
                </a:cubicBezTo>
                <a:cubicBezTo>
                  <a:pt x="7" y="10"/>
                  <a:pt x="6" y="8"/>
                  <a:pt x="7" y="7"/>
                </a:cubicBezTo>
                <a:cubicBezTo>
                  <a:pt x="10" y="1"/>
                  <a:pt x="10" y="1"/>
                  <a:pt x="10" y="1"/>
                </a:cubicBezTo>
                <a:cubicBezTo>
                  <a:pt x="11" y="0"/>
                  <a:pt x="11" y="0"/>
                  <a:pt x="1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0"/>
                </a:cubicBezTo>
                <a:cubicBezTo>
                  <a:pt x="0" y="14"/>
                  <a:pt x="2" y="17"/>
                  <a:pt x="5" y="19"/>
                </a:cubicBezTo>
                <a:cubicBezTo>
                  <a:pt x="5" y="80"/>
                  <a:pt x="5" y="80"/>
                  <a:pt x="5" y="80"/>
                </a:cubicBezTo>
                <a:cubicBezTo>
                  <a:pt x="2" y="81"/>
                  <a:pt x="1" y="84"/>
                  <a:pt x="1" y="86"/>
                </a:cubicBezTo>
                <a:cubicBezTo>
                  <a:pt x="1" y="91"/>
                  <a:pt x="5" y="95"/>
                  <a:pt x="10" y="95"/>
                </a:cubicBezTo>
                <a:cubicBezTo>
                  <a:pt x="14" y="95"/>
                  <a:pt x="18" y="91"/>
                  <a:pt x="18" y="86"/>
                </a:cubicBezTo>
                <a:close/>
                <a:moveTo>
                  <a:pt x="10" y="90"/>
                </a:moveTo>
                <a:cubicBezTo>
                  <a:pt x="9" y="91"/>
                  <a:pt x="9" y="91"/>
                  <a:pt x="9" y="91"/>
                </a:cubicBezTo>
                <a:cubicBezTo>
                  <a:pt x="9" y="90"/>
                  <a:pt x="9" y="90"/>
                  <a:pt x="9" y="90"/>
                </a:cubicBezTo>
                <a:cubicBezTo>
                  <a:pt x="9" y="90"/>
                  <a:pt x="9" y="90"/>
                  <a:pt x="9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8" y="89"/>
                  <a:pt x="8" y="89"/>
                  <a:pt x="8" y="89"/>
                </a:cubicBezTo>
                <a:cubicBezTo>
                  <a:pt x="7" y="90"/>
                  <a:pt x="7" y="90"/>
                  <a:pt x="7" y="90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5"/>
                  <a:pt x="6" y="85"/>
                  <a:pt x="6" y="85"/>
                </a:cubicBez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7" y="83"/>
                  <a:pt x="7" y="83"/>
                  <a:pt x="7" y="83"/>
                </a:cubicBezTo>
                <a:cubicBezTo>
                  <a:pt x="8" y="84"/>
                  <a:pt x="8" y="84"/>
                  <a:pt x="8" y="84"/>
                </a:cubicBezTo>
                <a:cubicBezTo>
                  <a:pt x="8" y="83"/>
                  <a:pt x="8" y="83"/>
                  <a:pt x="8" y="83"/>
                </a:cubicBezTo>
                <a:cubicBezTo>
                  <a:pt x="8" y="83"/>
                  <a:pt x="8" y="83"/>
                  <a:pt x="8" y="83"/>
                </a:cubicBezTo>
                <a:cubicBezTo>
                  <a:pt x="8" y="83"/>
                  <a:pt x="8" y="83"/>
                  <a:pt x="8" y="83"/>
                </a:cubicBezTo>
                <a:cubicBezTo>
                  <a:pt x="9" y="83"/>
                  <a:pt x="9" y="83"/>
                  <a:pt x="9" y="83"/>
                </a:cubicBezTo>
                <a:cubicBezTo>
                  <a:pt x="9" y="83"/>
                  <a:pt x="9" y="83"/>
                  <a:pt x="9" y="83"/>
                </a:cubicBezTo>
                <a:cubicBezTo>
                  <a:pt x="9" y="82"/>
                  <a:pt x="9" y="82"/>
                  <a:pt x="9" y="82"/>
                </a:cubicBezTo>
                <a:cubicBezTo>
                  <a:pt x="10" y="83"/>
                  <a:pt x="10" y="83"/>
                  <a:pt x="10" y="83"/>
                </a:cubicBezTo>
                <a:cubicBezTo>
                  <a:pt x="10" y="83"/>
                  <a:pt x="10" y="83"/>
                  <a:pt x="10" y="83"/>
                </a:cubicBezTo>
                <a:cubicBezTo>
                  <a:pt x="10" y="83"/>
                  <a:pt x="10" y="83"/>
                  <a:pt x="10" y="83"/>
                </a:cubicBezTo>
                <a:cubicBezTo>
                  <a:pt x="10" y="82"/>
                  <a:pt x="10" y="82"/>
                  <a:pt x="10" y="82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4"/>
                  <a:pt x="12" y="84"/>
                  <a:pt x="12" y="84"/>
                </a:cubicBezTo>
                <a:cubicBezTo>
                  <a:pt x="12" y="83"/>
                  <a:pt x="12" y="83"/>
                  <a:pt x="12" y="83"/>
                </a:cubicBezTo>
                <a:cubicBezTo>
                  <a:pt x="13" y="84"/>
                  <a:pt x="13" y="84"/>
                  <a:pt x="13" y="84"/>
                </a:cubicBezTo>
                <a:cubicBezTo>
                  <a:pt x="13" y="84"/>
                  <a:pt x="13" y="84"/>
                  <a:pt x="13" y="84"/>
                </a:cubicBezTo>
                <a:cubicBezTo>
                  <a:pt x="13" y="84"/>
                  <a:pt x="13" y="84"/>
                  <a:pt x="13" y="84"/>
                </a:cubicBezTo>
                <a:cubicBezTo>
                  <a:pt x="13" y="84"/>
                  <a:pt x="13" y="84"/>
                  <a:pt x="13" y="84"/>
                </a:cubicBezTo>
                <a:cubicBezTo>
                  <a:pt x="14" y="85"/>
                  <a:pt x="14" y="85"/>
                  <a:pt x="14" y="85"/>
                </a:cubicBezTo>
                <a:cubicBezTo>
                  <a:pt x="14" y="85"/>
                  <a:pt x="14" y="85"/>
                  <a:pt x="14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4" y="86"/>
                  <a:pt x="14" y="86"/>
                  <a:pt x="14" y="86"/>
                </a:cubicBezTo>
                <a:cubicBezTo>
                  <a:pt x="14" y="86"/>
                  <a:pt x="14" y="86"/>
                  <a:pt x="14" y="86"/>
                </a:cubicBezTo>
                <a:cubicBezTo>
                  <a:pt x="14" y="86"/>
                  <a:pt x="14" y="86"/>
                  <a:pt x="14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4" y="87"/>
                  <a:pt x="14" y="87"/>
                  <a:pt x="14" y="87"/>
                </a:cubicBezTo>
                <a:cubicBezTo>
                  <a:pt x="14" y="87"/>
                  <a:pt x="14" y="87"/>
                  <a:pt x="14" y="87"/>
                </a:cubicBezTo>
                <a:cubicBezTo>
                  <a:pt x="14" y="87"/>
                  <a:pt x="14" y="87"/>
                  <a:pt x="14" y="87"/>
                </a:cubicBezTo>
                <a:cubicBezTo>
                  <a:pt x="13" y="88"/>
                  <a:pt x="13" y="88"/>
                  <a:pt x="13" y="88"/>
                </a:cubicBezTo>
                <a:cubicBezTo>
                  <a:pt x="14" y="88"/>
                  <a:pt x="14" y="88"/>
                  <a:pt x="14" y="88"/>
                </a:cubicBezTo>
                <a:cubicBezTo>
                  <a:pt x="14" y="88"/>
                  <a:pt x="14" y="88"/>
                  <a:pt x="14" y="88"/>
                </a:cubicBezTo>
                <a:cubicBezTo>
                  <a:pt x="13" y="89"/>
                  <a:pt x="13" y="89"/>
                  <a:pt x="13" y="89"/>
                </a:cubicBezTo>
                <a:cubicBezTo>
                  <a:pt x="13" y="89"/>
                  <a:pt x="13" y="89"/>
                  <a:pt x="13" y="89"/>
                </a:cubicBezTo>
                <a:cubicBezTo>
                  <a:pt x="13" y="89"/>
                  <a:pt x="13" y="89"/>
                  <a:pt x="13" y="8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0"/>
                  <a:pt x="12" y="90"/>
                </a:cubicBezTo>
                <a:cubicBezTo>
                  <a:pt x="12" y="89"/>
                  <a:pt x="12" y="89"/>
                  <a:pt x="12" y="89"/>
                </a:cubicBezTo>
                <a:cubicBezTo>
                  <a:pt x="12" y="90"/>
                  <a:pt x="12" y="90"/>
                  <a:pt x="12" y="90"/>
                </a:cubicBezTo>
                <a:cubicBezTo>
                  <a:pt x="12" y="90"/>
                  <a:pt x="12" y="90"/>
                  <a:pt x="12" y="90"/>
                </a:cubicBezTo>
                <a:cubicBezTo>
                  <a:pt x="11" y="90"/>
                  <a:pt x="11" y="90"/>
                  <a:pt x="11" y="90"/>
                </a:cubicBezTo>
                <a:cubicBezTo>
                  <a:pt x="11" y="90"/>
                  <a:pt x="11" y="90"/>
                  <a:pt x="11" y="90"/>
                </a:cubicBezTo>
                <a:cubicBezTo>
                  <a:pt x="11" y="90"/>
                  <a:pt x="11" y="90"/>
                  <a:pt x="11" y="90"/>
                </a:cubicBezTo>
                <a:cubicBezTo>
                  <a:pt x="10" y="91"/>
                  <a:pt x="10" y="91"/>
                  <a:pt x="10" y="91"/>
                </a:cubicBezTo>
                <a:cubicBezTo>
                  <a:pt x="10" y="90"/>
                  <a:pt x="10" y="90"/>
                  <a:pt x="10" y="90"/>
                </a:cubicBezTo>
                <a:cubicBezTo>
                  <a:pt x="10" y="90"/>
                  <a:pt x="10" y="90"/>
                  <a:pt x="10" y="9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2" name="Freeform 209"/>
          <p:cNvSpPr>
            <a:spLocks noEditPoints="1"/>
          </p:cNvSpPr>
          <p:nvPr/>
        </p:nvSpPr>
        <p:spPr bwMode="auto">
          <a:xfrm>
            <a:off x="6962712" y="3987738"/>
            <a:ext cx="2952749" cy="291258"/>
          </a:xfrm>
          <a:custGeom>
            <a:avLst/>
            <a:gdLst>
              <a:gd name="T0" fmla="*/ 185 w 192"/>
              <a:gd name="T1" fmla="*/ 0 h 19"/>
              <a:gd name="T2" fmla="*/ 181 w 192"/>
              <a:gd name="T3" fmla="*/ 0 h 19"/>
              <a:gd name="T4" fmla="*/ 177 w 192"/>
              <a:gd name="T5" fmla="*/ 0 h 19"/>
              <a:gd name="T6" fmla="*/ 174 w 192"/>
              <a:gd name="T7" fmla="*/ 0 h 19"/>
              <a:gd name="T8" fmla="*/ 170 w 192"/>
              <a:gd name="T9" fmla="*/ 0 h 19"/>
              <a:gd name="T10" fmla="*/ 166 w 192"/>
              <a:gd name="T11" fmla="*/ 0 h 19"/>
              <a:gd name="T12" fmla="*/ 163 w 192"/>
              <a:gd name="T13" fmla="*/ 0 h 19"/>
              <a:gd name="T14" fmla="*/ 159 w 192"/>
              <a:gd name="T15" fmla="*/ 0 h 19"/>
              <a:gd name="T16" fmla="*/ 157 w 192"/>
              <a:gd name="T17" fmla="*/ 0 h 19"/>
              <a:gd name="T18" fmla="*/ 153 w 192"/>
              <a:gd name="T19" fmla="*/ 0 h 19"/>
              <a:gd name="T20" fmla="*/ 149 w 192"/>
              <a:gd name="T21" fmla="*/ 0 h 19"/>
              <a:gd name="T22" fmla="*/ 146 w 192"/>
              <a:gd name="T23" fmla="*/ 0 h 19"/>
              <a:gd name="T24" fmla="*/ 142 w 192"/>
              <a:gd name="T25" fmla="*/ 0 h 19"/>
              <a:gd name="T26" fmla="*/ 138 w 192"/>
              <a:gd name="T27" fmla="*/ 0 h 19"/>
              <a:gd name="T28" fmla="*/ 135 w 192"/>
              <a:gd name="T29" fmla="*/ 0 h 19"/>
              <a:gd name="T30" fmla="*/ 131 w 192"/>
              <a:gd name="T31" fmla="*/ 0 h 19"/>
              <a:gd name="T32" fmla="*/ 128 w 192"/>
              <a:gd name="T33" fmla="*/ 0 h 19"/>
              <a:gd name="T34" fmla="*/ 124 w 192"/>
              <a:gd name="T35" fmla="*/ 0 h 19"/>
              <a:gd name="T36" fmla="*/ 120 w 192"/>
              <a:gd name="T37" fmla="*/ 0 h 19"/>
              <a:gd name="T38" fmla="*/ 117 w 192"/>
              <a:gd name="T39" fmla="*/ 0 h 19"/>
              <a:gd name="T40" fmla="*/ 113 w 192"/>
              <a:gd name="T41" fmla="*/ 0 h 19"/>
              <a:gd name="T42" fmla="*/ 110 w 192"/>
              <a:gd name="T43" fmla="*/ 0 h 19"/>
              <a:gd name="T44" fmla="*/ 106 w 192"/>
              <a:gd name="T45" fmla="*/ 0 h 19"/>
              <a:gd name="T46" fmla="*/ 102 w 192"/>
              <a:gd name="T47" fmla="*/ 0 h 19"/>
              <a:gd name="T48" fmla="*/ 99 w 192"/>
              <a:gd name="T49" fmla="*/ 0 h 19"/>
              <a:gd name="T50" fmla="*/ 95 w 192"/>
              <a:gd name="T51" fmla="*/ 0 h 19"/>
              <a:gd name="T52" fmla="*/ 91 w 192"/>
              <a:gd name="T53" fmla="*/ 0 h 19"/>
              <a:gd name="T54" fmla="*/ 88 w 192"/>
              <a:gd name="T55" fmla="*/ 0 h 19"/>
              <a:gd name="T56" fmla="*/ 84 w 192"/>
              <a:gd name="T57" fmla="*/ 0 h 19"/>
              <a:gd name="T58" fmla="*/ 81 w 192"/>
              <a:gd name="T59" fmla="*/ 0 h 19"/>
              <a:gd name="T60" fmla="*/ 77 w 192"/>
              <a:gd name="T61" fmla="*/ 0 h 19"/>
              <a:gd name="T62" fmla="*/ 73 w 192"/>
              <a:gd name="T63" fmla="*/ 0 h 19"/>
              <a:gd name="T64" fmla="*/ 70 w 192"/>
              <a:gd name="T65" fmla="*/ 0 h 19"/>
              <a:gd name="T66" fmla="*/ 66 w 192"/>
              <a:gd name="T67" fmla="*/ 0 h 19"/>
              <a:gd name="T68" fmla="*/ 63 w 192"/>
              <a:gd name="T69" fmla="*/ 0 h 19"/>
              <a:gd name="T70" fmla="*/ 59 w 192"/>
              <a:gd name="T71" fmla="*/ 0 h 19"/>
              <a:gd name="T72" fmla="*/ 55 w 192"/>
              <a:gd name="T73" fmla="*/ 0 h 19"/>
              <a:gd name="T74" fmla="*/ 52 w 192"/>
              <a:gd name="T75" fmla="*/ 0 h 19"/>
              <a:gd name="T76" fmla="*/ 48 w 192"/>
              <a:gd name="T77" fmla="*/ 0 h 19"/>
              <a:gd name="T78" fmla="*/ 45 w 192"/>
              <a:gd name="T79" fmla="*/ 0 h 19"/>
              <a:gd name="T80" fmla="*/ 41 w 192"/>
              <a:gd name="T81" fmla="*/ 0 h 19"/>
              <a:gd name="T82" fmla="*/ 37 w 192"/>
              <a:gd name="T83" fmla="*/ 0 h 19"/>
              <a:gd name="T84" fmla="*/ 35 w 192"/>
              <a:gd name="T85" fmla="*/ 0 h 19"/>
              <a:gd name="T86" fmla="*/ 31 w 192"/>
              <a:gd name="T87" fmla="*/ 0 h 19"/>
              <a:gd name="T88" fmla="*/ 27 w 192"/>
              <a:gd name="T89" fmla="*/ 0 h 19"/>
              <a:gd name="T90" fmla="*/ 24 w 192"/>
              <a:gd name="T91" fmla="*/ 0 h 19"/>
              <a:gd name="T92" fmla="*/ 20 w 192"/>
              <a:gd name="T93" fmla="*/ 0 h 19"/>
              <a:gd name="T94" fmla="*/ 16 w 192"/>
              <a:gd name="T95" fmla="*/ 0 h 19"/>
              <a:gd name="T96" fmla="*/ 13 w 192"/>
              <a:gd name="T97" fmla="*/ 0 h 19"/>
              <a:gd name="T98" fmla="*/ 9 w 192"/>
              <a:gd name="T99" fmla="*/ 0 h 19"/>
              <a:gd name="T100" fmla="*/ 6 w 192"/>
              <a:gd name="T101" fmla="*/ 0 h 19"/>
              <a:gd name="T102" fmla="*/ 192 w 192"/>
              <a:gd name="T103" fmla="*/ 0 h 19"/>
              <a:gd name="T104" fmla="*/ 10 w 192"/>
              <a:gd name="T105" fmla="*/ 5 h 19"/>
              <a:gd name="T106" fmla="*/ 88 w 192"/>
              <a:gd name="T107" fmla="*/ 14 h 19"/>
              <a:gd name="T108" fmla="*/ 109 w 192"/>
              <a:gd name="T109" fmla="*/ 10 h 19"/>
              <a:gd name="T110" fmla="*/ 183 w 192"/>
              <a:gd name="T111" fmla="*/ 5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2" h="19">
                <a:moveTo>
                  <a:pt x="186" y="0"/>
                </a:moveTo>
                <a:cubicBezTo>
                  <a:pt x="186" y="2"/>
                  <a:pt x="186" y="2"/>
                  <a:pt x="186" y="2"/>
                </a:cubicBezTo>
                <a:cubicBezTo>
                  <a:pt x="185" y="2"/>
                  <a:pt x="185" y="2"/>
                  <a:pt x="185" y="2"/>
                </a:cubicBezTo>
                <a:cubicBezTo>
                  <a:pt x="185" y="0"/>
                  <a:pt x="185" y="0"/>
                  <a:pt x="185" y="0"/>
                </a:cubicBezTo>
                <a:cubicBezTo>
                  <a:pt x="183" y="0"/>
                  <a:pt x="183" y="0"/>
                  <a:pt x="183" y="0"/>
                </a:cubicBezTo>
                <a:cubicBezTo>
                  <a:pt x="183" y="2"/>
                  <a:pt x="183" y="2"/>
                  <a:pt x="183" y="2"/>
                </a:cubicBezTo>
                <a:cubicBezTo>
                  <a:pt x="181" y="2"/>
                  <a:pt x="181" y="2"/>
                  <a:pt x="181" y="2"/>
                </a:cubicBezTo>
                <a:cubicBezTo>
                  <a:pt x="181" y="0"/>
                  <a:pt x="181" y="0"/>
                  <a:pt x="181" y="0"/>
                </a:cubicBezTo>
                <a:cubicBezTo>
                  <a:pt x="179" y="0"/>
                  <a:pt x="179" y="0"/>
                  <a:pt x="179" y="0"/>
                </a:cubicBezTo>
                <a:cubicBezTo>
                  <a:pt x="179" y="2"/>
                  <a:pt x="179" y="2"/>
                  <a:pt x="179" y="2"/>
                </a:cubicBezTo>
                <a:cubicBezTo>
                  <a:pt x="177" y="2"/>
                  <a:pt x="177" y="2"/>
                  <a:pt x="177" y="2"/>
                </a:cubicBezTo>
                <a:cubicBezTo>
                  <a:pt x="177" y="0"/>
                  <a:pt x="177" y="0"/>
                  <a:pt x="177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76" y="2"/>
                  <a:pt x="176" y="2"/>
                  <a:pt x="176" y="2"/>
                </a:cubicBezTo>
                <a:cubicBezTo>
                  <a:pt x="174" y="2"/>
                  <a:pt x="174" y="2"/>
                  <a:pt x="174" y="2"/>
                </a:cubicBezTo>
                <a:cubicBezTo>
                  <a:pt x="174" y="0"/>
                  <a:pt x="174" y="0"/>
                  <a:pt x="174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72" y="2"/>
                  <a:pt x="172" y="2"/>
                  <a:pt x="172" y="2"/>
                </a:cubicBezTo>
                <a:cubicBezTo>
                  <a:pt x="170" y="2"/>
                  <a:pt x="170" y="2"/>
                  <a:pt x="170" y="2"/>
                </a:cubicBezTo>
                <a:cubicBezTo>
                  <a:pt x="170" y="0"/>
                  <a:pt x="170" y="0"/>
                  <a:pt x="170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2"/>
                  <a:pt x="168" y="2"/>
                  <a:pt x="168" y="2"/>
                </a:cubicBezTo>
                <a:cubicBezTo>
                  <a:pt x="166" y="2"/>
                  <a:pt x="166" y="2"/>
                  <a:pt x="166" y="2"/>
                </a:cubicBezTo>
                <a:cubicBezTo>
                  <a:pt x="166" y="0"/>
                  <a:pt x="166" y="0"/>
                  <a:pt x="166" y="0"/>
                </a:cubicBezTo>
                <a:cubicBezTo>
                  <a:pt x="165" y="0"/>
                  <a:pt x="165" y="0"/>
                  <a:pt x="165" y="0"/>
                </a:cubicBezTo>
                <a:cubicBezTo>
                  <a:pt x="165" y="2"/>
                  <a:pt x="165" y="2"/>
                  <a:pt x="165" y="2"/>
                </a:cubicBezTo>
                <a:cubicBezTo>
                  <a:pt x="163" y="2"/>
                  <a:pt x="163" y="2"/>
                  <a:pt x="163" y="2"/>
                </a:cubicBezTo>
                <a:cubicBezTo>
                  <a:pt x="163" y="0"/>
                  <a:pt x="163" y="0"/>
                  <a:pt x="163" y="0"/>
                </a:cubicBezTo>
                <a:cubicBezTo>
                  <a:pt x="161" y="0"/>
                  <a:pt x="161" y="0"/>
                  <a:pt x="161" y="0"/>
                </a:cubicBezTo>
                <a:cubicBezTo>
                  <a:pt x="161" y="2"/>
                  <a:pt x="161" y="2"/>
                  <a:pt x="161" y="2"/>
                </a:cubicBezTo>
                <a:cubicBezTo>
                  <a:pt x="159" y="2"/>
                  <a:pt x="159" y="2"/>
                  <a:pt x="159" y="2"/>
                </a:cubicBezTo>
                <a:cubicBezTo>
                  <a:pt x="159" y="0"/>
                  <a:pt x="159" y="0"/>
                  <a:pt x="15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57" y="2"/>
                  <a:pt x="157" y="2"/>
                  <a:pt x="157" y="2"/>
                </a:cubicBezTo>
                <a:cubicBezTo>
                  <a:pt x="157" y="0"/>
                  <a:pt x="157" y="0"/>
                  <a:pt x="157" y="0"/>
                </a:cubicBezTo>
                <a:cubicBezTo>
                  <a:pt x="154" y="0"/>
                  <a:pt x="154" y="0"/>
                  <a:pt x="154" y="0"/>
                </a:cubicBezTo>
                <a:cubicBezTo>
                  <a:pt x="154" y="2"/>
                  <a:pt x="154" y="2"/>
                  <a:pt x="154" y="2"/>
                </a:cubicBezTo>
                <a:cubicBezTo>
                  <a:pt x="153" y="2"/>
                  <a:pt x="153" y="2"/>
                  <a:pt x="153" y="2"/>
                </a:cubicBezTo>
                <a:cubicBezTo>
                  <a:pt x="153" y="0"/>
                  <a:pt x="153" y="0"/>
                  <a:pt x="153" y="0"/>
                </a:cubicBezTo>
                <a:cubicBezTo>
                  <a:pt x="150" y="0"/>
                  <a:pt x="150" y="0"/>
                  <a:pt x="150" y="0"/>
                </a:cubicBezTo>
                <a:cubicBezTo>
                  <a:pt x="150" y="2"/>
                  <a:pt x="150" y="2"/>
                  <a:pt x="150" y="2"/>
                </a:cubicBezTo>
                <a:cubicBezTo>
                  <a:pt x="149" y="2"/>
                  <a:pt x="149" y="2"/>
                  <a:pt x="149" y="2"/>
                </a:cubicBezTo>
                <a:cubicBezTo>
                  <a:pt x="149" y="0"/>
                  <a:pt x="149" y="0"/>
                  <a:pt x="149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2"/>
                  <a:pt x="147" y="2"/>
                  <a:pt x="147" y="2"/>
                </a:cubicBezTo>
                <a:cubicBezTo>
                  <a:pt x="146" y="2"/>
                  <a:pt x="146" y="2"/>
                  <a:pt x="146" y="2"/>
                </a:cubicBezTo>
                <a:cubicBezTo>
                  <a:pt x="146" y="0"/>
                  <a:pt x="146" y="0"/>
                  <a:pt x="146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43" y="2"/>
                  <a:pt x="143" y="2"/>
                  <a:pt x="143" y="2"/>
                </a:cubicBezTo>
                <a:cubicBezTo>
                  <a:pt x="142" y="2"/>
                  <a:pt x="142" y="2"/>
                  <a:pt x="142" y="2"/>
                </a:cubicBezTo>
                <a:cubicBezTo>
                  <a:pt x="142" y="0"/>
                  <a:pt x="142" y="0"/>
                  <a:pt x="142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39" y="2"/>
                  <a:pt x="139" y="2"/>
                  <a:pt x="139" y="2"/>
                </a:cubicBezTo>
                <a:cubicBezTo>
                  <a:pt x="138" y="2"/>
                  <a:pt x="138" y="2"/>
                  <a:pt x="138" y="2"/>
                </a:cubicBezTo>
                <a:cubicBezTo>
                  <a:pt x="138" y="0"/>
                  <a:pt x="138" y="0"/>
                  <a:pt x="138" y="0"/>
                </a:cubicBezTo>
                <a:cubicBezTo>
                  <a:pt x="136" y="0"/>
                  <a:pt x="136" y="0"/>
                  <a:pt x="136" y="0"/>
                </a:cubicBezTo>
                <a:cubicBezTo>
                  <a:pt x="136" y="2"/>
                  <a:pt x="136" y="2"/>
                  <a:pt x="136" y="2"/>
                </a:cubicBezTo>
                <a:cubicBezTo>
                  <a:pt x="135" y="2"/>
                  <a:pt x="135" y="2"/>
                  <a:pt x="135" y="2"/>
                </a:cubicBezTo>
                <a:cubicBezTo>
                  <a:pt x="135" y="0"/>
                  <a:pt x="135" y="0"/>
                  <a:pt x="135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2" y="2"/>
                  <a:pt x="132" y="2"/>
                  <a:pt x="132" y="2"/>
                </a:cubicBezTo>
                <a:cubicBezTo>
                  <a:pt x="131" y="2"/>
                  <a:pt x="131" y="2"/>
                  <a:pt x="131" y="2"/>
                </a:cubicBezTo>
                <a:cubicBezTo>
                  <a:pt x="131" y="0"/>
                  <a:pt x="131" y="0"/>
                  <a:pt x="131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29" y="2"/>
                  <a:pt x="129" y="2"/>
                  <a:pt x="129" y="2"/>
                </a:cubicBezTo>
                <a:cubicBezTo>
                  <a:pt x="128" y="2"/>
                  <a:pt x="128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25" y="0"/>
                  <a:pt x="125" y="0"/>
                  <a:pt x="125" y="0"/>
                </a:cubicBezTo>
                <a:cubicBezTo>
                  <a:pt x="125" y="2"/>
                  <a:pt x="125" y="2"/>
                  <a:pt x="125" y="2"/>
                </a:cubicBezTo>
                <a:cubicBezTo>
                  <a:pt x="124" y="2"/>
                  <a:pt x="124" y="2"/>
                  <a:pt x="124" y="2"/>
                </a:cubicBezTo>
                <a:cubicBezTo>
                  <a:pt x="124" y="0"/>
                  <a:pt x="124" y="0"/>
                  <a:pt x="124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121" y="2"/>
                  <a:pt x="121" y="2"/>
                  <a:pt x="121" y="2"/>
                </a:cubicBezTo>
                <a:cubicBezTo>
                  <a:pt x="120" y="2"/>
                  <a:pt x="120" y="2"/>
                  <a:pt x="120" y="2"/>
                </a:cubicBezTo>
                <a:cubicBezTo>
                  <a:pt x="120" y="0"/>
                  <a:pt x="120" y="0"/>
                  <a:pt x="120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18" y="2"/>
                  <a:pt x="118" y="2"/>
                  <a:pt x="118" y="2"/>
                </a:cubicBezTo>
                <a:cubicBezTo>
                  <a:pt x="117" y="2"/>
                  <a:pt x="117" y="2"/>
                  <a:pt x="117" y="2"/>
                </a:cubicBezTo>
                <a:cubicBezTo>
                  <a:pt x="117" y="0"/>
                  <a:pt x="117" y="0"/>
                  <a:pt x="117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14" y="2"/>
                  <a:pt x="114" y="2"/>
                  <a:pt x="114" y="2"/>
                </a:cubicBezTo>
                <a:cubicBezTo>
                  <a:pt x="113" y="2"/>
                  <a:pt x="113" y="2"/>
                  <a:pt x="113" y="2"/>
                </a:cubicBezTo>
                <a:cubicBezTo>
                  <a:pt x="113" y="0"/>
                  <a:pt x="113" y="0"/>
                  <a:pt x="113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10" y="2"/>
                  <a:pt x="110" y="2"/>
                  <a:pt x="110" y="2"/>
                </a:cubicBezTo>
                <a:cubicBezTo>
                  <a:pt x="110" y="0"/>
                  <a:pt x="110" y="0"/>
                  <a:pt x="110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08" y="2"/>
                  <a:pt x="108" y="2"/>
                  <a:pt x="108" y="2"/>
                </a:cubicBezTo>
                <a:cubicBezTo>
                  <a:pt x="106" y="2"/>
                  <a:pt x="106" y="2"/>
                  <a:pt x="106" y="2"/>
                </a:cubicBezTo>
                <a:cubicBezTo>
                  <a:pt x="106" y="0"/>
                  <a:pt x="106" y="0"/>
                  <a:pt x="106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2"/>
                  <a:pt x="104" y="2"/>
                  <a:pt x="104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2" y="0"/>
                  <a:pt x="102" y="0"/>
                  <a:pt x="102" y="0"/>
                </a:cubicBezTo>
                <a:cubicBezTo>
                  <a:pt x="101" y="0"/>
                  <a:pt x="101" y="0"/>
                  <a:pt x="101" y="0"/>
                </a:cubicBezTo>
                <a:cubicBezTo>
                  <a:pt x="101" y="2"/>
                  <a:pt x="101" y="2"/>
                  <a:pt x="101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99" y="0"/>
                  <a:pt x="99" y="0"/>
                  <a:pt x="99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97" y="2"/>
                  <a:pt x="97" y="2"/>
                  <a:pt x="97" y="2"/>
                </a:cubicBezTo>
                <a:cubicBezTo>
                  <a:pt x="95" y="2"/>
                  <a:pt x="95" y="2"/>
                  <a:pt x="95" y="2"/>
                </a:cubicBezTo>
                <a:cubicBezTo>
                  <a:pt x="95" y="0"/>
                  <a:pt x="95" y="0"/>
                  <a:pt x="95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93" y="2"/>
                  <a:pt x="93" y="2"/>
                  <a:pt x="93" y="2"/>
                </a:cubicBezTo>
                <a:cubicBezTo>
                  <a:pt x="91" y="2"/>
                  <a:pt x="91" y="2"/>
                  <a:pt x="91" y="2"/>
                </a:cubicBezTo>
                <a:cubicBezTo>
                  <a:pt x="91" y="0"/>
                  <a:pt x="91" y="0"/>
                  <a:pt x="91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2"/>
                  <a:pt x="90" y="2"/>
                  <a:pt x="90" y="2"/>
                </a:cubicBezTo>
                <a:cubicBezTo>
                  <a:pt x="88" y="2"/>
                  <a:pt x="88" y="2"/>
                  <a:pt x="88" y="2"/>
                </a:cubicBezTo>
                <a:cubicBezTo>
                  <a:pt x="88" y="0"/>
                  <a:pt x="88" y="0"/>
                  <a:pt x="88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6" y="2"/>
                  <a:pt x="86" y="2"/>
                  <a:pt x="86" y="2"/>
                </a:cubicBezTo>
                <a:cubicBezTo>
                  <a:pt x="84" y="2"/>
                  <a:pt x="84" y="2"/>
                  <a:pt x="84" y="2"/>
                </a:cubicBezTo>
                <a:cubicBezTo>
                  <a:pt x="84" y="0"/>
                  <a:pt x="84" y="0"/>
                  <a:pt x="84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2" y="2"/>
                  <a:pt x="82" y="2"/>
                  <a:pt x="82" y="2"/>
                </a:cubicBezTo>
                <a:cubicBezTo>
                  <a:pt x="81" y="2"/>
                  <a:pt x="81" y="2"/>
                  <a:pt x="81" y="2"/>
                </a:cubicBezTo>
                <a:cubicBezTo>
                  <a:pt x="81" y="0"/>
                  <a:pt x="81" y="0"/>
                  <a:pt x="81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9" y="2"/>
                  <a:pt x="79" y="2"/>
                  <a:pt x="79" y="2"/>
                </a:cubicBezTo>
                <a:cubicBezTo>
                  <a:pt x="77" y="2"/>
                  <a:pt x="77" y="2"/>
                  <a:pt x="77" y="2"/>
                </a:cubicBezTo>
                <a:cubicBezTo>
                  <a:pt x="77" y="0"/>
                  <a:pt x="77" y="0"/>
                  <a:pt x="77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75" y="2"/>
                  <a:pt x="75" y="2"/>
                  <a:pt x="75" y="2"/>
                </a:cubicBezTo>
                <a:cubicBezTo>
                  <a:pt x="73" y="2"/>
                  <a:pt x="73" y="2"/>
                  <a:pt x="73" y="2"/>
                </a:cubicBezTo>
                <a:cubicBezTo>
                  <a:pt x="73" y="0"/>
                  <a:pt x="73" y="0"/>
                  <a:pt x="73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2"/>
                  <a:pt x="72" y="2"/>
                  <a:pt x="72" y="2"/>
                </a:cubicBezTo>
                <a:cubicBezTo>
                  <a:pt x="70" y="2"/>
                  <a:pt x="70" y="2"/>
                  <a:pt x="70" y="2"/>
                </a:cubicBezTo>
                <a:cubicBezTo>
                  <a:pt x="70" y="0"/>
                  <a:pt x="70" y="0"/>
                  <a:pt x="70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8" y="2"/>
                  <a:pt x="68" y="2"/>
                  <a:pt x="68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2"/>
                  <a:pt x="64" y="2"/>
                  <a:pt x="64" y="2"/>
                </a:cubicBezTo>
                <a:cubicBezTo>
                  <a:pt x="63" y="2"/>
                  <a:pt x="63" y="2"/>
                  <a:pt x="63" y="2"/>
                </a:cubicBezTo>
                <a:cubicBezTo>
                  <a:pt x="63" y="0"/>
                  <a:pt x="63" y="0"/>
                  <a:pt x="63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1" y="2"/>
                  <a:pt x="61" y="2"/>
                  <a:pt x="61" y="2"/>
                </a:cubicBezTo>
                <a:cubicBezTo>
                  <a:pt x="59" y="2"/>
                  <a:pt x="59" y="2"/>
                  <a:pt x="59" y="2"/>
                </a:cubicBezTo>
                <a:cubicBezTo>
                  <a:pt x="59" y="0"/>
                  <a:pt x="59" y="0"/>
                  <a:pt x="59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2"/>
                  <a:pt x="57" y="2"/>
                  <a:pt x="57" y="2"/>
                </a:cubicBezTo>
                <a:cubicBezTo>
                  <a:pt x="55" y="2"/>
                  <a:pt x="55" y="2"/>
                  <a:pt x="55" y="2"/>
                </a:cubicBezTo>
                <a:cubicBezTo>
                  <a:pt x="55" y="0"/>
                  <a:pt x="55" y="0"/>
                  <a:pt x="55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4" y="2"/>
                  <a:pt x="54" y="2"/>
                  <a:pt x="54" y="2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0" y="2"/>
                  <a:pt x="50" y="2"/>
                  <a:pt x="50" y="2"/>
                </a:cubicBezTo>
                <a:cubicBezTo>
                  <a:pt x="48" y="2"/>
                  <a:pt x="48" y="2"/>
                  <a:pt x="48" y="2"/>
                </a:cubicBezTo>
                <a:cubicBezTo>
                  <a:pt x="48" y="0"/>
                  <a:pt x="48" y="0"/>
                  <a:pt x="48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2"/>
                  <a:pt x="46" y="2"/>
                  <a:pt x="46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0"/>
                  <a:pt x="45" y="0"/>
                  <a:pt x="4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2"/>
                  <a:pt x="43" y="2"/>
                  <a:pt x="43" y="2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0"/>
                  <a:pt x="41" y="0"/>
                  <a:pt x="41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9" y="2"/>
                  <a:pt x="39" y="2"/>
                  <a:pt x="39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2"/>
                  <a:pt x="35" y="2"/>
                  <a:pt x="35" y="2"/>
                </a:cubicBezTo>
                <a:cubicBezTo>
                  <a:pt x="35" y="2"/>
                  <a:pt x="35" y="2"/>
                  <a:pt x="35" y="2"/>
                </a:cubicBezTo>
                <a:cubicBezTo>
                  <a:pt x="35" y="0"/>
                  <a:pt x="35" y="0"/>
                  <a:pt x="35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2"/>
                  <a:pt x="32" y="2"/>
                  <a:pt x="32" y="2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0"/>
                  <a:pt x="31" y="0"/>
                  <a:pt x="3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2"/>
                  <a:pt x="28" y="2"/>
                  <a:pt x="28" y="2"/>
                </a:cubicBezTo>
                <a:cubicBezTo>
                  <a:pt x="27" y="2"/>
                  <a:pt x="27" y="2"/>
                  <a:pt x="27" y="2"/>
                </a:cubicBezTo>
                <a:cubicBezTo>
                  <a:pt x="27" y="0"/>
                  <a:pt x="27" y="0"/>
                  <a:pt x="27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5" y="2"/>
                  <a:pt x="25" y="2"/>
                  <a:pt x="25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0"/>
                  <a:pt x="24" y="0"/>
                  <a:pt x="24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2"/>
                  <a:pt x="21" y="2"/>
                  <a:pt x="21" y="2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0"/>
                  <a:pt x="20" y="0"/>
                  <a:pt x="2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2"/>
                  <a:pt x="17" y="2"/>
                  <a:pt x="17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0"/>
                  <a:pt x="16" y="0"/>
                  <a:pt x="16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2"/>
                  <a:pt x="14" y="2"/>
                  <a:pt x="14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0"/>
                  <a:pt x="13" y="0"/>
                  <a:pt x="13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0"/>
                  <a:pt x="9" y="0"/>
                  <a:pt x="9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2"/>
                  <a:pt x="7" y="2"/>
                  <a:pt x="7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9"/>
                  <a:pt x="0" y="19"/>
                  <a:pt x="0" y="19"/>
                </a:cubicBezTo>
                <a:cubicBezTo>
                  <a:pt x="192" y="19"/>
                  <a:pt x="192" y="19"/>
                  <a:pt x="192" y="19"/>
                </a:cubicBezTo>
                <a:cubicBezTo>
                  <a:pt x="192" y="0"/>
                  <a:pt x="192" y="0"/>
                  <a:pt x="192" y="0"/>
                </a:cubicBezTo>
                <a:lnTo>
                  <a:pt x="186" y="0"/>
                </a:lnTo>
                <a:close/>
                <a:moveTo>
                  <a:pt x="10" y="13"/>
                </a:moveTo>
                <a:cubicBezTo>
                  <a:pt x="8" y="13"/>
                  <a:pt x="6" y="11"/>
                  <a:pt x="6" y="9"/>
                </a:cubicBezTo>
                <a:cubicBezTo>
                  <a:pt x="6" y="7"/>
                  <a:pt x="8" y="5"/>
                  <a:pt x="10" y="5"/>
                </a:cubicBezTo>
                <a:cubicBezTo>
                  <a:pt x="12" y="5"/>
                  <a:pt x="13" y="7"/>
                  <a:pt x="13" y="9"/>
                </a:cubicBezTo>
                <a:cubicBezTo>
                  <a:pt x="13" y="11"/>
                  <a:pt x="12" y="13"/>
                  <a:pt x="10" y="13"/>
                </a:cubicBezTo>
                <a:close/>
                <a:moveTo>
                  <a:pt x="104" y="14"/>
                </a:moveTo>
                <a:cubicBezTo>
                  <a:pt x="88" y="14"/>
                  <a:pt x="88" y="14"/>
                  <a:pt x="88" y="14"/>
                </a:cubicBezTo>
                <a:cubicBezTo>
                  <a:pt x="85" y="14"/>
                  <a:pt x="83" y="12"/>
                  <a:pt x="83" y="10"/>
                </a:cubicBezTo>
                <a:cubicBezTo>
                  <a:pt x="83" y="7"/>
                  <a:pt x="85" y="5"/>
                  <a:pt x="88" y="5"/>
                </a:cubicBezTo>
                <a:cubicBezTo>
                  <a:pt x="104" y="5"/>
                  <a:pt x="104" y="5"/>
                  <a:pt x="104" y="5"/>
                </a:cubicBezTo>
                <a:cubicBezTo>
                  <a:pt x="107" y="5"/>
                  <a:pt x="109" y="7"/>
                  <a:pt x="109" y="10"/>
                </a:cubicBezTo>
                <a:cubicBezTo>
                  <a:pt x="109" y="12"/>
                  <a:pt x="107" y="14"/>
                  <a:pt x="104" y="14"/>
                </a:cubicBezTo>
                <a:close/>
                <a:moveTo>
                  <a:pt x="183" y="13"/>
                </a:moveTo>
                <a:cubicBezTo>
                  <a:pt x="181" y="13"/>
                  <a:pt x="179" y="11"/>
                  <a:pt x="179" y="9"/>
                </a:cubicBezTo>
                <a:cubicBezTo>
                  <a:pt x="179" y="7"/>
                  <a:pt x="181" y="5"/>
                  <a:pt x="183" y="5"/>
                </a:cubicBezTo>
                <a:cubicBezTo>
                  <a:pt x="185" y="5"/>
                  <a:pt x="186" y="7"/>
                  <a:pt x="186" y="9"/>
                </a:cubicBezTo>
                <a:cubicBezTo>
                  <a:pt x="186" y="11"/>
                  <a:pt x="185" y="13"/>
                  <a:pt x="183" y="13"/>
                </a:cubicBezTo>
                <a:close/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3" name="Freeform 210"/>
          <p:cNvSpPr/>
          <p:nvPr/>
        </p:nvSpPr>
        <p:spPr bwMode="auto">
          <a:xfrm>
            <a:off x="8504366" y="3174225"/>
            <a:ext cx="90390" cy="45197"/>
          </a:xfrm>
          <a:custGeom>
            <a:avLst/>
            <a:gdLst>
              <a:gd name="T0" fmla="*/ 0 w 18"/>
              <a:gd name="T1" fmla="*/ 9 h 9"/>
              <a:gd name="T2" fmla="*/ 9 w 18"/>
              <a:gd name="T3" fmla="*/ 9 h 9"/>
              <a:gd name="T4" fmla="*/ 18 w 18"/>
              <a:gd name="T5" fmla="*/ 0 h 9"/>
              <a:gd name="T6" fmla="*/ 6 w 18"/>
              <a:gd name="T7" fmla="*/ 0 h 9"/>
              <a:gd name="T8" fmla="*/ 0 w 18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9">
                <a:moveTo>
                  <a:pt x="0" y="9"/>
                </a:moveTo>
                <a:lnTo>
                  <a:pt x="9" y="9"/>
                </a:lnTo>
                <a:lnTo>
                  <a:pt x="18" y="0"/>
                </a:lnTo>
                <a:lnTo>
                  <a:pt x="6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4" name="Freeform 211"/>
          <p:cNvSpPr/>
          <p:nvPr/>
        </p:nvSpPr>
        <p:spPr bwMode="auto">
          <a:xfrm>
            <a:off x="9147142" y="2928161"/>
            <a:ext cx="1878109" cy="1350834"/>
          </a:xfrm>
          <a:custGeom>
            <a:avLst/>
            <a:gdLst>
              <a:gd name="T0" fmla="*/ 122 w 122"/>
              <a:gd name="T1" fmla="*/ 11 h 88"/>
              <a:gd name="T2" fmla="*/ 120 w 122"/>
              <a:gd name="T3" fmla="*/ 7 h 88"/>
              <a:gd name="T4" fmla="*/ 115 w 122"/>
              <a:gd name="T5" fmla="*/ 5 h 88"/>
              <a:gd name="T6" fmla="*/ 104 w 122"/>
              <a:gd name="T7" fmla="*/ 5 h 88"/>
              <a:gd name="T8" fmla="*/ 102 w 122"/>
              <a:gd name="T9" fmla="*/ 2 h 88"/>
              <a:gd name="T10" fmla="*/ 97 w 122"/>
              <a:gd name="T11" fmla="*/ 0 h 88"/>
              <a:gd name="T12" fmla="*/ 71 w 122"/>
              <a:gd name="T13" fmla="*/ 0 h 88"/>
              <a:gd name="T14" fmla="*/ 66 w 122"/>
              <a:gd name="T15" fmla="*/ 2 h 88"/>
              <a:gd name="T16" fmla="*/ 65 w 122"/>
              <a:gd name="T17" fmla="*/ 5 h 88"/>
              <a:gd name="T18" fmla="*/ 37 w 122"/>
              <a:gd name="T19" fmla="*/ 5 h 88"/>
              <a:gd name="T20" fmla="*/ 32 w 122"/>
              <a:gd name="T21" fmla="*/ 7 h 88"/>
              <a:gd name="T22" fmla="*/ 30 w 122"/>
              <a:gd name="T23" fmla="*/ 11 h 88"/>
              <a:gd name="T24" fmla="*/ 14 w 122"/>
              <a:gd name="T25" fmla="*/ 11 h 88"/>
              <a:gd name="T26" fmla="*/ 8 w 122"/>
              <a:gd name="T27" fmla="*/ 13 h 88"/>
              <a:gd name="T28" fmla="*/ 7 w 122"/>
              <a:gd name="T29" fmla="*/ 16 h 88"/>
              <a:gd name="T30" fmla="*/ 2 w 122"/>
              <a:gd name="T31" fmla="*/ 16 h 88"/>
              <a:gd name="T32" fmla="*/ 0 w 122"/>
              <a:gd name="T33" fmla="*/ 19 h 88"/>
              <a:gd name="T34" fmla="*/ 7 w 122"/>
              <a:gd name="T35" fmla="*/ 19 h 88"/>
              <a:gd name="T36" fmla="*/ 8 w 122"/>
              <a:gd name="T37" fmla="*/ 20 h 88"/>
              <a:gd name="T38" fmla="*/ 14 w 122"/>
              <a:gd name="T39" fmla="*/ 22 h 88"/>
              <a:gd name="T40" fmla="*/ 30 w 122"/>
              <a:gd name="T41" fmla="*/ 22 h 88"/>
              <a:gd name="T42" fmla="*/ 32 w 122"/>
              <a:gd name="T43" fmla="*/ 26 h 88"/>
              <a:gd name="T44" fmla="*/ 37 w 122"/>
              <a:gd name="T45" fmla="*/ 29 h 88"/>
              <a:gd name="T46" fmla="*/ 65 w 122"/>
              <a:gd name="T47" fmla="*/ 29 h 88"/>
              <a:gd name="T48" fmla="*/ 66 w 122"/>
              <a:gd name="T49" fmla="*/ 31 h 88"/>
              <a:gd name="T50" fmla="*/ 71 w 122"/>
              <a:gd name="T51" fmla="*/ 33 h 88"/>
              <a:gd name="T52" fmla="*/ 82 w 122"/>
              <a:gd name="T53" fmla="*/ 33 h 88"/>
              <a:gd name="T54" fmla="*/ 87 w 122"/>
              <a:gd name="T55" fmla="*/ 59 h 88"/>
              <a:gd name="T56" fmla="*/ 71 w 122"/>
              <a:gd name="T57" fmla="*/ 59 h 88"/>
              <a:gd name="T58" fmla="*/ 64 w 122"/>
              <a:gd name="T59" fmla="*/ 66 h 88"/>
              <a:gd name="T60" fmla="*/ 64 w 122"/>
              <a:gd name="T61" fmla="*/ 81 h 88"/>
              <a:gd name="T62" fmla="*/ 71 w 122"/>
              <a:gd name="T63" fmla="*/ 88 h 88"/>
              <a:gd name="T64" fmla="*/ 114 w 122"/>
              <a:gd name="T65" fmla="*/ 88 h 88"/>
              <a:gd name="T66" fmla="*/ 122 w 122"/>
              <a:gd name="T67" fmla="*/ 81 h 88"/>
              <a:gd name="T68" fmla="*/ 122 w 122"/>
              <a:gd name="T69" fmla="*/ 66 h 88"/>
              <a:gd name="T70" fmla="*/ 114 w 122"/>
              <a:gd name="T71" fmla="*/ 59 h 88"/>
              <a:gd name="T72" fmla="*/ 109 w 122"/>
              <a:gd name="T73" fmla="*/ 59 h 88"/>
              <a:gd name="T74" fmla="*/ 104 w 122"/>
              <a:gd name="T75" fmla="*/ 29 h 88"/>
              <a:gd name="T76" fmla="*/ 104 w 122"/>
              <a:gd name="T77" fmla="*/ 29 h 88"/>
              <a:gd name="T78" fmla="*/ 115 w 122"/>
              <a:gd name="T79" fmla="*/ 29 h 88"/>
              <a:gd name="T80" fmla="*/ 120 w 122"/>
              <a:gd name="T81" fmla="*/ 26 h 88"/>
              <a:gd name="T82" fmla="*/ 122 w 122"/>
              <a:gd name="T83" fmla="*/ 22 h 88"/>
              <a:gd name="T84" fmla="*/ 122 w 122"/>
              <a:gd name="T85" fmla="*/ 22 h 88"/>
              <a:gd name="T86" fmla="*/ 122 w 122"/>
              <a:gd name="T87" fmla="*/ 21 h 88"/>
              <a:gd name="T88" fmla="*/ 122 w 122"/>
              <a:gd name="T89" fmla="*/ 12 h 88"/>
              <a:gd name="T90" fmla="*/ 122 w 122"/>
              <a:gd name="T9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2" h="88">
                <a:moveTo>
                  <a:pt x="122" y="11"/>
                </a:moveTo>
                <a:cubicBezTo>
                  <a:pt x="121" y="9"/>
                  <a:pt x="121" y="8"/>
                  <a:pt x="120" y="7"/>
                </a:cubicBezTo>
                <a:cubicBezTo>
                  <a:pt x="118" y="6"/>
                  <a:pt x="116" y="5"/>
                  <a:pt x="115" y="5"/>
                </a:cubicBezTo>
                <a:cubicBezTo>
                  <a:pt x="104" y="5"/>
                  <a:pt x="104" y="5"/>
                  <a:pt x="104" y="5"/>
                </a:cubicBezTo>
                <a:cubicBezTo>
                  <a:pt x="103" y="5"/>
                  <a:pt x="103" y="3"/>
                  <a:pt x="102" y="2"/>
                </a:cubicBezTo>
                <a:cubicBezTo>
                  <a:pt x="101" y="1"/>
                  <a:pt x="99" y="0"/>
                  <a:pt x="9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69" y="0"/>
                  <a:pt x="68" y="1"/>
                  <a:pt x="66" y="2"/>
                </a:cubicBezTo>
                <a:cubicBezTo>
                  <a:pt x="65" y="3"/>
                  <a:pt x="65" y="5"/>
                  <a:pt x="65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5" y="5"/>
                  <a:pt x="33" y="6"/>
                  <a:pt x="32" y="7"/>
                </a:cubicBezTo>
                <a:cubicBezTo>
                  <a:pt x="30" y="8"/>
                  <a:pt x="30" y="9"/>
                  <a:pt x="30" y="11"/>
                </a:cubicBezTo>
                <a:cubicBezTo>
                  <a:pt x="14" y="11"/>
                  <a:pt x="14" y="11"/>
                  <a:pt x="14" y="11"/>
                </a:cubicBezTo>
                <a:cubicBezTo>
                  <a:pt x="12" y="11"/>
                  <a:pt x="10" y="12"/>
                  <a:pt x="8" y="13"/>
                </a:cubicBezTo>
                <a:cubicBezTo>
                  <a:pt x="8" y="14"/>
                  <a:pt x="7" y="15"/>
                  <a:pt x="7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0" y="19"/>
                  <a:pt x="0" y="19"/>
                  <a:pt x="0" y="19"/>
                </a:cubicBezTo>
                <a:cubicBezTo>
                  <a:pt x="7" y="19"/>
                  <a:pt x="7" y="19"/>
                  <a:pt x="7" y="19"/>
                </a:cubicBezTo>
                <a:cubicBezTo>
                  <a:pt x="7" y="19"/>
                  <a:pt x="8" y="20"/>
                  <a:pt x="8" y="20"/>
                </a:cubicBezTo>
                <a:cubicBezTo>
                  <a:pt x="10" y="22"/>
                  <a:pt x="12" y="22"/>
                  <a:pt x="14" y="22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24"/>
                  <a:pt x="30" y="25"/>
                  <a:pt x="32" y="26"/>
                </a:cubicBezTo>
                <a:cubicBezTo>
                  <a:pt x="33" y="28"/>
                  <a:pt x="35" y="29"/>
                  <a:pt x="37" y="29"/>
                </a:cubicBezTo>
                <a:cubicBezTo>
                  <a:pt x="65" y="29"/>
                  <a:pt x="65" y="29"/>
                  <a:pt x="65" y="29"/>
                </a:cubicBezTo>
                <a:cubicBezTo>
                  <a:pt x="65" y="29"/>
                  <a:pt x="65" y="30"/>
                  <a:pt x="66" y="31"/>
                </a:cubicBezTo>
                <a:cubicBezTo>
                  <a:pt x="68" y="33"/>
                  <a:pt x="69" y="33"/>
                  <a:pt x="71" y="33"/>
                </a:cubicBezTo>
                <a:cubicBezTo>
                  <a:pt x="82" y="33"/>
                  <a:pt x="82" y="33"/>
                  <a:pt x="82" y="33"/>
                </a:cubicBezTo>
                <a:cubicBezTo>
                  <a:pt x="87" y="59"/>
                  <a:pt x="87" y="59"/>
                  <a:pt x="87" y="59"/>
                </a:cubicBezTo>
                <a:cubicBezTo>
                  <a:pt x="71" y="59"/>
                  <a:pt x="71" y="59"/>
                  <a:pt x="71" y="59"/>
                </a:cubicBezTo>
                <a:cubicBezTo>
                  <a:pt x="67" y="59"/>
                  <a:pt x="64" y="62"/>
                  <a:pt x="64" y="66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5"/>
                  <a:pt x="67" y="88"/>
                  <a:pt x="71" y="88"/>
                </a:cubicBezTo>
                <a:cubicBezTo>
                  <a:pt x="114" y="88"/>
                  <a:pt x="114" y="88"/>
                  <a:pt x="114" y="88"/>
                </a:cubicBezTo>
                <a:cubicBezTo>
                  <a:pt x="118" y="88"/>
                  <a:pt x="122" y="85"/>
                  <a:pt x="122" y="81"/>
                </a:cubicBezTo>
                <a:cubicBezTo>
                  <a:pt x="122" y="66"/>
                  <a:pt x="122" y="66"/>
                  <a:pt x="122" y="66"/>
                </a:cubicBezTo>
                <a:cubicBezTo>
                  <a:pt x="122" y="62"/>
                  <a:pt x="118" y="59"/>
                  <a:pt x="114" y="59"/>
                </a:cubicBezTo>
                <a:cubicBezTo>
                  <a:pt x="109" y="59"/>
                  <a:pt x="109" y="59"/>
                  <a:pt x="109" y="59"/>
                </a:cubicBezTo>
                <a:cubicBezTo>
                  <a:pt x="104" y="29"/>
                  <a:pt x="104" y="29"/>
                  <a:pt x="104" y="29"/>
                </a:cubicBezTo>
                <a:cubicBezTo>
                  <a:pt x="104" y="29"/>
                  <a:pt x="104" y="29"/>
                  <a:pt x="104" y="29"/>
                </a:cubicBezTo>
                <a:cubicBezTo>
                  <a:pt x="115" y="29"/>
                  <a:pt x="115" y="29"/>
                  <a:pt x="115" y="29"/>
                </a:cubicBezTo>
                <a:cubicBezTo>
                  <a:pt x="116" y="29"/>
                  <a:pt x="118" y="28"/>
                  <a:pt x="120" y="26"/>
                </a:cubicBezTo>
                <a:cubicBezTo>
                  <a:pt x="121" y="25"/>
                  <a:pt x="121" y="24"/>
                  <a:pt x="122" y="22"/>
                </a:cubicBezTo>
                <a:cubicBezTo>
                  <a:pt x="122" y="22"/>
                  <a:pt x="122" y="22"/>
                  <a:pt x="122" y="22"/>
                </a:cubicBezTo>
                <a:cubicBezTo>
                  <a:pt x="122" y="21"/>
                  <a:pt x="122" y="21"/>
                  <a:pt x="122" y="21"/>
                </a:cubicBezTo>
                <a:cubicBezTo>
                  <a:pt x="122" y="12"/>
                  <a:pt x="122" y="12"/>
                  <a:pt x="122" y="12"/>
                </a:cubicBezTo>
                <a:cubicBezTo>
                  <a:pt x="122" y="11"/>
                  <a:pt x="122" y="11"/>
                  <a:pt x="122" y="11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5" name="Freeform 212"/>
          <p:cNvSpPr/>
          <p:nvPr/>
        </p:nvSpPr>
        <p:spPr bwMode="auto">
          <a:xfrm>
            <a:off x="8715277" y="3174225"/>
            <a:ext cx="95414" cy="45197"/>
          </a:xfrm>
          <a:custGeom>
            <a:avLst/>
            <a:gdLst>
              <a:gd name="T0" fmla="*/ 0 w 19"/>
              <a:gd name="T1" fmla="*/ 9 h 9"/>
              <a:gd name="T2" fmla="*/ 10 w 19"/>
              <a:gd name="T3" fmla="*/ 9 h 9"/>
              <a:gd name="T4" fmla="*/ 19 w 19"/>
              <a:gd name="T5" fmla="*/ 0 h 9"/>
              <a:gd name="T6" fmla="*/ 7 w 19"/>
              <a:gd name="T7" fmla="*/ 0 h 9"/>
              <a:gd name="T8" fmla="*/ 0 w 19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9">
                <a:moveTo>
                  <a:pt x="0" y="9"/>
                </a:moveTo>
                <a:lnTo>
                  <a:pt x="10" y="9"/>
                </a:lnTo>
                <a:lnTo>
                  <a:pt x="19" y="0"/>
                </a:lnTo>
                <a:lnTo>
                  <a:pt x="7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6" name="Freeform 213"/>
          <p:cNvSpPr/>
          <p:nvPr/>
        </p:nvSpPr>
        <p:spPr bwMode="auto">
          <a:xfrm>
            <a:off x="8609823" y="3174225"/>
            <a:ext cx="90390" cy="45197"/>
          </a:xfrm>
          <a:custGeom>
            <a:avLst/>
            <a:gdLst>
              <a:gd name="T0" fmla="*/ 0 w 18"/>
              <a:gd name="T1" fmla="*/ 9 h 9"/>
              <a:gd name="T2" fmla="*/ 9 w 18"/>
              <a:gd name="T3" fmla="*/ 9 h 9"/>
              <a:gd name="T4" fmla="*/ 18 w 18"/>
              <a:gd name="T5" fmla="*/ 0 h 9"/>
              <a:gd name="T6" fmla="*/ 6 w 18"/>
              <a:gd name="T7" fmla="*/ 0 h 9"/>
              <a:gd name="T8" fmla="*/ 0 w 18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9">
                <a:moveTo>
                  <a:pt x="0" y="9"/>
                </a:moveTo>
                <a:lnTo>
                  <a:pt x="9" y="9"/>
                </a:lnTo>
                <a:lnTo>
                  <a:pt x="18" y="0"/>
                </a:lnTo>
                <a:lnTo>
                  <a:pt x="6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7" name="Freeform 214"/>
          <p:cNvSpPr/>
          <p:nvPr/>
        </p:nvSpPr>
        <p:spPr bwMode="auto">
          <a:xfrm>
            <a:off x="8931211" y="3174225"/>
            <a:ext cx="95414" cy="45197"/>
          </a:xfrm>
          <a:custGeom>
            <a:avLst/>
            <a:gdLst>
              <a:gd name="T0" fmla="*/ 0 w 19"/>
              <a:gd name="T1" fmla="*/ 9 h 9"/>
              <a:gd name="T2" fmla="*/ 9 w 19"/>
              <a:gd name="T3" fmla="*/ 9 h 9"/>
              <a:gd name="T4" fmla="*/ 19 w 19"/>
              <a:gd name="T5" fmla="*/ 0 h 9"/>
              <a:gd name="T6" fmla="*/ 6 w 19"/>
              <a:gd name="T7" fmla="*/ 0 h 9"/>
              <a:gd name="T8" fmla="*/ 0 w 19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9">
                <a:moveTo>
                  <a:pt x="0" y="9"/>
                </a:moveTo>
                <a:lnTo>
                  <a:pt x="9" y="9"/>
                </a:lnTo>
                <a:lnTo>
                  <a:pt x="19" y="0"/>
                </a:lnTo>
                <a:lnTo>
                  <a:pt x="6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8" name="Freeform 215"/>
          <p:cNvSpPr/>
          <p:nvPr/>
        </p:nvSpPr>
        <p:spPr bwMode="auto">
          <a:xfrm>
            <a:off x="8825754" y="3174225"/>
            <a:ext cx="90390" cy="45197"/>
          </a:xfrm>
          <a:custGeom>
            <a:avLst/>
            <a:gdLst>
              <a:gd name="T0" fmla="*/ 0 w 18"/>
              <a:gd name="T1" fmla="*/ 9 h 9"/>
              <a:gd name="T2" fmla="*/ 9 w 18"/>
              <a:gd name="T3" fmla="*/ 9 h 9"/>
              <a:gd name="T4" fmla="*/ 18 w 18"/>
              <a:gd name="T5" fmla="*/ 0 h 9"/>
              <a:gd name="T6" fmla="*/ 6 w 18"/>
              <a:gd name="T7" fmla="*/ 0 h 9"/>
              <a:gd name="T8" fmla="*/ 0 w 18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9">
                <a:moveTo>
                  <a:pt x="0" y="9"/>
                </a:moveTo>
                <a:lnTo>
                  <a:pt x="9" y="9"/>
                </a:lnTo>
                <a:lnTo>
                  <a:pt x="18" y="0"/>
                </a:lnTo>
                <a:lnTo>
                  <a:pt x="6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9" name="Freeform 216"/>
          <p:cNvSpPr/>
          <p:nvPr/>
        </p:nvSpPr>
        <p:spPr bwMode="auto">
          <a:xfrm>
            <a:off x="9041688" y="3174225"/>
            <a:ext cx="90390" cy="45197"/>
          </a:xfrm>
          <a:custGeom>
            <a:avLst/>
            <a:gdLst>
              <a:gd name="T0" fmla="*/ 0 w 18"/>
              <a:gd name="T1" fmla="*/ 9 h 9"/>
              <a:gd name="T2" fmla="*/ 9 w 18"/>
              <a:gd name="T3" fmla="*/ 9 h 9"/>
              <a:gd name="T4" fmla="*/ 18 w 18"/>
              <a:gd name="T5" fmla="*/ 0 h 9"/>
              <a:gd name="T6" fmla="*/ 6 w 18"/>
              <a:gd name="T7" fmla="*/ 0 h 9"/>
              <a:gd name="T8" fmla="*/ 0 w 18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9">
                <a:moveTo>
                  <a:pt x="0" y="9"/>
                </a:moveTo>
                <a:lnTo>
                  <a:pt x="9" y="9"/>
                </a:lnTo>
                <a:lnTo>
                  <a:pt x="18" y="0"/>
                </a:lnTo>
                <a:lnTo>
                  <a:pt x="6" y="0"/>
                </a:lnTo>
                <a:lnTo>
                  <a:pt x="0" y="9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0" name="Freeform 217"/>
          <p:cNvSpPr/>
          <p:nvPr/>
        </p:nvSpPr>
        <p:spPr bwMode="auto">
          <a:xfrm>
            <a:off x="5180013" y="2817684"/>
            <a:ext cx="662862" cy="1461311"/>
          </a:xfrm>
          <a:custGeom>
            <a:avLst/>
            <a:gdLst>
              <a:gd name="T0" fmla="*/ 43 w 43"/>
              <a:gd name="T1" fmla="*/ 89 h 95"/>
              <a:gd name="T2" fmla="*/ 35 w 43"/>
              <a:gd name="T3" fmla="*/ 42 h 95"/>
              <a:gd name="T4" fmla="*/ 35 w 43"/>
              <a:gd name="T5" fmla="*/ 38 h 95"/>
              <a:gd name="T6" fmla="*/ 39 w 43"/>
              <a:gd name="T7" fmla="*/ 36 h 95"/>
              <a:gd name="T8" fmla="*/ 42 w 43"/>
              <a:gd name="T9" fmla="*/ 35 h 95"/>
              <a:gd name="T10" fmla="*/ 41 w 43"/>
              <a:gd name="T11" fmla="*/ 32 h 95"/>
              <a:gd name="T12" fmla="*/ 32 w 43"/>
              <a:gd name="T13" fmla="*/ 34 h 95"/>
              <a:gd name="T14" fmla="*/ 31 w 43"/>
              <a:gd name="T15" fmla="*/ 29 h 95"/>
              <a:gd name="T16" fmla="*/ 33 w 43"/>
              <a:gd name="T17" fmla="*/ 27 h 95"/>
              <a:gd name="T18" fmla="*/ 27 w 43"/>
              <a:gd name="T19" fmla="*/ 0 h 95"/>
              <a:gd name="T20" fmla="*/ 23 w 43"/>
              <a:gd name="T21" fmla="*/ 0 h 95"/>
              <a:gd name="T22" fmla="*/ 23 w 43"/>
              <a:gd name="T23" fmla="*/ 15 h 95"/>
              <a:gd name="T24" fmla="*/ 22 w 43"/>
              <a:gd name="T25" fmla="*/ 15 h 95"/>
              <a:gd name="T26" fmla="*/ 21 w 43"/>
              <a:gd name="T27" fmla="*/ 15 h 95"/>
              <a:gd name="T28" fmla="*/ 21 w 43"/>
              <a:gd name="T29" fmla="*/ 0 h 95"/>
              <a:gd name="T30" fmla="*/ 17 w 43"/>
              <a:gd name="T31" fmla="*/ 0 h 95"/>
              <a:gd name="T32" fmla="*/ 10 w 43"/>
              <a:gd name="T33" fmla="*/ 27 h 95"/>
              <a:gd name="T34" fmla="*/ 13 w 43"/>
              <a:gd name="T35" fmla="*/ 29 h 95"/>
              <a:gd name="T36" fmla="*/ 12 w 43"/>
              <a:gd name="T37" fmla="*/ 34 h 95"/>
              <a:gd name="T38" fmla="*/ 2 w 43"/>
              <a:gd name="T39" fmla="*/ 32 h 95"/>
              <a:gd name="T40" fmla="*/ 2 w 43"/>
              <a:gd name="T41" fmla="*/ 35 h 95"/>
              <a:gd name="T42" fmla="*/ 5 w 43"/>
              <a:gd name="T43" fmla="*/ 36 h 95"/>
              <a:gd name="T44" fmla="*/ 8 w 43"/>
              <a:gd name="T45" fmla="*/ 38 h 95"/>
              <a:gd name="T46" fmla="*/ 9 w 43"/>
              <a:gd name="T47" fmla="*/ 42 h 95"/>
              <a:gd name="T48" fmla="*/ 1 w 43"/>
              <a:gd name="T49" fmla="*/ 89 h 95"/>
              <a:gd name="T50" fmla="*/ 5 w 43"/>
              <a:gd name="T51" fmla="*/ 95 h 95"/>
              <a:gd name="T52" fmla="*/ 11 w 43"/>
              <a:gd name="T53" fmla="*/ 90 h 95"/>
              <a:gd name="T54" fmla="*/ 20 w 43"/>
              <a:gd name="T55" fmla="*/ 36 h 95"/>
              <a:gd name="T56" fmla="*/ 19 w 43"/>
              <a:gd name="T57" fmla="*/ 35 h 95"/>
              <a:gd name="T58" fmla="*/ 19 w 43"/>
              <a:gd name="T59" fmla="*/ 32 h 95"/>
              <a:gd name="T60" fmla="*/ 22 w 43"/>
              <a:gd name="T61" fmla="*/ 33 h 95"/>
              <a:gd name="T62" fmla="*/ 24 w 43"/>
              <a:gd name="T63" fmla="*/ 32 h 95"/>
              <a:gd name="T64" fmla="*/ 25 w 43"/>
              <a:gd name="T65" fmla="*/ 35 h 95"/>
              <a:gd name="T66" fmla="*/ 23 w 43"/>
              <a:gd name="T67" fmla="*/ 36 h 95"/>
              <a:gd name="T68" fmla="*/ 33 w 43"/>
              <a:gd name="T69" fmla="*/ 90 h 95"/>
              <a:gd name="T70" fmla="*/ 39 w 43"/>
              <a:gd name="T71" fmla="*/ 95 h 95"/>
              <a:gd name="T72" fmla="*/ 43 w 43"/>
              <a:gd name="T73" fmla="*/ 89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3" h="95">
                <a:moveTo>
                  <a:pt x="43" y="89"/>
                </a:moveTo>
                <a:cubicBezTo>
                  <a:pt x="35" y="42"/>
                  <a:pt x="35" y="42"/>
                  <a:pt x="35" y="42"/>
                </a:cubicBezTo>
                <a:cubicBezTo>
                  <a:pt x="34" y="40"/>
                  <a:pt x="35" y="39"/>
                  <a:pt x="35" y="38"/>
                </a:cubicBezTo>
                <a:cubicBezTo>
                  <a:pt x="36" y="37"/>
                  <a:pt x="37" y="36"/>
                  <a:pt x="39" y="36"/>
                </a:cubicBezTo>
                <a:cubicBezTo>
                  <a:pt x="42" y="35"/>
                  <a:pt x="42" y="35"/>
                  <a:pt x="42" y="35"/>
                </a:cubicBezTo>
                <a:cubicBezTo>
                  <a:pt x="41" y="32"/>
                  <a:pt x="41" y="32"/>
                  <a:pt x="41" y="32"/>
                </a:cubicBezTo>
                <a:cubicBezTo>
                  <a:pt x="32" y="34"/>
                  <a:pt x="32" y="34"/>
                  <a:pt x="32" y="34"/>
                </a:cubicBezTo>
                <a:cubicBezTo>
                  <a:pt x="31" y="29"/>
                  <a:pt x="31" y="29"/>
                  <a:pt x="31" y="29"/>
                </a:cubicBezTo>
                <a:cubicBezTo>
                  <a:pt x="33" y="27"/>
                  <a:pt x="33" y="27"/>
                  <a:pt x="33" y="27"/>
                </a:cubicBezTo>
                <a:cubicBezTo>
                  <a:pt x="27" y="0"/>
                  <a:pt x="27" y="0"/>
                  <a:pt x="27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15"/>
                  <a:pt x="23" y="15"/>
                  <a:pt x="23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21" y="15"/>
                  <a:pt x="21" y="15"/>
                  <a:pt x="21" y="15"/>
                </a:cubicBezTo>
                <a:cubicBezTo>
                  <a:pt x="21" y="0"/>
                  <a:pt x="21" y="0"/>
                  <a:pt x="21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0" y="27"/>
                  <a:pt x="10" y="27"/>
                  <a:pt x="10" y="27"/>
                </a:cubicBezTo>
                <a:cubicBezTo>
                  <a:pt x="13" y="29"/>
                  <a:pt x="13" y="29"/>
                  <a:pt x="13" y="29"/>
                </a:cubicBezTo>
                <a:cubicBezTo>
                  <a:pt x="12" y="34"/>
                  <a:pt x="12" y="34"/>
                  <a:pt x="12" y="34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5"/>
                  <a:pt x="2" y="35"/>
                  <a:pt x="2" y="35"/>
                </a:cubicBezTo>
                <a:cubicBezTo>
                  <a:pt x="5" y="36"/>
                  <a:pt x="5" y="36"/>
                  <a:pt x="5" y="36"/>
                </a:cubicBezTo>
                <a:cubicBezTo>
                  <a:pt x="6" y="36"/>
                  <a:pt x="8" y="37"/>
                  <a:pt x="8" y="38"/>
                </a:cubicBezTo>
                <a:cubicBezTo>
                  <a:pt x="9" y="39"/>
                  <a:pt x="9" y="40"/>
                  <a:pt x="9" y="42"/>
                </a:cubicBezTo>
                <a:cubicBezTo>
                  <a:pt x="1" y="89"/>
                  <a:pt x="1" y="89"/>
                  <a:pt x="1" y="89"/>
                </a:cubicBezTo>
                <a:cubicBezTo>
                  <a:pt x="0" y="91"/>
                  <a:pt x="2" y="94"/>
                  <a:pt x="5" y="95"/>
                </a:cubicBezTo>
                <a:cubicBezTo>
                  <a:pt x="8" y="95"/>
                  <a:pt x="10" y="93"/>
                  <a:pt x="11" y="90"/>
                </a:cubicBezTo>
                <a:cubicBezTo>
                  <a:pt x="20" y="36"/>
                  <a:pt x="20" y="36"/>
                  <a:pt x="20" y="36"/>
                </a:cubicBezTo>
                <a:cubicBezTo>
                  <a:pt x="19" y="35"/>
                  <a:pt x="19" y="35"/>
                  <a:pt x="19" y="35"/>
                </a:cubicBezTo>
                <a:cubicBezTo>
                  <a:pt x="19" y="32"/>
                  <a:pt x="19" y="32"/>
                  <a:pt x="19" y="32"/>
                </a:cubicBezTo>
                <a:cubicBezTo>
                  <a:pt x="20" y="33"/>
                  <a:pt x="21" y="33"/>
                  <a:pt x="22" y="33"/>
                </a:cubicBezTo>
                <a:cubicBezTo>
                  <a:pt x="23" y="33"/>
                  <a:pt x="23" y="33"/>
                  <a:pt x="24" y="32"/>
                </a:cubicBezTo>
                <a:cubicBezTo>
                  <a:pt x="25" y="35"/>
                  <a:pt x="25" y="35"/>
                  <a:pt x="25" y="35"/>
                </a:cubicBezTo>
                <a:cubicBezTo>
                  <a:pt x="23" y="36"/>
                  <a:pt x="23" y="36"/>
                  <a:pt x="23" y="36"/>
                </a:cubicBezTo>
                <a:cubicBezTo>
                  <a:pt x="33" y="90"/>
                  <a:pt x="33" y="90"/>
                  <a:pt x="33" y="90"/>
                </a:cubicBezTo>
                <a:cubicBezTo>
                  <a:pt x="33" y="93"/>
                  <a:pt x="36" y="95"/>
                  <a:pt x="39" y="95"/>
                </a:cubicBezTo>
                <a:cubicBezTo>
                  <a:pt x="41" y="94"/>
                  <a:pt x="43" y="91"/>
                  <a:pt x="43" y="89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1" name="Freeform 218"/>
          <p:cNvSpPr/>
          <p:nvPr/>
        </p:nvSpPr>
        <p:spPr bwMode="auto">
          <a:xfrm>
            <a:off x="5180013" y="3309809"/>
            <a:ext cx="306324" cy="969186"/>
          </a:xfrm>
          <a:custGeom>
            <a:avLst/>
            <a:gdLst>
              <a:gd name="T0" fmla="*/ 12 w 20"/>
              <a:gd name="T1" fmla="*/ 2 h 63"/>
              <a:gd name="T2" fmla="*/ 2 w 20"/>
              <a:gd name="T3" fmla="*/ 0 h 63"/>
              <a:gd name="T4" fmla="*/ 2 w 20"/>
              <a:gd name="T5" fmla="*/ 3 h 63"/>
              <a:gd name="T6" fmla="*/ 5 w 20"/>
              <a:gd name="T7" fmla="*/ 4 h 63"/>
              <a:gd name="T8" fmla="*/ 8 w 20"/>
              <a:gd name="T9" fmla="*/ 6 h 63"/>
              <a:gd name="T10" fmla="*/ 9 w 20"/>
              <a:gd name="T11" fmla="*/ 10 h 63"/>
              <a:gd name="T12" fmla="*/ 1 w 20"/>
              <a:gd name="T13" fmla="*/ 57 h 63"/>
              <a:gd name="T14" fmla="*/ 5 w 20"/>
              <a:gd name="T15" fmla="*/ 63 h 63"/>
              <a:gd name="T16" fmla="*/ 11 w 20"/>
              <a:gd name="T17" fmla="*/ 58 h 63"/>
              <a:gd name="T18" fmla="*/ 20 w 20"/>
              <a:gd name="T19" fmla="*/ 4 h 63"/>
              <a:gd name="T20" fmla="*/ 19 w 20"/>
              <a:gd name="T21" fmla="*/ 3 h 63"/>
              <a:gd name="T22" fmla="*/ 12 w 20"/>
              <a:gd name="T23" fmla="*/ 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" h="63">
                <a:moveTo>
                  <a:pt x="12" y="2"/>
                </a:moveTo>
                <a:cubicBezTo>
                  <a:pt x="2" y="0"/>
                  <a:pt x="2" y="0"/>
                  <a:pt x="2" y="0"/>
                </a:cubicBezTo>
                <a:cubicBezTo>
                  <a:pt x="2" y="3"/>
                  <a:pt x="2" y="3"/>
                  <a:pt x="2" y="3"/>
                </a:cubicBezTo>
                <a:cubicBezTo>
                  <a:pt x="5" y="4"/>
                  <a:pt x="5" y="4"/>
                  <a:pt x="5" y="4"/>
                </a:cubicBezTo>
                <a:cubicBezTo>
                  <a:pt x="6" y="4"/>
                  <a:pt x="8" y="5"/>
                  <a:pt x="8" y="6"/>
                </a:cubicBezTo>
                <a:cubicBezTo>
                  <a:pt x="9" y="7"/>
                  <a:pt x="9" y="8"/>
                  <a:pt x="9" y="10"/>
                </a:cubicBezTo>
                <a:cubicBezTo>
                  <a:pt x="1" y="57"/>
                  <a:pt x="1" y="57"/>
                  <a:pt x="1" y="57"/>
                </a:cubicBezTo>
                <a:cubicBezTo>
                  <a:pt x="0" y="59"/>
                  <a:pt x="2" y="62"/>
                  <a:pt x="5" y="63"/>
                </a:cubicBezTo>
                <a:cubicBezTo>
                  <a:pt x="8" y="63"/>
                  <a:pt x="10" y="61"/>
                  <a:pt x="11" y="58"/>
                </a:cubicBezTo>
                <a:cubicBezTo>
                  <a:pt x="20" y="4"/>
                  <a:pt x="20" y="4"/>
                  <a:pt x="20" y="4"/>
                </a:cubicBezTo>
                <a:cubicBezTo>
                  <a:pt x="19" y="3"/>
                  <a:pt x="19" y="3"/>
                  <a:pt x="19" y="3"/>
                </a:cubicBezTo>
                <a:lnTo>
                  <a:pt x="12" y="2"/>
                </a:lnTo>
                <a:close/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2" name="Freeform 219"/>
          <p:cNvSpPr/>
          <p:nvPr/>
        </p:nvSpPr>
        <p:spPr bwMode="auto">
          <a:xfrm>
            <a:off x="5536554" y="3309809"/>
            <a:ext cx="306324" cy="969186"/>
          </a:xfrm>
          <a:custGeom>
            <a:avLst/>
            <a:gdLst>
              <a:gd name="T0" fmla="*/ 20 w 20"/>
              <a:gd name="T1" fmla="*/ 57 h 63"/>
              <a:gd name="T2" fmla="*/ 12 w 20"/>
              <a:gd name="T3" fmla="*/ 10 h 63"/>
              <a:gd name="T4" fmla="*/ 12 w 20"/>
              <a:gd name="T5" fmla="*/ 6 h 63"/>
              <a:gd name="T6" fmla="*/ 16 w 20"/>
              <a:gd name="T7" fmla="*/ 4 h 63"/>
              <a:gd name="T8" fmla="*/ 19 w 20"/>
              <a:gd name="T9" fmla="*/ 3 h 63"/>
              <a:gd name="T10" fmla="*/ 18 w 20"/>
              <a:gd name="T11" fmla="*/ 0 h 63"/>
              <a:gd name="T12" fmla="*/ 9 w 20"/>
              <a:gd name="T13" fmla="*/ 2 h 63"/>
              <a:gd name="T14" fmla="*/ 2 w 20"/>
              <a:gd name="T15" fmla="*/ 3 h 63"/>
              <a:gd name="T16" fmla="*/ 0 w 20"/>
              <a:gd name="T17" fmla="*/ 4 h 63"/>
              <a:gd name="T18" fmla="*/ 10 w 20"/>
              <a:gd name="T19" fmla="*/ 58 h 63"/>
              <a:gd name="T20" fmla="*/ 16 w 20"/>
              <a:gd name="T21" fmla="*/ 63 h 63"/>
              <a:gd name="T22" fmla="*/ 20 w 20"/>
              <a:gd name="T23" fmla="*/ 5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" h="63">
                <a:moveTo>
                  <a:pt x="20" y="57"/>
                </a:moveTo>
                <a:cubicBezTo>
                  <a:pt x="12" y="10"/>
                  <a:pt x="12" y="10"/>
                  <a:pt x="12" y="10"/>
                </a:cubicBezTo>
                <a:cubicBezTo>
                  <a:pt x="11" y="8"/>
                  <a:pt x="12" y="7"/>
                  <a:pt x="12" y="6"/>
                </a:cubicBezTo>
                <a:cubicBezTo>
                  <a:pt x="13" y="5"/>
                  <a:pt x="14" y="4"/>
                  <a:pt x="16" y="4"/>
                </a:cubicBezTo>
                <a:cubicBezTo>
                  <a:pt x="19" y="3"/>
                  <a:pt x="19" y="3"/>
                  <a:pt x="19" y="3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2"/>
                  <a:pt x="9" y="2"/>
                  <a:pt x="9" y="2"/>
                </a:cubicBezTo>
                <a:cubicBezTo>
                  <a:pt x="2" y="3"/>
                  <a:pt x="2" y="3"/>
                  <a:pt x="2" y="3"/>
                </a:cubicBezTo>
                <a:cubicBezTo>
                  <a:pt x="0" y="4"/>
                  <a:pt x="0" y="4"/>
                  <a:pt x="0" y="4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1"/>
                  <a:pt x="13" y="63"/>
                  <a:pt x="16" y="63"/>
                </a:cubicBezTo>
                <a:cubicBezTo>
                  <a:pt x="18" y="62"/>
                  <a:pt x="20" y="59"/>
                  <a:pt x="20" y="57"/>
                </a:cubicBezTo>
                <a:close/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3" name="Freeform 220"/>
          <p:cNvSpPr/>
          <p:nvPr/>
        </p:nvSpPr>
        <p:spPr bwMode="auto">
          <a:xfrm>
            <a:off x="8780560" y="3465483"/>
            <a:ext cx="246064" cy="246064"/>
          </a:xfrm>
          <a:custGeom>
            <a:avLst/>
            <a:gdLst>
              <a:gd name="T0" fmla="*/ 8 w 16"/>
              <a:gd name="T1" fmla="*/ 0 h 16"/>
              <a:gd name="T2" fmla="*/ 0 w 16"/>
              <a:gd name="T3" fmla="*/ 8 h 16"/>
              <a:gd name="T4" fmla="*/ 8 w 16"/>
              <a:gd name="T5" fmla="*/ 16 h 16"/>
              <a:gd name="T6" fmla="*/ 16 w 16"/>
              <a:gd name="T7" fmla="*/ 8 h 16"/>
              <a:gd name="T8" fmla="*/ 8 w 16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6">
                <a:moveTo>
                  <a:pt x="8" y="0"/>
                </a:moveTo>
                <a:cubicBezTo>
                  <a:pt x="4" y="0"/>
                  <a:pt x="0" y="3"/>
                  <a:pt x="0" y="8"/>
                </a:cubicBezTo>
                <a:cubicBezTo>
                  <a:pt x="0" y="12"/>
                  <a:pt x="4" y="16"/>
                  <a:pt x="8" y="16"/>
                </a:cubicBezTo>
                <a:cubicBezTo>
                  <a:pt x="12" y="16"/>
                  <a:pt x="16" y="12"/>
                  <a:pt x="16" y="8"/>
                </a:cubicBezTo>
                <a:cubicBezTo>
                  <a:pt x="16" y="4"/>
                  <a:pt x="12" y="0"/>
                  <a:pt x="8" y="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4" name="Freeform 221"/>
          <p:cNvSpPr>
            <a:spLocks noEditPoints="1"/>
          </p:cNvSpPr>
          <p:nvPr/>
        </p:nvSpPr>
        <p:spPr bwMode="auto">
          <a:xfrm>
            <a:off x="8639953" y="3324876"/>
            <a:ext cx="507191" cy="507191"/>
          </a:xfrm>
          <a:custGeom>
            <a:avLst/>
            <a:gdLst>
              <a:gd name="T0" fmla="*/ 33 w 33"/>
              <a:gd name="T1" fmla="*/ 28 h 33"/>
              <a:gd name="T2" fmla="*/ 33 w 33"/>
              <a:gd name="T3" fmla="*/ 26 h 33"/>
              <a:gd name="T4" fmla="*/ 33 w 33"/>
              <a:gd name="T5" fmla="*/ 17 h 33"/>
              <a:gd name="T6" fmla="*/ 17 w 33"/>
              <a:gd name="T7" fmla="*/ 0 h 33"/>
              <a:gd name="T8" fmla="*/ 1 w 33"/>
              <a:gd name="T9" fmla="*/ 17 h 33"/>
              <a:gd name="T10" fmla="*/ 16 w 33"/>
              <a:gd name="T11" fmla="*/ 33 h 33"/>
              <a:gd name="T12" fmla="*/ 29 w 33"/>
              <a:gd name="T13" fmla="*/ 33 h 33"/>
              <a:gd name="T14" fmla="*/ 33 w 33"/>
              <a:gd name="T15" fmla="*/ 29 h 33"/>
              <a:gd name="T16" fmla="*/ 33 w 33"/>
              <a:gd name="T17" fmla="*/ 28 h 33"/>
              <a:gd name="T18" fmla="*/ 17 w 33"/>
              <a:gd name="T19" fmla="*/ 26 h 33"/>
              <a:gd name="T20" fmla="*/ 7 w 33"/>
              <a:gd name="T21" fmla="*/ 17 h 33"/>
              <a:gd name="T22" fmla="*/ 17 w 33"/>
              <a:gd name="T23" fmla="*/ 7 h 33"/>
              <a:gd name="T24" fmla="*/ 26 w 33"/>
              <a:gd name="T25" fmla="*/ 17 h 33"/>
              <a:gd name="T26" fmla="*/ 17 w 33"/>
              <a:gd name="T27" fmla="*/ 2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" h="33">
                <a:moveTo>
                  <a:pt x="33" y="28"/>
                </a:moveTo>
                <a:cubicBezTo>
                  <a:pt x="33" y="26"/>
                  <a:pt x="33" y="26"/>
                  <a:pt x="33" y="26"/>
                </a:cubicBezTo>
                <a:cubicBezTo>
                  <a:pt x="33" y="22"/>
                  <a:pt x="33" y="17"/>
                  <a:pt x="33" y="17"/>
                </a:cubicBezTo>
                <a:cubicBezTo>
                  <a:pt x="33" y="8"/>
                  <a:pt x="26" y="0"/>
                  <a:pt x="17" y="0"/>
                </a:cubicBezTo>
                <a:cubicBezTo>
                  <a:pt x="8" y="0"/>
                  <a:pt x="1" y="8"/>
                  <a:pt x="1" y="17"/>
                </a:cubicBezTo>
                <a:cubicBezTo>
                  <a:pt x="0" y="26"/>
                  <a:pt x="8" y="33"/>
                  <a:pt x="16" y="33"/>
                </a:cubicBezTo>
                <a:cubicBezTo>
                  <a:pt x="29" y="33"/>
                  <a:pt x="29" y="33"/>
                  <a:pt x="29" y="33"/>
                </a:cubicBezTo>
                <a:cubicBezTo>
                  <a:pt x="31" y="33"/>
                  <a:pt x="33" y="31"/>
                  <a:pt x="33" y="29"/>
                </a:cubicBezTo>
                <a:lnTo>
                  <a:pt x="33" y="28"/>
                </a:lnTo>
                <a:close/>
                <a:moveTo>
                  <a:pt x="17" y="26"/>
                </a:moveTo>
                <a:cubicBezTo>
                  <a:pt x="11" y="26"/>
                  <a:pt x="7" y="22"/>
                  <a:pt x="7" y="17"/>
                </a:cubicBezTo>
                <a:cubicBezTo>
                  <a:pt x="7" y="11"/>
                  <a:pt x="12" y="7"/>
                  <a:pt x="17" y="7"/>
                </a:cubicBezTo>
                <a:cubicBezTo>
                  <a:pt x="22" y="7"/>
                  <a:pt x="26" y="12"/>
                  <a:pt x="26" y="17"/>
                </a:cubicBezTo>
                <a:cubicBezTo>
                  <a:pt x="26" y="22"/>
                  <a:pt x="22" y="26"/>
                  <a:pt x="17" y="26"/>
                </a:cubicBez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5" name="Freeform 222"/>
          <p:cNvSpPr/>
          <p:nvPr/>
        </p:nvSpPr>
        <p:spPr bwMode="auto">
          <a:xfrm>
            <a:off x="9147142" y="3726611"/>
            <a:ext cx="261127" cy="105457"/>
          </a:xfrm>
          <a:custGeom>
            <a:avLst/>
            <a:gdLst>
              <a:gd name="T0" fmla="*/ 52 w 52"/>
              <a:gd name="T1" fmla="*/ 0 h 21"/>
              <a:gd name="T2" fmla="*/ 0 w 52"/>
              <a:gd name="T3" fmla="*/ 0 h 21"/>
              <a:gd name="T4" fmla="*/ 0 w 52"/>
              <a:gd name="T5" fmla="*/ 6 h 21"/>
              <a:gd name="T6" fmla="*/ 46 w 52"/>
              <a:gd name="T7" fmla="*/ 6 h 21"/>
              <a:gd name="T8" fmla="*/ 46 w 52"/>
              <a:gd name="T9" fmla="*/ 21 h 21"/>
              <a:gd name="T10" fmla="*/ 52 w 52"/>
              <a:gd name="T11" fmla="*/ 21 h 21"/>
              <a:gd name="T12" fmla="*/ 52 w 52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" h="21">
                <a:moveTo>
                  <a:pt x="52" y="0"/>
                </a:moveTo>
                <a:lnTo>
                  <a:pt x="0" y="0"/>
                </a:lnTo>
                <a:lnTo>
                  <a:pt x="0" y="6"/>
                </a:lnTo>
                <a:lnTo>
                  <a:pt x="46" y="6"/>
                </a:lnTo>
                <a:lnTo>
                  <a:pt x="46" y="21"/>
                </a:lnTo>
                <a:lnTo>
                  <a:pt x="52" y="21"/>
                </a:lnTo>
                <a:lnTo>
                  <a:pt x="52" y="0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6" name="Freeform 223"/>
          <p:cNvSpPr/>
          <p:nvPr/>
        </p:nvSpPr>
        <p:spPr bwMode="auto">
          <a:xfrm>
            <a:off x="8042372" y="5971301"/>
            <a:ext cx="180781" cy="662862"/>
          </a:xfrm>
          <a:custGeom>
            <a:avLst/>
            <a:gdLst>
              <a:gd name="T0" fmla="*/ 0 w 12"/>
              <a:gd name="T1" fmla="*/ 37 h 43"/>
              <a:gd name="T2" fmla="*/ 0 w 12"/>
              <a:gd name="T3" fmla="*/ 0 h 43"/>
              <a:gd name="T4" fmla="*/ 12 w 12"/>
              <a:gd name="T5" fmla="*/ 0 h 43"/>
              <a:gd name="T6" fmla="*/ 12 w 12"/>
              <a:gd name="T7" fmla="*/ 37 h 43"/>
              <a:gd name="T8" fmla="*/ 6 w 12"/>
              <a:gd name="T9" fmla="*/ 43 h 43"/>
              <a:gd name="T10" fmla="*/ 0 w 12"/>
              <a:gd name="T11" fmla="*/ 37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" h="43">
                <a:moveTo>
                  <a:pt x="0" y="37"/>
                </a:move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40"/>
                  <a:pt x="10" y="43"/>
                  <a:pt x="6" y="43"/>
                </a:cubicBezTo>
                <a:cubicBezTo>
                  <a:pt x="3" y="43"/>
                  <a:pt x="0" y="40"/>
                  <a:pt x="0" y="37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7" name="Freeform 224"/>
          <p:cNvSpPr/>
          <p:nvPr/>
        </p:nvSpPr>
        <p:spPr bwMode="auto">
          <a:xfrm>
            <a:off x="7565313" y="5157788"/>
            <a:ext cx="1029446" cy="783382"/>
          </a:xfrm>
          <a:custGeom>
            <a:avLst/>
            <a:gdLst>
              <a:gd name="T0" fmla="*/ 36 w 67"/>
              <a:gd name="T1" fmla="*/ 48 h 51"/>
              <a:gd name="T2" fmla="*/ 36 w 67"/>
              <a:gd name="T3" fmla="*/ 44 h 51"/>
              <a:gd name="T4" fmla="*/ 1 w 67"/>
              <a:gd name="T5" fmla="*/ 29 h 51"/>
              <a:gd name="T6" fmla="*/ 0 w 67"/>
              <a:gd name="T7" fmla="*/ 28 h 51"/>
              <a:gd name="T8" fmla="*/ 0 w 67"/>
              <a:gd name="T9" fmla="*/ 11 h 51"/>
              <a:gd name="T10" fmla="*/ 2 w 67"/>
              <a:gd name="T11" fmla="*/ 11 h 51"/>
              <a:gd name="T12" fmla="*/ 7 w 67"/>
              <a:gd name="T13" fmla="*/ 11 h 51"/>
              <a:gd name="T14" fmla="*/ 7 w 67"/>
              <a:gd name="T15" fmla="*/ 6 h 51"/>
              <a:gd name="T16" fmla="*/ 13 w 67"/>
              <a:gd name="T17" fmla="*/ 0 h 51"/>
              <a:gd name="T18" fmla="*/ 61 w 67"/>
              <a:gd name="T19" fmla="*/ 0 h 51"/>
              <a:gd name="T20" fmla="*/ 67 w 67"/>
              <a:gd name="T21" fmla="*/ 6 h 51"/>
              <a:gd name="T22" fmla="*/ 67 w 67"/>
              <a:gd name="T23" fmla="*/ 18 h 51"/>
              <a:gd name="T24" fmla="*/ 61 w 67"/>
              <a:gd name="T25" fmla="*/ 25 h 51"/>
              <a:gd name="T26" fmla="*/ 13 w 67"/>
              <a:gd name="T27" fmla="*/ 25 h 51"/>
              <a:gd name="T28" fmla="*/ 7 w 67"/>
              <a:gd name="T29" fmla="*/ 18 h 51"/>
              <a:gd name="T30" fmla="*/ 7 w 67"/>
              <a:gd name="T31" fmla="*/ 13 h 51"/>
              <a:gd name="T32" fmla="*/ 2 w 67"/>
              <a:gd name="T33" fmla="*/ 13 h 51"/>
              <a:gd name="T34" fmla="*/ 2 w 67"/>
              <a:gd name="T35" fmla="*/ 27 h 51"/>
              <a:gd name="T36" fmla="*/ 38 w 67"/>
              <a:gd name="T37" fmla="*/ 42 h 51"/>
              <a:gd name="T38" fmla="*/ 39 w 67"/>
              <a:gd name="T39" fmla="*/ 43 h 51"/>
              <a:gd name="T40" fmla="*/ 39 w 67"/>
              <a:gd name="T41" fmla="*/ 48 h 51"/>
              <a:gd name="T42" fmla="*/ 43 w 67"/>
              <a:gd name="T43" fmla="*/ 48 h 51"/>
              <a:gd name="T44" fmla="*/ 43 w 67"/>
              <a:gd name="T45" fmla="*/ 51 h 51"/>
              <a:gd name="T46" fmla="*/ 31 w 67"/>
              <a:gd name="T47" fmla="*/ 51 h 51"/>
              <a:gd name="T48" fmla="*/ 31 w 67"/>
              <a:gd name="T49" fmla="*/ 48 h 51"/>
              <a:gd name="T50" fmla="*/ 36 w 67"/>
              <a:gd name="T51" fmla="*/ 48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7" h="51">
                <a:moveTo>
                  <a:pt x="36" y="48"/>
                </a:moveTo>
                <a:cubicBezTo>
                  <a:pt x="36" y="44"/>
                  <a:pt x="36" y="44"/>
                  <a:pt x="36" y="44"/>
                </a:cubicBezTo>
                <a:cubicBezTo>
                  <a:pt x="1" y="29"/>
                  <a:pt x="1" y="29"/>
                  <a:pt x="1" y="29"/>
                </a:cubicBezTo>
                <a:cubicBezTo>
                  <a:pt x="1" y="29"/>
                  <a:pt x="0" y="29"/>
                  <a:pt x="0" y="2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1" y="11"/>
                  <a:pt x="2" y="11"/>
                </a:cubicBezTo>
                <a:cubicBezTo>
                  <a:pt x="7" y="11"/>
                  <a:pt x="7" y="11"/>
                  <a:pt x="7" y="11"/>
                </a:cubicBezTo>
                <a:cubicBezTo>
                  <a:pt x="7" y="6"/>
                  <a:pt x="7" y="6"/>
                  <a:pt x="7" y="6"/>
                </a:cubicBezTo>
                <a:cubicBezTo>
                  <a:pt x="7" y="2"/>
                  <a:pt x="10" y="0"/>
                  <a:pt x="13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21"/>
                  <a:pt x="64" y="25"/>
                  <a:pt x="61" y="25"/>
                </a:cubicBezTo>
                <a:cubicBezTo>
                  <a:pt x="13" y="25"/>
                  <a:pt x="13" y="25"/>
                  <a:pt x="13" y="25"/>
                </a:cubicBezTo>
                <a:cubicBezTo>
                  <a:pt x="10" y="25"/>
                  <a:pt x="7" y="21"/>
                  <a:pt x="7" y="18"/>
                </a:cubicBezTo>
                <a:cubicBezTo>
                  <a:pt x="7" y="13"/>
                  <a:pt x="7" y="13"/>
                  <a:pt x="7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27"/>
                  <a:pt x="2" y="27"/>
                  <a:pt x="2" y="27"/>
                </a:cubicBezTo>
                <a:cubicBezTo>
                  <a:pt x="38" y="42"/>
                  <a:pt x="38" y="42"/>
                  <a:pt x="38" y="42"/>
                </a:cubicBezTo>
                <a:cubicBezTo>
                  <a:pt x="38" y="42"/>
                  <a:pt x="39" y="42"/>
                  <a:pt x="39" y="43"/>
                </a:cubicBezTo>
                <a:cubicBezTo>
                  <a:pt x="39" y="48"/>
                  <a:pt x="39" y="48"/>
                  <a:pt x="39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51"/>
                  <a:pt x="43" y="51"/>
                  <a:pt x="43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48"/>
                  <a:pt x="31" y="48"/>
                  <a:pt x="31" y="48"/>
                </a:cubicBezTo>
                <a:lnTo>
                  <a:pt x="36" y="48"/>
                </a:ln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8" name="Freeform 225"/>
          <p:cNvSpPr/>
          <p:nvPr/>
        </p:nvSpPr>
        <p:spPr bwMode="auto">
          <a:xfrm>
            <a:off x="7103319" y="5157788"/>
            <a:ext cx="185804" cy="723122"/>
          </a:xfrm>
          <a:custGeom>
            <a:avLst/>
            <a:gdLst>
              <a:gd name="T0" fmla="*/ 12 w 12"/>
              <a:gd name="T1" fmla="*/ 6 h 47"/>
              <a:gd name="T2" fmla="*/ 6 w 12"/>
              <a:gd name="T3" fmla="*/ 0 h 47"/>
              <a:gd name="T4" fmla="*/ 0 w 12"/>
              <a:gd name="T5" fmla="*/ 6 h 47"/>
              <a:gd name="T6" fmla="*/ 0 w 12"/>
              <a:gd name="T7" fmla="*/ 47 h 47"/>
              <a:gd name="T8" fmla="*/ 12 w 12"/>
              <a:gd name="T9" fmla="*/ 47 h 47"/>
              <a:gd name="T10" fmla="*/ 12 w 12"/>
              <a:gd name="T11" fmla="*/ 6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" h="47">
                <a:moveTo>
                  <a:pt x="12" y="6"/>
                </a:moveTo>
                <a:cubicBezTo>
                  <a:pt x="12" y="3"/>
                  <a:pt x="10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47"/>
                  <a:pt x="0" y="47"/>
                  <a:pt x="0" y="47"/>
                </a:cubicBezTo>
                <a:cubicBezTo>
                  <a:pt x="12" y="47"/>
                  <a:pt x="12" y="47"/>
                  <a:pt x="12" y="47"/>
                </a:cubicBezTo>
                <a:lnTo>
                  <a:pt x="12" y="6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9" name="Freeform 226"/>
          <p:cNvSpPr/>
          <p:nvPr/>
        </p:nvSpPr>
        <p:spPr bwMode="auto">
          <a:xfrm>
            <a:off x="6842191" y="5911041"/>
            <a:ext cx="708059" cy="215934"/>
          </a:xfrm>
          <a:custGeom>
            <a:avLst/>
            <a:gdLst>
              <a:gd name="T0" fmla="*/ 40 w 46"/>
              <a:gd name="T1" fmla="*/ 0 h 14"/>
              <a:gd name="T2" fmla="*/ 6 w 46"/>
              <a:gd name="T3" fmla="*/ 0 h 14"/>
              <a:gd name="T4" fmla="*/ 0 w 46"/>
              <a:gd name="T5" fmla="*/ 6 h 14"/>
              <a:gd name="T6" fmla="*/ 0 w 46"/>
              <a:gd name="T7" fmla="*/ 14 h 14"/>
              <a:gd name="T8" fmla="*/ 46 w 46"/>
              <a:gd name="T9" fmla="*/ 14 h 14"/>
              <a:gd name="T10" fmla="*/ 46 w 46"/>
              <a:gd name="T11" fmla="*/ 6 h 14"/>
              <a:gd name="T12" fmla="*/ 40 w 46"/>
              <a:gd name="T1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" h="14">
                <a:moveTo>
                  <a:pt x="40" y="0"/>
                </a:move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14"/>
                  <a:pt x="0" y="14"/>
                  <a:pt x="0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3"/>
                  <a:pt x="44" y="0"/>
                  <a:pt x="40" y="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0" name="Freeform 227"/>
          <p:cNvSpPr/>
          <p:nvPr/>
        </p:nvSpPr>
        <p:spPr bwMode="auto">
          <a:xfrm>
            <a:off x="6842191" y="6157105"/>
            <a:ext cx="723122" cy="477061"/>
          </a:xfrm>
          <a:custGeom>
            <a:avLst/>
            <a:gdLst>
              <a:gd name="T0" fmla="*/ 0 w 47"/>
              <a:gd name="T1" fmla="*/ 24 h 31"/>
              <a:gd name="T2" fmla="*/ 1 w 47"/>
              <a:gd name="T3" fmla="*/ 28 h 31"/>
              <a:gd name="T4" fmla="*/ 2 w 47"/>
              <a:gd name="T5" fmla="*/ 23 h 31"/>
              <a:gd name="T6" fmla="*/ 4 w 47"/>
              <a:gd name="T7" fmla="*/ 30 h 31"/>
              <a:gd name="T8" fmla="*/ 4 w 47"/>
              <a:gd name="T9" fmla="*/ 30 h 31"/>
              <a:gd name="T10" fmla="*/ 5 w 47"/>
              <a:gd name="T11" fmla="*/ 23 h 31"/>
              <a:gd name="T12" fmla="*/ 7 w 47"/>
              <a:gd name="T13" fmla="*/ 31 h 31"/>
              <a:gd name="T14" fmla="*/ 7 w 47"/>
              <a:gd name="T15" fmla="*/ 31 h 31"/>
              <a:gd name="T16" fmla="*/ 9 w 47"/>
              <a:gd name="T17" fmla="*/ 23 h 31"/>
              <a:gd name="T18" fmla="*/ 10 w 47"/>
              <a:gd name="T19" fmla="*/ 31 h 31"/>
              <a:gd name="T20" fmla="*/ 10 w 47"/>
              <a:gd name="T21" fmla="*/ 31 h 31"/>
              <a:gd name="T22" fmla="*/ 12 w 47"/>
              <a:gd name="T23" fmla="*/ 23 h 31"/>
              <a:gd name="T24" fmla="*/ 13 w 47"/>
              <a:gd name="T25" fmla="*/ 31 h 31"/>
              <a:gd name="T26" fmla="*/ 14 w 47"/>
              <a:gd name="T27" fmla="*/ 31 h 31"/>
              <a:gd name="T28" fmla="*/ 15 w 47"/>
              <a:gd name="T29" fmla="*/ 23 h 31"/>
              <a:gd name="T30" fmla="*/ 16 w 47"/>
              <a:gd name="T31" fmla="*/ 31 h 31"/>
              <a:gd name="T32" fmla="*/ 17 w 47"/>
              <a:gd name="T33" fmla="*/ 31 h 31"/>
              <a:gd name="T34" fmla="*/ 18 w 47"/>
              <a:gd name="T35" fmla="*/ 23 h 31"/>
              <a:gd name="T36" fmla="*/ 19 w 47"/>
              <a:gd name="T37" fmla="*/ 31 h 31"/>
              <a:gd name="T38" fmla="*/ 20 w 47"/>
              <a:gd name="T39" fmla="*/ 31 h 31"/>
              <a:gd name="T40" fmla="*/ 21 w 47"/>
              <a:gd name="T41" fmla="*/ 23 h 31"/>
              <a:gd name="T42" fmla="*/ 23 w 47"/>
              <a:gd name="T43" fmla="*/ 31 h 31"/>
              <a:gd name="T44" fmla="*/ 23 w 47"/>
              <a:gd name="T45" fmla="*/ 31 h 31"/>
              <a:gd name="T46" fmla="*/ 24 w 47"/>
              <a:gd name="T47" fmla="*/ 23 h 31"/>
              <a:gd name="T48" fmla="*/ 26 w 47"/>
              <a:gd name="T49" fmla="*/ 31 h 31"/>
              <a:gd name="T50" fmla="*/ 26 w 47"/>
              <a:gd name="T51" fmla="*/ 31 h 31"/>
              <a:gd name="T52" fmla="*/ 28 w 47"/>
              <a:gd name="T53" fmla="*/ 23 h 31"/>
              <a:gd name="T54" fmla="*/ 29 w 47"/>
              <a:gd name="T55" fmla="*/ 31 h 31"/>
              <a:gd name="T56" fmla="*/ 29 w 47"/>
              <a:gd name="T57" fmla="*/ 31 h 31"/>
              <a:gd name="T58" fmla="*/ 31 w 47"/>
              <a:gd name="T59" fmla="*/ 23 h 31"/>
              <a:gd name="T60" fmla="*/ 32 w 47"/>
              <a:gd name="T61" fmla="*/ 31 h 31"/>
              <a:gd name="T62" fmla="*/ 32 w 47"/>
              <a:gd name="T63" fmla="*/ 31 h 31"/>
              <a:gd name="T64" fmla="*/ 34 w 47"/>
              <a:gd name="T65" fmla="*/ 23 h 31"/>
              <a:gd name="T66" fmla="*/ 35 w 47"/>
              <a:gd name="T67" fmla="*/ 31 h 31"/>
              <a:gd name="T68" fmla="*/ 36 w 47"/>
              <a:gd name="T69" fmla="*/ 31 h 31"/>
              <a:gd name="T70" fmla="*/ 37 w 47"/>
              <a:gd name="T71" fmla="*/ 23 h 31"/>
              <a:gd name="T72" fmla="*/ 38 w 47"/>
              <a:gd name="T73" fmla="*/ 31 h 31"/>
              <a:gd name="T74" fmla="*/ 39 w 47"/>
              <a:gd name="T75" fmla="*/ 31 h 31"/>
              <a:gd name="T76" fmla="*/ 40 w 47"/>
              <a:gd name="T77" fmla="*/ 23 h 31"/>
              <a:gd name="T78" fmla="*/ 41 w 47"/>
              <a:gd name="T79" fmla="*/ 31 h 31"/>
              <a:gd name="T80" fmla="*/ 42 w 47"/>
              <a:gd name="T81" fmla="*/ 30 h 31"/>
              <a:gd name="T82" fmla="*/ 43 w 47"/>
              <a:gd name="T83" fmla="*/ 23 h 31"/>
              <a:gd name="T84" fmla="*/ 44 w 47"/>
              <a:gd name="T85" fmla="*/ 29 h 31"/>
              <a:gd name="T86" fmla="*/ 46 w 47"/>
              <a:gd name="T87" fmla="*/ 23 h 31"/>
              <a:gd name="T88" fmla="*/ 46 w 47"/>
              <a:gd name="T89" fmla="*/ 23 h 31"/>
              <a:gd name="T90" fmla="*/ 46 w 47"/>
              <a:gd name="T91" fmla="*/ 0 h 31"/>
              <a:gd name="T92" fmla="*/ 0 w 47"/>
              <a:gd name="T93" fmla="*/ 0 h 31"/>
              <a:gd name="T94" fmla="*/ 0 w 47"/>
              <a:gd name="T95" fmla="*/ 2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7" h="31">
                <a:moveTo>
                  <a:pt x="0" y="24"/>
                </a:moveTo>
                <a:cubicBezTo>
                  <a:pt x="0" y="26"/>
                  <a:pt x="0" y="27"/>
                  <a:pt x="1" y="28"/>
                </a:cubicBezTo>
                <a:cubicBezTo>
                  <a:pt x="2" y="23"/>
                  <a:pt x="2" y="23"/>
                  <a:pt x="2" y="23"/>
                </a:cubicBezTo>
                <a:cubicBezTo>
                  <a:pt x="4" y="30"/>
                  <a:pt x="4" y="30"/>
                  <a:pt x="4" y="30"/>
                </a:cubicBezTo>
                <a:cubicBezTo>
                  <a:pt x="4" y="30"/>
                  <a:pt x="4" y="30"/>
                  <a:pt x="4" y="30"/>
                </a:cubicBezTo>
                <a:cubicBezTo>
                  <a:pt x="5" y="23"/>
                  <a:pt x="5" y="23"/>
                  <a:pt x="5" y="23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9" y="23"/>
                  <a:pt x="9" y="23"/>
                  <a:pt x="9" y="23"/>
                </a:cubicBezTo>
                <a:cubicBezTo>
                  <a:pt x="10" y="31"/>
                  <a:pt x="10" y="31"/>
                  <a:pt x="10" y="31"/>
                </a:cubicBezTo>
                <a:cubicBezTo>
                  <a:pt x="10" y="31"/>
                  <a:pt x="10" y="31"/>
                  <a:pt x="10" y="31"/>
                </a:cubicBezTo>
                <a:cubicBezTo>
                  <a:pt x="12" y="23"/>
                  <a:pt x="12" y="23"/>
                  <a:pt x="12" y="23"/>
                </a:cubicBezTo>
                <a:cubicBezTo>
                  <a:pt x="13" y="31"/>
                  <a:pt x="13" y="31"/>
                  <a:pt x="13" y="31"/>
                </a:cubicBezTo>
                <a:cubicBezTo>
                  <a:pt x="14" y="31"/>
                  <a:pt x="14" y="31"/>
                  <a:pt x="14" y="31"/>
                </a:cubicBezTo>
                <a:cubicBezTo>
                  <a:pt x="15" y="23"/>
                  <a:pt x="15" y="23"/>
                  <a:pt x="15" y="23"/>
                </a:cubicBezTo>
                <a:cubicBezTo>
                  <a:pt x="16" y="31"/>
                  <a:pt x="16" y="31"/>
                  <a:pt x="16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8" y="23"/>
                  <a:pt x="18" y="23"/>
                  <a:pt x="18" y="23"/>
                </a:cubicBezTo>
                <a:cubicBezTo>
                  <a:pt x="19" y="31"/>
                  <a:pt x="19" y="31"/>
                  <a:pt x="19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1" y="23"/>
                  <a:pt x="21" y="23"/>
                  <a:pt x="21" y="23"/>
                </a:cubicBezTo>
                <a:cubicBezTo>
                  <a:pt x="23" y="31"/>
                  <a:pt x="23" y="31"/>
                  <a:pt x="23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4" y="23"/>
                  <a:pt x="24" y="23"/>
                  <a:pt x="24" y="23"/>
                </a:cubicBezTo>
                <a:cubicBezTo>
                  <a:pt x="26" y="31"/>
                  <a:pt x="26" y="31"/>
                  <a:pt x="26" y="31"/>
                </a:cubicBezTo>
                <a:cubicBezTo>
                  <a:pt x="26" y="31"/>
                  <a:pt x="26" y="31"/>
                  <a:pt x="26" y="31"/>
                </a:cubicBezTo>
                <a:cubicBezTo>
                  <a:pt x="28" y="23"/>
                  <a:pt x="28" y="23"/>
                  <a:pt x="28" y="23"/>
                </a:cubicBezTo>
                <a:cubicBezTo>
                  <a:pt x="29" y="31"/>
                  <a:pt x="29" y="31"/>
                  <a:pt x="29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23"/>
                  <a:pt x="31" y="23"/>
                  <a:pt x="31" y="23"/>
                </a:cubicBezTo>
                <a:cubicBezTo>
                  <a:pt x="32" y="31"/>
                  <a:pt x="32" y="31"/>
                  <a:pt x="32" y="31"/>
                </a:cubicBezTo>
                <a:cubicBezTo>
                  <a:pt x="32" y="31"/>
                  <a:pt x="32" y="31"/>
                  <a:pt x="32" y="31"/>
                </a:cubicBezTo>
                <a:cubicBezTo>
                  <a:pt x="34" y="23"/>
                  <a:pt x="34" y="23"/>
                  <a:pt x="34" y="23"/>
                </a:cubicBezTo>
                <a:cubicBezTo>
                  <a:pt x="35" y="31"/>
                  <a:pt x="35" y="31"/>
                  <a:pt x="35" y="31"/>
                </a:cubicBezTo>
                <a:cubicBezTo>
                  <a:pt x="36" y="31"/>
                  <a:pt x="36" y="31"/>
                  <a:pt x="36" y="31"/>
                </a:cubicBezTo>
                <a:cubicBezTo>
                  <a:pt x="37" y="23"/>
                  <a:pt x="37" y="23"/>
                  <a:pt x="37" y="23"/>
                </a:cubicBezTo>
                <a:cubicBezTo>
                  <a:pt x="38" y="31"/>
                  <a:pt x="38" y="31"/>
                  <a:pt x="38" y="31"/>
                </a:cubicBezTo>
                <a:cubicBezTo>
                  <a:pt x="39" y="31"/>
                  <a:pt x="39" y="31"/>
                  <a:pt x="39" y="31"/>
                </a:cubicBezTo>
                <a:cubicBezTo>
                  <a:pt x="40" y="23"/>
                  <a:pt x="40" y="23"/>
                  <a:pt x="40" y="23"/>
                </a:cubicBezTo>
                <a:cubicBezTo>
                  <a:pt x="41" y="31"/>
                  <a:pt x="41" y="31"/>
                  <a:pt x="41" y="31"/>
                </a:cubicBezTo>
                <a:cubicBezTo>
                  <a:pt x="42" y="30"/>
                  <a:pt x="42" y="30"/>
                  <a:pt x="42" y="30"/>
                </a:cubicBezTo>
                <a:cubicBezTo>
                  <a:pt x="43" y="23"/>
                  <a:pt x="43" y="23"/>
                  <a:pt x="43" y="23"/>
                </a:cubicBezTo>
                <a:cubicBezTo>
                  <a:pt x="44" y="29"/>
                  <a:pt x="44" y="29"/>
                  <a:pt x="44" y="29"/>
                </a:cubicBezTo>
                <a:cubicBezTo>
                  <a:pt x="47" y="27"/>
                  <a:pt x="46" y="23"/>
                  <a:pt x="46" y="23"/>
                </a:cubicBezTo>
                <a:cubicBezTo>
                  <a:pt x="46" y="23"/>
                  <a:pt x="46" y="23"/>
                  <a:pt x="46" y="23"/>
                </a:cubicBezTo>
                <a:cubicBezTo>
                  <a:pt x="46" y="0"/>
                  <a:pt x="46" y="0"/>
                  <a:pt x="46" y="0"/>
                </a:cubicBezTo>
                <a:cubicBezTo>
                  <a:pt x="0" y="0"/>
                  <a:pt x="0" y="0"/>
                  <a:pt x="0" y="0"/>
                </a:cubicBezTo>
                <a:lnTo>
                  <a:pt x="0" y="24"/>
                </a:lnTo>
                <a:close/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1" name="Freeform 228"/>
          <p:cNvSpPr/>
          <p:nvPr/>
        </p:nvSpPr>
        <p:spPr bwMode="auto">
          <a:xfrm>
            <a:off x="5320620" y="5403852"/>
            <a:ext cx="1215247" cy="672905"/>
          </a:xfrm>
          <a:custGeom>
            <a:avLst/>
            <a:gdLst>
              <a:gd name="T0" fmla="*/ 64 w 79"/>
              <a:gd name="T1" fmla="*/ 44 h 44"/>
              <a:gd name="T2" fmla="*/ 79 w 79"/>
              <a:gd name="T3" fmla="*/ 40 h 44"/>
              <a:gd name="T4" fmla="*/ 79 w 79"/>
              <a:gd name="T5" fmla="*/ 0 h 44"/>
              <a:gd name="T6" fmla="*/ 0 w 79"/>
              <a:gd name="T7" fmla="*/ 0 h 44"/>
              <a:gd name="T8" fmla="*/ 13 w 79"/>
              <a:gd name="T9" fmla="*/ 17 h 44"/>
              <a:gd name="T10" fmla="*/ 64 w 79"/>
              <a:gd name="T11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" h="44">
                <a:moveTo>
                  <a:pt x="64" y="44"/>
                </a:moveTo>
                <a:cubicBezTo>
                  <a:pt x="70" y="44"/>
                  <a:pt x="75" y="43"/>
                  <a:pt x="79" y="40"/>
                </a:cubicBezTo>
                <a:cubicBezTo>
                  <a:pt x="79" y="0"/>
                  <a:pt x="79" y="0"/>
                  <a:pt x="79" y="0"/>
                </a:cubicBezTo>
                <a:cubicBezTo>
                  <a:pt x="0" y="0"/>
                  <a:pt x="0" y="0"/>
                  <a:pt x="0" y="0"/>
                </a:cubicBezTo>
                <a:cubicBezTo>
                  <a:pt x="4" y="6"/>
                  <a:pt x="8" y="12"/>
                  <a:pt x="13" y="17"/>
                </a:cubicBezTo>
                <a:cubicBezTo>
                  <a:pt x="29" y="34"/>
                  <a:pt x="49" y="44"/>
                  <a:pt x="64" y="44"/>
                </a:cubicBez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2" name="Freeform 229"/>
          <p:cNvSpPr/>
          <p:nvPr/>
        </p:nvSpPr>
        <p:spPr bwMode="auto">
          <a:xfrm>
            <a:off x="5195080" y="5403852"/>
            <a:ext cx="1340791" cy="1230314"/>
          </a:xfrm>
          <a:custGeom>
            <a:avLst/>
            <a:gdLst>
              <a:gd name="T0" fmla="*/ 72 w 87"/>
              <a:gd name="T1" fmla="*/ 48 h 80"/>
              <a:gd name="T2" fmla="*/ 19 w 87"/>
              <a:gd name="T3" fmla="*/ 19 h 80"/>
              <a:gd name="T4" fmla="*/ 4 w 87"/>
              <a:gd name="T5" fmla="*/ 0 h 80"/>
              <a:gd name="T6" fmla="*/ 0 w 87"/>
              <a:gd name="T7" fmla="*/ 0 h 80"/>
              <a:gd name="T8" fmla="*/ 0 w 87"/>
              <a:gd name="T9" fmla="*/ 71 h 80"/>
              <a:gd name="T10" fmla="*/ 2 w 87"/>
              <a:gd name="T11" fmla="*/ 77 h 80"/>
              <a:gd name="T12" fmla="*/ 8 w 87"/>
              <a:gd name="T13" fmla="*/ 80 h 80"/>
              <a:gd name="T14" fmla="*/ 78 w 87"/>
              <a:gd name="T15" fmla="*/ 80 h 80"/>
              <a:gd name="T16" fmla="*/ 84 w 87"/>
              <a:gd name="T17" fmla="*/ 77 h 80"/>
              <a:gd name="T18" fmla="*/ 87 w 87"/>
              <a:gd name="T19" fmla="*/ 71 h 80"/>
              <a:gd name="T20" fmla="*/ 87 w 87"/>
              <a:gd name="T21" fmla="*/ 44 h 80"/>
              <a:gd name="T22" fmla="*/ 72 w 87"/>
              <a:gd name="T23" fmla="*/ 48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" h="80">
                <a:moveTo>
                  <a:pt x="72" y="48"/>
                </a:moveTo>
                <a:cubicBezTo>
                  <a:pt x="56" y="48"/>
                  <a:pt x="35" y="37"/>
                  <a:pt x="19" y="19"/>
                </a:cubicBezTo>
                <a:cubicBezTo>
                  <a:pt x="13" y="13"/>
                  <a:pt x="8" y="7"/>
                  <a:pt x="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74"/>
                  <a:pt x="1" y="76"/>
                  <a:pt x="2" y="77"/>
                </a:cubicBezTo>
                <a:cubicBezTo>
                  <a:pt x="4" y="79"/>
                  <a:pt x="6" y="80"/>
                  <a:pt x="8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80" y="80"/>
                  <a:pt x="82" y="79"/>
                  <a:pt x="84" y="77"/>
                </a:cubicBezTo>
                <a:cubicBezTo>
                  <a:pt x="86" y="76"/>
                  <a:pt x="87" y="74"/>
                  <a:pt x="87" y="71"/>
                </a:cubicBezTo>
                <a:cubicBezTo>
                  <a:pt x="87" y="44"/>
                  <a:pt x="87" y="44"/>
                  <a:pt x="87" y="44"/>
                </a:cubicBezTo>
                <a:cubicBezTo>
                  <a:pt x="83" y="46"/>
                  <a:pt x="78" y="48"/>
                  <a:pt x="72" y="48"/>
                </a:cubicBez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3" name="Freeform 230"/>
          <p:cNvSpPr/>
          <p:nvPr/>
        </p:nvSpPr>
        <p:spPr bwMode="auto">
          <a:xfrm>
            <a:off x="6535867" y="5263245"/>
            <a:ext cx="180781" cy="813512"/>
          </a:xfrm>
          <a:custGeom>
            <a:avLst/>
            <a:gdLst>
              <a:gd name="T0" fmla="*/ 8 w 12"/>
              <a:gd name="T1" fmla="*/ 18 h 53"/>
              <a:gd name="T2" fmla="*/ 0 w 12"/>
              <a:gd name="T3" fmla="*/ 0 h 53"/>
              <a:gd name="T4" fmla="*/ 0 w 12"/>
              <a:gd name="T5" fmla="*/ 7 h 53"/>
              <a:gd name="T6" fmla="*/ 5 w 12"/>
              <a:gd name="T7" fmla="*/ 19 h 53"/>
              <a:gd name="T8" fmla="*/ 1 w 12"/>
              <a:gd name="T9" fmla="*/ 48 h 53"/>
              <a:gd name="T10" fmla="*/ 0 w 12"/>
              <a:gd name="T11" fmla="*/ 49 h 53"/>
              <a:gd name="T12" fmla="*/ 0 w 12"/>
              <a:gd name="T13" fmla="*/ 53 h 53"/>
              <a:gd name="T14" fmla="*/ 3 w 12"/>
              <a:gd name="T15" fmla="*/ 50 h 53"/>
              <a:gd name="T16" fmla="*/ 8 w 12"/>
              <a:gd name="T17" fmla="*/ 1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53">
                <a:moveTo>
                  <a:pt x="8" y="18"/>
                </a:moveTo>
                <a:cubicBezTo>
                  <a:pt x="7" y="12"/>
                  <a:pt x="4" y="6"/>
                  <a:pt x="0" y="0"/>
                </a:cubicBezTo>
                <a:cubicBezTo>
                  <a:pt x="0" y="7"/>
                  <a:pt x="0" y="7"/>
                  <a:pt x="0" y="7"/>
                </a:cubicBezTo>
                <a:cubicBezTo>
                  <a:pt x="2" y="11"/>
                  <a:pt x="4" y="15"/>
                  <a:pt x="5" y="19"/>
                </a:cubicBezTo>
                <a:cubicBezTo>
                  <a:pt x="8" y="32"/>
                  <a:pt x="7" y="42"/>
                  <a:pt x="1" y="48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3"/>
                  <a:pt x="0" y="53"/>
                  <a:pt x="0" y="53"/>
                </a:cubicBezTo>
                <a:cubicBezTo>
                  <a:pt x="1" y="52"/>
                  <a:pt x="2" y="51"/>
                  <a:pt x="3" y="50"/>
                </a:cubicBezTo>
                <a:cubicBezTo>
                  <a:pt x="10" y="44"/>
                  <a:pt x="12" y="32"/>
                  <a:pt x="8" y="18"/>
                </a:cubicBez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4" name="Rectangle 231"/>
          <p:cNvSpPr>
            <a:spLocks noChangeArrowheads="1"/>
          </p:cNvSpPr>
          <p:nvPr/>
        </p:nvSpPr>
        <p:spPr bwMode="auto">
          <a:xfrm>
            <a:off x="5195080" y="5263245"/>
            <a:ext cx="1340791" cy="110477"/>
          </a:xfrm>
          <a:prstGeom prst="rect">
            <a:avLst/>
          </a:pr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5" name="Freeform 232"/>
          <p:cNvSpPr>
            <a:spLocks noEditPoints="1"/>
          </p:cNvSpPr>
          <p:nvPr/>
        </p:nvSpPr>
        <p:spPr bwMode="auto">
          <a:xfrm>
            <a:off x="8549563" y="5263245"/>
            <a:ext cx="1737502" cy="1370921"/>
          </a:xfrm>
          <a:custGeom>
            <a:avLst/>
            <a:gdLst>
              <a:gd name="T0" fmla="*/ 109 w 113"/>
              <a:gd name="T1" fmla="*/ 56 h 89"/>
              <a:gd name="T2" fmla="*/ 109 w 113"/>
              <a:gd name="T3" fmla="*/ 55 h 89"/>
              <a:gd name="T4" fmla="*/ 109 w 113"/>
              <a:gd name="T5" fmla="*/ 52 h 89"/>
              <a:gd name="T6" fmla="*/ 109 w 113"/>
              <a:gd name="T7" fmla="*/ 50 h 89"/>
              <a:gd name="T8" fmla="*/ 109 w 113"/>
              <a:gd name="T9" fmla="*/ 50 h 89"/>
              <a:gd name="T10" fmla="*/ 98 w 113"/>
              <a:gd name="T11" fmla="*/ 59 h 89"/>
              <a:gd name="T12" fmla="*/ 78 w 113"/>
              <a:gd name="T13" fmla="*/ 66 h 89"/>
              <a:gd name="T14" fmla="*/ 78 w 113"/>
              <a:gd name="T15" fmla="*/ 64 h 89"/>
              <a:gd name="T16" fmla="*/ 80 w 113"/>
              <a:gd name="T17" fmla="*/ 63 h 89"/>
              <a:gd name="T18" fmla="*/ 97 w 113"/>
              <a:gd name="T19" fmla="*/ 57 h 89"/>
              <a:gd name="T20" fmla="*/ 109 w 113"/>
              <a:gd name="T21" fmla="*/ 47 h 89"/>
              <a:gd name="T22" fmla="*/ 109 w 113"/>
              <a:gd name="T23" fmla="*/ 47 h 89"/>
              <a:gd name="T24" fmla="*/ 107 w 113"/>
              <a:gd name="T25" fmla="*/ 38 h 89"/>
              <a:gd name="T26" fmla="*/ 107 w 113"/>
              <a:gd name="T27" fmla="*/ 38 h 89"/>
              <a:gd name="T28" fmla="*/ 107 w 113"/>
              <a:gd name="T29" fmla="*/ 36 h 89"/>
              <a:gd name="T30" fmla="*/ 77 w 113"/>
              <a:gd name="T31" fmla="*/ 4 h 89"/>
              <a:gd name="T32" fmla="*/ 73 w 113"/>
              <a:gd name="T33" fmla="*/ 14 h 89"/>
              <a:gd name="T34" fmla="*/ 73 w 113"/>
              <a:gd name="T35" fmla="*/ 19 h 89"/>
              <a:gd name="T36" fmla="*/ 71 w 113"/>
              <a:gd name="T37" fmla="*/ 19 h 89"/>
              <a:gd name="T38" fmla="*/ 71 w 113"/>
              <a:gd name="T39" fmla="*/ 14 h 89"/>
              <a:gd name="T40" fmla="*/ 75 w 113"/>
              <a:gd name="T41" fmla="*/ 3 h 89"/>
              <a:gd name="T42" fmla="*/ 57 w 113"/>
              <a:gd name="T43" fmla="*/ 0 h 89"/>
              <a:gd name="T44" fmla="*/ 39 w 113"/>
              <a:gd name="T45" fmla="*/ 3 h 89"/>
              <a:gd name="T46" fmla="*/ 39 w 113"/>
              <a:gd name="T47" fmla="*/ 3 h 89"/>
              <a:gd name="T48" fmla="*/ 39 w 113"/>
              <a:gd name="T49" fmla="*/ 3 h 89"/>
              <a:gd name="T50" fmla="*/ 42 w 113"/>
              <a:gd name="T51" fmla="*/ 14 h 89"/>
              <a:gd name="T52" fmla="*/ 42 w 113"/>
              <a:gd name="T53" fmla="*/ 19 h 89"/>
              <a:gd name="T54" fmla="*/ 40 w 113"/>
              <a:gd name="T55" fmla="*/ 19 h 89"/>
              <a:gd name="T56" fmla="*/ 40 w 113"/>
              <a:gd name="T57" fmla="*/ 14 h 89"/>
              <a:gd name="T58" fmla="*/ 37 w 113"/>
              <a:gd name="T59" fmla="*/ 4 h 89"/>
              <a:gd name="T60" fmla="*/ 37 w 113"/>
              <a:gd name="T61" fmla="*/ 4 h 89"/>
              <a:gd name="T62" fmla="*/ 7 w 113"/>
              <a:gd name="T63" fmla="*/ 36 h 89"/>
              <a:gd name="T64" fmla="*/ 6 w 113"/>
              <a:gd name="T65" fmla="*/ 38 h 89"/>
              <a:gd name="T66" fmla="*/ 4 w 113"/>
              <a:gd name="T67" fmla="*/ 47 h 89"/>
              <a:gd name="T68" fmla="*/ 16 w 113"/>
              <a:gd name="T69" fmla="*/ 57 h 89"/>
              <a:gd name="T70" fmla="*/ 33 w 113"/>
              <a:gd name="T71" fmla="*/ 63 h 89"/>
              <a:gd name="T72" fmla="*/ 35 w 113"/>
              <a:gd name="T73" fmla="*/ 64 h 89"/>
              <a:gd name="T74" fmla="*/ 35 w 113"/>
              <a:gd name="T75" fmla="*/ 66 h 89"/>
              <a:gd name="T76" fmla="*/ 15 w 113"/>
              <a:gd name="T77" fmla="*/ 59 h 89"/>
              <a:gd name="T78" fmla="*/ 4 w 113"/>
              <a:gd name="T79" fmla="*/ 50 h 89"/>
              <a:gd name="T80" fmla="*/ 4 w 113"/>
              <a:gd name="T81" fmla="*/ 52 h 89"/>
              <a:gd name="T82" fmla="*/ 4 w 113"/>
              <a:gd name="T83" fmla="*/ 56 h 89"/>
              <a:gd name="T84" fmla="*/ 2 w 113"/>
              <a:gd name="T85" fmla="*/ 65 h 89"/>
              <a:gd name="T86" fmla="*/ 17 w 113"/>
              <a:gd name="T87" fmla="*/ 84 h 89"/>
              <a:gd name="T88" fmla="*/ 26 w 113"/>
              <a:gd name="T89" fmla="*/ 89 h 89"/>
              <a:gd name="T90" fmla="*/ 87 w 113"/>
              <a:gd name="T91" fmla="*/ 89 h 89"/>
              <a:gd name="T92" fmla="*/ 96 w 113"/>
              <a:gd name="T93" fmla="*/ 84 h 89"/>
              <a:gd name="T94" fmla="*/ 112 w 113"/>
              <a:gd name="T95" fmla="*/ 65 h 89"/>
              <a:gd name="T96" fmla="*/ 109 w 113"/>
              <a:gd name="T97" fmla="*/ 56 h 89"/>
              <a:gd name="T98" fmla="*/ 73 w 113"/>
              <a:gd name="T99" fmla="*/ 67 h 89"/>
              <a:gd name="T100" fmla="*/ 40 w 113"/>
              <a:gd name="T101" fmla="*/ 67 h 89"/>
              <a:gd name="T102" fmla="*/ 40 w 113"/>
              <a:gd name="T103" fmla="*/ 65 h 89"/>
              <a:gd name="T104" fmla="*/ 42 w 113"/>
              <a:gd name="T105" fmla="*/ 65 h 89"/>
              <a:gd name="T106" fmla="*/ 71 w 113"/>
              <a:gd name="T107" fmla="*/ 65 h 89"/>
              <a:gd name="T108" fmla="*/ 73 w 113"/>
              <a:gd name="T109" fmla="*/ 65 h 89"/>
              <a:gd name="T110" fmla="*/ 73 w 113"/>
              <a:gd name="T111" fmla="*/ 6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3" h="89">
                <a:moveTo>
                  <a:pt x="109" y="56"/>
                </a:moveTo>
                <a:cubicBezTo>
                  <a:pt x="109" y="55"/>
                  <a:pt x="109" y="55"/>
                  <a:pt x="109" y="55"/>
                </a:cubicBezTo>
                <a:cubicBezTo>
                  <a:pt x="109" y="54"/>
                  <a:pt x="109" y="53"/>
                  <a:pt x="109" y="52"/>
                </a:cubicBezTo>
                <a:cubicBezTo>
                  <a:pt x="109" y="52"/>
                  <a:pt x="109" y="50"/>
                  <a:pt x="109" y="50"/>
                </a:cubicBezTo>
                <a:cubicBezTo>
                  <a:pt x="109" y="50"/>
                  <a:pt x="109" y="50"/>
                  <a:pt x="109" y="50"/>
                </a:cubicBezTo>
                <a:cubicBezTo>
                  <a:pt x="106" y="53"/>
                  <a:pt x="102" y="56"/>
                  <a:pt x="98" y="59"/>
                </a:cubicBezTo>
                <a:cubicBezTo>
                  <a:pt x="92" y="62"/>
                  <a:pt x="86" y="64"/>
                  <a:pt x="78" y="66"/>
                </a:cubicBezTo>
                <a:cubicBezTo>
                  <a:pt x="78" y="64"/>
                  <a:pt x="78" y="64"/>
                  <a:pt x="78" y="64"/>
                </a:cubicBezTo>
                <a:cubicBezTo>
                  <a:pt x="80" y="63"/>
                  <a:pt x="80" y="63"/>
                  <a:pt x="80" y="63"/>
                </a:cubicBezTo>
                <a:cubicBezTo>
                  <a:pt x="87" y="62"/>
                  <a:pt x="92" y="60"/>
                  <a:pt x="97" y="57"/>
                </a:cubicBezTo>
                <a:cubicBezTo>
                  <a:pt x="102" y="54"/>
                  <a:pt x="106" y="51"/>
                  <a:pt x="109" y="47"/>
                </a:cubicBezTo>
                <a:cubicBezTo>
                  <a:pt x="109" y="47"/>
                  <a:pt x="109" y="47"/>
                  <a:pt x="109" y="47"/>
                </a:cubicBezTo>
                <a:cubicBezTo>
                  <a:pt x="109" y="44"/>
                  <a:pt x="108" y="41"/>
                  <a:pt x="107" y="38"/>
                </a:cubicBezTo>
                <a:cubicBezTo>
                  <a:pt x="107" y="38"/>
                  <a:pt x="107" y="38"/>
                  <a:pt x="107" y="38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2" y="21"/>
                  <a:pt x="91" y="10"/>
                  <a:pt x="77" y="4"/>
                </a:cubicBezTo>
                <a:cubicBezTo>
                  <a:pt x="75" y="6"/>
                  <a:pt x="73" y="10"/>
                  <a:pt x="73" y="14"/>
                </a:cubicBezTo>
                <a:cubicBezTo>
                  <a:pt x="73" y="19"/>
                  <a:pt x="73" y="19"/>
                  <a:pt x="73" y="19"/>
                </a:cubicBezTo>
                <a:cubicBezTo>
                  <a:pt x="71" y="19"/>
                  <a:pt x="71" y="19"/>
                  <a:pt x="71" y="19"/>
                </a:cubicBezTo>
                <a:cubicBezTo>
                  <a:pt x="71" y="14"/>
                  <a:pt x="71" y="14"/>
                  <a:pt x="71" y="14"/>
                </a:cubicBezTo>
                <a:cubicBezTo>
                  <a:pt x="71" y="9"/>
                  <a:pt x="73" y="6"/>
                  <a:pt x="75" y="3"/>
                </a:cubicBezTo>
                <a:cubicBezTo>
                  <a:pt x="69" y="1"/>
                  <a:pt x="63" y="0"/>
                  <a:pt x="57" y="0"/>
                </a:cubicBezTo>
                <a:cubicBezTo>
                  <a:pt x="50" y="0"/>
                  <a:pt x="44" y="1"/>
                  <a:pt x="39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41" y="6"/>
                  <a:pt x="42" y="9"/>
                  <a:pt x="42" y="14"/>
                </a:cubicBezTo>
                <a:cubicBezTo>
                  <a:pt x="42" y="19"/>
                  <a:pt x="42" y="19"/>
                  <a:pt x="42" y="19"/>
                </a:cubicBezTo>
                <a:cubicBezTo>
                  <a:pt x="40" y="19"/>
                  <a:pt x="40" y="19"/>
                  <a:pt x="40" y="19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0"/>
                  <a:pt x="39" y="6"/>
                  <a:pt x="37" y="4"/>
                </a:cubicBezTo>
                <a:cubicBezTo>
                  <a:pt x="37" y="4"/>
                  <a:pt x="37" y="4"/>
                  <a:pt x="37" y="4"/>
                </a:cubicBezTo>
                <a:cubicBezTo>
                  <a:pt x="23" y="9"/>
                  <a:pt x="11" y="21"/>
                  <a:pt x="7" y="36"/>
                </a:cubicBezTo>
                <a:cubicBezTo>
                  <a:pt x="6" y="38"/>
                  <a:pt x="6" y="38"/>
                  <a:pt x="6" y="38"/>
                </a:cubicBezTo>
                <a:cubicBezTo>
                  <a:pt x="5" y="41"/>
                  <a:pt x="5" y="44"/>
                  <a:pt x="4" y="47"/>
                </a:cubicBezTo>
                <a:cubicBezTo>
                  <a:pt x="7" y="51"/>
                  <a:pt x="11" y="54"/>
                  <a:pt x="16" y="57"/>
                </a:cubicBezTo>
                <a:cubicBezTo>
                  <a:pt x="21" y="60"/>
                  <a:pt x="27" y="62"/>
                  <a:pt x="33" y="63"/>
                </a:cubicBezTo>
                <a:cubicBezTo>
                  <a:pt x="35" y="64"/>
                  <a:pt x="35" y="64"/>
                  <a:pt x="35" y="64"/>
                </a:cubicBezTo>
                <a:cubicBezTo>
                  <a:pt x="35" y="66"/>
                  <a:pt x="35" y="66"/>
                  <a:pt x="35" y="66"/>
                </a:cubicBezTo>
                <a:cubicBezTo>
                  <a:pt x="28" y="64"/>
                  <a:pt x="21" y="62"/>
                  <a:pt x="15" y="59"/>
                </a:cubicBezTo>
                <a:cubicBezTo>
                  <a:pt x="11" y="56"/>
                  <a:pt x="7" y="54"/>
                  <a:pt x="4" y="50"/>
                </a:cubicBezTo>
                <a:cubicBezTo>
                  <a:pt x="4" y="51"/>
                  <a:pt x="4" y="52"/>
                  <a:pt x="4" y="52"/>
                </a:cubicBezTo>
                <a:cubicBezTo>
                  <a:pt x="4" y="53"/>
                  <a:pt x="4" y="54"/>
                  <a:pt x="4" y="56"/>
                </a:cubicBezTo>
                <a:cubicBezTo>
                  <a:pt x="1" y="57"/>
                  <a:pt x="0" y="61"/>
                  <a:pt x="2" y="65"/>
                </a:cubicBezTo>
                <a:cubicBezTo>
                  <a:pt x="17" y="84"/>
                  <a:pt x="17" y="84"/>
                  <a:pt x="17" y="84"/>
                </a:cubicBezTo>
                <a:cubicBezTo>
                  <a:pt x="19" y="87"/>
                  <a:pt x="23" y="89"/>
                  <a:pt x="26" y="89"/>
                </a:cubicBezTo>
                <a:cubicBezTo>
                  <a:pt x="87" y="89"/>
                  <a:pt x="87" y="89"/>
                  <a:pt x="87" y="89"/>
                </a:cubicBezTo>
                <a:cubicBezTo>
                  <a:pt x="91" y="89"/>
                  <a:pt x="94" y="87"/>
                  <a:pt x="96" y="84"/>
                </a:cubicBezTo>
                <a:cubicBezTo>
                  <a:pt x="112" y="65"/>
                  <a:pt x="112" y="65"/>
                  <a:pt x="112" y="65"/>
                </a:cubicBezTo>
                <a:cubicBezTo>
                  <a:pt x="113" y="61"/>
                  <a:pt x="112" y="57"/>
                  <a:pt x="109" y="56"/>
                </a:cubicBezTo>
                <a:close/>
                <a:moveTo>
                  <a:pt x="73" y="67"/>
                </a:moveTo>
                <a:cubicBezTo>
                  <a:pt x="40" y="67"/>
                  <a:pt x="40" y="67"/>
                  <a:pt x="40" y="67"/>
                </a:cubicBezTo>
                <a:cubicBezTo>
                  <a:pt x="40" y="65"/>
                  <a:pt x="40" y="65"/>
                  <a:pt x="40" y="65"/>
                </a:cubicBezTo>
                <a:cubicBezTo>
                  <a:pt x="42" y="65"/>
                  <a:pt x="42" y="65"/>
                  <a:pt x="42" y="65"/>
                </a:cubicBezTo>
                <a:cubicBezTo>
                  <a:pt x="71" y="65"/>
                  <a:pt x="71" y="65"/>
                  <a:pt x="71" y="65"/>
                </a:cubicBezTo>
                <a:cubicBezTo>
                  <a:pt x="73" y="65"/>
                  <a:pt x="73" y="65"/>
                  <a:pt x="73" y="65"/>
                </a:cubicBezTo>
                <a:lnTo>
                  <a:pt x="73" y="67"/>
                </a:lnTo>
                <a:close/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6" name="Freeform 233"/>
          <p:cNvSpPr/>
          <p:nvPr/>
        </p:nvSpPr>
        <p:spPr bwMode="auto">
          <a:xfrm>
            <a:off x="8825754" y="5695110"/>
            <a:ext cx="1200184" cy="381648"/>
          </a:xfrm>
          <a:custGeom>
            <a:avLst/>
            <a:gdLst>
              <a:gd name="T0" fmla="*/ 75 w 78"/>
              <a:gd name="T1" fmla="*/ 0 h 25"/>
              <a:gd name="T2" fmla="*/ 75 w 78"/>
              <a:gd name="T3" fmla="*/ 0 h 25"/>
              <a:gd name="T4" fmla="*/ 4 w 78"/>
              <a:gd name="T5" fmla="*/ 0 h 25"/>
              <a:gd name="T6" fmla="*/ 0 w 78"/>
              <a:gd name="T7" fmla="*/ 3 h 25"/>
              <a:gd name="T8" fmla="*/ 0 w 78"/>
              <a:gd name="T9" fmla="*/ 21 h 25"/>
              <a:gd name="T10" fmla="*/ 2 w 78"/>
              <a:gd name="T11" fmla="*/ 23 h 25"/>
              <a:gd name="T12" fmla="*/ 6 w 78"/>
              <a:gd name="T13" fmla="*/ 25 h 25"/>
              <a:gd name="T14" fmla="*/ 7 w 78"/>
              <a:gd name="T15" fmla="*/ 25 h 25"/>
              <a:gd name="T16" fmla="*/ 26 w 78"/>
              <a:gd name="T17" fmla="*/ 20 h 25"/>
              <a:gd name="T18" fmla="*/ 31 w 78"/>
              <a:gd name="T19" fmla="*/ 11 h 25"/>
              <a:gd name="T20" fmla="*/ 32 w 78"/>
              <a:gd name="T21" fmla="*/ 6 h 25"/>
              <a:gd name="T22" fmla="*/ 39 w 78"/>
              <a:gd name="T23" fmla="*/ 1 h 25"/>
              <a:gd name="T24" fmla="*/ 47 w 78"/>
              <a:gd name="T25" fmla="*/ 6 h 25"/>
              <a:gd name="T26" fmla="*/ 49 w 78"/>
              <a:gd name="T27" fmla="*/ 11 h 25"/>
              <a:gd name="T28" fmla="*/ 53 w 78"/>
              <a:gd name="T29" fmla="*/ 20 h 25"/>
              <a:gd name="T30" fmla="*/ 72 w 78"/>
              <a:gd name="T31" fmla="*/ 25 h 25"/>
              <a:gd name="T32" fmla="*/ 73 w 78"/>
              <a:gd name="T33" fmla="*/ 25 h 25"/>
              <a:gd name="T34" fmla="*/ 77 w 78"/>
              <a:gd name="T35" fmla="*/ 23 h 25"/>
              <a:gd name="T36" fmla="*/ 78 w 78"/>
              <a:gd name="T37" fmla="*/ 21 h 25"/>
              <a:gd name="T38" fmla="*/ 78 w 78"/>
              <a:gd name="T39" fmla="*/ 3 h 25"/>
              <a:gd name="T40" fmla="*/ 77 w 78"/>
              <a:gd name="T41" fmla="*/ 1 h 25"/>
              <a:gd name="T42" fmla="*/ 75 w 78"/>
              <a:gd name="T43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8" h="25">
                <a:moveTo>
                  <a:pt x="75" y="0"/>
                </a:moveTo>
                <a:cubicBezTo>
                  <a:pt x="75" y="0"/>
                  <a:pt x="75" y="0"/>
                  <a:pt x="75" y="0"/>
                </a:cubicBezTo>
                <a:cubicBezTo>
                  <a:pt x="4" y="0"/>
                  <a:pt x="4" y="0"/>
                  <a:pt x="4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2"/>
                  <a:pt x="2" y="23"/>
                </a:cubicBezTo>
                <a:cubicBezTo>
                  <a:pt x="3" y="24"/>
                  <a:pt x="5" y="25"/>
                  <a:pt x="6" y="25"/>
                </a:cubicBezTo>
                <a:cubicBezTo>
                  <a:pt x="7" y="25"/>
                  <a:pt x="7" y="25"/>
                  <a:pt x="7" y="25"/>
                </a:cubicBezTo>
                <a:cubicBezTo>
                  <a:pt x="16" y="25"/>
                  <a:pt x="22" y="23"/>
                  <a:pt x="26" y="20"/>
                </a:cubicBezTo>
                <a:cubicBezTo>
                  <a:pt x="29" y="17"/>
                  <a:pt x="30" y="14"/>
                  <a:pt x="31" y="11"/>
                </a:cubicBezTo>
                <a:cubicBezTo>
                  <a:pt x="31" y="9"/>
                  <a:pt x="31" y="7"/>
                  <a:pt x="32" y="6"/>
                </a:cubicBezTo>
                <a:cubicBezTo>
                  <a:pt x="34" y="3"/>
                  <a:pt x="36" y="1"/>
                  <a:pt x="39" y="1"/>
                </a:cubicBezTo>
                <a:cubicBezTo>
                  <a:pt x="43" y="1"/>
                  <a:pt x="45" y="3"/>
                  <a:pt x="47" y="6"/>
                </a:cubicBezTo>
                <a:cubicBezTo>
                  <a:pt x="48" y="7"/>
                  <a:pt x="48" y="9"/>
                  <a:pt x="49" y="11"/>
                </a:cubicBezTo>
                <a:cubicBezTo>
                  <a:pt x="49" y="14"/>
                  <a:pt x="50" y="17"/>
                  <a:pt x="53" y="20"/>
                </a:cubicBezTo>
                <a:cubicBezTo>
                  <a:pt x="56" y="23"/>
                  <a:pt x="63" y="25"/>
                  <a:pt x="72" y="25"/>
                </a:cubicBezTo>
                <a:cubicBezTo>
                  <a:pt x="73" y="25"/>
                  <a:pt x="73" y="25"/>
                  <a:pt x="73" y="25"/>
                </a:cubicBezTo>
                <a:cubicBezTo>
                  <a:pt x="74" y="25"/>
                  <a:pt x="75" y="24"/>
                  <a:pt x="77" y="23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3"/>
                  <a:pt x="78" y="3"/>
                  <a:pt x="78" y="3"/>
                </a:cubicBezTo>
                <a:cubicBezTo>
                  <a:pt x="78" y="2"/>
                  <a:pt x="78" y="1"/>
                  <a:pt x="77" y="1"/>
                </a:cubicBezTo>
                <a:cubicBezTo>
                  <a:pt x="77" y="0"/>
                  <a:pt x="76" y="0"/>
                  <a:pt x="75" y="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7" name="Freeform 234"/>
          <p:cNvSpPr>
            <a:spLocks noEditPoints="1"/>
          </p:cNvSpPr>
          <p:nvPr/>
        </p:nvSpPr>
        <p:spPr bwMode="auto">
          <a:xfrm>
            <a:off x="8639953" y="5619783"/>
            <a:ext cx="1566765" cy="537322"/>
          </a:xfrm>
          <a:custGeom>
            <a:avLst/>
            <a:gdLst>
              <a:gd name="T0" fmla="*/ 96 w 102"/>
              <a:gd name="T1" fmla="*/ 5 h 35"/>
              <a:gd name="T2" fmla="*/ 96 w 102"/>
              <a:gd name="T3" fmla="*/ 5 h 35"/>
              <a:gd name="T4" fmla="*/ 96 w 102"/>
              <a:gd name="T5" fmla="*/ 5 h 35"/>
              <a:gd name="T6" fmla="*/ 88 w 102"/>
              <a:gd name="T7" fmla="*/ 0 h 35"/>
              <a:gd name="T8" fmla="*/ 16 w 102"/>
              <a:gd name="T9" fmla="*/ 0 h 35"/>
              <a:gd name="T10" fmla="*/ 7 w 102"/>
              <a:gd name="T11" fmla="*/ 5 h 35"/>
              <a:gd name="T12" fmla="*/ 6 w 102"/>
              <a:gd name="T13" fmla="*/ 5 h 35"/>
              <a:gd name="T14" fmla="*/ 6 w 102"/>
              <a:gd name="T15" fmla="*/ 5 h 35"/>
              <a:gd name="T16" fmla="*/ 0 w 102"/>
              <a:gd name="T17" fmla="*/ 11 h 35"/>
              <a:gd name="T18" fmla="*/ 0 w 102"/>
              <a:gd name="T19" fmla="*/ 20 h 35"/>
              <a:gd name="T20" fmla="*/ 6 w 102"/>
              <a:gd name="T21" fmla="*/ 26 h 35"/>
              <a:gd name="T22" fmla="*/ 6 w 102"/>
              <a:gd name="T23" fmla="*/ 26 h 35"/>
              <a:gd name="T24" fmla="*/ 6 w 102"/>
              <a:gd name="T25" fmla="*/ 26 h 35"/>
              <a:gd name="T26" fmla="*/ 18 w 102"/>
              <a:gd name="T27" fmla="*/ 35 h 35"/>
              <a:gd name="T28" fmla="*/ 51 w 102"/>
              <a:gd name="T29" fmla="*/ 12 h 35"/>
              <a:gd name="T30" fmla="*/ 85 w 102"/>
              <a:gd name="T31" fmla="*/ 35 h 35"/>
              <a:gd name="T32" fmla="*/ 96 w 102"/>
              <a:gd name="T33" fmla="*/ 26 h 35"/>
              <a:gd name="T34" fmla="*/ 96 w 102"/>
              <a:gd name="T35" fmla="*/ 26 h 35"/>
              <a:gd name="T36" fmla="*/ 96 w 102"/>
              <a:gd name="T37" fmla="*/ 26 h 35"/>
              <a:gd name="T38" fmla="*/ 102 w 102"/>
              <a:gd name="T39" fmla="*/ 20 h 35"/>
              <a:gd name="T40" fmla="*/ 102 w 102"/>
              <a:gd name="T41" fmla="*/ 11 h 35"/>
              <a:gd name="T42" fmla="*/ 96 w 102"/>
              <a:gd name="T43" fmla="*/ 5 h 35"/>
              <a:gd name="T44" fmla="*/ 6 w 102"/>
              <a:gd name="T45" fmla="*/ 8 h 35"/>
              <a:gd name="T46" fmla="*/ 6 w 102"/>
              <a:gd name="T47" fmla="*/ 23 h 35"/>
              <a:gd name="T48" fmla="*/ 6 w 102"/>
              <a:gd name="T49" fmla="*/ 23 h 35"/>
              <a:gd name="T50" fmla="*/ 3 w 102"/>
              <a:gd name="T51" fmla="*/ 20 h 35"/>
              <a:gd name="T52" fmla="*/ 3 w 102"/>
              <a:gd name="T53" fmla="*/ 11 h 35"/>
              <a:gd name="T54" fmla="*/ 6 w 102"/>
              <a:gd name="T55" fmla="*/ 7 h 35"/>
              <a:gd name="T56" fmla="*/ 6 w 102"/>
              <a:gd name="T57" fmla="*/ 7 h 35"/>
              <a:gd name="T58" fmla="*/ 6 w 102"/>
              <a:gd name="T59" fmla="*/ 8 h 35"/>
              <a:gd name="T60" fmla="*/ 92 w 102"/>
              <a:gd name="T61" fmla="*/ 26 h 35"/>
              <a:gd name="T62" fmla="*/ 90 w 102"/>
              <a:gd name="T63" fmla="*/ 30 h 35"/>
              <a:gd name="T64" fmla="*/ 85 w 102"/>
              <a:gd name="T65" fmla="*/ 32 h 35"/>
              <a:gd name="T66" fmla="*/ 84 w 102"/>
              <a:gd name="T67" fmla="*/ 32 h 35"/>
              <a:gd name="T68" fmla="*/ 63 w 102"/>
              <a:gd name="T69" fmla="*/ 26 h 35"/>
              <a:gd name="T70" fmla="*/ 59 w 102"/>
              <a:gd name="T71" fmla="*/ 17 h 35"/>
              <a:gd name="T72" fmla="*/ 57 w 102"/>
              <a:gd name="T73" fmla="*/ 12 h 35"/>
              <a:gd name="T74" fmla="*/ 51 w 102"/>
              <a:gd name="T75" fmla="*/ 8 h 35"/>
              <a:gd name="T76" fmla="*/ 46 w 102"/>
              <a:gd name="T77" fmla="*/ 12 h 35"/>
              <a:gd name="T78" fmla="*/ 45 w 102"/>
              <a:gd name="T79" fmla="*/ 16 h 35"/>
              <a:gd name="T80" fmla="*/ 39 w 102"/>
              <a:gd name="T81" fmla="*/ 26 h 35"/>
              <a:gd name="T82" fmla="*/ 19 w 102"/>
              <a:gd name="T83" fmla="*/ 32 h 35"/>
              <a:gd name="T84" fmla="*/ 18 w 102"/>
              <a:gd name="T85" fmla="*/ 32 h 35"/>
              <a:gd name="T86" fmla="*/ 12 w 102"/>
              <a:gd name="T87" fmla="*/ 30 h 35"/>
              <a:gd name="T88" fmla="*/ 10 w 102"/>
              <a:gd name="T89" fmla="*/ 26 h 35"/>
              <a:gd name="T90" fmla="*/ 10 w 102"/>
              <a:gd name="T91" fmla="*/ 8 h 35"/>
              <a:gd name="T92" fmla="*/ 16 w 102"/>
              <a:gd name="T93" fmla="*/ 3 h 35"/>
              <a:gd name="T94" fmla="*/ 87 w 102"/>
              <a:gd name="T95" fmla="*/ 3 h 35"/>
              <a:gd name="T96" fmla="*/ 91 w 102"/>
              <a:gd name="T97" fmla="*/ 4 h 35"/>
              <a:gd name="T98" fmla="*/ 92 w 102"/>
              <a:gd name="T99" fmla="*/ 8 h 35"/>
              <a:gd name="T100" fmla="*/ 92 w 102"/>
              <a:gd name="T101" fmla="*/ 26 h 35"/>
              <a:gd name="T102" fmla="*/ 99 w 102"/>
              <a:gd name="T103" fmla="*/ 20 h 35"/>
              <a:gd name="T104" fmla="*/ 96 w 102"/>
              <a:gd name="T105" fmla="*/ 23 h 35"/>
              <a:gd name="T106" fmla="*/ 96 w 102"/>
              <a:gd name="T107" fmla="*/ 23 h 35"/>
              <a:gd name="T108" fmla="*/ 96 w 102"/>
              <a:gd name="T109" fmla="*/ 8 h 35"/>
              <a:gd name="T110" fmla="*/ 96 w 102"/>
              <a:gd name="T111" fmla="*/ 7 h 35"/>
              <a:gd name="T112" fmla="*/ 96 w 102"/>
              <a:gd name="T113" fmla="*/ 7 h 35"/>
              <a:gd name="T114" fmla="*/ 99 w 102"/>
              <a:gd name="T115" fmla="*/ 11 h 35"/>
              <a:gd name="T116" fmla="*/ 99 w 102"/>
              <a:gd name="T117" fmla="*/ 2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2" h="35">
                <a:moveTo>
                  <a:pt x="96" y="5"/>
                </a:move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4" y="2"/>
                  <a:pt x="91" y="0"/>
                  <a:pt x="88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2" y="0"/>
                  <a:pt x="8" y="2"/>
                  <a:pt x="7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3" y="5"/>
                  <a:pt x="0" y="7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3"/>
                  <a:pt x="3" y="26"/>
                  <a:pt x="6" y="26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31"/>
                  <a:pt x="13" y="35"/>
                  <a:pt x="18" y="35"/>
                </a:cubicBezTo>
                <a:cubicBezTo>
                  <a:pt x="54" y="35"/>
                  <a:pt x="45" y="12"/>
                  <a:pt x="51" y="12"/>
                </a:cubicBezTo>
                <a:cubicBezTo>
                  <a:pt x="59" y="12"/>
                  <a:pt x="48" y="35"/>
                  <a:pt x="85" y="35"/>
                </a:cubicBezTo>
                <a:cubicBezTo>
                  <a:pt x="90" y="35"/>
                  <a:pt x="96" y="31"/>
                  <a:pt x="96" y="26"/>
                </a:cubicBezTo>
                <a:cubicBezTo>
                  <a:pt x="96" y="26"/>
                  <a:pt x="96" y="26"/>
                  <a:pt x="96" y="26"/>
                </a:cubicBezTo>
                <a:cubicBezTo>
                  <a:pt x="96" y="26"/>
                  <a:pt x="96" y="26"/>
                  <a:pt x="96" y="26"/>
                </a:cubicBezTo>
                <a:cubicBezTo>
                  <a:pt x="99" y="26"/>
                  <a:pt x="102" y="23"/>
                  <a:pt x="102" y="20"/>
                </a:cubicBezTo>
                <a:cubicBezTo>
                  <a:pt x="102" y="11"/>
                  <a:pt x="102" y="11"/>
                  <a:pt x="102" y="11"/>
                </a:cubicBezTo>
                <a:cubicBezTo>
                  <a:pt x="102" y="7"/>
                  <a:pt x="99" y="5"/>
                  <a:pt x="96" y="5"/>
                </a:cubicBezTo>
                <a:close/>
                <a:moveTo>
                  <a:pt x="6" y="8"/>
                </a:move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4" y="23"/>
                  <a:pt x="3" y="21"/>
                  <a:pt x="3" y="20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9"/>
                  <a:pt x="4" y="7"/>
                  <a:pt x="6" y="7"/>
                </a:cubicBezTo>
                <a:cubicBezTo>
                  <a:pt x="6" y="7"/>
                  <a:pt x="6" y="7"/>
                  <a:pt x="6" y="7"/>
                </a:cubicBezTo>
                <a:lnTo>
                  <a:pt x="6" y="8"/>
                </a:lnTo>
                <a:close/>
                <a:moveTo>
                  <a:pt x="92" y="26"/>
                </a:moveTo>
                <a:cubicBezTo>
                  <a:pt x="92" y="27"/>
                  <a:pt x="91" y="29"/>
                  <a:pt x="90" y="30"/>
                </a:cubicBezTo>
                <a:cubicBezTo>
                  <a:pt x="88" y="31"/>
                  <a:pt x="86" y="32"/>
                  <a:pt x="85" y="32"/>
                </a:cubicBezTo>
                <a:cubicBezTo>
                  <a:pt x="84" y="32"/>
                  <a:pt x="84" y="32"/>
                  <a:pt x="84" y="32"/>
                </a:cubicBezTo>
                <a:cubicBezTo>
                  <a:pt x="74" y="32"/>
                  <a:pt x="67" y="30"/>
                  <a:pt x="63" y="26"/>
                </a:cubicBezTo>
                <a:cubicBezTo>
                  <a:pt x="60" y="23"/>
                  <a:pt x="59" y="20"/>
                  <a:pt x="59" y="17"/>
                </a:cubicBezTo>
                <a:cubicBezTo>
                  <a:pt x="58" y="15"/>
                  <a:pt x="58" y="13"/>
                  <a:pt x="57" y="12"/>
                </a:cubicBezTo>
                <a:cubicBezTo>
                  <a:pt x="56" y="10"/>
                  <a:pt x="54" y="8"/>
                  <a:pt x="51" y="8"/>
                </a:cubicBezTo>
                <a:cubicBezTo>
                  <a:pt x="49" y="8"/>
                  <a:pt x="47" y="10"/>
                  <a:pt x="46" y="12"/>
                </a:cubicBezTo>
                <a:cubicBezTo>
                  <a:pt x="45" y="13"/>
                  <a:pt x="45" y="14"/>
                  <a:pt x="45" y="16"/>
                </a:cubicBezTo>
                <a:cubicBezTo>
                  <a:pt x="44" y="19"/>
                  <a:pt x="43" y="23"/>
                  <a:pt x="39" y="26"/>
                </a:cubicBezTo>
                <a:cubicBezTo>
                  <a:pt x="35" y="30"/>
                  <a:pt x="28" y="32"/>
                  <a:pt x="19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6" y="32"/>
                  <a:pt x="14" y="31"/>
                  <a:pt x="12" y="30"/>
                </a:cubicBezTo>
                <a:cubicBezTo>
                  <a:pt x="11" y="29"/>
                  <a:pt x="10" y="27"/>
                  <a:pt x="10" y="26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5"/>
                  <a:pt x="12" y="3"/>
                  <a:pt x="16" y="3"/>
                </a:cubicBezTo>
                <a:cubicBezTo>
                  <a:pt x="87" y="3"/>
                  <a:pt x="87" y="3"/>
                  <a:pt x="87" y="3"/>
                </a:cubicBezTo>
                <a:cubicBezTo>
                  <a:pt x="89" y="3"/>
                  <a:pt x="90" y="3"/>
                  <a:pt x="91" y="4"/>
                </a:cubicBezTo>
                <a:cubicBezTo>
                  <a:pt x="92" y="5"/>
                  <a:pt x="92" y="7"/>
                  <a:pt x="92" y="8"/>
                </a:cubicBezTo>
                <a:lnTo>
                  <a:pt x="92" y="26"/>
                </a:lnTo>
                <a:close/>
                <a:moveTo>
                  <a:pt x="99" y="20"/>
                </a:moveTo>
                <a:cubicBezTo>
                  <a:pt x="99" y="21"/>
                  <a:pt x="98" y="23"/>
                  <a:pt x="96" y="23"/>
                </a:cubicBezTo>
                <a:cubicBezTo>
                  <a:pt x="96" y="23"/>
                  <a:pt x="96" y="23"/>
                  <a:pt x="96" y="23"/>
                </a:cubicBezTo>
                <a:cubicBezTo>
                  <a:pt x="96" y="8"/>
                  <a:pt x="96" y="8"/>
                  <a:pt x="96" y="8"/>
                </a:cubicBezTo>
                <a:cubicBezTo>
                  <a:pt x="96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8" y="7"/>
                  <a:pt x="99" y="9"/>
                  <a:pt x="99" y="11"/>
                </a:cubicBezTo>
                <a:lnTo>
                  <a:pt x="99" y="20"/>
                </a:ln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8" name="Freeform 235"/>
          <p:cNvSpPr/>
          <p:nvPr/>
        </p:nvSpPr>
        <p:spPr bwMode="auto">
          <a:xfrm>
            <a:off x="10422649" y="6172168"/>
            <a:ext cx="170737" cy="461995"/>
          </a:xfrm>
          <a:custGeom>
            <a:avLst/>
            <a:gdLst>
              <a:gd name="T0" fmla="*/ 6 w 11"/>
              <a:gd name="T1" fmla="*/ 30 h 30"/>
              <a:gd name="T2" fmla="*/ 11 w 11"/>
              <a:gd name="T3" fmla="*/ 24 h 30"/>
              <a:gd name="T4" fmla="*/ 11 w 11"/>
              <a:gd name="T5" fmla="*/ 0 h 30"/>
              <a:gd name="T6" fmla="*/ 0 w 11"/>
              <a:gd name="T7" fmla="*/ 0 h 30"/>
              <a:gd name="T8" fmla="*/ 0 w 11"/>
              <a:gd name="T9" fmla="*/ 24 h 30"/>
              <a:gd name="T10" fmla="*/ 6 w 11"/>
              <a:gd name="T11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" h="30">
                <a:moveTo>
                  <a:pt x="6" y="30"/>
                </a:moveTo>
                <a:cubicBezTo>
                  <a:pt x="9" y="30"/>
                  <a:pt x="11" y="27"/>
                  <a:pt x="11" y="24"/>
                </a:cubicBezTo>
                <a:cubicBezTo>
                  <a:pt x="11" y="0"/>
                  <a:pt x="11" y="0"/>
                  <a:pt x="1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3" y="30"/>
                  <a:pt x="6" y="30"/>
                </a:cubicBezTo>
                <a:close/>
              </a:path>
            </a:pathLst>
          </a:custGeom>
          <a:solidFill>
            <a:srgbClr val="5E44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9" name="Freeform 236"/>
          <p:cNvSpPr/>
          <p:nvPr/>
        </p:nvSpPr>
        <p:spPr bwMode="auto">
          <a:xfrm>
            <a:off x="10422649" y="5157788"/>
            <a:ext cx="662862" cy="984250"/>
          </a:xfrm>
          <a:custGeom>
            <a:avLst/>
            <a:gdLst>
              <a:gd name="T0" fmla="*/ 23 w 43"/>
              <a:gd name="T1" fmla="*/ 1 h 64"/>
              <a:gd name="T2" fmla="*/ 15 w 43"/>
              <a:gd name="T3" fmla="*/ 21 h 64"/>
              <a:gd name="T4" fmla="*/ 7 w 43"/>
              <a:gd name="T5" fmla="*/ 41 h 64"/>
              <a:gd name="T6" fmla="*/ 7 w 43"/>
              <a:gd name="T7" fmla="*/ 42 h 64"/>
              <a:gd name="T8" fmla="*/ 7 w 43"/>
              <a:gd name="T9" fmla="*/ 43 h 64"/>
              <a:gd name="T10" fmla="*/ 8 w 43"/>
              <a:gd name="T11" fmla="*/ 43 h 64"/>
              <a:gd name="T12" fmla="*/ 24 w 43"/>
              <a:gd name="T13" fmla="*/ 43 h 64"/>
              <a:gd name="T14" fmla="*/ 24 w 43"/>
              <a:gd name="T15" fmla="*/ 50 h 64"/>
              <a:gd name="T16" fmla="*/ 5 w 43"/>
              <a:gd name="T17" fmla="*/ 56 h 64"/>
              <a:gd name="T18" fmla="*/ 4 w 43"/>
              <a:gd name="T19" fmla="*/ 57 h 64"/>
              <a:gd name="T20" fmla="*/ 4 w 43"/>
              <a:gd name="T21" fmla="*/ 61 h 64"/>
              <a:gd name="T22" fmla="*/ 0 w 43"/>
              <a:gd name="T23" fmla="*/ 61 h 64"/>
              <a:gd name="T24" fmla="*/ 0 w 43"/>
              <a:gd name="T25" fmla="*/ 64 h 64"/>
              <a:gd name="T26" fmla="*/ 11 w 43"/>
              <a:gd name="T27" fmla="*/ 64 h 64"/>
              <a:gd name="T28" fmla="*/ 11 w 43"/>
              <a:gd name="T29" fmla="*/ 61 h 64"/>
              <a:gd name="T30" fmla="*/ 7 w 43"/>
              <a:gd name="T31" fmla="*/ 61 h 64"/>
              <a:gd name="T32" fmla="*/ 7 w 43"/>
              <a:gd name="T33" fmla="*/ 57 h 64"/>
              <a:gd name="T34" fmla="*/ 25 w 43"/>
              <a:gd name="T35" fmla="*/ 52 h 64"/>
              <a:gd name="T36" fmla="*/ 26 w 43"/>
              <a:gd name="T37" fmla="*/ 51 h 64"/>
              <a:gd name="T38" fmla="*/ 26 w 43"/>
              <a:gd name="T39" fmla="*/ 43 h 64"/>
              <a:gd name="T40" fmla="*/ 41 w 43"/>
              <a:gd name="T41" fmla="*/ 43 h 64"/>
              <a:gd name="T42" fmla="*/ 43 w 43"/>
              <a:gd name="T43" fmla="*/ 43 h 64"/>
              <a:gd name="T44" fmla="*/ 43 w 43"/>
              <a:gd name="T45" fmla="*/ 42 h 64"/>
              <a:gd name="T46" fmla="*/ 43 w 43"/>
              <a:gd name="T47" fmla="*/ 41 h 64"/>
              <a:gd name="T48" fmla="*/ 34 w 43"/>
              <a:gd name="T49" fmla="*/ 21 h 64"/>
              <a:gd name="T50" fmla="*/ 26 w 43"/>
              <a:gd name="T51" fmla="*/ 1 h 64"/>
              <a:gd name="T52" fmla="*/ 25 w 43"/>
              <a:gd name="T53" fmla="*/ 0 h 64"/>
              <a:gd name="T54" fmla="*/ 23 w 43"/>
              <a:gd name="T55" fmla="*/ 1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3" h="64">
                <a:moveTo>
                  <a:pt x="23" y="1"/>
                </a:moveTo>
                <a:cubicBezTo>
                  <a:pt x="15" y="21"/>
                  <a:pt x="15" y="21"/>
                  <a:pt x="15" y="21"/>
                </a:cubicBezTo>
                <a:cubicBezTo>
                  <a:pt x="7" y="41"/>
                  <a:pt x="7" y="41"/>
                  <a:pt x="7" y="41"/>
                </a:cubicBezTo>
                <a:cubicBezTo>
                  <a:pt x="7" y="42"/>
                  <a:pt x="7" y="42"/>
                  <a:pt x="7" y="42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3"/>
                  <a:pt x="8" y="43"/>
                  <a:pt x="8" y="43"/>
                </a:cubicBezTo>
                <a:cubicBezTo>
                  <a:pt x="24" y="43"/>
                  <a:pt x="24" y="43"/>
                  <a:pt x="24" y="43"/>
                </a:cubicBezTo>
                <a:cubicBezTo>
                  <a:pt x="24" y="50"/>
                  <a:pt x="24" y="50"/>
                  <a:pt x="24" y="50"/>
                </a:cubicBezTo>
                <a:cubicBezTo>
                  <a:pt x="5" y="56"/>
                  <a:pt x="5" y="56"/>
                  <a:pt x="5" y="56"/>
                </a:cubicBezTo>
                <a:cubicBezTo>
                  <a:pt x="5" y="56"/>
                  <a:pt x="4" y="56"/>
                  <a:pt x="4" y="57"/>
                </a:cubicBezTo>
                <a:cubicBezTo>
                  <a:pt x="4" y="61"/>
                  <a:pt x="4" y="61"/>
                  <a:pt x="4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11" y="64"/>
                  <a:pt x="11" y="64"/>
                  <a:pt x="11" y="64"/>
                </a:cubicBezTo>
                <a:cubicBezTo>
                  <a:pt x="11" y="61"/>
                  <a:pt x="11" y="61"/>
                  <a:pt x="11" y="61"/>
                </a:cubicBezTo>
                <a:cubicBezTo>
                  <a:pt x="7" y="61"/>
                  <a:pt x="7" y="61"/>
                  <a:pt x="7" y="61"/>
                </a:cubicBezTo>
                <a:cubicBezTo>
                  <a:pt x="7" y="57"/>
                  <a:pt x="7" y="57"/>
                  <a:pt x="7" y="57"/>
                </a:cubicBezTo>
                <a:cubicBezTo>
                  <a:pt x="25" y="52"/>
                  <a:pt x="25" y="52"/>
                  <a:pt x="25" y="52"/>
                </a:cubicBezTo>
                <a:cubicBezTo>
                  <a:pt x="26" y="52"/>
                  <a:pt x="26" y="51"/>
                  <a:pt x="26" y="51"/>
                </a:cubicBezTo>
                <a:cubicBezTo>
                  <a:pt x="26" y="43"/>
                  <a:pt x="26" y="43"/>
                  <a:pt x="26" y="43"/>
                </a:cubicBezTo>
                <a:cubicBezTo>
                  <a:pt x="41" y="43"/>
                  <a:pt x="41" y="43"/>
                  <a:pt x="41" y="43"/>
                </a:cubicBezTo>
                <a:cubicBezTo>
                  <a:pt x="42" y="43"/>
                  <a:pt x="42" y="43"/>
                  <a:pt x="43" y="43"/>
                </a:cubicBezTo>
                <a:cubicBezTo>
                  <a:pt x="43" y="42"/>
                  <a:pt x="43" y="42"/>
                  <a:pt x="43" y="42"/>
                </a:cubicBezTo>
                <a:cubicBezTo>
                  <a:pt x="43" y="41"/>
                  <a:pt x="43" y="41"/>
                  <a:pt x="43" y="41"/>
                </a:cubicBezTo>
                <a:cubicBezTo>
                  <a:pt x="34" y="21"/>
                  <a:pt x="34" y="21"/>
                  <a:pt x="34" y="21"/>
                </a:cubicBezTo>
                <a:cubicBezTo>
                  <a:pt x="26" y="1"/>
                  <a:pt x="26" y="1"/>
                  <a:pt x="26" y="1"/>
                </a:cubicBezTo>
                <a:cubicBezTo>
                  <a:pt x="26" y="0"/>
                  <a:pt x="25" y="0"/>
                  <a:pt x="25" y="0"/>
                </a:cubicBezTo>
                <a:cubicBezTo>
                  <a:pt x="24" y="0"/>
                  <a:pt x="24" y="0"/>
                  <a:pt x="23" y="1"/>
                </a:cubicBezTo>
                <a:close/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2" name="Freeform 518"/>
          <p:cNvSpPr>
            <a:spLocks noEditPoints="1"/>
          </p:cNvSpPr>
          <p:nvPr/>
        </p:nvSpPr>
        <p:spPr bwMode="auto">
          <a:xfrm>
            <a:off x="3505303" y="5861000"/>
            <a:ext cx="661988" cy="709613"/>
          </a:xfrm>
          <a:custGeom>
            <a:avLst/>
            <a:gdLst>
              <a:gd name="T0" fmla="*/ 61 w 136"/>
              <a:gd name="T1" fmla="*/ 113 h 146"/>
              <a:gd name="T2" fmla="*/ 88 w 136"/>
              <a:gd name="T3" fmla="*/ 90 h 146"/>
              <a:gd name="T4" fmla="*/ 59 w 136"/>
              <a:gd name="T5" fmla="*/ 111 h 146"/>
              <a:gd name="T6" fmla="*/ 82 w 136"/>
              <a:gd name="T7" fmla="*/ 84 h 146"/>
              <a:gd name="T8" fmla="*/ 59 w 136"/>
              <a:gd name="T9" fmla="*/ 111 h 146"/>
              <a:gd name="T10" fmla="*/ 53 w 136"/>
              <a:gd name="T11" fmla="*/ 105 h 146"/>
              <a:gd name="T12" fmla="*/ 80 w 136"/>
              <a:gd name="T13" fmla="*/ 82 h 146"/>
              <a:gd name="T14" fmla="*/ 51 w 136"/>
              <a:gd name="T15" fmla="*/ 103 h 146"/>
              <a:gd name="T16" fmla="*/ 74 w 136"/>
              <a:gd name="T17" fmla="*/ 76 h 146"/>
              <a:gd name="T18" fmla="*/ 51 w 136"/>
              <a:gd name="T19" fmla="*/ 103 h 146"/>
              <a:gd name="T20" fmla="*/ 44 w 136"/>
              <a:gd name="T21" fmla="*/ 97 h 146"/>
              <a:gd name="T22" fmla="*/ 72 w 136"/>
              <a:gd name="T23" fmla="*/ 74 h 146"/>
              <a:gd name="T24" fmla="*/ 42 w 136"/>
              <a:gd name="T25" fmla="*/ 94 h 146"/>
              <a:gd name="T26" fmla="*/ 65 w 136"/>
              <a:gd name="T27" fmla="*/ 67 h 146"/>
              <a:gd name="T28" fmla="*/ 42 w 136"/>
              <a:gd name="T29" fmla="*/ 94 h 146"/>
              <a:gd name="T30" fmla="*/ 36 w 136"/>
              <a:gd name="T31" fmla="*/ 88 h 146"/>
              <a:gd name="T32" fmla="*/ 63 w 136"/>
              <a:gd name="T33" fmla="*/ 65 h 146"/>
              <a:gd name="T34" fmla="*/ 34 w 136"/>
              <a:gd name="T35" fmla="*/ 86 h 146"/>
              <a:gd name="T36" fmla="*/ 57 w 136"/>
              <a:gd name="T37" fmla="*/ 59 h 146"/>
              <a:gd name="T38" fmla="*/ 34 w 136"/>
              <a:gd name="T39" fmla="*/ 86 h 146"/>
              <a:gd name="T40" fmla="*/ 28 w 136"/>
              <a:gd name="T41" fmla="*/ 80 h 146"/>
              <a:gd name="T42" fmla="*/ 55 w 136"/>
              <a:gd name="T43" fmla="*/ 57 h 146"/>
              <a:gd name="T44" fmla="*/ 90 w 136"/>
              <a:gd name="T45" fmla="*/ 88 h 146"/>
              <a:gd name="T46" fmla="*/ 60 w 136"/>
              <a:gd name="T47" fmla="*/ 47 h 146"/>
              <a:gd name="T48" fmla="*/ 70 w 136"/>
              <a:gd name="T49" fmla="*/ 47 h 146"/>
              <a:gd name="T50" fmla="*/ 95 w 136"/>
              <a:gd name="T51" fmla="*/ 83 h 146"/>
              <a:gd name="T52" fmla="*/ 89 w 136"/>
              <a:gd name="T53" fmla="*/ 63 h 146"/>
              <a:gd name="T54" fmla="*/ 100 w 136"/>
              <a:gd name="T55" fmla="*/ 33 h 146"/>
              <a:gd name="T56" fmla="*/ 110 w 136"/>
              <a:gd name="T57" fmla="*/ 33 h 146"/>
              <a:gd name="T58" fmla="*/ 89 w 136"/>
              <a:gd name="T59" fmla="*/ 63 h 146"/>
              <a:gd name="T60" fmla="*/ 0 w 136"/>
              <a:gd name="T61" fmla="*/ 73 h 146"/>
              <a:gd name="T62" fmla="*/ 136 w 136"/>
              <a:gd name="T63" fmla="*/ 111 h 146"/>
              <a:gd name="T64" fmla="*/ 136 w 136"/>
              <a:gd name="T65" fmla="*/ 36 h 146"/>
              <a:gd name="T66" fmla="*/ 76 w 136"/>
              <a:gd name="T67" fmla="*/ 1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6" h="146">
                <a:moveTo>
                  <a:pt x="63" y="115"/>
                </a:moveTo>
                <a:cubicBezTo>
                  <a:pt x="61" y="113"/>
                  <a:pt x="61" y="113"/>
                  <a:pt x="61" y="113"/>
                </a:cubicBezTo>
                <a:cubicBezTo>
                  <a:pt x="86" y="88"/>
                  <a:pt x="86" y="88"/>
                  <a:pt x="86" y="88"/>
                </a:cubicBezTo>
                <a:cubicBezTo>
                  <a:pt x="88" y="90"/>
                  <a:pt x="88" y="90"/>
                  <a:pt x="88" y="90"/>
                </a:cubicBezTo>
                <a:cubicBezTo>
                  <a:pt x="63" y="115"/>
                  <a:pt x="63" y="115"/>
                  <a:pt x="63" y="115"/>
                </a:cubicBezTo>
                <a:moveTo>
                  <a:pt x="59" y="111"/>
                </a:moveTo>
                <a:cubicBezTo>
                  <a:pt x="57" y="109"/>
                  <a:pt x="57" y="109"/>
                  <a:pt x="57" y="109"/>
                </a:cubicBezTo>
                <a:cubicBezTo>
                  <a:pt x="82" y="84"/>
                  <a:pt x="82" y="84"/>
                  <a:pt x="82" y="84"/>
                </a:cubicBezTo>
                <a:cubicBezTo>
                  <a:pt x="84" y="86"/>
                  <a:pt x="84" y="86"/>
                  <a:pt x="84" y="86"/>
                </a:cubicBezTo>
                <a:cubicBezTo>
                  <a:pt x="59" y="111"/>
                  <a:pt x="59" y="111"/>
                  <a:pt x="59" y="111"/>
                </a:cubicBezTo>
                <a:moveTo>
                  <a:pt x="55" y="107"/>
                </a:moveTo>
                <a:cubicBezTo>
                  <a:pt x="53" y="105"/>
                  <a:pt x="53" y="105"/>
                  <a:pt x="53" y="105"/>
                </a:cubicBezTo>
                <a:cubicBezTo>
                  <a:pt x="78" y="80"/>
                  <a:pt x="78" y="80"/>
                  <a:pt x="78" y="80"/>
                </a:cubicBezTo>
                <a:cubicBezTo>
                  <a:pt x="80" y="82"/>
                  <a:pt x="80" y="82"/>
                  <a:pt x="80" y="82"/>
                </a:cubicBezTo>
                <a:cubicBezTo>
                  <a:pt x="55" y="107"/>
                  <a:pt x="55" y="107"/>
                  <a:pt x="55" y="107"/>
                </a:cubicBezTo>
                <a:moveTo>
                  <a:pt x="51" y="103"/>
                </a:moveTo>
                <a:cubicBezTo>
                  <a:pt x="49" y="101"/>
                  <a:pt x="49" y="101"/>
                  <a:pt x="49" y="101"/>
                </a:cubicBezTo>
                <a:cubicBezTo>
                  <a:pt x="74" y="76"/>
                  <a:pt x="74" y="76"/>
                  <a:pt x="74" y="76"/>
                </a:cubicBezTo>
                <a:cubicBezTo>
                  <a:pt x="76" y="78"/>
                  <a:pt x="76" y="78"/>
                  <a:pt x="76" y="78"/>
                </a:cubicBezTo>
                <a:cubicBezTo>
                  <a:pt x="51" y="103"/>
                  <a:pt x="51" y="103"/>
                  <a:pt x="51" y="103"/>
                </a:cubicBezTo>
                <a:moveTo>
                  <a:pt x="47" y="99"/>
                </a:moveTo>
                <a:cubicBezTo>
                  <a:pt x="44" y="97"/>
                  <a:pt x="44" y="97"/>
                  <a:pt x="44" y="97"/>
                </a:cubicBezTo>
                <a:cubicBezTo>
                  <a:pt x="70" y="71"/>
                  <a:pt x="70" y="71"/>
                  <a:pt x="70" y="71"/>
                </a:cubicBezTo>
                <a:cubicBezTo>
                  <a:pt x="72" y="74"/>
                  <a:pt x="72" y="74"/>
                  <a:pt x="72" y="74"/>
                </a:cubicBezTo>
                <a:cubicBezTo>
                  <a:pt x="47" y="99"/>
                  <a:pt x="47" y="99"/>
                  <a:pt x="47" y="99"/>
                </a:cubicBezTo>
                <a:moveTo>
                  <a:pt x="42" y="94"/>
                </a:moveTo>
                <a:cubicBezTo>
                  <a:pt x="40" y="92"/>
                  <a:pt x="40" y="92"/>
                  <a:pt x="40" y="92"/>
                </a:cubicBezTo>
                <a:cubicBezTo>
                  <a:pt x="65" y="67"/>
                  <a:pt x="65" y="67"/>
                  <a:pt x="65" y="67"/>
                </a:cubicBezTo>
                <a:cubicBezTo>
                  <a:pt x="68" y="69"/>
                  <a:pt x="68" y="69"/>
                  <a:pt x="68" y="69"/>
                </a:cubicBezTo>
                <a:cubicBezTo>
                  <a:pt x="42" y="94"/>
                  <a:pt x="42" y="94"/>
                  <a:pt x="42" y="94"/>
                </a:cubicBezTo>
                <a:moveTo>
                  <a:pt x="38" y="90"/>
                </a:moveTo>
                <a:cubicBezTo>
                  <a:pt x="36" y="88"/>
                  <a:pt x="36" y="88"/>
                  <a:pt x="36" y="88"/>
                </a:cubicBezTo>
                <a:cubicBezTo>
                  <a:pt x="61" y="63"/>
                  <a:pt x="61" y="63"/>
                  <a:pt x="61" y="63"/>
                </a:cubicBezTo>
                <a:cubicBezTo>
                  <a:pt x="63" y="65"/>
                  <a:pt x="63" y="65"/>
                  <a:pt x="63" y="65"/>
                </a:cubicBezTo>
                <a:cubicBezTo>
                  <a:pt x="38" y="90"/>
                  <a:pt x="38" y="90"/>
                  <a:pt x="38" y="90"/>
                </a:cubicBezTo>
                <a:moveTo>
                  <a:pt x="34" y="86"/>
                </a:moveTo>
                <a:cubicBezTo>
                  <a:pt x="32" y="84"/>
                  <a:pt x="32" y="84"/>
                  <a:pt x="32" y="84"/>
                </a:cubicBezTo>
                <a:cubicBezTo>
                  <a:pt x="57" y="59"/>
                  <a:pt x="57" y="59"/>
                  <a:pt x="57" y="59"/>
                </a:cubicBezTo>
                <a:cubicBezTo>
                  <a:pt x="59" y="61"/>
                  <a:pt x="59" y="61"/>
                  <a:pt x="59" y="61"/>
                </a:cubicBezTo>
                <a:cubicBezTo>
                  <a:pt x="34" y="86"/>
                  <a:pt x="34" y="86"/>
                  <a:pt x="34" y="86"/>
                </a:cubicBezTo>
                <a:moveTo>
                  <a:pt x="30" y="82"/>
                </a:moveTo>
                <a:cubicBezTo>
                  <a:pt x="28" y="80"/>
                  <a:pt x="28" y="80"/>
                  <a:pt x="28" y="80"/>
                </a:cubicBezTo>
                <a:cubicBezTo>
                  <a:pt x="53" y="55"/>
                  <a:pt x="53" y="55"/>
                  <a:pt x="53" y="55"/>
                </a:cubicBezTo>
                <a:cubicBezTo>
                  <a:pt x="55" y="57"/>
                  <a:pt x="55" y="57"/>
                  <a:pt x="55" y="57"/>
                </a:cubicBezTo>
                <a:cubicBezTo>
                  <a:pt x="30" y="82"/>
                  <a:pt x="30" y="82"/>
                  <a:pt x="30" y="82"/>
                </a:cubicBezTo>
                <a:moveTo>
                  <a:pt x="90" y="88"/>
                </a:moveTo>
                <a:cubicBezTo>
                  <a:pt x="55" y="53"/>
                  <a:pt x="55" y="53"/>
                  <a:pt x="55" y="53"/>
                </a:cubicBezTo>
                <a:cubicBezTo>
                  <a:pt x="60" y="47"/>
                  <a:pt x="60" y="47"/>
                  <a:pt x="60" y="47"/>
                </a:cubicBezTo>
                <a:cubicBezTo>
                  <a:pt x="62" y="46"/>
                  <a:pt x="63" y="45"/>
                  <a:pt x="65" y="45"/>
                </a:cubicBezTo>
                <a:cubicBezTo>
                  <a:pt x="67" y="45"/>
                  <a:pt x="69" y="46"/>
                  <a:pt x="70" y="47"/>
                </a:cubicBezTo>
                <a:cubicBezTo>
                  <a:pt x="96" y="73"/>
                  <a:pt x="96" y="73"/>
                  <a:pt x="96" y="73"/>
                </a:cubicBezTo>
                <a:cubicBezTo>
                  <a:pt x="98" y="75"/>
                  <a:pt x="98" y="80"/>
                  <a:pt x="95" y="83"/>
                </a:cubicBezTo>
                <a:cubicBezTo>
                  <a:pt x="90" y="88"/>
                  <a:pt x="90" y="88"/>
                  <a:pt x="90" y="88"/>
                </a:cubicBezTo>
                <a:moveTo>
                  <a:pt x="89" y="63"/>
                </a:moveTo>
                <a:cubicBezTo>
                  <a:pt x="79" y="53"/>
                  <a:pt x="79" y="53"/>
                  <a:pt x="79" y="53"/>
                </a:cubicBezTo>
                <a:cubicBezTo>
                  <a:pt x="100" y="33"/>
                  <a:pt x="100" y="33"/>
                  <a:pt x="100" y="33"/>
                </a:cubicBezTo>
                <a:cubicBezTo>
                  <a:pt x="101" y="31"/>
                  <a:pt x="103" y="31"/>
                  <a:pt x="105" y="31"/>
                </a:cubicBezTo>
                <a:cubicBezTo>
                  <a:pt x="107" y="31"/>
                  <a:pt x="109" y="31"/>
                  <a:pt x="110" y="33"/>
                </a:cubicBezTo>
                <a:cubicBezTo>
                  <a:pt x="113" y="35"/>
                  <a:pt x="113" y="40"/>
                  <a:pt x="110" y="43"/>
                </a:cubicBezTo>
                <a:cubicBezTo>
                  <a:pt x="89" y="63"/>
                  <a:pt x="89" y="63"/>
                  <a:pt x="89" y="63"/>
                </a:cubicBezTo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4"/>
                  <a:pt x="33" y="146"/>
                  <a:pt x="73" y="146"/>
                </a:cubicBezTo>
                <a:cubicBezTo>
                  <a:pt x="100" y="146"/>
                  <a:pt x="124" y="132"/>
                  <a:pt x="136" y="111"/>
                </a:cubicBezTo>
                <a:cubicBezTo>
                  <a:pt x="130" y="100"/>
                  <a:pt x="126" y="87"/>
                  <a:pt x="126" y="73"/>
                </a:cubicBezTo>
                <a:cubicBezTo>
                  <a:pt x="126" y="60"/>
                  <a:pt x="130" y="47"/>
                  <a:pt x="136" y="36"/>
                </a:cubicBezTo>
                <a:cubicBezTo>
                  <a:pt x="135" y="35"/>
                  <a:pt x="135" y="34"/>
                  <a:pt x="134" y="32"/>
                </a:cubicBezTo>
                <a:cubicBezTo>
                  <a:pt x="110" y="31"/>
                  <a:pt x="89" y="19"/>
                  <a:pt x="76" y="1"/>
                </a:cubicBezTo>
                <a:cubicBezTo>
                  <a:pt x="75" y="1"/>
                  <a:pt x="74" y="0"/>
                  <a:pt x="73" y="0"/>
                </a:cubicBezTo>
              </a:path>
            </a:pathLst>
          </a:custGeom>
          <a:solidFill>
            <a:srgbClr val="E6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3" name="Freeform 519"/>
          <p:cNvSpPr/>
          <p:nvPr/>
        </p:nvSpPr>
        <p:spPr bwMode="auto">
          <a:xfrm>
            <a:off x="3889478" y="6011813"/>
            <a:ext cx="165100" cy="155575"/>
          </a:xfrm>
          <a:custGeom>
            <a:avLst/>
            <a:gdLst>
              <a:gd name="T0" fmla="*/ 26 w 34"/>
              <a:gd name="T1" fmla="*/ 0 h 32"/>
              <a:gd name="T2" fmla="*/ 21 w 34"/>
              <a:gd name="T3" fmla="*/ 2 h 32"/>
              <a:gd name="T4" fmla="*/ 0 w 34"/>
              <a:gd name="T5" fmla="*/ 22 h 32"/>
              <a:gd name="T6" fmla="*/ 10 w 34"/>
              <a:gd name="T7" fmla="*/ 32 h 32"/>
              <a:gd name="T8" fmla="*/ 31 w 34"/>
              <a:gd name="T9" fmla="*/ 12 h 32"/>
              <a:gd name="T10" fmla="*/ 31 w 34"/>
              <a:gd name="T11" fmla="*/ 2 h 32"/>
              <a:gd name="T12" fmla="*/ 26 w 34"/>
              <a:gd name="T1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" h="32">
                <a:moveTo>
                  <a:pt x="26" y="0"/>
                </a:moveTo>
                <a:cubicBezTo>
                  <a:pt x="24" y="0"/>
                  <a:pt x="22" y="0"/>
                  <a:pt x="21" y="2"/>
                </a:cubicBezTo>
                <a:cubicBezTo>
                  <a:pt x="0" y="22"/>
                  <a:pt x="0" y="22"/>
                  <a:pt x="0" y="22"/>
                </a:cubicBezTo>
                <a:cubicBezTo>
                  <a:pt x="10" y="32"/>
                  <a:pt x="10" y="32"/>
                  <a:pt x="10" y="32"/>
                </a:cubicBezTo>
                <a:cubicBezTo>
                  <a:pt x="31" y="12"/>
                  <a:pt x="31" y="12"/>
                  <a:pt x="31" y="12"/>
                </a:cubicBezTo>
                <a:cubicBezTo>
                  <a:pt x="34" y="9"/>
                  <a:pt x="34" y="4"/>
                  <a:pt x="31" y="2"/>
                </a:cubicBezTo>
                <a:cubicBezTo>
                  <a:pt x="30" y="0"/>
                  <a:pt x="28" y="0"/>
                  <a:pt x="26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4" name="Freeform 520"/>
          <p:cNvSpPr/>
          <p:nvPr/>
        </p:nvSpPr>
        <p:spPr bwMode="auto">
          <a:xfrm>
            <a:off x="3773590" y="6080075"/>
            <a:ext cx="207963" cy="207963"/>
          </a:xfrm>
          <a:custGeom>
            <a:avLst/>
            <a:gdLst>
              <a:gd name="T0" fmla="*/ 10 w 43"/>
              <a:gd name="T1" fmla="*/ 0 h 43"/>
              <a:gd name="T2" fmla="*/ 5 w 43"/>
              <a:gd name="T3" fmla="*/ 2 h 43"/>
              <a:gd name="T4" fmla="*/ 0 w 43"/>
              <a:gd name="T5" fmla="*/ 8 h 43"/>
              <a:gd name="T6" fmla="*/ 35 w 43"/>
              <a:gd name="T7" fmla="*/ 43 h 43"/>
              <a:gd name="T8" fmla="*/ 40 w 43"/>
              <a:gd name="T9" fmla="*/ 38 h 43"/>
              <a:gd name="T10" fmla="*/ 41 w 43"/>
              <a:gd name="T11" fmla="*/ 28 h 43"/>
              <a:gd name="T12" fmla="*/ 15 w 43"/>
              <a:gd name="T13" fmla="*/ 2 h 43"/>
              <a:gd name="T14" fmla="*/ 10 w 43"/>
              <a:gd name="T1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" h="43">
                <a:moveTo>
                  <a:pt x="10" y="0"/>
                </a:moveTo>
                <a:cubicBezTo>
                  <a:pt x="8" y="0"/>
                  <a:pt x="7" y="1"/>
                  <a:pt x="5" y="2"/>
                </a:cubicBezTo>
                <a:cubicBezTo>
                  <a:pt x="0" y="8"/>
                  <a:pt x="0" y="8"/>
                  <a:pt x="0" y="8"/>
                </a:cubicBezTo>
                <a:cubicBezTo>
                  <a:pt x="35" y="43"/>
                  <a:pt x="35" y="43"/>
                  <a:pt x="35" y="43"/>
                </a:cubicBezTo>
                <a:cubicBezTo>
                  <a:pt x="40" y="38"/>
                  <a:pt x="40" y="38"/>
                  <a:pt x="40" y="38"/>
                </a:cubicBezTo>
                <a:cubicBezTo>
                  <a:pt x="43" y="35"/>
                  <a:pt x="43" y="30"/>
                  <a:pt x="41" y="28"/>
                </a:cubicBezTo>
                <a:cubicBezTo>
                  <a:pt x="15" y="2"/>
                  <a:pt x="15" y="2"/>
                  <a:pt x="15" y="2"/>
                </a:cubicBezTo>
                <a:cubicBezTo>
                  <a:pt x="14" y="1"/>
                  <a:pt x="12" y="0"/>
                  <a:pt x="10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5" name="Freeform 521"/>
          <p:cNvSpPr/>
          <p:nvPr/>
        </p:nvSpPr>
        <p:spPr bwMode="auto">
          <a:xfrm>
            <a:off x="3641828" y="6127700"/>
            <a:ext cx="131763" cy="131763"/>
          </a:xfrm>
          <a:custGeom>
            <a:avLst/>
            <a:gdLst>
              <a:gd name="T0" fmla="*/ 77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7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7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6" name="Freeform 522"/>
          <p:cNvSpPr/>
          <p:nvPr/>
        </p:nvSpPr>
        <p:spPr bwMode="auto">
          <a:xfrm>
            <a:off x="3641828" y="6127700"/>
            <a:ext cx="131763" cy="131763"/>
          </a:xfrm>
          <a:custGeom>
            <a:avLst/>
            <a:gdLst>
              <a:gd name="T0" fmla="*/ 77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7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7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7" name="Freeform 523"/>
          <p:cNvSpPr/>
          <p:nvPr/>
        </p:nvSpPr>
        <p:spPr bwMode="auto">
          <a:xfrm>
            <a:off x="3660878" y="6148338"/>
            <a:ext cx="131763" cy="130175"/>
          </a:xfrm>
          <a:custGeom>
            <a:avLst/>
            <a:gdLst>
              <a:gd name="T0" fmla="*/ 77 w 83"/>
              <a:gd name="T1" fmla="*/ 0 h 82"/>
              <a:gd name="T2" fmla="*/ 0 w 83"/>
              <a:gd name="T3" fmla="*/ 76 h 82"/>
              <a:gd name="T4" fmla="*/ 6 w 83"/>
              <a:gd name="T5" fmla="*/ 82 h 82"/>
              <a:gd name="T6" fmla="*/ 83 w 83"/>
              <a:gd name="T7" fmla="*/ 6 h 82"/>
              <a:gd name="T8" fmla="*/ 77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77" y="0"/>
                </a:moveTo>
                <a:lnTo>
                  <a:pt x="0" y="76"/>
                </a:lnTo>
                <a:lnTo>
                  <a:pt x="6" y="82"/>
                </a:lnTo>
                <a:lnTo>
                  <a:pt x="83" y="6"/>
                </a:lnTo>
                <a:lnTo>
                  <a:pt x="7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8" name="Freeform 524"/>
          <p:cNvSpPr/>
          <p:nvPr/>
        </p:nvSpPr>
        <p:spPr bwMode="auto">
          <a:xfrm>
            <a:off x="3660878" y="6148338"/>
            <a:ext cx="131763" cy="130175"/>
          </a:xfrm>
          <a:custGeom>
            <a:avLst/>
            <a:gdLst>
              <a:gd name="T0" fmla="*/ 77 w 83"/>
              <a:gd name="T1" fmla="*/ 0 h 82"/>
              <a:gd name="T2" fmla="*/ 0 w 83"/>
              <a:gd name="T3" fmla="*/ 76 h 82"/>
              <a:gd name="T4" fmla="*/ 6 w 83"/>
              <a:gd name="T5" fmla="*/ 82 h 82"/>
              <a:gd name="T6" fmla="*/ 83 w 83"/>
              <a:gd name="T7" fmla="*/ 6 h 82"/>
              <a:gd name="T8" fmla="*/ 77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77" y="0"/>
                </a:moveTo>
                <a:lnTo>
                  <a:pt x="0" y="76"/>
                </a:lnTo>
                <a:lnTo>
                  <a:pt x="6" y="82"/>
                </a:lnTo>
                <a:lnTo>
                  <a:pt x="83" y="6"/>
                </a:lnTo>
                <a:lnTo>
                  <a:pt x="7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9" name="Freeform 525"/>
          <p:cNvSpPr/>
          <p:nvPr/>
        </p:nvSpPr>
        <p:spPr bwMode="auto">
          <a:xfrm>
            <a:off x="3802165" y="6288038"/>
            <a:ext cx="131763" cy="131763"/>
          </a:xfrm>
          <a:custGeom>
            <a:avLst/>
            <a:gdLst>
              <a:gd name="T0" fmla="*/ 77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7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7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0" name="Freeform 526"/>
          <p:cNvSpPr/>
          <p:nvPr/>
        </p:nvSpPr>
        <p:spPr bwMode="auto">
          <a:xfrm>
            <a:off x="3802165" y="6288038"/>
            <a:ext cx="131763" cy="131763"/>
          </a:xfrm>
          <a:custGeom>
            <a:avLst/>
            <a:gdLst>
              <a:gd name="T0" fmla="*/ 77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7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7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1" name="Freeform 527"/>
          <p:cNvSpPr/>
          <p:nvPr/>
        </p:nvSpPr>
        <p:spPr bwMode="auto">
          <a:xfrm>
            <a:off x="3719615" y="6205488"/>
            <a:ext cx="136525" cy="136525"/>
          </a:xfrm>
          <a:custGeom>
            <a:avLst/>
            <a:gdLst>
              <a:gd name="T0" fmla="*/ 80 w 86"/>
              <a:gd name="T1" fmla="*/ 0 h 86"/>
              <a:gd name="T2" fmla="*/ 0 w 86"/>
              <a:gd name="T3" fmla="*/ 80 h 86"/>
              <a:gd name="T4" fmla="*/ 9 w 86"/>
              <a:gd name="T5" fmla="*/ 86 h 86"/>
              <a:gd name="T6" fmla="*/ 86 w 86"/>
              <a:gd name="T7" fmla="*/ 9 h 86"/>
              <a:gd name="T8" fmla="*/ 80 w 86"/>
              <a:gd name="T9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86">
                <a:moveTo>
                  <a:pt x="80" y="0"/>
                </a:moveTo>
                <a:lnTo>
                  <a:pt x="0" y="80"/>
                </a:lnTo>
                <a:lnTo>
                  <a:pt x="9" y="86"/>
                </a:lnTo>
                <a:lnTo>
                  <a:pt x="86" y="9"/>
                </a:lnTo>
                <a:lnTo>
                  <a:pt x="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2" name="Freeform 528"/>
          <p:cNvSpPr/>
          <p:nvPr/>
        </p:nvSpPr>
        <p:spPr bwMode="auto">
          <a:xfrm>
            <a:off x="3719615" y="6205488"/>
            <a:ext cx="136525" cy="136525"/>
          </a:xfrm>
          <a:custGeom>
            <a:avLst/>
            <a:gdLst>
              <a:gd name="T0" fmla="*/ 80 w 86"/>
              <a:gd name="T1" fmla="*/ 0 h 86"/>
              <a:gd name="T2" fmla="*/ 0 w 86"/>
              <a:gd name="T3" fmla="*/ 80 h 86"/>
              <a:gd name="T4" fmla="*/ 9 w 86"/>
              <a:gd name="T5" fmla="*/ 86 h 86"/>
              <a:gd name="T6" fmla="*/ 86 w 86"/>
              <a:gd name="T7" fmla="*/ 9 h 86"/>
              <a:gd name="T8" fmla="*/ 80 w 86"/>
              <a:gd name="T9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86">
                <a:moveTo>
                  <a:pt x="80" y="0"/>
                </a:moveTo>
                <a:lnTo>
                  <a:pt x="0" y="80"/>
                </a:lnTo>
                <a:lnTo>
                  <a:pt x="9" y="86"/>
                </a:lnTo>
                <a:lnTo>
                  <a:pt x="86" y="9"/>
                </a:lnTo>
                <a:lnTo>
                  <a:pt x="8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3" name="Freeform 529"/>
          <p:cNvSpPr/>
          <p:nvPr/>
        </p:nvSpPr>
        <p:spPr bwMode="auto">
          <a:xfrm>
            <a:off x="3743428" y="6230888"/>
            <a:ext cx="131763" cy="130175"/>
          </a:xfrm>
          <a:custGeom>
            <a:avLst/>
            <a:gdLst>
              <a:gd name="T0" fmla="*/ 77 w 83"/>
              <a:gd name="T1" fmla="*/ 0 h 82"/>
              <a:gd name="T2" fmla="*/ 0 w 83"/>
              <a:gd name="T3" fmla="*/ 76 h 82"/>
              <a:gd name="T4" fmla="*/ 6 w 83"/>
              <a:gd name="T5" fmla="*/ 82 h 82"/>
              <a:gd name="T6" fmla="*/ 83 w 83"/>
              <a:gd name="T7" fmla="*/ 6 h 82"/>
              <a:gd name="T8" fmla="*/ 77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77" y="0"/>
                </a:moveTo>
                <a:lnTo>
                  <a:pt x="0" y="76"/>
                </a:lnTo>
                <a:lnTo>
                  <a:pt x="6" y="82"/>
                </a:lnTo>
                <a:lnTo>
                  <a:pt x="83" y="6"/>
                </a:lnTo>
                <a:lnTo>
                  <a:pt x="7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4" name="Freeform 530"/>
          <p:cNvSpPr/>
          <p:nvPr/>
        </p:nvSpPr>
        <p:spPr bwMode="auto">
          <a:xfrm>
            <a:off x="3743428" y="6230888"/>
            <a:ext cx="131763" cy="130175"/>
          </a:xfrm>
          <a:custGeom>
            <a:avLst/>
            <a:gdLst>
              <a:gd name="T0" fmla="*/ 77 w 83"/>
              <a:gd name="T1" fmla="*/ 0 h 82"/>
              <a:gd name="T2" fmla="*/ 0 w 83"/>
              <a:gd name="T3" fmla="*/ 76 h 82"/>
              <a:gd name="T4" fmla="*/ 6 w 83"/>
              <a:gd name="T5" fmla="*/ 82 h 82"/>
              <a:gd name="T6" fmla="*/ 83 w 83"/>
              <a:gd name="T7" fmla="*/ 6 h 82"/>
              <a:gd name="T8" fmla="*/ 77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77" y="0"/>
                </a:moveTo>
                <a:lnTo>
                  <a:pt x="0" y="76"/>
                </a:lnTo>
                <a:lnTo>
                  <a:pt x="6" y="82"/>
                </a:lnTo>
                <a:lnTo>
                  <a:pt x="83" y="6"/>
                </a:lnTo>
                <a:lnTo>
                  <a:pt x="7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5" name="Freeform 531"/>
          <p:cNvSpPr/>
          <p:nvPr/>
        </p:nvSpPr>
        <p:spPr bwMode="auto">
          <a:xfrm>
            <a:off x="3764065" y="6249938"/>
            <a:ext cx="130175" cy="131763"/>
          </a:xfrm>
          <a:custGeom>
            <a:avLst/>
            <a:gdLst>
              <a:gd name="T0" fmla="*/ 76 w 82"/>
              <a:gd name="T1" fmla="*/ 0 h 83"/>
              <a:gd name="T2" fmla="*/ 0 w 82"/>
              <a:gd name="T3" fmla="*/ 76 h 83"/>
              <a:gd name="T4" fmla="*/ 6 w 82"/>
              <a:gd name="T5" fmla="*/ 83 h 83"/>
              <a:gd name="T6" fmla="*/ 82 w 82"/>
              <a:gd name="T7" fmla="*/ 6 h 83"/>
              <a:gd name="T8" fmla="*/ 76 w 82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3">
                <a:moveTo>
                  <a:pt x="76" y="0"/>
                </a:moveTo>
                <a:lnTo>
                  <a:pt x="0" y="76"/>
                </a:lnTo>
                <a:lnTo>
                  <a:pt x="6" y="83"/>
                </a:lnTo>
                <a:lnTo>
                  <a:pt x="82" y="6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6" name="Freeform 532"/>
          <p:cNvSpPr/>
          <p:nvPr/>
        </p:nvSpPr>
        <p:spPr bwMode="auto">
          <a:xfrm>
            <a:off x="3764065" y="6249938"/>
            <a:ext cx="130175" cy="131763"/>
          </a:xfrm>
          <a:custGeom>
            <a:avLst/>
            <a:gdLst>
              <a:gd name="T0" fmla="*/ 76 w 82"/>
              <a:gd name="T1" fmla="*/ 0 h 83"/>
              <a:gd name="T2" fmla="*/ 0 w 82"/>
              <a:gd name="T3" fmla="*/ 76 h 83"/>
              <a:gd name="T4" fmla="*/ 6 w 82"/>
              <a:gd name="T5" fmla="*/ 83 h 83"/>
              <a:gd name="T6" fmla="*/ 82 w 82"/>
              <a:gd name="T7" fmla="*/ 6 h 83"/>
              <a:gd name="T8" fmla="*/ 76 w 82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3">
                <a:moveTo>
                  <a:pt x="76" y="0"/>
                </a:moveTo>
                <a:lnTo>
                  <a:pt x="0" y="76"/>
                </a:lnTo>
                <a:lnTo>
                  <a:pt x="6" y="83"/>
                </a:lnTo>
                <a:lnTo>
                  <a:pt x="82" y="6"/>
                </a:lnTo>
                <a:lnTo>
                  <a:pt x="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7" name="Freeform 533"/>
          <p:cNvSpPr/>
          <p:nvPr/>
        </p:nvSpPr>
        <p:spPr bwMode="auto">
          <a:xfrm>
            <a:off x="3700565" y="6186438"/>
            <a:ext cx="136525" cy="131763"/>
          </a:xfrm>
          <a:custGeom>
            <a:avLst/>
            <a:gdLst>
              <a:gd name="T0" fmla="*/ 76 w 86"/>
              <a:gd name="T1" fmla="*/ 0 h 83"/>
              <a:gd name="T2" fmla="*/ 0 w 86"/>
              <a:gd name="T3" fmla="*/ 77 h 83"/>
              <a:gd name="T4" fmla="*/ 6 w 86"/>
              <a:gd name="T5" fmla="*/ 83 h 83"/>
              <a:gd name="T6" fmla="*/ 86 w 86"/>
              <a:gd name="T7" fmla="*/ 6 h 83"/>
              <a:gd name="T8" fmla="*/ 76 w 86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83">
                <a:moveTo>
                  <a:pt x="76" y="0"/>
                </a:moveTo>
                <a:lnTo>
                  <a:pt x="0" y="77"/>
                </a:lnTo>
                <a:lnTo>
                  <a:pt x="6" y="83"/>
                </a:lnTo>
                <a:lnTo>
                  <a:pt x="86" y="6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8" name="Freeform 534"/>
          <p:cNvSpPr/>
          <p:nvPr/>
        </p:nvSpPr>
        <p:spPr bwMode="auto">
          <a:xfrm>
            <a:off x="3700565" y="6186438"/>
            <a:ext cx="136525" cy="131763"/>
          </a:xfrm>
          <a:custGeom>
            <a:avLst/>
            <a:gdLst>
              <a:gd name="T0" fmla="*/ 76 w 86"/>
              <a:gd name="T1" fmla="*/ 0 h 83"/>
              <a:gd name="T2" fmla="*/ 0 w 86"/>
              <a:gd name="T3" fmla="*/ 77 h 83"/>
              <a:gd name="T4" fmla="*/ 6 w 86"/>
              <a:gd name="T5" fmla="*/ 83 h 83"/>
              <a:gd name="T6" fmla="*/ 86 w 86"/>
              <a:gd name="T7" fmla="*/ 6 h 83"/>
              <a:gd name="T8" fmla="*/ 76 w 86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83">
                <a:moveTo>
                  <a:pt x="76" y="0"/>
                </a:moveTo>
                <a:lnTo>
                  <a:pt x="0" y="77"/>
                </a:lnTo>
                <a:lnTo>
                  <a:pt x="6" y="83"/>
                </a:lnTo>
                <a:lnTo>
                  <a:pt x="86" y="6"/>
                </a:lnTo>
                <a:lnTo>
                  <a:pt x="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9" name="Freeform 535"/>
          <p:cNvSpPr/>
          <p:nvPr/>
        </p:nvSpPr>
        <p:spPr bwMode="auto">
          <a:xfrm>
            <a:off x="3783115" y="6268988"/>
            <a:ext cx="131763" cy="131763"/>
          </a:xfrm>
          <a:custGeom>
            <a:avLst/>
            <a:gdLst>
              <a:gd name="T0" fmla="*/ 76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6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6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0" name="Freeform 536"/>
          <p:cNvSpPr/>
          <p:nvPr/>
        </p:nvSpPr>
        <p:spPr bwMode="auto">
          <a:xfrm>
            <a:off x="3783115" y="6268988"/>
            <a:ext cx="131763" cy="131763"/>
          </a:xfrm>
          <a:custGeom>
            <a:avLst/>
            <a:gdLst>
              <a:gd name="T0" fmla="*/ 76 w 83"/>
              <a:gd name="T1" fmla="*/ 0 h 83"/>
              <a:gd name="T2" fmla="*/ 0 w 83"/>
              <a:gd name="T3" fmla="*/ 77 h 83"/>
              <a:gd name="T4" fmla="*/ 6 w 83"/>
              <a:gd name="T5" fmla="*/ 83 h 83"/>
              <a:gd name="T6" fmla="*/ 83 w 83"/>
              <a:gd name="T7" fmla="*/ 6 h 83"/>
              <a:gd name="T8" fmla="*/ 76 w 8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3">
                <a:moveTo>
                  <a:pt x="76" y="0"/>
                </a:moveTo>
                <a:lnTo>
                  <a:pt x="0" y="77"/>
                </a:lnTo>
                <a:lnTo>
                  <a:pt x="6" y="83"/>
                </a:lnTo>
                <a:lnTo>
                  <a:pt x="83" y="6"/>
                </a:lnTo>
                <a:lnTo>
                  <a:pt x="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1" name="Freeform 537"/>
          <p:cNvSpPr/>
          <p:nvPr/>
        </p:nvSpPr>
        <p:spPr bwMode="auto">
          <a:xfrm>
            <a:off x="3681515" y="6167388"/>
            <a:ext cx="130175" cy="130175"/>
          </a:xfrm>
          <a:custGeom>
            <a:avLst/>
            <a:gdLst>
              <a:gd name="T0" fmla="*/ 76 w 82"/>
              <a:gd name="T1" fmla="*/ 0 h 82"/>
              <a:gd name="T2" fmla="*/ 0 w 82"/>
              <a:gd name="T3" fmla="*/ 76 h 82"/>
              <a:gd name="T4" fmla="*/ 6 w 82"/>
              <a:gd name="T5" fmla="*/ 82 h 82"/>
              <a:gd name="T6" fmla="*/ 82 w 82"/>
              <a:gd name="T7" fmla="*/ 6 h 82"/>
              <a:gd name="T8" fmla="*/ 76 w 82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76" y="0"/>
                </a:moveTo>
                <a:lnTo>
                  <a:pt x="0" y="76"/>
                </a:lnTo>
                <a:lnTo>
                  <a:pt x="6" y="82"/>
                </a:lnTo>
                <a:lnTo>
                  <a:pt x="82" y="6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2" name="Freeform 538"/>
          <p:cNvSpPr/>
          <p:nvPr/>
        </p:nvSpPr>
        <p:spPr bwMode="auto">
          <a:xfrm>
            <a:off x="3681515" y="6167388"/>
            <a:ext cx="130175" cy="130175"/>
          </a:xfrm>
          <a:custGeom>
            <a:avLst/>
            <a:gdLst>
              <a:gd name="T0" fmla="*/ 76 w 82"/>
              <a:gd name="T1" fmla="*/ 0 h 82"/>
              <a:gd name="T2" fmla="*/ 0 w 82"/>
              <a:gd name="T3" fmla="*/ 76 h 82"/>
              <a:gd name="T4" fmla="*/ 6 w 82"/>
              <a:gd name="T5" fmla="*/ 82 h 82"/>
              <a:gd name="T6" fmla="*/ 82 w 82"/>
              <a:gd name="T7" fmla="*/ 6 h 82"/>
              <a:gd name="T8" fmla="*/ 76 w 82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76" y="0"/>
                </a:moveTo>
                <a:lnTo>
                  <a:pt x="0" y="76"/>
                </a:lnTo>
                <a:lnTo>
                  <a:pt x="6" y="82"/>
                </a:lnTo>
                <a:lnTo>
                  <a:pt x="82" y="6"/>
                </a:lnTo>
                <a:lnTo>
                  <a:pt x="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3" name="Freeform 539"/>
          <p:cNvSpPr>
            <a:spLocks noEditPoints="1"/>
          </p:cNvSpPr>
          <p:nvPr/>
        </p:nvSpPr>
        <p:spPr bwMode="auto">
          <a:xfrm>
            <a:off x="4118078" y="5861000"/>
            <a:ext cx="709613" cy="709613"/>
          </a:xfrm>
          <a:custGeom>
            <a:avLst/>
            <a:gdLst>
              <a:gd name="T0" fmla="*/ 77 w 146"/>
              <a:gd name="T1" fmla="*/ 51 h 146"/>
              <a:gd name="T2" fmla="*/ 82 w 146"/>
              <a:gd name="T3" fmla="*/ 48 h 146"/>
              <a:gd name="T4" fmla="*/ 82 w 146"/>
              <a:gd name="T5" fmla="*/ 44 h 146"/>
              <a:gd name="T6" fmla="*/ 105 w 146"/>
              <a:gd name="T7" fmla="*/ 30 h 146"/>
              <a:gd name="T8" fmla="*/ 108 w 146"/>
              <a:gd name="T9" fmla="*/ 33 h 146"/>
              <a:gd name="T10" fmla="*/ 98 w 146"/>
              <a:gd name="T11" fmla="*/ 43 h 146"/>
              <a:gd name="T12" fmla="*/ 99 w 146"/>
              <a:gd name="T13" fmla="*/ 44 h 146"/>
              <a:gd name="T14" fmla="*/ 99 w 146"/>
              <a:gd name="T15" fmla="*/ 45 h 146"/>
              <a:gd name="T16" fmla="*/ 110 w 146"/>
              <a:gd name="T17" fmla="*/ 34 h 146"/>
              <a:gd name="T18" fmla="*/ 113 w 146"/>
              <a:gd name="T19" fmla="*/ 37 h 146"/>
              <a:gd name="T20" fmla="*/ 98 w 146"/>
              <a:gd name="T21" fmla="*/ 61 h 146"/>
              <a:gd name="T22" fmla="*/ 95 w 146"/>
              <a:gd name="T23" fmla="*/ 61 h 146"/>
              <a:gd name="T24" fmla="*/ 92 w 146"/>
              <a:gd name="T25" fmla="*/ 65 h 146"/>
              <a:gd name="T26" fmla="*/ 100 w 146"/>
              <a:gd name="T27" fmla="*/ 71 h 146"/>
              <a:gd name="T28" fmla="*/ 98 w 146"/>
              <a:gd name="T29" fmla="*/ 73 h 146"/>
              <a:gd name="T30" fmla="*/ 95 w 146"/>
              <a:gd name="T31" fmla="*/ 71 h 146"/>
              <a:gd name="T32" fmla="*/ 92 w 146"/>
              <a:gd name="T33" fmla="*/ 70 h 146"/>
              <a:gd name="T34" fmla="*/ 92 w 146"/>
              <a:gd name="T35" fmla="*/ 70 h 146"/>
              <a:gd name="T36" fmla="*/ 88 w 146"/>
              <a:gd name="T37" fmla="*/ 73 h 146"/>
              <a:gd name="T38" fmla="*/ 61 w 146"/>
              <a:gd name="T39" fmla="*/ 112 h 146"/>
              <a:gd name="T40" fmla="*/ 56 w 146"/>
              <a:gd name="T41" fmla="*/ 114 h 146"/>
              <a:gd name="T42" fmla="*/ 53 w 146"/>
              <a:gd name="T43" fmla="*/ 113 h 146"/>
              <a:gd name="T44" fmla="*/ 52 w 146"/>
              <a:gd name="T45" fmla="*/ 106 h 146"/>
              <a:gd name="T46" fmla="*/ 85 w 146"/>
              <a:gd name="T47" fmla="*/ 60 h 146"/>
              <a:gd name="T48" fmla="*/ 86 w 146"/>
              <a:gd name="T49" fmla="*/ 61 h 146"/>
              <a:gd name="T50" fmla="*/ 88 w 146"/>
              <a:gd name="T51" fmla="*/ 59 h 146"/>
              <a:gd name="T52" fmla="*/ 86 w 146"/>
              <a:gd name="T53" fmla="*/ 57 h 146"/>
              <a:gd name="T54" fmla="*/ 84 w 146"/>
              <a:gd name="T55" fmla="*/ 55 h 146"/>
              <a:gd name="T56" fmla="*/ 82 w 146"/>
              <a:gd name="T57" fmla="*/ 57 h 146"/>
              <a:gd name="T58" fmla="*/ 83 w 146"/>
              <a:gd name="T59" fmla="*/ 58 h 146"/>
              <a:gd name="T60" fmla="*/ 36 w 146"/>
              <a:gd name="T61" fmla="*/ 90 h 146"/>
              <a:gd name="T62" fmla="*/ 33 w 146"/>
              <a:gd name="T63" fmla="*/ 91 h 146"/>
              <a:gd name="T64" fmla="*/ 29 w 146"/>
              <a:gd name="T65" fmla="*/ 89 h 146"/>
              <a:gd name="T66" fmla="*/ 31 w 146"/>
              <a:gd name="T67" fmla="*/ 82 h 146"/>
              <a:gd name="T68" fmla="*/ 70 w 146"/>
              <a:gd name="T69" fmla="*/ 54 h 146"/>
              <a:gd name="T70" fmla="*/ 72 w 146"/>
              <a:gd name="T71" fmla="*/ 51 h 146"/>
              <a:gd name="T72" fmla="*/ 71 w 146"/>
              <a:gd name="T73" fmla="*/ 47 h 146"/>
              <a:gd name="T74" fmla="*/ 69 w 146"/>
              <a:gd name="T75" fmla="*/ 44 h 146"/>
              <a:gd name="T76" fmla="*/ 72 w 146"/>
              <a:gd name="T77" fmla="*/ 43 h 146"/>
              <a:gd name="T78" fmla="*/ 77 w 146"/>
              <a:gd name="T79" fmla="*/ 51 h 146"/>
              <a:gd name="T80" fmla="*/ 73 w 146"/>
              <a:gd name="T81" fmla="*/ 0 h 146"/>
              <a:gd name="T82" fmla="*/ 70 w 146"/>
              <a:gd name="T83" fmla="*/ 1 h 146"/>
              <a:gd name="T84" fmla="*/ 13 w 146"/>
              <a:gd name="T85" fmla="*/ 32 h 146"/>
              <a:gd name="T86" fmla="*/ 10 w 146"/>
              <a:gd name="T87" fmla="*/ 36 h 146"/>
              <a:gd name="T88" fmla="*/ 0 w 146"/>
              <a:gd name="T89" fmla="*/ 73 h 146"/>
              <a:gd name="T90" fmla="*/ 10 w 146"/>
              <a:gd name="T91" fmla="*/ 111 h 146"/>
              <a:gd name="T92" fmla="*/ 73 w 146"/>
              <a:gd name="T93" fmla="*/ 146 h 146"/>
              <a:gd name="T94" fmla="*/ 146 w 146"/>
              <a:gd name="T95" fmla="*/ 73 h 146"/>
              <a:gd name="T96" fmla="*/ 73 w 146"/>
              <a:gd name="T97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46" h="146">
                <a:moveTo>
                  <a:pt x="77" y="51"/>
                </a:moveTo>
                <a:cubicBezTo>
                  <a:pt x="82" y="48"/>
                  <a:pt x="82" y="48"/>
                  <a:pt x="82" y="48"/>
                </a:cubicBezTo>
                <a:cubicBezTo>
                  <a:pt x="82" y="44"/>
                  <a:pt x="82" y="44"/>
                  <a:pt x="82" y="44"/>
                </a:cubicBezTo>
                <a:cubicBezTo>
                  <a:pt x="105" y="30"/>
                  <a:pt x="105" y="30"/>
                  <a:pt x="105" y="30"/>
                </a:cubicBezTo>
                <a:cubicBezTo>
                  <a:pt x="108" y="33"/>
                  <a:pt x="108" y="33"/>
                  <a:pt x="108" y="33"/>
                </a:cubicBezTo>
                <a:cubicBezTo>
                  <a:pt x="98" y="43"/>
                  <a:pt x="98" y="43"/>
                  <a:pt x="98" y="43"/>
                </a:cubicBezTo>
                <a:cubicBezTo>
                  <a:pt x="99" y="44"/>
                  <a:pt x="99" y="44"/>
                  <a:pt x="99" y="44"/>
                </a:cubicBezTo>
                <a:cubicBezTo>
                  <a:pt x="99" y="44"/>
                  <a:pt x="99" y="44"/>
                  <a:pt x="99" y="45"/>
                </a:cubicBezTo>
                <a:cubicBezTo>
                  <a:pt x="110" y="34"/>
                  <a:pt x="110" y="34"/>
                  <a:pt x="110" y="34"/>
                </a:cubicBezTo>
                <a:cubicBezTo>
                  <a:pt x="113" y="37"/>
                  <a:pt x="113" y="37"/>
                  <a:pt x="113" y="37"/>
                </a:cubicBezTo>
                <a:cubicBezTo>
                  <a:pt x="98" y="61"/>
                  <a:pt x="98" y="61"/>
                  <a:pt x="98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92" y="65"/>
                  <a:pt x="92" y="65"/>
                  <a:pt x="92" y="65"/>
                </a:cubicBezTo>
                <a:cubicBezTo>
                  <a:pt x="100" y="71"/>
                  <a:pt x="100" y="71"/>
                  <a:pt x="100" y="71"/>
                </a:cubicBezTo>
                <a:cubicBezTo>
                  <a:pt x="98" y="73"/>
                  <a:pt x="98" y="73"/>
                  <a:pt x="98" y="73"/>
                </a:cubicBezTo>
                <a:cubicBezTo>
                  <a:pt x="95" y="71"/>
                  <a:pt x="95" y="71"/>
                  <a:pt x="95" y="71"/>
                </a:cubicBezTo>
                <a:cubicBezTo>
                  <a:pt x="95" y="71"/>
                  <a:pt x="94" y="70"/>
                  <a:pt x="92" y="70"/>
                </a:cubicBezTo>
                <a:cubicBezTo>
                  <a:pt x="92" y="70"/>
                  <a:pt x="92" y="70"/>
                  <a:pt x="92" y="70"/>
                </a:cubicBezTo>
                <a:cubicBezTo>
                  <a:pt x="90" y="71"/>
                  <a:pt x="89" y="72"/>
                  <a:pt x="88" y="73"/>
                </a:cubicBezTo>
                <a:cubicBezTo>
                  <a:pt x="61" y="112"/>
                  <a:pt x="61" y="112"/>
                  <a:pt x="61" y="112"/>
                </a:cubicBezTo>
                <a:cubicBezTo>
                  <a:pt x="60" y="114"/>
                  <a:pt x="58" y="114"/>
                  <a:pt x="56" y="114"/>
                </a:cubicBezTo>
                <a:cubicBezTo>
                  <a:pt x="55" y="114"/>
                  <a:pt x="54" y="114"/>
                  <a:pt x="53" y="113"/>
                </a:cubicBezTo>
                <a:cubicBezTo>
                  <a:pt x="51" y="112"/>
                  <a:pt x="51" y="109"/>
                  <a:pt x="52" y="106"/>
                </a:cubicBezTo>
                <a:cubicBezTo>
                  <a:pt x="85" y="60"/>
                  <a:pt x="85" y="60"/>
                  <a:pt x="85" y="60"/>
                </a:cubicBezTo>
                <a:cubicBezTo>
                  <a:pt x="86" y="61"/>
                  <a:pt x="86" y="61"/>
                  <a:pt x="86" y="61"/>
                </a:cubicBezTo>
                <a:cubicBezTo>
                  <a:pt x="88" y="59"/>
                  <a:pt x="88" y="59"/>
                  <a:pt x="88" y="59"/>
                </a:cubicBezTo>
                <a:cubicBezTo>
                  <a:pt x="87" y="58"/>
                  <a:pt x="86" y="58"/>
                  <a:pt x="86" y="57"/>
                </a:cubicBezTo>
                <a:cubicBezTo>
                  <a:pt x="85" y="57"/>
                  <a:pt x="84" y="56"/>
                  <a:pt x="84" y="55"/>
                </a:cubicBezTo>
                <a:cubicBezTo>
                  <a:pt x="82" y="57"/>
                  <a:pt x="82" y="57"/>
                  <a:pt x="82" y="57"/>
                </a:cubicBezTo>
                <a:cubicBezTo>
                  <a:pt x="83" y="58"/>
                  <a:pt x="83" y="58"/>
                  <a:pt x="83" y="58"/>
                </a:cubicBezTo>
                <a:cubicBezTo>
                  <a:pt x="36" y="90"/>
                  <a:pt x="36" y="90"/>
                  <a:pt x="36" y="90"/>
                </a:cubicBezTo>
                <a:cubicBezTo>
                  <a:pt x="36" y="91"/>
                  <a:pt x="34" y="91"/>
                  <a:pt x="33" y="91"/>
                </a:cubicBezTo>
                <a:cubicBezTo>
                  <a:pt x="32" y="91"/>
                  <a:pt x="30" y="91"/>
                  <a:pt x="29" y="89"/>
                </a:cubicBezTo>
                <a:cubicBezTo>
                  <a:pt x="28" y="87"/>
                  <a:pt x="28" y="84"/>
                  <a:pt x="31" y="82"/>
                </a:cubicBezTo>
                <a:cubicBezTo>
                  <a:pt x="70" y="54"/>
                  <a:pt x="70" y="54"/>
                  <a:pt x="70" y="54"/>
                </a:cubicBezTo>
                <a:cubicBezTo>
                  <a:pt x="71" y="54"/>
                  <a:pt x="72" y="53"/>
                  <a:pt x="72" y="51"/>
                </a:cubicBezTo>
                <a:cubicBezTo>
                  <a:pt x="72" y="50"/>
                  <a:pt x="72" y="48"/>
                  <a:pt x="71" y="47"/>
                </a:cubicBezTo>
                <a:cubicBezTo>
                  <a:pt x="69" y="44"/>
                  <a:pt x="69" y="44"/>
                  <a:pt x="69" y="44"/>
                </a:cubicBezTo>
                <a:cubicBezTo>
                  <a:pt x="72" y="43"/>
                  <a:pt x="72" y="43"/>
                  <a:pt x="72" y="43"/>
                </a:cubicBezTo>
                <a:cubicBezTo>
                  <a:pt x="77" y="51"/>
                  <a:pt x="77" y="51"/>
                  <a:pt x="77" y="51"/>
                </a:cubicBezTo>
                <a:moveTo>
                  <a:pt x="73" y="0"/>
                </a:moveTo>
                <a:cubicBezTo>
                  <a:pt x="72" y="0"/>
                  <a:pt x="71" y="1"/>
                  <a:pt x="70" y="1"/>
                </a:cubicBezTo>
                <a:cubicBezTo>
                  <a:pt x="58" y="19"/>
                  <a:pt x="37" y="31"/>
                  <a:pt x="13" y="32"/>
                </a:cubicBezTo>
                <a:cubicBezTo>
                  <a:pt x="12" y="34"/>
                  <a:pt x="11" y="35"/>
                  <a:pt x="10" y="36"/>
                </a:cubicBezTo>
                <a:cubicBezTo>
                  <a:pt x="4" y="47"/>
                  <a:pt x="0" y="60"/>
                  <a:pt x="0" y="73"/>
                </a:cubicBezTo>
                <a:cubicBezTo>
                  <a:pt x="0" y="87"/>
                  <a:pt x="4" y="100"/>
                  <a:pt x="10" y="111"/>
                </a:cubicBezTo>
                <a:cubicBezTo>
                  <a:pt x="23" y="132"/>
                  <a:pt x="46" y="146"/>
                  <a:pt x="73" y="146"/>
                </a:cubicBezTo>
                <a:cubicBezTo>
                  <a:pt x="113" y="146"/>
                  <a:pt x="146" y="114"/>
                  <a:pt x="146" y="73"/>
                </a:cubicBezTo>
                <a:cubicBezTo>
                  <a:pt x="146" y="33"/>
                  <a:pt x="113" y="0"/>
                  <a:pt x="73" y="0"/>
                </a:cubicBezTo>
              </a:path>
            </a:pathLst>
          </a:custGeom>
          <a:solidFill>
            <a:srgbClr val="008E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4" name="Freeform 540"/>
          <p:cNvSpPr/>
          <p:nvPr/>
        </p:nvSpPr>
        <p:spPr bwMode="auto">
          <a:xfrm>
            <a:off x="4254603" y="6007050"/>
            <a:ext cx="412750" cy="407988"/>
          </a:xfrm>
          <a:custGeom>
            <a:avLst/>
            <a:gdLst>
              <a:gd name="T0" fmla="*/ 77 w 85"/>
              <a:gd name="T1" fmla="*/ 0 h 84"/>
              <a:gd name="T2" fmla="*/ 54 w 85"/>
              <a:gd name="T3" fmla="*/ 14 h 84"/>
              <a:gd name="T4" fmla="*/ 54 w 85"/>
              <a:gd name="T5" fmla="*/ 18 h 84"/>
              <a:gd name="T6" fmla="*/ 49 w 85"/>
              <a:gd name="T7" fmla="*/ 21 h 84"/>
              <a:gd name="T8" fmla="*/ 44 w 85"/>
              <a:gd name="T9" fmla="*/ 13 h 84"/>
              <a:gd name="T10" fmla="*/ 41 w 85"/>
              <a:gd name="T11" fmla="*/ 14 h 84"/>
              <a:gd name="T12" fmla="*/ 43 w 85"/>
              <a:gd name="T13" fmla="*/ 17 h 84"/>
              <a:gd name="T14" fmla="*/ 44 w 85"/>
              <a:gd name="T15" fmla="*/ 21 h 84"/>
              <a:gd name="T16" fmla="*/ 42 w 85"/>
              <a:gd name="T17" fmla="*/ 24 h 84"/>
              <a:gd name="T18" fmla="*/ 3 w 85"/>
              <a:gd name="T19" fmla="*/ 52 h 84"/>
              <a:gd name="T20" fmla="*/ 1 w 85"/>
              <a:gd name="T21" fmla="*/ 59 h 84"/>
              <a:gd name="T22" fmla="*/ 5 w 85"/>
              <a:gd name="T23" fmla="*/ 61 h 84"/>
              <a:gd name="T24" fmla="*/ 8 w 85"/>
              <a:gd name="T25" fmla="*/ 60 h 84"/>
              <a:gd name="T26" fmla="*/ 55 w 85"/>
              <a:gd name="T27" fmla="*/ 28 h 84"/>
              <a:gd name="T28" fmla="*/ 54 w 85"/>
              <a:gd name="T29" fmla="*/ 27 h 84"/>
              <a:gd name="T30" fmla="*/ 56 w 85"/>
              <a:gd name="T31" fmla="*/ 25 h 84"/>
              <a:gd name="T32" fmla="*/ 58 w 85"/>
              <a:gd name="T33" fmla="*/ 27 h 84"/>
              <a:gd name="T34" fmla="*/ 60 w 85"/>
              <a:gd name="T35" fmla="*/ 29 h 84"/>
              <a:gd name="T36" fmla="*/ 58 w 85"/>
              <a:gd name="T37" fmla="*/ 31 h 84"/>
              <a:gd name="T38" fmla="*/ 57 w 85"/>
              <a:gd name="T39" fmla="*/ 30 h 84"/>
              <a:gd name="T40" fmla="*/ 24 w 85"/>
              <a:gd name="T41" fmla="*/ 76 h 84"/>
              <a:gd name="T42" fmla="*/ 25 w 85"/>
              <a:gd name="T43" fmla="*/ 83 h 84"/>
              <a:gd name="T44" fmla="*/ 28 w 85"/>
              <a:gd name="T45" fmla="*/ 84 h 84"/>
              <a:gd name="T46" fmla="*/ 33 w 85"/>
              <a:gd name="T47" fmla="*/ 82 h 84"/>
              <a:gd name="T48" fmla="*/ 60 w 85"/>
              <a:gd name="T49" fmla="*/ 43 h 84"/>
              <a:gd name="T50" fmla="*/ 64 w 85"/>
              <a:gd name="T51" fmla="*/ 40 h 84"/>
              <a:gd name="T52" fmla="*/ 64 w 85"/>
              <a:gd name="T53" fmla="*/ 40 h 84"/>
              <a:gd name="T54" fmla="*/ 67 w 85"/>
              <a:gd name="T55" fmla="*/ 41 h 84"/>
              <a:gd name="T56" fmla="*/ 70 w 85"/>
              <a:gd name="T57" fmla="*/ 43 h 84"/>
              <a:gd name="T58" fmla="*/ 72 w 85"/>
              <a:gd name="T59" fmla="*/ 41 h 84"/>
              <a:gd name="T60" fmla="*/ 64 w 85"/>
              <a:gd name="T61" fmla="*/ 35 h 84"/>
              <a:gd name="T62" fmla="*/ 67 w 85"/>
              <a:gd name="T63" fmla="*/ 31 h 84"/>
              <a:gd name="T64" fmla="*/ 70 w 85"/>
              <a:gd name="T65" fmla="*/ 31 h 84"/>
              <a:gd name="T66" fmla="*/ 85 w 85"/>
              <a:gd name="T67" fmla="*/ 7 h 84"/>
              <a:gd name="T68" fmla="*/ 82 w 85"/>
              <a:gd name="T69" fmla="*/ 4 h 84"/>
              <a:gd name="T70" fmla="*/ 71 w 85"/>
              <a:gd name="T71" fmla="*/ 15 h 84"/>
              <a:gd name="T72" fmla="*/ 71 w 85"/>
              <a:gd name="T73" fmla="*/ 14 h 84"/>
              <a:gd name="T74" fmla="*/ 70 w 85"/>
              <a:gd name="T75" fmla="*/ 13 h 84"/>
              <a:gd name="T76" fmla="*/ 80 w 85"/>
              <a:gd name="T77" fmla="*/ 3 h 84"/>
              <a:gd name="T78" fmla="*/ 77 w 85"/>
              <a:gd name="T79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5" h="84">
                <a:moveTo>
                  <a:pt x="77" y="0"/>
                </a:moveTo>
                <a:cubicBezTo>
                  <a:pt x="54" y="14"/>
                  <a:pt x="54" y="14"/>
                  <a:pt x="54" y="14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21"/>
                  <a:pt x="49" y="21"/>
                  <a:pt x="49" y="21"/>
                </a:cubicBezTo>
                <a:cubicBezTo>
                  <a:pt x="44" y="13"/>
                  <a:pt x="44" y="13"/>
                  <a:pt x="44" y="13"/>
                </a:cubicBezTo>
                <a:cubicBezTo>
                  <a:pt x="41" y="14"/>
                  <a:pt x="41" y="14"/>
                  <a:pt x="41" y="1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4" y="20"/>
                  <a:pt x="44" y="21"/>
                </a:cubicBezTo>
                <a:cubicBezTo>
                  <a:pt x="44" y="23"/>
                  <a:pt x="43" y="24"/>
                  <a:pt x="42" y="24"/>
                </a:cubicBezTo>
                <a:cubicBezTo>
                  <a:pt x="3" y="52"/>
                  <a:pt x="3" y="52"/>
                  <a:pt x="3" y="52"/>
                </a:cubicBezTo>
                <a:cubicBezTo>
                  <a:pt x="0" y="54"/>
                  <a:pt x="0" y="57"/>
                  <a:pt x="1" y="59"/>
                </a:cubicBezTo>
                <a:cubicBezTo>
                  <a:pt x="2" y="61"/>
                  <a:pt x="4" y="61"/>
                  <a:pt x="5" y="61"/>
                </a:cubicBezTo>
                <a:cubicBezTo>
                  <a:pt x="6" y="61"/>
                  <a:pt x="8" y="61"/>
                  <a:pt x="8" y="60"/>
                </a:cubicBezTo>
                <a:cubicBezTo>
                  <a:pt x="55" y="28"/>
                  <a:pt x="55" y="28"/>
                  <a:pt x="55" y="28"/>
                </a:cubicBezTo>
                <a:cubicBezTo>
                  <a:pt x="54" y="27"/>
                  <a:pt x="54" y="27"/>
                  <a:pt x="54" y="27"/>
                </a:cubicBezTo>
                <a:cubicBezTo>
                  <a:pt x="56" y="25"/>
                  <a:pt x="56" y="25"/>
                  <a:pt x="56" y="25"/>
                </a:cubicBezTo>
                <a:cubicBezTo>
                  <a:pt x="56" y="26"/>
                  <a:pt x="57" y="27"/>
                  <a:pt x="58" y="27"/>
                </a:cubicBezTo>
                <a:cubicBezTo>
                  <a:pt x="58" y="28"/>
                  <a:pt x="59" y="28"/>
                  <a:pt x="60" y="29"/>
                </a:cubicBezTo>
                <a:cubicBezTo>
                  <a:pt x="58" y="31"/>
                  <a:pt x="58" y="31"/>
                  <a:pt x="58" y="31"/>
                </a:cubicBezTo>
                <a:cubicBezTo>
                  <a:pt x="57" y="30"/>
                  <a:pt x="57" y="30"/>
                  <a:pt x="57" y="30"/>
                </a:cubicBezTo>
                <a:cubicBezTo>
                  <a:pt x="24" y="76"/>
                  <a:pt x="24" y="76"/>
                  <a:pt x="24" y="76"/>
                </a:cubicBezTo>
                <a:cubicBezTo>
                  <a:pt x="23" y="79"/>
                  <a:pt x="23" y="82"/>
                  <a:pt x="25" y="83"/>
                </a:cubicBezTo>
                <a:cubicBezTo>
                  <a:pt x="26" y="84"/>
                  <a:pt x="27" y="84"/>
                  <a:pt x="28" y="84"/>
                </a:cubicBezTo>
                <a:cubicBezTo>
                  <a:pt x="30" y="84"/>
                  <a:pt x="32" y="84"/>
                  <a:pt x="33" y="82"/>
                </a:cubicBezTo>
                <a:cubicBezTo>
                  <a:pt x="60" y="43"/>
                  <a:pt x="60" y="43"/>
                  <a:pt x="60" y="43"/>
                </a:cubicBezTo>
                <a:cubicBezTo>
                  <a:pt x="61" y="42"/>
                  <a:pt x="62" y="41"/>
                  <a:pt x="64" y="40"/>
                </a:cubicBezTo>
                <a:cubicBezTo>
                  <a:pt x="64" y="40"/>
                  <a:pt x="64" y="40"/>
                  <a:pt x="64" y="40"/>
                </a:cubicBezTo>
                <a:cubicBezTo>
                  <a:pt x="66" y="40"/>
                  <a:pt x="67" y="41"/>
                  <a:pt x="67" y="41"/>
                </a:cubicBezTo>
                <a:cubicBezTo>
                  <a:pt x="70" y="43"/>
                  <a:pt x="70" y="43"/>
                  <a:pt x="70" y="43"/>
                </a:cubicBezTo>
                <a:cubicBezTo>
                  <a:pt x="72" y="41"/>
                  <a:pt x="72" y="41"/>
                  <a:pt x="72" y="41"/>
                </a:cubicBezTo>
                <a:cubicBezTo>
                  <a:pt x="64" y="35"/>
                  <a:pt x="64" y="35"/>
                  <a:pt x="64" y="35"/>
                </a:cubicBezTo>
                <a:cubicBezTo>
                  <a:pt x="67" y="31"/>
                  <a:pt x="67" y="31"/>
                  <a:pt x="67" y="31"/>
                </a:cubicBezTo>
                <a:cubicBezTo>
                  <a:pt x="70" y="31"/>
                  <a:pt x="70" y="31"/>
                  <a:pt x="70" y="31"/>
                </a:cubicBezTo>
                <a:cubicBezTo>
                  <a:pt x="85" y="7"/>
                  <a:pt x="85" y="7"/>
                  <a:pt x="85" y="7"/>
                </a:cubicBezTo>
                <a:cubicBezTo>
                  <a:pt x="82" y="4"/>
                  <a:pt x="82" y="4"/>
                  <a:pt x="82" y="4"/>
                </a:cubicBezTo>
                <a:cubicBezTo>
                  <a:pt x="71" y="15"/>
                  <a:pt x="71" y="15"/>
                  <a:pt x="71" y="15"/>
                </a:cubicBezTo>
                <a:cubicBezTo>
                  <a:pt x="71" y="14"/>
                  <a:pt x="71" y="14"/>
                  <a:pt x="71" y="14"/>
                </a:cubicBezTo>
                <a:cubicBezTo>
                  <a:pt x="70" y="13"/>
                  <a:pt x="70" y="13"/>
                  <a:pt x="70" y="13"/>
                </a:cubicBezTo>
                <a:cubicBezTo>
                  <a:pt x="80" y="3"/>
                  <a:pt x="80" y="3"/>
                  <a:pt x="80" y="3"/>
                </a:cubicBezTo>
                <a:cubicBezTo>
                  <a:pt x="77" y="0"/>
                  <a:pt x="77" y="0"/>
                  <a:pt x="77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5" name="Freeform 541"/>
          <p:cNvSpPr>
            <a:spLocks noEditPoints="1"/>
          </p:cNvSpPr>
          <p:nvPr/>
        </p:nvSpPr>
        <p:spPr bwMode="auto">
          <a:xfrm>
            <a:off x="3811690" y="5306963"/>
            <a:ext cx="709613" cy="709613"/>
          </a:xfrm>
          <a:custGeom>
            <a:avLst/>
            <a:gdLst>
              <a:gd name="T0" fmla="*/ 37 w 146"/>
              <a:gd name="T1" fmla="*/ 103 h 146"/>
              <a:gd name="T2" fmla="*/ 35 w 146"/>
              <a:gd name="T3" fmla="*/ 70 h 146"/>
              <a:gd name="T4" fmla="*/ 78 w 146"/>
              <a:gd name="T5" fmla="*/ 27 h 146"/>
              <a:gd name="T6" fmla="*/ 83 w 146"/>
              <a:gd name="T7" fmla="*/ 25 h 146"/>
              <a:gd name="T8" fmla="*/ 91 w 146"/>
              <a:gd name="T9" fmla="*/ 33 h 146"/>
              <a:gd name="T10" fmla="*/ 75 w 146"/>
              <a:gd name="T11" fmla="*/ 51 h 146"/>
              <a:gd name="T12" fmla="*/ 79 w 146"/>
              <a:gd name="T13" fmla="*/ 51 h 146"/>
              <a:gd name="T14" fmla="*/ 104 w 146"/>
              <a:gd name="T15" fmla="*/ 51 h 146"/>
              <a:gd name="T16" fmla="*/ 109 w 146"/>
              <a:gd name="T17" fmla="*/ 53 h 146"/>
              <a:gd name="T18" fmla="*/ 109 w 146"/>
              <a:gd name="T19" fmla="*/ 62 h 146"/>
              <a:gd name="T20" fmla="*/ 105 w 146"/>
              <a:gd name="T21" fmla="*/ 63 h 146"/>
              <a:gd name="T22" fmla="*/ 103 w 146"/>
              <a:gd name="T23" fmla="*/ 63 h 146"/>
              <a:gd name="T24" fmla="*/ 104 w 146"/>
              <a:gd name="T25" fmla="*/ 65 h 146"/>
              <a:gd name="T26" fmla="*/ 109 w 146"/>
              <a:gd name="T27" fmla="*/ 67 h 146"/>
              <a:gd name="T28" fmla="*/ 109 w 146"/>
              <a:gd name="T29" fmla="*/ 76 h 146"/>
              <a:gd name="T30" fmla="*/ 104 w 146"/>
              <a:gd name="T31" fmla="*/ 77 h 146"/>
              <a:gd name="T32" fmla="*/ 103 w 146"/>
              <a:gd name="T33" fmla="*/ 79 h 146"/>
              <a:gd name="T34" fmla="*/ 105 w 146"/>
              <a:gd name="T35" fmla="*/ 79 h 146"/>
              <a:gd name="T36" fmla="*/ 111 w 146"/>
              <a:gd name="T37" fmla="*/ 85 h 146"/>
              <a:gd name="T38" fmla="*/ 105 w 146"/>
              <a:gd name="T39" fmla="*/ 92 h 146"/>
              <a:gd name="T40" fmla="*/ 103 w 146"/>
              <a:gd name="T41" fmla="*/ 92 h 146"/>
              <a:gd name="T42" fmla="*/ 104 w 146"/>
              <a:gd name="T43" fmla="*/ 93 h 146"/>
              <a:gd name="T44" fmla="*/ 109 w 146"/>
              <a:gd name="T45" fmla="*/ 95 h 146"/>
              <a:gd name="T46" fmla="*/ 109 w 146"/>
              <a:gd name="T47" fmla="*/ 104 h 146"/>
              <a:gd name="T48" fmla="*/ 105 w 146"/>
              <a:gd name="T49" fmla="*/ 105 h 146"/>
              <a:gd name="T50" fmla="*/ 103 w 146"/>
              <a:gd name="T51" fmla="*/ 105 h 146"/>
              <a:gd name="T52" fmla="*/ 80 w 146"/>
              <a:gd name="T53" fmla="*/ 105 h 146"/>
              <a:gd name="T54" fmla="*/ 73 w 146"/>
              <a:gd name="T55" fmla="*/ 0 h 146"/>
              <a:gd name="T56" fmla="*/ 13 w 146"/>
              <a:gd name="T57" fmla="*/ 115 h 146"/>
              <a:gd name="T58" fmla="*/ 73 w 146"/>
              <a:gd name="T59" fmla="*/ 146 h 146"/>
              <a:gd name="T60" fmla="*/ 133 w 146"/>
              <a:gd name="T61" fmla="*/ 115 h 146"/>
              <a:gd name="T62" fmla="*/ 73 w 146"/>
              <a:gd name="T63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6" h="146">
                <a:moveTo>
                  <a:pt x="43" y="105"/>
                </a:moveTo>
                <a:cubicBezTo>
                  <a:pt x="40" y="105"/>
                  <a:pt x="38" y="105"/>
                  <a:pt x="37" y="103"/>
                </a:cubicBezTo>
                <a:cubicBezTo>
                  <a:pt x="36" y="102"/>
                  <a:pt x="35" y="101"/>
                  <a:pt x="35" y="99"/>
                </a:cubicBezTo>
                <a:cubicBezTo>
                  <a:pt x="35" y="70"/>
                  <a:pt x="35" y="70"/>
                  <a:pt x="35" y="70"/>
                </a:cubicBezTo>
                <a:cubicBezTo>
                  <a:pt x="54" y="51"/>
                  <a:pt x="54" y="51"/>
                  <a:pt x="54" y="51"/>
                </a:cubicBezTo>
                <a:cubicBezTo>
                  <a:pt x="78" y="27"/>
                  <a:pt x="78" y="27"/>
                  <a:pt x="78" y="27"/>
                </a:cubicBezTo>
                <a:cubicBezTo>
                  <a:pt x="80" y="26"/>
                  <a:pt x="81" y="25"/>
                  <a:pt x="83" y="25"/>
                </a:cubicBezTo>
                <a:cubicBezTo>
                  <a:pt x="83" y="25"/>
                  <a:pt x="83" y="25"/>
                  <a:pt x="83" y="25"/>
                </a:cubicBezTo>
                <a:cubicBezTo>
                  <a:pt x="85" y="25"/>
                  <a:pt x="88" y="26"/>
                  <a:pt x="89" y="27"/>
                </a:cubicBezTo>
                <a:cubicBezTo>
                  <a:pt x="90" y="29"/>
                  <a:pt x="91" y="31"/>
                  <a:pt x="91" y="33"/>
                </a:cubicBezTo>
                <a:cubicBezTo>
                  <a:pt x="91" y="34"/>
                  <a:pt x="90" y="36"/>
                  <a:pt x="89" y="37"/>
                </a:cubicBezTo>
                <a:cubicBezTo>
                  <a:pt x="75" y="51"/>
                  <a:pt x="75" y="51"/>
                  <a:pt x="75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9" y="51"/>
                  <a:pt x="79" y="51"/>
                  <a:pt x="79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5" y="51"/>
                  <a:pt x="105" y="51"/>
                  <a:pt x="105" y="51"/>
                </a:cubicBezTo>
                <a:cubicBezTo>
                  <a:pt x="106" y="51"/>
                  <a:pt x="108" y="51"/>
                  <a:pt x="109" y="53"/>
                </a:cubicBezTo>
                <a:cubicBezTo>
                  <a:pt x="111" y="54"/>
                  <a:pt x="111" y="55"/>
                  <a:pt x="111" y="57"/>
                </a:cubicBezTo>
                <a:cubicBezTo>
                  <a:pt x="111" y="59"/>
                  <a:pt x="111" y="60"/>
                  <a:pt x="109" y="62"/>
                </a:cubicBezTo>
                <a:cubicBezTo>
                  <a:pt x="108" y="63"/>
                  <a:pt x="107" y="63"/>
                  <a:pt x="105" y="63"/>
                </a:cubicBezTo>
                <a:cubicBezTo>
                  <a:pt x="105" y="63"/>
                  <a:pt x="105" y="63"/>
                  <a:pt x="105" y="63"/>
                </a:cubicBezTo>
                <a:cubicBezTo>
                  <a:pt x="104" y="63"/>
                  <a:pt x="104" y="63"/>
                  <a:pt x="104" y="63"/>
                </a:cubicBezTo>
                <a:cubicBezTo>
                  <a:pt x="103" y="63"/>
                  <a:pt x="103" y="63"/>
                  <a:pt x="103" y="63"/>
                </a:cubicBezTo>
                <a:cubicBezTo>
                  <a:pt x="103" y="65"/>
                  <a:pt x="103" y="65"/>
                  <a:pt x="103" y="65"/>
                </a:cubicBezTo>
                <a:cubicBezTo>
                  <a:pt x="104" y="65"/>
                  <a:pt x="104" y="65"/>
                  <a:pt x="104" y="65"/>
                </a:cubicBezTo>
                <a:cubicBezTo>
                  <a:pt x="105" y="65"/>
                  <a:pt x="105" y="65"/>
                  <a:pt x="105" y="65"/>
                </a:cubicBezTo>
                <a:cubicBezTo>
                  <a:pt x="107" y="65"/>
                  <a:pt x="108" y="66"/>
                  <a:pt x="109" y="67"/>
                </a:cubicBezTo>
                <a:cubicBezTo>
                  <a:pt x="110" y="68"/>
                  <a:pt x="111" y="70"/>
                  <a:pt x="111" y="71"/>
                </a:cubicBezTo>
                <a:cubicBezTo>
                  <a:pt x="111" y="73"/>
                  <a:pt x="111" y="75"/>
                  <a:pt x="109" y="76"/>
                </a:cubicBezTo>
                <a:cubicBezTo>
                  <a:pt x="108" y="77"/>
                  <a:pt x="106" y="77"/>
                  <a:pt x="105" y="77"/>
                </a:cubicBezTo>
                <a:cubicBezTo>
                  <a:pt x="104" y="77"/>
                  <a:pt x="104" y="77"/>
                  <a:pt x="104" y="77"/>
                </a:cubicBezTo>
                <a:cubicBezTo>
                  <a:pt x="103" y="77"/>
                  <a:pt x="103" y="77"/>
                  <a:pt x="103" y="77"/>
                </a:cubicBezTo>
                <a:cubicBezTo>
                  <a:pt x="103" y="79"/>
                  <a:pt x="103" y="79"/>
                  <a:pt x="103" y="79"/>
                </a:cubicBezTo>
                <a:cubicBezTo>
                  <a:pt x="104" y="79"/>
                  <a:pt x="104" y="79"/>
                  <a:pt x="104" y="79"/>
                </a:cubicBezTo>
                <a:cubicBezTo>
                  <a:pt x="105" y="79"/>
                  <a:pt x="105" y="79"/>
                  <a:pt x="105" y="79"/>
                </a:cubicBezTo>
                <a:cubicBezTo>
                  <a:pt x="107" y="79"/>
                  <a:pt x="108" y="80"/>
                  <a:pt x="109" y="81"/>
                </a:cubicBezTo>
                <a:cubicBezTo>
                  <a:pt x="110" y="82"/>
                  <a:pt x="111" y="84"/>
                  <a:pt x="111" y="85"/>
                </a:cubicBezTo>
                <a:cubicBezTo>
                  <a:pt x="111" y="87"/>
                  <a:pt x="110" y="89"/>
                  <a:pt x="109" y="90"/>
                </a:cubicBezTo>
                <a:cubicBezTo>
                  <a:pt x="108" y="91"/>
                  <a:pt x="106" y="92"/>
                  <a:pt x="105" y="92"/>
                </a:cubicBezTo>
                <a:cubicBezTo>
                  <a:pt x="104" y="92"/>
                  <a:pt x="104" y="92"/>
                  <a:pt x="104" y="92"/>
                </a:cubicBezTo>
                <a:cubicBezTo>
                  <a:pt x="103" y="92"/>
                  <a:pt x="103" y="92"/>
                  <a:pt x="103" y="92"/>
                </a:cubicBezTo>
                <a:cubicBezTo>
                  <a:pt x="103" y="93"/>
                  <a:pt x="103" y="93"/>
                  <a:pt x="103" y="93"/>
                </a:cubicBezTo>
                <a:cubicBezTo>
                  <a:pt x="104" y="93"/>
                  <a:pt x="104" y="93"/>
                  <a:pt x="104" y="93"/>
                </a:cubicBezTo>
                <a:cubicBezTo>
                  <a:pt x="105" y="93"/>
                  <a:pt x="105" y="93"/>
                  <a:pt x="105" y="93"/>
                </a:cubicBezTo>
                <a:cubicBezTo>
                  <a:pt x="106" y="93"/>
                  <a:pt x="108" y="94"/>
                  <a:pt x="109" y="95"/>
                </a:cubicBezTo>
                <a:cubicBezTo>
                  <a:pt x="110" y="96"/>
                  <a:pt x="111" y="98"/>
                  <a:pt x="111" y="99"/>
                </a:cubicBezTo>
                <a:cubicBezTo>
                  <a:pt x="111" y="101"/>
                  <a:pt x="110" y="103"/>
                  <a:pt x="109" y="104"/>
                </a:cubicBezTo>
                <a:cubicBezTo>
                  <a:pt x="108" y="105"/>
                  <a:pt x="107" y="105"/>
                  <a:pt x="105" y="105"/>
                </a:cubicBezTo>
                <a:cubicBezTo>
                  <a:pt x="105" y="105"/>
                  <a:pt x="105" y="105"/>
                  <a:pt x="105" y="105"/>
                </a:cubicBezTo>
                <a:cubicBezTo>
                  <a:pt x="103" y="105"/>
                  <a:pt x="103" y="105"/>
                  <a:pt x="103" y="105"/>
                </a:cubicBezTo>
                <a:cubicBezTo>
                  <a:pt x="103" y="105"/>
                  <a:pt x="103" y="105"/>
                  <a:pt x="103" y="105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0" y="105"/>
                  <a:pt x="80" y="105"/>
                  <a:pt x="80" y="105"/>
                </a:cubicBezTo>
                <a:cubicBezTo>
                  <a:pt x="43" y="105"/>
                  <a:pt x="43" y="105"/>
                  <a:pt x="43" y="105"/>
                </a:cubicBezTo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89"/>
                  <a:pt x="5" y="103"/>
                  <a:pt x="13" y="115"/>
                </a:cubicBezTo>
                <a:cubicBezTo>
                  <a:pt x="37" y="115"/>
                  <a:pt x="58" y="128"/>
                  <a:pt x="71" y="146"/>
                </a:cubicBezTo>
                <a:cubicBezTo>
                  <a:pt x="71" y="146"/>
                  <a:pt x="72" y="146"/>
                  <a:pt x="73" y="146"/>
                </a:cubicBezTo>
                <a:cubicBezTo>
                  <a:pt x="74" y="146"/>
                  <a:pt x="75" y="146"/>
                  <a:pt x="76" y="146"/>
                </a:cubicBezTo>
                <a:cubicBezTo>
                  <a:pt x="88" y="128"/>
                  <a:pt x="109" y="115"/>
                  <a:pt x="133" y="115"/>
                </a:cubicBezTo>
                <a:cubicBezTo>
                  <a:pt x="141" y="103"/>
                  <a:pt x="146" y="89"/>
                  <a:pt x="146" y="73"/>
                </a:cubicBezTo>
                <a:cubicBezTo>
                  <a:pt x="146" y="33"/>
                  <a:pt x="113" y="0"/>
                  <a:pt x="73" y="0"/>
                </a:cubicBezTo>
              </a:path>
            </a:pathLst>
          </a:custGeom>
          <a:solidFill>
            <a:srgbClr val="8560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6" name="Freeform 542"/>
          <p:cNvSpPr/>
          <p:nvPr/>
        </p:nvSpPr>
        <p:spPr bwMode="auto">
          <a:xfrm>
            <a:off x="3875190" y="5865763"/>
            <a:ext cx="282575" cy="150813"/>
          </a:xfrm>
          <a:custGeom>
            <a:avLst/>
            <a:gdLst>
              <a:gd name="T0" fmla="*/ 0 w 58"/>
              <a:gd name="T1" fmla="*/ 0 h 31"/>
              <a:gd name="T2" fmla="*/ 58 w 58"/>
              <a:gd name="T3" fmla="*/ 31 h 31"/>
              <a:gd name="T4" fmla="*/ 0 w 58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31">
                <a:moveTo>
                  <a:pt x="0" y="0"/>
                </a:moveTo>
                <a:cubicBezTo>
                  <a:pt x="13" y="18"/>
                  <a:pt x="34" y="30"/>
                  <a:pt x="58" y="31"/>
                </a:cubicBezTo>
                <a:cubicBezTo>
                  <a:pt x="45" y="13"/>
                  <a:pt x="24" y="0"/>
                  <a:pt x="0" y="0"/>
                </a:cubicBezTo>
              </a:path>
            </a:pathLst>
          </a:custGeom>
          <a:solidFill>
            <a:srgbClr val="7822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7" name="Freeform 543"/>
          <p:cNvSpPr/>
          <p:nvPr/>
        </p:nvSpPr>
        <p:spPr bwMode="auto">
          <a:xfrm>
            <a:off x="4181578" y="5865763"/>
            <a:ext cx="276225" cy="150813"/>
          </a:xfrm>
          <a:custGeom>
            <a:avLst/>
            <a:gdLst>
              <a:gd name="T0" fmla="*/ 57 w 57"/>
              <a:gd name="T1" fmla="*/ 0 h 31"/>
              <a:gd name="T2" fmla="*/ 0 w 57"/>
              <a:gd name="T3" fmla="*/ 31 h 31"/>
              <a:gd name="T4" fmla="*/ 57 w 5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" h="31">
                <a:moveTo>
                  <a:pt x="57" y="0"/>
                </a:moveTo>
                <a:cubicBezTo>
                  <a:pt x="33" y="0"/>
                  <a:pt x="12" y="13"/>
                  <a:pt x="0" y="31"/>
                </a:cubicBezTo>
                <a:cubicBezTo>
                  <a:pt x="24" y="30"/>
                  <a:pt x="45" y="18"/>
                  <a:pt x="57" y="0"/>
                </a:cubicBezTo>
              </a:path>
            </a:pathLst>
          </a:custGeom>
          <a:solidFill>
            <a:srgbClr val="0035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8" name="Freeform 544"/>
          <p:cNvSpPr/>
          <p:nvPr/>
        </p:nvSpPr>
        <p:spPr bwMode="auto">
          <a:xfrm>
            <a:off x="3981553" y="5427613"/>
            <a:ext cx="369888" cy="388938"/>
          </a:xfrm>
          <a:custGeom>
            <a:avLst/>
            <a:gdLst>
              <a:gd name="T0" fmla="*/ 48 w 76"/>
              <a:gd name="T1" fmla="*/ 0 h 80"/>
              <a:gd name="T2" fmla="*/ 43 w 76"/>
              <a:gd name="T3" fmla="*/ 2 h 80"/>
              <a:gd name="T4" fmla="*/ 19 w 76"/>
              <a:gd name="T5" fmla="*/ 26 h 80"/>
              <a:gd name="T6" fmla="*/ 0 w 76"/>
              <a:gd name="T7" fmla="*/ 45 h 80"/>
              <a:gd name="T8" fmla="*/ 0 w 76"/>
              <a:gd name="T9" fmla="*/ 74 h 80"/>
              <a:gd name="T10" fmla="*/ 2 w 76"/>
              <a:gd name="T11" fmla="*/ 78 h 80"/>
              <a:gd name="T12" fmla="*/ 8 w 76"/>
              <a:gd name="T13" fmla="*/ 80 h 80"/>
              <a:gd name="T14" fmla="*/ 45 w 76"/>
              <a:gd name="T15" fmla="*/ 80 h 80"/>
              <a:gd name="T16" fmla="*/ 46 w 76"/>
              <a:gd name="T17" fmla="*/ 80 h 80"/>
              <a:gd name="T18" fmla="*/ 68 w 76"/>
              <a:gd name="T19" fmla="*/ 80 h 80"/>
              <a:gd name="T20" fmla="*/ 68 w 76"/>
              <a:gd name="T21" fmla="*/ 80 h 80"/>
              <a:gd name="T22" fmla="*/ 70 w 76"/>
              <a:gd name="T23" fmla="*/ 80 h 80"/>
              <a:gd name="T24" fmla="*/ 70 w 76"/>
              <a:gd name="T25" fmla="*/ 80 h 80"/>
              <a:gd name="T26" fmla="*/ 74 w 76"/>
              <a:gd name="T27" fmla="*/ 79 h 80"/>
              <a:gd name="T28" fmla="*/ 76 w 76"/>
              <a:gd name="T29" fmla="*/ 74 h 80"/>
              <a:gd name="T30" fmla="*/ 74 w 76"/>
              <a:gd name="T31" fmla="*/ 70 h 80"/>
              <a:gd name="T32" fmla="*/ 70 w 76"/>
              <a:gd name="T33" fmla="*/ 68 h 80"/>
              <a:gd name="T34" fmla="*/ 69 w 76"/>
              <a:gd name="T35" fmla="*/ 68 h 80"/>
              <a:gd name="T36" fmla="*/ 68 w 76"/>
              <a:gd name="T37" fmla="*/ 68 h 80"/>
              <a:gd name="T38" fmla="*/ 68 w 76"/>
              <a:gd name="T39" fmla="*/ 67 h 80"/>
              <a:gd name="T40" fmla="*/ 69 w 76"/>
              <a:gd name="T41" fmla="*/ 67 h 80"/>
              <a:gd name="T42" fmla="*/ 70 w 76"/>
              <a:gd name="T43" fmla="*/ 67 h 80"/>
              <a:gd name="T44" fmla="*/ 74 w 76"/>
              <a:gd name="T45" fmla="*/ 65 h 80"/>
              <a:gd name="T46" fmla="*/ 76 w 76"/>
              <a:gd name="T47" fmla="*/ 60 h 80"/>
              <a:gd name="T48" fmla="*/ 74 w 76"/>
              <a:gd name="T49" fmla="*/ 56 h 80"/>
              <a:gd name="T50" fmla="*/ 70 w 76"/>
              <a:gd name="T51" fmla="*/ 54 h 80"/>
              <a:gd name="T52" fmla="*/ 69 w 76"/>
              <a:gd name="T53" fmla="*/ 54 h 80"/>
              <a:gd name="T54" fmla="*/ 68 w 76"/>
              <a:gd name="T55" fmla="*/ 54 h 80"/>
              <a:gd name="T56" fmla="*/ 68 w 76"/>
              <a:gd name="T57" fmla="*/ 52 h 80"/>
              <a:gd name="T58" fmla="*/ 69 w 76"/>
              <a:gd name="T59" fmla="*/ 52 h 80"/>
              <a:gd name="T60" fmla="*/ 70 w 76"/>
              <a:gd name="T61" fmla="*/ 52 h 80"/>
              <a:gd name="T62" fmla="*/ 74 w 76"/>
              <a:gd name="T63" fmla="*/ 51 h 80"/>
              <a:gd name="T64" fmla="*/ 76 w 76"/>
              <a:gd name="T65" fmla="*/ 46 h 80"/>
              <a:gd name="T66" fmla="*/ 74 w 76"/>
              <a:gd name="T67" fmla="*/ 42 h 80"/>
              <a:gd name="T68" fmla="*/ 70 w 76"/>
              <a:gd name="T69" fmla="*/ 40 h 80"/>
              <a:gd name="T70" fmla="*/ 69 w 76"/>
              <a:gd name="T71" fmla="*/ 40 h 80"/>
              <a:gd name="T72" fmla="*/ 68 w 76"/>
              <a:gd name="T73" fmla="*/ 40 h 80"/>
              <a:gd name="T74" fmla="*/ 68 w 76"/>
              <a:gd name="T75" fmla="*/ 38 h 80"/>
              <a:gd name="T76" fmla="*/ 69 w 76"/>
              <a:gd name="T77" fmla="*/ 38 h 80"/>
              <a:gd name="T78" fmla="*/ 70 w 76"/>
              <a:gd name="T79" fmla="*/ 38 h 80"/>
              <a:gd name="T80" fmla="*/ 70 w 76"/>
              <a:gd name="T81" fmla="*/ 38 h 80"/>
              <a:gd name="T82" fmla="*/ 74 w 76"/>
              <a:gd name="T83" fmla="*/ 37 h 80"/>
              <a:gd name="T84" fmla="*/ 76 w 76"/>
              <a:gd name="T85" fmla="*/ 32 h 80"/>
              <a:gd name="T86" fmla="*/ 74 w 76"/>
              <a:gd name="T87" fmla="*/ 28 h 80"/>
              <a:gd name="T88" fmla="*/ 70 w 76"/>
              <a:gd name="T89" fmla="*/ 26 h 80"/>
              <a:gd name="T90" fmla="*/ 69 w 76"/>
              <a:gd name="T91" fmla="*/ 26 h 80"/>
              <a:gd name="T92" fmla="*/ 68 w 76"/>
              <a:gd name="T93" fmla="*/ 26 h 80"/>
              <a:gd name="T94" fmla="*/ 44 w 76"/>
              <a:gd name="T95" fmla="*/ 26 h 80"/>
              <a:gd name="T96" fmla="*/ 43 w 76"/>
              <a:gd name="T97" fmla="*/ 26 h 80"/>
              <a:gd name="T98" fmla="*/ 40 w 76"/>
              <a:gd name="T99" fmla="*/ 26 h 80"/>
              <a:gd name="T100" fmla="*/ 54 w 76"/>
              <a:gd name="T101" fmla="*/ 12 h 80"/>
              <a:gd name="T102" fmla="*/ 56 w 76"/>
              <a:gd name="T103" fmla="*/ 8 h 80"/>
              <a:gd name="T104" fmla="*/ 54 w 76"/>
              <a:gd name="T105" fmla="*/ 2 h 80"/>
              <a:gd name="T106" fmla="*/ 48 w 76"/>
              <a:gd name="T107" fmla="*/ 0 h 80"/>
              <a:gd name="T108" fmla="*/ 48 w 76"/>
              <a:gd name="T10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6" h="80">
                <a:moveTo>
                  <a:pt x="48" y="0"/>
                </a:moveTo>
                <a:cubicBezTo>
                  <a:pt x="46" y="0"/>
                  <a:pt x="45" y="1"/>
                  <a:pt x="43" y="2"/>
                </a:cubicBezTo>
                <a:cubicBezTo>
                  <a:pt x="19" y="26"/>
                  <a:pt x="19" y="26"/>
                  <a:pt x="19" y="26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6"/>
                  <a:pt x="1" y="77"/>
                  <a:pt x="2" y="78"/>
                </a:cubicBezTo>
                <a:cubicBezTo>
                  <a:pt x="3" y="80"/>
                  <a:pt x="5" y="80"/>
                  <a:pt x="8" y="80"/>
                </a:cubicBezTo>
                <a:cubicBezTo>
                  <a:pt x="45" y="80"/>
                  <a:pt x="45" y="80"/>
                  <a:pt x="45" y="80"/>
                </a:cubicBezTo>
                <a:cubicBezTo>
                  <a:pt x="46" y="80"/>
                  <a:pt x="46" y="80"/>
                  <a:pt x="46" y="80"/>
                </a:cubicBezTo>
                <a:cubicBezTo>
                  <a:pt x="68" y="80"/>
                  <a:pt x="68" y="80"/>
                  <a:pt x="68" y="80"/>
                </a:cubicBezTo>
                <a:cubicBezTo>
                  <a:pt x="68" y="80"/>
                  <a:pt x="68" y="80"/>
                  <a:pt x="68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72" y="80"/>
                  <a:pt x="73" y="80"/>
                  <a:pt x="74" y="79"/>
                </a:cubicBezTo>
                <a:cubicBezTo>
                  <a:pt x="75" y="78"/>
                  <a:pt x="76" y="76"/>
                  <a:pt x="76" y="74"/>
                </a:cubicBezTo>
                <a:cubicBezTo>
                  <a:pt x="76" y="73"/>
                  <a:pt x="75" y="71"/>
                  <a:pt x="74" y="70"/>
                </a:cubicBezTo>
                <a:cubicBezTo>
                  <a:pt x="73" y="69"/>
                  <a:pt x="71" y="68"/>
                  <a:pt x="70" y="68"/>
                </a:cubicBezTo>
                <a:cubicBezTo>
                  <a:pt x="69" y="68"/>
                  <a:pt x="69" y="68"/>
                  <a:pt x="69" y="68"/>
                </a:cubicBezTo>
                <a:cubicBezTo>
                  <a:pt x="68" y="68"/>
                  <a:pt x="68" y="68"/>
                  <a:pt x="68" y="68"/>
                </a:cubicBezTo>
                <a:cubicBezTo>
                  <a:pt x="68" y="67"/>
                  <a:pt x="68" y="67"/>
                  <a:pt x="68" y="67"/>
                </a:cubicBezTo>
                <a:cubicBezTo>
                  <a:pt x="69" y="67"/>
                  <a:pt x="69" y="67"/>
                  <a:pt x="69" y="67"/>
                </a:cubicBezTo>
                <a:cubicBezTo>
                  <a:pt x="70" y="67"/>
                  <a:pt x="70" y="67"/>
                  <a:pt x="70" y="67"/>
                </a:cubicBezTo>
                <a:cubicBezTo>
                  <a:pt x="71" y="67"/>
                  <a:pt x="73" y="66"/>
                  <a:pt x="74" y="65"/>
                </a:cubicBezTo>
                <a:cubicBezTo>
                  <a:pt x="75" y="64"/>
                  <a:pt x="76" y="62"/>
                  <a:pt x="76" y="60"/>
                </a:cubicBezTo>
                <a:cubicBezTo>
                  <a:pt x="76" y="59"/>
                  <a:pt x="75" y="57"/>
                  <a:pt x="74" y="56"/>
                </a:cubicBezTo>
                <a:cubicBezTo>
                  <a:pt x="73" y="55"/>
                  <a:pt x="72" y="54"/>
                  <a:pt x="70" y="54"/>
                </a:cubicBezTo>
                <a:cubicBezTo>
                  <a:pt x="69" y="54"/>
                  <a:pt x="69" y="54"/>
                  <a:pt x="69" y="54"/>
                </a:cubicBezTo>
                <a:cubicBezTo>
                  <a:pt x="68" y="54"/>
                  <a:pt x="68" y="54"/>
                  <a:pt x="68" y="54"/>
                </a:cubicBezTo>
                <a:cubicBezTo>
                  <a:pt x="68" y="52"/>
                  <a:pt x="68" y="52"/>
                  <a:pt x="68" y="52"/>
                </a:cubicBezTo>
                <a:cubicBezTo>
                  <a:pt x="69" y="52"/>
                  <a:pt x="69" y="52"/>
                  <a:pt x="69" y="52"/>
                </a:cubicBezTo>
                <a:cubicBezTo>
                  <a:pt x="70" y="52"/>
                  <a:pt x="70" y="52"/>
                  <a:pt x="70" y="52"/>
                </a:cubicBezTo>
                <a:cubicBezTo>
                  <a:pt x="71" y="52"/>
                  <a:pt x="73" y="52"/>
                  <a:pt x="74" y="51"/>
                </a:cubicBezTo>
                <a:cubicBezTo>
                  <a:pt x="76" y="50"/>
                  <a:pt x="76" y="48"/>
                  <a:pt x="76" y="46"/>
                </a:cubicBezTo>
                <a:cubicBezTo>
                  <a:pt x="76" y="45"/>
                  <a:pt x="75" y="43"/>
                  <a:pt x="74" y="42"/>
                </a:cubicBezTo>
                <a:cubicBezTo>
                  <a:pt x="73" y="41"/>
                  <a:pt x="72" y="40"/>
                  <a:pt x="70" y="40"/>
                </a:cubicBezTo>
                <a:cubicBezTo>
                  <a:pt x="69" y="40"/>
                  <a:pt x="69" y="40"/>
                  <a:pt x="69" y="40"/>
                </a:cubicBezTo>
                <a:cubicBezTo>
                  <a:pt x="68" y="40"/>
                  <a:pt x="68" y="40"/>
                  <a:pt x="68" y="40"/>
                </a:cubicBezTo>
                <a:cubicBezTo>
                  <a:pt x="68" y="38"/>
                  <a:pt x="68" y="38"/>
                  <a:pt x="68" y="38"/>
                </a:cubicBezTo>
                <a:cubicBezTo>
                  <a:pt x="69" y="38"/>
                  <a:pt x="69" y="38"/>
                  <a:pt x="69" y="38"/>
                </a:cubicBezTo>
                <a:cubicBezTo>
                  <a:pt x="70" y="38"/>
                  <a:pt x="70" y="38"/>
                  <a:pt x="70" y="38"/>
                </a:cubicBezTo>
                <a:cubicBezTo>
                  <a:pt x="70" y="38"/>
                  <a:pt x="70" y="38"/>
                  <a:pt x="70" y="38"/>
                </a:cubicBezTo>
                <a:cubicBezTo>
                  <a:pt x="72" y="38"/>
                  <a:pt x="73" y="38"/>
                  <a:pt x="74" y="37"/>
                </a:cubicBezTo>
                <a:cubicBezTo>
                  <a:pt x="76" y="35"/>
                  <a:pt x="76" y="34"/>
                  <a:pt x="76" y="32"/>
                </a:cubicBezTo>
                <a:cubicBezTo>
                  <a:pt x="76" y="30"/>
                  <a:pt x="76" y="29"/>
                  <a:pt x="74" y="28"/>
                </a:cubicBezTo>
                <a:cubicBezTo>
                  <a:pt x="73" y="26"/>
                  <a:pt x="71" y="26"/>
                  <a:pt x="70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8" y="26"/>
                  <a:pt x="68" y="26"/>
                  <a:pt x="68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3" y="26"/>
                  <a:pt x="43" y="26"/>
                  <a:pt x="43" y="26"/>
                </a:cubicBezTo>
                <a:cubicBezTo>
                  <a:pt x="40" y="26"/>
                  <a:pt x="40" y="26"/>
                  <a:pt x="40" y="26"/>
                </a:cubicBezTo>
                <a:cubicBezTo>
                  <a:pt x="54" y="12"/>
                  <a:pt x="54" y="12"/>
                  <a:pt x="54" y="12"/>
                </a:cubicBezTo>
                <a:cubicBezTo>
                  <a:pt x="55" y="11"/>
                  <a:pt x="56" y="9"/>
                  <a:pt x="56" y="8"/>
                </a:cubicBezTo>
                <a:cubicBezTo>
                  <a:pt x="56" y="6"/>
                  <a:pt x="55" y="4"/>
                  <a:pt x="54" y="2"/>
                </a:cubicBezTo>
                <a:cubicBezTo>
                  <a:pt x="53" y="1"/>
                  <a:pt x="50" y="0"/>
                  <a:pt x="48" y="0"/>
                </a:cubicBezTo>
                <a:cubicBezTo>
                  <a:pt x="48" y="0"/>
                  <a:pt x="48" y="0"/>
                  <a:pt x="48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id="{BAE27DD0-DE7A-4B57-BECD-6DDC88265DF6}"/>
              </a:ext>
            </a:extLst>
          </p:cNvPr>
          <p:cNvSpPr txBox="1"/>
          <p:nvPr/>
        </p:nvSpPr>
        <p:spPr>
          <a:xfrm>
            <a:off x="1323523" y="2686202"/>
            <a:ext cx="2294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工业工具</a:t>
            </a: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8D2BD262-D163-4407-87E7-17B3331FBF4E}"/>
              </a:ext>
            </a:extLst>
          </p:cNvPr>
          <p:cNvSpPr txBox="1"/>
          <p:nvPr/>
        </p:nvSpPr>
        <p:spPr>
          <a:xfrm>
            <a:off x="728995" y="3554565"/>
            <a:ext cx="3348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矢量图标合集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6" name="组合 4565"/>
          <p:cNvGrpSpPr/>
          <p:nvPr/>
        </p:nvGrpSpPr>
        <p:grpSpPr>
          <a:xfrm>
            <a:off x="8164423" y="1803337"/>
            <a:ext cx="963725" cy="877274"/>
            <a:chOff x="8253412" y="1536700"/>
            <a:chExt cx="1079500" cy="982663"/>
          </a:xfrm>
        </p:grpSpPr>
        <p:sp>
          <p:nvSpPr>
            <p:cNvPr id="4367" name="Oval 3432"/>
            <p:cNvSpPr>
              <a:spLocks noChangeArrowheads="1"/>
            </p:cNvSpPr>
            <p:nvPr/>
          </p:nvSpPr>
          <p:spPr bwMode="auto">
            <a:xfrm>
              <a:off x="8253412" y="1536700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68" name="Freeform 3433"/>
            <p:cNvSpPr/>
            <p:nvPr/>
          </p:nvSpPr>
          <p:spPr bwMode="auto">
            <a:xfrm>
              <a:off x="9174162" y="1966913"/>
              <a:ext cx="158750" cy="61913"/>
            </a:xfrm>
            <a:custGeom>
              <a:avLst/>
              <a:gdLst>
                <a:gd name="T0" fmla="*/ 23 w 100"/>
                <a:gd name="T1" fmla="*/ 0 h 39"/>
                <a:gd name="T2" fmla="*/ 0 w 100"/>
                <a:gd name="T3" fmla="*/ 39 h 39"/>
                <a:gd name="T4" fmla="*/ 78 w 100"/>
                <a:gd name="T5" fmla="*/ 39 h 39"/>
                <a:gd name="T6" fmla="*/ 100 w 100"/>
                <a:gd name="T7" fmla="*/ 0 h 39"/>
                <a:gd name="T8" fmla="*/ 23 w 100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9">
                  <a:moveTo>
                    <a:pt x="23" y="0"/>
                  </a:moveTo>
                  <a:lnTo>
                    <a:pt x="0" y="39"/>
                  </a:lnTo>
                  <a:lnTo>
                    <a:pt x="78" y="39"/>
                  </a:lnTo>
                  <a:lnTo>
                    <a:pt x="10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69" name="Freeform 3434"/>
            <p:cNvSpPr/>
            <p:nvPr/>
          </p:nvSpPr>
          <p:spPr bwMode="auto">
            <a:xfrm>
              <a:off x="9174162" y="2028825"/>
              <a:ext cx="158750" cy="60325"/>
            </a:xfrm>
            <a:custGeom>
              <a:avLst/>
              <a:gdLst>
                <a:gd name="T0" fmla="*/ 0 w 100"/>
                <a:gd name="T1" fmla="*/ 0 h 38"/>
                <a:gd name="T2" fmla="*/ 78 w 100"/>
                <a:gd name="T3" fmla="*/ 0 h 38"/>
                <a:gd name="T4" fmla="*/ 100 w 100"/>
                <a:gd name="T5" fmla="*/ 38 h 38"/>
                <a:gd name="T6" fmla="*/ 23 w 100"/>
                <a:gd name="T7" fmla="*/ 38 h 38"/>
                <a:gd name="T8" fmla="*/ 0 w 100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8">
                  <a:moveTo>
                    <a:pt x="0" y="0"/>
                  </a:moveTo>
                  <a:lnTo>
                    <a:pt x="78" y="0"/>
                  </a:lnTo>
                  <a:lnTo>
                    <a:pt x="100" y="38"/>
                  </a:lnTo>
                  <a:lnTo>
                    <a:pt x="23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0" name="Oval 3435"/>
            <p:cNvSpPr>
              <a:spLocks noChangeArrowheads="1"/>
            </p:cNvSpPr>
            <p:nvPr/>
          </p:nvSpPr>
          <p:spPr bwMode="auto">
            <a:xfrm>
              <a:off x="8375650" y="1658938"/>
              <a:ext cx="738187" cy="738188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1" name="Freeform 3436"/>
            <p:cNvSpPr>
              <a:spLocks noEditPoints="1"/>
            </p:cNvSpPr>
            <p:nvPr/>
          </p:nvSpPr>
          <p:spPr bwMode="auto">
            <a:xfrm>
              <a:off x="8375650" y="1658938"/>
              <a:ext cx="738187" cy="738188"/>
            </a:xfrm>
            <a:custGeom>
              <a:avLst/>
              <a:gdLst>
                <a:gd name="T0" fmla="*/ 384 w 768"/>
                <a:gd name="T1" fmla="*/ 64 h 768"/>
                <a:gd name="T2" fmla="*/ 704 w 768"/>
                <a:gd name="T3" fmla="*/ 384 h 768"/>
                <a:gd name="T4" fmla="*/ 384 w 768"/>
                <a:gd name="T5" fmla="*/ 704 h 768"/>
                <a:gd name="T6" fmla="*/ 64 w 768"/>
                <a:gd name="T7" fmla="*/ 384 h 768"/>
                <a:gd name="T8" fmla="*/ 384 w 768"/>
                <a:gd name="T9" fmla="*/ 64 h 768"/>
                <a:gd name="T10" fmla="*/ 384 w 768"/>
                <a:gd name="T11" fmla="*/ 0 h 768"/>
                <a:gd name="T12" fmla="*/ 0 w 768"/>
                <a:gd name="T13" fmla="*/ 384 h 768"/>
                <a:gd name="T14" fmla="*/ 384 w 768"/>
                <a:gd name="T15" fmla="*/ 768 h 768"/>
                <a:gd name="T16" fmla="*/ 768 w 768"/>
                <a:gd name="T17" fmla="*/ 384 h 768"/>
                <a:gd name="T18" fmla="*/ 384 w 768"/>
                <a:gd name="T19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8" h="768">
                  <a:moveTo>
                    <a:pt x="384" y="64"/>
                  </a:moveTo>
                  <a:cubicBezTo>
                    <a:pt x="560" y="64"/>
                    <a:pt x="704" y="208"/>
                    <a:pt x="704" y="384"/>
                  </a:cubicBezTo>
                  <a:cubicBezTo>
                    <a:pt x="704" y="561"/>
                    <a:pt x="560" y="704"/>
                    <a:pt x="384" y="704"/>
                  </a:cubicBezTo>
                  <a:cubicBezTo>
                    <a:pt x="208" y="704"/>
                    <a:pt x="64" y="561"/>
                    <a:pt x="64" y="384"/>
                  </a:cubicBezTo>
                  <a:cubicBezTo>
                    <a:pt x="64" y="208"/>
                    <a:pt x="208" y="64"/>
                    <a:pt x="384" y="64"/>
                  </a:cubicBezTo>
                  <a:moveTo>
                    <a:pt x="384" y="0"/>
                  </a:moveTo>
                  <a:cubicBezTo>
                    <a:pt x="172" y="0"/>
                    <a:pt x="0" y="172"/>
                    <a:pt x="0" y="384"/>
                  </a:cubicBezTo>
                  <a:cubicBezTo>
                    <a:pt x="0" y="597"/>
                    <a:pt x="172" y="768"/>
                    <a:pt x="384" y="768"/>
                  </a:cubicBezTo>
                  <a:cubicBezTo>
                    <a:pt x="596" y="768"/>
                    <a:pt x="768" y="597"/>
                    <a:pt x="768" y="384"/>
                  </a:cubicBezTo>
                  <a:cubicBezTo>
                    <a:pt x="768" y="172"/>
                    <a:pt x="596" y="0"/>
                    <a:pt x="38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2" name="Freeform 3437"/>
            <p:cNvSpPr>
              <a:spLocks noEditPoints="1"/>
            </p:cNvSpPr>
            <p:nvPr/>
          </p:nvSpPr>
          <p:spPr bwMode="auto">
            <a:xfrm>
              <a:off x="8499475" y="1782763"/>
              <a:ext cx="490537" cy="490538"/>
            </a:xfrm>
            <a:custGeom>
              <a:avLst/>
              <a:gdLst>
                <a:gd name="T0" fmla="*/ 256 w 512"/>
                <a:gd name="T1" fmla="*/ 64 h 512"/>
                <a:gd name="T2" fmla="*/ 448 w 512"/>
                <a:gd name="T3" fmla="*/ 256 h 512"/>
                <a:gd name="T4" fmla="*/ 256 w 512"/>
                <a:gd name="T5" fmla="*/ 448 h 512"/>
                <a:gd name="T6" fmla="*/ 64 w 512"/>
                <a:gd name="T7" fmla="*/ 256 h 512"/>
                <a:gd name="T8" fmla="*/ 256 w 512"/>
                <a:gd name="T9" fmla="*/ 64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64"/>
                  </a:moveTo>
                  <a:cubicBezTo>
                    <a:pt x="362" y="64"/>
                    <a:pt x="448" y="151"/>
                    <a:pt x="448" y="256"/>
                  </a:cubicBezTo>
                  <a:cubicBezTo>
                    <a:pt x="448" y="362"/>
                    <a:pt x="362" y="448"/>
                    <a:pt x="256" y="448"/>
                  </a:cubicBezTo>
                  <a:cubicBezTo>
                    <a:pt x="150" y="448"/>
                    <a:pt x="64" y="362"/>
                    <a:pt x="64" y="256"/>
                  </a:cubicBezTo>
                  <a:cubicBezTo>
                    <a:pt x="64" y="151"/>
                    <a:pt x="150" y="64"/>
                    <a:pt x="256" y="64"/>
                  </a:cubicBezTo>
                  <a:moveTo>
                    <a:pt x="256" y="0"/>
                  </a:moveTo>
                  <a:cubicBezTo>
                    <a:pt x="115" y="0"/>
                    <a:pt x="0" y="115"/>
                    <a:pt x="0" y="256"/>
                  </a:cubicBezTo>
                  <a:cubicBezTo>
                    <a:pt x="0" y="398"/>
                    <a:pt x="115" y="512"/>
                    <a:pt x="256" y="512"/>
                  </a:cubicBezTo>
                  <a:cubicBezTo>
                    <a:pt x="397" y="512"/>
                    <a:pt x="512" y="398"/>
                    <a:pt x="512" y="256"/>
                  </a:cubicBezTo>
                  <a:cubicBezTo>
                    <a:pt x="512" y="115"/>
                    <a:pt x="397" y="0"/>
                    <a:pt x="25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3" name="Freeform 3438"/>
            <p:cNvSpPr>
              <a:spLocks noEditPoints="1"/>
            </p:cNvSpPr>
            <p:nvPr/>
          </p:nvSpPr>
          <p:spPr bwMode="auto">
            <a:xfrm>
              <a:off x="8621712" y="1905000"/>
              <a:ext cx="246062" cy="246063"/>
            </a:xfrm>
            <a:custGeom>
              <a:avLst/>
              <a:gdLst>
                <a:gd name="T0" fmla="*/ 128 w 256"/>
                <a:gd name="T1" fmla="*/ 64 h 256"/>
                <a:gd name="T2" fmla="*/ 192 w 256"/>
                <a:gd name="T3" fmla="*/ 128 h 256"/>
                <a:gd name="T4" fmla="*/ 128 w 256"/>
                <a:gd name="T5" fmla="*/ 192 h 256"/>
                <a:gd name="T6" fmla="*/ 64 w 256"/>
                <a:gd name="T7" fmla="*/ 128 h 256"/>
                <a:gd name="T8" fmla="*/ 128 w 256"/>
                <a:gd name="T9" fmla="*/ 64 h 256"/>
                <a:gd name="T10" fmla="*/ 128 w 256"/>
                <a:gd name="T11" fmla="*/ 0 h 256"/>
                <a:gd name="T12" fmla="*/ 0 w 256"/>
                <a:gd name="T13" fmla="*/ 128 h 256"/>
                <a:gd name="T14" fmla="*/ 128 w 256"/>
                <a:gd name="T15" fmla="*/ 256 h 256"/>
                <a:gd name="T16" fmla="*/ 256 w 256"/>
                <a:gd name="T17" fmla="*/ 128 h 256"/>
                <a:gd name="T18" fmla="*/ 128 w 256"/>
                <a:gd name="T1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56">
                  <a:moveTo>
                    <a:pt x="128" y="64"/>
                  </a:moveTo>
                  <a:cubicBezTo>
                    <a:pt x="163" y="64"/>
                    <a:pt x="192" y="93"/>
                    <a:pt x="192" y="128"/>
                  </a:cubicBezTo>
                  <a:cubicBezTo>
                    <a:pt x="192" y="164"/>
                    <a:pt x="163" y="192"/>
                    <a:pt x="128" y="192"/>
                  </a:cubicBezTo>
                  <a:cubicBezTo>
                    <a:pt x="93" y="192"/>
                    <a:pt x="64" y="164"/>
                    <a:pt x="64" y="128"/>
                  </a:cubicBezTo>
                  <a:cubicBezTo>
                    <a:pt x="64" y="93"/>
                    <a:pt x="93" y="64"/>
                    <a:pt x="128" y="64"/>
                  </a:cubicBezTo>
                  <a:moveTo>
                    <a:pt x="128" y="0"/>
                  </a:moveTo>
                  <a:cubicBezTo>
                    <a:pt x="57" y="0"/>
                    <a:pt x="0" y="58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cubicBezTo>
                    <a:pt x="199" y="256"/>
                    <a:pt x="256" y="199"/>
                    <a:pt x="256" y="128"/>
                  </a:cubicBezTo>
                  <a:cubicBezTo>
                    <a:pt x="256" y="58"/>
                    <a:pt x="199" y="0"/>
                    <a:pt x="12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4" name="Freeform 3439"/>
            <p:cNvSpPr/>
            <p:nvPr/>
          </p:nvSpPr>
          <p:spPr bwMode="auto">
            <a:xfrm>
              <a:off x="8737600" y="2020888"/>
              <a:ext cx="590550" cy="14288"/>
            </a:xfrm>
            <a:custGeom>
              <a:avLst/>
              <a:gdLst>
                <a:gd name="T0" fmla="*/ 608 w 616"/>
                <a:gd name="T1" fmla="*/ 16 h 16"/>
                <a:gd name="T2" fmla="*/ 8 w 616"/>
                <a:gd name="T3" fmla="*/ 16 h 16"/>
                <a:gd name="T4" fmla="*/ 0 w 616"/>
                <a:gd name="T5" fmla="*/ 8 h 16"/>
                <a:gd name="T6" fmla="*/ 8 w 616"/>
                <a:gd name="T7" fmla="*/ 0 h 16"/>
                <a:gd name="T8" fmla="*/ 608 w 616"/>
                <a:gd name="T9" fmla="*/ 0 h 16"/>
                <a:gd name="T10" fmla="*/ 616 w 616"/>
                <a:gd name="T11" fmla="*/ 8 h 16"/>
                <a:gd name="T12" fmla="*/ 608 w 616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6" h="16">
                  <a:moveTo>
                    <a:pt x="60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608" y="0"/>
                    <a:pt x="608" y="0"/>
                    <a:pt x="608" y="0"/>
                  </a:cubicBezTo>
                  <a:cubicBezTo>
                    <a:pt x="612" y="0"/>
                    <a:pt x="616" y="4"/>
                    <a:pt x="616" y="8"/>
                  </a:cubicBezTo>
                  <a:cubicBezTo>
                    <a:pt x="616" y="13"/>
                    <a:pt x="612" y="16"/>
                    <a:pt x="608" y="16"/>
                  </a:cubicBezTo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5" name="Freeform 3440"/>
            <p:cNvSpPr>
              <a:spLocks noEditPoints="1"/>
            </p:cNvSpPr>
            <p:nvPr/>
          </p:nvSpPr>
          <p:spPr bwMode="auto">
            <a:xfrm>
              <a:off x="8739187" y="2020888"/>
              <a:ext cx="228600" cy="230188"/>
            </a:xfrm>
            <a:custGeom>
              <a:avLst/>
              <a:gdLst>
                <a:gd name="T0" fmla="*/ 193 w 238"/>
                <a:gd name="T1" fmla="*/ 183 h 239"/>
                <a:gd name="T2" fmla="*/ 181 w 238"/>
                <a:gd name="T3" fmla="*/ 194 h 239"/>
                <a:gd name="T4" fmla="*/ 226 w 238"/>
                <a:gd name="T5" fmla="*/ 239 h 239"/>
                <a:gd name="T6" fmla="*/ 238 w 238"/>
                <a:gd name="T7" fmla="*/ 228 h 239"/>
                <a:gd name="T8" fmla="*/ 193 w 238"/>
                <a:gd name="T9" fmla="*/ 183 h 239"/>
                <a:gd name="T10" fmla="*/ 102 w 238"/>
                <a:gd name="T11" fmla="*/ 92 h 239"/>
                <a:gd name="T12" fmla="*/ 91 w 238"/>
                <a:gd name="T13" fmla="*/ 103 h 239"/>
                <a:gd name="T14" fmla="*/ 136 w 238"/>
                <a:gd name="T15" fmla="*/ 149 h 239"/>
                <a:gd name="T16" fmla="*/ 147 w 238"/>
                <a:gd name="T17" fmla="*/ 137 h 239"/>
                <a:gd name="T18" fmla="*/ 102 w 238"/>
                <a:gd name="T19" fmla="*/ 92 h 239"/>
                <a:gd name="T20" fmla="*/ 0 w 238"/>
                <a:gd name="T21" fmla="*/ 13 h 239"/>
                <a:gd name="T22" fmla="*/ 45 w 238"/>
                <a:gd name="T23" fmla="*/ 58 h 239"/>
                <a:gd name="T24" fmla="*/ 57 w 238"/>
                <a:gd name="T25" fmla="*/ 47 h 239"/>
                <a:gd name="T26" fmla="*/ 25 w 238"/>
                <a:gd name="T27" fmla="*/ 15 h 239"/>
                <a:gd name="T28" fmla="*/ 6 w 238"/>
                <a:gd name="T29" fmla="*/ 15 h 239"/>
                <a:gd name="T30" fmla="*/ 0 w 238"/>
                <a:gd name="T31" fmla="*/ 13 h 239"/>
                <a:gd name="T32" fmla="*/ 1 w 238"/>
                <a:gd name="T33" fmla="*/ 1 h 239"/>
                <a:gd name="T34" fmla="*/ 1 w 238"/>
                <a:gd name="T35" fmla="*/ 1 h 239"/>
                <a:gd name="T36" fmla="*/ 1 w 238"/>
                <a:gd name="T37" fmla="*/ 1 h 239"/>
                <a:gd name="T38" fmla="*/ 1 w 238"/>
                <a:gd name="T39" fmla="*/ 1 h 239"/>
                <a:gd name="T40" fmla="*/ 1 w 238"/>
                <a:gd name="T41" fmla="*/ 1 h 239"/>
                <a:gd name="T42" fmla="*/ 1 w 238"/>
                <a:gd name="T43" fmla="*/ 1 h 239"/>
                <a:gd name="T44" fmla="*/ 2 w 238"/>
                <a:gd name="T45" fmla="*/ 1 h 239"/>
                <a:gd name="T46" fmla="*/ 1 w 238"/>
                <a:gd name="T47" fmla="*/ 1 h 239"/>
                <a:gd name="T48" fmla="*/ 2 w 238"/>
                <a:gd name="T49" fmla="*/ 1 h 239"/>
                <a:gd name="T50" fmla="*/ 2 w 238"/>
                <a:gd name="T51" fmla="*/ 0 h 239"/>
                <a:gd name="T52" fmla="*/ 2 w 238"/>
                <a:gd name="T53" fmla="*/ 1 h 239"/>
                <a:gd name="T54" fmla="*/ 2 w 238"/>
                <a:gd name="T55" fmla="*/ 0 h 239"/>
                <a:gd name="T56" fmla="*/ 2 w 238"/>
                <a:gd name="T57" fmla="*/ 0 h 239"/>
                <a:gd name="T58" fmla="*/ 2 w 238"/>
                <a:gd name="T59" fmla="*/ 0 h 239"/>
                <a:gd name="T60" fmla="*/ 2 w 238"/>
                <a:gd name="T61" fmla="*/ 0 h 239"/>
                <a:gd name="T62" fmla="*/ 2 w 238"/>
                <a:gd name="T63" fmla="*/ 0 h 239"/>
                <a:gd name="T64" fmla="*/ 2 w 238"/>
                <a:gd name="T65" fmla="*/ 0 h 239"/>
                <a:gd name="T66" fmla="*/ 2 w 238"/>
                <a:gd name="T6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8" h="239">
                  <a:moveTo>
                    <a:pt x="193" y="183"/>
                  </a:moveTo>
                  <a:cubicBezTo>
                    <a:pt x="189" y="187"/>
                    <a:pt x="185" y="190"/>
                    <a:pt x="181" y="194"/>
                  </a:cubicBezTo>
                  <a:cubicBezTo>
                    <a:pt x="226" y="239"/>
                    <a:pt x="226" y="239"/>
                    <a:pt x="226" y="239"/>
                  </a:cubicBezTo>
                  <a:cubicBezTo>
                    <a:pt x="230" y="236"/>
                    <a:pt x="234" y="232"/>
                    <a:pt x="238" y="228"/>
                  </a:cubicBezTo>
                  <a:cubicBezTo>
                    <a:pt x="193" y="183"/>
                    <a:pt x="193" y="183"/>
                    <a:pt x="193" y="183"/>
                  </a:cubicBezTo>
                  <a:moveTo>
                    <a:pt x="102" y="92"/>
                  </a:moveTo>
                  <a:cubicBezTo>
                    <a:pt x="98" y="96"/>
                    <a:pt x="95" y="100"/>
                    <a:pt x="91" y="103"/>
                  </a:cubicBezTo>
                  <a:cubicBezTo>
                    <a:pt x="136" y="149"/>
                    <a:pt x="136" y="149"/>
                    <a:pt x="136" y="149"/>
                  </a:cubicBezTo>
                  <a:cubicBezTo>
                    <a:pt x="140" y="145"/>
                    <a:pt x="144" y="141"/>
                    <a:pt x="147" y="137"/>
                  </a:cubicBezTo>
                  <a:cubicBezTo>
                    <a:pt x="102" y="92"/>
                    <a:pt x="102" y="92"/>
                    <a:pt x="102" y="92"/>
                  </a:cubicBezTo>
                  <a:moveTo>
                    <a:pt x="0" y="13"/>
                  </a:moveTo>
                  <a:cubicBezTo>
                    <a:pt x="45" y="58"/>
                    <a:pt x="45" y="58"/>
                    <a:pt x="45" y="58"/>
                  </a:cubicBezTo>
                  <a:cubicBezTo>
                    <a:pt x="49" y="55"/>
                    <a:pt x="53" y="51"/>
                    <a:pt x="57" y="47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4" y="15"/>
                    <a:pt x="2" y="15"/>
                    <a:pt x="0" y="13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moveTo>
                    <a:pt x="2" y="0"/>
                  </a:move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C45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6" name="Freeform 3441"/>
            <p:cNvSpPr/>
            <p:nvPr/>
          </p:nvSpPr>
          <p:spPr bwMode="auto">
            <a:xfrm>
              <a:off x="8956675" y="2239963"/>
              <a:ext cx="53975" cy="55563"/>
            </a:xfrm>
            <a:custGeom>
              <a:avLst/>
              <a:gdLst>
                <a:gd name="T0" fmla="*/ 12 w 57"/>
                <a:gd name="T1" fmla="*/ 0 h 57"/>
                <a:gd name="T2" fmla="*/ 0 w 57"/>
                <a:gd name="T3" fmla="*/ 11 h 57"/>
                <a:gd name="T4" fmla="*/ 46 w 57"/>
                <a:gd name="T5" fmla="*/ 57 h 57"/>
                <a:gd name="T6" fmla="*/ 57 w 57"/>
                <a:gd name="T7" fmla="*/ 45 h 57"/>
                <a:gd name="T8" fmla="*/ 12 w 57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12" y="0"/>
                  </a:moveTo>
                  <a:cubicBezTo>
                    <a:pt x="8" y="4"/>
                    <a:pt x="4" y="8"/>
                    <a:pt x="0" y="11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3"/>
                    <a:pt x="53" y="49"/>
                    <a:pt x="57" y="45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4C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7" name="Freeform 3442"/>
            <p:cNvSpPr/>
            <p:nvPr/>
          </p:nvSpPr>
          <p:spPr bwMode="auto">
            <a:xfrm>
              <a:off x="8869362" y="2152650"/>
              <a:ext cx="55562" cy="55563"/>
            </a:xfrm>
            <a:custGeom>
              <a:avLst/>
              <a:gdLst>
                <a:gd name="T0" fmla="*/ 11 w 57"/>
                <a:gd name="T1" fmla="*/ 0 h 57"/>
                <a:gd name="T2" fmla="*/ 0 w 57"/>
                <a:gd name="T3" fmla="*/ 12 h 57"/>
                <a:gd name="T4" fmla="*/ 45 w 57"/>
                <a:gd name="T5" fmla="*/ 57 h 57"/>
                <a:gd name="T6" fmla="*/ 57 w 57"/>
                <a:gd name="T7" fmla="*/ 46 h 57"/>
                <a:gd name="T8" fmla="*/ 11 w 57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11" y="0"/>
                  </a:moveTo>
                  <a:cubicBezTo>
                    <a:pt x="8" y="4"/>
                    <a:pt x="4" y="8"/>
                    <a:pt x="0" y="12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9" y="53"/>
                    <a:pt x="53" y="50"/>
                    <a:pt x="57" y="46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4C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8" name="Freeform 3443"/>
            <p:cNvSpPr/>
            <p:nvPr/>
          </p:nvSpPr>
          <p:spPr bwMode="auto">
            <a:xfrm>
              <a:off x="8782050" y="2066925"/>
              <a:ext cx="55562" cy="53975"/>
            </a:xfrm>
            <a:custGeom>
              <a:avLst/>
              <a:gdLst>
                <a:gd name="T0" fmla="*/ 12 w 57"/>
                <a:gd name="T1" fmla="*/ 0 h 56"/>
                <a:gd name="T2" fmla="*/ 0 w 57"/>
                <a:gd name="T3" fmla="*/ 11 h 56"/>
                <a:gd name="T4" fmla="*/ 46 w 57"/>
                <a:gd name="T5" fmla="*/ 56 h 56"/>
                <a:gd name="T6" fmla="*/ 57 w 57"/>
                <a:gd name="T7" fmla="*/ 45 h 56"/>
                <a:gd name="T8" fmla="*/ 12 w 57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12" y="0"/>
                  </a:moveTo>
                  <a:cubicBezTo>
                    <a:pt x="8" y="4"/>
                    <a:pt x="4" y="8"/>
                    <a:pt x="0" y="11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50" y="53"/>
                    <a:pt x="53" y="49"/>
                    <a:pt x="57" y="45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4C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9" name="Freeform 3444"/>
            <p:cNvSpPr/>
            <p:nvPr/>
          </p:nvSpPr>
          <p:spPr bwMode="auto">
            <a:xfrm>
              <a:off x="8736012" y="2020888"/>
              <a:ext cx="26987" cy="14288"/>
            </a:xfrm>
            <a:custGeom>
              <a:avLst/>
              <a:gdLst>
                <a:gd name="T0" fmla="*/ 9 w 28"/>
                <a:gd name="T1" fmla="*/ 0 h 16"/>
                <a:gd name="T2" fmla="*/ 5 w 28"/>
                <a:gd name="T3" fmla="*/ 1 h 16"/>
                <a:gd name="T4" fmla="*/ 5 w 28"/>
                <a:gd name="T5" fmla="*/ 1 h 16"/>
                <a:gd name="T6" fmla="*/ 5 w 28"/>
                <a:gd name="T7" fmla="*/ 1 h 16"/>
                <a:gd name="T8" fmla="*/ 5 w 28"/>
                <a:gd name="T9" fmla="*/ 1 h 16"/>
                <a:gd name="T10" fmla="*/ 5 w 28"/>
                <a:gd name="T11" fmla="*/ 1 h 16"/>
                <a:gd name="T12" fmla="*/ 5 w 28"/>
                <a:gd name="T13" fmla="*/ 2 h 16"/>
                <a:gd name="T14" fmla="*/ 5 w 28"/>
                <a:gd name="T15" fmla="*/ 2 h 16"/>
                <a:gd name="T16" fmla="*/ 4 w 28"/>
                <a:gd name="T17" fmla="*/ 2 h 16"/>
                <a:gd name="T18" fmla="*/ 4 w 28"/>
                <a:gd name="T19" fmla="*/ 2 h 16"/>
                <a:gd name="T20" fmla="*/ 4 w 28"/>
                <a:gd name="T21" fmla="*/ 2 h 16"/>
                <a:gd name="T22" fmla="*/ 4 w 28"/>
                <a:gd name="T23" fmla="*/ 2 h 16"/>
                <a:gd name="T24" fmla="*/ 4 w 28"/>
                <a:gd name="T25" fmla="*/ 2 h 16"/>
                <a:gd name="T26" fmla="*/ 3 w 28"/>
                <a:gd name="T27" fmla="*/ 3 h 16"/>
                <a:gd name="T28" fmla="*/ 3 w 28"/>
                <a:gd name="T29" fmla="*/ 14 h 16"/>
                <a:gd name="T30" fmla="*/ 3 w 28"/>
                <a:gd name="T31" fmla="*/ 14 h 16"/>
                <a:gd name="T32" fmla="*/ 9 w 28"/>
                <a:gd name="T33" fmla="*/ 16 h 16"/>
                <a:gd name="T34" fmla="*/ 28 w 28"/>
                <a:gd name="T35" fmla="*/ 16 h 16"/>
                <a:gd name="T36" fmla="*/ 15 w 28"/>
                <a:gd name="T37" fmla="*/ 3 h 16"/>
                <a:gd name="T38" fmla="*/ 9 w 28"/>
                <a:gd name="T3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" h="16">
                  <a:moveTo>
                    <a:pt x="9" y="0"/>
                  </a:moveTo>
                  <a:cubicBezTo>
                    <a:pt x="8" y="0"/>
                    <a:pt x="7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3"/>
                    <a:pt x="3" y="3"/>
                  </a:cubicBezTo>
                  <a:cubicBezTo>
                    <a:pt x="0" y="6"/>
                    <a:pt x="0" y="11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5" y="16"/>
                    <a:pt x="7" y="16"/>
                    <a:pt x="9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1"/>
                    <a:pt x="11" y="0"/>
                    <a:pt x="9" y="0"/>
                  </a:cubicBezTo>
                </a:path>
              </a:pathLst>
            </a:custGeom>
            <a:solidFill>
              <a:srgbClr val="172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4" name="组合 4573"/>
          <p:cNvGrpSpPr/>
          <p:nvPr/>
        </p:nvGrpSpPr>
        <p:grpSpPr>
          <a:xfrm>
            <a:off x="7067477" y="4216903"/>
            <a:ext cx="877273" cy="877274"/>
            <a:chOff x="7024688" y="4240213"/>
            <a:chExt cx="982662" cy="982663"/>
          </a:xfrm>
        </p:grpSpPr>
        <p:sp>
          <p:nvSpPr>
            <p:cNvPr id="4228" name="Oval 3694"/>
            <p:cNvSpPr>
              <a:spLocks noChangeArrowheads="1"/>
            </p:cNvSpPr>
            <p:nvPr/>
          </p:nvSpPr>
          <p:spPr bwMode="auto">
            <a:xfrm>
              <a:off x="7024688" y="4240213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0" name="Freeform 3696"/>
            <p:cNvSpPr/>
            <p:nvPr/>
          </p:nvSpPr>
          <p:spPr bwMode="auto">
            <a:xfrm>
              <a:off x="7116763" y="4854575"/>
              <a:ext cx="798512" cy="122238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3"/>
                    <a:pt x="15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3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1" name="Freeform 3697"/>
            <p:cNvSpPr/>
            <p:nvPr/>
          </p:nvSpPr>
          <p:spPr bwMode="auto">
            <a:xfrm>
              <a:off x="7392988" y="4914900"/>
              <a:ext cx="246062" cy="184150"/>
            </a:xfrm>
            <a:custGeom>
              <a:avLst/>
              <a:gdLst>
                <a:gd name="T0" fmla="*/ 155 w 155"/>
                <a:gd name="T1" fmla="*/ 116 h 116"/>
                <a:gd name="T2" fmla="*/ 0 w 155"/>
                <a:gd name="T3" fmla="*/ 116 h 116"/>
                <a:gd name="T4" fmla="*/ 19 w 155"/>
                <a:gd name="T5" fmla="*/ 0 h 116"/>
                <a:gd name="T6" fmla="*/ 136 w 155"/>
                <a:gd name="T7" fmla="*/ 0 h 116"/>
                <a:gd name="T8" fmla="*/ 155 w 155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116">
                  <a:moveTo>
                    <a:pt x="155" y="116"/>
                  </a:moveTo>
                  <a:lnTo>
                    <a:pt x="0" y="116"/>
                  </a:lnTo>
                  <a:lnTo>
                    <a:pt x="19" y="0"/>
                  </a:lnTo>
                  <a:lnTo>
                    <a:pt x="136" y="0"/>
                  </a:lnTo>
                  <a:lnTo>
                    <a:pt x="155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2" name="Rectangle 3698"/>
            <p:cNvSpPr>
              <a:spLocks noChangeArrowheads="1"/>
            </p:cNvSpPr>
            <p:nvPr/>
          </p:nvSpPr>
          <p:spPr bwMode="auto">
            <a:xfrm>
              <a:off x="7362825" y="5084763"/>
              <a:ext cx="306387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3" name="Freeform 3699"/>
            <p:cNvSpPr/>
            <p:nvPr/>
          </p:nvSpPr>
          <p:spPr bwMode="auto">
            <a:xfrm>
              <a:off x="7116763" y="4392613"/>
              <a:ext cx="798512" cy="461963"/>
            </a:xfrm>
            <a:custGeom>
              <a:avLst/>
              <a:gdLst>
                <a:gd name="T0" fmla="*/ 800 w 832"/>
                <a:gd name="T1" fmla="*/ 0 h 480"/>
                <a:gd name="T2" fmla="*/ 32 w 832"/>
                <a:gd name="T3" fmla="*/ 0 h 480"/>
                <a:gd name="T4" fmla="*/ 0 w 832"/>
                <a:gd name="T5" fmla="*/ 32 h 480"/>
                <a:gd name="T6" fmla="*/ 0 w 832"/>
                <a:gd name="T7" fmla="*/ 480 h 480"/>
                <a:gd name="T8" fmla="*/ 832 w 832"/>
                <a:gd name="T9" fmla="*/ 480 h 480"/>
                <a:gd name="T10" fmla="*/ 832 w 832"/>
                <a:gd name="T11" fmla="*/ 32 h 480"/>
                <a:gd name="T12" fmla="*/ 800 w 832"/>
                <a:gd name="T13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480">
                  <a:moveTo>
                    <a:pt x="80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832" y="480"/>
                    <a:pt x="832" y="480"/>
                    <a:pt x="832" y="480"/>
                  </a:cubicBezTo>
                  <a:cubicBezTo>
                    <a:pt x="832" y="32"/>
                    <a:pt x="832" y="32"/>
                    <a:pt x="832" y="32"/>
                  </a:cubicBezTo>
                  <a:cubicBezTo>
                    <a:pt x="832" y="14"/>
                    <a:pt x="818" y="0"/>
                    <a:pt x="800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4" name="Rectangle 3700"/>
            <p:cNvSpPr>
              <a:spLocks noChangeArrowheads="1"/>
            </p:cNvSpPr>
            <p:nvPr/>
          </p:nvSpPr>
          <p:spPr bwMode="auto">
            <a:xfrm>
              <a:off x="7146925" y="4424363"/>
              <a:ext cx="738187" cy="398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5" name="Freeform 3701"/>
            <p:cNvSpPr/>
            <p:nvPr/>
          </p:nvSpPr>
          <p:spPr bwMode="auto">
            <a:xfrm>
              <a:off x="7116763" y="4854575"/>
              <a:ext cx="798512" cy="122238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3"/>
                    <a:pt x="15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3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6" name="Oval 3702"/>
            <p:cNvSpPr>
              <a:spLocks noChangeArrowheads="1"/>
            </p:cNvSpPr>
            <p:nvPr/>
          </p:nvSpPr>
          <p:spPr bwMode="auto">
            <a:xfrm>
              <a:off x="7500938" y="4900613"/>
              <a:ext cx="30162" cy="301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7" name="Rectangle 3703"/>
            <p:cNvSpPr>
              <a:spLocks noChangeArrowheads="1"/>
            </p:cNvSpPr>
            <p:nvPr/>
          </p:nvSpPr>
          <p:spPr bwMode="auto">
            <a:xfrm>
              <a:off x="7146925" y="4424363"/>
              <a:ext cx="738187" cy="398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8" name="Rectangle 3704"/>
            <p:cNvSpPr>
              <a:spLocks noChangeArrowheads="1"/>
            </p:cNvSpPr>
            <p:nvPr/>
          </p:nvSpPr>
          <p:spPr bwMode="auto">
            <a:xfrm>
              <a:off x="7146925" y="4424363"/>
              <a:ext cx="738187" cy="398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9" name="Rectangle 3705"/>
            <p:cNvSpPr>
              <a:spLocks noChangeArrowheads="1"/>
            </p:cNvSpPr>
            <p:nvPr/>
          </p:nvSpPr>
          <p:spPr bwMode="auto">
            <a:xfrm>
              <a:off x="7146925" y="4424363"/>
              <a:ext cx="738187" cy="301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0" name="Rectangle 3706"/>
            <p:cNvSpPr>
              <a:spLocks noChangeArrowheads="1"/>
            </p:cNvSpPr>
            <p:nvPr/>
          </p:nvSpPr>
          <p:spPr bwMode="auto">
            <a:xfrm>
              <a:off x="7146925" y="4762500"/>
              <a:ext cx="738187" cy="6032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1" name="Rectangle 3707"/>
            <p:cNvSpPr>
              <a:spLocks noChangeArrowheads="1"/>
            </p:cNvSpPr>
            <p:nvPr/>
          </p:nvSpPr>
          <p:spPr bwMode="auto">
            <a:xfrm>
              <a:off x="7270750" y="4576763"/>
              <a:ext cx="163512" cy="6191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2" name="Rectangle 3708"/>
            <p:cNvSpPr>
              <a:spLocks noChangeArrowheads="1"/>
            </p:cNvSpPr>
            <p:nvPr/>
          </p:nvSpPr>
          <p:spPr bwMode="auto">
            <a:xfrm>
              <a:off x="7270750" y="4516438"/>
              <a:ext cx="163512" cy="60325"/>
            </a:xfrm>
            <a:prstGeom prst="rect">
              <a:avLst/>
            </a:prstGeom>
            <a:solidFill>
              <a:srgbClr val="FEED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3" name="Rectangle 3709"/>
            <p:cNvSpPr>
              <a:spLocks noChangeArrowheads="1"/>
            </p:cNvSpPr>
            <p:nvPr/>
          </p:nvSpPr>
          <p:spPr bwMode="auto">
            <a:xfrm>
              <a:off x="7434263" y="4516438"/>
              <a:ext cx="165100" cy="60325"/>
            </a:xfrm>
            <a:prstGeom prst="rect">
              <a:avLst/>
            </a:prstGeom>
            <a:solidFill>
              <a:srgbClr val="FCD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4" name="Rectangle 3710"/>
            <p:cNvSpPr>
              <a:spLocks noChangeArrowheads="1"/>
            </p:cNvSpPr>
            <p:nvPr/>
          </p:nvSpPr>
          <p:spPr bwMode="auto">
            <a:xfrm>
              <a:off x="7434263" y="4576763"/>
              <a:ext cx="165100" cy="61913"/>
            </a:xfrm>
            <a:prstGeom prst="rect">
              <a:avLst/>
            </a:prstGeom>
            <a:solidFill>
              <a:srgbClr val="FEED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5" name="Rectangle 3711"/>
            <p:cNvSpPr>
              <a:spLocks noChangeArrowheads="1"/>
            </p:cNvSpPr>
            <p:nvPr/>
          </p:nvSpPr>
          <p:spPr bwMode="auto">
            <a:xfrm>
              <a:off x="7599363" y="4576763"/>
              <a:ext cx="161925" cy="61913"/>
            </a:xfrm>
            <a:prstGeom prst="rect">
              <a:avLst/>
            </a:prstGeom>
            <a:solidFill>
              <a:srgbClr val="FCD6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6" name="Rectangle 3712"/>
            <p:cNvSpPr>
              <a:spLocks noChangeArrowheads="1"/>
            </p:cNvSpPr>
            <p:nvPr/>
          </p:nvSpPr>
          <p:spPr bwMode="auto">
            <a:xfrm>
              <a:off x="7599363" y="4516438"/>
              <a:ext cx="161925" cy="6032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7" name="Rectangle 3713"/>
            <p:cNvSpPr>
              <a:spLocks noChangeArrowheads="1"/>
            </p:cNvSpPr>
            <p:nvPr/>
          </p:nvSpPr>
          <p:spPr bwMode="auto">
            <a:xfrm>
              <a:off x="7485063" y="4649788"/>
              <a:ext cx="6191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8" name="Rectangle 3714"/>
            <p:cNvSpPr>
              <a:spLocks noChangeArrowheads="1"/>
            </p:cNvSpPr>
            <p:nvPr/>
          </p:nvSpPr>
          <p:spPr bwMode="auto">
            <a:xfrm>
              <a:off x="7454900" y="4473575"/>
              <a:ext cx="12223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9" name="Rectangle 3715"/>
            <p:cNvSpPr>
              <a:spLocks noChangeArrowheads="1"/>
            </p:cNvSpPr>
            <p:nvPr/>
          </p:nvSpPr>
          <p:spPr bwMode="auto">
            <a:xfrm>
              <a:off x="7377113" y="4498975"/>
              <a:ext cx="317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0" name="Rectangle 3716"/>
            <p:cNvSpPr>
              <a:spLocks noChangeArrowheads="1"/>
            </p:cNvSpPr>
            <p:nvPr/>
          </p:nvSpPr>
          <p:spPr bwMode="auto">
            <a:xfrm>
              <a:off x="7439025" y="4498975"/>
              <a:ext cx="317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1" name="Rectangle 3717"/>
            <p:cNvSpPr>
              <a:spLocks noChangeArrowheads="1"/>
            </p:cNvSpPr>
            <p:nvPr/>
          </p:nvSpPr>
          <p:spPr bwMode="auto">
            <a:xfrm>
              <a:off x="7500938" y="4498975"/>
              <a:ext cx="30162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2" name="Rectangle 3718"/>
            <p:cNvSpPr>
              <a:spLocks noChangeArrowheads="1"/>
            </p:cNvSpPr>
            <p:nvPr/>
          </p:nvSpPr>
          <p:spPr bwMode="auto">
            <a:xfrm>
              <a:off x="7562850" y="4498975"/>
              <a:ext cx="30162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3" name="Rectangle 3719"/>
            <p:cNvSpPr>
              <a:spLocks noChangeArrowheads="1"/>
            </p:cNvSpPr>
            <p:nvPr/>
          </p:nvSpPr>
          <p:spPr bwMode="auto">
            <a:xfrm>
              <a:off x="7623175" y="4498975"/>
              <a:ext cx="317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4" name="Rectangle 3720"/>
            <p:cNvSpPr>
              <a:spLocks noChangeArrowheads="1"/>
            </p:cNvSpPr>
            <p:nvPr/>
          </p:nvSpPr>
          <p:spPr bwMode="auto">
            <a:xfrm>
              <a:off x="7270750" y="4668838"/>
              <a:ext cx="4905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5" name="Rectangle 3721"/>
            <p:cNvSpPr>
              <a:spLocks noChangeArrowheads="1"/>
            </p:cNvSpPr>
            <p:nvPr/>
          </p:nvSpPr>
          <p:spPr bwMode="auto">
            <a:xfrm>
              <a:off x="7270750" y="4684713"/>
              <a:ext cx="30162" cy="301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6" name="Rectangle 3722"/>
            <p:cNvSpPr>
              <a:spLocks noChangeArrowheads="1"/>
            </p:cNvSpPr>
            <p:nvPr/>
          </p:nvSpPr>
          <p:spPr bwMode="auto">
            <a:xfrm>
              <a:off x="7392988" y="4684713"/>
              <a:ext cx="30162" cy="301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7" name="Rectangle 3723"/>
            <p:cNvSpPr>
              <a:spLocks noChangeArrowheads="1"/>
            </p:cNvSpPr>
            <p:nvPr/>
          </p:nvSpPr>
          <p:spPr bwMode="auto">
            <a:xfrm>
              <a:off x="7516813" y="4684713"/>
              <a:ext cx="30162" cy="301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8" name="Rectangle 3724"/>
            <p:cNvSpPr>
              <a:spLocks noChangeArrowheads="1"/>
            </p:cNvSpPr>
            <p:nvPr/>
          </p:nvSpPr>
          <p:spPr bwMode="auto">
            <a:xfrm>
              <a:off x="7639050" y="4684713"/>
              <a:ext cx="30162" cy="301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9" name="Rectangle 3725"/>
            <p:cNvSpPr>
              <a:spLocks noChangeArrowheads="1"/>
            </p:cNvSpPr>
            <p:nvPr/>
          </p:nvSpPr>
          <p:spPr bwMode="auto">
            <a:xfrm>
              <a:off x="7377113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0" name="Rectangle 3726"/>
            <p:cNvSpPr>
              <a:spLocks noChangeArrowheads="1"/>
            </p:cNvSpPr>
            <p:nvPr/>
          </p:nvSpPr>
          <p:spPr bwMode="auto">
            <a:xfrm>
              <a:off x="7377113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1" name="Rectangle 3727"/>
            <p:cNvSpPr>
              <a:spLocks noChangeArrowheads="1"/>
            </p:cNvSpPr>
            <p:nvPr/>
          </p:nvSpPr>
          <p:spPr bwMode="auto">
            <a:xfrm>
              <a:off x="7370763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2" name="Rectangle 3728"/>
            <p:cNvSpPr>
              <a:spLocks noChangeArrowheads="1"/>
            </p:cNvSpPr>
            <p:nvPr/>
          </p:nvSpPr>
          <p:spPr bwMode="auto">
            <a:xfrm>
              <a:off x="7370763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3" name="Rectangle 3729"/>
            <p:cNvSpPr>
              <a:spLocks noChangeArrowheads="1"/>
            </p:cNvSpPr>
            <p:nvPr/>
          </p:nvSpPr>
          <p:spPr bwMode="auto">
            <a:xfrm>
              <a:off x="7370763" y="469900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4" name="Rectangle 3730"/>
            <p:cNvSpPr>
              <a:spLocks noChangeArrowheads="1"/>
            </p:cNvSpPr>
            <p:nvPr/>
          </p:nvSpPr>
          <p:spPr bwMode="auto">
            <a:xfrm>
              <a:off x="7370763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5" name="Rectangle 3731"/>
            <p:cNvSpPr>
              <a:spLocks noChangeArrowheads="1"/>
            </p:cNvSpPr>
            <p:nvPr/>
          </p:nvSpPr>
          <p:spPr bwMode="auto">
            <a:xfrm>
              <a:off x="7362825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6" name="Rectangle 3732"/>
            <p:cNvSpPr>
              <a:spLocks noChangeArrowheads="1"/>
            </p:cNvSpPr>
            <p:nvPr/>
          </p:nvSpPr>
          <p:spPr bwMode="auto">
            <a:xfrm>
              <a:off x="7362825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7" name="Rectangle 3733"/>
            <p:cNvSpPr>
              <a:spLocks noChangeArrowheads="1"/>
            </p:cNvSpPr>
            <p:nvPr/>
          </p:nvSpPr>
          <p:spPr bwMode="auto">
            <a:xfrm>
              <a:off x="736282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8" name="Rectangle 3734"/>
            <p:cNvSpPr>
              <a:spLocks noChangeArrowheads="1"/>
            </p:cNvSpPr>
            <p:nvPr/>
          </p:nvSpPr>
          <p:spPr bwMode="auto">
            <a:xfrm>
              <a:off x="736282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9" name="Rectangle 3735"/>
            <p:cNvSpPr>
              <a:spLocks noChangeArrowheads="1"/>
            </p:cNvSpPr>
            <p:nvPr/>
          </p:nvSpPr>
          <p:spPr bwMode="auto">
            <a:xfrm>
              <a:off x="7354888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0" name="Rectangle 3736"/>
            <p:cNvSpPr>
              <a:spLocks noChangeArrowheads="1"/>
            </p:cNvSpPr>
            <p:nvPr/>
          </p:nvSpPr>
          <p:spPr bwMode="auto">
            <a:xfrm>
              <a:off x="7354888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1" name="Rectangle 3737"/>
            <p:cNvSpPr>
              <a:spLocks noChangeArrowheads="1"/>
            </p:cNvSpPr>
            <p:nvPr/>
          </p:nvSpPr>
          <p:spPr bwMode="auto">
            <a:xfrm>
              <a:off x="7354888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2" name="Rectangle 3738"/>
            <p:cNvSpPr>
              <a:spLocks noChangeArrowheads="1"/>
            </p:cNvSpPr>
            <p:nvPr/>
          </p:nvSpPr>
          <p:spPr bwMode="auto">
            <a:xfrm>
              <a:off x="7346950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3" name="Rectangle 3739"/>
            <p:cNvSpPr>
              <a:spLocks noChangeArrowheads="1"/>
            </p:cNvSpPr>
            <p:nvPr/>
          </p:nvSpPr>
          <p:spPr bwMode="auto">
            <a:xfrm>
              <a:off x="7346950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4" name="Rectangle 3740"/>
            <p:cNvSpPr>
              <a:spLocks noChangeArrowheads="1"/>
            </p:cNvSpPr>
            <p:nvPr/>
          </p:nvSpPr>
          <p:spPr bwMode="auto">
            <a:xfrm>
              <a:off x="7346950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5" name="Rectangle 3741"/>
            <p:cNvSpPr>
              <a:spLocks noChangeArrowheads="1"/>
            </p:cNvSpPr>
            <p:nvPr/>
          </p:nvSpPr>
          <p:spPr bwMode="auto">
            <a:xfrm>
              <a:off x="7346950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6" name="Rectangle 3742"/>
            <p:cNvSpPr>
              <a:spLocks noChangeArrowheads="1"/>
            </p:cNvSpPr>
            <p:nvPr/>
          </p:nvSpPr>
          <p:spPr bwMode="auto">
            <a:xfrm>
              <a:off x="7339013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7" name="Rectangle 3743"/>
            <p:cNvSpPr>
              <a:spLocks noChangeArrowheads="1"/>
            </p:cNvSpPr>
            <p:nvPr/>
          </p:nvSpPr>
          <p:spPr bwMode="auto">
            <a:xfrm>
              <a:off x="7339013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8" name="Rectangle 3744"/>
            <p:cNvSpPr>
              <a:spLocks noChangeArrowheads="1"/>
            </p:cNvSpPr>
            <p:nvPr/>
          </p:nvSpPr>
          <p:spPr bwMode="auto">
            <a:xfrm>
              <a:off x="7339013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9" name="Rectangle 3745"/>
            <p:cNvSpPr>
              <a:spLocks noChangeArrowheads="1"/>
            </p:cNvSpPr>
            <p:nvPr/>
          </p:nvSpPr>
          <p:spPr bwMode="auto">
            <a:xfrm>
              <a:off x="7339013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0" name="Rectangle 3746"/>
            <p:cNvSpPr>
              <a:spLocks noChangeArrowheads="1"/>
            </p:cNvSpPr>
            <p:nvPr/>
          </p:nvSpPr>
          <p:spPr bwMode="auto">
            <a:xfrm>
              <a:off x="7331075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1" name="Rectangle 3747"/>
            <p:cNvSpPr>
              <a:spLocks noChangeArrowheads="1"/>
            </p:cNvSpPr>
            <p:nvPr/>
          </p:nvSpPr>
          <p:spPr bwMode="auto">
            <a:xfrm>
              <a:off x="733107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2" name="Rectangle 3748"/>
            <p:cNvSpPr>
              <a:spLocks noChangeArrowheads="1"/>
            </p:cNvSpPr>
            <p:nvPr/>
          </p:nvSpPr>
          <p:spPr bwMode="auto">
            <a:xfrm>
              <a:off x="733107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3" name="Rectangle 3749"/>
            <p:cNvSpPr>
              <a:spLocks noChangeArrowheads="1"/>
            </p:cNvSpPr>
            <p:nvPr/>
          </p:nvSpPr>
          <p:spPr bwMode="auto">
            <a:xfrm>
              <a:off x="7331075" y="4684713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4" name="Rectangle 3750"/>
            <p:cNvSpPr>
              <a:spLocks noChangeArrowheads="1"/>
            </p:cNvSpPr>
            <p:nvPr/>
          </p:nvSpPr>
          <p:spPr bwMode="auto">
            <a:xfrm>
              <a:off x="7324725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5" name="Rectangle 3751"/>
            <p:cNvSpPr>
              <a:spLocks noChangeArrowheads="1"/>
            </p:cNvSpPr>
            <p:nvPr/>
          </p:nvSpPr>
          <p:spPr bwMode="auto">
            <a:xfrm>
              <a:off x="7324725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6" name="Rectangle 3752"/>
            <p:cNvSpPr>
              <a:spLocks noChangeArrowheads="1"/>
            </p:cNvSpPr>
            <p:nvPr/>
          </p:nvSpPr>
          <p:spPr bwMode="auto">
            <a:xfrm>
              <a:off x="7324725" y="469900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7" name="Rectangle 3753"/>
            <p:cNvSpPr>
              <a:spLocks noChangeArrowheads="1"/>
            </p:cNvSpPr>
            <p:nvPr/>
          </p:nvSpPr>
          <p:spPr bwMode="auto">
            <a:xfrm>
              <a:off x="7324725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8" name="Rectangle 3754"/>
            <p:cNvSpPr>
              <a:spLocks noChangeArrowheads="1"/>
            </p:cNvSpPr>
            <p:nvPr/>
          </p:nvSpPr>
          <p:spPr bwMode="auto">
            <a:xfrm>
              <a:off x="7316788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9" name="Rectangle 3755"/>
            <p:cNvSpPr>
              <a:spLocks noChangeArrowheads="1"/>
            </p:cNvSpPr>
            <p:nvPr/>
          </p:nvSpPr>
          <p:spPr bwMode="auto">
            <a:xfrm>
              <a:off x="7316788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0" name="Rectangle 3756"/>
            <p:cNvSpPr>
              <a:spLocks noChangeArrowheads="1"/>
            </p:cNvSpPr>
            <p:nvPr/>
          </p:nvSpPr>
          <p:spPr bwMode="auto">
            <a:xfrm>
              <a:off x="7316788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1" name="Rectangle 3757"/>
            <p:cNvSpPr>
              <a:spLocks noChangeArrowheads="1"/>
            </p:cNvSpPr>
            <p:nvPr/>
          </p:nvSpPr>
          <p:spPr bwMode="auto">
            <a:xfrm>
              <a:off x="7316788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2" name="Rectangle 3758"/>
            <p:cNvSpPr>
              <a:spLocks noChangeArrowheads="1"/>
            </p:cNvSpPr>
            <p:nvPr/>
          </p:nvSpPr>
          <p:spPr bwMode="auto">
            <a:xfrm>
              <a:off x="7316788" y="4684713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3" name="Rectangle 3759"/>
            <p:cNvSpPr>
              <a:spLocks noChangeArrowheads="1"/>
            </p:cNvSpPr>
            <p:nvPr/>
          </p:nvSpPr>
          <p:spPr bwMode="auto">
            <a:xfrm>
              <a:off x="7308850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4" name="Rectangle 3760"/>
            <p:cNvSpPr>
              <a:spLocks noChangeArrowheads="1"/>
            </p:cNvSpPr>
            <p:nvPr/>
          </p:nvSpPr>
          <p:spPr bwMode="auto">
            <a:xfrm>
              <a:off x="7308850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5" name="Rectangle 3761"/>
            <p:cNvSpPr>
              <a:spLocks noChangeArrowheads="1"/>
            </p:cNvSpPr>
            <p:nvPr/>
          </p:nvSpPr>
          <p:spPr bwMode="auto">
            <a:xfrm>
              <a:off x="7308850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6" name="Rectangle 3762"/>
            <p:cNvSpPr>
              <a:spLocks noChangeArrowheads="1"/>
            </p:cNvSpPr>
            <p:nvPr/>
          </p:nvSpPr>
          <p:spPr bwMode="auto">
            <a:xfrm>
              <a:off x="7308850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7" name="Rectangle 3763"/>
            <p:cNvSpPr>
              <a:spLocks noChangeArrowheads="1"/>
            </p:cNvSpPr>
            <p:nvPr/>
          </p:nvSpPr>
          <p:spPr bwMode="auto">
            <a:xfrm>
              <a:off x="7308850" y="4684713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8" name="Rectangle 3764"/>
            <p:cNvSpPr>
              <a:spLocks noChangeArrowheads="1"/>
            </p:cNvSpPr>
            <p:nvPr/>
          </p:nvSpPr>
          <p:spPr bwMode="auto">
            <a:xfrm>
              <a:off x="7308850" y="4730750"/>
              <a:ext cx="30162" cy="1111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9" name="Rectangle 3765"/>
            <p:cNvSpPr>
              <a:spLocks noChangeArrowheads="1"/>
            </p:cNvSpPr>
            <p:nvPr/>
          </p:nvSpPr>
          <p:spPr bwMode="auto">
            <a:xfrm>
              <a:off x="7346950" y="4730750"/>
              <a:ext cx="23812" cy="11113"/>
            </a:xfrm>
            <a:prstGeom prst="rect">
              <a:avLst/>
            </a:pr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0" name="Rectangle 3766"/>
            <p:cNvSpPr>
              <a:spLocks noChangeArrowheads="1"/>
            </p:cNvSpPr>
            <p:nvPr/>
          </p:nvSpPr>
          <p:spPr bwMode="auto">
            <a:xfrm>
              <a:off x="7500938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1" name="Rectangle 3767"/>
            <p:cNvSpPr>
              <a:spLocks noChangeArrowheads="1"/>
            </p:cNvSpPr>
            <p:nvPr/>
          </p:nvSpPr>
          <p:spPr bwMode="auto">
            <a:xfrm>
              <a:off x="7493000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2" name="Rectangle 3768"/>
            <p:cNvSpPr>
              <a:spLocks noChangeArrowheads="1"/>
            </p:cNvSpPr>
            <p:nvPr/>
          </p:nvSpPr>
          <p:spPr bwMode="auto">
            <a:xfrm>
              <a:off x="7493000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3" name="Rectangle 3769"/>
            <p:cNvSpPr>
              <a:spLocks noChangeArrowheads="1"/>
            </p:cNvSpPr>
            <p:nvPr/>
          </p:nvSpPr>
          <p:spPr bwMode="auto">
            <a:xfrm>
              <a:off x="7493000" y="4699000"/>
              <a:ext cx="15875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4" name="Rectangle 3770"/>
            <p:cNvSpPr>
              <a:spLocks noChangeArrowheads="1"/>
            </p:cNvSpPr>
            <p:nvPr/>
          </p:nvSpPr>
          <p:spPr bwMode="auto">
            <a:xfrm>
              <a:off x="7493000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5" name="Rectangle 3771"/>
            <p:cNvSpPr>
              <a:spLocks noChangeArrowheads="1"/>
            </p:cNvSpPr>
            <p:nvPr/>
          </p:nvSpPr>
          <p:spPr bwMode="auto">
            <a:xfrm>
              <a:off x="7485063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6" name="Rectangle 3772"/>
            <p:cNvSpPr>
              <a:spLocks noChangeArrowheads="1"/>
            </p:cNvSpPr>
            <p:nvPr/>
          </p:nvSpPr>
          <p:spPr bwMode="auto">
            <a:xfrm>
              <a:off x="7485063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7" name="Rectangle 3773"/>
            <p:cNvSpPr>
              <a:spLocks noChangeArrowheads="1"/>
            </p:cNvSpPr>
            <p:nvPr/>
          </p:nvSpPr>
          <p:spPr bwMode="auto">
            <a:xfrm>
              <a:off x="7485063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8" name="Rectangle 3774"/>
            <p:cNvSpPr>
              <a:spLocks noChangeArrowheads="1"/>
            </p:cNvSpPr>
            <p:nvPr/>
          </p:nvSpPr>
          <p:spPr bwMode="auto">
            <a:xfrm>
              <a:off x="7485063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9" name="Rectangle 3775"/>
            <p:cNvSpPr>
              <a:spLocks noChangeArrowheads="1"/>
            </p:cNvSpPr>
            <p:nvPr/>
          </p:nvSpPr>
          <p:spPr bwMode="auto">
            <a:xfrm>
              <a:off x="7477125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0" name="Rectangle 3776"/>
            <p:cNvSpPr>
              <a:spLocks noChangeArrowheads="1"/>
            </p:cNvSpPr>
            <p:nvPr/>
          </p:nvSpPr>
          <p:spPr bwMode="auto">
            <a:xfrm>
              <a:off x="747712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1" name="Rectangle 3777"/>
            <p:cNvSpPr>
              <a:spLocks noChangeArrowheads="1"/>
            </p:cNvSpPr>
            <p:nvPr/>
          </p:nvSpPr>
          <p:spPr bwMode="auto">
            <a:xfrm>
              <a:off x="747712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2" name="Rectangle 3778"/>
            <p:cNvSpPr>
              <a:spLocks noChangeArrowheads="1"/>
            </p:cNvSpPr>
            <p:nvPr/>
          </p:nvSpPr>
          <p:spPr bwMode="auto">
            <a:xfrm>
              <a:off x="7470775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3" name="Rectangle 3779"/>
            <p:cNvSpPr>
              <a:spLocks noChangeArrowheads="1"/>
            </p:cNvSpPr>
            <p:nvPr/>
          </p:nvSpPr>
          <p:spPr bwMode="auto">
            <a:xfrm>
              <a:off x="7470775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4" name="Rectangle 3780"/>
            <p:cNvSpPr>
              <a:spLocks noChangeArrowheads="1"/>
            </p:cNvSpPr>
            <p:nvPr/>
          </p:nvSpPr>
          <p:spPr bwMode="auto">
            <a:xfrm>
              <a:off x="7470775" y="469900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5" name="Rectangle 3781"/>
            <p:cNvSpPr>
              <a:spLocks noChangeArrowheads="1"/>
            </p:cNvSpPr>
            <p:nvPr/>
          </p:nvSpPr>
          <p:spPr bwMode="auto">
            <a:xfrm>
              <a:off x="7470775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6" name="Rectangle 3782"/>
            <p:cNvSpPr>
              <a:spLocks noChangeArrowheads="1"/>
            </p:cNvSpPr>
            <p:nvPr/>
          </p:nvSpPr>
          <p:spPr bwMode="auto">
            <a:xfrm>
              <a:off x="7462838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7" name="Rectangle 3783"/>
            <p:cNvSpPr>
              <a:spLocks noChangeArrowheads="1"/>
            </p:cNvSpPr>
            <p:nvPr/>
          </p:nvSpPr>
          <p:spPr bwMode="auto">
            <a:xfrm>
              <a:off x="7462838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8" name="Rectangle 3784"/>
            <p:cNvSpPr>
              <a:spLocks noChangeArrowheads="1"/>
            </p:cNvSpPr>
            <p:nvPr/>
          </p:nvSpPr>
          <p:spPr bwMode="auto">
            <a:xfrm>
              <a:off x="7462838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9" name="Rectangle 3785"/>
            <p:cNvSpPr>
              <a:spLocks noChangeArrowheads="1"/>
            </p:cNvSpPr>
            <p:nvPr/>
          </p:nvSpPr>
          <p:spPr bwMode="auto">
            <a:xfrm>
              <a:off x="7462838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0" name="Rectangle 3786"/>
            <p:cNvSpPr>
              <a:spLocks noChangeArrowheads="1"/>
            </p:cNvSpPr>
            <p:nvPr/>
          </p:nvSpPr>
          <p:spPr bwMode="auto">
            <a:xfrm>
              <a:off x="7454900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1" name="Rectangle 3787"/>
            <p:cNvSpPr>
              <a:spLocks noChangeArrowheads="1"/>
            </p:cNvSpPr>
            <p:nvPr/>
          </p:nvSpPr>
          <p:spPr bwMode="auto">
            <a:xfrm>
              <a:off x="7454900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2" name="Rectangle 3788"/>
            <p:cNvSpPr>
              <a:spLocks noChangeArrowheads="1"/>
            </p:cNvSpPr>
            <p:nvPr/>
          </p:nvSpPr>
          <p:spPr bwMode="auto">
            <a:xfrm>
              <a:off x="7454900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3" name="Rectangle 3789"/>
            <p:cNvSpPr>
              <a:spLocks noChangeArrowheads="1"/>
            </p:cNvSpPr>
            <p:nvPr/>
          </p:nvSpPr>
          <p:spPr bwMode="auto">
            <a:xfrm>
              <a:off x="7454900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4" name="Rectangle 3790"/>
            <p:cNvSpPr>
              <a:spLocks noChangeArrowheads="1"/>
            </p:cNvSpPr>
            <p:nvPr/>
          </p:nvSpPr>
          <p:spPr bwMode="auto">
            <a:xfrm>
              <a:off x="7446963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5" name="Rectangle 3791"/>
            <p:cNvSpPr>
              <a:spLocks noChangeArrowheads="1"/>
            </p:cNvSpPr>
            <p:nvPr/>
          </p:nvSpPr>
          <p:spPr bwMode="auto">
            <a:xfrm>
              <a:off x="7446963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6" name="Rectangle 3792"/>
            <p:cNvSpPr>
              <a:spLocks noChangeArrowheads="1"/>
            </p:cNvSpPr>
            <p:nvPr/>
          </p:nvSpPr>
          <p:spPr bwMode="auto">
            <a:xfrm>
              <a:off x="7446963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7" name="Rectangle 3793"/>
            <p:cNvSpPr>
              <a:spLocks noChangeArrowheads="1"/>
            </p:cNvSpPr>
            <p:nvPr/>
          </p:nvSpPr>
          <p:spPr bwMode="auto">
            <a:xfrm>
              <a:off x="7439025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8" name="Rectangle 3794"/>
            <p:cNvSpPr>
              <a:spLocks noChangeArrowheads="1"/>
            </p:cNvSpPr>
            <p:nvPr/>
          </p:nvSpPr>
          <p:spPr bwMode="auto">
            <a:xfrm>
              <a:off x="7439025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9" name="Rectangle 3795"/>
            <p:cNvSpPr>
              <a:spLocks noChangeArrowheads="1"/>
            </p:cNvSpPr>
            <p:nvPr/>
          </p:nvSpPr>
          <p:spPr bwMode="auto">
            <a:xfrm>
              <a:off x="743902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0" name="Rectangle 3796"/>
            <p:cNvSpPr>
              <a:spLocks noChangeArrowheads="1"/>
            </p:cNvSpPr>
            <p:nvPr/>
          </p:nvSpPr>
          <p:spPr bwMode="auto">
            <a:xfrm>
              <a:off x="743902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1" name="Rectangle 3797"/>
            <p:cNvSpPr>
              <a:spLocks noChangeArrowheads="1"/>
            </p:cNvSpPr>
            <p:nvPr/>
          </p:nvSpPr>
          <p:spPr bwMode="auto">
            <a:xfrm>
              <a:off x="7439025" y="4684713"/>
              <a:ext cx="15875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2" name="Rectangle 3798"/>
            <p:cNvSpPr>
              <a:spLocks noChangeArrowheads="1"/>
            </p:cNvSpPr>
            <p:nvPr/>
          </p:nvSpPr>
          <p:spPr bwMode="auto">
            <a:xfrm>
              <a:off x="7431088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3" name="Rectangle 3799"/>
            <p:cNvSpPr>
              <a:spLocks noChangeArrowheads="1"/>
            </p:cNvSpPr>
            <p:nvPr/>
          </p:nvSpPr>
          <p:spPr bwMode="auto">
            <a:xfrm>
              <a:off x="7431088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4" name="Rectangle 3800"/>
            <p:cNvSpPr>
              <a:spLocks noChangeArrowheads="1"/>
            </p:cNvSpPr>
            <p:nvPr/>
          </p:nvSpPr>
          <p:spPr bwMode="auto">
            <a:xfrm>
              <a:off x="7431088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5" name="Rectangle 3801"/>
            <p:cNvSpPr>
              <a:spLocks noChangeArrowheads="1"/>
            </p:cNvSpPr>
            <p:nvPr/>
          </p:nvSpPr>
          <p:spPr bwMode="auto">
            <a:xfrm>
              <a:off x="7431088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6" name="Rectangle 3802"/>
            <p:cNvSpPr>
              <a:spLocks noChangeArrowheads="1"/>
            </p:cNvSpPr>
            <p:nvPr/>
          </p:nvSpPr>
          <p:spPr bwMode="auto">
            <a:xfrm>
              <a:off x="7431088" y="4684713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7" name="Rectangle 3803"/>
            <p:cNvSpPr>
              <a:spLocks noChangeArrowheads="1"/>
            </p:cNvSpPr>
            <p:nvPr/>
          </p:nvSpPr>
          <p:spPr bwMode="auto">
            <a:xfrm>
              <a:off x="7431088" y="4730750"/>
              <a:ext cx="31750" cy="1111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8" name="Rectangle 3804"/>
            <p:cNvSpPr>
              <a:spLocks noChangeArrowheads="1"/>
            </p:cNvSpPr>
            <p:nvPr/>
          </p:nvSpPr>
          <p:spPr bwMode="auto">
            <a:xfrm>
              <a:off x="7470775" y="4730750"/>
              <a:ext cx="22225" cy="11113"/>
            </a:xfrm>
            <a:prstGeom prst="rect">
              <a:avLst/>
            </a:pr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9" name="Rectangle 3805"/>
            <p:cNvSpPr>
              <a:spLocks noChangeArrowheads="1"/>
            </p:cNvSpPr>
            <p:nvPr/>
          </p:nvSpPr>
          <p:spPr bwMode="auto">
            <a:xfrm>
              <a:off x="762317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0" name="Rectangle 3806"/>
            <p:cNvSpPr>
              <a:spLocks noChangeArrowheads="1"/>
            </p:cNvSpPr>
            <p:nvPr/>
          </p:nvSpPr>
          <p:spPr bwMode="auto">
            <a:xfrm>
              <a:off x="762317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1" name="Rectangle 3807"/>
            <p:cNvSpPr>
              <a:spLocks noChangeArrowheads="1"/>
            </p:cNvSpPr>
            <p:nvPr/>
          </p:nvSpPr>
          <p:spPr bwMode="auto">
            <a:xfrm>
              <a:off x="7615238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2" name="Rectangle 3808"/>
            <p:cNvSpPr>
              <a:spLocks noChangeArrowheads="1"/>
            </p:cNvSpPr>
            <p:nvPr/>
          </p:nvSpPr>
          <p:spPr bwMode="auto">
            <a:xfrm>
              <a:off x="7615238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3" name="Rectangle 3809"/>
            <p:cNvSpPr>
              <a:spLocks noChangeArrowheads="1"/>
            </p:cNvSpPr>
            <p:nvPr/>
          </p:nvSpPr>
          <p:spPr bwMode="auto">
            <a:xfrm>
              <a:off x="7615238" y="4706938"/>
              <a:ext cx="15875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4" name="Rectangle 3810"/>
            <p:cNvSpPr>
              <a:spLocks noChangeArrowheads="1"/>
            </p:cNvSpPr>
            <p:nvPr/>
          </p:nvSpPr>
          <p:spPr bwMode="auto">
            <a:xfrm>
              <a:off x="7615238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5" name="Rectangle 3811"/>
            <p:cNvSpPr>
              <a:spLocks noChangeArrowheads="1"/>
            </p:cNvSpPr>
            <p:nvPr/>
          </p:nvSpPr>
          <p:spPr bwMode="auto">
            <a:xfrm>
              <a:off x="7608888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6" name="Rectangle 3812"/>
            <p:cNvSpPr>
              <a:spLocks noChangeArrowheads="1"/>
            </p:cNvSpPr>
            <p:nvPr/>
          </p:nvSpPr>
          <p:spPr bwMode="auto">
            <a:xfrm>
              <a:off x="7608888" y="469900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7" name="Rectangle 3813"/>
            <p:cNvSpPr>
              <a:spLocks noChangeArrowheads="1"/>
            </p:cNvSpPr>
            <p:nvPr/>
          </p:nvSpPr>
          <p:spPr bwMode="auto">
            <a:xfrm>
              <a:off x="7608888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8" name="Rectangle 3814"/>
            <p:cNvSpPr>
              <a:spLocks noChangeArrowheads="1"/>
            </p:cNvSpPr>
            <p:nvPr/>
          </p:nvSpPr>
          <p:spPr bwMode="auto">
            <a:xfrm>
              <a:off x="7608888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9" name="Rectangle 3815"/>
            <p:cNvSpPr>
              <a:spLocks noChangeArrowheads="1"/>
            </p:cNvSpPr>
            <p:nvPr/>
          </p:nvSpPr>
          <p:spPr bwMode="auto">
            <a:xfrm>
              <a:off x="7600950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0" name="Rectangle 3816"/>
            <p:cNvSpPr>
              <a:spLocks noChangeArrowheads="1"/>
            </p:cNvSpPr>
            <p:nvPr/>
          </p:nvSpPr>
          <p:spPr bwMode="auto">
            <a:xfrm>
              <a:off x="7600950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1" name="Rectangle 3817"/>
            <p:cNvSpPr>
              <a:spLocks noChangeArrowheads="1"/>
            </p:cNvSpPr>
            <p:nvPr/>
          </p:nvSpPr>
          <p:spPr bwMode="auto">
            <a:xfrm>
              <a:off x="7600950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2" name="Rectangle 3818"/>
            <p:cNvSpPr>
              <a:spLocks noChangeArrowheads="1"/>
            </p:cNvSpPr>
            <p:nvPr/>
          </p:nvSpPr>
          <p:spPr bwMode="auto">
            <a:xfrm>
              <a:off x="7593013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3" name="Rectangle 3819"/>
            <p:cNvSpPr>
              <a:spLocks noChangeArrowheads="1"/>
            </p:cNvSpPr>
            <p:nvPr/>
          </p:nvSpPr>
          <p:spPr bwMode="auto">
            <a:xfrm>
              <a:off x="7593013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4" name="Rectangle 3820"/>
            <p:cNvSpPr>
              <a:spLocks noChangeArrowheads="1"/>
            </p:cNvSpPr>
            <p:nvPr/>
          </p:nvSpPr>
          <p:spPr bwMode="auto">
            <a:xfrm>
              <a:off x="7593013" y="4706938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5" name="Rectangle 3821"/>
            <p:cNvSpPr>
              <a:spLocks noChangeArrowheads="1"/>
            </p:cNvSpPr>
            <p:nvPr/>
          </p:nvSpPr>
          <p:spPr bwMode="auto">
            <a:xfrm>
              <a:off x="7593013" y="4714875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6" name="Rectangle 3822"/>
            <p:cNvSpPr>
              <a:spLocks noChangeArrowheads="1"/>
            </p:cNvSpPr>
            <p:nvPr/>
          </p:nvSpPr>
          <p:spPr bwMode="auto">
            <a:xfrm>
              <a:off x="7585075" y="4691063"/>
              <a:ext cx="7937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7" name="Rectangle 3823"/>
            <p:cNvSpPr>
              <a:spLocks noChangeArrowheads="1"/>
            </p:cNvSpPr>
            <p:nvPr/>
          </p:nvSpPr>
          <p:spPr bwMode="auto">
            <a:xfrm>
              <a:off x="7585075" y="4699000"/>
              <a:ext cx="79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8" name="Rectangle 3825"/>
            <p:cNvSpPr>
              <a:spLocks noChangeArrowheads="1"/>
            </p:cNvSpPr>
            <p:nvPr/>
          </p:nvSpPr>
          <p:spPr bwMode="auto">
            <a:xfrm>
              <a:off x="7585076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9" name="Rectangle 3826"/>
            <p:cNvSpPr>
              <a:spLocks noChangeArrowheads="1"/>
            </p:cNvSpPr>
            <p:nvPr/>
          </p:nvSpPr>
          <p:spPr bwMode="auto">
            <a:xfrm>
              <a:off x="7585076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0" name="Rectangle 3827"/>
            <p:cNvSpPr>
              <a:spLocks noChangeArrowheads="1"/>
            </p:cNvSpPr>
            <p:nvPr/>
          </p:nvSpPr>
          <p:spPr bwMode="auto">
            <a:xfrm>
              <a:off x="7577138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1" name="Rectangle 3828"/>
            <p:cNvSpPr>
              <a:spLocks noChangeArrowheads="1"/>
            </p:cNvSpPr>
            <p:nvPr/>
          </p:nvSpPr>
          <p:spPr bwMode="auto">
            <a:xfrm>
              <a:off x="7577138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2" name="Rectangle 3829"/>
            <p:cNvSpPr>
              <a:spLocks noChangeArrowheads="1"/>
            </p:cNvSpPr>
            <p:nvPr/>
          </p:nvSpPr>
          <p:spPr bwMode="auto">
            <a:xfrm>
              <a:off x="7577138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3" name="Rectangle 3830"/>
            <p:cNvSpPr>
              <a:spLocks noChangeArrowheads="1"/>
            </p:cNvSpPr>
            <p:nvPr/>
          </p:nvSpPr>
          <p:spPr bwMode="auto">
            <a:xfrm>
              <a:off x="7577138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4" name="Rectangle 3831"/>
            <p:cNvSpPr>
              <a:spLocks noChangeArrowheads="1"/>
            </p:cNvSpPr>
            <p:nvPr/>
          </p:nvSpPr>
          <p:spPr bwMode="auto">
            <a:xfrm>
              <a:off x="7585076" y="4684713"/>
              <a:ext cx="30163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5" name="Rectangle 3832"/>
            <p:cNvSpPr>
              <a:spLocks noChangeArrowheads="1"/>
            </p:cNvSpPr>
            <p:nvPr/>
          </p:nvSpPr>
          <p:spPr bwMode="auto">
            <a:xfrm>
              <a:off x="7569201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6" name="Rectangle 3833"/>
            <p:cNvSpPr>
              <a:spLocks noChangeArrowheads="1"/>
            </p:cNvSpPr>
            <p:nvPr/>
          </p:nvSpPr>
          <p:spPr bwMode="auto">
            <a:xfrm>
              <a:off x="7569201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7" name="Rectangle 3834"/>
            <p:cNvSpPr>
              <a:spLocks noChangeArrowheads="1"/>
            </p:cNvSpPr>
            <p:nvPr/>
          </p:nvSpPr>
          <p:spPr bwMode="auto">
            <a:xfrm>
              <a:off x="7569201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8" name="Rectangle 3835"/>
            <p:cNvSpPr>
              <a:spLocks noChangeArrowheads="1"/>
            </p:cNvSpPr>
            <p:nvPr/>
          </p:nvSpPr>
          <p:spPr bwMode="auto">
            <a:xfrm>
              <a:off x="7562851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9" name="Rectangle 3836"/>
            <p:cNvSpPr>
              <a:spLocks noChangeArrowheads="1"/>
            </p:cNvSpPr>
            <p:nvPr/>
          </p:nvSpPr>
          <p:spPr bwMode="auto">
            <a:xfrm>
              <a:off x="7562851" y="469900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0" name="Rectangle 3837"/>
            <p:cNvSpPr>
              <a:spLocks noChangeArrowheads="1"/>
            </p:cNvSpPr>
            <p:nvPr/>
          </p:nvSpPr>
          <p:spPr bwMode="auto">
            <a:xfrm>
              <a:off x="7562851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1" name="Rectangle 3838"/>
            <p:cNvSpPr>
              <a:spLocks noChangeArrowheads="1"/>
            </p:cNvSpPr>
            <p:nvPr/>
          </p:nvSpPr>
          <p:spPr bwMode="auto">
            <a:xfrm>
              <a:off x="7562851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2" name="Rectangle 3839"/>
            <p:cNvSpPr>
              <a:spLocks noChangeArrowheads="1"/>
            </p:cNvSpPr>
            <p:nvPr/>
          </p:nvSpPr>
          <p:spPr bwMode="auto">
            <a:xfrm>
              <a:off x="7562851" y="4684713"/>
              <a:ext cx="1428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3" name="Rectangle 3840"/>
            <p:cNvSpPr>
              <a:spLocks noChangeArrowheads="1"/>
            </p:cNvSpPr>
            <p:nvPr/>
          </p:nvSpPr>
          <p:spPr bwMode="auto">
            <a:xfrm>
              <a:off x="7554913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4" name="Rectangle 3841"/>
            <p:cNvSpPr>
              <a:spLocks noChangeArrowheads="1"/>
            </p:cNvSpPr>
            <p:nvPr/>
          </p:nvSpPr>
          <p:spPr bwMode="auto">
            <a:xfrm>
              <a:off x="7554913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5" name="Rectangle 3842"/>
            <p:cNvSpPr>
              <a:spLocks noChangeArrowheads="1"/>
            </p:cNvSpPr>
            <p:nvPr/>
          </p:nvSpPr>
          <p:spPr bwMode="auto">
            <a:xfrm>
              <a:off x="7554913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6" name="Rectangle 3843"/>
            <p:cNvSpPr>
              <a:spLocks noChangeArrowheads="1"/>
            </p:cNvSpPr>
            <p:nvPr/>
          </p:nvSpPr>
          <p:spPr bwMode="auto">
            <a:xfrm>
              <a:off x="7554913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7" name="Rectangle 3844"/>
            <p:cNvSpPr>
              <a:spLocks noChangeArrowheads="1"/>
            </p:cNvSpPr>
            <p:nvPr/>
          </p:nvSpPr>
          <p:spPr bwMode="auto">
            <a:xfrm>
              <a:off x="7554913" y="46847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8" name="Rectangle 3845"/>
            <p:cNvSpPr>
              <a:spLocks noChangeArrowheads="1"/>
            </p:cNvSpPr>
            <p:nvPr/>
          </p:nvSpPr>
          <p:spPr bwMode="auto">
            <a:xfrm>
              <a:off x="7554913" y="4730750"/>
              <a:ext cx="30163" cy="1111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9" name="Rectangle 3846"/>
            <p:cNvSpPr>
              <a:spLocks noChangeArrowheads="1"/>
            </p:cNvSpPr>
            <p:nvPr/>
          </p:nvSpPr>
          <p:spPr bwMode="auto">
            <a:xfrm>
              <a:off x="7593013" y="4730750"/>
              <a:ext cx="22225" cy="11113"/>
            </a:xfrm>
            <a:prstGeom prst="rect">
              <a:avLst/>
            </a:pr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0" name="Rectangle 3847"/>
            <p:cNvSpPr>
              <a:spLocks noChangeArrowheads="1"/>
            </p:cNvSpPr>
            <p:nvPr/>
          </p:nvSpPr>
          <p:spPr bwMode="auto">
            <a:xfrm>
              <a:off x="7747001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1" name="Rectangle 3848"/>
            <p:cNvSpPr>
              <a:spLocks noChangeArrowheads="1"/>
            </p:cNvSpPr>
            <p:nvPr/>
          </p:nvSpPr>
          <p:spPr bwMode="auto">
            <a:xfrm>
              <a:off x="7739063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2" name="Rectangle 3849"/>
            <p:cNvSpPr>
              <a:spLocks noChangeArrowheads="1"/>
            </p:cNvSpPr>
            <p:nvPr/>
          </p:nvSpPr>
          <p:spPr bwMode="auto">
            <a:xfrm>
              <a:off x="7739063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3" name="Rectangle 3850"/>
            <p:cNvSpPr>
              <a:spLocks noChangeArrowheads="1"/>
            </p:cNvSpPr>
            <p:nvPr/>
          </p:nvSpPr>
          <p:spPr bwMode="auto">
            <a:xfrm>
              <a:off x="7739063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4" name="Rectangle 3851"/>
            <p:cNvSpPr>
              <a:spLocks noChangeArrowheads="1"/>
            </p:cNvSpPr>
            <p:nvPr/>
          </p:nvSpPr>
          <p:spPr bwMode="auto">
            <a:xfrm>
              <a:off x="7739063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5" name="Rectangle 3852"/>
            <p:cNvSpPr>
              <a:spLocks noChangeArrowheads="1"/>
            </p:cNvSpPr>
            <p:nvPr/>
          </p:nvSpPr>
          <p:spPr bwMode="auto">
            <a:xfrm>
              <a:off x="7731126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6" name="Rectangle 3853"/>
            <p:cNvSpPr>
              <a:spLocks noChangeArrowheads="1"/>
            </p:cNvSpPr>
            <p:nvPr/>
          </p:nvSpPr>
          <p:spPr bwMode="auto">
            <a:xfrm>
              <a:off x="7731126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7" name="Rectangle 3854"/>
            <p:cNvSpPr>
              <a:spLocks noChangeArrowheads="1"/>
            </p:cNvSpPr>
            <p:nvPr/>
          </p:nvSpPr>
          <p:spPr bwMode="auto">
            <a:xfrm>
              <a:off x="7731126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8" name="Rectangle 3855"/>
            <p:cNvSpPr>
              <a:spLocks noChangeArrowheads="1"/>
            </p:cNvSpPr>
            <p:nvPr/>
          </p:nvSpPr>
          <p:spPr bwMode="auto">
            <a:xfrm>
              <a:off x="7731126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9" name="Rectangle 3856"/>
            <p:cNvSpPr>
              <a:spLocks noChangeArrowheads="1"/>
            </p:cNvSpPr>
            <p:nvPr/>
          </p:nvSpPr>
          <p:spPr bwMode="auto">
            <a:xfrm>
              <a:off x="7723188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0" name="Rectangle 3857"/>
            <p:cNvSpPr>
              <a:spLocks noChangeArrowheads="1"/>
            </p:cNvSpPr>
            <p:nvPr/>
          </p:nvSpPr>
          <p:spPr bwMode="auto">
            <a:xfrm>
              <a:off x="7723188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1" name="Rectangle 3858"/>
            <p:cNvSpPr>
              <a:spLocks noChangeArrowheads="1"/>
            </p:cNvSpPr>
            <p:nvPr/>
          </p:nvSpPr>
          <p:spPr bwMode="auto">
            <a:xfrm>
              <a:off x="7723188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2" name="Rectangle 3859"/>
            <p:cNvSpPr>
              <a:spLocks noChangeArrowheads="1"/>
            </p:cNvSpPr>
            <p:nvPr/>
          </p:nvSpPr>
          <p:spPr bwMode="auto">
            <a:xfrm>
              <a:off x="7723188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3" name="Rectangle 3860"/>
            <p:cNvSpPr>
              <a:spLocks noChangeArrowheads="1"/>
            </p:cNvSpPr>
            <p:nvPr/>
          </p:nvSpPr>
          <p:spPr bwMode="auto">
            <a:xfrm>
              <a:off x="7715251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4" name="Rectangle 3861"/>
            <p:cNvSpPr>
              <a:spLocks noChangeArrowheads="1"/>
            </p:cNvSpPr>
            <p:nvPr/>
          </p:nvSpPr>
          <p:spPr bwMode="auto">
            <a:xfrm>
              <a:off x="7715251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5" name="Rectangle 3862"/>
            <p:cNvSpPr>
              <a:spLocks noChangeArrowheads="1"/>
            </p:cNvSpPr>
            <p:nvPr/>
          </p:nvSpPr>
          <p:spPr bwMode="auto">
            <a:xfrm>
              <a:off x="7715251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6" name="Rectangle 3863"/>
            <p:cNvSpPr>
              <a:spLocks noChangeArrowheads="1"/>
            </p:cNvSpPr>
            <p:nvPr/>
          </p:nvSpPr>
          <p:spPr bwMode="auto">
            <a:xfrm>
              <a:off x="7715251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7" name="Rectangle 3864"/>
            <p:cNvSpPr>
              <a:spLocks noChangeArrowheads="1"/>
            </p:cNvSpPr>
            <p:nvPr/>
          </p:nvSpPr>
          <p:spPr bwMode="auto">
            <a:xfrm>
              <a:off x="7707313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8" name="Rectangle 3865"/>
            <p:cNvSpPr>
              <a:spLocks noChangeArrowheads="1"/>
            </p:cNvSpPr>
            <p:nvPr/>
          </p:nvSpPr>
          <p:spPr bwMode="auto">
            <a:xfrm>
              <a:off x="7707313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9" name="Rectangle 3866"/>
            <p:cNvSpPr>
              <a:spLocks noChangeArrowheads="1"/>
            </p:cNvSpPr>
            <p:nvPr/>
          </p:nvSpPr>
          <p:spPr bwMode="auto">
            <a:xfrm>
              <a:off x="7707313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0" name="Rectangle 3867"/>
            <p:cNvSpPr>
              <a:spLocks noChangeArrowheads="1"/>
            </p:cNvSpPr>
            <p:nvPr/>
          </p:nvSpPr>
          <p:spPr bwMode="auto">
            <a:xfrm>
              <a:off x="7707313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1" name="Rectangle 3868"/>
            <p:cNvSpPr>
              <a:spLocks noChangeArrowheads="1"/>
            </p:cNvSpPr>
            <p:nvPr/>
          </p:nvSpPr>
          <p:spPr bwMode="auto">
            <a:xfrm>
              <a:off x="7700963" y="47148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2" name="Rectangle 3869"/>
            <p:cNvSpPr>
              <a:spLocks noChangeArrowheads="1"/>
            </p:cNvSpPr>
            <p:nvPr/>
          </p:nvSpPr>
          <p:spPr bwMode="auto">
            <a:xfrm>
              <a:off x="7700963" y="4706938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3" name="Rectangle 3870"/>
            <p:cNvSpPr>
              <a:spLocks noChangeArrowheads="1"/>
            </p:cNvSpPr>
            <p:nvPr/>
          </p:nvSpPr>
          <p:spPr bwMode="auto">
            <a:xfrm>
              <a:off x="7700963" y="4691063"/>
              <a:ext cx="6350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4" name="Rectangle 3871"/>
            <p:cNvSpPr>
              <a:spLocks noChangeArrowheads="1"/>
            </p:cNvSpPr>
            <p:nvPr/>
          </p:nvSpPr>
          <p:spPr bwMode="auto">
            <a:xfrm>
              <a:off x="7693026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5" name="Rectangle 3872"/>
            <p:cNvSpPr>
              <a:spLocks noChangeArrowheads="1"/>
            </p:cNvSpPr>
            <p:nvPr/>
          </p:nvSpPr>
          <p:spPr bwMode="auto">
            <a:xfrm>
              <a:off x="7693026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6" name="Rectangle 3873"/>
            <p:cNvSpPr>
              <a:spLocks noChangeArrowheads="1"/>
            </p:cNvSpPr>
            <p:nvPr/>
          </p:nvSpPr>
          <p:spPr bwMode="auto">
            <a:xfrm>
              <a:off x="7693026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7" name="Rectangle 3874"/>
            <p:cNvSpPr>
              <a:spLocks noChangeArrowheads="1"/>
            </p:cNvSpPr>
            <p:nvPr/>
          </p:nvSpPr>
          <p:spPr bwMode="auto">
            <a:xfrm>
              <a:off x="7693026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8" name="Rectangle 3875"/>
            <p:cNvSpPr>
              <a:spLocks noChangeArrowheads="1"/>
            </p:cNvSpPr>
            <p:nvPr/>
          </p:nvSpPr>
          <p:spPr bwMode="auto">
            <a:xfrm>
              <a:off x="7685088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9" name="Rectangle 3876"/>
            <p:cNvSpPr>
              <a:spLocks noChangeArrowheads="1"/>
            </p:cNvSpPr>
            <p:nvPr/>
          </p:nvSpPr>
          <p:spPr bwMode="auto">
            <a:xfrm>
              <a:off x="7685088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0" name="Rectangle 3877"/>
            <p:cNvSpPr>
              <a:spLocks noChangeArrowheads="1"/>
            </p:cNvSpPr>
            <p:nvPr/>
          </p:nvSpPr>
          <p:spPr bwMode="auto">
            <a:xfrm>
              <a:off x="7685088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1" name="Rectangle 3878"/>
            <p:cNvSpPr>
              <a:spLocks noChangeArrowheads="1"/>
            </p:cNvSpPr>
            <p:nvPr/>
          </p:nvSpPr>
          <p:spPr bwMode="auto">
            <a:xfrm>
              <a:off x="7685088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2" name="Rectangle 3879"/>
            <p:cNvSpPr>
              <a:spLocks noChangeArrowheads="1"/>
            </p:cNvSpPr>
            <p:nvPr/>
          </p:nvSpPr>
          <p:spPr bwMode="auto">
            <a:xfrm>
              <a:off x="7685088" y="46847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3" name="Rectangle 3880"/>
            <p:cNvSpPr>
              <a:spLocks noChangeArrowheads="1"/>
            </p:cNvSpPr>
            <p:nvPr/>
          </p:nvSpPr>
          <p:spPr bwMode="auto">
            <a:xfrm>
              <a:off x="7677151" y="47148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4" name="Rectangle 3881"/>
            <p:cNvSpPr>
              <a:spLocks noChangeArrowheads="1"/>
            </p:cNvSpPr>
            <p:nvPr/>
          </p:nvSpPr>
          <p:spPr bwMode="auto">
            <a:xfrm>
              <a:off x="7677151" y="4706938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5" name="Rectangle 3882"/>
            <p:cNvSpPr>
              <a:spLocks noChangeArrowheads="1"/>
            </p:cNvSpPr>
            <p:nvPr/>
          </p:nvSpPr>
          <p:spPr bwMode="auto">
            <a:xfrm>
              <a:off x="7677151" y="469900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6" name="Rectangle 3883"/>
            <p:cNvSpPr>
              <a:spLocks noChangeArrowheads="1"/>
            </p:cNvSpPr>
            <p:nvPr/>
          </p:nvSpPr>
          <p:spPr bwMode="auto">
            <a:xfrm>
              <a:off x="7677151" y="4691063"/>
              <a:ext cx="7938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7" name="Rectangle 3884"/>
            <p:cNvSpPr>
              <a:spLocks noChangeArrowheads="1"/>
            </p:cNvSpPr>
            <p:nvPr/>
          </p:nvSpPr>
          <p:spPr bwMode="auto">
            <a:xfrm>
              <a:off x="7677151" y="46847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8" name="Rectangle 3885"/>
            <p:cNvSpPr>
              <a:spLocks noChangeArrowheads="1"/>
            </p:cNvSpPr>
            <p:nvPr/>
          </p:nvSpPr>
          <p:spPr bwMode="auto">
            <a:xfrm>
              <a:off x="7677151" y="4730750"/>
              <a:ext cx="30163" cy="1111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9" name="Rectangle 3886"/>
            <p:cNvSpPr>
              <a:spLocks noChangeArrowheads="1"/>
            </p:cNvSpPr>
            <p:nvPr/>
          </p:nvSpPr>
          <p:spPr bwMode="auto">
            <a:xfrm>
              <a:off x="7715251" y="4730750"/>
              <a:ext cx="23813" cy="11113"/>
            </a:xfrm>
            <a:prstGeom prst="rect">
              <a:avLst/>
            </a:pr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0" name="Rectangle 3887"/>
            <p:cNvSpPr>
              <a:spLocks noChangeArrowheads="1"/>
            </p:cNvSpPr>
            <p:nvPr/>
          </p:nvSpPr>
          <p:spPr bwMode="auto">
            <a:xfrm>
              <a:off x="7285038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1" name="Rectangle 3888"/>
            <p:cNvSpPr>
              <a:spLocks noChangeArrowheads="1"/>
            </p:cNvSpPr>
            <p:nvPr/>
          </p:nvSpPr>
          <p:spPr bwMode="auto">
            <a:xfrm>
              <a:off x="7285038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2" name="Rectangle 3889"/>
            <p:cNvSpPr>
              <a:spLocks noChangeArrowheads="1"/>
            </p:cNvSpPr>
            <p:nvPr/>
          </p:nvSpPr>
          <p:spPr bwMode="auto">
            <a:xfrm>
              <a:off x="7278688" y="4806950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3" name="Rectangle 3890"/>
            <p:cNvSpPr>
              <a:spLocks noChangeArrowheads="1"/>
            </p:cNvSpPr>
            <p:nvPr/>
          </p:nvSpPr>
          <p:spPr bwMode="auto">
            <a:xfrm>
              <a:off x="7278688" y="4799013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4" name="Rectangle 3891"/>
            <p:cNvSpPr>
              <a:spLocks noChangeArrowheads="1"/>
            </p:cNvSpPr>
            <p:nvPr/>
          </p:nvSpPr>
          <p:spPr bwMode="auto">
            <a:xfrm>
              <a:off x="7278688" y="4791075"/>
              <a:ext cx="6350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5" name="Rectangle 3892"/>
            <p:cNvSpPr>
              <a:spLocks noChangeArrowheads="1"/>
            </p:cNvSpPr>
            <p:nvPr/>
          </p:nvSpPr>
          <p:spPr bwMode="auto">
            <a:xfrm>
              <a:off x="7278688" y="4773613"/>
              <a:ext cx="6350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6" name="Rectangle 3893"/>
            <p:cNvSpPr>
              <a:spLocks noChangeArrowheads="1"/>
            </p:cNvSpPr>
            <p:nvPr/>
          </p:nvSpPr>
          <p:spPr bwMode="auto">
            <a:xfrm>
              <a:off x="7270751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7" name="Rectangle 3894"/>
            <p:cNvSpPr>
              <a:spLocks noChangeArrowheads="1"/>
            </p:cNvSpPr>
            <p:nvPr/>
          </p:nvSpPr>
          <p:spPr bwMode="auto">
            <a:xfrm>
              <a:off x="7270751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8" name="Rectangle 3895"/>
            <p:cNvSpPr>
              <a:spLocks noChangeArrowheads="1"/>
            </p:cNvSpPr>
            <p:nvPr/>
          </p:nvSpPr>
          <p:spPr bwMode="auto">
            <a:xfrm>
              <a:off x="7270751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9" name="Rectangle 3896"/>
            <p:cNvSpPr>
              <a:spLocks noChangeArrowheads="1"/>
            </p:cNvSpPr>
            <p:nvPr/>
          </p:nvSpPr>
          <p:spPr bwMode="auto">
            <a:xfrm>
              <a:off x="7270751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0" name="Rectangle 3897"/>
            <p:cNvSpPr>
              <a:spLocks noChangeArrowheads="1"/>
            </p:cNvSpPr>
            <p:nvPr/>
          </p:nvSpPr>
          <p:spPr bwMode="auto">
            <a:xfrm>
              <a:off x="7408863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1" name="Rectangle 3898"/>
            <p:cNvSpPr>
              <a:spLocks noChangeArrowheads="1"/>
            </p:cNvSpPr>
            <p:nvPr/>
          </p:nvSpPr>
          <p:spPr bwMode="auto">
            <a:xfrm>
              <a:off x="7400926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2" name="Rectangle 3899"/>
            <p:cNvSpPr>
              <a:spLocks noChangeArrowheads="1"/>
            </p:cNvSpPr>
            <p:nvPr/>
          </p:nvSpPr>
          <p:spPr bwMode="auto">
            <a:xfrm>
              <a:off x="7400926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3" name="Rectangle 3900"/>
            <p:cNvSpPr>
              <a:spLocks noChangeArrowheads="1"/>
            </p:cNvSpPr>
            <p:nvPr/>
          </p:nvSpPr>
          <p:spPr bwMode="auto">
            <a:xfrm>
              <a:off x="7400926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4" name="Rectangle 3901"/>
            <p:cNvSpPr>
              <a:spLocks noChangeArrowheads="1"/>
            </p:cNvSpPr>
            <p:nvPr/>
          </p:nvSpPr>
          <p:spPr bwMode="auto">
            <a:xfrm>
              <a:off x="7400926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5" name="Rectangle 3902"/>
            <p:cNvSpPr>
              <a:spLocks noChangeArrowheads="1"/>
            </p:cNvSpPr>
            <p:nvPr/>
          </p:nvSpPr>
          <p:spPr bwMode="auto">
            <a:xfrm>
              <a:off x="7392988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6" name="Rectangle 3903"/>
            <p:cNvSpPr>
              <a:spLocks noChangeArrowheads="1"/>
            </p:cNvSpPr>
            <p:nvPr/>
          </p:nvSpPr>
          <p:spPr bwMode="auto">
            <a:xfrm>
              <a:off x="7392988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7" name="Rectangle 3904"/>
            <p:cNvSpPr>
              <a:spLocks noChangeArrowheads="1"/>
            </p:cNvSpPr>
            <p:nvPr/>
          </p:nvSpPr>
          <p:spPr bwMode="auto">
            <a:xfrm>
              <a:off x="7392988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8" name="Rectangle 3905"/>
            <p:cNvSpPr>
              <a:spLocks noChangeArrowheads="1"/>
            </p:cNvSpPr>
            <p:nvPr/>
          </p:nvSpPr>
          <p:spPr bwMode="auto">
            <a:xfrm>
              <a:off x="7392988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9" name="Rectangle 3906"/>
            <p:cNvSpPr>
              <a:spLocks noChangeArrowheads="1"/>
            </p:cNvSpPr>
            <p:nvPr/>
          </p:nvSpPr>
          <p:spPr bwMode="auto">
            <a:xfrm>
              <a:off x="7500938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0" name="Rectangle 3907"/>
            <p:cNvSpPr>
              <a:spLocks noChangeArrowheads="1"/>
            </p:cNvSpPr>
            <p:nvPr/>
          </p:nvSpPr>
          <p:spPr bwMode="auto">
            <a:xfrm>
              <a:off x="7493001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1" name="Rectangle 3908"/>
            <p:cNvSpPr>
              <a:spLocks noChangeArrowheads="1"/>
            </p:cNvSpPr>
            <p:nvPr/>
          </p:nvSpPr>
          <p:spPr bwMode="auto">
            <a:xfrm>
              <a:off x="7493001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2" name="Rectangle 3909"/>
            <p:cNvSpPr>
              <a:spLocks noChangeArrowheads="1"/>
            </p:cNvSpPr>
            <p:nvPr/>
          </p:nvSpPr>
          <p:spPr bwMode="auto">
            <a:xfrm>
              <a:off x="7493001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3" name="Rectangle 3910"/>
            <p:cNvSpPr>
              <a:spLocks noChangeArrowheads="1"/>
            </p:cNvSpPr>
            <p:nvPr/>
          </p:nvSpPr>
          <p:spPr bwMode="auto">
            <a:xfrm>
              <a:off x="7493001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4" name="Rectangle 3911"/>
            <p:cNvSpPr>
              <a:spLocks noChangeArrowheads="1"/>
            </p:cNvSpPr>
            <p:nvPr/>
          </p:nvSpPr>
          <p:spPr bwMode="auto">
            <a:xfrm>
              <a:off x="7485063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5" name="Rectangle 3912"/>
            <p:cNvSpPr>
              <a:spLocks noChangeArrowheads="1"/>
            </p:cNvSpPr>
            <p:nvPr/>
          </p:nvSpPr>
          <p:spPr bwMode="auto">
            <a:xfrm>
              <a:off x="7485063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6" name="Rectangle 3913"/>
            <p:cNvSpPr>
              <a:spLocks noChangeArrowheads="1"/>
            </p:cNvSpPr>
            <p:nvPr/>
          </p:nvSpPr>
          <p:spPr bwMode="auto">
            <a:xfrm>
              <a:off x="7485063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7" name="Rectangle 3914"/>
            <p:cNvSpPr>
              <a:spLocks noChangeArrowheads="1"/>
            </p:cNvSpPr>
            <p:nvPr/>
          </p:nvSpPr>
          <p:spPr bwMode="auto">
            <a:xfrm>
              <a:off x="7485063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8" name="Rectangle 3915"/>
            <p:cNvSpPr>
              <a:spLocks noChangeArrowheads="1"/>
            </p:cNvSpPr>
            <p:nvPr/>
          </p:nvSpPr>
          <p:spPr bwMode="auto">
            <a:xfrm>
              <a:off x="7593013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9" name="Rectangle 3916"/>
            <p:cNvSpPr>
              <a:spLocks noChangeArrowheads="1"/>
            </p:cNvSpPr>
            <p:nvPr/>
          </p:nvSpPr>
          <p:spPr bwMode="auto">
            <a:xfrm>
              <a:off x="7593013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0" name="Rectangle 3917"/>
            <p:cNvSpPr>
              <a:spLocks noChangeArrowheads="1"/>
            </p:cNvSpPr>
            <p:nvPr/>
          </p:nvSpPr>
          <p:spPr bwMode="auto">
            <a:xfrm>
              <a:off x="7585076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1" name="Rectangle 3918"/>
            <p:cNvSpPr>
              <a:spLocks noChangeArrowheads="1"/>
            </p:cNvSpPr>
            <p:nvPr/>
          </p:nvSpPr>
          <p:spPr bwMode="auto">
            <a:xfrm>
              <a:off x="7585076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2" name="Rectangle 3919"/>
            <p:cNvSpPr>
              <a:spLocks noChangeArrowheads="1"/>
            </p:cNvSpPr>
            <p:nvPr/>
          </p:nvSpPr>
          <p:spPr bwMode="auto">
            <a:xfrm>
              <a:off x="7585076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3" name="Rectangle 3920"/>
            <p:cNvSpPr>
              <a:spLocks noChangeArrowheads="1"/>
            </p:cNvSpPr>
            <p:nvPr/>
          </p:nvSpPr>
          <p:spPr bwMode="auto">
            <a:xfrm>
              <a:off x="7585076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4" name="Rectangle 3921"/>
            <p:cNvSpPr>
              <a:spLocks noChangeArrowheads="1"/>
            </p:cNvSpPr>
            <p:nvPr/>
          </p:nvSpPr>
          <p:spPr bwMode="auto">
            <a:xfrm>
              <a:off x="7577138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5" name="Rectangle 3922"/>
            <p:cNvSpPr>
              <a:spLocks noChangeArrowheads="1"/>
            </p:cNvSpPr>
            <p:nvPr/>
          </p:nvSpPr>
          <p:spPr bwMode="auto">
            <a:xfrm>
              <a:off x="7577138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6" name="Rectangle 3923"/>
            <p:cNvSpPr>
              <a:spLocks noChangeArrowheads="1"/>
            </p:cNvSpPr>
            <p:nvPr/>
          </p:nvSpPr>
          <p:spPr bwMode="auto">
            <a:xfrm>
              <a:off x="7577138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7" name="Rectangle 3924"/>
            <p:cNvSpPr>
              <a:spLocks noChangeArrowheads="1"/>
            </p:cNvSpPr>
            <p:nvPr/>
          </p:nvSpPr>
          <p:spPr bwMode="auto">
            <a:xfrm>
              <a:off x="7577138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8" name="Rectangle 3925"/>
            <p:cNvSpPr>
              <a:spLocks noChangeArrowheads="1"/>
            </p:cNvSpPr>
            <p:nvPr/>
          </p:nvSpPr>
          <p:spPr bwMode="auto">
            <a:xfrm>
              <a:off x="7685088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9" name="Rectangle 3926"/>
            <p:cNvSpPr>
              <a:spLocks noChangeArrowheads="1"/>
            </p:cNvSpPr>
            <p:nvPr/>
          </p:nvSpPr>
          <p:spPr bwMode="auto">
            <a:xfrm>
              <a:off x="7685088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0" name="Rectangle 3927"/>
            <p:cNvSpPr>
              <a:spLocks noChangeArrowheads="1"/>
            </p:cNvSpPr>
            <p:nvPr/>
          </p:nvSpPr>
          <p:spPr bwMode="auto">
            <a:xfrm>
              <a:off x="7677151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1" name="Rectangle 3928"/>
            <p:cNvSpPr>
              <a:spLocks noChangeArrowheads="1"/>
            </p:cNvSpPr>
            <p:nvPr/>
          </p:nvSpPr>
          <p:spPr bwMode="auto">
            <a:xfrm>
              <a:off x="7677151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2" name="Rectangle 3929"/>
            <p:cNvSpPr>
              <a:spLocks noChangeArrowheads="1"/>
            </p:cNvSpPr>
            <p:nvPr/>
          </p:nvSpPr>
          <p:spPr bwMode="auto">
            <a:xfrm>
              <a:off x="7677151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3" name="Rectangle 3930"/>
            <p:cNvSpPr>
              <a:spLocks noChangeArrowheads="1"/>
            </p:cNvSpPr>
            <p:nvPr/>
          </p:nvSpPr>
          <p:spPr bwMode="auto">
            <a:xfrm>
              <a:off x="7677151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4" name="Rectangle 3931"/>
            <p:cNvSpPr>
              <a:spLocks noChangeArrowheads="1"/>
            </p:cNvSpPr>
            <p:nvPr/>
          </p:nvSpPr>
          <p:spPr bwMode="auto">
            <a:xfrm>
              <a:off x="7669213" y="4806950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5" name="Rectangle 3932"/>
            <p:cNvSpPr>
              <a:spLocks noChangeArrowheads="1"/>
            </p:cNvSpPr>
            <p:nvPr/>
          </p:nvSpPr>
          <p:spPr bwMode="auto">
            <a:xfrm>
              <a:off x="7669213" y="4799013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6" name="Rectangle 3933"/>
            <p:cNvSpPr>
              <a:spLocks noChangeArrowheads="1"/>
            </p:cNvSpPr>
            <p:nvPr/>
          </p:nvSpPr>
          <p:spPr bwMode="auto">
            <a:xfrm>
              <a:off x="7669213" y="4791075"/>
              <a:ext cx="7938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7" name="Rectangle 3934"/>
            <p:cNvSpPr>
              <a:spLocks noChangeArrowheads="1"/>
            </p:cNvSpPr>
            <p:nvPr/>
          </p:nvSpPr>
          <p:spPr bwMode="auto">
            <a:xfrm>
              <a:off x="7669213" y="4773613"/>
              <a:ext cx="7938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0" name="组合 4569"/>
          <p:cNvGrpSpPr/>
          <p:nvPr/>
        </p:nvGrpSpPr>
        <p:grpSpPr>
          <a:xfrm>
            <a:off x="5970531" y="4216903"/>
            <a:ext cx="877273" cy="877274"/>
            <a:chOff x="5795963" y="4240213"/>
            <a:chExt cx="982662" cy="982663"/>
          </a:xfrm>
        </p:grpSpPr>
        <p:sp>
          <p:nvSpPr>
            <p:cNvPr id="4227" name="Oval 3693"/>
            <p:cNvSpPr>
              <a:spLocks noChangeArrowheads="1"/>
            </p:cNvSpPr>
            <p:nvPr/>
          </p:nvSpPr>
          <p:spPr bwMode="auto">
            <a:xfrm>
              <a:off x="5795963" y="4240213"/>
              <a:ext cx="982662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8" name="Freeform 3935"/>
            <p:cNvSpPr/>
            <p:nvPr/>
          </p:nvSpPr>
          <p:spPr bwMode="auto">
            <a:xfrm>
              <a:off x="5918201" y="4730750"/>
              <a:ext cx="246063" cy="368300"/>
            </a:xfrm>
            <a:custGeom>
              <a:avLst/>
              <a:gdLst>
                <a:gd name="T0" fmla="*/ 256 w 256"/>
                <a:gd name="T1" fmla="*/ 352 h 384"/>
                <a:gd name="T2" fmla="*/ 224 w 256"/>
                <a:gd name="T3" fmla="*/ 384 h 384"/>
                <a:gd name="T4" fmla="*/ 32 w 256"/>
                <a:gd name="T5" fmla="*/ 384 h 384"/>
                <a:gd name="T6" fmla="*/ 0 w 256"/>
                <a:gd name="T7" fmla="*/ 352 h 384"/>
                <a:gd name="T8" fmla="*/ 0 w 256"/>
                <a:gd name="T9" fmla="*/ 32 h 384"/>
                <a:gd name="T10" fmla="*/ 32 w 256"/>
                <a:gd name="T11" fmla="*/ 0 h 384"/>
                <a:gd name="T12" fmla="*/ 224 w 256"/>
                <a:gd name="T13" fmla="*/ 0 h 384"/>
                <a:gd name="T14" fmla="*/ 256 w 256"/>
                <a:gd name="T15" fmla="*/ 32 h 384"/>
                <a:gd name="T16" fmla="*/ 256 w 256"/>
                <a:gd name="T17" fmla="*/ 352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384">
                  <a:moveTo>
                    <a:pt x="256" y="352"/>
                  </a:moveTo>
                  <a:cubicBezTo>
                    <a:pt x="256" y="370"/>
                    <a:pt x="242" y="384"/>
                    <a:pt x="224" y="384"/>
                  </a:cubicBezTo>
                  <a:cubicBezTo>
                    <a:pt x="32" y="384"/>
                    <a:pt x="32" y="384"/>
                    <a:pt x="32" y="384"/>
                  </a:cubicBezTo>
                  <a:cubicBezTo>
                    <a:pt x="15" y="384"/>
                    <a:pt x="0" y="370"/>
                    <a:pt x="0" y="35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2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42" y="0"/>
                    <a:pt x="256" y="14"/>
                    <a:pt x="256" y="32"/>
                  </a:cubicBezTo>
                  <a:lnTo>
                    <a:pt x="256" y="352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9" name="Rectangle 3936"/>
            <p:cNvSpPr>
              <a:spLocks noChangeArrowheads="1"/>
            </p:cNvSpPr>
            <p:nvPr/>
          </p:nvSpPr>
          <p:spPr bwMode="auto">
            <a:xfrm>
              <a:off x="5995988" y="4638675"/>
              <a:ext cx="92075" cy="920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0" name="Freeform 3937"/>
            <p:cNvSpPr/>
            <p:nvPr/>
          </p:nvSpPr>
          <p:spPr bwMode="auto">
            <a:xfrm>
              <a:off x="5918201" y="4854575"/>
              <a:ext cx="246063" cy="122238"/>
            </a:xfrm>
            <a:custGeom>
              <a:avLst/>
              <a:gdLst>
                <a:gd name="T0" fmla="*/ 78 w 155"/>
                <a:gd name="T1" fmla="*/ 77 h 77"/>
                <a:gd name="T2" fmla="*/ 0 w 155"/>
                <a:gd name="T3" fmla="*/ 38 h 77"/>
                <a:gd name="T4" fmla="*/ 78 w 155"/>
                <a:gd name="T5" fmla="*/ 0 h 77"/>
                <a:gd name="T6" fmla="*/ 155 w 155"/>
                <a:gd name="T7" fmla="*/ 38 h 77"/>
                <a:gd name="T8" fmla="*/ 78 w 155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77">
                  <a:moveTo>
                    <a:pt x="78" y="77"/>
                  </a:moveTo>
                  <a:lnTo>
                    <a:pt x="0" y="38"/>
                  </a:lnTo>
                  <a:lnTo>
                    <a:pt x="78" y="0"/>
                  </a:lnTo>
                  <a:lnTo>
                    <a:pt x="155" y="38"/>
                  </a:lnTo>
                  <a:lnTo>
                    <a:pt x="78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1" name="Rectangle 3938"/>
            <p:cNvSpPr>
              <a:spLocks noChangeArrowheads="1"/>
            </p:cNvSpPr>
            <p:nvPr/>
          </p:nvSpPr>
          <p:spPr bwMode="auto">
            <a:xfrm>
              <a:off x="6248401" y="4608513"/>
              <a:ext cx="184150" cy="4905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2" name="Rectangle 3939"/>
            <p:cNvSpPr>
              <a:spLocks noChangeArrowheads="1"/>
            </p:cNvSpPr>
            <p:nvPr/>
          </p:nvSpPr>
          <p:spPr bwMode="auto">
            <a:xfrm>
              <a:off x="6248401" y="4608513"/>
              <a:ext cx="184150" cy="49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3" name="Rectangle 3940"/>
            <p:cNvSpPr>
              <a:spLocks noChangeArrowheads="1"/>
            </p:cNvSpPr>
            <p:nvPr/>
          </p:nvSpPr>
          <p:spPr bwMode="auto">
            <a:xfrm>
              <a:off x="6432551" y="4608513"/>
              <a:ext cx="123825" cy="49053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4" name="Rectangle 3941"/>
            <p:cNvSpPr>
              <a:spLocks noChangeArrowheads="1"/>
            </p:cNvSpPr>
            <p:nvPr/>
          </p:nvSpPr>
          <p:spPr bwMode="auto">
            <a:xfrm>
              <a:off x="6432551" y="4608513"/>
              <a:ext cx="123825" cy="49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5" name="Rectangle 3942"/>
            <p:cNvSpPr>
              <a:spLocks noChangeArrowheads="1"/>
            </p:cNvSpPr>
            <p:nvPr/>
          </p:nvSpPr>
          <p:spPr bwMode="auto">
            <a:xfrm>
              <a:off x="6310313" y="4516438"/>
              <a:ext cx="1841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6" name="Rectangle 3943"/>
            <p:cNvSpPr>
              <a:spLocks noChangeArrowheads="1"/>
            </p:cNvSpPr>
            <p:nvPr/>
          </p:nvSpPr>
          <p:spPr bwMode="auto">
            <a:xfrm>
              <a:off x="6310313" y="4516438"/>
              <a:ext cx="184150" cy="9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7" name="Rectangle 3944"/>
            <p:cNvSpPr>
              <a:spLocks noChangeArrowheads="1"/>
            </p:cNvSpPr>
            <p:nvPr/>
          </p:nvSpPr>
          <p:spPr bwMode="auto">
            <a:xfrm>
              <a:off x="6310313" y="4484688"/>
              <a:ext cx="184150" cy="31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8" name="Rectangle 3945"/>
            <p:cNvSpPr>
              <a:spLocks noChangeArrowheads="1"/>
            </p:cNvSpPr>
            <p:nvPr/>
          </p:nvSpPr>
          <p:spPr bwMode="auto">
            <a:xfrm>
              <a:off x="6310313" y="4484688"/>
              <a:ext cx="184150" cy="31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9" name="Freeform 3946"/>
            <p:cNvSpPr/>
            <p:nvPr/>
          </p:nvSpPr>
          <p:spPr bwMode="auto">
            <a:xfrm>
              <a:off x="6432551" y="4516438"/>
              <a:ext cx="123825" cy="92075"/>
            </a:xfrm>
            <a:custGeom>
              <a:avLst/>
              <a:gdLst>
                <a:gd name="T0" fmla="*/ 78 w 78"/>
                <a:gd name="T1" fmla="*/ 58 h 58"/>
                <a:gd name="T2" fmla="*/ 39 w 78"/>
                <a:gd name="T3" fmla="*/ 0 h 58"/>
                <a:gd name="T4" fmla="*/ 0 w 78"/>
                <a:gd name="T5" fmla="*/ 58 h 58"/>
                <a:gd name="T6" fmla="*/ 78 w 78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8">
                  <a:moveTo>
                    <a:pt x="78" y="58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78" y="58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0" name="Freeform 3947"/>
            <p:cNvSpPr/>
            <p:nvPr/>
          </p:nvSpPr>
          <p:spPr bwMode="auto">
            <a:xfrm>
              <a:off x="6432551" y="4516438"/>
              <a:ext cx="123825" cy="92075"/>
            </a:xfrm>
            <a:custGeom>
              <a:avLst/>
              <a:gdLst>
                <a:gd name="T0" fmla="*/ 78 w 78"/>
                <a:gd name="T1" fmla="*/ 58 h 58"/>
                <a:gd name="T2" fmla="*/ 39 w 78"/>
                <a:gd name="T3" fmla="*/ 0 h 58"/>
                <a:gd name="T4" fmla="*/ 0 w 78"/>
                <a:gd name="T5" fmla="*/ 58 h 58"/>
                <a:gd name="T6" fmla="*/ 78 w 78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8">
                  <a:moveTo>
                    <a:pt x="78" y="58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78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1" name="Freeform 3948"/>
            <p:cNvSpPr/>
            <p:nvPr/>
          </p:nvSpPr>
          <p:spPr bwMode="auto">
            <a:xfrm>
              <a:off x="6248401" y="4516438"/>
              <a:ext cx="246063" cy="92075"/>
            </a:xfrm>
            <a:custGeom>
              <a:avLst/>
              <a:gdLst>
                <a:gd name="T0" fmla="*/ 155 w 155"/>
                <a:gd name="T1" fmla="*/ 0 h 58"/>
                <a:gd name="T2" fmla="*/ 39 w 155"/>
                <a:gd name="T3" fmla="*/ 0 h 58"/>
                <a:gd name="T4" fmla="*/ 0 w 155"/>
                <a:gd name="T5" fmla="*/ 58 h 58"/>
                <a:gd name="T6" fmla="*/ 39 w 155"/>
                <a:gd name="T7" fmla="*/ 58 h 58"/>
                <a:gd name="T8" fmla="*/ 39 w 155"/>
                <a:gd name="T9" fmla="*/ 0 h 58"/>
                <a:gd name="T10" fmla="*/ 155 w 155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8">
                  <a:moveTo>
                    <a:pt x="155" y="0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39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E0B5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2" name="Freeform 3949"/>
            <p:cNvSpPr/>
            <p:nvPr/>
          </p:nvSpPr>
          <p:spPr bwMode="auto">
            <a:xfrm>
              <a:off x="6248401" y="4516438"/>
              <a:ext cx="246063" cy="92075"/>
            </a:xfrm>
            <a:custGeom>
              <a:avLst/>
              <a:gdLst>
                <a:gd name="T0" fmla="*/ 155 w 155"/>
                <a:gd name="T1" fmla="*/ 0 h 58"/>
                <a:gd name="T2" fmla="*/ 39 w 155"/>
                <a:gd name="T3" fmla="*/ 0 h 58"/>
                <a:gd name="T4" fmla="*/ 0 w 155"/>
                <a:gd name="T5" fmla="*/ 58 h 58"/>
                <a:gd name="T6" fmla="*/ 39 w 155"/>
                <a:gd name="T7" fmla="*/ 58 h 58"/>
                <a:gd name="T8" fmla="*/ 39 w 155"/>
                <a:gd name="T9" fmla="*/ 0 h 58"/>
                <a:gd name="T10" fmla="*/ 155 w 155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8">
                  <a:moveTo>
                    <a:pt x="155" y="0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39" y="0"/>
                  </a:lnTo>
                  <a:lnTo>
                    <a:pt x="15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3" name="Freeform 3950"/>
            <p:cNvSpPr/>
            <p:nvPr/>
          </p:nvSpPr>
          <p:spPr bwMode="auto">
            <a:xfrm>
              <a:off x="6310313" y="4516438"/>
              <a:ext cx="184150" cy="92075"/>
            </a:xfrm>
            <a:custGeom>
              <a:avLst/>
              <a:gdLst>
                <a:gd name="T0" fmla="*/ 116 w 116"/>
                <a:gd name="T1" fmla="*/ 0 h 58"/>
                <a:gd name="T2" fmla="*/ 0 w 116"/>
                <a:gd name="T3" fmla="*/ 0 h 58"/>
                <a:gd name="T4" fmla="*/ 0 w 116"/>
                <a:gd name="T5" fmla="*/ 58 h 58"/>
                <a:gd name="T6" fmla="*/ 39 w 116"/>
                <a:gd name="T7" fmla="*/ 58 h 58"/>
                <a:gd name="T8" fmla="*/ 77 w 116"/>
                <a:gd name="T9" fmla="*/ 58 h 58"/>
                <a:gd name="T10" fmla="*/ 116 w 116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58">
                  <a:moveTo>
                    <a:pt x="116" y="0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77" y="58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4" name="Freeform 3951"/>
            <p:cNvSpPr/>
            <p:nvPr/>
          </p:nvSpPr>
          <p:spPr bwMode="auto">
            <a:xfrm>
              <a:off x="6310313" y="4516438"/>
              <a:ext cx="184150" cy="92075"/>
            </a:xfrm>
            <a:custGeom>
              <a:avLst/>
              <a:gdLst>
                <a:gd name="T0" fmla="*/ 116 w 116"/>
                <a:gd name="T1" fmla="*/ 0 h 58"/>
                <a:gd name="T2" fmla="*/ 0 w 116"/>
                <a:gd name="T3" fmla="*/ 0 h 58"/>
                <a:gd name="T4" fmla="*/ 0 w 116"/>
                <a:gd name="T5" fmla="*/ 58 h 58"/>
                <a:gd name="T6" fmla="*/ 39 w 116"/>
                <a:gd name="T7" fmla="*/ 58 h 58"/>
                <a:gd name="T8" fmla="*/ 77 w 116"/>
                <a:gd name="T9" fmla="*/ 58 h 58"/>
                <a:gd name="T10" fmla="*/ 116 w 116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58">
                  <a:moveTo>
                    <a:pt x="116" y="0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77" y="58"/>
                  </a:lnTo>
                  <a:lnTo>
                    <a:pt x="1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5" name="Freeform 3952"/>
            <p:cNvSpPr/>
            <p:nvPr/>
          </p:nvSpPr>
          <p:spPr bwMode="auto">
            <a:xfrm>
              <a:off x="6432551" y="4516438"/>
              <a:ext cx="123825" cy="92075"/>
            </a:xfrm>
            <a:custGeom>
              <a:avLst/>
              <a:gdLst>
                <a:gd name="T0" fmla="*/ 39 w 78"/>
                <a:gd name="T1" fmla="*/ 0 h 58"/>
                <a:gd name="T2" fmla="*/ 39 w 78"/>
                <a:gd name="T3" fmla="*/ 0 h 58"/>
                <a:gd name="T4" fmla="*/ 0 w 78"/>
                <a:gd name="T5" fmla="*/ 58 h 58"/>
                <a:gd name="T6" fmla="*/ 39 w 78"/>
                <a:gd name="T7" fmla="*/ 58 h 58"/>
                <a:gd name="T8" fmla="*/ 78 w 78"/>
                <a:gd name="T9" fmla="*/ 58 h 58"/>
                <a:gd name="T10" fmla="*/ 39 w 78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58">
                  <a:moveTo>
                    <a:pt x="39" y="0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78" y="5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BAB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6" name="Freeform 3953"/>
            <p:cNvSpPr/>
            <p:nvPr/>
          </p:nvSpPr>
          <p:spPr bwMode="auto">
            <a:xfrm>
              <a:off x="6432551" y="4516438"/>
              <a:ext cx="123825" cy="92075"/>
            </a:xfrm>
            <a:custGeom>
              <a:avLst/>
              <a:gdLst>
                <a:gd name="T0" fmla="*/ 39 w 78"/>
                <a:gd name="T1" fmla="*/ 0 h 58"/>
                <a:gd name="T2" fmla="*/ 39 w 78"/>
                <a:gd name="T3" fmla="*/ 0 h 58"/>
                <a:gd name="T4" fmla="*/ 0 w 78"/>
                <a:gd name="T5" fmla="*/ 58 h 58"/>
                <a:gd name="T6" fmla="*/ 39 w 78"/>
                <a:gd name="T7" fmla="*/ 58 h 58"/>
                <a:gd name="T8" fmla="*/ 78 w 78"/>
                <a:gd name="T9" fmla="*/ 58 h 58"/>
                <a:gd name="T10" fmla="*/ 39 w 78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58">
                  <a:moveTo>
                    <a:pt x="39" y="0"/>
                  </a:moveTo>
                  <a:lnTo>
                    <a:pt x="39" y="0"/>
                  </a:lnTo>
                  <a:lnTo>
                    <a:pt x="0" y="58"/>
                  </a:lnTo>
                  <a:lnTo>
                    <a:pt x="39" y="58"/>
                  </a:lnTo>
                  <a:lnTo>
                    <a:pt x="78" y="58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7" name="Rectangle 3954"/>
            <p:cNvSpPr>
              <a:spLocks noChangeArrowheads="1"/>
            </p:cNvSpPr>
            <p:nvPr/>
          </p:nvSpPr>
          <p:spPr bwMode="auto">
            <a:xfrm>
              <a:off x="6188076" y="4300538"/>
              <a:ext cx="76200" cy="2460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8" name="Freeform 3955"/>
            <p:cNvSpPr/>
            <p:nvPr/>
          </p:nvSpPr>
          <p:spPr bwMode="auto">
            <a:xfrm>
              <a:off x="6188076" y="4286250"/>
              <a:ext cx="76200" cy="76200"/>
            </a:xfrm>
            <a:custGeom>
              <a:avLst/>
              <a:gdLst>
                <a:gd name="T0" fmla="*/ 80 w 80"/>
                <a:gd name="T1" fmla="*/ 72 h 80"/>
                <a:gd name="T2" fmla="*/ 72 w 80"/>
                <a:gd name="T3" fmla="*/ 80 h 80"/>
                <a:gd name="T4" fmla="*/ 8 w 80"/>
                <a:gd name="T5" fmla="*/ 80 h 80"/>
                <a:gd name="T6" fmla="*/ 0 w 80"/>
                <a:gd name="T7" fmla="*/ 72 h 80"/>
                <a:gd name="T8" fmla="*/ 0 w 80"/>
                <a:gd name="T9" fmla="*/ 8 h 80"/>
                <a:gd name="T10" fmla="*/ 8 w 80"/>
                <a:gd name="T11" fmla="*/ 0 h 80"/>
                <a:gd name="T12" fmla="*/ 72 w 80"/>
                <a:gd name="T13" fmla="*/ 0 h 80"/>
                <a:gd name="T14" fmla="*/ 80 w 80"/>
                <a:gd name="T15" fmla="*/ 8 h 80"/>
                <a:gd name="T16" fmla="*/ 80 w 80"/>
                <a:gd name="T17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80">
                  <a:moveTo>
                    <a:pt x="80" y="72"/>
                  </a:moveTo>
                  <a:cubicBezTo>
                    <a:pt x="80" y="76"/>
                    <a:pt x="77" y="80"/>
                    <a:pt x="72" y="80"/>
                  </a:cubicBezTo>
                  <a:cubicBezTo>
                    <a:pt x="8" y="80"/>
                    <a:pt x="8" y="80"/>
                    <a:pt x="8" y="80"/>
                  </a:cubicBezTo>
                  <a:cubicBezTo>
                    <a:pt x="4" y="80"/>
                    <a:pt x="0" y="76"/>
                    <a:pt x="0" y="7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7" y="0"/>
                    <a:pt x="80" y="4"/>
                    <a:pt x="80" y="8"/>
                  </a:cubicBezTo>
                  <a:lnTo>
                    <a:pt x="80" y="72"/>
                  </a:lnTo>
                  <a:close/>
                </a:path>
              </a:pathLst>
            </a:cu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9" name="Oval 3956"/>
            <p:cNvSpPr>
              <a:spLocks noChangeArrowheads="1"/>
            </p:cNvSpPr>
            <p:nvPr/>
          </p:nvSpPr>
          <p:spPr bwMode="auto">
            <a:xfrm>
              <a:off x="6102351" y="4484688"/>
              <a:ext cx="246063" cy="2460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0" name="Rectangle 3957"/>
            <p:cNvSpPr>
              <a:spLocks noChangeArrowheads="1"/>
            </p:cNvSpPr>
            <p:nvPr/>
          </p:nvSpPr>
          <p:spPr bwMode="auto">
            <a:xfrm>
              <a:off x="6102351" y="4608513"/>
              <a:ext cx="246063" cy="4905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1" name="Rectangle 3958"/>
            <p:cNvSpPr>
              <a:spLocks noChangeArrowheads="1"/>
            </p:cNvSpPr>
            <p:nvPr/>
          </p:nvSpPr>
          <p:spPr bwMode="auto">
            <a:xfrm>
              <a:off x="6149976" y="4622800"/>
              <a:ext cx="152400" cy="3540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2" name="Rectangle 3959"/>
            <p:cNvSpPr>
              <a:spLocks noChangeArrowheads="1"/>
            </p:cNvSpPr>
            <p:nvPr/>
          </p:nvSpPr>
          <p:spPr bwMode="auto">
            <a:xfrm>
              <a:off x="6188076" y="4300538"/>
              <a:ext cx="76200" cy="12382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3" name="Rectangle 3960"/>
            <p:cNvSpPr>
              <a:spLocks noChangeArrowheads="1"/>
            </p:cNvSpPr>
            <p:nvPr/>
          </p:nvSpPr>
          <p:spPr bwMode="auto">
            <a:xfrm>
              <a:off x="6188076" y="4327525"/>
              <a:ext cx="76200" cy="7938"/>
            </a:xfrm>
            <a:prstGeom prst="rect">
              <a:avLst/>
            </a:pr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4" name="Rectangle 3961"/>
            <p:cNvSpPr>
              <a:spLocks noChangeArrowheads="1"/>
            </p:cNvSpPr>
            <p:nvPr/>
          </p:nvSpPr>
          <p:spPr bwMode="auto">
            <a:xfrm>
              <a:off x="6149976" y="4730750"/>
              <a:ext cx="152400" cy="69850"/>
            </a:xfrm>
            <a:prstGeom prst="rect">
              <a:avLst/>
            </a:pr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5" name="Freeform 3962"/>
            <p:cNvSpPr/>
            <p:nvPr/>
          </p:nvSpPr>
          <p:spPr bwMode="auto">
            <a:xfrm>
              <a:off x="6532563" y="5038725"/>
              <a:ext cx="123825" cy="60325"/>
            </a:xfrm>
            <a:custGeom>
              <a:avLst/>
              <a:gdLst>
                <a:gd name="T0" fmla="*/ 128 w 128"/>
                <a:gd name="T1" fmla="*/ 56 h 64"/>
                <a:gd name="T2" fmla="*/ 120 w 128"/>
                <a:gd name="T3" fmla="*/ 64 h 64"/>
                <a:gd name="T4" fmla="*/ 8 w 128"/>
                <a:gd name="T5" fmla="*/ 64 h 64"/>
                <a:gd name="T6" fmla="*/ 0 w 128"/>
                <a:gd name="T7" fmla="*/ 56 h 64"/>
                <a:gd name="T8" fmla="*/ 0 w 128"/>
                <a:gd name="T9" fmla="*/ 8 h 64"/>
                <a:gd name="T10" fmla="*/ 8 w 128"/>
                <a:gd name="T11" fmla="*/ 0 h 64"/>
                <a:gd name="T12" fmla="*/ 120 w 128"/>
                <a:gd name="T13" fmla="*/ 0 h 64"/>
                <a:gd name="T14" fmla="*/ 128 w 128"/>
                <a:gd name="T15" fmla="*/ 8 h 64"/>
                <a:gd name="T16" fmla="*/ 128 w 128"/>
                <a:gd name="T17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64">
                  <a:moveTo>
                    <a:pt x="128" y="56"/>
                  </a:moveTo>
                  <a:cubicBezTo>
                    <a:pt x="128" y="60"/>
                    <a:pt x="125" y="64"/>
                    <a:pt x="120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4" y="64"/>
                    <a:pt x="0" y="60"/>
                    <a:pt x="0" y="5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5" y="0"/>
                    <a:pt x="128" y="4"/>
                    <a:pt x="128" y="8"/>
                  </a:cubicBezTo>
                  <a:lnTo>
                    <a:pt x="128" y="56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6" name="Freeform 3963"/>
            <p:cNvSpPr/>
            <p:nvPr/>
          </p:nvSpPr>
          <p:spPr bwMode="auto">
            <a:xfrm>
              <a:off x="6510338" y="4730750"/>
              <a:ext cx="168275" cy="31750"/>
            </a:xfrm>
            <a:custGeom>
              <a:avLst/>
              <a:gdLst>
                <a:gd name="T0" fmla="*/ 106 w 106"/>
                <a:gd name="T1" fmla="*/ 0 h 20"/>
                <a:gd name="T2" fmla="*/ 0 w 106"/>
                <a:gd name="T3" fmla="*/ 0 h 20"/>
                <a:gd name="T4" fmla="*/ 1 w 106"/>
                <a:gd name="T5" fmla="*/ 20 h 20"/>
                <a:gd name="T6" fmla="*/ 106 w 106"/>
                <a:gd name="T7" fmla="*/ 20 h 20"/>
                <a:gd name="T8" fmla="*/ 106 w 106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20">
                  <a:moveTo>
                    <a:pt x="106" y="0"/>
                  </a:moveTo>
                  <a:lnTo>
                    <a:pt x="0" y="0"/>
                  </a:lnTo>
                  <a:lnTo>
                    <a:pt x="1" y="20"/>
                  </a:lnTo>
                  <a:lnTo>
                    <a:pt x="106" y="2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7" name="Freeform 3964"/>
            <p:cNvSpPr/>
            <p:nvPr/>
          </p:nvSpPr>
          <p:spPr bwMode="auto">
            <a:xfrm>
              <a:off x="6511926" y="4762500"/>
              <a:ext cx="166688" cy="276225"/>
            </a:xfrm>
            <a:custGeom>
              <a:avLst/>
              <a:gdLst>
                <a:gd name="T0" fmla="*/ 0 w 105"/>
                <a:gd name="T1" fmla="*/ 0 h 174"/>
                <a:gd name="T2" fmla="*/ 13 w 105"/>
                <a:gd name="T3" fmla="*/ 174 h 174"/>
                <a:gd name="T4" fmla="*/ 91 w 105"/>
                <a:gd name="T5" fmla="*/ 174 h 174"/>
                <a:gd name="T6" fmla="*/ 105 w 105"/>
                <a:gd name="T7" fmla="*/ 0 h 174"/>
                <a:gd name="T8" fmla="*/ 0 w 105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74">
                  <a:moveTo>
                    <a:pt x="0" y="0"/>
                  </a:moveTo>
                  <a:lnTo>
                    <a:pt x="13" y="174"/>
                  </a:lnTo>
                  <a:lnTo>
                    <a:pt x="91" y="174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8" name="Rectangle 3965"/>
            <p:cNvSpPr>
              <a:spLocks noChangeArrowheads="1"/>
            </p:cNvSpPr>
            <p:nvPr/>
          </p:nvSpPr>
          <p:spPr bwMode="auto">
            <a:xfrm>
              <a:off x="6532563" y="5038725"/>
              <a:ext cx="123825" cy="63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9" name="Oval 3966"/>
            <p:cNvSpPr>
              <a:spLocks noChangeArrowheads="1"/>
            </p:cNvSpPr>
            <p:nvPr/>
          </p:nvSpPr>
          <p:spPr bwMode="auto">
            <a:xfrm>
              <a:off x="6548438" y="4854575"/>
              <a:ext cx="92075" cy="92075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7" name="组合 4576"/>
          <p:cNvGrpSpPr/>
          <p:nvPr/>
        </p:nvGrpSpPr>
        <p:grpSpPr>
          <a:xfrm>
            <a:off x="10358316" y="4216903"/>
            <a:ext cx="877273" cy="877274"/>
            <a:chOff x="10710863" y="4240213"/>
            <a:chExt cx="982662" cy="982663"/>
          </a:xfrm>
        </p:grpSpPr>
        <p:sp>
          <p:nvSpPr>
            <p:cNvPr id="4229" name="Oval 3695"/>
            <p:cNvSpPr>
              <a:spLocks noChangeArrowheads="1"/>
            </p:cNvSpPr>
            <p:nvPr/>
          </p:nvSpPr>
          <p:spPr bwMode="auto">
            <a:xfrm>
              <a:off x="10710863" y="4240213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0" name="Freeform 3967"/>
            <p:cNvSpPr/>
            <p:nvPr/>
          </p:nvSpPr>
          <p:spPr bwMode="auto">
            <a:xfrm>
              <a:off x="10833101" y="4546600"/>
              <a:ext cx="738188" cy="307975"/>
            </a:xfrm>
            <a:custGeom>
              <a:avLst/>
              <a:gdLst>
                <a:gd name="T0" fmla="*/ 704 w 768"/>
                <a:gd name="T1" fmla="*/ 0 h 320"/>
                <a:gd name="T2" fmla="*/ 768 w 768"/>
                <a:gd name="T3" fmla="*/ 64 h 320"/>
                <a:gd name="T4" fmla="*/ 768 w 768"/>
                <a:gd name="T5" fmla="*/ 256 h 320"/>
                <a:gd name="T6" fmla="*/ 704 w 768"/>
                <a:gd name="T7" fmla="*/ 320 h 320"/>
                <a:gd name="T8" fmla="*/ 64 w 768"/>
                <a:gd name="T9" fmla="*/ 320 h 320"/>
                <a:gd name="T10" fmla="*/ 0 w 768"/>
                <a:gd name="T11" fmla="*/ 256 h 320"/>
                <a:gd name="T12" fmla="*/ 0 w 768"/>
                <a:gd name="T13" fmla="*/ 64 h 320"/>
                <a:gd name="T14" fmla="*/ 64 w 768"/>
                <a:gd name="T15" fmla="*/ 0 h 320"/>
                <a:gd name="T16" fmla="*/ 704 w 768"/>
                <a:gd name="T17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8" h="320">
                  <a:moveTo>
                    <a:pt x="704" y="0"/>
                  </a:moveTo>
                  <a:cubicBezTo>
                    <a:pt x="739" y="0"/>
                    <a:pt x="768" y="29"/>
                    <a:pt x="768" y="64"/>
                  </a:cubicBezTo>
                  <a:cubicBezTo>
                    <a:pt x="768" y="256"/>
                    <a:pt x="768" y="256"/>
                    <a:pt x="768" y="256"/>
                  </a:cubicBezTo>
                  <a:cubicBezTo>
                    <a:pt x="768" y="291"/>
                    <a:pt x="739" y="320"/>
                    <a:pt x="704" y="320"/>
                  </a:cubicBezTo>
                  <a:cubicBezTo>
                    <a:pt x="64" y="320"/>
                    <a:pt x="64" y="320"/>
                    <a:pt x="64" y="320"/>
                  </a:cubicBezTo>
                  <a:cubicBezTo>
                    <a:pt x="28" y="320"/>
                    <a:pt x="0" y="291"/>
                    <a:pt x="0" y="25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8" y="0"/>
                    <a:pt x="64" y="0"/>
                  </a:cubicBezTo>
                  <a:lnTo>
                    <a:pt x="704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1" name="Freeform 3968"/>
            <p:cNvSpPr/>
            <p:nvPr/>
          </p:nvSpPr>
          <p:spPr bwMode="auto">
            <a:xfrm>
              <a:off x="10833101" y="4546600"/>
              <a:ext cx="738188" cy="307975"/>
            </a:xfrm>
            <a:custGeom>
              <a:avLst/>
              <a:gdLst>
                <a:gd name="T0" fmla="*/ 768 w 768"/>
                <a:gd name="T1" fmla="*/ 288 h 320"/>
                <a:gd name="T2" fmla="*/ 736 w 768"/>
                <a:gd name="T3" fmla="*/ 320 h 320"/>
                <a:gd name="T4" fmla="*/ 32 w 768"/>
                <a:gd name="T5" fmla="*/ 320 h 320"/>
                <a:gd name="T6" fmla="*/ 0 w 768"/>
                <a:gd name="T7" fmla="*/ 288 h 320"/>
                <a:gd name="T8" fmla="*/ 0 w 768"/>
                <a:gd name="T9" fmla="*/ 32 h 320"/>
                <a:gd name="T10" fmla="*/ 32 w 768"/>
                <a:gd name="T11" fmla="*/ 0 h 320"/>
                <a:gd name="T12" fmla="*/ 736 w 768"/>
                <a:gd name="T13" fmla="*/ 0 h 320"/>
                <a:gd name="T14" fmla="*/ 768 w 768"/>
                <a:gd name="T15" fmla="*/ 32 h 320"/>
                <a:gd name="T16" fmla="*/ 768 w 768"/>
                <a:gd name="T17" fmla="*/ 28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8" h="320">
                  <a:moveTo>
                    <a:pt x="768" y="288"/>
                  </a:moveTo>
                  <a:cubicBezTo>
                    <a:pt x="768" y="305"/>
                    <a:pt x="753" y="320"/>
                    <a:pt x="736" y="320"/>
                  </a:cubicBezTo>
                  <a:cubicBezTo>
                    <a:pt x="32" y="320"/>
                    <a:pt x="32" y="320"/>
                    <a:pt x="32" y="320"/>
                  </a:cubicBezTo>
                  <a:cubicBezTo>
                    <a:pt x="14" y="320"/>
                    <a:pt x="0" y="305"/>
                    <a:pt x="0" y="28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736" y="0"/>
                    <a:pt x="736" y="0"/>
                    <a:pt x="736" y="0"/>
                  </a:cubicBezTo>
                  <a:cubicBezTo>
                    <a:pt x="753" y="0"/>
                    <a:pt x="768" y="14"/>
                    <a:pt x="768" y="32"/>
                  </a:cubicBezTo>
                  <a:lnTo>
                    <a:pt x="768" y="288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2" name="Rectangle 3969"/>
            <p:cNvSpPr>
              <a:spLocks noChangeArrowheads="1"/>
            </p:cNvSpPr>
            <p:nvPr/>
          </p:nvSpPr>
          <p:spPr bwMode="auto">
            <a:xfrm>
              <a:off x="10895013" y="4668838"/>
              <a:ext cx="614363" cy="1857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3" name="Rectangle 3970"/>
            <p:cNvSpPr>
              <a:spLocks noChangeArrowheads="1"/>
            </p:cNvSpPr>
            <p:nvPr/>
          </p:nvSpPr>
          <p:spPr bwMode="auto">
            <a:xfrm>
              <a:off x="10895013" y="4822825"/>
              <a:ext cx="614363" cy="317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4" name="Rectangle 3971"/>
            <p:cNvSpPr>
              <a:spLocks noChangeArrowheads="1"/>
            </p:cNvSpPr>
            <p:nvPr/>
          </p:nvSpPr>
          <p:spPr bwMode="auto">
            <a:xfrm>
              <a:off x="10956926" y="4670425"/>
              <a:ext cx="490538" cy="428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5" name="Rectangle 3972"/>
            <p:cNvSpPr>
              <a:spLocks noChangeArrowheads="1"/>
            </p:cNvSpPr>
            <p:nvPr/>
          </p:nvSpPr>
          <p:spPr bwMode="auto">
            <a:xfrm>
              <a:off x="10987088" y="4638675"/>
              <a:ext cx="430213" cy="43021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6" name="Oval 3973"/>
            <p:cNvSpPr>
              <a:spLocks noChangeArrowheads="1"/>
            </p:cNvSpPr>
            <p:nvPr/>
          </p:nvSpPr>
          <p:spPr bwMode="auto">
            <a:xfrm>
              <a:off x="11160126" y="4746625"/>
              <a:ext cx="82550" cy="2460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7" name="Freeform 3974"/>
            <p:cNvSpPr/>
            <p:nvPr/>
          </p:nvSpPr>
          <p:spPr bwMode="auto">
            <a:xfrm>
              <a:off x="11122026" y="4751388"/>
              <a:ext cx="160338" cy="236538"/>
            </a:xfrm>
            <a:custGeom>
              <a:avLst/>
              <a:gdLst>
                <a:gd name="T0" fmla="*/ 47 w 168"/>
                <a:gd name="T1" fmla="*/ 102 h 246"/>
                <a:gd name="T2" fmla="*/ 148 w 168"/>
                <a:gd name="T3" fmla="*/ 12 h 246"/>
                <a:gd name="T4" fmla="*/ 121 w 168"/>
                <a:gd name="T5" fmla="*/ 144 h 246"/>
                <a:gd name="T6" fmla="*/ 20 w 168"/>
                <a:gd name="T7" fmla="*/ 234 h 246"/>
                <a:gd name="T8" fmla="*/ 47 w 168"/>
                <a:gd name="T9" fmla="*/ 10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246">
                  <a:moveTo>
                    <a:pt x="47" y="102"/>
                  </a:moveTo>
                  <a:cubicBezTo>
                    <a:pt x="82" y="40"/>
                    <a:pt x="128" y="0"/>
                    <a:pt x="148" y="12"/>
                  </a:cubicBezTo>
                  <a:cubicBezTo>
                    <a:pt x="168" y="24"/>
                    <a:pt x="156" y="83"/>
                    <a:pt x="121" y="144"/>
                  </a:cubicBezTo>
                  <a:cubicBezTo>
                    <a:pt x="86" y="206"/>
                    <a:pt x="40" y="246"/>
                    <a:pt x="20" y="234"/>
                  </a:cubicBezTo>
                  <a:cubicBezTo>
                    <a:pt x="0" y="222"/>
                    <a:pt x="12" y="163"/>
                    <a:pt x="47" y="102"/>
                  </a:cubicBez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8" name="Freeform 3975"/>
            <p:cNvSpPr/>
            <p:nvPr/>
          </p:nvSpPr>
          <p:spPr bwMode="auto">
            <a:xfrm>
              <a:off x="11083926" y="4787900"/>
              <a:ext cx="236538" cy="161925"/>
            </a:xfrm>
            <a:custGeom>
              <a:avLst/>
              <a:gdLst>
                <a:gd name="T0" fmla="*/ 102 w 246"/>
                <a:gd name="T1" fmla="*/ 47 h 168"/>
                <a:gd name="T2" fmla="*/ 234 w 246"/>
                <a:gd name="T3" fmla="*/ 20 h 168"/>
                <a:gd name="T4" fmla="*/ 144 w 246"/>
                <a:gd name="T5" fmla="*/ 121 h 168"/>
                <a:gd name="T6" fmla="*/ 12 w 246"/>
                <a:gd name="T7" fmla="*/ 148 h 168"/>
                <a:gd name="T8" fmla="*/ 102 w 246"/>
                <a:gd name="T9" fmla="*/ 4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68">
                  <a:moveTo>
                    <a:pt x="102" y="47"/>
                  </a:moveTo>
                  <a:cubicBezTo>
                    <a:pt x="163" y="12"/>
                    <a:pt x="222" y="0"/>
                    <a:pt x="234" y="20"/>
                  </a:cubicBezTo>
                  <a:cubicBezTo>
                    <a:pt x="246" y="40"/>
                    <a:pt x="206" y="86"/>
                    <a:pt x="144" y="121"/>
                  </a:cubicBezTo>
                  <a:cubicBezTo>
                    <a:pt x="83" y="156"/>
                    <a:pt x="24" y="168"/>
                    <a:pt x="12" y="148"/>
                  </a:cubicBezTo>
                  <a:cubicBezTo>
                    <a:pt x="0" y="128"/>
                    <a:pt x="40" y="82"/>
                    <a:pt x="102" y="47"/>
                  </a:cubicBez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9" name="Oval 3976"/>
            <p:cNvSpPr>
              <a:spLocks noChangeArrowheads="1"/>
            </p:cNvSpPr>
            <p:nvPr/>
          </p:nvSpPr>
          <p:spPr bwMode="auto">
            <a:xfrm>
              <a:off x="11079163" y="4827588"/>
              <a:ext cx="246063" cy="82550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0" name="Freeform 3977"/>
            <p:cNvSpPr/>
            <p:nvPr/>
          </p:nvSpPr>
          <p:spPr bwMode="auto">
            <a:xfrm>
              <a:off x="11083926" y="4787900"/>
              <a:ext cx="236538" cy="161925"/>
            </a:xfrm>
            <a:custGeom>
              <a:avLst/>
              <a:gdLst>
                <a:gd name="T0" fmla="*/ 144 w 246"/>
                <a:gd name="T1" fmla="*/ 47 h 168"/>
                <a:gd name="T2" fmla="*/ 234 w 246"/>
                <a:gd name="T3" fmla="*/ 148 h 168"/>
                <a:gd name="T4" fmla="*/ 102 w 246"/>
                <a:gd name="T5" fmla="*/ 121 h 168"/>
                <a:gd name="T6" fmla="*/ 12 w 246"/>
                <a:gd name="T7" fmla="*/ 20 h 168"/>
                <a:gd name="T8" fmla="*/ 144 w 246"/>
                <a:gd name="T9" fmla="*/ 4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68">
                  <a:moveTo>
                    <a:pt x="144" y="47"/>
                  </a:moveTo>
                  <a:cubicBezTo>
                    <a:pt x="206" y="82"/>
                    <a:pt x="246" y="128"/>
                    <a:pt x="234" y="148"/>
                  </a:cubicBezTo>
                  <a:cubicBezTo>
                    <a:pt x="222" y="168"/>
                    <a:pt x="163" y="156"/>
                    <a:pt x="102" y="121"/>
                  </a:cubicBezTo>
                  <a:cubicBezTo>
                    <a:pt x="40" y="86"/>
                    <a:pt x="0" y="40"/>
                    <a:pt x="12" y="20"/>
                  </a:cubicBezTo>
                  <a:cubicBezTo>
                    <a:pt x="24" y="0"/>
                    <a:pt x="83" y="12"/>
                    <a:pt x="144" y="47"/>
                  </a:cubicBez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1" name="Freeform 3978"/>
            <p:cNvSpPr/>
            <p:nvPr/>
          </p:nvSpPr>
          <p:spPr bwMode="auto">
            <a:xfrm>
              <a:off x="11122026" y="4751388"/>
              <a:ext cx="160338" cy="236538"/>
            </a:xfrm>
            <a:custGeom>
              <a:avLst/>
              <a:gdLst>
                <a:gd name="T0" fmla="*/ 121 w 168"/>
                <a:gd name="T1" fmla="*/ 102 h 246"/>
                <a:gd name="T2" fmla="*/ 148 w 168"/>
                <a:gd name="T3" fmla="*/ 234 h 246"/>
                <a:gd name="T4" fmla="*/ 47 w 168"/>
                <a:gd name="T5" fmla="*/ 144 h 246"/>
                <a:gd name="T6" fmla="*/ 20 w 168"/>
                <a:gd name="T7" fmla="*/ 12 h 246"/>
                <a:gd name="T8" fmla="*/ 121 w 168"/>
                <a:gd name="T9" fmla="*/ 10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246">
                  <a:moveTo>
                    <a:pt x="121" y="102"/>
                  </a:moveTo>
                  <a:cubicBezTo>
                    <a:pt x="156" y="163"/>
                    <a:pt x="168" y="222"/>
                    <a:pt x="148" y="234"/>
                  </a:cubicBezTo>
                  <a:cubicBezTo>
                    <a:pt x="128" y="246"/>
                    <a:pt x="82" y="206"/>
                    <a:pt x="47" y="144"/>
                  </a:cubicBezTo>
                  <a:cubicBezTo>
                    <a:pt x="12" y="83"/>
                    <a:pt x="0" y="24"/>
                    <a:pt x="20" y="12"/>
                  </a:cubicBezTo>
                  <a:cubicBezTo>
                    <a:pt x="40" y="0"/>
                    <a:pt x="86" y="40"/>
                    <a:pt x="121" y="102"/>
                  </a:cubicBez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2" name="Oval 3979"/>
            <p:cNvSpPr>
              <a:spLocks noChangeArrowheads="1"/>
            </p:cNvSpPr>
            <p:nvPr/>
          </p:nvSpPr>
          <p:spPr bwMode="auto">
            <a:xfrm>
              <a:off x="11160126" y="4746625"/>
              <a:ext cx="82550" cy="2460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3" name="Oval 3980"/>
            <p:cNvSpPr>
              <a:spLocks noChangeArrowheads="1"/>
            </p:cNvSpPr>
            <p:nvPr/>
          </p:nvSpPr>
          <p:spPr bwMode="auto">
            <a:xfrm>
              <a:off x="11160126" y="4827588"/>
              <a:ext cx="82550" cy="82550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4" name="Rectangle 3981"/>
            <p:cNvSpPr>
              <a:spLocks noChangeArrowheads="1"/>
            </p:cNvSpPr>
            <p:nvPr/>
          </p:nvSpPr>
          <p:spPr bwMode="auto">
            <a:xfrm>
              <a:off x="11377613" y="5076825"/>
              <a:ext cx="1588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5" name="Rectangle 3982"/>
            <p:cNvSpPr>
              <a:spLocks noChangeArrowheads="1"/>
            </p:cNvSpPr>
            <p:nvPr/>
          </p:nvSpPr>
          <p:spPr bwMode="auto">
            <a:xfrm>
              <a:off x="11371263" y="5083175"/>
              <a:ext cx="15875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6" name="Rectangle 3983"/>
            <p:cNvSpPr>
              <a:spLocks noChangeArrowheads="1"/>
            </p:cNvSpPr>
            <p:nvPr/>
          </p:nvSpPr>
          <p:spPr bwMode="auto">
            <a:xfrm>
              <a:off x="11309351" y="5076825"/>
              <a:ext cx="15875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7" name="Rectangle 3984"/>
            <p:cNvSpPr>
              <a:spLocks noChangeArrowheads="1"/>
            </p:cNvSpPr>
            <p:nvPr/>
          </p:nvSpPr>
          <p:spPr bwMode="auto">
            <a:xfrm>
              <a:off x="11293476" y="5076825"/>
              <a:ext cx="15875" cy="158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8" name="Rectangle 3985"/>
            <p:cNvSpPr>
              <a:spLocks noChangeArrowheads="1"/>
            </p:cNvSpPr>
            <p:nvPr/>
          </p:nvSpPr>
          <p:spPr bwMode="auto">
            <a:xfrm>
              <a:off x="11279188" y="5076825"/>
              <a:ext cx="14288" cy="158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9" name="Rectangle 3986"/>
            <p:cNvSpPr>
              <a:spLocks noChangeArrowheads="1"/>
            </p:cNvSpPr>
            <p:nvPr/>
          </p:nvSpPr>
          <p:spPr bwMode="auto">
            <a:xfrm>
              <a:off x="11263313" y="5076825"/>
              <a:ext cx="15875" cy="15875"/>
            </a:xfrm>
            <a:prstGeom prst="rect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0" name="Rectangle 3987"/>
            <p:cNvSpPr>
              <a:spLocks noChangeArrowheads="1"/>
            </p:cNvSpPr>
            <p:nvPr/>
          </p:nvSpPr>
          <p:spPr bwMode="auto">
            <a:xfrm>
              <a:off x="11125201" y="5076825"/>
              <a:ext cx="15875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1" name="Rectangle 3988"/>
            <p:cNvSpPr>
              <a:spLocks noChangeArrowheads="1"/>
            </p:cNvSpPr>
            <p:nvPr/>
          </p:nvSpPr>
          <p:spPr bwMode="auto">
            <a:xfrm>
              <a:off x="11109326" y="5076825"/>
              <a:ext cx="15875" cy="158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2" name="Rectangle 3989"/>
            <p:cNvSpPr>
              <a:spLocks noChangeArrowheads="1"/>
            </p:cNvSpPr>
            <p:nvPr/>
          </p:nvSpPr>
          <p:spPr bwMode="auto">
            <a:xfrm>
              <a:off x="11095038" y="5076825"/>
              <a:ext cx="14288" cy="158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3" name="Rectangle 3990"/>
            <p:cNvSpPr>
              <a:spLocks noChangeArrowheads="1"/>
            </p:cNvSpPr>
            <p:nvPr/>
          </p:nvSpPr>
          <p:spPr bwMode="auto">
            <a:xfrm>
              <a:off x="11079163" y="5076825"/>
              <a:ext cx="15875" cy="15875"/>
            </a:xfrm>
            <a:prstGeom prst="rect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4" name="Rectangle 3991"/>
            <p:cNvSpPr>
              <a:spLocks noChangeArrowheads="1"/>
            </p:cNvSpPr>
            <p:nvPr/>
          </p:nvSpPr>
          <p:spPr bwMode="auto">
            <a:xfrm>
              <a:off x="11217276" y="5076825"/>
              <a:ext cx="15875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5" name="Rectangle 3992"/>
            <p:cNvSpPr>
              <a:spLocks noChangeArrowheads="1"/>
            </p:cNvSpPr>
            <p:nvPr/>
          </p:nvSpPr>
          <p:spPr bwMode="auto">
            <a:xfrm>
              <a:off x="11201401" y="5076825"/>
              <a:ext cx="15875" cy="158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6" name="Rectangle 3993"/>
            <p:cNvSpPr>
              <a:spLocks noChangeArrowheads="1"/>
            </p:cNvSpPr>
            <p:nvPr/>
          </p:nvSpPr>
          <p:spPr bwMode="auto">
            <a:xfrm>
              <a:off x="11187113" y="5076825"/>
              <a:ext cx="14288" cy="158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7" name="Rectangle 3994"/>
            <p:cNvSpPr>
              <a:spLocks noChangeArrowheads="1"/>
            </p:cNvSpPr>
            <p:nvPr/>
          </p:nvSpPr>
          <p:spPr bwMode="auto">
            <a:xfrm>
              <a:off x="11171238" y="5076825"/>
              <a:ext cx="15875" cy="15875"/>
            </a:xfrm>
            <a:prstGeom prst="rect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8" name="Freeform 3995"/>
            <p:cNvSpPr>
              <a:spLocks noEditPoints="1"/>
            </p:cNvSpPr>
            <p:nvPr/>
          </p:nvSpPr>
          <p:spPr bwMode="auto">
            <a:xfrm>
              <a:off x="11339513" y="5076825"/>
              <a:ext cx="15875" cy="15875"/>
            </a:xfrm>
            <a:custGeom>
              <a:avLst/>
              <a:gdLst>
                <a:gd name="T0" fmla="*/ 8 w 16"/>
                <a:gd name="T1" fmla="*/ 2 h 16"/>
                <a:gd name="T2" fmla="*/ 14 w 16"/>
                <a:gd name="T3" fmla="*/ 8 h 16"/>
                <a:gd name="T4" fmla="*/ 8 w 16"/>
                <a:gd name="T5" fmla="*/ 14 h 16"/>
                <a:gd name="T6" fmla="*/ 2 w 16"/>
                <a:gd name="T7" fmla="*/ 8 h 16"/>
                <a:gd name="T8" fmla="*/ 8 w 16"/>
                <a:gd name="T9" fmla="*/ 2 h 16"/>
                <a:gd name="T10" fmla="*/ 8 w 16"/>
                <a:gd name="T11" fmla="*/ 0 h 16"/>
                <a:gd name="T12" fmla="*/ 0 w 16"/>
                <a:gd name="T13" fmla="*/ 8 h 16"/>
                <a:gd name="T14" fmla="*/ 8 w 16"/>
                <a:gd name="T15" fmla="*/ 16 h 16"/>
                <a:gd name="T16" fmla="*/ 16 w 16"/>
                <a:gd name="T17" fmla="*/ 8 h 16"/>
                <a:gd name="T18" fmla="*/ 8 w 16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8" y="2"/>
                  </a:moveTo>
                  <a:cubicBezTo>
                    <a:pt x="11" y="2"/>
                    <a:pt x="14" y="5"/>
                    <a:pt x="14" y="8"/>
                  </a:cubicBezTo>
                  <a:cubicBezTo>
                    <a:pt x="14" y="11"/>
                    <a:pt x="11" y="14"/>
                    <a:pt x="8" y="14"/>
                  </a:cubicBezTo>
                  <a:cubicBezTo>
                    <a:pt x="5" y="14"/>
                    <a:pt x="2" y="11"/>
                    <a:pt x="2" y="8"/>
                  </a:cubicBezTo>
                  <a:cubicBezTo>
                    <a:pt x="2" y="5"/>
                    <a:pt x="5" y="2"/>
                    <a:pt x="8" y="2"/>
                  </a:cubicBezTo>
                  <a:close/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9" name="Rectangle 3996"/>
            <p:cNvSpPr>
              <a:spLocks noChangeArrowheads="1"/>
            </p:cNvSpPr>
            <p:nvPr/>
          </p:nvSpPr>
          <p:spPr bwMode="auto">
            <a:xfrm>
              <a:off x="11025188" y="5076825"/>
              <a:ext cx="1588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0" name="Rectangle 3997"/>
            <p:cNvSpPr>
              <a:spLocks noChangeArrowheads="1"/>
            </p:cNvSpPr>
            <p:nvPr/>
          </p:nvSpPr>
          <p:spPr bwMode="auto">
            <a:xfrm>
              <a:off x="11017251" y="5083175"/>
              <a:ext cx="15875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1" name="Freeform 3998"/>
            <p:cNvSpPr>
              <a:spLocks noEditPoints="1"/>
            </p:cNvSpPr>
            <p:nvPr/>
          </p:nvSpPr>
          <p:spPr bwMode="auto">
            <a:xfrm>
              <a:off x="11049001" y="5076825"/>
              <a:ext cx="14288" cy="15875"/>
            </a:xfrm>
            <a:custGeom>
              <a:avLst/>
              <a:gdLst>
                <a:gd name="T0" fmla="*/ 8 w 16"/>
                <a:gd name="T1" fmla="*/ 2 h 16"/>
                <a:gd name="T2" fmla="*/ 14 w 16"/>
                <a:gd name="T3" fmla="*/ 8 h 16"/>
                <a:gd name="T4" fmla="*/ 8 w 16"/>
                <a:gd name="T5" fmla="*/ 14 h 16"/>
                <a:gd name="T6" fmla="*/ 2 w 16"/>
                <a:gd name="T7" fmla="*/ 8 h 16"/>
                <a:gd name="T8" fmla="*/ 8 w 16"/>
                <a:gd name="T9" fmla="*/ 2 h 16"/>
                <a:gd name="T10" fmla="*/ 8 w 16"/>
                <a:gd name="T11" fmla="*/ 0 h 16"/>
                <a:gd name="T12" fmla="*/ 0 w 16"/>
                <a:gd name="T13" fmla="*/ 8 h 16"/>
                <a:gd name="T14" fmla="*/ 8 w 16"/>
                <a:gd name="T15" fmla="*/ 16 h 16"/>
                <a:gd name="T16" fmla="*/ 16 w 16"/>
                <a:gd name="T17" fmla="*/ 8 h 16"/>
                <a:gd name="T18" fmla="*/ 8 w 16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8" y="2"/>
                  </a:moveTo>
                  <a:cubicBezTo>
                    <a:pt x="11" y="2"/>
                    <a:pt x="14" y="5"/>
                    <a:pt x="14" y="8"/>
                  </a:cubicBezTo>
                  <a:cubicBezTo>
                    <a:pt x="14" y="11"/>
                    <a:pt x="11" y="14"/>
                    <a:pt x="8" y="14"/>
                  </a:cubicBezTo>
                  <a:cubicBezTo>
                    <a:pt x="5" y="14"/>
                    <a:pt x="2" y="11"/>
                    <a:pt x="2" y="8"/>
                  </a:cubicBezTo>
                  <a:cubicBezTo>
                    <a:pt x="2" y="5"/>
                    <a:pt x="5" y="2"/>
                    <a:pt x="8" y="2"/>
                  </a:cubicBezTo>
                  <a:close/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2" name="Rectangle 3999"/>
            <p:cNvSpPr>
              <a:spLocks noChangeArrowheads="1"/>
            </p:cNvSpPr>
            <p:nvPr/>
          </p:nvSpPr>
          <p:spPr bwMode="auto">
            <a:xfrm>
              <a:off x="10895013" y="4446588"/>
              <a:ext cx="614363" cy="10001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3" name="Rectangle 4000"/>
            <p:cNvSpPr>
              <a:spLocks noChangeArrowheads="1"/>
            </p:cNvSpPr>
            <p:nvPr/>
          </p:nvSpPr>
          <p:spPr bwMode="auto">
            <a:xfrm>
              <a:off x="10956926" y="4392613"/>
              <a:ext cx="490538" cy="1539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4" name="Rectangle 4001"/>
            <p:cNvSpPr>
              <a:spLocks noChangeArrowheads="1"/>
            </p:cNvSpPr>
            <p:nvPr/>
          </p:nvSpPr>
          <p:spPr bwMode="auto">
            <a:xfrm>
              <a:off x="10895013" y="4668838"/>
              <a:ext cx="614363" cy="6191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5" name="Rectangle 4002"/>
            <p:cNvSpPr>
              <a:spLocks noChangeArrowheads="1"/>
            </p:cNvSpPr>
            <p:nvPr/>
          </p:nvSpPr>
          <p:spPr bwMode="auto">
            <a:xfrm>
              <a:off x="10948988" y="4622800"/>
              <a:ext cx="506413" cy="460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8" name="组合 4567"/>
          <p:cNvGrpSpPr/>
          <p:nvPr/>
        </p:nvGrpSpPr>
        <p:grpSpPr>
          <a:xfrm>
            <a:off x="5970531" y="3009412"/>
            <a:ext cx="877274" cy="877274"/>
            <a:chOff x="5795963" y="2887663"/>
            <a:chExt cx="982663" cy="982663"/>
          </a:xfrm>
        </p:grpSpPr>
        <p:sp>
          <p:nvSpPr>
            <p:cNvPr id="4136" name="Oval 4003"/>
            <p:cNvSpPr>
              <a:spLocks noChangeArrowheads="1"/>
            </p:cNvSpPr>
            <p:nvPr/>
          </p:nvSpPr>
          <p:spPr bwMode="auto">
            <a:xfrm>
              <a:off x="5795963" y="2887663"/>
              <a:ext cx="982663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7" name="Freeform 4004"/>
            <p:cNvSpPr/>
            <p:nvPr/>
          </p:nvSpPr>
          <p:spPr bwMode="auto">
            <a:xfrm>
              <a:off x="6164263" y="3305175"/>
              <a:ext cx="123825" cy="214313"/>
            </a:xfrm>
            <a:custGeom>
              <a:avLst/>
              <a:gdLst>
                <a:gd name="T0" fmla="*/ 78 w 78"/>
                <a:gd name="T1" fmla="*/ 135 h 135"/>
                <a:gd name="T2" fmla="*/ 0 w 78"/>
                <a:gd name="T3" fmla="*/ 96 h 135"/>
                <a:gd name="T4" fmla="*/ 0 w 78"/>
                <a:gd name="T5" fmla="*/ 0 h 135"/>
                <a:gd name="T6" fmla="*/ 78 w 78"/>
                <a:gd name="T7" fmla="*/ 38 h 135"/>
                <a:gd name="T8" fmla="*/ 78 w 78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135">
                  <a:moveTo>
                    <a:pt x="78" y="135"/>
                  </a:moveTo>
                  <a:lnTo>
                    <a:pt x="0" y="96"/>
                  </a:lnTo>
                  <a:lnTo>
                    <a:pt x="0" y="0"/>
                  </a:lnTo>
                  <a:lnTo>
                    <a:pt x="78" y="38"/>
                  </a:lnTo>
                  <a:lnTo>
                    <a:pt x="78" y="135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8" name="Freeform 4005"/>
            <p:cNvSpPr/>
            <p:nvPr/>
          </p:nvSpPr>
          <p:spPr bwMode="auto">
            <a:xfrm>
              <a:off x="6288088" y="3305175"/>
              <a:ext cx="122238" cy="214313"/>
            </a:xfrm>
            <a:custGeom>
              <a:avLst/>
              <a:gdLst>
                <a:gd name="T0" fmla="*/ 0 w 77"/>
                <a:gd name="T1" fmla="*/ 135 h 135"/>
                <a:gd name="T2" fmla="*/ 77 w 77"/>
                <a:gd name="T3" fmla="*/ 96 h 135"/>
                <a:gd name="T4" fmla="*/ 77 w 77"/>
                <a:gd name="T5" fmla="*/ 0 h 135"/>
                <a:gd name="T6" fmla="*/ 0 w 77"/>
                <a:gd name="T7" fmla="*/ 38 h 135"/>
                <a:gd name="T8" fmla="*/ 0 w 77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135">
                  <a:moveTo>
                    <a:pt x="0" y="135"/>
                  </a:moveTo>
                  <a:lnTo>
                    <a:pt x="77" y="96"/>
                  </a:lnTo>
                  <a:lnTo>
                    <a:pt x="77" y="0"/>
                  </a:lnTo>
                  <a:lnTo>
                    <a:pt x="0" y="38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9" name="Freeform 4006"/>
            <p:cNvSpPr/>
            <p:nvPr/>
          </p:nvSpPr>
          <p:spPr bwMode="auto">
            <a:xfrm>
              <a:off x="6164263" y="3243263"/>
              <a:ext cx="246063" cy="122238"/>
            </a:xfrm>
            <a:custGeom>
              <a:avLst/>
              <a:gdLst>
                <a:gd name="T0" fmla="*/ 155 w 155"/>
                <a:gd name="T1" fmla="*/ 39 h 77"/>
                <a:gd name="T2" fmla="*/ 78 w 155"/>
                <a:gd name="T3" fmla="*/ 77 h 77"/>
                <a:gd name="T4" fmla="*/ 0 w 155"/>
                <a:gd name="T5" fmla="*/ 39 h 77"/>
                <a:gd name="T6" fmla="*/ 78 w 155"/>
                <a:gd name="T7" fmla="*/ 0 h 77"/>
                <a:gd name="T8" fmla="*/ 155 w 155"/>
                <a:gd name="T9" fmla="*/ 3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77">
                  <a:moveTo>
                    <a:pt x="155" y="39"/>
                  </a:moveTo>
                  <a:lnTo>
                    <a:pt x="78" y="77"/>
                  </a:lnTo>
                  <a:lnTo>
                    <a:pt x="0" y="39"/>
                  </a:lnTo>
                  <a:lnTo>
                    <a:pt x="78" y="0"/>
                  </a:lnTo>
                  <a:lnTo>
                    <a:pt x="155" y="39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0" name="Freeform 4007"/>
            <p:cNvSpPr>
              <a:spLocks noEditPoints="1"/>
            </p:cNvSpPr>
            <p:nvPr/>
          </p:nvSpPr>
          <p:spPr bwMode="auto">
            <a:xfrm>
              <a:off x="6037263" y="3130550"/>
              <a:ext cx="500063" cy="498475"/>
            </a:xfrm>
            <a:custGeom>
              <a:avLst/>
              <a:gdLst>
                <a:gd name="T0" fmla="*/ 236 w 520"/>
                <a:gd name="T1" fmla="*/ 518 h 519"/>
                <a:gd name="T2" fmla="*/ 283 w 520"/>
                <a:gd name="T3" fmla="*/ 510 h 519"/>
                <a:gd name="T4" fmla="*/ 260 w 520"/>
                <a:gd name="T5" fmla="*/ 519 h 519"/>
                <a:gd name="T6" fmla="*/ 144 w 520"/>
                <a:gd name="T7" fmla="*/ 492 h 519"/>
                <a:gd name="T8" fmla="*/ 191 w 520"/>
                <a:gd name="T9" fmla="*/ 502 h 519"/>
                <a:gd name="T10" fmla="*/ 331 w 520"/>
                <a:gd name="T11" fmla="*/ 509 h 519"/>
                <a:gd name="T12" fmla="*/ 372 w 520"/>
                <a:gd name="T13" fmla="*/ 485 h 519"/>
                <a:gd name="T14" fmla="*/ 331 w 520"/>
                <a:gd name="T15" fmla="*/ 509 h 519"/>
                <a:gd name="T16" fmla="*/ 68 w 520"/>
                <a:gd name="T17" fmla="*/ 434 h 519"/>
                <a:gd name="T18" fmla="*/ 108 w 520"/>
                <a:gd name="T19" fmla="*/ 460 h 519"/>
                <a:gd name="T20" fmla="*/ 417 w 520"/>
                <a:gd name="T21" fmla="*/ 466 h 519"/>
                <a:gd name="T22" fmla="*/ 446 w 520"/>
                <a:gd name="T23" fmla="*/ 429 h 519"/>
                <a:gd name="T24" fmla="*/ 417 w 520"/>
                <a:gd name="T25" fmla="*/ 466 h 519"/>
                <a:gd name="T26" fmla="*/ 18 w 520"/>
                <a:gd name="T27" fmla="*/ 353 h 519"/>
                <a:gd name="T28" fmla="*/ 46 w 520"/>
                <a:gd name="T29" fmla="*/ 392 h 519"/>
                <a:gd name="T30" fmla="*/ 481 w 520"/>
                <a:gd name="T31" fmla="*/ 396 h 519"/>
                <a:gd name="T32" fmla="*/ 495 w 520"/>
                <a:gd name="T33" fmla="*/ 350 h 519"/>
                <a:gd name="T34" fmla="*/ 481 w 520"/>
                <a:gd name="T35" fmla="*/ 396 h 519"/>
                <a:gd name="T36" fmla="*/ 0 w 520"/>
                <a:gd name="T37" fmla="*/ 259 h 519"/>
                <a:gd name="T38" fmla="*/ 12 w 520"/>
                <a:gd name="T39" fmla="*/ 306 h 519"/>
                <a:gd name="T40" fmla="*/ 516 w 520"/>
                <a:gd name="T41" fmla="*/ 307 h 519"/>
                <a:gd name="T42" fmla="*/ 512 w 520"/>
                <a:gd name="T43" fmla="*/ 259 h 519"/>
                <a:gd name="T44" fmla="*/ 520 w 520"/>
                <a:gd name="T45" fmla="*/ 258 h 519"/>
                <a:gd name="T46" fmla="*/ 516 w 520"/>
                <a:gd name="T47" fmla="*/ 307 h 519"/>
                <a:gd name="T48" fmla="*/ 4 w 520"/>
                <a:gd name="T49" fmla="*/ 212 h 519"/>
                <a:gd name="T50" fmla="*/ 25 w 520"/>
                <a:gd name="T51" fmla="*/ 168 h 519"/>
                <a:gd name="T52" fmla="*/ 508 w 520"/>
                <a:gd name="T53" fmla="*/ 212 h 519"/>
                <a:gd name="T54" fmla="*/ 502 w 520"/>
                <a:gd name="T55" fmla="*/ 164 h 519"/>
                <a:gd name="T56" fmla="*/ 508 w 520"/>
                <a:gd name="T57" fmla="*/ 212 h 519"/>
                <a:gd name="T58" fmla="*/ 39 w 520"/>
                <a:gd name="T59" fmla="*/ 123 h 519"/>
                <a:gd name="T60" fmla="*/ 73 w 520"/>
                <a:gd name="T61" fmla="*/ 90 h 519"/>
                <a:gd name="T62" fmla="*/ 474 w 520"/>
                <a:gd name="T63" fmla="*/ 126 h 519"/>
                <a:gd name="T64" fmla="*/ 452 w 520"/>
                <a:gd name="T65" fmla="*/ 83 h 519"/>
                <a:gd name="T66" fmla="*/ 474 w 520"/>
                <a:gd name="T67" fmla="*/ 126 h 519"/>
                <a:gd name="T68" fmla="*/ 103 w 520"/>
                <a:gd name="T69" fmla="*/ 52 h 519"/>
                <a:gd name="T70" fmla="*/ 147 w 520"/>
                <a:gd name="T71" fmla="*/ 34 h 519"/>
                <a:gd name="T72" fmla="*/ 411 w 520"/>
                <a:gd name="T73" fmla="*/ 57 h 519"/>
                <a:gd name="T74" fmla="*/ 375 w 520"/>
                <a:gd name="T75" fmla="*/ 26 h 519"/>
                <a:gd name="T76" fmla="*/ 411 w 520"/>
                <a:gd name="T77" fmla="*/ 57 h 519"/>
                <a:gd name="T78" fmla="*/ 188 w 520"/>
                <a:gd name="T79" fmla="*/ 9 h 519"/>
                <a:gd name="T80" fmla="*/ 236 w 520"/>
                <a:gd name="T81" fmla="*/ 8 h 519"/>
                <a:gd name="T82" fmla="*/ 328 w 520"/>
                <a:gd name="T83" fmla="*/ 16 h 519"/>
                <a:gd name="T84" fmla="*/ 283 w 520"/>
                <a:gd name="T85" fmla="*/ 0 h 519"/>
                <a:gd name="T86" fmla="*/ 328 w 520"/>
                <a:gd name="T87" fmla="*/ 16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0" h="519">
                  <a:moveTo>
                    <a:pt x="260" y="519"/>
                  </a:moveTo>
                  <a:cubicBezTo>
                    <a:pt x="252" y="519"/>
                    <a:pt x="244" y="519"/>
                    <a:pt x="236" y="518"/>
                  </a:cubicBezTo>
                  <a:cubicBezTo>
                    <a:pt x="237" y="510"/>
                    <a:pt x="237" y="510"/>
                    <a:pt x="237" y="510"/>
                  </a:cubicBezTo>
                  <a:cubicBezTo>
                    <a:pt x="252" y="511"/>
                    <a:pt x="268" y="511"/>
                    <a:pt x="283" y="510"/>
                  </a:cubicBezTo>
                  <a:cubicBezTo>
                    <a:pt x="284" y="518"/>
                    <a:pt x="284" y="518"/>
                    <a:pt x="284" y="518"/>
                  </a:cubicBezTo>
                  <a:cubicBezTo>
                    <a:pt x="276" y="519"/>
                    <a:pt x="268" y="519"/>
                    <a:pt x="260" y="519"/>
                  </a:cubicBezTo>
                  <a:close/>
                  <a:moveTo>
                    <a:pt x="189" y="509"/>
                  </a:moveTo>
                  <a:cubicBezTo>
                    <a:pt x="174" y="505"/>
                    <a:pt x="159" y="499"/>
                    <a:pt x="144" y="492"/>
                  </a:cubicBezTo>
                  <a:cubicBezTo>
                    <a:pt x="148" y="485"/>
                    <a:pt x="148" y="485"/>
                    <a:pt x="148" y="485"/>
                  </a:cubicBezTo>
                  <a:cubicBezTo>
                    <a:pt x="162" y="492"/>
                    <a:pt x="176" y="497"/>
                    <a:pt x="191" y="502"/>
                  </a:cubicBezTo>
                  <a:lnTo>
                    <a:pt x="189" y="509"/>
                  </a:lnTo>
                  <a:close/>
                  <a:moveTo>
                    <a:pt x="331" y="509"/>
                  </a:moveTo>
                  <a:cubicBezTo>
                    <a:pt x="329" y="501"/>
                    <a:pt x="329" y="501"/>
                    <a:pt x="329" y="501"/>
                  </a:cubicBezTo>
                  <a:cubicBezTo>
                    <a:pt x="344" y="497"/>
                    <a:pt x="359" y="492"/>
                    <a:pt x="372" y="485"/>
                  </a:cubicBezTo>
                  <a:cubicBezTo>
                    <a:pt x="376" y="492"/>
                    <a:pt x="376" y="492"/>
                    <a:pt x="376" y="492"/>
                  </a:cubicBezTo>
                  <a:cubicBezTo>
                    <a:pt x="362" y="499"/>
                    <a:pt x="347" y="505"/>
                    <a:pt x="331" y="509"/>
                  </a:cubicBezTo>
                  <a:close/>
                  <a:moveTo>
                    <a:pt x="104" y="467"/>
                  </a:moveTo>
                  <a:cubicBezTo>
                    <a:pt x="91" y="457"/>
                    <a:pt x="79" y="446"/>
                    <a:pt x="68" y="434"/>
                  </a:cubicBezTo>
                  <a:cubicBezTo>
                    <a:pt x="74" y="429"/>
                    <a:pt x="74" y="429"/>
                    <a:pt x="74" y="429"/>
                  </a:cubicBezTo>
                  <a:cubicBezTo>
                    <a:pt x="84" y="440"/>
                    <a:pt x="96" y="451"/>
                    <a:pt x="108" y="460"/>
                  </a:cubicBezTo>
                  <a:lnTo>
                    <a:pt x="104" y="467"/>
                  </a:lnTo>
                  <a:close/>
                  <a:moveTo>
                    <a:pt x="417" y="466"/>
                  </a:moveTo>
                  <a:cubicBezTo>
                    <a:pt x="412" y="460"/>
                    <a:pt x="412" y="460"/>
                    <a:pt x="412" y="460"/>
                  </a:cubicBezTo>
                  <a:cubicBezTo>
                    <a:pt x="424" y="451"/>
                    <a:pt x="436" y="440"/>
                    <a:pt x="446" y="429"/>
                  </a:cubicBezTo>
                  <a:cubicBezTo>
                    <a:pt x="452" y="434"/>
                    <a:pt x="452" y="434"/>
                    <a:pt x="452" y="434"/>
                  </a:cubicBezTo>
                  <a:cubicBezTo>
                    <a:pt x="441" y="446"/>
                    <a:pt x="430" y="457"/>
                    <a:pt x="417" y="466"/>
                  </a:cubicBezTo>
                  <a:close/>
                  <a:moveTo>
                    <a:pt x="39" y="396"/>
                  </a:moveTo>
                  <a:cubicBezTo>
                    <a:pt x="31" y="383"/>
                    <a:pt x="23" y="368"/>
                    <a:pt x="18" y="353"/>
                  </a:cubicBezTo>
                  <a:cubicBezTo>
                    <a:pt x="25" y="350"/>
                    <a:pt x="25" y="350"/>
                    <a:pt x="25" y="350"/>
                  </a:cubicBezTo>
                  <a:cubicBezTo>
                    <a:pt x="31" y="365"/>
                    <a:pt x="38" y="379"/>
                    <a:pt x="46" y="392"/>
                  </a:cubicBezTo>
                  <a:lnTo>
                    <a:pt x="39" y="396"/>
                  </a:lnTo>
                  <a:close/>
                  <a:moveTo>
                    <a:pt x="481" y="396"/>
                  </a:moveTo>
                  <a:cubicBezTo>
                    <a:pt x="474" y="392"/>
                    <a:pt x="474" y="392"/>
                    <a:pt x="474" y="392"/>
                  </a:cubicBezTo>
                  <a:cubicBezTo>
                    <a:pt x="483" y="378"/>
                    <a:pt x="489" y="364"/>
                    <a:pt x="495" y="350"/>
                  </a:cubicBezTo>
                  <a:cubicBezTo>
                    <a:pt x="503" y="353"/>
                    <a:pt x="503" y="353"/>
                    <a:pt x="503" y="353"/>
                  </a:cubicBezTo>
                  <a:cubicBezTo>
                    <a:pt x="497" y="368"/>
                    <a:pt x="490" y="382"/>
                    <a:pt x="481" y="396"/>
                  </a:cubicBezTo>
                  <a:close/>
                  <a:moveTo>
                    <a:pt x="4" y="307"/>
                  </a:moveTo>
                  <a:cubicBezTo>
                    <a:pt x="2" y="292"/>
                    <a:pt x="0" y="275"/>
                    <a:pt x="0" y="259"/>
                  </a:cubicBezTo>
                  <a:cubicBezTo>
                    <a:pt x="8" y="259"/>
                    <a:pt x="8" y="259"/>
                    <a:pt x="8" y="259"/>
                  </a:cubicBezTo>
                  <a:cubicBezTo>
                    <a:pt x="8" y="275"/>
                    <a:pt x="9" y="291"/>
                    <a:pt x="12" y="306"/>
                  </a:cubicBezTo>
                  <a:lnTo>
                    <a:pt x="4" y="307"/>
                  </a:lnTo>
                  <a:close/>
                  <a:moveTo>
                    <a:pt x="516" y="307"/>
                  </a:moveTo>
                  <a:cubicBezTo>
                    <a:pt x="508" y="305"/>
                    <a:pt x="508" y="305"/>
                    <a:pt x="508" y="305"/>
                  </a:cubicBezTo>
                  <a:cubicBezTo>
                    <a:pt x="511" y="290"/>
                    <a:pt x="512" y="275"/>
                    <a:pt x="512" y="259"/>
                  </a:cubicBezTo>
                  <a:cubicBezTo>
                    <a:pt x="512" y="258"/>
                    <a:pt x="512" y="258"/>
                    <a:pt x="512" y="258"/>
                  </a:cubicBezTo>
                  <a:cubicBezTo>
                    <a:pt x="520" y="258"/>
                    <a:pt x="520" y="258"/>
                    <a:pt x="520" y="258"/>
                  </a:cubicBezTo>
                  <a:cubicBezTo>
                    <a:pt x="520" y="259"/>
                    <a:pt x="520" y="259"/>
                    <a:pt x="520" y="259"/>
                  </a:cubicBezTo>
                  <a:cubicBezTo>
                    <a:pt x="520" y="275"/>
                    <a:pt x="519" y="291"/>
                    <a:pt x="516" y="307"/>
                  </a:cubicBezTo>
                  <a:close/>
                  <a:moveTo>
                    <a:pt x="12" y="213"/>
                  </a:moveTo>
                  <a:cubicBezTo>
                    <a:pt x="4" y="212"/>
                    <a:pt x="4" y="212"/>
                    <a:pt x="4" y="212"/>
                  </a:cubicBezTo>
                  <a:cubicBezTo>
                    <a:pt x="7" y="196"/>
                    <a:pt x="12" y="180"/>
                    <a:pt x="17" y="165"/>
                  </a:cubicBezTo>
                  <a:cubicBezTo>
                    <a:pt x="25" y="168"/>
                    <a:pt x="25" y="168"/>
                    <a:pt x="25" y="168"/>
                  </a:cubicBezTo>
                  <a:cubicBezTo>
                    <a:pt x="19" y="183"/>
                    <a:pt x="15" y="198"/>
                    <a:pt x="12" y="213"/>
                  </a:cubicBezTo>
                  <a:close/>
                  <a:moveTo>
                    <a:pt x="508" y="212"/>
                  </a:moveTo>
                  <a:cubicBezTo>
                    <a:pt x="505" y="197"/>
                    <a:pt x="500" y="182"/>
                    <a:pt x="495" y="167"/>
                  </a:cubicBezTo>
                  <a:cubicBezTo>
                    <a:pt x="502" y="164"/>
                    <a:pt x="502" y="164"/>
                    <a:pt x="502" y="164"/>
                  </a:cubicBezTo>
                  <a:cubicBezTo>
                    <a:pt x="508" y="179"/>
                    <a:pt x="513" y="195"/>
                    <a:pt x="515" y="210"/>
                  </a:cubicBezTo>
                  <a:lnTo>
                    <a:pt x="508" y="212"/>
                  </a:lnTo>
                  <a:close/>
                  <a:moveTo>
                    <a:pt x="45" y="127"/>
                  </a:moveTo>
                  <a:cubicBezTo>
                    <a:pt x="39" y="123"/>
                    <a:pt x="39" y="123"/>
                    <a:pt x="39" y="123"/>
                  </a:cubicBezTo>
                  <a:cubicBezTo>
                    <a:pt x="47" y="109"/>
                    <a:pt x="57" y="96"/>
                    <a:pt x="68" y="84"/>
                  </a:cubicBezTo>
                  <a:cubicBezTo>
                    <a:pt x="73" y="90"/>
                    <a:pt x="73" y="90"/>
                    <a:pt x="73" y="90"/>
                  </a:cubicBezTo>
                  <a:cubicBezTo>
                    <a:pt x="63" y="101"/>
                    <a:pt x="54" y="114"/>
                    <a:pt x="45" y="127"/>
                  </a:cubicBezTo>
                  <a:close/>
                  <a:moveTo>
                    <a:pt x="474" y="126"/>
                  </a:moveTo>
                  <a:cubicBezTo>
                    <a:pt x="466" y="113"/>
                    <a:pt x="456" y="100"/>
                    <a:pt x="446" y="89"/>
                  </a:cubicBezTo>
                  <a:cubicBezTo>
                    <a:pt x="452" y="83"/>
                    <a:pt x="452" y="83"/>
                    <a:pt x="452" y="83"/>
                  </a:cubicBezTo>
                  <a:cubicBezTo>
                    <a:pt x="462" y="95"/>
                    <a:pt x="472" y="108"/>
                    <a:pt x="481" y="121"/>
                  </a:cubicBezTo>
                  <a:lnTo>
                    <a:pt x="474" y="126"/>
                  </a:lnTo>
                  <a:close/>
                  <a:moveTo>
                    <a:pt x="108" y="58"/>
                  </a:moveTo>
                  <a:cubicBezTo>
                    <a:pt x="103" y="52"/>
                    <a:pt x="103" y="52"/>
                    <a:pt x="103" y="52"/>
                  </a:cubicBezTo>
                  <a:cubicBezTo>
                    <a:pt x="116" y="42"/>
                    <a:pt x="129" y="34"/>
                    <a:pt x="144" y="26"/>
                  </a:cubicBezTo>
                  <a:cubicBezTo>
                    <a:pt x="147" y="34"/>
                    <a:pt x="147" y="34"/>
                    <a:pt x="147" y="34"/>
                  </a:cubicBezTo>
                  <a:cubicBezTo>
                    <a:pt x="133" y="41"/>
                    <a:pt x="120" y="49"/>
                    <a:pt x="108" y="58"/>
                  </a:cubicBezTo>
                  <a:close/>
                  <a:moveTo>
                    <a:pt x="411" y="57"/>
                  </a:moveTo>
                  <a:cubicBezTo>
                    <a:pt x="399" y="48"/>
                    <a:pt x="386" y="40"/>
                    <a:pt x="372" y="33"/>
                  </a:cubicBezTo>
                  <a:cubicBezTo>
                    <a:pt x="375" y="26"/>
                    <a:pt x="375" y="26"/>
                    <a:pt x="375" y="26"/>
                  </a:cubicBezTo>
                  <a:cubicBezTo>
                    <a:pt x="390" y="33"/>
                    <a:pt x="403" y="41"/>
                    <a:pt x="416" y="51"/>
                  </a:cubicBezTo>
                  <a:lnTo>
                    <a:pt x="411" y="57"/>
                  </a:lnTo>
                  <a:close/>
                  <a:moveTo>
                    <a:pt x="190" y="17"/>
                  </a:moveTo>
                  <a:cubicBezTo>
                    <a:pt x="188" y="9"/>
                    <a:pt x="188" y="9"/>
                    <a:pt x="188" y="9"/>
                  </a:cubicBezTo>
                  <a:cubicBezTo>
                    <a:pt x="204" y="5"/>
                    <a:pt x="219" y="2"/>
                    <a:pt x="235" y="0"/>
                  </a:cubicBezTo>
                  <a:cubicBezTo>
                    <a:pt x="236" y="8"/>
                    <a:pt x="236" y="8"/>
                    <a:pt x="236" y="8"/>
                  </a:cubicBezTo>
                  <a:cubicBezTo>
                    <a:pt x="221" y="10"/>
                    <a:pt x="205" y="12"/>
                    <a:pt x="190" y="17"/>
                  </a:cubicBezTo>
                  <a:close/>
                  <a:moveTo>
                    <a:pt x="328" y="16"/>
                  </a:moveTo>
                  <a:cubicBezTo>
                    <a:pt x="313" y="12"/>
                    <a:pt x="298" y="9"/>
                    <a:pt x="283" y="8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299" y="1"/>
                    <a:pt x="315" y="4"/>
                    <a:pt x="331" y="9"/>
                  </a:cubicBezTo>
                  <a:lnTo>
                    <a:pt x="328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1" name="Freeform 4008"/>
            <p:cNvSpPr>
              <a:spLocks noEditPoints="1"/>
            </p:cNvSpPr>
            <p:nvPr/>
          </p:nvSpPr>
          <p:spPr bwMode="auto">
            <a:xfrm>
              <a:off x="6161088" y="3238500"/>
              <a:ext cx="252413" cy="285750"/>
            </a:xfrm>
            <a:custGeom>
              <a:avLst/>
              <a:gdLst>
                <a:gd name="T0" fmla="*/ 80 w 159"/>
                <a:gd name="T1" fmla="*/ 180 h 180"/>
                <a:gd name="T2" fmla="*/ 0 w 159"/>
                <a:gd name="T3" fmla="*/ 140 h 180"/>
                <a:gd name="T4" fmla="*/ 0 w 159"/>
                <a:gd name="T5" fmla="*/ 40 h 180"/>
                <a:gd name="T6" fmla="*/ 80 w 159"/>
                <a:gd name="T7" fmla="*/ 0 h 180"/>
                <a:gd name="T8" fmla="*/ 159 w 159"/>
                <a:gd name="T9" fmla="*/ 40 h 180"/>
                <a:gd name="T10" fmla="*/ 159 w 159"/>
                <a:gd name="T11" fmla="*/ 140 h 180"/>
                <a:gd name="T12" fmla="*/ 80 w 159"/>
                <a:gd name="T13" fmla="*/ 180 h 180"/>
                <a:gd name="T14" fmla="*/ 5 w 159"/>
                <a:gd name="T15" fmla="*/ 137 h 180"/>
                <a:gd name="T16" fmla="*/ 80 w 159"/>
                <a:gd name="T17" fmla="*/ 174 h 180"/>
                <a:gd name="T18" fmla="*/ 155 w 159"/>
                <a:gd name="T19" fmla="*/ 137 h 180"/>
                <a:gd name="T20" fmla="*/ 155 w 159"/>
                <a:gd name="T21" fmla="*/ 43 h 180"/>
                <a:gd name="T22" fmla="*/ 80 w 159"/>
                <a:gd name="T23" fmla="*/ 5 h 180"/>
                <a:gd name="T24" fmla="*/ 5 w 159"/>
                <a:gd name="T25" fmla="*/ 43 h 180"/>
                <a:gd name="T26" fmla="*/ 5 w 159"/>
                <a:gd name="T27" fmla="*/ 13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9" h="180">
                  <a:moveTo>
                    <a:pt x="80" y="180"/>
                  </a:moveTo>
                  <a:lnTo>
                    <a:pt x="0" y="140"/>
                  </a:lnTo>
                  <a:lnTo>
                    <a:pt x="0" y="40"/>
                  </a:lnTo>
                  <a:lnTo>
                    <a:pt x="80" y="0"/>
                  </a:lnTo>
                  <a:lnTo>
                    <a:pt x="159" y="40"/>
                  </a:lnTo>
                  <a:lnTo>
                    <a:pt x="159" y="140"/>
                  </a:lnTo>
                  <a:lnTo>
                    <a:pt x="80" y="180"/>
                  </a:lnTo>
                  <a:close/>
                  <a:moveTo>
                    <a:pt x="5" y="137"/>
                  </a:moveTo>
                  <a:lnTo>
                    <a:pt x="80" y="174"/>
                  </a:lnTo>
                  <a:lnTo>
                    <a:pt x="155" y="137"/>
                  </a:lnTo>
                  <a:lnTo>
                    <a:pt x="155" y="43"/>
                  </a:lnTo>
                  <a:lnTo>
                    <a:pt x="80" y="5"/>
                  </a:lnTo>
                  <a:lnTo>
                    <a:pt x="5" y="43"/>
                  </a:lnTo>
                  <a:lnTo>
                    <a:pt x="5" y="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2" name="Freeform 4009"/>
            <p:cNvSpPr/>
            <p:nvPr/>
          </p:nvSpPr>
          <p:spPr bwMode="auto">
            <a:xfrm>
              <a:off x="6162676" y="3300413"/>
              <a:ext cx="249238" cy="69850"/>
            </a:xfrm>
            <a:custGeom>
              <a:avLst/>
              <a:gdLst>
                <a:gd name="T0" fmla="*/ 79 w 157"/>
                <a:gd name="T1" fmla="*/ 44 h 44"/>
                <a:gd name="T2" fmla="*/ 0 w 157"/>
                <a:gd name="T3" fmla="*/ 4 h 44"/>
                <a:gd name="T4" fmla="*/ 2 w 157"/>
                <a:gd name="T5" fmla="*/ 0 h 44"/>
                <a:gd name="T6" fmla="*/ 79 w 157"/>
                <a:gd name="T7" fmla="*/ 38 h 44"/>
                <a:gd name="T8" fmla="*/ 155 w 157"/>
                <a:gd name="T9" fmla="*/ 0 h 44"/>
                <a:gd name="T10" fmla="*/ 157 w 157"/>
                <a:gd name="T11" fmla="*/ 4 h 44"/>
                <a:gd name="T12" fmla="*/ 79 w 15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44">
                  <a:moveTo>
                    <a:pt x="79" y="44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79" y="38"/>
                  </a:lnTo>
                  <a:lnTo>
                    <a:pt x="155" y="0"/>
                  </a:lnTo>
                  <a:lnTo>
                    <a:pt x="157" y="4"/>
                  </a:lnTo>
                  <a:lnTo>
                    <a:pt x="79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3" name="Rectangle 4010"/>
            <p:cNvSpPr>
              <a:spLocks noChangeArrowheads="1"/>
            </p:cNvSpPr>
            <p:nvPr/>
          </p:nvSpPr>
          <p:spPr bwMode="auto">
            <a:xfrm>
              <a:off x="6283326" y="3365500"/>
              <a:ext cx="7938" cy="1539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5" name="组合 4564"/>
          <p:cNvGrpSpPr/>
          <p:nvPr/>
        </p:nvGrpSpPr>
        <p:grpSpPr>
          <a:xfrm>
            <a:off x="7067477" y="1803337"/>
            <a:ext cx="877274" cy="877274"/>
            <a:chOff x="7024688" y="1536700"/>
            <a:chExt cx="982663" cy="982663"/>
          </a:xfrm>
        </p:grpSpPr>
        <p:sp>
          <p:nvSpPr>
            <p:cNvPr id="4144" name="Oval 4011"/>
            <p:cNvSpPr>
              <a:spLocks noChangeArrowheads="1"/>
            </p:cNvSpPr>
            <p:nvPr/>
          </p:nvSpPr>
          <p:spPr bwMode="auto">
            <a:xfrm>
              <a:off x="7024688" y="1536700"/>
              <a:ext cx="982663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5" name="Rectangle 4012"/>
            <p:cNvSpPr>
              <a:spLocks noChangeArrowheads="1"/>
            </p:cNvSpPr>
            <p:nvPr/>
          </p:nvSpPr>
          <p:spPr bwMode="auto">
            <a:xfrm>
              <a:off x="7154863" y="1698625"/>
              <a:ext cx="492125" cy="644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6" name="Freeform 4013"/>
            <p:cNvSpPr/>
            <p:nvPr/>
          </p:nvSpPr>
          <p:spPr bwMode="auto">
            <a:xfrm>
              <a:off x="7278688" y="1790700"/>
              <a:ext cx="209550" cy="244475"/>
            </a:xfrm>
            <a:custGeom>
              <a:avLst/>
              <a:gdLst>
                <a:gd name="T0" fmla="*/ 128 w 219"/>
                <a:gd name="T1" fmla="*/ 0 h 256"/>
                <a:gd name="T2" fmla="*/ 0 w 219"/>
                <a:gd name="T3" fmla="*/ 128 h 256"/>
                <a:gd name="T4" fmla="*/ 128 w 219"/>
                <a:gd name="T5" fmla="*/ 256 h 256"/>
                <a:gd name="T6" fmla="*/ 219 w 219"/>
                <a:gd name="T7" fmla="*/ 219 h 256"/>
                <a:gd name="T8" fmla="*/ 128 w 219"/>
                <a:gd name="T9" fmla="*/ 128 h 256"/>
                <a:gd name="T10" fmla="*/ 128 w 219"/>
                <a:gd name="T11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" h="256">
                  <a:moveTo>
                    <a:pt x="128" y="0"/>
                  </a:moveTo>
                  <a:cubicBezTo>
                    <a:pt x="57" y="0"/>
                    <a:pt x="0" y="58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cubicBezTo>
                    <a:pt x="163" y="256"/>
                    <a:pt x="195" y="242"/>
                    <a:pt x="219" y="219"/>
                  </a:cubicBezTo>
                  <a:cubicBezTo>
                    <a:pt x="128" y="128"/>
                    <a:pt x="128" y="128"/>
                    <a:pt x="128" y="128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7" name="Freeform 4014"/>
            <p:cNvSpPr/>
            <p:nvPr/>
          </p:nvSpPr>
          <p:spPr bwMode="auto">
            <a:xfrm>
              <a:off x="7400926" y="1790700"/>
              <a:ext cx="87313" cy="122238"/>
            </a:xfrm>
            <a:custGeom>
              <a:avLst/>
              <a:gdLst>
                <a:gd name="T0" fmla="*/ 91 w 91"/>
                <a:gd name="T1" fmla="*/ 38 h 128"/>
                <a:gd name="T2" fmla="*/ 0 w 91"/>
                <a:gd name="T3" fmla="*/ 0 h 128"/>
                <a:gd name="T4" fmla="*/ 0 w 91"/>
                <a:gd name="T5" fmla="*/ 128 h 128"/>
                <a:gd name="T6" fmla="*/ 91 w 91"/>
                <a:gd name="T7" fmla="*/ 3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28">
                  <a:moveTo>
                    <a:pt x="91" y="38"/>
                  </a:moveTo>
                  <a:cubicBezTo>
                    <a:pt x="67" y="15"/>
                    <a:pt x="35" y="0"/>
                    <a:pt x="0" y="0"/>
                  </a:cubicBezTo>
                  <a:cubicBezTo>
                    <a:pt x="0" y="128"/>
                    <a:pt x="0" y="128"/>
                    <a:pt x="0" y="128"/>
                  </a:cubicBezTo>
                  <a:lnTo>
                    <a:pt x="91" y="38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8" name="Freeform 4015"/>
            <p:cNvSpPr/>
            <p:nvPr/>
          </p:nvSpPr>
          <p:spPr bwMode="auto">
            <a:xfrm>
              <a:off x="7400926" y="1827213"/>
              <a:ext cx="122238" cy="173038"/>
            </a:xfrm>
            <a:custGeom>
              <a:avLst/>
              <a:gdLst>
                <a:gd name="T0" fmla="*/ 91 w 128"/>
                <a:gd name="T1" fmla="*/ 0 h 181"/>
                <a:gd name="T2" fmla="*/ 0 w 128"/>
                <a:gd name="T3" fmla="*/ 90 h 181"/>
                <a:gd name="T4" fmla="*/ 91 w 128"/>
                <a:gd name="T5" fmla="*/ 181 h 181"/>
                <a:gd name="T6" fmla="*/ 128 w 128"/>
                <a:gd name="T7" fmla="*/ 90 h 181"/>
                <a:gd name="T8" fmla="*/ 91 w 128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81">
                  <a:moveTo>
                    <a:pt x="91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1" y="181"/>
                    <a:pt x="91" y="181"/>
                    <a:pt x="91" y="181"/>
                  </a:cubicBezTo>
                  <a:cubicBezTo>
                    <a:pt x="114" y="158"/>
                    <a:pt x="128" y="126"/>
                    <a:pt x="128" y="90"/>
                  </a:cubicBezTo>
                  <a:cubicBezTo>
                    <a:pt x="128" y="55"/>
                    <a:pt x="114" y="23"/>
                    <a:pt x="91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9" name="Rectangle 4016"/>
            <p:cNvSpPr>
              <a:spLocks noChangeArrowheads="1"/>
            </p:cNvSpPr>
            <p:nvPr/>
          </p:nvSpPr>
          <p:spPr bwMode="auto">
            <a:xfrm>
              <a:off x="7278688" y="2216150"/>
              <a:ext cx="214313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0" name="Rectangle 4017"/>
            <p:cNvSpPr>
              <a:spLocks noChangeArrowheads="1"/>
            </p:cNvSpPr>
            <p:nvPr/>
          </p:nvSpPr>
          <p:spPr bwMode="auto">
            <a:xfrm>
              <a:off x="7278688" y="2185988"/>
              <a:ext cx="2444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1" name="Rectangle 4018"/>
            <p:cNvSpPr>
              <a:spLocks noChangeArrowheads="1"/>
            </p:cNvSpPr>
            <p:nvPr/>
          </p:nvSpPr>
          <p:spPr bwMode="auto">
            <a:xfrm>
              <a:off x="7278688" y="2154238"/>
              <a:ext cx="2444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2" name="Rectangle 4019"/>
            <p:cNvSpPr>
              <a:spLocks noChangeArrowheads="1"/>
            </p:cNvSpPr>
            <p:nvPr/>
          </p:nvSpPr>
          <p:spPr bwMode="auto">
            <a:xfrm>
              <a:off x="7278688" y="2124075"/>
              <a:ext cx="2444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3" name="Rectangle 4020"/>
            <p:cNvSpPr>
              <a:spLocks noChangeArrowheads="1"/>
            </p:cNvSpPr>
            <p:nvPr/>
          </p:nvSpPr>
          <p:spPr bwMode="auto">
            <a:xfrm>
              <a:off x="7278688" y="2093913"/>
              <a:ext cx="244475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4" name="Rectangle 4021"/>
            <p:cNvSpPr>
              <a:spLocks noChangeArrowheads="1"/>
            </p:cNvSpPr>
            <p:nvPr/>
          </p:nvSpPr>
          <p:spPr bwMode="auto">
            <a:xfrm>
              <a:off x="7615238" y="2335213"/>
              <a:ext cx="246063" cy="6191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5" name="Rectangle 4022"/>
            <p:cNvSpPr>
              <a:spLocks noChangeArrowheads="1"/>
            </p:cNvSpPr>
            <p:nvPr/>
          </p:nvSpPr>
          <p:spPr bwMode="auto">
            <a:xfrm>
              <a:off x="7677151" y="1874838"/>
              <a:ext cx="123825" cy="1539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6" name="Rectangle 4023"/>
            <p:cNvSpPr>
              <a:spLocks noChangeArrowheads="1"/>
            </p:cNvSpPr>
            <p:nvPr/>
          </p:nvSpPr>
          <p:spPr bwMode="auto">
            <a:xfrm>
              <a:off x="7707313" y="2243138"/>
              <a:ext cx="61913" cy="920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7" name="Rectangle 4024"/>
            <p:cNvSpPr>
              <a:spLocks noChangeArrowheads="1"/>
            </p:cNvSpPr>
            <p:nvPr/>
          </p:nvSpPr>
          <p:spPr bwMode="auto">
            <a:xfrm>
              <a:off x="7608888" y="2028825"/>
              <a:ext cx="76200" cy="1222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8" name="Rectangle 4026"/>
            <p:cNvSpPr>
              <a:spLocks noChangeArrowheads="1"/>
            </p:cNvSpPr>
            <p:nvPr/>
          </p:nvSpPr>
          <p:spPr bwMode="auto">
            <a:xfrm>
              <a:off x="7600950" y="2081213"/>
              <a:ext cx="92075" cy="539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9" name="Rectangle 4027"/>
            <p:cNvSpPr>
              <a:spLocks noChangeArrowheads="1"/>
            </p:cNvSpPr>
            <p:nvPr/>
          </p:nvSpPr>
          <p:spPr bwMode="auto">
            <a:xfrm>
              <a:off x="7585075" y="1843088"/>
              <a:ext cx="122237" cy="24606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0" name="Rectangle 4028"/>
            <p:cNvSpPr>
              <a:spLocks noChangeArrowheads="1"/>
            </p:cNvSpPr>
            <p:nvPr/>
          </p:nvSpPr>
          <p:spPr bwMode="auto">
            <a:xfrm>
              <a:off x="7615238" y="1720851"/>
              <a:ext cx="61912" cy="1222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1" name="Oval 4029"/>
            <p:cNvSpPr>
              <a:spLocks noChangeArrowheads="1"/>
            </p:cNvSpPr>
            <p:nvPr/>
          </p:nvSpPr>
          <p:spPr bwMode="auto">
            <a:xfrm>
              <a:off x="7646988" y="1966913"/>
              <a:ext cx="122237" cy="122238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2" name="Rectangle 4030"/>
            <p:cNvSpPr>
              <a:spLocks noChangeArrowheads="1"/>
            </p:cNvSpPr>
            <p:nvPr/>
          </p:nvSpPr>
          <p:spPr bwMode="auto">
            <a:xfrm>
              <a:off x="7554913" y="2212976"/>
              <a:ext cx="152400" cy="301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3" name="Freeform 4031"/>
            <p:cNvSpPr/>
            <p:nvPr/>
          </p:nvSpPr>
          <p:spPr bwMode="auto">
            <a:xfrm>
              <a:off x="7677150" y="1966913"/>
              <a:ext cx="246062" cy="306388"/>
            </a:xfrm>
            <a:custGeom>
              <a:avLst/>
              <a:gdLst>
                <a:gd name="T0" fmla="*/ 96 w 256"/>
                <a:gd name="T1" fmla="*/ 0 h 320"/>
                <a:gd name="T2" fmla="*/ 96 w 256"/>
                <a:gd name="T3" fmla="*/ 64 h 320"/>
                <a:gd name="T4" fmla="*/ 192 w 256"/>
                <a:gd name="T5" fmla="*/ 160 h 320"/>
                <a:gd name="T6" fmla="*/ 96 w 256"/>
                <a:gd name="T7" fmla="*/ 256 h 320"/>
                <a:gd name="T8" fmla="*/ 0 w 256"/>
                <a:gd name="T9" fmla="*/ 256 h 320"/>
                <a:gd name="T10" fmla="*/ 0 w 256"/>
                <a:gd name="T11" fmla="*/ 320 h 320"/>
                <a:gd name="T12" fmla="*/ 96 w 256"/>
                <a:gd name="T13" fmla="*/ 320 h 320"/>
                <a:gd name="T14" fmla="*/ 256 w 256"/>
                <a:gd name="T15" fmla="*/ 160 h 320"/>
                <a:gd name="T16" fmla="*/ 96 w 256"/>
                <a:gd name="T17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320">
                  <a:moveTo>
                    <a:pt x="96" y="0"/>
                  </a:moveTo>
                  <a:cubicBezTo>
                    <a:pt x="96" y="64"/>
                    <a:pt x="96" y="64"/>
                    <a:pt x="96" y="64"/>
                  </a:cubicBezTo>
                  <a:cubicBezTo>
                    <a:pt x="149" y="64"/>
                    <a:pt x="192" y="108"/>
                    <a:pt x="192" y="160"/>
                  </a:cubicBezTo>
                  <a:cubicBezTo>
                    <a:pt x="192" y="213"/>
                    <a:pt x="149" y="256"/>
                    <a:pt x="96" y="256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6" y="320"/>
                    <a:pt x="96" y="320"/>
                    <a:pt x="96" y="320"/>
                  </a:cubicBezTo>
                  <a:cubicBezTo>
                    <a:pt x="184" y="320"/>
                    <a:pt x="256" y="249"/>
                    <a:pt x="256" y="160"/>
                  </a:cubicBezTo>
                  <a:cubicBezTo>
                    <a:pt x="256" y="72"/>
                    <a:pt x="184" y="0"/>
                    <a:pt x="96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4" name="Oval 4032"/>
            <p:cNvSpPr>
              <a:spLocks noChangeArrowheads="1"/>
            </p:cNvSpPr>
            <p:nvPr/>
          </p:nvSpPr>
          <p:spPr bwMode="auto">
            <a:xfrm>
              <a:off x="7677150" y="1997076"/>
              <a:ext cx="61912" cy="6191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5" name="Rectangle 4033"/>
            <p:cNvSpPr>
              <a:spLocks noChangeArrowheads="1"/>
            </p:cNvSpPr>
            <p:nvPr/>
          </p:nvSpPr>
          <p:spPr bwMode="auto">
            <a:xfrm>
              <a:off x="7554913" y="2365376"/>
              <a:ext cx="368300" cy="317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6" name="Oval 4034"/>
            <p:cNvSpPr>
              <a:spLocks noChangeArrowheads="1"/>
            </p:cNvSpPr>
            <p:nvPr/>
          </p:nvSpPr>
          <p:spPr bwMode="auto">
            <a:xfrm>
              <a:off x="7753350" y="2319338"/>
              <a:ext cx="31750" cy="31750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7" name="Rectangle 4035"/>
            <p:cNvSpPr>
              <a:spLocks noChangeArrowheads="1"/>
            </p:cNvSpPr>
            <p:nvPr/>
          </p:nvSpPr>
          <p:spPr bwMode="auto">
            <a:xfrm>
              <a:off x="7615238" y="1778001"/>
              <a:ext cx="6191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8" name="Rectangle 4036"/>
            <p:cNvSpPr>
              <a:spLocks noChangeArrowheads="1"/>
            </p:cNvSpPr>
            <p:nvPr/>
          </p:nvSpPr>
          <p:spPr bwMode="auto">
            <a:xfrm>
              <a:off x="7673975" y="1720851"/>
              <a:ext cx="7937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9" name="Rectangle 4037"/>
            <p:cNvSpPr>
              <a:spLocks noChangeArrowheads="1"/>
            </p:cNvSpPr>
            <p:nvPr/>
          </p:nvSpPr>
          <p:spPr bwMode="auto">
            <a:xfrm>
              <a:off x="7658100" y="1720851"/>
              <a:ext cx="7937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0" name="Rectangle 4038"/>
            <p:cNvSpPr>
              <a:spLocks noChangeArrowheads="1"/>
            </p:cNvSpPr>
            <p:nvPr/>
          </p:nvSpPr>
          <p:spPr bwMode="auto">
            <a:xfrm>
              <a:off x="7642225" y="1720851"/>
              <a:ext cx="7937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1" name="Rectangle 4039"/>
            <p:cNvSpPr>
              <a:spLocks noChangeArrowheads="1"/>
            </p:cNvSpPr>
            <p:nvPr/>
          </p:nvSpPr>
          <p:spPr bwMode="auto">
            <a:xfrm>
              <a:off x="7627938" y="1720851"/>
              <a:ext cx="7937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2" name="Rectangle 4040"/>
            <p:cNvSpPr>
              <a:spLocks noChangeArrowheads="1"/>
            </p:cNvSpPr>
            <p:nvPr/>
          </p:nvSpPr>
          <p:spPr bwMode="auto">
            <a:xfrm>
              <a:off x="7612063" y="1720851"/>
              <a:ext cx="7937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3" name="Rectangle 4041"/>
            <p:cNvSpPr>
              <a:spLocks noChangeArrowheads="1"/>
            </p:cNvSpPr>
            <p:nvPr/>
          </p:nvSpPr>
          <p:spPr bwMode="auto">
            <a:xfrm>
              <a:off x="7585075" y="1874838"/>
              <a:ext cx="122237" cy="301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4" name="Rectangle 4042"/>
            <p:cNvSpPr>
              <a:spLocks noChangeArrowheads="1"/>
            </p:cNvSpPr>
            <p:nvPr/>
          </p:nvSpPr>
          <p:spPr bwMode="auto">
            <a:xfrm>
              <a:off x="7623175" y="2146301"/>
              <a:ext cx="46037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80" name="组合 4579"/>
          <p:cNvGrpSpPr/>
          <p:nvPr/>
        </p:nvGrpSpPr>
        <p:grpSpPr>
          <a:xfrm>
            <a:off x="8164423" y="5396049"/>
            <a:ext cx="877273" cy="901367"/>
            <a:chOff x="8253413" y="5561013"/>
            <a:chExt cx="982662" cy="1009650"/>
          </a:xfrm>
        </p:grpSpPr>
        <p:sp>
          <p:nvSpPr>
            <p:cNvPr id="3779" name="Oval 4047"/>
            <p:cNvSpPr>
              <a:spLocks noChangeArrowheads="1"/>
            </p:cNvSpPr>
            <p:nvPr/>
          </p:nvSpPr>
          <p:spPr bwMode="auto">
            <a:xfrm>
              <a:off x="8253413" y="5586413"/>
              <a:ext cx="982662" cy="984250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0" name="Freeform 4048"/>
            <p:cNvSpPr/>
            <p:nvPr/>
          </p:nvSpPr>
          <p:spPr bwMode="auto">
            <a:xfrm>
              <a:off x="8578850" y="5561013"/>
              <a:ext cx="331787" cy="234950"/>
            </a:xfrm>
            <a:custGeom>
              <a:avLst/>
              <a:gdLst>
                <a:gd name="T0" fmla="*/ 289 w 344"/>
                <a:gd name="T1" fmla="*/ 46 h 245"/>
                <a:gd name="T2" fmla="*/ 172 w 344"/>
                <a:gd name="T3" fmla="*/ 0 h 245"/>
                <a:gd name="T4" fmla="*/ 55 w 344"/>
                <a:gd name="T5" fmla="*/ 45 h 245"/>
                <a:gd name="T6" fmla="*/ 0 w 344"/>
                <a:gd name="T7" fmla="*/ 172 h 245"/>
                <a:gd name="T8" fmla="*/ 0 w 344"/>
                <a:gd name="T9" fmla="*/ 245 h 245"/>
                <a:gd name="T10" fmla="*/ 0 w 344"/>
                <a:gd name="T11" fmla="*/ 245 h 245"/>
                <a:gd name="T12" fmla="*/ 24 w 344"/>
                <a:gd name="T13" fmla="*/ 222 h 245"/>
                <a:gd name="T14" fmla="*/ 24 w 344"/>
                <a:gd name="T15" fmla="*/ 197 h 245"/>
                <a:gd name="T16" fmla="*/ 49 w 344"/>
                <a:gd name="T17" fmla="*/ 172 h 245"/>
                <a:gd name="T18" fmla="*/ 196 w 344"/>
                <a:gd name="T19" fmla="*/ 172 h 245"/>
                <a:gd name="T20" fmla="*/ 196 w 344"/>
                <a:gd name="T21" fmla="*/ 172 h 245"/>
                <a:gd name="T22" fmla="*/ 238 w 344"/>
                <a:gd name="T23" fmla="*/ 130 h 245"/>
                <a:gd name="T24" fmla="*/ 280 w 344"/>
                <a:gd name="T25" fmla="*/ 172 h 245"/>
                <a:gd name="T26" fmla="*/ 280 w 344"/>
                <a:gd name="T27" fmla="*/ 172 h 245"/>
                <a:gd name="T28" fmla="*/ 295 w 344"/>
                <a:gd name="T29" fmla="*/ 172 h 245"/>
                <a:gd name="T30" fmla="*/ 320 w 344"/>
                <a:gd name="T31" fmla="*/ 197 h 245"/>
                <a:gd name="T32" fmla="*/ 320 w 344"/>
                <a:gd name="T33" fmla="*/ 222 h 245"/>
                <a:gd name="T34" fmla="*/ 344 w 344"/>
                <a:gd name="T35" fmla="*/ 245 h 245"/>
                <a:gd name="T36" fmla="*/ 344 w 344"/>
                <a:gd name="T37" fmla="*/ 245 h 245"/>
                <a:gd name="T38" fmla="*/ 344 w 344"/>
                <a:gd name="T39" fmla="*/ 172 h 245"/>
                <a:gd name="T40" fmla="*/ 289 w 344"/>
                <a:gd name="T41" fmla="*/ 4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4" h="245">
                  <a:moveTo>
                    <a:pt x="289" y="46"/>
                  </a:moveTo>
                  <a:cubicBezTo>
                    <a:pt x="258" y="17"/>
                    <a:pt x="217" y="0"/>
                    <a:pt x="172" y="0"/>
                  </a:cubicBezTo>
                  <a:cubicBezTo>
                    <a:pt x="127" y="0"/>
                    <a:pt x="86" y="17"/>
                    <a:pt x="55" y="45"/>
                  </a:cubicBezTo>
                  <a:cubicBezTo>
                    <a:pt x="21" y="77"/>
                    <a:pt x="0" y="122"/>
                    <a:pt x="0" y="172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32"/>
                    <a:pt x="11" y="222"/>
                    <a:pt x="24" y="222"/>
                  </a:cubicBezTo>
                  <a:cubicBezTo>
                    <a:pt x="24" y="197"/>
                    <a:pt x="24" y="197"/>
                    <a:pt x="24" y="197"/>
                  </a:cubicBezTo>
                  <a:cubicBezTo>
                    <a:pt x="24" y="183"/>
                    <a:pt x="35" y="172"/>
                    <a:pt x="49" y="172"/>
                  </a:cubicBezTo>
                  <a:cubicBezTo>
                    <a:pt x="196" y="172"/>
                    <a:pt x="196" y="172"/>
                    <a:pt x="196" y="172"/>
                  </a:cubicBezTo>
                  <a:cubicBezTo>
                    <a:pt x="196" y="172"/>
                    <a:pt x="196" y="172"/>
                    <a:pt x="196" y="172"/>
                  </a:cubicBezTo>
                  <a:cubicBezTo>
                    <a:pt x="219" y="172"/>
                    <a:pt x="238" y="153"/>
                    <a:pt x="238" y="130"/>
                  </a:cubicBezTo>
                  <a:cubicBezTo>
                    <a:pt x="238" y="153"/>
                    <a:pt x="257" y="172"/>
                    <a:pt x="280" y="172"/>
                  </a:cubicBezTo>
                  <a:cubicBezTo>
                    <a:pt x="280" y="172"/>
                    <a:pt x="280" y="172"/>
                    <a:pt x="280" y="172"/>
                  </a:cubicBezTo>
                  <a:cubicBezTo>
                    <a:pt x="295" y="172"/>
                    <a:pt x="295" y="172"/>
                    <a:pt x="295" y="172"/>
                  </a:cubicBezTo>
                  <a:cubicBezTo>
                    <a:pt x="309" y="172"/>
                    <a:pt x="320" y="183"/>
                    <a:pt x="320" y="197"/>
                  </a:cubicBezTo>
                  <a:cubicBezTo>
                    <a:pt x="320" y="222"/>
                    <a:pt x="320" y="222"/>
                    <a:pt x="320" y="222"/>
                  </a:cubicBezTo>
                  <a:cubicBezTo>
                    <a:pt x="333" y="222"/>
                    <a:pt x="344" y="232"/>
                    <a:pt x="344" y="245"/>
                  </a:cubicBezTo>
                  <a:cubicBezTo>
                    <a:pt x="344" y="245"/>
                    <a:pt x="344" y="245"/>
                    <a:pt x="344" y="245"/>
                  </a:cubicBezTo>
                  <a:cubicBezTo>
                    <a:pt x="344" y="172"/>
                    <a:pt x="344" y="172"/>
                    <a:pt x="344" y="172"/>
                  </a:cubicBezTo>
                  <a:cubicBezTo>
                    <a:pt x="344" y="122"/>
                    <a:pt x="323" y="77"/>
                    <a:pt x="289" y="46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1" name="Freeform 4049"/>
            <p:cNvSpPr/>
            <p:nvPr/>
          </p:nvSpPr>
          <p:spPr bwMode="auto">
            <a:xfrm>
              <a:off x="8542338" y="5684838"/>
              <a:ext cx="403225" cy="568325"/>
            </a:xfrm>
            <a:custGeom>
              <a:avLst/>
              <a:gdLst>
                <a:gd name="T0" fmla="*/ 210 w 420"/>
                <a:gd name="T1" fmla="*/ 592 h 592"/>
                <a:gd name="T2" fmla="*/ 420 w 420"/>
                <a:gd name="T3" fmla="*/ 387 h 592"/>
                <a:gd name="T4" fmla="*/ 309 w 420"/>
                <a:gd name="T5" fmla="*/ 338 h 592"/>
                <a:gd name="T6" fmla="*/ 309 w 420"/>
                <a:gd name="T7" fmla="*/ 338 h 592"/>
                <a:gd name="T8" fmla="*/ 309 w 420"/>
                <a:gd name="T9" fmla="*/ 302 h 592"/>
                <a:gd name="T10" fmla="*/ 356 w 420"/>
                <a:gd name="T11" fmla="*/ 190 h 592"/>
                <a:gd name="T12" fmla="*/ 359 w 420"/>
                <a:gd name="T13" fmla="*/ 190 h 592"/>
                <a:gd name="T14" fmla="*/ 383 w 420"/>
                <a:gd name="T15" fmla="*/ 165 h 592"/>
                <a:gd name="T16" fmla="*/ 383 w 420"/>
                <a:gd name="T17" fmla="*/ 161 h 592"/>
                <a:gd name="T18" fmla="*/ 383 w 420"/>
                <a:gd name="T19" fmla="*/ 116 h 592"/>
                <a:gd name="T20" fmla="*/ 383 w 420"/>
                <a:gd name="T21" fmla="*/ 115 h 592"/>
                <a:gd name="T22" fmla="*/ 383 w 420"/>
                <a:gd name="T23" fmla="*/ 115 h 592"/>
                <a:gd name="T24" fmla="*/ 383 w 420"/>
                <a:gd name="T25" fmla="*/ 115 h 592"/>
                <a:gd name="T26" fmla="*/ 359 w 420"/>
                <a:gd name="T27" fmla="*/ 92 h 592"/>
                <a:gd name="T28" fmla="*/ 359 w 420"/>
                <a:gd name="T29" fmla="*/ 67 h 592"/>
                <a:gd name="T30" fmla="*/ 334 w 420"/>
                <a:gd name="T31" fmla="*/ 42 h 592"/>
                <a:gd name="T32" fmla="*/ 319 w 420"/>
                <a:gd name="T33" fmla="*/ 42 h 592"/>
                <a:gd name="T34" fmla="*/ 319 w 420"/>
                <a:gd name="T35" fmla="*/ 42 h 592"/>
                <a:gd name="T36" fmla="*/ 277 w 420"/>
                <a:gd name="T37" fmla="*/ 0 h 592"/>
                <a:gd name="T38" fmla="*/ 235 w 420"/>
                <a:gd name="T39" fmla="*/ 42 h 592"/>
                <a:gd name="T40" fmla="*/ 235 w 420"/>
                <a:gd name="T41" fmla="*/ 42 h 592"/>
                <a:gd name="T42" fmla="*/ 88 w 420"/>
                <a:gd name="T43" fmla="*/ 42 h 592"/>
                <a:gd name="T44" fmla="*/ 63 w 420"/>
                <a:gd name="T45" fmla="*/ 67 h 592"/>
                <a:gd name="T46" fmla="*/ 63 w 420"/>
                <a:gd name="T47" fmla="*/ 92 h 592"/>
                <a:gd name="T48" fmla="*/ 39 w 420"/>
                <a:gd name="T49" fmla="*/ 115 h 592"/>
                <a:gd name="T50" fmla="*/ 39 w 420"/>
                <a:gd name="T51" fmla="*/ 115 h 592"/>
                <a:gd name="T52" fmla="*/ 39 w 420"/>
                <a:gd name="T53" fmla="*/ 147 h 592"/>
                <a:gd name="T54" fmla="*/ 39 w 420"/>
                <a:gd name="T55" fmla="*/ 162 h 592"/>
                <a:gd name="T56" fmla="*/ 39 w 420"/>
                <a:gd name="T57" fmla="*/ 165 h 592"/>
                <a:gd name="T58" fmla="*/ 63 w 420"/>
                <a:gd name="T59" fmla="*/ 190 h 592"/>
                <a:gd name="T60" fmla="*/ 66 w 420"/>
                <a:gd name="T61" fmla="*/ 190 h 592"/>
                <a:gd name="T62" fmla="*/ 112 w 420"/>
                <a:gd name="T63" fmla="*/ 301 h 592"/>
                <a:gd name="T64" fmla="*/ 112 w 420"/>
                <a:gd name="T65" fmla="*/ 338 h 592"/>
                <a:gd name="T66" fmla="*/ 112 w 420"/>
                <a:gd name="T67" fmla="*/ 338 h 592"/>
                <a:gd name="T68" fmla="*/ 0 w 420"/>
                <a:gd name="T69" fmla="*/ 387 h 592"/>
                <a:gd name="T70" fmla="*/ 210 w 420"/>
                <a:gd name="T71" fmla="*/ 592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20" h="592">
                  <a:moveTo>
                    <a:pt x="210" y="592"/>
                  </a:moveTo>
                  <a:cubicBezTo>
                    <a:pt x="324" y="592"/>
                    <a:pt x="417" y="500"/>
                    <a:pt x="420" y="387"/>
                  </a:cubicBezTo>
                  <a:cubicBezTo>
                    <a:pt x="309" y="338"/>
                    <a:pt x="309" y="338"/>
                    <a:pt x="309" y="338"/>
                  </a:cubicBezTo>
                  <a:cubicBezTo>
                    <a:pt x="309" y="338"/>
                    <a:pt x="309" y="338"/>
                    <a:pt x="309" y="338"/>
                  </a:cubicBezTo>
                  <a:cubicBezTo>
                    <a:pt x="309" y="302"/>
                    <a:pt x="309" y="302"/>
                    <a:pt x="309" y="302"/>
                  </a:cubicBezTo>
                  <a:cubicBezTo>
                    <a:pt x="332" y="273"/>
                    <a:pt x="349" y="234"/>
                    <a:pt x="356" y="190"/>
                  </a:cubicBezTo>
                  <a:cubicBezTo>
                    <a:pt x="357" y="190"/>
                    <a:pt x="358" y="190"/>
                    <a:pt x="359" y="190"/>
                  </a:cubicBezTo>
                  <a:cubicBezTo>
                    <a:pt x="372" y="190"/>
                    <a:pt x="383" y="179"/>
                    <a:pt x="383" y="165"/>
                  </a:cubicBezTo>
                  <a:cubicBezTo>
                    <a:pt x="383" y="161"/>
                    <a:pt x="383" y="161"/>
                    <a:pt x="383" y="161"/>
                  </a:cubicBezTo>
                  <a:cubicBezTo>
                    <a:pt x="383" y="116"/>
                    <a:pt x="383" y="116"/>
                    <a:pt x="383" y="116"/>
                  </a:cubicBezTo>
                  <a:cubicBezTo>
                    <a:pt x="383" y="115"/>
                    <a:pt x="383" y="115"/>
                    <a:pt x="383" y="115"/>
                  </a:cubicBezTo>
                  <a:cubicBezTo>
                    <a:pt x="383" y="115"/>
                    <a:pt x="383" y="115"/>
                    <a:pt x="383" y="115"/>
                  </a:cubicBezTo>
                  <a:cubicBezTo>
                    <a:pt x="383" y="115"/>
                    <a:pt x="383" y="115"/>
                    <a:pt x="383" y="115"/>
                  </a:cubicBezTo>
                  <a:cubicBezTo>
                    <a:pt x="383" y="102"/>
                    <a:pt x="372" y="92"/>
                    <a:pt x="359" y="92"/>
                  </a:cubicBezTo>
                  <a:cubicBezTo>
                    <a:pt x="359" y="67"/>
                    <a:pt x="359" y="67"/>
                    <a:pt x="359" y="67"/>
                  </a:cubicBezTo>
                  <a:cubicBezTo>
                    <a:pt x="359" y="53"/>
                    <a:pt x="348" y="42"/>
                    <a:pt x="334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296" y="42"/>
                    <a:pt x="277" y="23"/>
                    <a:pt x="277" y="0"/>
                  </a:cubicBezTo>
                  <a:cubicBezTo>
                    <a:pt x="277" y="23"/>
                    <a:pt x="258" y="42"/>
                    <a:pt x="235" y="42"/>
                  </a:cubicBezTo>
                  <a:cubicBezTo>
                    <a:pt x="235" y="42"/>
                    <a:pt x="235" y="42"/>
                    <a:pt x="235" y="42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74" y="42"/>
                    <a:pt x="63" y="53"/>
                    <a:pt x="63" y="67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50" y="92"/>
                    <a:pt x="39" y="102"/>
                    <a:pt x="39" y="115"/>
                  </a:cubicBezTo>
                  <a:cubicBezTo>
                    <a:pt x="39" y="115"/>
                    <a:pt x="39" y="115"/>
                    <a:pt x="39" y="115"/>
                  </a:cubicBezTo>
                  <a:cubicBezTo>
                    <a:pt x="39" y="147"/>
                    <a:pt x="39" y="147"/>
                    <a:pt x="39" y="147"/>
                  </a:cubicBezTo>
                  <a:cubicBezTo>
                    <a:pt x="39" y="162"/>
                    <a:pt x="39" y="162"/>
                    <a:pt x="39" y="162"/>
                  </a:cubicBezTo>
                  <a:cubicBezTo>
                    <a:pt x="39" y="165"/>
                    <a:pt x="39" y="165"/>
                    <a:pt x="39" y="165"/>
                  </a:cubicBezTo>
                  <a:cubicBezTo>
                    <a:pt x="39" y="179"/>
                    <a:pt x="50" y="190"/>
                    <a:pt x="63" y="190"/>
                  </a:cubicBezTo>
                  <a:cubicBezTo>
                    <a:pt x="64" y="190"/>
                    <a:pt x="65" y="190"/>
                    <a:pt x="66" y="190"/>
                  </a:cubicBezTo>
                  <a:cubicBezTo>
                    <a:pt x="73" y="234"/>
                    <a:pt x="89" y="272"/>
                    <a:pt x="112" y="301"/>
                  </a:cubicBezTo>
                  <a:cubicBezTo>
                    <a:pt x="112" y="338"/>
                    <a:pt x="112" y="338"/>
                    <a:pt x="112" y="338"/>
                  </a:cubicBezTo>
                  <a:cubicBezTo>
                    <a:pt x="112" y="338"/>
                    <a:pt x="112" y="338"/>
                    <a:pt x="112" y="338"/>
                  </a:cubicBezTo>
                  <a:cubicBezTo>
                    <a:pt x="0" y="387"/>
                    <a:pt x="0" y="387"/>
                    <a:pt x="0" y="387"/>
                  </a:cubicBezTo>
                  <a:cubicBezTo>
                    <a:pt x="3" y="501"/>
                    <a:pt x="96" y="592"/>
                    <a:pt x="210" y="5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2" name="Freeform 4050"/>
            <p:cNvSpPr/>
            <p:nvPr/>
          </p:nvSpPr>
          <p:spPr bwMode="auto">
            <a:xfrm>
              <a:off x="8999538" y="6497638"/>
              <a:ext cx="7937" cy="4763"/>
            </a:xfrm>
            <a:custGeom>
              <a:avLst/>
              <a:gdLst>
                <a:gd name="T0" fmla="*/ 0 w 8"/>
                <a:gd name="T1" fmla="*/ 5 h 5"/>
                <a:gd name="T2" fmla="*/ 8 w 8"/>
                <a:gd name="T3" fmla="*/ 2 h 5"/>
                <a:gd name="T4" fmla="*/ 8 w 8"/>
                <a:gd name="T5" fmla="*/ 0 h 5"/>
                <a:gd name="T6" fmla="*/ 0 w 8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2"/>
                    <a:pt x="2" y="4"/>
                    <a:pt x="0" y="5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3" name="Freeform 4051"/>
            <p:cNvSpPr/>
            <p:nvPr/>
          </p:nvSpPr>
          <p:spPr bwMode="auto">
            <a:xfrm>
              <a:off x="8482013" y="6497638"/>
              <a:ext cx="7937" cy="4763"/>
            </a:xfrm>
            <a:custGeom>
              <a:avLst/>
              <a:gdLst>
                <a:gd name="T0" fmla="*/ 0 w 8"/>
                <a:gd name="T1" fmla="*/ 0 h 5"/>
                <a:gd name="T2" fmla="*/ 0 w 8"/>
                <a:gd name="T3" fmla="*/ 2 h 5"/>
                <a:gd name="T4" fmla="*/ 8 w 8"/>
                <a:gd name="T5" fmla="*/ 5 h 5"/>
                <a:gd name="T6" fmla="*/ 0 w 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6" y="4"/>
                    <a:pt x="3" y="2"/>
                    <a:pt x="0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4" name="Freeform 4052"/>
            <p:cNvSpPr>
              <a:spLocks noEditPoints="1"/>
            </p:cNvSpPr>
            <p:nvPr/>
          </p:nvSpPr>
          <p:spPr bwMode="auto">
            <a:xfrm>
              <a:off x="8636000" y="5902326"/>
              <a:ext cx="217487" cy="122238"/>
            </a:xfrm>
            <a:custGeom>
              <a:avLst/>
              <a:gdLst>
                <a:gd name="T0" fmla="*/ 211 w 227"/>
                <a:gd name="T1" fmla="*/ 57 h 127"/>
                <a:gd name="T2" fmla="*/ 178 w 227"/>
                <a:gd name="T3" fmla="*/ 24 h 127"/>
                <a:gd name="T4" fmla="*/ 154 w 227"/>
                <a:gd name="T5" fmla="*/ 0 h 127"/>
                <a:gd name="T6" fmla="*/ 113 w 227"/>
                <a:gd name="T7" fmla="*/ 0 h 127"/>
                <a:gd name="T8" fmla="*/ 73 w 227"/>
                <a:gd name="T9" fmla="*/ 0 h 127"/>
                <a:gd name="T10" fmla="*/ 49 w 227"/>
                <a:gd name="T11" fmla="*/ 24 h 127"/>
                <a:gd name="T12" fmla="*/ 16 w 227"/>
                <a:gd name="T13" fmla="*/ 57 h 127"/>
                <a:gd name="T14" fmla="*/ 0 w 227"/>
                <a:gd name="T15" fmla="*/ 53 h 127"/>
                <a:gd name="T16" fmla="*/ 113 w 227"/>
                <a:gd name="T17" fmla="*/ 127 h 127"/>
                <a:gd name="T18" fmla="*/ 113 w 227"/>
                <a:gd name="T19" fmla="*/ 127 h 127"/>
                <a:gd name="T20" fmla="*/ 227 w 227"/>
                <a:gd name="T21" fmla="*/ 53 h 127"/>
                <a:gd name="T22" fmla="*/ 211 w 227"/>
                <a:gd name="T23" fmla="*/ 57 h 127"/>
                <a:gd name="T24" fmla="*/ 136 w 227"/>
                <a:gd name="T25" fmla="*/ 49 h 127"/>
                <a:gd name="T26" fmla="*/ 113 w 227"/>
                <a:gd name="T27" fmla="*/ 49 h 127"/>
                <a:gd name="T28" fmla="*/ 91 w 227"/>
                <a:gd name="T29" fmla="*/ 49 h 127"/>
                <a:gd name="T30" fmla="*/ 72 w 227"/>
                <a:gd name="T31" fmla="*/ 30 h 127"/>
                <a:gd name="T32" fmla="*/ 91 w 227"/>
                <a:gd name="T33" fmla="*/ 12 h 127"/>
                <a:gd name="T34" fmla="*/ 113 w 227"/>
                <a:gd name="T35" fmla="*/ 12 h 127"/>
                <a:gd name="T36" fmla="*/ 136 w 227"/>
                <a:gd name="T37" fmla="*/ 12 h 127"/>
                <a:gd name="T38" fmla="*/ 155 w 227"/>
                <a:gd name="T39" fmla="*/ 30 h 127"/>
                <a:gd name="T40" fmla="*/ 136 w 227"/>
                <a:gd name="T41" fmla="*/ 4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7" h="127">
                  <a:moveTo>
                    <a:pt x="211" y="57"/>
                  </a:moveTo>
                  <a:cubicBezTo>
                    <a:pt x="193" y="57"/>
                    <a:pt x="178" y="43"/>
                    <a:pt x="178" y="24"/>
                  </a:cubicBezTo>
                  <a:cubicBezTo>
                    <a:pt x="178" y="11"/>
                    <a:pt x="168" y="0"/>
                    <a:pt x="154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59" y="0"/>
                    <a:pt x="49" y="11"/>
                    <a:pt x="49" y="24"/>
                  </a:cubicBezTo>
                  <a:cubicBezTo>
                    <a:pt x="49" y="43"/>
                    <a:pt x="34" y="57"/>
                    <a:pt x="16" y="57"/>
                  </a:cubicBezTo>
                  <a:cubicBezTo>
                    <a:pt x="10" y="57"/>
                    <a:pt x="4" y="56"/>
                    <a:pt x="0" y="53"/>
                  </a:cubicBezTo>
                  <a:cubicBezTo>
                    <a:pt x="27" y="98"/>
                    <a:pt x="68" y="127"/>
                    <a:pt x="113" y="127"/>
                  </a:cubicBezTo>
                  <a:cubicBezTo>
                    <a:pt x="113" y="127"/>
                    <a:pt x="113" y="127"/>
                    <a:pt x="113" y="127"/>
                  </a:cubicBezTo>
                  <a:cubicBezTo>
                    <a:pt x="159" y="127"/>
                    <a:pt x="200" y="98"/>
                    <a:pt x="227" y="53"/>
                  </a:cubicBezTo>
                  <a:cubicBezTo>
                    <a:pt x="223" y="56"/>
                    <a:pt x="217" y="57"/>
                    <a:pt x="211" y="57"/>
                  </a:cubicBezTo>
                  <a:close/>
                  <a:moveTo>
                    <a:pt x="136" y="49"/>
                  </a:moveTo>
                  <a:cubicBezTo>
                    <a:pt x="113" y="49"/>
                    <a:pt x="113" y="49"/>
                    <a:pt x="113" y="49"/>
                  </a:cubicBezTo>
                  <a:cubicBezTo>
                    <a:pt x="91" y="49"/>
                    <a:pt x="91" y="49"/>
                    <a:pt x="91" y="49"/>
                  </a:cubicBezTo>
                  <a:cubicBezTo>
                    <a:pt x="80" y="49"/>
                    <a:pt x="72" y="40"/>
                    <a:pt x="72" y="30"/>
                  </a:cubicBezTo>
                  <a:cubicBezTo>
                    <a:pt x="72" y="20"/>
                    <a:pt x="80" y="12"/>
                    <a:pt x="91" y="12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47" y="12"/>
                    <a:pt x="155" y="20"/>
                    <a:pt x="155" y="30"/>
                  </a:cubicBezTo>
                  <a:cubicBezTo>
                    <a:pt x="155" y="40"/>
                    <a:pt x="147" y="49"/>
                    <a:pt x="136" y="49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5" name="Freeform 4053"/>
            <p:cNvSpPr/>
            <p:nvPr/>
          </p:nvSpPr>
          <p:spPr bwMode="auto">
            <a:xfrm>
              <a:off x="8562975" y="5661026"/>
              <a:ext cx="363537" cy="93663"/>
            </a:xfrm>
            <a:custGeom>
              <a:avLst/>
              <a:gdLst>
                <a:gd name="T0" fmla="*/ 379 w 379"/>
                <a:gd name="T1" fmla="*/ 76 h 98"/>
                <a:gd name="T2" fmla="*/ 357 w 379"/>
                <a:gd name="T3" fmla="*/ 98 h 98"/>
                <a:gd name="T4" fmla="*/ 22 w 379"/>
                <a:gd name="T5" fmla="*/ 98 h 98"/>
                <a:gd name="T6" fmla="*/ 0 w 379"/>
                <a:gd name="T7" fmla="*/ 76 h 98"/>
                <a:gd name="T8" fmla="*/ 0 w 379"/>
                <a:gd name="T9" fmla="*/ 22 h 98"/>
                <a:gd name="T10" fmla="*/ 22 w 379"/>
                <a:gd name="T11" fmla="*/ 0 h 98"/>
                <a:gd name="T12" fmla="*/ 357 w 379"/>
                <a:gd name="T13" fmla="*/ 0 h 98"/>
                <a:gd name="T14" fmla="*/ 379 w 379"/>
                <a:gd name="T15" fmla="*/ 22 h 98"/>
                <a:gd name="T16" fmla="*/ 379 w 379"/>
                <a:gd name="T17" fmla="*/ 7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98">
                  <a:moveTo>
                    <a:pt x="379" y="76"/>
                  </a:moveTo>
                  <a:cubicBezTo>
                    <a:pt x="379" y="88"/>
                    <a:pt x="369" y="98"/>
                    <a:pt x="357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10" y="98"/>
                    <a:pt x="0" y="88"/>
                    <a:pt x="0" y="7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69" y="0"/>
                    <a:pt x="379" y="10"/>
                    <a:pt x="379" y="22"/>
                  </a:cubicBezTo>
                  <a:lnTo>
                    <a:pt x="379" y="76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6" name="Rectangle 4054"/>
            <p:cNvSpPr>
              <a:spLocks noChangeArrowheads="1"/>
            </p:cNvSpPr>
            <p:nvPr/>
          </p:nvSpPr>
          <p:spPr bwMode="auto">
            <a:xfrm>
              <a:off x="8562975" y="5695951"/>
              <a:ext cx="363537" cy="25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7" name="Freeform 4055"/>
            <p:cNvSpPr/>
            <p:nvPr/>
          </p:nvSpPr>
          <p:spPr bwMode="auto">
            <a:xfrm>
              <a:off x="9005888" y="6088063"/>
              <a:ext cx="111125" cy="406400"/>
            </a:xfrm>
            <a:custGeom>
              <a:avLst/>
              <a:gdLst>
                <a:gd name="T0" fmla="*/ 26 w 115"/>
                <a:gd name="T1" fmla="*/ 6 h 424"/>
                <a:gd name="T2" fmla="*/ 13 w 115"/>
                <a:gd name="T3" fmla="*/ 0 h 424"/>
                <a:gd name="T4" fmla="*/ 1 w 115"/>
                <a:gd name="T5" fmla="*/ 73 h 424"/>
                <a:gd name="T6" fmla="*/ 1 w 115"/>
                <a:gd name="T7" fmla="*/ 73 h 424"/>
                <a:gd name="T8" fmla="*/ 1 w 115"/>
                <a:gd name="T9" fmla="*/ 424 h 424"/>
                <a:gd name="T10" fmla="*/ 115 w 115"/>
                <a:gd name="T11" fmla="*/ 325 h 424"/>
                <a:gd name="T12" fmla="*/ 92 w 115"/>
                <a:gd name="T13" fmla="*/ 64 h 424"/>
                <a:gd name="T14" fmla="*/ 26 w 115"/>
                <a:gd name="T15" fmla="*/ 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424">
                  <a:moveTo>
                    <a:pt x="26" y="6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5" y="24"/>
                    <a:pt x="0" y="48"/>
                    <a:pt x="1" y="73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43" y="397"/>
                    <a:pt x="82" y="363"/>
                    <a:pt x="115" y="325"/>
                  </a:cubicBezTo>
                  <a:cubicBezTo>
                    <a:pt x="110" y="241"/>
                    <a:pt x="100" y="86"/>
                    <a:pt x="92" y="64"/>
                  </a:cubicBezTo>
                  <a:cubicBezTo>
                    <a:pt x="81" y="33"/>
                    <a:pt x="38" y="11"/>
                    <a:pt x="2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8" name="Freeform 4056"/>
            <p:cNvSpPr/>
            <p:nvPr/>
          </p:nvSpPr>
          <p:spPr bwMode="auto">
            <a:xfrm>
              <a:off x="8372475" y="6088063"/>
              <a:ext cx="109537" cy="406400"/>
            </a:xfrm>
            <a:custGeom>
              <a:avLst/>
              <a:gdLst>
                <a:gd name="T0" fmla="*/ 114 w 114"/>
                <a:gd name="T1" fmla="*/ 423 h 423"/>
                <a:gd name="T2" fmla="*/ 114 w 114"/>
                <a:gd name="T3" fmla="*/ 72 h 423"/>
                <a:gd name="T4" fmla="*/ 102 w 114"/>
                <a:gd name="T5" fmla="*/ 0 h 423"/>
                <a:gd name="T6" fmla="*/ 89 w 114"/>
                <a:gd name="T7" fmla="*/ 6 h 423"/>
                <a:gd name="T8" fmla="*/ 22 w 114"/>
                <a:gd name="T9" fmla="*/ 64 h 423"/>
                <a:gd name="T10" fmla="*/ 0 w 114"/>
                <a:gd name="T11" fmla="*/ 324 h 423"/>
                <a:gd name="T12" fmla="*/ 114 w 114"/>
                <a:gd name="T13" fmla="*/ 423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423">
                  <a:moveTo>
                    <a:pt x="114" y="423"/>
                  </a:moveTo>
                  <a:cubicBezTo>
                    <a:pt x="114" y="72"/>
                    <a:pt x="114" y="72"/>
                    <a:pt x="114" y="72"/>
                  </a:cubicBezTo>
                  <a:cubicBezTo>
                    <a:pt x="114" y="48"/>
                    <a:pt x="110" y="23"/>
                    <a:pt x="102" y="0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77" y="11"/>
                    <a:pt x="33" y="33"/>
                    <a:pt x="22" y="64"/>
                  </a:cubicBezTo>
                  <a:cubicBezTo>
                    <a:pt x="15" y="86"/>
                    <a:pt x="5" y="239"/>
                    <a:pt x="0" y="324"/>
                  </a:cubicBezTo>
                  <a:cubicBezTo>
                    <a:pt x="33" y="362"/>
                    <a:pt x="71" y="396"/>
                    <a:pt x="114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2" name="Freeform 4060"/>
            <p:cNvSpPr/>
            <p:nvPr/>
          </p:nvSpPr>
          <p:spPr bwMode="auto">
            <a:xfrm>
              <a:off x="8470900" y="6056313"/>
              <a:ext cx="547687" cy="514350"/>
            </a:xfrm>
            <a:custGeom>
              <a:avLst/>
              <a:gdLst>
                <a:gd name="T0" fmla="*/ 559 w 571"/>
                <a:gd name="T1" fmla="*/ 106 h 535"/>
                <a:gd name="T2" fmla="*/ 571 w 571"/>
                <a:gd name="T3" fmla="*/ 33 h 535"/>
                <a:gd name="T4" fmla="*/ 495 w 571"/>
                <a:gd name="T5" fmla="*/ 0 h 535"/>
                <a:gd name="T6" fmla="*/ 285 w 571"/>
                <a:gd name="T7" fmla="*/ 205 h 535"/>
                <a:gd name="T8" fmla="*/ 75 w 571"/>
                <a:gd name="T9" fmla="*/ 0 h 535"/>
                <a:gd name="T10" fmla="*/ 0 w 571"/>
                <a:gd name="T11" fmla="*/ 33 h 535"/>
                <a:gd name="T12" fmla="*/ 12 w 571"/>
                <a:gd name="T13" fmla="*/ 105 h 535"/>
                <a:gd name="T14" fmla="*/ 12 w 571"/>
                <a:gd name="T15" fmla="*/ 456 h 535"/>
                <a:gd name="T16" fmla="*/ 286 w 571"/>
                <a:gd name="T17" fmla="*/ 535 h 535"/>
                <a:gd name="T18" fmla="*/ 559 w 571"/>
                <a:gd name="T19" fmla="*/ 457 h 535"/>
                <a:gd name="T20" fmla="*/ 559 w 571"/>
                <a:gd name="T21" fmla="*/ 106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1" h="535">
                  <a:moveTo>
                    <a:pt x="559" y="106"/>
                  </a:moveTo>
                  <a:cubicBezTo>
                    <a:pt x="558" y="81"/>
                    <a:pt x="563" y="57"/>
                    <a:pt x="571" y="33"/>
                  </a:cubicBezTo>
                  <a:cubicBezTo>
                    <a:pt x="495" y="0"/>
                    <a:pt x="495" y="0"/>
                    <a:pt x="495" y="0"/>
                  </a:cubicBezTo>
                  <a:cubicBezTo>
                    <a:pt x="492" y="113"/>
                    <a:pt x="399" y="205"/>
                    <a:pt x="285" y="205"/>
                  </a:cubicBezTo>
                  <a:cubicBezTo>
                    <a:pt x="171" y="205"/>
                    <a:pt x="78" y="114"/>
                    <a:pt x="75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8" y="56"/>
                    <a:pt x="12" y="81"/>
                    <a:pt x="12" y="105"/>
                  </a:cubicBezTo>
                  <a:cubicBezTo>
                    <a:pt x="12" y="456"/>
                    <a:pt x="12" y="456"/>
                    <a:pt x="12" y="456"/>
                  </a:cubicBezTo>
                  <a:cubicBezTo>
                    <a:pt x="92" y="506"/>
                    <a:pt x="185" y="535"/>
                    <a:pt x="286" y="535"/>
                  </a:cubicBezTo>
                  <a:cubicBezTo>
                    <a:pt x="386" y="535"/>
                    <a:pt x="480" y="506"/>
                    <a:pt x="559" y="457"/>
                  </a:cubicBezTo>
                  <a:cubicBezTo>
                    <a:pt x="559" y="106"/>
                    <a:pt x="559" y="106"/>
                    <a:pt x="559" y="106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7" name="组合 4566"/>
          <p:cNvGrpSpPr/>
          <p:nvPr/>
        </p:nvGrpSpPr>
        <p:grpSpPr>
          <a:xfrm>
            <a:off x="9261370" y="1803338"/>
            <a:ext cx="932545" cy="877274"/>
            <a:chOff x="9482138" y="1536701"/>
            <a:chExt cx="1044574" cy="982663"/>
          </a:xfrm>
        </p:grpSpPr>
        <p:sp>
          <p:nvSpPr>
            <p:cNvPr id="3793" name="Oval 4061"/>
            <p:cNvSpPr>
              <a:spLocks noChangeArrowheads="1"/>
            </p:cNvSpPr>
            <p:nvPr/>
          </p:nvSpPr>
          <p:spPr bwMode="auto">
            <a:xfrm>
              <a:off x="9482138" y="1536701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4" name="Oval 4062"/>
            <p:cNvSpPr>
              <a:spLocks noChangeArrowheads="1"/>
            </p:cNvSpPr>
            <p:nvPr/>
          </p:nvSpPr>
          <p:spPr bwMode="auto">
            <a:xfrm>
              <a:off x="9555163" y="1824038"/>
              <a:ext cx="236537" cy="2381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5" name="Oval 4063"/>
            <p:cNvSpPr>
              <a:spLocks noChangeArrowheads="1"/>
            </p:cNvSpPr>
            <p:nvPr/>
          </p:nvSpPr>
          <p:spPr bwMode="auto">
            <a:xfrm>
              <a:off x="9871075" y="1824038"/>
              <a:ext cx="236537" cy="2381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6" name="Oval 4064"/>
            <p:cNvSpPr>
              <a:spLocks noChangeArrowheads="1"/>
            </p:cNvSpPr>
            <p:nvPr/>
          </p:nvSpPr>
          <p:spPr bwMode="auto">
            <a:xfrm>
              <a:off x="9632950" y="1666876"/>
              <a:ext cx="315912" cy="3143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7" name="Rectangle 4065"/>
            <p:cNvSpPr>
              <a:spLocks noChangeArrowheads="1"/>
            </p:cNvSpPr>
            <p:nvPr/>
          </p:nvSpPr>
          <p:spPr bwMode="auto">
            <a:xfrm>
              <a:off x="9672638" y="1824038"/>
              <a:ext cx="317500" cy="238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8" name="Oval 4066"/>
            <p:cNvSpPr>
              <a:spLocks noChangeArrowheads="1"/>
            </p:cNvSpPr>
            <p:nvPr/>
          </p:nvSpPr>
          <p:spPr bwMode="auto">
            <a:xfrm>
              <a:off x="9871075" y="1746251"/>
              <a:ext cx="158750" cy="157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9" name="Oval 4067"/>
            <p:cNvSpPr>
              <a:spLocks noChangeArrowheads="1"/>
            </p:cNvSpPr>
            <p:nvPr/>
          </p:nvSpPr>
          <p:spPr bwMode="auto">
            <a:xfrm>
              <a:off x="10280650" y="1639888"/>
              <a:ext cx="246062" cy="2460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0" name="Oval 4068"/>
            <p:cNvSpPr>
              <a:spLocks noChangeArrowheads="1"/>
            </p:cNvSpPr>
            <p:nvPr/>
          </p:nvSpPr>
          <p:spPr bwMode="auto">
            <a:xfrm>
              <a:off x="10317163" y="1677988"/>
              <a:ext cx="173037" cy="171450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1" name="Rectangle 4069"/>
            <p:cNvSpPr>
              <a:spLocks noChangeArrowheads="1"/>
            </p:cNvSpPr>
            <p:nvPr/>
          </p:nvSpPr>
          <p:spPr bwMode="auto">
            <a:xfrm>
              <a:off x="10390188" y="1885951"/>
              <a:ext cx="25400" cy="4921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2" name="Rectangle 4070"/>
            <p:cNvSpPr>
              <a:spLocks noChangeArrowheads="1"/>
            </p:cNvSpPr>
            <p:nvPr/>
          </p:nvSpPr>
          <p:spPr bwMode="auto">
            <a:xfrm>
              <a:off x="10379075" y="1935163"/>
              <a:ext cx="49212" cy="1730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3" name="Oval 4071"/>
            <p:cNvSpPr>
              <a:spLocks noChangeArrowheads="1"/>
            </p:cNvSpPr>
            <p:nvPr/>
          </p:nvSpPr>
          <p:spPr bwMode="auto">
            <a:xfrm>
              <a:off x="10379075" y="2082801"/>
              <a:ext cx="49212" cy="4921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4" name="Oval 4072"/>
            <p:cNvSpPr>
              <a:spLocks noChangeArrowheads="1"/>
            </p:cNvSpPr>
            <p:nvPr/>
          </p:nvSpPr>
          <p:spPr bwMode="auto">
            <a:xfrm>
              <a:off x="10169525" y="1547813"/>
              <a:ext cx="100012" cy="10001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5" name="Freeform 4073"/>
            <p:cNvSpPr/>
            <p:nvPr/>
          </p:nvSpPr>
          <p:spPr bwMode="auto">
            <a:xfrm>
              <a:off x="10182225" y="1541463"/>
              <a:ext cx="74612" cy="114300"/>
            </a:xfrm>
            <a:custGeom>
              <a:avLst/>
              <a:gdLst>
                <a:gd name="T0" fmla="*/ 8 w 47"/>
                <a:gd name="T1" fmla="*/ 72 h 72"/>
                <a:gd name="T2" fmla="*/ 0 w 47"/>
                <a:gd name="T3" fmla="*/ 67 h 72"/>
                <a:gd name="T4" fmla="*/ 38 w 47"/>
                <a:gd name="T5" fmla="*/ 0 h 72"/>
                <a:gd name="T6" fmla="*/ 47 w 47"/>
                <a:gd name="T7" fmla="*/ 5 h 72"/>
                <a:gd name="T8" fmla="*/ 8 w 47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2">
                  <a:moveTo>
                    <a:pt x="8" y="72"/>
                  </a:moveTo>
                  <a:lnTo>
                    <a:pt x="0" y="67"/>
                  </a:lnTo>
                  <a:lnTo>
                    <a:pt x="38" y="0"/>
                  </a:lnTo>
                  <a:lnTo>
                    <a:pt x="47" y="5"/>
                  </a:lnTo>
                  <a:lnTo>
                    <a:pt x="8" y="72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6" name="Freeform 4074"/>
            <p:cNvSpPr/>
            <p:nvPr/>
          </p:nvSpPr>
          <p:spPr bwMode="auto">
            <a:xfrm>
              <a:off x="10163175" y="1562101"/>
              <a:ext cx="112712" cy="73025"/>
            </a:xfrm>
            <a:custGeom>
              <a:avLst/>
              <a:gdLst>
                <a:gd name="T0" fmla="*/ 4 w 71"/>
                <a:gd name="T1" fmla="*/ 46 h 46"/>
                <a:gd name="T2" fmla="*/ 0 w 71"/>
                <a:gd name="T3" fmla="*/ 38 h 46"/>
                <a:gd name="T4" fmla="*/ 66 w 71"/>
                <a:gd name="T5" fmla="*/ 0 h 46"/>
                <a:gd name="T6" fmla="*/ 71 w 71"/>
                <a:gd name="T7" fmla="*/ 8 h 46"/>
                <a:gd name="T8" fmla="*/ 4 w 71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6">
                  <a:moveTo>
                    <a:pt x="4" y="46"/>
                  </a:moveTo>
                  <a:lnTo>
                    <a:pt x="0" y="38"/>
                  </a:lnTo>
                  <a:lnTo>
                    <a:pt x="66" y="0"/>
                  </a:lnTo>
                  <a:lnTo>
                    <a:pt x="71" y="8"/>
                  </a:lnTo>
                  <a:lnTo>
                    <a:pt x="4" y="46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7" name="Rectangle 4075"/>
            <p:cNvSpPr>
              <a:spLocks noChangeArrowheads="1"/>
            </p:cNvSpPr>
            <p:nvPr/>
          </p:nvSpPr>
          <p:spPr bwMode="auto">
            <a:xfrm>
              <a:off x="10158413" y="1590676"/>
              <a:ext cx="122237" cy="142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8" name="Freeform 4076"/>
            <p:cNvSpPr/>
            <p:nvPr/>
          </p:nvSpPr>
          <p:spPr bwMode="auto">
            <a:xfrm>
              <a:off x="10163175" y="1562101"/>
              <a:ext cx="112712" cy="73025"/>
            </a:xfrm>
            <a:custGeom>
              <a:avLst/>
              <a:gdLst>
                <a:gd name="T0" fmla="*/ 66 w 71"/>
                <a:gd name="T1" fmla="*/ 46 h 46"/>
                <a:gd name="T2" fmla="*/ 0 w 71"/>
                <a:gd name="T3" fmla="*/ 8 h 46"/>
                <a:gd name="T4" fmla="*/ 4 w 71"/>
                <a:gd name="T5" fmla="*/ 0 h 46"/>
                <a:gd name="T6" fmla="*/ 71 w 71"/>
                <a:gd name="T7" fmla="*/ 38 h 46"/>
                <a:gd name="T8" fmla="*/ 66 w 71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6">
                  <a:moveTo>
                    <a:pt x="66" y="46"/>
                  </a:moveTo>
                  <a:lnTo>
                    <a:pt x="0" y="8"/>
                  </a:lnTo>
                  <a:lnTo>
                    <a:pt x="4" y="0"/>
                  </a:lnTo>
                  <a:lnTo>
                    <a:pt x="71" y="38"/>
                  </a:lnTo>
                  <a:lnTo>
                    <a:pt x="66" y="46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9" name="Freeform 4077"/>
            <p:cNvSpPr/>
            <p:nvPr/>
          </p:nvSpPr>
          <p:spPr bwMode="auto">
            <a:xfrm>
              <a:off x="10182225" y="1541463"/>
              <a:ext cx="74612" cy="114300"/>
            </a:xfrm>
            <a:custGeom>
              <a:avLst/>
              <a:gdLst>
                <a:gd name="T0" fmla="*/ 38 w 47"/>
                <a:gd name="T1" fmla="*/ 72 h 72"/>
                <a:gd name="T2" fmla="*/ 0 w 47"/>
                <a:gd name="T3" fmla="*/ 5 h 72"/>
                <a:gd name="T4" fmla="*/ 8 w 47"/>
                <a:gd name="T5" fmla="*/ 0 h 72"/>
                <a:gd name="T6" fmla="*/ 47 w 47"/>
                <a:gd name="T7" fmla="*/ 67 h 72"/>
                <a:gd name="T8" fmla="*/ 38 w 47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2">
                  <a:moveTo>
                    <a:pt x="38" y="72"/>
                  </a:moveTo>
                  <a:lnTo>
                    <a:pt x="0" y="5"/>
                  </a:lnTo>
                  <a:lnTo>
                    <a:pt x="8" y="0"/>
                  </a:lnTo>
                  <a:lnTo>
                    <a:pt x="47" y="67"/>
                  </a:lnTo>
                  <a:lnTo>
                    <a:pt x="38" y="72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0" name="Rectangle 4078"/>
            <p:cNvSpPr>
              <a:spLocks noChangeArrowheads="1"/>
            </p:cNvSpPr>
            <p:nvPr/>
          </p:nvSpPr>
          <p:spPr bwMode="auto">
            <a:xfrm>
              <a:off x="10210800" y="1536701"/>
              <a:ext cx="15875" cy="1222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1" name="Oval 4079"/>
            <p:cNvSpPr>
              <a:spLocks noChangeArrowheads="1"/>
            </p:cNvSpPr>
            <p:nvPr/>
          </p:nvSpPr>
          <p:spPr bwMode="auto">
            <a:xfrm>
              <a:off x="10194925" y="1573213"/>
              <a:ext cx="49212" cy="4921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2" name="Rectangle 4080"/>
            <p:cNvSpPr>
              <a:spLocks noChangeArrowheads="1"/>
            </p:cNvSpPr>
            <p:nvPr/>
          </p:nvSpPr>
          <p:spPr bwMode="auto">
            <a:xfrm>
              <a:off x="9650413" y="1982788"/>
              <a:ext cx="646112" cy="3540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3" name="Freeform 4081"/>
            <p:cNvSpPr>
              <a:spLocks noEditPoints="1"/>
            </p:cNvSpPr>
            <p:nvPr/>
          </p:nvSpPr>
          <p:spPr bwMode="auto">
            <a:xfrm>
              <a:off x="9620250" y="1935163"/>
              <a:ext cx="706437" cy="430213"/>
            </a:xfrm>
            <a:custGeom>
              <a:avLst/>
              <a:gdLst>
                <a:gd name="T0" fmla="*/ 704 w 736"/>
                <a:gd name="T1" fmla="*/ 32 h 448"/>
                <a:gd name="T2" fmla="*/ 704 w 736"/>
                <a:gd name="T3" fmla="*/ 33 h 448"/>
                <a:gd name="T4" fmla="*/ 704 w 736"/>
                <a:gd name="T5" fmla="*/ 416 h 448"/>
                <a:gd name="T6" fmla="*/ 32 w 736"/>
                <a:gd name="T7" fmla="*/ 416 h 448"/>
                <a:gd name="T8" fmla="*/ 32 w 736"/>
                <a:gd name="T9" fmla="*/ 33 h 448"/>
                <a:gd name="T10" fmla="*/ 32 w 736"/>
                <a:gd name="T11" fmla="*/ 32 h 448"/>
                <a:gd name="T12" fmla="*/ 704 w 736"/>
                <a:gd name="T13" fmla="*/ 32 h 448"/>
                <a:gd name="T14" fmla="*/ 704 w 736"/>
                <a:gd name="T15" fmla="*/ 0 h 448"/>
                <a:gd name="T16" fmla="*/ 32 w 736"/>
                <a:gd name="T17" fmla="*/ 0 h 448"/>
                <a:gd name="T18" fmla="*/ 0 w 736"/>
                <a:gd name="T19" fmla="*/ 32 h 448"/>
                <a:gd name="T20" fmla="*/ 0 w 736"/>
                <a:gd name="T21" fmla="*/ 448 h 448"/>
                <a:gd name="T22" fmla="*/ 736 w 736"/>
                <a:gd name="T23" fmla="*/ 448 h 448"/>
                <a:gd name="T24" fmla="*/ 736 w 736"/>
                <a:gd name="T25" fmla="*/ 32 h 448"/>
                <a:gd name="T26" fmla="*/ 704 w 736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6" h="448">
                  <a:moveTo>
                    <a:pt x="704" y="32"/>
                  </a:moveTo>
                  <a:cubicBezTo>
                    <a:pt x="704" y="33"/>
                    <a:pt x="704" y="33"/>
                    <a:pt x="704" y="33"/>
                  </a:cubicBezTo>
                  <a:cubicBezTo>
                    <a:pt x="704" y="416"/>
                    <a:pt x="704" y="416"/>
                    <a:pt x="704" y="416"/>
                  </a:cubicBezTo>
                  <a:cubicBezTo>
                    <a:pt x="32" y="416"/>
                    <a:pt x="32" y="416"/>
                    <a:pt x="32" y="416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2"/>
                    <a:pt x="32" y="32"/>
                    <a:pt x="32" y="32"/>
                  </a:cubicBezTo>
                  <a:lnTo>
                    <a:pt x="704" y="32"/>
                  </a:lnTo>
                  <a:close/>
                  <a:moveTo>
                    <a:pt x="70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736" y="448"/>
                    <a:pt x="736" y="448"/>
                    <a:pt x="736" y="448"/>
                  </a:cubicBezTo>
                  <a:cubicBezTo>
                    <a:pt x="736" y="32"/>
                    <a:pt x="736" y="32"/>
                    <a:pt x="736" y="32"/>
                  </a:cubicBezTo>
                  <a:cubicBezTo>
                    <a:pt x="736" y="15"/>
                    <a:pt x="722" y="0"/>
                    <a:pt x="704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4" name="Rectangle 4082"/>
            <p:cNvSpPr>
              <a:spLocks noChangeArrowheads="1"/>
            </p:cNvSpPr>
            <p:nvPr/>
          </p:nvSpPr>
          <p:spPr bwMode="auto">
            <a:xfrm>
              <a:off x="9650413" y="1966913"/>
              <a:ext cx="646112" cy="1587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5" name="Rectangle 4083"/>
            <p:cNvSpPr>
              <a:spLocks noChangeArrowheads="1"/>
            </p:cNvSpPr>
            <p:nvPr/>
          </p:nvSpPr>
          <p:spPr bwMode="auto">
            <a:xfrm>
              <a:off x="9512300" y="2359026"/>
              <a:ext cx="922337" cy="14288"/>
            </a:xfrm>
            <a:prstGeom prst="rect">
              <a:avLst/>
            </a:prstGeom>
            <a:solidFill>
              <a:srgbClr val="E1E1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6" name="Freeform 4084"/>
            <p:cNvSpPr/>
            <p:nvPr/>
          </p:nvSpPr>
          <p:spPr bwMode="auto">
            <a:xfrm>
              <a:off x="9512300" y="2373313"/>
              <a:ext cx="922337" cy="23813"/>
            </a:xfrm>
            <a:custGeom>
              <a:avLst/>
              <a:gdLst>
                <a:gd name="T0" fmla="*/ 480 w 960"/>
                <a:gd name="T1" fmla="*/ 0 h 24"/>
                <a:gd name="T2" fmla="*/ 352 w 960"/>
                <a:gd name="T3" fmla="*/ 0 h 24"/>
                <a:gd name="T4" fmla="*/ 0 w 960"/>
                <a:gd name="T5" fmla="*/ 0 h 24"/>
                <a:gd name="T6" fmla="*/ 96 w 960"/>
                <a:gd name="T7" fmla="*/ 24 h 24"/>
                <a:gd name="T8" fmla="*/ 352 w 960"/>
                <a:gd name="T9" fmla="*/ 24 h 24"/>
                <a:gd name="T10" fmla="*/ 480 w 960"/>
                <a:gd name="T11" fmla="*/ 24 h 24"/>
                <a:gd name="T12" fmla="*/ 848 w 960"/>
                <a:gd name="T13" fmla="*/ 24 h 24"/>
                <a:gd name="T14" fmla="*/ 960 w 960"/>
                <a:gd name="T15" fmla="*/ 0 h 24"/>
                <a:gd name="T16" fmla="*/ 480 w 960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0" h="24">
                  <a:moveTo>
                    <a:pt x="480" y="0"/>
                  </a:moveTo>
                  <a:cubicBezTo>
                    <a:pt x="352" y="0"/>
                    <a:pt x="352" y="0"/>
                    <a:pt x="3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7" y="24"/>
                    <a:pt x="96" y="24"/>
                  </a:cubicBezTo>
                  <a:cubicBezTo>
                    <a:pt x="119" y="24"/>
                    <a:pt x="249" y="24"/>
                    <a:pt x="352" y="24"/>
                  </a:cubicBezTo>
                  <a:cubicBezTo>
                    <a:pt x="423" y="24"/>
                    <a:pt x="480" y="24"/>
                    <a:pt x="480" y="24"/>
                  </a:cubicBezTo>
                  <a:cubicBezTo>
                    <a:pt x="583" y="24"/>
                    <a:pt x="825" y="24"/>
                    <a:pt x="848" y="24"/>
                  </a:cubicBezTo>
                  <a:cubicBezTo>
                    <a:pt x="887" y="24"/>
                    <a:pt x="960" y="0"/>
                    <a:pt x="960" y="0"/>
                  </a:cubicBezTo>
                  <a:lnTo>
                    <a:pt x="480" y="0"/>
                  </a:lnTo>
                  <a:close/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7" name="Freeform 4085"/>
            <p:cNvSpPr/>
            <p:nvPr/>
          </p:nvSpPr>
          <p:spPr bwMode="auto">
            <a:xfrm>
              <a:off x="9912350" y="2359026"/>
              <a:ext cx="122237" cy="6350"/>
            </a:xfrm>
            <a:custGeom>
              <a:avLst/>
              <a:gdLst>
                <a:gd name="T0" fmla="*/ 120 w 128"/>
                <a:gd name="T1" fmla="*/ 0 h 8"/>
                <a:gd name="T2" fmla="*/ 112 w 128"/>
                <a:gd name="T3" fmla="*/ 0 h 8"/>
                <a:gd name="T4" fmla="*/ 96 w 128"/>
                <a:gd name="T5" fmla="*/ 0 h 8"/>
                <a:gd name="T6" fmla="*/ 88 w 128"/>
                <a:gd name="T7" fmla="*/ 0 h 8"/>
                <a:gd name="T8" fmla="*/ 80 w 128"/>
                <a:gd name="T9" fmla="*/ 0 h 8"/>
                <a:gd name="T10" fmla="*/ 72 w 128"/>
                <a:gd name="T11" fmla="*/ 0 h 8"/>
                <a:gd name="T12" fmla="*/ 64 w 128"/>
                <a:gd name="T13" fmla="*/ 0 h 8"/>
                <a:gd name="T14" fmla="*/ 56 w 128"/>
                <a:gd name="T15" fmla="*/ 0 h 8"/>
                <a:gd name="T16" fmla="*/ 48 w 128"/>
                <a:gd name="T17" fmla="*/ 0 h 8"/>
                <a:gd name="T18" fmla="*/ 40 w 128"/>
                <a:gd name="T19" fmla="*/ 0 h 8"/>
                <a:gd name="T20" fmla="*/ 32 w 128"/>
                <a:gd name="T21" fmla="*/ 0 h 8"/>
                <a:gd name="T22" fmla="*/ 16 w 128"/>
                <a:gd name="T23" fmla="*/ 0 h 8"/>
                <a:gd name="T24" fmla="*/ 8 w 128"/>
                <a:gd name="T25" fmla="*/ 0 h 8"/>
                <a:gd name="T26" fmla="*/ 0 w 128"/>
                <a:gd name="T27" fmla="*/ 0 h 8"/>
                <a:gd name="T28" fmla="*/ 8 w 128"/>
                <a:gd name="T29" fmla="*/ 8 h 8"/>
                <a:gd name="T30" fmla="*/ 40 w 128"/>
                <a:gd name="T31" fmla="*/ 8 h 8"/>
                <a:gd name="T32" fmla="*/ 56 w 128"/>
                <a:gd name="T33" fmla="*/ 8 h 8"/>
                <a:gd name="T34" fmla="*/ 72 w 128"/>
                <a:gd name="T35" fmla="*/ 8 h 8"/>
                <a:gd name="T36" fmla="*/ 88 w 128"/>
                <a:gd name="T37" fmla="*/ 8 h 8"/>
                <a:gd name="T38" fmla="*/ 120 w 128"/>
                <a:gd name="T39" fmla="*/ 8 h 8"/>
                <a:gd name="T40" fmla="*/ 128 w 128"/>
                <a:gd name="T41" fmla="*/ 0 h 8"/>
                <a:gd name="T42" fmla="*/ 120 w 128"/>
                <a:gd name="T4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8" h="8">
                  <a:moveTo>
                    <a:pt x="120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4" y="8"/>
                    <a:pt x="8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124" y="8"/>
                    <a:pt x="128" y="5"/>
                    <a:pt x="128" y="0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8" name="Rectangle 4086"/>
            <p:cNvSpPr>
              <a:spLocks noChangeArrowheads="1"/>
            </p:cNvSpPr>
            <p:nvPr/>
          </p:nvSpPr>
          <p:spPr bwMode="auto">
            <a:xfrm>
              <a:off x="9650413" y="1982788"/>
              <a:ext cx="646112" cy="3540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9" name="Rectangle 4087"/>
            <p:cNvSpPr>
              <a:spLocks noChangeArrowheads="1"/>
            </p:cNvSpPr>
            <p:nvPr/>
          </p:nvSpPr>
          <p:spPr bwMode="auto">
            <a:xfrm>
              <a:off x="10261600" y="2044701"/>
              <a:ext cx="7937" cy="29210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0" name="Rectangle 4088"/>
            <p:cNvSpPr>
              <a:spLocks noChangeArrowheads="1"/>
            </p:cNvSpPr>
            <p:nvPr/>
          </p:nvSpPr>
          <p:spPr bwMode="auto">
            <a:xfrm>
              <a:off x="10231438" y="2044701"/>
              <a:ext cx="6350" cy="29210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1" name="Rectangle 4089"/>
            <p:cNvSpPr>
              <a:spLocks noChangeArrowheads="1"/>
            </p:cNvSpPr>
            <p:nvPr/>
          </p:nvSpPr>
          <p:spPr bwMode="auto">
            <a:xfrm>
              <a:off x="10199688" y="2105026"/>
              <a:ext cx="7937" cy="2317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2" name="Rectangle 4090"/>
            <p:cNvSpPr>
              <a:spLocks noChangeArrowheads="1"/>
            </p:cNvSpPr>
            <p:nvPr/>
          </p:nvSpPr>
          <p:spPr bwMode="auto">
            <a:xfrm>
              <a:off x="10169525" y="2074863"/>
              <a:ext cx="7937" cy="261938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3" name="Rectangle 4091"/>
            <p:cNvSpPr>
              <a:spLocks noChangeArrowheads="1"/>
            </p:cNvSpPr>
            <p:nvPr/>
          </p:nvSpPr>
          <p:spPr bwMode="auto">
            <a:xfrm>
              <a:off x="10137775" y="2136776"/>
              <a:ext cx="7937" cy="20002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4" name="Rectangle 4092"/>
            <p:cNvSpPr>
              <a:spLocks noChangeArrowheads="1"/>
            </p:cNvSpPr>
            <p:nvPr/>
          </p:nvSpPr>
          <p:spPr bwMode="auto">
            <a:xfrm>
              <a:off x="10107613" y="2228851"/>
              <a:ext cx="7937" cy="10795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5" name="Rectangle 4093"/>
            <p:cNvSpPr>
              <a:spLocks noChangeArrowheads="1"/>
            </p:cNvSpPr>
            <p:nvPr/>
          </p:nvSpPr>
          <p:spPr bwMode="auto">
            <a:xfrm>
              <a:off x="10077450" y="2074863"/>
              <a:ext cx="7937" cy="261938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6" name="Rectangle 4094"/>
            <p:cNvSpPr>
              <a:spLocks noChangeArrowheads="1"/>
            </p:cNvSpPr>
            <p:nvPr/>
          </p:nvSpPr>
          <p:spPr bwMode="auto">
            <a:xfrm>
              <a:off x="10045700" y="2105026"/>
              <a:ext cx="7937" cy="2317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7" name="Rectangle 4095"/>
            <p:cNvSpPr>
              <a:spLocks noChangeArrowheads="1"/>
            </p:cNvSpPr>
            <p:nvPr/>
          </p:nvSpPr>
          <p:spPr bwMode="auto">
            <a:xfrm>
              <a:off x="10015538" y="2166938"/>
              <a:ext cx="7937" cy="16986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8" name="Rectangle 4096"/>
            <p:cNvSpPr>
              <a:spLocks noChangeArrowheads="1"/>
            </p:cNvSpPr>
            <p:nvPr/>
          </p:nvSpPr>
          <p:spPr bwMode="auto">
            <a:xfrm>
              <a:off x="9985375" y="2105026"/>
              <a:ext cx="7937" cy="2317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9" name="Rectangle 4097"/>
            <p:cNvSpPr>
              <a:spLocks noChangeArrowheads="1"/>
            </p:cNvSpPr>
            <p:nvPr/>
          </p:nvSpPr>
          <p:spPr bwMode="auto">
            <a:xfrm>
              <a:off x="9953625" y="2105026"/>
              <a:ext cx="7937" cy="23177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0" name="Rectangle 4098"/>
            <p:cNvSpPr>
              <a:spLocks noChangeArrowheads="1"/>
            </p:cNvSpPr>
            <p:nvPr/>
          </p:nvSpPr>
          <p:spPr bwMode="auto">
            <a:xfrm>
              <a:off x="9923463" y="2136776"/>
              <a:ext cx="7937" cy="20002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1" name="Rectangle 4099"/>
            <p:cNvSpPr>
              <a:spLocks noChangeArrowheads="1"/>
            </p:cNvSpPr>
            <p:nvPr/>
          </p:nvSpPr>
          <p:spPr bwMode="auto">
            <a:xfrm>
              <a:off x="9893300" y="2198688"/>
              <a:ext cx="7937" cy="1381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2" name="Rectangle 4100"/>
            <p:cNvSpPr>
              <a:spLocks noChangeArrowheads="1"/>
            </p:cNvSpPr>
            <p:nvPr/>
          </p:nvSpPr>
          <p:spPr bwMode="auto">
            <a:xfrm>
              <a:off x="9861550" y="2166938"/>
              <a:ext cx="7937" cy="16986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3" name="Rectangle 4101"/>
            <p:cNvSpPr>
              <a:spLocks noChangeArrowheads="1"/>
            </p:cNvSpPr>
            <p:nvPr/>
          </p:nvSpPr>
          <p:spPr bwMode="auto">
            <a:xfrm>
              <a:off x="9831388" y="2044701"/>
              <a:ext cx="7937" cy="29210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4" name="Rectangle 4102"/>
            <p:cNvSpPr>
              <a:spLocks noChangeArrowheads="1"/>
            </p:cNvSpPr>
            <p:nvPr/>
          </p:nvSpPr>
          <p:spPr bwMode="auto">
            <a:xfrm>
              <a:off x="9801225" y="2136776"/>
              <a:ext cx="6350" cy="20002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5" name="Rectangle 4103"/>
            <p:cNvSpPr>
              <a:spLocks noChangeArrowheads="1"/>
            </p:cNvSpPr>
            <p:nvPr/>
          </p:nvSpPr>
          <p:spPr bwMode="auto">
            <a:xfrm>
              <a:off x="9769475" y="2198688"/>
              <a:ext cx="7937" cy="1381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6" name="Rectangle 4104"/>
            <p:cNvSpPr>
              <a:spLocks noChangeArrowheads="1"/>
            </p:cNvSpPr>
            <p:nvPr/>
          </p:nvSpPr>
          <p:spPr bwMode="auto">
            <a:xfrm>
              <a:off x="9739313" y="2228851"/>
              <a:ext cx="7937" cy="10795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7" name="Rectangle 4105"/>
            <p:cNvSpPr>
              <a:spLocks noChangeArrowheads="1"/>
            </p:cNvSpPr>
            <p:nvPr/>
          </p:nvSpPr>
          <p:spPr bwMode="auto">
            <a:xfrm>
              <a:off x="9709150" y="2166938"/>
              <a:ext cx="6350" cy="16986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8" name="Rectangle 4106"/>
            <p:cNvSpPr>
              <a:spLocks noChangeArrowheads="1"/>
            </p:cNvSpPr>
            <p:nvPr/>
          </p:nvSpPr>
          <p:spPr bwMode="auto">
            <a:xfrm>
              <a:off x="9677400" y="2198688"/>
              <a:ext cx="7937" cy="1381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9" name="Oval 4107"/>
            <p:cNvSpPr>
              <a:spLocks noChangeArrowheads="1"/>
            </p:cNvSpPr>
            <p:nvPr/>
          </p:nvSpPr>
          <p:spPr bwMode="auto">
            <a:xfrm>
              <a:off x="10355263" y="1714501"/>
              <a:ext cx="17462" cy="190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0" name="组合 4559"/>
          <p:cNvGrpSpPr/>
          <p:nvPr/>
        </p:nvGrpSpPr>
        <p:grpSpPr>
          <a:xfrm>
            <a:off x="8164423" y="597264"/>
            <a:ext cx="877273" cy="877274"/>
            <a:chOff x="8253413" y="185738"/>
            <a:chExt cx="982662" cy="982663"/>
          </a:xfrm>
        </p:grpSpPr>
        <p:sp>
          <p:nvSpPr>
            <p:cNvPr id="3840" name="Oval 4108"/>
            <p:cNvSpPr>
              <a:spLocks noChangeArrowheads="1"/>
            </p:cNvSpPr>
            <p:nvPr/>
          </p:nvSpPr>
          <p:spPr bwMode="auto">
            <a:xfrm>
              <a:off x="8253413" y="185738"/>
              <a:ext cx="982662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1" name="Rectangle 4109"/>
            <p:cNvSpPr>
              <a:spLocks noChangeArrowheads="1"/>
            </p:cNvSpPr>
            <p:nvPr/>
          </p:nvSpPr>
          <p:spPr bwMode="auto">
            <a:xfrm>
              <a:off x="8315325" y="307976"/>
              <a:ext cx="860425" cy="4921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2" name="Rectangle 4110"/>
            <p:cNvSpPr>
              <a:spLocks noChangeArrowheads="1"/>
            </p:cNvSpPr>
            <p:nvPr/>
          </p:nvSpPr>
          <p:spPr bwMode="auto">
            <a:xfrm>
              <a:off x="8331200" y="323851"/>
              <a:ext cx="828675" cy="4603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3" name="Rectangle 4111"/>
            <p:cNvSpPr>
              <a:spLocks noChangeArrowheads="1"/>
            </p:cNvSpPr>
            <p:nvPr/>
          </p:nvSpPr>
          <p:spPr bwMode="auto">
            <a:xfrm>
              <a:off x="8331200" y="323851"/>
              <a:ext cx="828675" cy="4603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5" name="Rectangle 4113"/>
            <p:cNvSpPr>
              <a:spLocks noChangeArrowheads="1"/>
            </p:cNvSpPr>
            <p:nvPr/>
          </p:nvSpPr>
          <p:spPr bwMode="auto">
            <a:xfrm>
              <a:off x="8393113" y="684213"/>
              <a:ext cx="307975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6" name="Rectangle 4114"/>
            <p:cNvSpPr>
              <a:spLocks noChangeArrowheads="1"/>
            </p:cNvSpPr>
            <p:nvPr/>
          </p:nvSpPr>
          <p:spPr bwMode="auto">
            <a:xfrm>
              <a:off x="8393113" y="600076"/>
              <a:ext cx="369887" cy="619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7" name="Rectangle 4115"/>
            <p:cNvSpPr>
              <a:spLocks noChangeArrowheads="1"/>
            </p:cNvSpPr>
            <p:nvPr/>
          </p:nvSpPr>
          <p:spPr bwMode="auto">
            <a:xfrm>
              <a:off x="8393113" y="415926"/>
              <a:ext cx="184150" cy="142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8" name="Freeform 4116"/>
            <p:cNvSpPr/>
            <p:nvPr/>
          </p:nvSpPr>
          <p:spPr bwMode="auto">
            <a:xfrm>
              <a:off x="8828088" y="708026"/>
              <a:ext cx="203200" cy="50800"/>
            </a:xfrm>
            <a:custGeom>
              <a:avLst/>
              <a:gdLst>
                <a:gd name="T0" fmla="*/ 0 w 213"/>
                <a:gd name="T1" fmla="*/ 0 h 53"/>
                <a:gd name="T2" fmla="*/ 0 w 213"/>
                <a:gd name="T3" fmla="*/ 32 h 53"/>
                <a:gd name="T4" fmla="*/ 21 w 213"/>
                <a:gd name="T5" fmla="*/ 53 h 53"/>
                <a:gd name="T6" fmla="*/ 192 w 213"/>
                <a:gd name="T7" fmla="*/ 53 h 53"/>
                <a:gd name="T8" fmla="*/ 213 w 213"/>
                <a:gd name="T9" fmla="*/ 32 h 53"/>
                <a:gd name="T10" fmla="*/ 213 w 213"/>
                <a:gd name="T11" fmla="*/ 0 h 53"/>
                <a:gd name="T12" fmla="*/ 0 w 213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53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44"/>
                    <a:pt x="10" y="53"/>
                    <a:pt x="21" y="53"/>
                  </a:cubicBezTo>
                  <a:cubicBezTo>
                    <a:pt x="192" y="53"/>
                    <a:pt x="192" y="53"/>
                    <a:pt x="192" y="53"/>
                  </a:cubicBezTo>
                  <a:cubicBezTo>
                    <a:pt x="204" y="53"/>
                    <a:pt x="213" y="44"/>
                    <a:pt x="213" y="32"/>
                  </a:cubicBezTo>
                  <a:cubicBezTo>
                    <a:pt x="213" y="0"/>
                    <a:pt x="213" y="0"/>
                    <a:pt x="21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9" name="Freeform 4117"/>
            <p:cNvSpPr/>
            <p:nvPr/>
          </p:nvSpPr>
          <p:spPr bwMode="auto">
            <a:xfrm>
              <a:off x="8828088" y="349251"/>
              <a:ext cx="203200" cy="50800"/>
            </a:xfrm>
            <a:custGeom>
              <a:avLst/>
              <a:gdLst>
                <a:gd name="T0" fmla="*/ 213 w 213"/>
                <a:gd name="T1" fmla="*/ 53 h 53"/>
                <a:gd name="T2" fmla="*/ 213 w 213"/>
                <a:gd name="T3" fmla="*/ 21 h 53"/>
                <a:gd name="T4" fmla="*/ 192 w 213"/>
                <a:gd name="T5" fmla="*/ 0 h 53"/>
                <a:gd name="T6" fmla="*/ 21 w 213"/>
                <a:gd name="T7" fmla="*/ 0 h 53"/>
                <a:gd name="T8" fmla="*/ 0 w 213"/>
                <a:gd name="T9" fmla="*/ 21 h 53"/>
                <a:gd name="T10" fmla="*/ 0 w 213"/>
                <a:gd name="T11" fmla="*/ 53 h 53"/>
                <a:gd name="T12" fmla="*/ 213 w 213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53">
                  <a:moveTo>
                    <a:pt x="213" y="53"/>
                  </a:moveTo>
                  <a:cubicBezTo>
                    <a:pt x="213" y="21"/>
                    <a:pt x="213" y="21"/>
                    <a:pt x="213" y="21"/>
                  </a:cubicBezTo>
                  <a:cubicBezTo>
                    <a:pt x="213" y="9"/>
                    <a:pt x="204" y="0"/>
                    <a:pt x="19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53"/>
                    <a:pt x="0" y="53"/>
                    <a:pt x="0" y="53"/>
                  </a:cubicBezTo>
                  <a:lnTo>
                    <a:pt x="213" y="53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0" name="Rectangle 4118"/>
            <p:cNvSpPr>
              <a:spLocks noChangeArrowheads="1"/>
            </p:cNvSpPr>
            <p:nvPr/>
          </p:nvSpPr>
          <p:spPr bwMode="auto">
            <a:xfrm>
              <a:off x="8828088" y="400051"/>
              <a:ext cx="203200" cy="3079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1" name="Rectangle 4119"/>
            <p:cNvSpPr>
              <a:spLocks noChangeArrowheads="1"/>
            </p:cNvSpPr>
            <p:nvPr/>
          </p:nvSpPr>
          <p:spPr bwMode="auto">
            <a:xfrm>
              <a:off x="8837613" y="400051"/>
              <a:ext cx="184150" cy="3079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2" name="Oval 4120"/>
            <p:cNvSpPr>
              <a:spLocks noChangeArrowheads="1"/>
            </p:cNvSpPr>
            <p:nvPr/>
          </p:nvSpPr>
          <p:spPr bwMode="auto">
            <a:xfrm>
              <a:off x="8915400" y="717551"/>
              <a:ext cx="30162" cy="31750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3" name="Rectangle 4121"/>
            <p:cNvSpPr>
              <a:spLocks noChangeArrowheads="1"/>
            </p:cNvSpPr>
            <p:nvPr/>
          </p:nvSpPr>
          <p:spPr bwMode="auto">
            <a:xfrm>
              <a:off x="8915400" y="600076"/>
              <a:ext cx="184150" cy="619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4" name="Rectangle 4122"/>
            <p:cNvSpPr>
              <a:spLocks noChangeArrowheads="1"/>
            </p:cNvSpPr>
            <p:nvPr/>
          </p:nvSpPr>
          <p:spPr bwMode="auto">
            <a:xfrm>
              <a:off x="8715375" y="800101"/>
              <a:ext cx="60325" cy="36830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5" name="Rectangle 4123"/>
            <p:cNvSpPr>
              <a:spLocks noChangeArrowheads="1"/>
            </p:cNvSpPr>
            <p:nvPr/>
          </p:nvSpPr>
          <p:spPr bwMode="auto">
            <a:xfrm>
              <a:off x="8983663" y="254001"/>
              <a:ext cx="15875" cy="206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6" name="Freeform 4124"/>
            <p:cNvSpPr>
              <a:spLocks noEditPoints="1"/>
            </p:cNvSpPr>
            <p:nvPr/>
          </p:nvSpPr>
          <p:spPr bwMode="auto">
            <a:xfrm>
              <a:off x="8915400" y="269876"/>
              <a:ext cx="152400" cy="61913"/>
            </a:xfrm>
            <a:custGeom>
              <a:avLst/>
              <a:gdLst>
                <a:gd name="T0" fmla="*/ 96 w 96"/>
                <a:gd name="T1" fmla="*/ 39 h 39"/>
                <a:gd name="T2" fmla="*/ 0 w 96"/>
                <a:gd name="T3" fmla="*/ 39 h 39"/>
                <a:gd name="T4" fmla="*/ 0 w 96"/>
                <a:gd name="T5" fmla="*/ 0 h 39"/>
                <a:gd name="T6" fmla="*/ 96 w 96"/>
                <a:gd name="T7" fmla="*/ 0 h 39"/>
                <a:gd name="T8" fmla="*/ 96 w 96"/>
                <a:gd name="T9" fmla="*/ 39 h 39"/>
                <a:gd name="T10" fmla="*/ 4 w 96"/>
                <a:gd name="T11" fmla="*/ 34 h 39"/>
                <a:gd name="T12" fmla="*/ 91 w 96"/>
                <a:gd name="T13" fmla="*/ 34 h 39"/>
                <a:gd name="T14" fmla="*/ 91 w 96"/>
                <a:gd name="T15" fmla="*/ 5 h 39"/>
                <a:gd name="T16" fmla="*/ 4 w 96"/>
                <a:gd name="T17" fmla="*/ 5 h 39"/>
                <a:gd name="T18" fmla="*/ 4 w 96"/>
                <a:gd name="T19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">
                  <a:moveTo>
                    <a:pt x="96" y="39"/>
                  </a:moveTo>
                  <a:lnTo>
                    <a:pt x="0" y="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39"/>
                  </a:lnTo>
                  <a:close/>
                  <a:moveTo>
                    <a:pt x="4" y="34"/>
                  </a:moveTo>
                  <a:lnTo>
                    <a:pt x="91" y="34"/>
                  </a:lnTo>
                  <a:lnTo>
                    <a:pt x="91" y="5"/>
                  </a:lnTo>
                  <a:lnTo>
                    <a:pt x="4" y="5"/>
                  </a:lnTo>
                  <a:lnTo>
                    <a:pt x="4" y="34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7" name="Rectangle 4125"/>
            <p:cNvSpPr>
              <a:spLocks noChangeArrowheads="1"/>
            </p:cNvSpPr>
            <p:nvPr/>
          </p:nvSpPr>
          <p:spPr bwMode="auto">
            <a:xfrm>
              <a:off x="8929688" y="284163"/>
              <a:ext cx="123825" cy="539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8" name="Rectangle 4126"/>
            <p:cNvSpPr>
              <a:spLocks noChangeArrowheads="1"/>
            </p:cNvSpPr>
            <p:nvPr/>
          </p:nvSpPr>
          <p:spPr bwMode="auto">
            <a:xfrm>
              <a:off x="8986838" y="274638"/>
              <a:ext cx="7937" cy="95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9" name="Rectangle 4127"/>
            <p:cNvSpPr>
              <a:spLocks noChangeArrowheads="1"/>
            </p:cNvSpPr>
            <p:nvPr/>
          </p:nvSpPr>
          <p:spPr bwMode="auto">
            <a:xfrm>
              <a:off x="8737600" y="254001"/>
              <a:ext cx="15875" cy="206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0" name="Freeform 4128"/>
            <p:cNvSpPr>
              <a:spLocks noEditPoints="1"/>
            </p:cNvSpPr>
            <p:nvPr/>
          </p:nvSpPr>
          <p:spPr bwMode="auto">
            <a:xfrm>
              <a:off x="8669338" y="269876"/>
              <a:ext cx="152400" cy="61913"/>
            </a:xfrm>
            <a:custGeom>
              <a:avLst/>
              <a:gdLst>
                <a:gd name="T0" fmla="*/ 96 w 96"/>
                <a:gd name="T1" fmla="*/ 39 h 39"/>
                <a:gd name="T2" fmla="*/ 0 w 96"/>
                <a:gd name="T3" fmla="*/ 39 h 39"/>
                <a:gd name="T4" fmla="*/ 0 w 96"/>
                <a:gd name="T5" fmla="*/ 0 h 39"/>
                <a:gd name="T6" fmla="*/ 96 w 96"/>
                <a:gd name="T7" fmla="*/ 0 h 39"/>
                <a:gd name="T8" fmla="*/ 96 w 96"/>
                <a:gd name="T9" fmla="*/ 39 h 39"/>
                <a:gd name="T10" fmla="*/ 5 w 96"/>
                <a:gd name="T11" fmla="*/ 34 h 39"/>
                <a:gd name="T12" fmla="*/ 92 w 96"/>
                <a:gd name="T13" fmla="*/ 34 h 39"/>
                <a:gd name="T14" fmla="*/ 92 w 96"/>
                <a:gd name="T15" fmla="*/ 5 h 39"/>
                <a:gd name="T16" fmla="*/ 5 w 96"/>
                <a:gd name="T17" fmla="*/ 5 h 39"/>
                <a:gd name="T18" fmla="*/ 5 w 96"/>
                <a:gd name="T19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">
                  <a:moveTo>
                    <a:pt x="96" y="39"/>
                  </a:moveTo>
                  <a:lnTo>
                    <a:pt x="0" y="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39"/>
                  </a:lnTo>
                  <a:close/>
                  <a:moveTo>
                    <a:pt x="5" y="34"/>
                  </a:moveTo>
                  <a:lnTo>
                    <a:pt x="92" y="34"/>
                  </a:lnTo>
                  <a:lnTo>
                    <a:pt x="92" y="5"/>
                  </a:lnTo>
                  <a:lnTo>
                    <a:pt x="5" y="5"/>
                  </a:lnTo>
                  <a:lnTo>
                    <a:pt x="5" y="34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1" name="Rectangle 4129"/>
            <p:cNvSpPr>
              <a:spLocks noChangeArrowheads="1"/>
            </p:cNvSpPr>
            <p:nvPr/>
          </p:nvSpPr>
          <p:spPr bwMode="auto">
            <a:xfrm>
              <a:off x="8683625" y="284163"/>
              <a:ext cx="123825" cy="539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2" name="Rectangle 4130"/>
            <p:cNvSpPr>
              <a:spLocks noChangeArrowheads="1"/>
            </p:cNvSpPr>
            <p:nvPr/>
          </p:nvSpPr>
          <p:spPr bwMode="auto">
            <a:xfrm>
              <a:off x="8742363" y="274638"/>
              <a:ext cx="7937" cy="95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3" name="Rectangle 4131"/>
            <p:cNvSpPr>
              <a:spLocks noChangeArrowheads="1"/>
            </p:cNvSpPr>
            <p:nvPr/>
          </p:nvSpPr>
          <p:spPr bwMode="auto">
            <a:xfrm>
              <a:off x="8491538" y="254001"/>
              <a:ext cx="15875" cy="206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4" name="Freeform 4132"/>
            <p:cNvSpPr>
              <a:spLocks noEditPoints="1"/>
            </p:cNvSpPr>
            <p:nvPr/>
          </p:nvSpPr>
          <p:spPr bwMode="auto">
            <a:xfrm>
              <a:off x="8423275" y="269876"/>
              <a:ext cx="153987" cy="61913"/>
            </a:xfrm>
            <a:custGeom>
              <a:avLst/>
              <a:gdLst>
                <a:gd name="T0" fmla="*/ 97 w 97"/>
                <a:gd name="T1" fmla="*/ 39 h 39"/>
                <a:gd name="T2" fmla="*/ 0 w 97"/>
                <a:gd name="T3" fmla="*/ 39 h 39"/>
                <a:gd name="T4" fmla="*/ 0 w 97"/>
                <a:gd name="T5" fmla="*/ 0 h 39"/>
                <a:gd name="T6" fmla="*/ 97 w 97"/>
                <a:gd name="T7" fmla="*/ 0 h 39"/>
                <a:gd name="T8" fmla="*/ 97 w 97"/>
                <a:gd name="T9" fmla="*/ 39 h 39"/>
                <a:gd name="T10" fmla="*/ 5 w 97"/>
                <a:gd name="T11" fmla="*/ 34 h 39"/>
                <a:gd name="T12" fmla="*/ 92 w 97"/>
                <a:gd name="T13" fmla="*/ 34 h 39"/>
                <a:gd name="T14" fmla="*/ 92 w 97"/>
                <a:gd name="T15" fmla="*/ 5 h 39"/>
                <a:gd name="T16" fmla="*/ 5 w 97"/>
                <a:gd name="T17" fmla="*/ 5 h 39"/>
                <a:gd name="T18" fmla="*/ 5 w 97"/>
                <a:gd name="T19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7" h="39">
                  <a:moveTo>
                    <a:pt x="97" y="39"/>
                  </a:moveTo>
                  <a:lnTo>
                    <a:pt x="0" y="39"/>
                  </a:lnTo>
                  <a:lnTo>
                    <a:pt x="0" y="0"/>
                  </a:lnTo>
                  <a:lnTo>
                    <a:pt x="97" y="0"/>
                  </a:lnTo>
                  <a:lnTo>
                    <a:pt x="97" y="39"/>
                  </a:lnTo>
                  <a:close/>
                  <a:moveTo>
                    <a:pt x="5" y="34"/>
                  </a:moveTo>
                  <a:lnTo>
                    <a:pt x="92" y="34"/>
                  </a:lnTo>
                  <a:lnTo>
                    <a:pt x="92" y="5"/>
                  </a:lnTo>
                  <a:lnTo>
                    <a:pt x="5" y="5"/>
                  </a:lnTo>
                  <a:lnTo>
                    <a:pt x="5" y="34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5" name="Rectangle 4133"/>
            <p:cNvSpPr>
              <a:spLocks noChangeArrowheads="1"/>
            </p:cNvSpPr>
            <p:nvPr/>
          </p:nvSpPr>
          <p:spPr bwMode="auto">
            <a:xfrm>
              <a:off x="8439150" y="284163"/>
              <a:ext cx="122237" cy="53975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6" name="Rectangle 4134"/>
            <p:cNvSpPr>
              <a:spLocks noChangeArrowheads="1"/>
            </p:cNvSpPr>
            <p:nvPr/>
          </p:nvSpPr>
          <p:spPr bwMode="auto">
            <a:xfrm>
              <a:off x="8496300" y="274638"/>
              <a:ext cx="7937" cy="95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7" name="Rectangle 4135"/>
            <p:cNvSpPr>
              <a:spLocks noChangeArrowheads="1"/>
            </p:cNvSpPr>
            <p:nvPr/>
          </p:nvSpPr>
          <p:spPr bwMode="auto">
            <a:xfrm>
              <a:off x="8439150" y="284163"/>
              <a:ext cx="122237" cy="317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8" name="Rectangle 4136"/>
            <p:cNvSpPr>
              <a:spLocks noChangeArrowheads="1"/>
            </p:cNvSpPr>
            <p:nvPr/>
          </p:nvSpPr>
          <p:spPr bwMode="auto">
            <a:xfrm>
              <a:off x="8439150" y="300038"/>
              <a:ext cx="122237" cy="317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9" name="Rectangle 4137"/>
            <p:cNvSpPr>
              <a:spLocks noChangeArrowheads="1"/>
            </p:cNvSpPr>
            <p:nvPr/>
          </p:nvSpPr>
          <p:spPr bwMode="auto">
            <a:xfrm>
              <a:off x="8683625" y="284163"/>
              <a:ext cx="123825" cy="317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0" name="Rectangle 4138"/>
            <p:cNvSpPr>
              <a:spLocks noChangeArrowheads="1"/>
            </p:cNvSpPr>
            <p:nvPr/>
          </p:nvSpPr>
          <p:spPr bwMode="auto">
            <a:xfrm>
              <a:off x="8683625" y="300038"/>
              <a:ext cx="123825" cy="317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1" name="Rectangle 4139"/>
            <p:cNvSpPr>
              <a:spLocks noChangeArrowheads="1"/>
            </p:cNvSpPr>
            <p:nvPr/>
          </p:nvSpPr>
          <p:spPr bwMode="auto">
            <a:xfrm>
              <a:off x="8929688" y="284163"/>
              <a:ext cx="123825" cy="317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2" name="Rectangle 4140"/>
            <p:cNvSpPr>
              <a:spLocks noChangeArrowheads="1"/>
            </p:cNvSpPr>
            <p:nvPr/>
          </p:nvSpPr>
          <p:spPr bwMode="auto">
            <a:xfrm>
              <a:off x="8929688" y="300038"/>
              <a:ext cx="123825" cy="317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9" name="组合 4568"/>
          <p:cNvGrpSpPr/>
          <p:nvPr/>
        </p:nvGrpSpPr>
        <p:grpSpPr>
          <a:xfrm>
            <a:off x="7067477" y="3009412"/>
            <a:ext cx="877273" cy="881526"/>
            <a:chOff x="7024688" y="2887663"/>
            <a:chExt cx="982662" cy="987426"/>
          </a:xfrm>
        </p:grpSpPr>
        <p:sp>
          <p:nvSpPr>
            <p:cNvPr id="3873" name="Oval 4141"/>
            <p:cNvSpPr>
              <a:spLocks noChangeArrowheads="1"/>
            </p:cNvSpPr>
            <p:nvPr/>
          </p:nvSpPr>
          <p:spPr bwMode="auto">
            <a:xfrm>
              <a:off x="7024688" y="2892426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4" name="Rectangle 4142"/>
            <p:cNvSpPr>
              <a:spLocks noChangeArrowheads="1"/>
            </p:cNvSpPr>
            <p:nvPr/>
          </p:nvSpPr>
          <p:spPr bwMode="auto">
            <a:xfrm>
              <a:off x="7086600" y="2887663"/>
              <a:ext cx="122237" cy="9826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5" name="Rectangle 4143"/>
            <p:cNvSpPr>
              <a:spLocks noChangeArrowheads="1"/>
            </p:cNvSpPr>
            <p:nvPr/>
          </p:nvSpPr>
          <p:spPr bwMode="auto">
            <a:xfrm>
              <a:off x="7178675" y="3836988"/>
              <a:ext cx="30162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6" name="Rectangle 4144"/>
            <p:cNvSpPr>
              <a:spLocks noChangeArrowheads="1"/>
            </p:cNvSpPr>
            <p:nvPr/>
          </p:nvSpPr>
          <p:spPr bwMode="auto">
            <a:xfrm>
              <a:off x="7178675" y="3775076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7" name="Rectangle 4145"/>
            <p:cNvSpPr>
              <a:spLocks noChangeArrowheads="1"/>
            </p:cNvSpPr>
            <p:nvPr/>
          </p:nvSpPr>
          <p:spPr bwMode="auto">
            <a:xfrm>
              <a:off x="7178675" y="3713163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8" name="Rectangle 4146"/>
            <p:cNvSpPr>
              <a:spLocks noChangeArrowheads="1"/>
            </p:cNvSpPr>
            <p:nvPr/>
          </p:nvSpPr>
          <p:spPr bwMode="auto">
            <a:xfrm>
              <a:off x="7178675" y="3652838"/>
              <a:ext cx="30162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9" name="Rectangle 4147"/>
            <p:cNvSpPr>
              <a:spLocks noChangeArrowheads="1"/>
            </p:cNvSpPr>
            <p:nvPr/>
          </p:nvSpPr>
          <p:spPr bwMode="auto">
            <a:xfrm>
              <a:off x="7178675" y="3590926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0" name="Rectangle 4148"/>
            <p:cNvSpPr>
              <a:spLocks noChangeArrowheads="1"/>
            </p:cNvSpPr>
            <p:nvPr/>
          </p:nvSpPr>
          <p:spPr bwMode="auto">
            <a:xfrm>
              <a:off x="7178675" y="3529013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1" name="Rectangle 4149"/>
            <p:cNvSpPr>
              <a:spLocks noChangeArrowheads="1"/>
            </p:cNvSpPr>
            <p:nvPr/>
          </p:nvSpPr>
          <p:spPr bwMode="auto">
            <a:xfrm>
              <a:off x="7178675" y="3467101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2" name="Rectangle 4150"/>
            <p:cNvSpPr>
              <a:spLocks noChangeArrowheads="1"/>
            </p:cNvSpPr>
            <p:nvPr/>
          </p:nvSpPr>
          <p:spPr bwMode="auto">
            <a:xfrm>
              <a:off x="7178675" y="3406776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3" name="Rectangle 4151"/>
            <p:cNvSpPr>
              <a:spLocks noChangeArrowheads="1"/>
            </p:cNvSpPr>
            <p:nvPr/>
          </p:nvSpPr>
          <p:spPr bwMode="auto">
            <a:xfrm>
              <a:off x="7178675" y="3344863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4" name="Rectangle 4152"/>
            <p:cNvSpPr>
              <a:spLocks noChangeArrowheads="1"/>
            </p:cNvSpPr>
            <p:nvPr/>
          </p:nvSpPr>
          <p:spPr bwMode="auto">
            <a:xfrm>
              <a:off x="7178675" y="3282951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5" name="Rectangle 4153"/>
            <p:cNvSpPr>
              <a:spLocks noChangeArrowheads="1"/>
            </p:cNvSpPr>
            <p:nvPr/>
          </p:nvSpPr>
          <p:spPr bwMode="auto">
            <a:xfrm>
              <a:off x="7178675" y="3222626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6" name="Rectangle 4154"/>
            <p:cNvSpPr>
              <a:spLocks noChangeArrowheads="1"/>
            </p:cNvSpPr>
            <p:nvPr/>
          </p:nvSpPr>
          <p:spPr bwMode="auto">
            <a:xfrm>
              <a:off x="7178675" y="3160713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7" name="Rectangle 4155"/>
            <p:cNvSpPr>
              <a:spLocks noChangeArrowheads="1"/>
            </p:cNvSpPr>
            <p:nvPr/>
          </p:nvSpPr>
          <p:spPr bwMode="auto">
            <a:xfrm>
              <a:off x="7178675" y="3098801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8" name="Rectangle 4156"/>
            <p:cNvSpPr>
              <a:spLocks noChangeArrowheads="1"/>
            </p:cNvSpPr>
            <p:nvPr/>
          </p:nvSpPr>
          <p:spPr bwMode="auto">
            <a:xfrm>
              <a:off x="7178675" y="3038476"/>
              <a:ext cx="30162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9" name="Rectangle 4157"/>
            <p:cNvSpPr>
              <a:spLocks noChangeArrowheads="1"/>
            </p:cNvSpPr>
            <p:nvPr/>
          </p:nvSpPr>
          <p:spPr bwMode="auto">
            <a:xfrm>
              <a:off x="7178675" y="2976563"/>
              <a:ext cx="301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1" name="Rectangle 4159"/>
            <p:cNvSpPr>
              <a:spLocks noChangeArrowheads="1"/>
            </p:cNvSpPr>
            <p:nvPr/>
          </p:nvSpPr>
          <p:spPr bwMode="auto">
            <a:xfrm>
              <a:off x="7192963" y="3805238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2" name="Rectangle 4160"/>
            <p:cNvSpPr>
              <a:spLocks noChangeArrowheads="1"/>
            </p:cNvSpPr>
            <p:nvPr/>
          </p:nvSpPr>
          <p:spPr bwMode="auto">
            <a:xfrm>
              <a:off x="7192963" y="3744913"/>
              <a:ext cx="15875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3" name="Rectangle 4161"/>
            <p:cNvSpPr>
              <a:spLocks noChangeArrowheads="1"/>
            </p:cNvSpPr>
            <p:nvPr/>
          </p:nvSpPr>
          <p:spPr bwMode="auto">
            <a:xfrm>
              <a:off x="7192963" y="3683001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4" name="Rectangle 4162"/>
            <p:cNvSpPr>
              <a:spLocks noChangeArrowheads="1"/>
            </p:cNvSpPr>
            <p:nvPr/>
          </p:nvSpPr>
          <p:spPr bwMode="auto">
            <a:xfrm>
              <a:off x="7192963" y="3621088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5" name="Rectangle 4163"/>
            <p:cNvSpPr>
              <a:spLocks noChangeArrowheads="1"/>
            </p:cNvSpPr>
            <p:nvPr/>
          </p:nvSpPr>
          <p:spPr bwMode="auto">
            <a:xfrm>
              <a:off x="7192963" y="3560763"/>
              <a:ext cx="15875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6" name="Rectangle 4164"/>
            <p:cNvSpPr>
              <a:spLocks noChangeArrowheads="1"/>
            </p:cNvSpPr>
            <p:nvPr/>
          </p:nvSpPr>
          <p:spPr bwMode="auto">
            <a:xfrm>
              <a:off x="7192963" y="3498851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7" name="Rectangle 4165"/>
            <p:cNvSpPr>
              <a:spLocks noChangeArrowheads="1"/>
            </p:cNvSpPr>
            <p:nvPr/>
          </p:nvSpPr>
          <p:spPr bwMode="auto">
            <a:xfrm>
              <a:off x="7192963" y="3436938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8" name="Rectangle 4166"/>
            <p:cNvSpPr>
              <a:spLocks noChangeArrowheads="1"/>
            </p:cNvSpPr>
            <p:nvPr/>
          </p:nvSpPr>
          <p:spPr bwMode="auto">
            <a:xfrm>
              <a:off x="7192963" y="3375026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9" name="Rectangle 4167"/>
            <p:cNvSpPr>
              <a:spLocks noChangeArrowheads="1"/>
            </p:cNvSpPr>
            <p:nvPr/>
          </p:nvSpPr>
          <p:spPr bwMode="auto">
            <a:xfrm>
              <a:off x="7192963" y="3314701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0" name="Rectangle 4168"/>
            <p:cNvSpPr>
              <a:spLocks noChangeArrowheads="1"/>
            </p:cNvSpPr>
            <p:nvPr/>
          </p:nvSpPr>
          <p:spPr bwMode="auto">
            <a:xfrm>
              <a:off x="7192963" y="3252788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1" name="Rectangle 4169"/>
            <p:cNvSpPr>
              <a:spLocks noChangeArrowheads="1"/>
            </p:cNvSpPr>
            <p:nvPr/>
          </p:nvSpPr>
          <p:spPr bwMode="auto">
            <a:xfrm>
              <a:off x="7192963" y="3190876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2" name="Rectangle 4170"/>
            <p:cNvSpPr>
              <a:spLocks noChangeArrowheads="1"/>
            </p:cNvSpPr>
            <p:nvPr/>
          </p:nvSpPr>
          <p:spPr bwMode="auto">
            <a:xfrm>
              <a:off x="7192963" y="3130551"/>
              <a:ext cx="15875" cy="63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3" name="Rectangle 4171"/>
            <p:cNvSpPr>
              <a:spLocks noChangeArrowheads="1"/>
            </p:cNvSpPr>
            <p:nvPr/>
          </p:nvSpPr>
          <p:spPr bwMode="auto">
            <a:xfrm>
              <a:off x="7192963" y="3068638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4" name="Rectangle 4172"/>
            <p:cNvSpPr>
              <a:spLocks noChangeArrowheads="1"/>
            </p:cNvSpPr>
            <p:nvPr/>
          </p:nvSpPr>
          <p:spPr bwMode="auto">
            <a:xfrm>
              <a:off x="7192963" y="3006726"/>
              <a:ext cx="15875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6" name="Freeform 4174"/>
            <p:cNvSpPr/>
            <p:nvPr/>
          </p:nvSpPr>
          <p:spPr bwMode="auto">
            <a:xfrm>
              <a:off x="7853363" y="3076576"/>
              <a:ext cx="31750" cy="736600"/>
            </a:xfrm>
            <a:custGeom>
              <a:avLst/>
              <a:gdLst>
                <a:gd name="T0" fmla="*/ 0 w 20"/>
                <a:gd name="T1" fmla="*/ 0 h 464"/>
                <a:gd name="T2" fmla="*/ 0 w 20"/>
                <a:gd name="T3" fmla="*/ 445 h 464"/>
                <a:gd name="T4" fmla="*/ 0 w 20"/>
                <a:gd name="T5" fmla="*/ 464 h 464"/>
                <a:gd name="T6" fmla="*/ 20 w 20"/>
                <a:gd name="T7" fmla="*/ 464 h 464"/>
                <a:gd name="T8" fmla="*/ 20 w 20"/>
                <a:gd name="T9" fmla="*/ 0 h 464"/>
                <a:gd name="T10" fmla="*/ 0 w 20"/>
                <a:gd name="T11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464">
                  <a:moveTo>
                    <a:pt x="0" y="0"/>
                  </a:moveTo>
                  <a:lnTo>
                    <a:pt x="0" y="445"/>
                  </a:lnTo>
                  <a:lnTo>
                    <a:pt x="0" y="464"/>
                  </a:lnTo>
                  <a:lnTo>
                    <a:pt x="20" y="464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7" name="Freeform 4175"/>
            <p:cNvSpPr/>
            <p:nvPr/>
          </p:nvSpPr>
          <p:spPr bwMode="auto">
            <a:xfrm>
              <a:off x="7823200" y="3076576"/>
              <a:ext cx="30162" cy="736600"/>
            </a:xfrm>
            <a:custGeom>
              <a:avLst/>
              <a:gdLst>
                <a:gd name="T0" fmla="*/ 19 w 19"/>
                <a:gd name="T1" fmla="*/ 0 h 464"/>
                <a:gd name="T2" fmla="*/ 0 w 19"/>
                <a:gd name="T3" fmla="*/ 0 h 464"/>
                <a:gd name="T4" fmla="*/ 0 w 19"/>
                <a:gd name="T5" fmla="*/ 464 h 464"/>
                <a:gd name="T6" fmla="*/ 19 w 19"/>
                <a:gd name="T7" fmla="*/ 464 h 464"/>
                <a:gd name="T8" fmla="*/ 19 w 19"/>
                <a:gd name="T9" fmla="*/ 445 h 464"/>
                <a:gd name="T10" fmla="*/ 19 w 19"/>
                <a:gd name="T11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64">
                  <a:moveTo>
                    <a:pt x="19" y="0"/>
                  </a:moveTo>
                  <a:lnTo>
                    <a:pt x="0" y="0"/>
                  </a:lnTo>
                  <a:lnTo>
                    <a:pt x="0" y="464"/>
                  </a:lnTo>
                  <a:lnTo>
                    <a:pt x="19" y="464"/>
                  </a:lnTo>
                  <a:lnTo>
                    <a:pt x="19" y="44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8" name="Freeform 4176"/>
            <p:cNvSpPr/>
            <p:nvPr/>
          </p:nvSpPr>
          <p:spPr bwMode="auto">
            <a:xfrm>
              <a:off x="7847013" y="2952751"/>
              <a:ext cx="14287" cy="31750"/>
            </a:xfrm>
            <a:custGeom>
              <a:avLst/>
              <a:gdLst>
                <a:gd name="T0" fmla="*/ 4 w 9"/>
                <a:gd name="T1" fmla="*/ 0 h 20"/>
                <a:gd name="T2" fmla="*/ 0 w 9"/>
                <a:gd name="T3" fmla="*/ 20 h 20"/>
                <a:gd name="T4" fmla="*/ 9 w 9"/>
                <a:gd name="T5" fmla="*/ 20 h 20"/>
                <a:gd name="T6" fmla="*/ 4 w 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0">
                  <a:moveTo>
                    <a:pt x="4" y="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9" name="Freeform 4177"/>
            <p:cNvSpPr/>
            <p:nvPr/>
          </p:nvSpPr>
          <p:spPr bwMode="auto">
            <a:xfrm>
              <a:off x="7823200" y="2984501"/>
              <a:ext cx="61912" cy="92075"/>
            </a:xfrm>
            <a:custGeom>
              <a:avLst/>
              <a:gdLst>
                <a:gd name="T0" fmla="*/ 15 w 39"/>
                <a:gd name="T1" fmla="*/ 0 h 58"/>
                <a:gd name="T2" fmla="*/ 0 w 39"/>
                <a:gd name="T3" fmla="*/ 58 h 58"/>
                <a:gd name="T4" fmla="*/ 39 w 39"/>
                <a:gd name="T5" fmla="*/ 58 h 58"/>
                <a:gd name="T6" fmla="*/ 24 w 39"/>
                <a:gd name="T7" fmla="*/ 0 h 58"/>
                <a:gd name="T8" fmla="*/ 15 w 39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58">
                  <a:moveTo>
                    <a:pt x="15" y="0"/>
                  </a:moveTo>
                  <a:lnTo>
                    <a:pt x="0" y="58"/>
                  </a:lnTo>
                  <a:lnTo>
                    <a:pt x="39" y="58"/>
                  </a:lnTo>
                  <a:lnTo>
                    <a:pt x="24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0" name="Rectangle 4178"/>
            <p:cNvSpPr>
              <a:spLocks noChangeArrowheads="1"/>
            </p:cNvSpPr>
            <p:nvPr/>
          </p:nvSpPr>
          <p:spPr bwMode="auto">
            <a:xfrm>
              <a:off x="7823200" y="3709988"/>
              <a:ext cx="61912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1" name="Freeform 4179"/>
            <p:cNvSpPr/>
            <p:nvPr/>
          </p:nvSpPr>
          <p:spPr bwMode="auto">
            <a:xfrm>
              <a:off x="7270750" y="3052763"/>
              <a:ext cx="490537" cy="676275"/>
            </a:xfrm>
            <a:custGeom>
              <a:avLst/>
              <a:gdLst>
                <a:gd name="T0" fmla="*/ 448 w 512"/>
                <a:gd name="T1" fmla="*/ 0 h 704"/>
                <a:gd name="T2" fmla="*/ 0 w 512"/>
                <a:gd name="T3" fmla="*/ 0 h 704"/>
                <a:gd name="T4" fmla="*/ 0 w 512"/>
                <a:gd name="T5" fmla="*/ 704 h 704"/>
                <a:gd name="T6" fmla="*/ 448 w 512"/>
                <a:gd name="T7" fmla="*/ 704 h 704"/>
                <a:gd name="T8" fmla="*/ 512 w 512"/>
                <a:gd name="T9" fmla="*/ 640 h 704"/>
                <a:gd name="T10" fmla="*/ 512 w 512"/>
                <a:gd name="T11" fmla="*/ 64 h 704"/>
                <a:gd name="T12" fmla="*/ 448 w 512"/>
                <a:gd name="T1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2" h="704">
                  <a:moveTo>
                    <a:pt x="44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04"/>
                    <a:pt x="0" y="704"/>
                    <a:pt x="0" y="704"/>
                  </a:cubicBezTo>
                  <a:cubicBezTo>
                    <a:pt x="448" y="704"/>
                    <a:pt x="448" y="704"/>
                    <a:pt x="448" y="704"/>
                  </a:cubicBezTo>
                  <a:cubicBezTo>
                    <a:pt x="483" y="704"/>
                    <a:pt x="512" y="675"/>
                    <a:pt x="512" y="640"/>
                  </a:cubicBezTo>
                  <a:cubicBezTo>
                    <a:pt x="512" y="64"/>
                    <a:pt x="512" y="64"/>
                    <a:pt x="512" y="64"/>
                  </a:cubicBezTo>
                  <a:cubicBezTo>
                    <a:pt x="512" y="29"/>
                    <a:pt x="483" y="0"/>
                    <a:pt x="448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2" name="Rectangle 4180"/>
            <p:cNvSpPr>
              <a:spLocks noChangeArrowheads="1"/>
            </p:cNvSpPr>
            <p:nvPr/>
          </p:nvSpPr>
          <p:spPr bwMode="auto">
            <a:xfrm>
              <a:off x="7623175" y="3038476"/>
              <a:ext cx="31750" cy="706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1" name="组合 4570"/>
          <p:cNvGrpSpPr/>
          <p:nvPr/>
        </p:nvGrpSpPr>
        <p:grpSpPr>
          <a:xfrm>
            <a:off x="10358316" y="3009412"/>
            <a:ext cx="877273" cy="877274"/>
            <a:chOff x="10710863" y="2887663"/>
            <a:chExt cx="982662" cy="982663"/>
          </a:xfrm>
        </p:grpSpPr>
        <p:sp>
          <p:nvSpPr>
            <p:cNvPr id="3913" name="Oval 4181"/>
            <p:cNvSpPr>
              <a:spLocks noChangeArrowheads="1"/>
            </p:cNvSpPr>
            <p:nvPr/>
          </p:nvSpPr>
          <p:spPr bwMode="auto">
            <a:xfrm>
              <a:off x="10710863" y="2887663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4" name="Freeform 4182"/>
            <p:cNvSpPr/>
            <p:nvPr/>
          </p:nvSpPr>
          <p:spPr bwMode="auto">
            <a:xfrm>
              <a:off x="10802938" y="3502026"/>
              <a:ext cx="798512" cy="123825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4"/>
                    <a:pt x="15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4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5" name="Freeform 4183"/>
            <p:cNvSpPr/>
            <p:nvPr/>
          </p:nvSpPr>
          <p:spPr bwMode="auto">
            <a:xfrm>
              <a:off x="11079163" y="3563938"/>
              <a:ext cx="246062" cy="184150"/>
            </a:xfrm>
            <a:custGeom>
              <a:avLst/>
              <a:gdLst>
                <a:gd name="T0" fmla="*/ 155 w 155"/>
                <a:gd name="T1" fmla="*/ 116 h 116"/>
                <a:gd name="T2" fmla="*/ 0 w 155"/>
                <a:gd name="T3" fmla="*/ 116 h 116"/>
                <a:gd name="T4" fmla="*/ 19 w 155"/>
                <a:gd name="T5" fmla="*/ 0 h 116"/>
                <a:gd name="T6" fmla="*/ 135 w 155"/>
                <a:gd name="T7" fmla="*/ 0 h 116"/>
                <a:gd name="T8" fmla="*/ 155 w 155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116">
                  <a:moveTo>
                    <a:pt x="155" y="116"/>
                  </a:moveTo>
                  <a:lnTo>
                    <a:pt x="0" y="116"/>
                  </a:lnTo>
                  <a:lnTo>
                    <a:pt x="19" y="0"/>
                  </a:lnTo>
                  <a:lnTo>
                    <a:pt x="135" y="0"/>
                  </a:lnTo>
                  <a:lnTo>
                    <a:pt x="155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6" name="Rectangle 4184"/>
            <p:cNvSpPr>
              <a:spLocks noChangeArrowheads="1"/>
            </p:cNvSpPr>
            <p:nvPr/>
          </p:nvSpPr>
          <p:spPr bwMode="auto">
            <a:xfrm>
              <a:off x="11049000" y="3732213"/>
              <a:ext cx="30638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7" name="Freeform 4185"/>
            <p:cNvSpPr/>
            <p:nvPr/>
          </p:nvSpPr>
          <p:spPr bwMode="auto">
            <a:xfrm>
              <a:off x="10802938" y="3041651"/>
              <a:ext cx="798512" cy="460375"/>
            </a:xfrm>
            <a:custGeom>
              <a:avLst/>
              <a:gdLst>
                <a:gd name="T0" fmla="*/ 800 w 832"/>
                <a:gd name="T1" fmla="*/ 0 h 480"/>
                <a:gd name="T2" fmla="*/ 32 w 832"/>
                <a:gd name="T3" fmla="*/ 0 h 480"/>
                <a:gd name="T4" fmla="*/ 0 w 832"/>
                <a:gd name="T5" fmla="*/ 32 h 480"/>
                <a:gd name="T6" fmla="*/ 0 w 832"/>
                <a:gd name="T7" fmla="*/ 480 h 480"/>
                <a:gd name="T8" fmla="*/ 832 w 832"/>
                <a:gd name="T9" fmla="*/ 480 h 480"/>
                <a:gd name="T10" fmla="*/ 832 w 832"/>
                <a:gd name="T11" fmla="*/ 32 h 480"/>
                <a:gd name="T12" fmla="*/ 800 w 832"/>
                <a:gd name="T13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480">
                  <a:moveTo>
                    <a:pt x="80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832" y="480"/>
                    <a:pt x="832" y="480"/>
                    <a:pt x="832" y="480"/>
                  </a:cubicBezTo>
                  <a:cubicBezTo>
                    <a:pt x="832" y="32"/>
                    <a:pt x="832" y="32"/>
                    <a:pt x="832" y="32"/>
                  </a:cubicBezTo>
                  <a:cubicBezTo>
                    <a:pt x="832" y="14"/>
                    <a:pt x="818" y="0"/>
                    <a:pt x="800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8" name="Rectangle 4186"/>
            <p:cNvSpPr>
              <a:spLocks noChangeArrowheads="1"/>
            </p:cNvSpPr>
            <p:nvPr/>
          </p:nvSpPr>
          <p:spPr bwMode="auto">
            <a:xfrm>
              <a:off x="10833100" y="3071813"/>
              <a:ext cx="738187" cy="400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9" name="Freeform 4187"/>
            <p:cNvSpPr/>
            <p:nvPr/>
          </p:nvSpPr>
          <p:spPr bwMode="auto">
            <a:xfrm>
              <a:off x="10802938" y="3502026"/>
              <a:ext cx="798512" cy="123825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4"/>
                    <a:pt x="15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4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0" name="Oval 4188"/>
            <p:cNvSpPr>
              <a:spLocks noChangeArrowheads="1"/>
            </p:cNvSpPr>
            <p:nvPr/>
          </p:nvSpPr>
          <p:spPr bwMode="auto">
            <a:xfrm>
              <a:off x="11187113" y="3548063"/>
              <a:ext cx="30162" cy="31750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1" name="Rectangle 4189"/>
            <p:cNvSpPr>
              <a:spLocks noChangeArrowheads="1"/>
            </p:cNvSpPr>
            <p:nvPr/>
          </p:nvSpPr>
          <p:spPr bwMode="auto">
            <a:xfrm>
              <a:off x="10833100" y="3071813"/>
              <a:ext cx="738187" cy="400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2" name="Rectangle 4190"/>
            <p:cNvSpPr>
              <a:spLocks noChangeArrowheads="1"/>
            </p:cNvSpPr>
            <p:nvPr/>
          </p:nvSpPr>
          <p:spPr bwMode="auto">
            <a:xfrm>
              <a:off x="10848975" y="3087688"/>
              <a:ext cx="342900" cy="200025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3" name="Rectangle 4191"/>
            <p:cNvSpPr>
              <a:spLocks noChangeArrowheads="1"/>
            </p:cNvSpPr>
            <p:nvPr/>
          </p:nvSpPr>
          <p:spPr bwMode="auto">
            <a:xfrm>
              <a:off x="11210925" y="3087688"/>
              <a:ext cx="344487" cy="200025"/>
            </a:xfrm>
            <a:prstGeom prst="rect">
              <a:avLst/>
            </a:pr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4" name="Rectangle 4192"/>
            <p:cNvSpPr>
              <a:spLocks noChangeArrowheads="1"/>
            </p:cNvSpPr>
            <p:nvPr/>
          </p:nvSpPr>
          <p:spPr bwMode="auto">
            <a:xfrm>
              <a:off x="10833100" y="3317876"/>
              <a:ext cx="738187" cy="1539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5" name="Rectangle 4193"/>
            <p:cNvSpPr>
              <a:spLocks noChangeArrowheads="1"/>
            </p:cNvSpPr>
            <p:nvPr/>
          </p:nvSpPr>
          <p:spPr bwMode="auto">
            <a:xfrm>
              <a:off x="10848975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6" name="Rectangle 4194"/>
            <p:cNvSpPr>
              <a:spLocks noChangeArrowheads="1"/>
            </p:cNvSpPr>
            <p:nvPr/>
          </p:nvSpPr>
          <p:spPr bwMode="auto">
            <a:xfrm>
              <a:off x="10895013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7" name="Rectangle 4195"/>
            <p:cNvSpPr>
              <a:spLocks noChangeArrowheads="1"/>
            </p:cNvSpPr>
            <p:nvPr/>
          </p:nvSpPr>
          <p:spPr bwMode="auto">
            <a:xfrm>
              <a:off x="10941050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8" name="Rectangle 4196"/>
            <p:cNvSpPr>
              <a:spLocks noChangeArrowheads="1"/>
            </p:cNvSpPr>
            <p:nvPr/>
          </p:nvSpPr>
          <p:spPr bwMode="auto">
            <a:xfrm>
              <a:off x="11033125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9" name="Rectangle 4197"/>
            <p:cNvSpPr>
              <a:spLocks noChangeArrowheads="1"/>
            </p:cNvSpPr>
            <p:nvPr/>
          </p:nvSpPr>
          <p:spPr bwMode="auto">
            <a:xfrm>
              <a:off x="11155363" y="3298826"/>
              <a:ext cx="3651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0" name="Rectangle 4198"/>
            <p:cNvSpPr>
              <a:spLocks noChangeArrowheads="1"/>
            </p:cNvSpPr>
            <p:nvPr/>
          </p:nvSpPr>
          <p:spPr bwMode="auto">
            <a:xfrm>
              <a:off x="11210925" y="3298826"/>
              <a:ext cx="3651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1" name="Rectangle 4199"/>
            <p:cNvSpPr>
              <a:spLocks noChangeArrowheads="1"/>
            </p:cNvSpPr>
            <p:nvPr/>
          </p:nvSpPr>
          <p:spPr bwMode="auto">
            <a:xfrm>
              <a:off x="11263313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2" name="Rectangle 4200"/>
            <p:cNvSpPr>
              <a:spLocks noChangeArrowheads="1"/>
            </p:cNvSpPr>
            <p:nvPr/>
          </p:nvSpPr>
          <p:spPr bwMode="auto">
            <a:xfrm>
              <a:off x="11309350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3" name="Rectangle 4201"/>
            <p:cNvSpPr>
              <a:spLocks noChangeArrowheads="1"/>
            </p:cNvSpPr>
            <p:nvPr/>
          </p:nvSpPr>
          <p:spPr bwMode="auto">
            <a:xfrm>
              <a:off x="11463338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4" name="Rectangle 4202"/>
            <p:cNvSpPr>
              <a:spLocks noChangeArrowheads="1"/>
            </p:cNvSpPr>
            <p:nvPr/>
          </p:nvSpPr>
          <p:spPr bwMode="auto">
            <a:xfrm>
              <a:off x="11525250" y="3298826"/>
              <a:ext cx="3016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5" name="Rectangle 4203"/>
            <p:cNvSpPr>
              <a:spLocks noChangeArrowheads="1"/>
            </p:cNvSpPr>
            <p:nvPr/>
          </p:nvSpPr>
          <p:spPr bwMode="auto">
            <a:xfrm>
              <a:off x="10848975" y="3333751"/>
              <a:ext cx="214312" cy="30163"/>
            </a:xfrm>
            <a:prstGeom prst="rect">
              <a:avLst/>
            </a:pr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6" name="Rectangle 4204"/>
            <p:cNvSpPr>
              <a:spLocks noChangeArrowheads="1"/>
            </p:cNvSpPr>
            <p:nvPr/>
          </p:nvSpPr>
          <p:spPr bwMode="auto">
            <a:xfrm>
              <a:off x="11063288" y="3363913"/>
              <a:ext cx="92075" cy="3175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7" name="Rectangle 4205"/>
            <p:cNvSpPr>
              <a:spLocks noChangeArrowheads="1"/>
            </p:cNvSpPr>
            <p:nvPr/>
          </p:nvSpPr>
          <p:spPr bwMode="auto">
            <a:xfrm>
              <a:off x="11155363" y="3395663"/>
              <a:ext cx="184150" cy="30163"/>
            </a:xfrm>
            <a:prstGeom prst="rect">
              <a:avLst/>
            </a:pr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8" name="Rectangle 4206"/>
            <p:cNvSpPr>
              <a:spLocks noChangeArrowheads="1"/>
            </p:cNvSpPr>
            <p:nvPr/>
          </p:nvSpPr>
          <p:spPr bwMode="auto">
            <a:xfrm>
              <a:off x="11339513" y="3425826"/>
              <a:ext cx="215900" cy="3016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3" name="组合 4572"/>
          <p:cNvGrpSpPr/>
          <p:nvPr/>
        </p:nvGrpSpPr>
        <p:grpSpPr>
          <a:xfrm>
            <a:off x="8164423" y="3009412"/>
            <a:ext cx="877273" cy="877274"/>
            <a:chOff x="8253413" y="2887663"/>
            <a:chExt cx="982662" cy="982663"/>
          </a:xfrm>
        </p:grpSpPr>
        <p:sp>
          <p:nvSpPr>
            <p:cNvPr id="3939" name="Oval 4207"/>
            <p:cNvSpPr>
              <a:spLocks noChangeArrowheads="1"/>
            </p:cNvSpPr>
            <p:nvPr/>
          </p:nvSpPr>
          <p:spPr bwMode="auto">
            <a:xfrm>
              <a:off x="8253413" y="2887663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0" name="Rectangle 4208"/>
            <p:cNvSpPr>
              <a:spLocks noChangeArrowheads="1"/>
            </p:cNvSpPr>
            <p:nvPr/>
          </p:nvSpPr>
          <p:spPr bwMode="auto">
            <a:xfrm>
              <a:off x="8651875" y="3071813"/>
              <a:ext cx="461962" cy="614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1" name="Freeform 4209"/>
            <p:cNvSpPr/>
            <p:nvPr/>
          </p:nvSpPr>
          <p:spPr bwMode="auto">
            <a:xfrm>
              <a:off x="8375650" y="3502026"/>
              <a:ext cx="492125" cy="123825"/>
            </a:xfrm>
            <a:custGeom>
              <a:avLst/>
              <a:gdLst>
                <a:gd name="T0" fmla="*/ 310 w 310"/>
                <a:gd name="T1" fmla="*/ 0 h 78"/>
                <a:gd name="T2" fmla="*/ 0 w 310"/>
                <a:gd name="T3" fmla="*/ 0 h 78"/>
                <a:gd name="T4" fmla="*/ 155 w 310"/>
                <a:gd name="T5" fmla="*/ 78 h 78"/>
                <a:gd name="T6" fmla="*/ 310 w 310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78">
                  <a:moveTo>
                    <a:pt x="310" y="0"/>
                  </a:moveTo>
                  <a:lnTo>
                    <a:pt x="0" y="0"/>
                  </a:lnTo>
                  <a:lnTo>
                    <a:pt x="155" y="78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2" name="Freeform 4210"/>
            <p:cNvSpPr/>
            <p:nvPr/>
          </p:nvSpPr>
          <p:spPr bwMode="auto">
            <a:xfrm>
              <a:off x="8375650" y="3502026"/>
              <a:ext cx="492125" cy="246063"/>
            </a:xfrm>
            <a:custGeom>
              <a:avLst/>
              <a:gdLst>
                <a:gd name="T0" fmla="*/ 155 w 310"/>
                <a:gd name="T1" fmla="*/ 78 h 155"/>
                <a:gd name="T2" fmla="*/ 0 w 310"/>
                <a:gd name="T3" fmla="*/ 0 h 155"/>
                <a:gd name="T4" fmla="*/ 0 w 310"/>
                <a:gd name="T5" fmla="*/ 155 h 155"/>
                <a:gd name="T6" fmla="*/ 310 w 310"/>
                <a:gd name="T7" fmla="*/ 155 h 155"/>
                <a:gd name="T8" fmla="*/ 310 w 310"/>
                <a:gd name="T9" fmla="*/ 0 h 155"/>
                <a:gd name="T10" fmla="*/ 155 w 310"/>
                <a:gd name="T11" fmla="*/ 7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0" h="155">
                  <a:moveTo>
                    <a:pt x="155" y="78"/>
                  </a:moveTo>
                  <a:lnTo>
                    <a:pt x="0" y="0"/>
                  </a:lnTo>
                  <a:lnTo>
                    <a:pt x="0" y="155"/>
                  </a:lnTo>
                  <a:lnTo>
                    <a:pt x="310" y="155"/>
                  </a:lnTo>
                  <a:lnTo>
                    <a:pt x="310" y="0"/>
                  </a:lnTo>
                  <a:lnTo>
                    <a:pt x="155" y="78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3" name="Rectangle 4211"/>
            <p:cNvSpPr>
              <a:spLocks noChangeArrowheads="1"/>
            </p:cNvSpPr>
            <p:nvPr/>
          </p:nvSpPr>
          <p:spPr bwMode="auto">
            <a:xfrm>
              <a:off x="8651875" y="3195638"/>
              <a:ext cx="461962" cy="84138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4" name="Rectangle 4212"/>
            <p:cNvSpPr>
              <a:spLocks noChangeArrowheads="1"/>
            </p:cNvSpPr>
            <p:nvPr/>
          </p:nvSpPr>
          <p:spPr bwMode="auto">
            <a:xfrm>
              <a:off x="8713788" y="3236913"/>
              <a:ext cx="2460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5" name="Rectangle 4213"/>
            <p:cNvSpPr>
              <a:spLocks noChangeArrowheads="1"/>
            </p:cNvSpPr>
            <p:nvPr/>
          </p:nvSpPr>
          <p:spPr bwMode="auto">
            <a:xfrm>
              <a:off x="8713788" y="3209926"/>
              <a:ext cx="184150" cy="15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6" name="Rectangle 4214"/>
            <p:cNvSpPr>
              <a:spLocks noChangeArrowheads="1"/>
            </p:cNvSpPr>
            <p:nvPr/>
          </p:nvSpPr>
          <p:spPr bwMode="auto">
            <a:xfrm>
              <a:off x="8713788" y="3290888"/>
              <a:ext cx="123825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7" name="Rectangle 4215"/>
            <p:cNvSpPr>
              <a:spLocks noChangeArrowheads="1"/>
            </p:cNvSpPr>
            <p:nvPr/>
          </p:nvSpPr>
          <p:spPr bwMode="auto">
            <a:xfrm>
              <a:off x="8375650" y="3348038"/>
              <a:ext cx="246062" cy="123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8" name="Oval 4216"/>
            <p:cNvSpPr>
              <a:spLocks noChangeArrowheads="1"/>
            </p:cNvSpPr>
            <p:nvPr/>
          </p:nvSpPr>
          <p:spPr bwMode="auto">
            <a:xfrm>
              <a:off x="8713788" y="3149601"/>
              <a:ext cx="31750" cy="301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9" name="Rectangle 4217"/>
            <p:cNvSpPr>
              <a:spLocks noChangeArrowheads="1"/>
            </p:cNvSpPr>
            <p:nvPr/>
          </p:nvSpPr>
          <p:spPr bwMode="auto">
            <a:xfrm>
              <a:off x="8713788" y="3252788"/>
              <a:ext cx="6191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0" name="Freeform 4218"/>
            <p:cNvSpPr/>
            <p:nvPr/>
          </p:nvSpPr>
          <p:spPr bwMode="auto">
            <a:xfrm>
              <a:off x="8253413" y="3133726"/>
              <a:ext cx="95250" cy="61913"/>
            </a:xfrm>
            <a:custGeom>
              <a:avLst/>
              <a:gdLst>
                <a:gd name="T0" fmla="*/ 100 w 100"/>
                <a:gd name="T1" fmla="*/ 48 h 64"/>
                <a:gd name="T2" fmla="*/ 17 w 100"/>
                <a:gd name="T3" fmla="*/ 0 h 64"/>
                <a:gd name="T4" fmla="*/ 0 w 100"/>
                <a:gd name="T5" fmla="*/ 64 h 64"/>
                <a:gd name="T6" fmla="*/ 96 w 100"/>
                <a:gd name="T7" fmla="*/ 64 h 64"/>
                <a:gd name="T8" fmla="*/ 100 w 100"/>
                <a:gd name="T9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64">
                  <a:moveTo>
                    <a:pt x="100" y="48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6" y="19"/>
                    <a:pt x="0" y="41"/>
                    <a:pt x="0" y="64"/>
                  </a:cubicBezTo>
                  <a:cubicBezTo>
                    <a:pt x="96" y="64"/>
                    <a:pt x="96" y="64"/>
                    <a:pt x="96" y="64"/>
                  </a:cubicBezTo>
                  <a:cubicBezTo>
                    <a:pt x="96" y="58"/>
                    <a:pt x="97" y="53"/>
                    <a:pt x="100" y="48"/>
                  </a:cubicBezTo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1" name="Freeform 4219"/>
            <p:cNvSpPr/>
            <p:nvPr/>
          </p:nvSpPr>
          <p:spPr bwMode="auto">
            <a:xfrm>
              <a:off x="8269288" y="3089276"/>
              <a:ext cx="92075" cy="90488"/>
            </a:xfrm>
            <a:custGeom>
              <a:avLst/>
              <a:gdLst>
                <a:gd name="T0" fmla="*/ 95 w 95"/>
                <a:gd name="T1" fmla="*/ 83 h 95"/>
                <a:gd name="T2" fmla="*/ 47 w 95"/>
                <a:gd name="T3" fmla="*/ 0 h 95"/>
                <a:gd name="T4" fmla="*/ 0 w 95"/>
                <a:gd name="T5" fmla="*/ 47 h 95"/>
                <a:gd name="T6" fmla="*/ 83 w 95"/>
                <a:gd name="T7" fmla="*/ 95 h 95"/>
                <a:gd name="T8" fmla="*/ 95 w 95"/>
                <a:gd name="T9" fmla="*/ 8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95" y="83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7" y="11"/>
                    <a:pt x="11" y="28"/>
                    <a:pt x="0" y="47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6" y="90"/>
                    <a:pt x="90" y="86"/>
                    <a:pt x="95" y="83"/>
                  </a:cubicBezTo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2" name="Freeform 4220"/>
            <p:cNvSpPr/>
            <p:nvPr/>
          </p:nvSpPr>
          <p:spPr bwMode="auto">
            <a:xfrm>
              <a:off x="8315325" y="3071813"/>
              <a:ext cx="60325" cy="96838"/>
            </a:xfrm>
            <a:custGeom>
              <a:avLst/>
              <a:gdLst>
                <a:gd name="T0" fmla="*/ 64 w 64"/>
                <a:gd name="T1" fmla="*/ 96 h 100"/>
                <a:gd name="T2" fmla="*/ 64 w 64"/>
                <a:gd name="T3" fmla="*/ 0 h 100"/>
                <a:gd name="T4" fmla="*/ 0 w 64"/>
                <a:gd name="T5" fmla="*/ 17 h 100"/>
                <a:gd name="T6" fmla="*/ 48 w 64"/>
                <a:gd name="T7" fmla="*/ 100 h 100"/>
                <a:gd name="T8" fmla="*/ 64 w 64"/>
                <a:gd name="T9" fmla="*/ 9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100">
                  <a:moveTo>
                    <a:pt x="64" y="96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41" y="0"/>
                    <a:pt x="19" y="6"/>
                    <a:pt x="0" y="17"/>
                  </a:cubicBezTo>
                  <a:cubicBezTo>
                    <a:pt x="48" y="100"/>
                    <a:pt x="48" y="100"/>
                    <a:pt x="48" y="100"/>
                  </a:cubicBezTo>
                  <a:cubicBezTo>
                    <a:pt x="53" y="98"/>
                    <a:pt x="58" y="96"/>
                    <a:pt x="64" y="96"/>
                  </a:cubicBezTo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3" name="Freeform 4221"/>
            <p:cNvSpPr/>
            <p:nvPr/>
          </p:nvSpPr>
          <p:spPr bwMode="auto">
            <a:xfrm>
              <a:off x="8375650" y="3071813"/>
              <a:ext cx="123825" cy="123825"/>
            </a:xfrm>
            <a:custGeom>
              <a:avLst/>
              <a:gdLst>
                <a:gd name="T0" fmla="*/ 32 w 128"/>
                <a:gd name="T1" fmla="*/ 128 h 128"/>
                <a:gd name="T2" fmla="*/ 128 w 128"/>
                <a:gd name="T3" fmla="*/ 128 h 128"/>
                <a:gd name="T4" fmla="*/ 0 w 128"/>
                <a:gd name="T5" fmla="*/ 0 h 128"/>
                <a:gd name="T6" fmla="*/ 0 w 128"/>
                <a:gd name="T7" fmla="*/ 96 h 128"/>
                <a:gd name="T8" fmla="*/ 32 w 128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32" y="128"/>
                  </a:moveTo>
                  <a:cubicBezTo>
                    <a:pt x="128" y="128"/>
                    <a:pt x="128" y="128"/>
                    <a:pt x="128" y="128"/>
                  </a:cubicBezTo>
                  <a:cubicBezTo>
                    <a:pt x="128" y="57"/>
                    <a:pt x="71" y="0"/>
                    <a:pt x="0" y="0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18" y="96"/>
                    <a:pt x="32" y="110"/>
                    <a:pt x="32" y="1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4" name="Freeform 4222"/>
            <p:cNvSpPr/>
            <p:nvPr/>
          </p:nvSpPr>
          <p:spPr bwMode="auto">
            <a:xfrm>
              <a:off x="8402638" y="3195638"/>
              <a:ext cx="96837" cy="60325"/>
            </a:xfrm>
            <a:custGeom>
              <a:avLst/>
              <a:gdLst>
                <a:gd name="T0" fmla="*/ 4 w 100"/>
                <a:gd name="T1" fmla="*/ 0 h 64"/>
                <a:gd name="T2" fmla="*/ 0 w 100"/>
                <a:gd name="T3" fmla="*/ 16 h 64"/>
                <a:gd name="T4" fmla="*/ 83 w 100"/>
                <a:gd name="T5" fmla="*/ 64 h 64"/>
                <a:gd name="T6" fmla="*/ 100 w 100"/>
                <a:gd name="T7" fmla="*/ 0 h 64"/>
                <a:gd name="T8" fmla="*/ 4 w 100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64">
                  <a:moveTo>
                    <a:pt x="4" y="0"/>
                  </a:moveTo>
                  <a:cubicBezTo>
                    <a:pt x="4" y="6"/>
                    <a:pt x="2" y="11"/>
                    <a:pt x="0" y="16"/>
                  </a:cubicBezTo>
                  <a:cubicBezTo>
                    <a:pt x="83" y="64"/>
                    <a:pt x="83" y="64"/>
                    <a:pt x="83" y="64"/>
                  </a:cubicBezTo>
                  <a:cubicBezTo>
                    <a:pt x="94" y="45"/>
                    <a:pt x="100" y="23"/>
                    <a:pt x="100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5" name="Freeform 4223"/>
            <p:cNvSpPr/>
            <p:nvPr/>
          </p:nvSpPr>
          <p:spPr bwMode="auto">
            <a:xfrm>
              <a:off x="8391525" y="3209926"/>
              <a:ext cx="90487" cy="92075"/>
            </a:xfrm>
            <a:custGeom>
              <a:avLst/>
              <a:gdLst>
                <a:gd name="T0" fmla="*/ 0 w 95"/>
                <a:gd name="T1" fmla="*/ 12 h 95"/>
                <a:gd name="T2" fmla="*/ 48 w 95"/>
                <a:gd name="T3" fmla="*/ 95 h 95"/>
                <a:gd name="T4" fmla="*/ 95 w 95"/>
                <a:gd name="T5" fmla="*/ 48 h 95"/>
                <a:gd name="T6" fmla="*/ 12 w 95"/>
                <a:gd name="T7" fmla="*/ 0 h 95"/>
                <a:gd name="T8" fmla="*/ 0 w 95"/>
                <a:gd name="T9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0" y="12"/>
                  </a:moveTo>
                  <a:cubicBezTo>
                    <a:pt x="48" y="95"/>
                    <a:pt x="48" y="95"/>
                    <a:pt x="48" y="95"/>
                  </a:cubicBezTo>
                  <a:cubicBezTo>
                    <a:pt x="67" y="84"/>
                    <a:pt x="83" y="67"/>
                    <a:pt x="95" y="48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9" y="5"/>
                    <a:pt x="5" y="9"/>
                    <a:pt x="0" y="12"/>
                  </a:cubicBezTo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6" name="Freeform 4224"/>
            <p:cNvSpPr/>
            <p:nvPr/>
          </p:nvSpPr>
          <p:spPr bwMode="auto">
            <a:xfrm>
              <a:off x="8375650" y="3222626"/>
              <a:ext cx="61912" cy="95250"/>
            </a:xfrm>
            <a:custGeom>
              <a:avLst/>
              <a:gdLst>
                <a:gd name="T0" fmla="*/ 0 w 64"/>
                <a:gd name="T1" fmla="*/ 4 h 100"/>
                <a:gd name="T2" fmla="*/ 0 w 64"/>
                <a:gd name="T3" fmla="*/ 100 h 100"/>
                <a:gd name="T4" fmla="*/ 64 w 64"/>
                <a:gd name="T5" fmla="*/ 83 h 100"/>
                <a:gd name="T6" fmla="*/ 16 w 64"/>
                <a:gd name="T7" fmla="*/ 0 h 100"/>
                <a:gd name="T8" fmla="*/ 0 w 64"/>
                <a:gd name="T9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100">
                  <a:moveTo>
                    <a:pt x="0" y="4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23" y="100"/>
                    <a:pt x="45" y="94"/>
                    <a:pt x="64" y="8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1" y="2"/>
                    <a:pt x="6" y="4"/>
                    <a:pt x="0" y="4"/>
                  </a:cubicBezTo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7" name="Freeform 4225"/>
            <p:cNvSpPr/>
            <p:nvPr/>
          </p:nvSpPr>
          <p:spPr bwMode="auto">
            <a:xfrm>
              <a:off x="8253413" y="3195638"/>
              <a:ext cx="122237" cy="122238"/>
            </a:xfrm>
            <a:custGeom>
              <a:avLst/>
              <a:gdLst>
                <a:gd name="T0" fmla="*/ 96 w 128"/>
                <a:gd name="T1" fmla="*/ 0 h 128"/>
                <a:gd name="T2" fmla="*/ 0 w 128"/>
                <a:gd name="T3" fmla="*/ 0 h 128"/>
                <a:gd name="T4" fmla="*/ 128 w 128"/>
                <a:gd name="T5" fmla="*/ 128 h 128"/>
                <a:gd name="T6" fmla="*/ 128 w 128"/>
                <a:gd name="T7" fmla="*/ 32 h 128"/>
                <a:gd name="T8" fmla="*/ 96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9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1"/>
                    <a:pt x="57" y="128"/>
                    <a:pt x="128" y="128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10" y="32"/>
                    <a:pt x="96" y="18"/>
                    <a:pt x="9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8" name="Freeform 4227"/>
            <p:cNvSpPr/>
            <p:nvPr/>
          </p:nvSpPr>
          <p:spPr bwMode="auto">
            <a:xfrm>
              <a:off x="8345488" y="3179763"/>
              <a:ext cx="46037" cy="46038"/>
            </a:xfrm>
            <a:custGeom>
              <a:avLst/>
              <a:gdLst>
                <a:gd name="T0" fmla="*/ 32 w 48"/>
                <a:gd name="T1" fmla="*/ 32 h 48"/>
                <a:gd name="T2" fmla="*/ 16 w 48"/>
                <a:gd name="T3" fmla="*/ 16 h 48"/>
                <a:gd name="T4" fmla="*/ 18 w 48"/>
                <a:gd name="T5" fmla="*/ 8 h 48"/>
                <a:gd name="T6" fmla="*/ 4 w 48"/>
                <a:gd name="T7" fmla="*/ 0 h 48"/>
                <a:gd name="T8" fmla="*/ 0 w 48"/>
                <a:gd name="T9" fmla="*/ 16 h 48"/>
                <a:gd name="T10" fmla="*/ 32 w 48"/>
                <a:gd name="T11" fmla="*/ 48 h 48"/>
                <a:gd name="T12" fmla="*/ 48 w 48"/>
                <a:gd name="T13" fmla="*/ 44 h 48"/>
                <a:gd name="T14" fmla="*/ 40 w 48"/>
                <a:gd name="T15" fmla="*/ 30 h 48"/>
                <a:gd name="T16" fmla="*/ 32 w 48"/>
                <a:gd name="T17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48">
                  <a:moveTo>
                    <a:pt x="32" y="32"/>
                  </a:moveTo>
                  <a:cubicBezTo>
                    <a:pt x="23" y="32"/>
                    <a:pt x="16" y="25"/>
                    <a:pt x="16" y="16"/>
                  </a:cubicBezTo>
                  <a:cubicBezTo>
                    <a:pt x="16" y="13"/>
                    <a:pt x="17" y="10"/>
                    <a:pt x="18" y="8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5"/>
                    <a:pt x="0" y="10"/>
                    <a:pt x="0" y="16"/>
                  </a:cubicBezTo>
                  <a:cubicBezTo>
                    <a:pt x="0" y="34"/>
                    <a:pt x="14" y="48"/>
                    <a:pt x="32" y="48"/>
                  </a:cubicBezTo>
                  <a:cubicBezTo>
                    <a:pt x="38" y="48"/>
                    <a:pt x="43" y="46"/>
                    <a:pt x="48" y="44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38" y="31"/>
                    <a:pt x="35" y="32"/>
                    <a:pt x="32" y="32"/>
                  </a:cubicBezTo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9" name="Freeform 4228"/>
            <p:cNvSpPr/>
            <p:nvPr/>
          </p:nvSpPr>
          <p:spPr bwMode="auto">
            <a:xfrm>
              <a:off x="8348663" y="3168651"/>
              <a:ext cx="19050" cy="19050"/>
            </a:xfrm>
            <a:custGeom>
              <a:avLst/>
              <a:gdLst>
                <a:gd name="T0" fmla="*/ 20 w 20"/>
                <a:gd name="T1" fmla="*/ 14 h 20"/>
                <a:gd name="T2" fmla="*/ 12 w 20"/>
                <a:gd name="T3" fmla="*/ 0 h 20"/>
                <a:gd name="T4" fmla="*/ 0 w 20"/>
                <a:gd name="T5" fmla="*/ 12 h 20"/>
                <a:gd name="T6" fmla="*/ 14 w 20"/>
                <a:gd name="T7" fmla="*/ 20 h 20"/>
                <a:gd name="T8" fmla="*/ 20 w 20"/>
                <a:gd name="T9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20" y="14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7" y="3"/>
                    <a:pt x="3" y="7"/>
                    <a:pt x="0" y="12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5" y="18"/>
                    <a:pt x="17" y="16"/>
                    <a:pt x="20" y="14"/>
                  </a:cubicBezTo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0" name="Freeform 4229"/>
            <p:cNvSpPr/>
            <p:nvPr/>
          </p:nvSpPr>
          <p:spPr bwMode="auto">
            <a:xfrm>
              <a:off x="8383588" y="3203576"/>
              <a:ext cx="19050" cy="19050"/>
            </a:xfrm>
            <a:custGeom>
              <a:avLst/>
              <a:gdLst>
                <a:gd name="T0" fmla="*/ 0 w 20"/>
                <a:gd name="T1" fmla="*/ 6 h 20"/>
                <a:gd name="T2" fmla="*/ 8 w 20"/>
                <a:gd name="T3" fmla="*/ 20 h 20"/>
                <a:gd name="T4" fmla="*/ 20 w 20"/>
                <a:gd name="T5" fmla="*/ 8 h 20"/>
                <a:gd name="T6" fmla="*/ 6 w 20"/>
                <a:gd name="T7" fmla="*/ 0 h 20"/>
                <a:gd name="T8" fmla="*/ 0 w 20"/>
                <a:gd name="T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6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13" y="17"/>
                    <a:pt x="17" y="13"/>
                    <a:pt x="20" y="8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2"/>
                    <a:pt x="2" y="4"/>
                    <a:pt x="0" y="6"/>
                  </a:cubicBezTo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1" name="Freeform 4230"/>
            <p:cNvSpPr/>
            <p:nvPr/>
          </p:nvSpPr>
          <p:spPr bwMode="auto">
            <a:xfrm>
              <a:off x="8361363" y="3163888"/>
              <a:ext cx="46037" cy="46038"/>
            </a:xfrm>
            <a:custGeom>
              <a:avLst/>
              <a:gdLst>
                <a:gd name="T0" fmla="*/ 16 w 48"/>
                <a:gd name="T1" fmla="*/ 0 h 48"/>
                <a:gd name="T2" fmla="*/ 0 w 48"/>
                <a:gd name="T3" fmla="*/ 4 h 48"/>
                <a:gd name="T4" fmla="*/ 8 w 48"/>
                <a:gd name="T5" fmla="*/ 18 h 48"/>
                <a:gd name="T6" fmla="*/ 16 w 48"/>
                <a:gd name="T7" fmla="*/ 16 h 48"/>
                <a:gd name="T8" fmla="*/ 32 w 48"/>
                <a:gd name="T9" fmla="*/ 32 h 48"/>
                <a:gd name="T10" fmla="*/ 30 w 48"/>
                <a:gd name="T11" fmla="*/ 40 h 48"/>
                <a:gd name="T12" fmla="*/ 44 w 48"/>
                <a:gd name="T13" fmla="*/ 48 h 48"/>
                <a:gd name="T14" fmla="*/ 48 w 48"/>
                <a:gd name="T15" fmla="*/ 32 h 48"/>
                <a:gd name="T16" fmla="*/ 16 w 48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48">
                  <a:moveTo>
                    <a:pt x="16" y="0"/>
                  </a:moveTo>
                  <a:cubicBezTo>
                    <a:pt x="10" y="0"/>
                    <a:pt x="5" y="2"/>
                    <a:pt x="0" y="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10" y="17"/>
                    <a:pt x="13" y="16"/>
                    <a:pt x="16" y="16"/>
                  </a:cubicBezTo>
                  <a:cubicBezTo>
                    <a:pt x="25" y="16"/>
                    <a:pt x="32" y="23"/>
                    <a:pt x="32" y="32"/>
                  </a:cubicBezTo>
                  <a:cubicBezTo>
                    <a:pt x="32" y="35"/>
                    <a:pt x="31" y="38"/>
                    <a:pt x="30" y="40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6" y="43"/>
                    <a:pt x="48" y="38"/>
                    <a:pt x="48" y="32"/>
                  </a:cubicBezTo>
                  <a:cubicBezTo>
                    <a:pt x="48" y="14"/>
                    <a:pt x="34" y="0"/>
                    <a:pt x="16" y="0"/>
                  </a:cubicBezTo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2" name="Freeform 4231"/>
            <p:cNvSpPr/>
            <p:nvPr/>
          </p:nvSpPr>
          <p:spPr bwMode="auto">
            <a:xfrm>
              <a:off x="8261350" y="3136901"/>
              <a:ext cx="87312" cy="58738"/>
            </a:xfrm>
            <a:custGeom>
              <a:avLst/>
              <a:gdLst>
                <a:gd name="T0" fmla="*/ 16 w 92"/>
                <a:gd name="T1" fmla="*/ 0 h 60"/>
                <a:gd name="T2" fmla="*/ 0 w 92"/>
                <a:gd name="T3" fmla="*/ 60 h 60"/>
                <a:gd name="T4" fmla="*/ 0 w 92"/>
                <a:gd name="T5" fmla="*/ 60 h 60"/>
                <a:gd name="T6" fmla="*/ 88 w 92"/>
                <a:gd name="T7" fmla="*/ 60 h 60"/>
                <a:gd name="T8" fmla="*/ 88 w 92"/>
                <a:gd name="T9" fmla="*/ 60 h 60"/>
                <a:gd name="T10" fmla="*/ 88 w 92"/>
                <a:gd name="T11" fmla="*/ 60 h 60"/>
                <a:gd name="T12" fmla="*/ 88 w 92"/>
                <a:gd name="T13" fmla="*/ 60 h 60"/>
                <a:gd name="T14" fmla="*/ 92 w 92"/>
                <a:gd name="T15" fmla="*/ 44 h 60"/>
                <a:gd name="T16" fmla="*/ 16 w 92"/>
                <a:gd name="T1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60">
                  <a:moveTo>
                    <a:pt x="16" y="0"/>
                  </a:moveTo>
                  <a:cubicBezTo>
                    <a:pt x="6" y="18"/>
                    <a:pt x="0" y="38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8" y="54"/>
                    <a:pt x="89" y="49"/>
                    <a:pt x="92" y="44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ACB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3" name="Freeform 4232"/>
            <p:cNvSpPr/>
            <p:nvPr/>
          </p:nvSpPr>
          <p:spPr bwMode="auto">
            <a:xfrm>
              <a:off x="8275638" y="3095626"/>
              <a:ext cx="85725" cy="84138"/>
            </a:xfrm>
            <a:custGeom>
              <a:avLst/>
              <a:gdLst>
                <a:gd name="T0" fmla="*/ 44 w 88"/>
                <a:gd name="T1" fmla="*/ 0 h 88"/>
                <a:gd name="T2" fmla="*/ 0 w 88"/>
                <a:gd name="T3" fmla="*/ 44 h 88"/>
                <a:gd name="T4" fmla="*/ 76 w 88"/>
                <a:gd name="T5" fmla="*/ 88 h 88"/>
                <a:gd name="T6" fmla="*/ 76 w 88"/>
                <a:gd name="T7" fmla="*/ 88 h 88"/>
                <a:gd name="T8" fmla="*/ 76 w 88"/>
                <a:gd name="T9" fmla="*/ 88 h 88"/>
                <a:gd name="T10" fmla="*/ 88 w 88"/>
                <a:gd name="T11" fmla="*/ 76 h 88"/>
                <a:gd name="T12" fmla="*/ 44 w 88"/>
                <a:gd name="T1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cubicBezTo>
                    <a:pt x="26" y="11"/>
                    <a:pt x="10" y="26"/>
                    <a:pt x="0" y="44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9" y="83"/>
                    <a:pt x="83" y="79"/>
                    <a:pt x="88" y="76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solidFill>
              <a:srgbClr val="A2A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4" name="Freeform 4233"/>
            <p:cNvSpPr/>
            <p:nvPr/>
          </p:nvSpPr>
          <p:spPr bwMode="auto">
            <a:xfrm>
              <a:off x="8318500" y="3079751"/>
              <a:ext cx="57150" cy="88900"/>
            </a:xfrm>
            <a:custGeom>
              <a:avLst/>
              <a:gdLst>
                <a:gd name="T0" fmla="*/ 60 w 60"/>
                <a:gd name="T1" fmla="*/ 0 h 92"/>
                <a:gd name="T2" fmla="*/ 0 w 60"/>
                <a:gd name="T3" fmla="*/ 16 h 92"/>
                <a:gd name="T4" fmla="*/ 44 w 60"/>
                <a:gd name="T5" fmla="*/ 92 h 92"/>
                <a:gd name="T6" fmla="*/ 44 w 60"/>
                <a:gd name="T7" fmla="*/ 92 h 92"/>
                <a:gd name="T8" fmla="*/ 44 w 60"/>
                <a:gd name="T9" fmla="*/ 92 h 92"/>
                <a:gd name="T10" fmla="*/ 60 w 60"/>
                <a:gd name="T11" fmla="*/ 88 h 92"/>
                <a:gd name="T12" fmla="*/ 60 w 60"/>
                <a:gd name="T1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92">
                  <a:moveTo>
                    <a:pt x="60" y="0"/>
                  </a:moveTo>
                  <a:cubicBezTo>
                    <a:pt x="38" y="0"/>
                    <a:pt x="18" y="6"/>
                    <a:pt x="0" y="16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49" y="90"/>
                    <a:pt x="54" y="88"/>
                    <a:pt x="60" y="88"/>
                  </a:cubicBezTo>
                  <a:cubicBezTo>
                    <a:pt x="60" y="0"/>
                    <a:pt x="60" y="0"/>
                    <a:pt x="60" y="0"/>
                  </a:cubicBezTo>
                </a:path>
              </a:pathLst>
            </a:custGeom>
            <a:solidFill>
              <a:srgbClr val="ACB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5" name="Freeform 4234"/>
            <p:cNvSpPr/>
            <p:nvPr/>
          </p:nvSpPr>
          <p:spPr bwMode="auto">
            <a:xfrm>
              <a:off x="8375650" y="3079751"/>
              <a:ext cx="115887" cy="115888"/>
            </a:xfrm>
            <a:custGeom>
              <a:avLst/>
              <a:gdLst>
                <a:gd name="T0" fmla="*/ 0 w 120"/>
                <a:gd name="T1" fmla="*/ 0 h 120"/>
                <a:gd name="T2" fmla="*/ 0 w 120"/>
                <a:gd name="T3" fmla="*/ 0 h 120"/>
                <a:gd name="T4" fmla="*/ 0 w 120"/>
                <a:gd name="T5" fmla="*/ 88 h 120"/>
                <a:gd name="T6" fmla="*/ 0 w 120"/>
                <a:gd name="T7" fmla="*/ 88 h 120"/>
                <a:gd name="T8" fmla="*/ 32 w 120"/>
                <a:gd name="T9" fmla="*/ 120 h 120"/>
                <a:gd name="T10" fmla="*/ 32 w 120"/>
                <a:gd name="T11" fmla="*/ 120 h 120"/>
                <a:gd name="T12" fmla="*/ 32 w 120"/>
                <a:gd name="T13" fmla="*/ 120 h 120"/>
                <a:gd name="T14" fmla="*/ 32 w 120"/>
                <a:gd name="T15" fmla="*/ 120 h 120"/>
                <a:gd name="T16" fmla="*/ 120 w 120"/>
                <a:gd name="T17" fmla="*/ 120 h 120"/>
                <a:gd name="T18" fmla="*/ 120 w 120"/>
                <a:gd name="T19" fmla="*/ 120 h 120"/>
                <a:gd name="T20" fmla="*/ 0 w 120"/>
                <a:gd name="T2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12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18" y="88"/>
                    <a:pt x="32" y="102"/>
                    <a:pt x="32" y="120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120" y="120"/>
                    <a:pt x="120" y="120"/>
                    <a:pt x="120" y="120"/>
                  </a:cubicBezTo>
                  <a:cubicBezTo>
                    <a:pt x="120" y="120"/>
                    <a:pt x="120" y="120"/>
                    <a:pt x="120" y="120"/>
                  </a:cubicBezTo>
                  <a:cubicBezTo>
                    <a:pt x="120" y="54"/>
                    <a:pt x="66" y="0"/>
                    <a:pt x="0" y="0"/>
                  </a:cubicBezTo>
                </a:path>
              </a:pathLst>
            </a:custGeom>
            <a:solidFill>
              <a:srgbClr val="D3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6" name="Freeform 4235"/>
            <p:cNvSpPr/>
            <p:nvPr/>
          </p:nvSpPr>
          <p:spPr bwMode="auto">
            <a:xfrm>
              <a:off x="8402638" y="3195638"/>
              <a:ext cx="88900" cy="57150"/>
            </a:xfrm>
            <a:custGeom>
              <a:avLst/>
              <a:gdLst>
                <a:gd name="T0" fmla="*/ 92 w 92"/>
                <a:gd name="T1" fmla="*/ 0 h 60"/>
                <a:gd name="T2" fmla="*/ 4 w 92"/>
                <a:gd name="T3" fmla="*/ 0 h 60"/>
                <a:gd name="T4" fmla="*/ 4 w 92"/>
                <a:gd name="T5" fmla="*/ 0 h 60"/>
                <a:gd name="T6" fmla="*/ 0 w 92"/>
                <a:gd name="T7" fmla="*/ 16 h 60"/>
                <a:gd name="T8" fmla="*/ 76 w 92"/>
                <a:gd name="T9" fmla="*/ 60 h 60"/>
                <a:gd name="T10" fmla="*/ 92 w 92"/>
                <a:gd name="T1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60">
                  <a:moveTo>
                    <a:pt x="9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6"/>
                    <a:pt x="2" y="11"/>
                    <a:pt x="0" y="16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86" y="42"/>
                    <a:pt x="92" y="22"/>
                    <a:pt x="92" y="0"/>
                  </a:cubicBezTo>
                </a:path>
              </a:pathLst>
            </a:custGeom>
            <a:solidFill>
              <a:srgbClr val="ACB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7" name="Freeform 4236"/>
            <p:cNvSpPr>
              <a:spLocks noEditPoints="1"/>
            </p:cNvSpPr>
            <p:nvPr/>
          </p:nvSpPr>
          <p:spPr bwMode="auto">
            <a:xfrm>
              <a:off x="8361363" y="3195638"/>
              <a:ext cx="14287" cy="14288"/>
            </a:xfrm>
            <a:custGeom>
              <a:avLst/>
              <a:gdLst>
                <a:gd name="T0" fmla="*/ 16 w 16"/>
                <a:gd name="T1" fmla="*/ 16 h 16"/>
                <a:gd name="T2" fmla="*/ 16 w 16"/>
                <a:gd name="T3" fmla="*/ 16 h 16"/>
                <a:gd name="T4" fmla="*/ 16 w 16"/>
                <a:gd name="T5" fmla="*/ 16 h 16"/>
                <a:gd name="T6" fmla="*/ 16 w 16"/>
                <a:gd name="T7" fmla="*/ 16 h 16"/>
                <a:gd name="T8" fmla="*/ 16 w 16"/>
                <a:gd name="T9" fmla="*/ 16 h 16"/>
                <a:gd name="T10" fmla="*/ 16 w 16"/>
                <a:gd name="T11" fmla="*/ 16 h 16"/>
                <a:gd name="T12" fmla="*/ 0 w 16"/>
                <a:gd name="T13" fmla="*/ 0 h 16"/>
                <a:gd name="T14" fmla="*/ 0 w 16"/>
                <a:gd name="T15" fmla="*/ 0 h 16"/>
                <a:gd name="T16" fmla="*/ 0 w 16"/>
                <a:gd name="T17" fmla="*/ 0 h 16"/>
                <a:gd name="T18" fmla="*/ 0 w 16"/>
                <a:gd name="T19" fmla="*/ 0 h 16"/>
                <a:gd name="T20" fmla="*/ 0 w 16"/>
                <a:gd name="T21" fmla="*/ 0 h 16"/>
                <a:gd name="T22" fmla="*/ 0 w 16"/>
                <a:gd name="T2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35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8" name="Freeform 4237"/>
            <p:cNvSpPr/>
            <p:nvPr/>
          </p:nvSpPr>
          <p:spPr bwMode="auto">
            <a:xfrm>
              <a:off x="8391525" y="3209926"/>
              <a:ext cx="84137" cy="85725"/>
            </a:xfrm>
            <a:custGeom>
              <a:avLst/>
              <a:gdLst>
                <a:gd name="T0" fmla="*/ 12 w 88"/>
                <a:gd name="T1" fmla="*/ 0 h 88"/>
                <a:gd name="T2" fmla="*/ 0 w 88"/>
                <a:gd name="T3" fmla="*/ 12 h 88"/>
                <a:gd name="T4" fmla="*/ 44 w 88"/>
                <a:gd name="T5" fmla="*/ 88 h 88"/>
                <a:gd name="T6" fmla="*/ 88 w 88"/>
                <a:gd name="T7" fmla="*/ 44 h 88"/>
                <a:gd name="T8" fmla="*/ 12 w 88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8">
                  <a:moveTo>
                    <a:pt x="12" y="0"/>
                  </a:moveTo>
                  <a:cubicBezTo>
                    <a:pt x="9" y="5"/>
                    <a:pt x="5" y="9"/>
                    <a:pt x="0" y="1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62" y="77"/>
                    <a:pt x="77" y="62"/>
                    <a:pt x="88" y="44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A2A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9" name="Freeform 4238"/>
            <p:cNvSpPr/>
            <p:nvPr/>
          </p:nvSpPr>
          <p:spPr bwMode="auto">
            <a:xfrm>
              <a:off x="8375650" y="3222626"/>
              <a:ext cx="58737" cy="87313"/>
            </a:xfrm>
            <a:custGeom>
              <a:avLst/>
              <a:gdLst>
                <a:gd name="T0" fmla="*/ 16 w 60"/>
                <a:gd name="T1" fmla="*/ 0 h 92"/>
                <a:gd name="T2" fmla="*/ 0 w 60"/>
                <a:gd name="T3" fmla="*/ 4 h 92"/>
                <a:gd name="T4" fmla="*/ 0 w 60"/>
                <a:gd name="T5" fmla="*/ 92 h 92"/>
                <a:gd name="T6" fmla="*/ 0 w 60"/>
                <a:gd name="T7" fmla="*/ 92 h 92"/>
                <a:gd name="T8" fmla="*/ 60 w 60"/>
                <a:gd name="T9" fmla="*/ 76 h 92"/>
                <a:gd name="T10" fmla="*/ 16 w 60"/>
                <a:gd name="T1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92">
                  <a:moveTo>
                    <a:pt x="16" y="0"/>
                  </a:moveTo>
                  <a:cubicBezTo>
                    <a:pt x="11" y="2"/>
                    <a:pt x="6" y="4"/>
                    <a:pt x="0" y="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22" y="92"/>
                    <a:pt x="42" y="86"/>
                    <a:pt x="60" y="76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ACB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0" name="Freeform 4239"/>
            <p:cNvSpPr/>
            <p:nvPr/>
          </p:nvSpPr>
          <p:spPr bwMode="auto">
            <a:xfrm>
              <a:off x="8261350" y="3195638"/>
              <a:ext cx="114300" cy="114300"/>
            </a:xfrm>
            <a:custGeom>
              <a:avLst/>
              <a:gdLst>
                <a:gd name="T0" fmla="*/ 88 w 120"/>
                <a:gd name="T1" fmla="*/ 0 h 120"/>
                <a:gd name="T2" fmla="*/ 0 w 120"/>
                <a:gd name="T3" fmla="*/ 0 h 120"/>
                <a:gd name="T4" fmla="*/ 120 w 120"/>
                <a:gd name="T5" fmla="*/ 120 h 120"/>
                <a:gd name="T6" fmla="*/ 120 w 120"/>
                <a:gd name="T7" fmla="*/ 32 h 120"/>
                <a:gd name="T8" fmla="*/ 88 w 120"/>
                <a:gd name="T9" fmla="*/ 0 h 120"/>
                <a:gd name="T10" fmla="*/ 88 w 120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20">
                  <a:moveTo>
                    <a:pt x="8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54" y="120"/>
                    <a:pt x="120" y="120"/>
                  </a:cubicBezTo>
                  <a:cubicBezTo>
                    <a:pt x="120" y="32"/>
                    <a:pt x="120" y="32"/>
                    <a:pt x="120" y="32"/>
                  </a:cubicBezTo>
                  <a:cubicBezTo>
                    <a:pt x="102" y="32"/>
                    <a:pt x="88" y="18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</a:path>
              </a:pathLst>
            </a:custGeom>
            <a:solidFill>
              <a:srgbClr val="D3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1" name="Freeform 4240"/>
            <p:cNvSpPr/>
            <p:nvPr/>
          </p:nvSpPr>
          <p:spPr bwMode="auto">
            <a:xfrm>
              <a:off x="8345488" y="3179763"/>
              <a:ext cx="46037" cy="46038"/>
            </a:xfrm>
            <a:custGeom>
              <a:avLst/>
              <a:gdLst>
                <a:gd name="T0" fmla="*/ 4 w 48"/>
                <a:gd name="T1" fmla="*/ 0 h 48"/>
                <a:gd name="T2" fmla="*/ 4 w 48"/>
                <a:gd name="T3" fmla="*/ 0 h 48"/>
                <a:gd name="T4" fmla="*/ 4 w 48"/>
                <a:gd name="T5" fmla="*/ 0 h 48"/>
                <a:gd name="T6" fmla="*/ 0 w 48"/>
                <a:gd name="T7" fmla="*/ 16 h 48"/>
                <a:gd name="T8" fmla="*/ 0 w 48"/>
                <a:gd name="T9" fmla="*/ 16 h 48"/>
                <a:gd name="T10" fmla="*/ 32 w 48"/>
                <a:gd name="T11" fmla="*/ 48 h 48"/>
                <a:gd name="T12" fmla="*/ 48 w 48"/>
                <a:gd name="T13" fmla="*/ 44 h 48"/>
                <a:gd name="T14" fmla="*/ 40 w 48"/>
                <a:gd name="T15" fmla="*/ 30 h 48"/>
                <a:gd name="T16" fmla="*/ 32 w 48"/>
                <a:gd name="T17" fmla="*/ 32 h 48"/>
                <a:gd name="T18" fmla="*/ 32 w 48"/>
                <a:gd name="T19" fmla="*/ 32 h 48"/>
                <a:gd name="T20" fmla="*/ 32 w 48"/>
                <a:gd name="T21" fmla="*/ 32 h 48"/>
                <a:gd name="T22" fmla="*/ 32 w 48"/>
                <a:gd name="T23" fmla="*/ 32 h 48"/>
                <a:gd name="T24" fmla="*/ 32 w 48"/>
                <a:gd name="T25" fmla="*/ 32 h 48"/>
                <a:gd name="T26" fmla="*/ 32 w 48"/>
                <a:gd name="T27" fmla="*/ 32 h 48"/>
                <a:gd name="T28" fmla="*/ 16 w 48"/>
                <a:gd name="T29" fmla="*/ 16 h 48"/>
                <a:gd name="T30" fmla="*/ 16 w 48"/>
                <a:gd name="T31" fmla="*/ 16 h 48"/>
                <a:gd name="T32" fmla="*/ 16 w 48"/>
                <a:gd name="T33" fmla="*/ 16 h 48"/>
                <a:gd name="T34" fmla="*/ 16 w 48"/>
                <a:gd name="T35" fmla="*/ 16 h 48"/>
                <a:gd name="T36" fmla="*/ 16 w 48"/>
                <a:gd name="T37" fmla="*/ 16 h 48"/>
                <a:gd name="T38" fmla="*/ 16 w 48"/>
                <a:gd name="T39" fmla="*/ 16 h 48"/>
                <a:gd name="T40" fmla="*/ 16 w 48"/>
                <a:gd name="T41" fmla="*/ 16 h 48"/>
                <a:gd name="T42" fmla="*/ 18 w 48"/>
                <a:gd name="T43" fmla="*/ 8 h 48"/>
                <a:gd name="T44" fmla="*/ 4 w 48"/>
                <a:gd name="T4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48"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5"/>
                    <a:pt x="0" y="10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4"/>
                    <a:pt x="14" y="48"/>
                    <a:pt x="32" y="48"/>
                  </a:cubicBezTo>
                  <a:cubicBezTo>
                    <a:pt x="38" y="48"/>
                    <a:pt x="43" y="46"/>
                    <a:pt x="48" y="44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38" y="31"/>
                    <a:pt x="35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3" y="32"/>
                    <a:pt x="16" y="25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3"/>
                    <a:pt x="17" y="10"/>
                    <a:pt x="18" y="8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1B2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2" name="Freeform 4241"/>
            <p:cNvSpPr>
              <a:spLocks noEditPoints="1"/>
            </p:cNvSpPr>
            <p:nvPr/>
          </p:nvSpPr>
          <p:spPr bwMode="auto">
            <a:xfrm>
              <a:off x="8375650" y="3179763"/>
              <a:ext cx="15875" cy="15875"/>
            </a:xfrm>
            <a:custGeom>
              <a:avLst/>
              <a:gdLst>
                <a:gd name="T0" fmla="*/ 16 w 16"/>
                <a:gd name="T1" fmla="*/ 16 h 16"/>
                <a:gd name="T2" fmla="*/ 16 w 16"/>
                <a:gd name="T3" fmla="*/ 16 h 16"/>
                <a:gd name="T4" fmla="*/ 16 w 16"/>
                <a:gd name="T5" fmla="*/ 16 h 16"/>
                <a:gd name="T6" fmla="*/ 16 w 16"/>
                <a:gd name="T7" fmla="*/ 16 h 16"/>
                <a:gd name="T8" fmla="*/ 16 w 16"/>
                <a:gd name="T9" fmla="*/ 16 h 16"/>
                <a:gd name="T10" fmla="*/ 16 w 16"/>
                <a:gd name="T11" fmla="*/ 16 h 16"/>
                <a:gd name="T12" fmla="*/ 0 w 16"/>
                <a:gd name="T13" fmla="*/ 0 h 16"/>
                <a:gd name="T14" fmla="*/ 0 w 16"/>
                <a:gd name="T15" fmla="*/ 0 h 16"/>
                <a:gd name="T16" fmla="*/ 0 w 16"/>
                <a:gd name="T17" fmla="*/ 0 h 16"/>
                <a:gd name="T18" fmla="*/ 0 w 16"/>
                <a:gd name="T19" fmla="*/ 0 h 16"/>
                <a:gd name="T20" fmla="*/ 0 w 16"/>
                <a:gd name="T21" fmla="*/ 0 h 16"/>
                <a:gd name="T22" fmla="*/ 0 w 16"/>
                <a:gd name="T2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6"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35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3" name="Freeform 4242"/>
            <p:cNvSpPr/>
            <p:nvPr/>
          </p:nvSpPr>
          <p:spPr bwMode="auto">
            <a:xfrm>
              <a:off x="8348663" y="3168651"/>
              <a:ext cx="19050" cy="19050"/>
            </a:xfrm>
            <a:custGeom>
              <a:avLst/>
              <a:gdLst>
                <a:gd name="T0" fmla="*/ 12 w 20"/>
                <a:gd name="T1" fmla="*/ 0 h 20"/>
                <a:gd name="T2" fmla="*/ 12 w 20"/>
                <a:gd name="T3" fmla="*/ 0 h 20"/>
                <a:gd name="T4" fmla="*/ 12 w 20"/>
                <a:gd name="T5" fmla="*/ 0 h 20"/>
                <a:gd name="T6" fmla="*/ 0 w 20"/>
                <a:gd name="T7" fmla="*/ 12 h 20"/>
                <a:gd name="T8" fmla="*/ 0 w 20"/>
                <a:gd name="T9" fmla="*/ 12 h 20"/>
                <a:gd name="T10" fmla="*/ 14 w 20"/>
                <a:gd name="T11" fmla="*/ 20 h 20"/>
                <a:gd name="T12" fmla="*/ 20 w 20"/>
                <a:gd name="T13" fmla="*/ 14 h 20"/>
                <a:gd name="T14" fmla="*/ 12 w 20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20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3"/>
                    <a:pt x="3" y="7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5" y="18"/>
                    <a:pt x="17" y="16"/>
                    <a:pt x="20" y="14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1B2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4" name="Freeform 4243"/>
            <p:cNvSpPr/>
            <p:nvPr/>
          </p:nvSpPr>
          <p:spPr bwMode="auto">
            <a:xfrm>
              <a:off x="8383588" y="3203576"/>
              <a:ext cx="19050" cy="19050"/>
            </a:xfrm>
            <a:custGeom>
              <a:avLst/>
              <a:gdLst>
                <a:gd name="T0" fmla="*/ 6 w 20"/>
                <a:gd name="T1" fmla="*/ 0 h 20"/>
                <a:gd name="T2" fmla="*/ 0 w 20"/>
                <a:gd name="T3" fmla="*/ 6 h 20"/>
                <a:gd name="T4" fmla="*/ 8 w 20"/>
                <a:gd name="T5" fmla="*/ 20 h 20"/>
                <a:gd name="T6" fmla="*/ 20 w 20"/>
                <a:gd name="T7" fmla="*/ 8 h 20"/>
                <a:gd name="T8" fmla="*/ 6 w 20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6" y="0"/>
                  </a:moveTo>
                  <a:cubicBezTo>
                    <a:pt x="4" y="2"/>
                    <a:pt x="2" y="4"/>
                    <a:pt x="0" y="6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3" y="17"/>
                    <a:pt x="17" y="13"/>
                    <a:pt x="20" y="8"/>
                  </a:cubicBezTo>
                  <a:cubicBezTo>
                    <a:pt x="6" y="0"/>
                    <a:pt x="6" y="0"/>
                    <a:pt x="6" y="0"/>
                  </a:cubicBezTo>
                </a:path>
              </a:pathLst>
            </a:custGeom>
            <a:solidFill>
              <a:srgbClr val="1B2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5" name="Freeform 4244"/>
            <p:cNvSpPr/>
            <p:nvPr/>
          </p:nvSpPr>
          <p:spPr bwMode="auto">
            <a:xfrm>
              <a:off x="8361363" y="3163888"/>
              <a:ext cx="46037" cy="46038"/>
            </a:xfrm>
            <a:custGeom>
              <a:avLst/>
              <a:gdLst>
                <a:gd name="T0" fmla="*/ 16 w 48"/>
                <a:gd name="T1" fmla="*/ 0 h 48"/>
                <a:gd name="T2" fmla="*/ 16 w 48"/>
                <a:gd name="T3" fmla="*/ 0 h 48"/>
                <a:gd name="T4" fmla="*/ 16 w 48"/>
                <a:gd name="T5" fmla="*/ 0 h 48"/>
                <a:gd name="T6" fmla="*/ 0 w 48"/>
                <a:gd name="T7" fmla="*/ 4 h 48"/>
                <a:gd name="T8" fmla="*/ 0 w 48"/>
                <a:gd name="T9" fmla="*/ 4 h 48"/>
                <a:gd name="T10" fmla="*/ 8 w 48"/>
                <a:gd name="T11" fmla="*/ 18 h 48"/>
                <a:gd name="T12" fmla="*/ 16 w 48"/>
                <a:gd name="T13" fmla="*/ 16 h 48"/>
                <a:gd name="T14" fmla="*/ 16 w 48"/>
                <a:gd name="T15" fmla="*/ 16 h 48"/>
                <a:gd name="T16" fmla="*/ 16 w 48"/>
                <a:gd name="T17" fmla="*/ 16 h 48"/>
                <a:gd name="T18" fmla="*/ 16 w 48"/>
                <a:gd name="T19" fmla="*/ 16 h 48"/>
                <a:gd name="T20" fmla="*/ 16 w 48"/>
                <a:gd name="T21" fmla="*/ 16 h 48"/>
                <a:gd name="T22" fmla="*/ 32 w 48"/>
                <a:gd name="T23" fmla="*/ 32 h 48"/>
                <a:gd name="T24" fmla="*/ 32 w 48"/>
                <a:gd name="T25" fmla="*/ 32 h 48"/>
                <a:gd name="T26" fmla="*/ 32 w 48"/>
                <a:gd name="T27" fmla="*/ 32 h 48"/>
                <a:gd name="T28" fmla="*/ 32 w 48"/>
                <a:gd name="T29" fmla="*/ 32 h 48"/>
                <a:gd name="T30" fmla="*/ 32 w 48"/>
                <a:gd name="T31" fmla="*/ 32 h 48"/>
                <a:gd name="T32" fmla="*/ 32 w 48"/>
                <a:gd name="T33" fmla="*/ 32 h 48"/>
                <a:gd name="T34" fmla="*/ 32 w 48"/>
                <a:gd name="T35" fmla="*/ 32 h 48"/>
                <a:gd name="T36" fmla="*/ 32 w 48"/>
                <a:gd name="T37" fmla="*/ 32 h 48"/>
                <a:gd name="T38" fmla="*/ 30 w 48"/>
                <a:gd name="T39" fmla="*/ 40 h 48"/>
                <a:gd name="T40" fmla="*/ 44 w 48"/>
                <a:gd name="T41" fmla="*/ 48 h 48"/>
                <a:gd name="T42" fmla="*/ 48 w 48"/>
                <a:gd name="T43" fmla="*/ 32 h 48"/>
                <a:gd name="T44" fmla="*/ 48 w 48"/>
                <a:gd name="T45" fmla="*/ 32 h 48"/>
                <a:gd name="T46" fmla="*/ 16 w 48"/>
                <a:gd name="T4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" h="4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0"/>
                    <a:pt x="5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10" y="17"/>
                    <a:pt x="13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25" y="16"/>
                    <a:pt x="32" y="23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5"/>
                    <a:pt x="31" y="38"/>
                    <a:pt x="30" y="40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6" y="43"/>
                    <a:pt x="48" y="38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14"/>
                    <a:pt x="34" y="0"/>
                    <a:pt x="16" y="0"/>
                  </a:cubicBezTo>
                </a:path>
              </a:pathLst>
            </a:custGeom>
            <a:solidFill>
              <a:srgbClr val="1B2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6" name="Rectangle 4245"/>
            <p:cNvSpPr>
              <a:spLocks noChangeArrowheads="1"/>
            </p:cNvSpPr>
            <p:nvPr/>
          </p:nvSpPr>
          <p:spPr bwMode="auto">
            <a:xfrm>
              <a:off x="8375650" y="3071813"/>
              <a:ext cx="246062" cy="2460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7" name="Rectangle 4246"/>
            <p:cNvSpPr>
              <a:spLocks noChangeArrowheads="1"/>
            </p:cNvSpPr>
            <p:nvPr/>
          </p:nvSpPr>
          <p:spPr bwMode="auto">
            <a:xfrm>
              <a:off x="8375650" y="3152776"/>
              <a:ext cx="246062" cy="428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8" name="Rectangle 4247"/>
            <p:cNvSpPr>
              <a:spLocks noChangeArrowheads="1"/>
            </p:cNvSpPr>
            <p:nvPr/>
          </p:nvSpPr>
          <p:spPr bwMode="auto">
            <a:xfrm>
              <a:off x="8407400" y="3175001"/>
              <a:ext cx="122237" cy="1588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9" name="Rectangle 4248"/>
            <p:cNvSpPr>
              <a:spLocks noChangeArrowheads="1"/>
            </p:cNvSpPr>
            <p:nvPr/>
          </p:nvSpPr>
          <p:spPr bwMode="auto">
            <a:xfrm>
              <a:off x="8407400" y="3160713"/>
              <a:ext cx="92075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0" name="Oval 4249"/>
            <p:cNvSpPr>
              <a:spLocks noChangeArrowheads="1"/>
            </p:cNvSpPr>
            <p:nvPr/>
          </p:nvSpPr>
          <p:spPr bwMode="auto">
            <a:xfrm>
              <a:off x="8407400" y="3130551"/>
              <a:ext cx="14287" cy="14288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1" name="Rectangle 4250"/>
            <p:cNvSpPr>
              <a:spLocks noChangeArrowheads="1"/>
            </p:cNvSpPr>
            <p:nvPr/>
          </p:nvSpPr>
          <p:spPr bwMode="auto">
            <a:xfrm>
              <a:off x="8407400" y="3182938"/>
              <a:ext cx="30162" cy="1588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2" name="Rectangle 4251"/>
            <p:cNvSpPr>
              <a:spLocks noChangeArrowheads="1"/>
            </p:cNvSpPr>
            <p:nvPr/>
          </p:nvSpPr>
          <p:spPr bwMode="auto">
            <a:xfrm>
              <a:off x="8375650" y="3400426"/>
              <a:ext cx="246062" cy="42863"/>
            </a:xfrm>
            <a:prstGeom prst="rect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3" name="Rectangle 4252"/>
            <p:cNvSpPr>
              <a:spLocks noChangeArrowheads="1"/>
            </p:cNvSpPr>
            <p:nvPr/>
          </p:nvSpPr>
          <p:spPr bwMode="auto">
            <a:xfrm>
              <a:off x="8407400" y="3422651"/>
              <a:ext cx="122237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4" name="Rectangle 4253"/>
            <p:cNvSpPr>
              <a:spLocks noChangeArrowheads="1"/>
            </p:cNvSpPr>
            <p:nvPr/>
          </p:nvSpPr>
          <p:spPr bwMode="auto">
            <a:xfrm>
              <a:off x="8407400" y="3408363"/>
              <a:ext cx="92075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5" name="Oval 4254"/>
            <p:cNvSpPr>
              <a:spLocks noChangeArrowheads="1"/>
            </p:cNvSpPr>
            <p:nvPr/>
          </p:nvSpPr>
          <p:spPr bwMode="auto">
            <a:xfrm>
              <a:off x="8407400" y="3378201"/>
              <a:ext cx="14287" cy="14288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6" name="Rectangle 4255"/>
            <p:cNvSpPr>
              <a:spLocks noChangeArrowheads="1"/>
            </p:cNvSpPr>
            <p:nvPr/>
          </p:nvSpPr>
          <p:spPr bwMode="auto">
            <a:xfrm>
              <a:off x="8407400" y="3430588"/>
              <a:ext cx="30162" cy="15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6" name="组合 4575"/>
          <p:cNvGrpSpPr/>
          <p:nvPr/>
        </p:nvGrpSpPr>
        <p:grpSpPr>
          <a:xfrm>
            <a:off x="9261370" y="4216903"/>
            <a:ext cx="877273" cy="877274"/>
            <a:chOff x="9482138" y="4240213"/>
            <a:chExt cx="982662" cy="982663"/>
          </a:xfrm>
        </p:grpSpPr>
        <p:sp>
          <p:nvSpPr>
            <p:cNvPr id="3587" name="Oval 4256"/>
            <p:cNvSpPr>
              <a:spLocks noChangeArrowheads="1"/>
            </p:cNvSpPr>
            <p:nvPr/>
          </p:nvSpPr>
          <p:spPr bwMode="auto">
            <a:xfrm>
              <a:off x="9482138" y="4240213"/>
              <a:ext cx="982662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8" name="Oval 4257"/>
            <p:cNvSpPr>
              <a:spLocks noChangeArrowheads="1"/>
            </p:cNvSpPr>
            <p:nvPr/>
          </p:nvSpPr>
          <p:spPr bwMode="auto">
            <a:xfrm>
              <a:off x="9728200" y="5067301"/>
              <a:ext cx="30162" cy="30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9" name="Oval 4258"/>
            <p:cNvSpPr>
              <a:spLocks noChangeArrowheads="1"/>
            </p:cNvSpPr>
            <p:nvPr/>
          </p:nvSpPr>
          <p:spPr bwMode="auto">
            <a:xfrm>
              <a:off x="10188575" y="5067301"/>
              <a:ext cx="30162" cy="30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0" name="Freeform 4259"/>
            <p:cNvSpPr/>
            <p:nvPr/>
          </p:nvSpPr>
          <p:spPr bwMode="auto">
            <a:xfrm>
              <a:off x="9742488" y="4498976"/>
              <a:ext cx="46037" cy="168275"/>
            </a:xfrm>
            <a:custGeom>
              <a:avLst/>
              <a:gdLst>
                <a:gd name="T0" fmla="*/ 10 w 29"/>
                <a:gd name="T1" fmla="*/ 0 h 106"/>
                <a:gd name="T2" fmla="*/ 0 w 29"/>
                <a:gd name="T3" fmla="*/ 48 h 106"/>
                <a:gd name="T4" fmla="*/ 0 w 29"/>
                <a:gd name="T5" fmla="*/ 106 h 106"/>
                <a:gd name="T6" fmla="*/ 29 w 29"/>
                <a:gd name="T7" fmla="*/ 106 h 106"/>
                <a:gd name="T8" fmla="*/ 29 w 29"/>
                <a:gd name="T9" fmla="*/ 0 h 106"/>
                <a:gd name="T10" fmla="*/ 10 w 29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106">
                  <a:moveTo>
                    <a:pt x="10" y="0"/>
                  </a:moveTo>
                  <a:lnTo>
                    <a:pt x="0" y="48"/>
                  </a:lnTo>
                  <a:lnTo>
                    <a:pt x="0" y="106"/>
                  </a:lnTo>
                  <a:lnTo>
                    <a:pt x="29" y="106"/>
                  </a:lnTo>
                  <a:lnTo>
                    <a:pt x="2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141A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1" name="Freeform 4260"/>
            <p:cNvSpPr/>
            <p:nvPr/>
          </p:nvSpPr>
          <p:spPr bwMode="auto">
            <a:xfrm>
              <a:off x="10158413" y="4498976"/>
              <a:ext cx="46037" cy="168275"/>
            </a:xfrm>
            <a:custGeom>
              <a:avLst/>
              <a:gdLst>
                <a:gd name="T0" fmla="*/ 19 w 29"/>
                <a:gd name="T1" fmla="*/ 0 h 106"/>
                <a:gd name="T2" fmla="*/ 29 w 29"/>
                <a:gd name="T3" fmla="*/ 48 h 106"/>
                <a:gd name="T4" fmla="*/ 29 w 29"/>
                <a:gd name="T5" fmla="*/ 106 h 106"/>
                <a:gd name="T6" fmla="*/ 0 w 29"/>
                <a:gd name="T7" fmla="*/ 106 h 106"/>
                <a:gd name="T8" fmla="*/ 0 w 29"/>
                <a:gd name="T9" fmla="*/ 0 h 106"/>
                <a:gd name="T10" fmla="*/ 19 w 29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106">
                  <a:moveTo>
                    <a:pt x="19" y="0"/>
                  </a:moveTo>
                  <a:lnTo>
                    <a:pt x="29" y="48"/>
                  </a:lnTo>
                  <a:lnTo>
                    <a:pt x="29" y="106"/>
                  </a:lnTo>
                  <a:lnTo>
                    <a:pt x="0" y="106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41A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2" name="Freeform 4261"/>
            <p:cNvSpPr/>
            <p:nvPr/>
          </p:nvSpPr>
          <p:spPr bwMode="auto">
            <a:xfrm>
              <a:off x="9728200" y="4897438"/>
              <a:ext cx="490537" cy="77788"/>
            </a:xfrm>
            <a:custGeom>
              <a:avLst/>
              <a:gdLst>
                <a:gd name="T0" fmla="*/ 448 w 512"/>
                <a:gd name="T1" fmla="*/ 0 h 80"/>
                <a:gd name="T2" fmla="*/ 64 w 512"/>
                <a:gd name="T3" fmla="*/ 0 h 80"/>
                <a:gd name="T4" fmla="*/ 0 w 512"/>
                <a:gd name="T5" fmla="*/ 0 h 80"/>
                <a:gd name="T6" fmla="*/ 0 w 512"/>
                <a:gd name="T7" fmla="*/ 64 h 80"/>
                <a:gd name="T8" fmla="*/ 16 w 512"/>
                <a:gd name="T9" fmla="*/ 80 h 80"/>
                <a:gd name="T10" fmla="*/ 496 w 512"/>
                <a:gd name="T11" fmla="*/ 80 h 80"/>
                <a:gd name="T12" fmla="*/ 512 w 512"/>
                <a:gd name="T13" fmla="*/ 64 h 80"/>
                <a:gd name="T14" fmla="*/ 512 w 512"/>
                <a:gd name="T15" fmla="*/ 0 h 80"/>
                <a:gd name="T16" fmla="*/ 448 w 512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2" h="80">
                  <a:moveTo>
                    <a:pt x="448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73"/>
                    <a:pt x="7" y="80"/>
                    <a:pt x="16" y="80"/>
                  </a:cubicBezTo>
                  <a:cubicBezTo>
                    <a:pt x="496" y="80"/>
                    <a:pt x="496" y="80"/>
                    <a:pt x="496" y="80"/>
                  </a:cubicBezTo>
                  <a:cubicBezTo>
                    <a:pt x="505" y="80"/>
                    <a:pt x="512" y="73"/>
                    <a:pt x="512" y="64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448" y="0"/>
                    <a:pt x="448" y="0"/>
                    <a:pt x="44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3" name="Freeform 4262"/>
            <p:cNvSpPr/>
            <p:nvPr/>
          </p:nvSpPr>
          <p:spPr bwMode="auto">
            <a:xfrm>
              <a:off x="9728200" y="4837113"/>
              <a:ext cx="490537" cy="60325"/>
            </a:xfrm>
            <a:custGeom>
              <a:avLst/>
              <a:gdLst>
                <a:gd name="T0" fmla="*/ 290 w 309"/>
                <a:gd name="T1" fmla="*/ 0 h 38"/>
                <a:gd name="T2" fmla="*/ 271 w 309"/>
                <a:gd name="T3" fmla="*/ 0 h 38"/>
                <a:gd name="T4" fmla="*/ 38 w 309"/>
                <a:gd name="T5" fmla="*/ 0 h 38"/>
                <a:gd name="T6" fmla="*/ 19 w 309"/>
                <a:gd name="T7" fmla="*/ 0 h 38"/>
                <a:gd name="T8" fmla="*/ 0 w 309"/>
                <a:gd name="T9" fmla="*/ 38 h 38"/>
                <a:gd name="T10" fmla="*/ 19 w 309"/>
                <a:gd name="T11" fmla="*/ 38 h 38"/>
                <a:gd name="T12" fmla="*/ 38 w 309"/>
                <a:gd name="T13" fmla="*/ 38 h 38"/>
                <a:gd name="T14" fmla="*/ 271 w 309"/>
                <a:gd name="T15" fmla="*/ 38 h 38"/>
                <a:gd name="T16" fmla="*/ 290 w 309"/>
                <a:gd name="T17" fmla="*/ 38 h 38"/>
                <a:gd name="T18" fmla="*/ 309 w 309"/>
                <a:gd name="T19" fmla="*/ 38 h 38"/>
                <a:gd name="T20" fmla="*/ 290 w 309"/>
                <a:gd name="T2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38">
                  <a:moveTo>
                    <a:pt x="290" y="0"/>
                  </a:moveTo>
                  <a:lnTo>
                    <a:pt x="271" y="0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38" y="38"/>
                  </a:lnTo>
                  <a:lnTo>
                    <a:pt x="271" y="38"/>
                  </a:lnTo>
                  <a:lnTo>
                    <a:pt x="290" y="38"/>
                  </a:lnTo>
                  <a:lnTo>
                    <a:pt x="309" y="38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4" name="Freeform 4263"/>
            <p:cNvSpPr/>
            <p:nvPr/>
          </p:nvSpPr>
          <p:spPr bwMode="auto">
            <a:xfrm>
              <a:off x="9728200" y="4837113"/>
              <a:ext cx="490537" cy="60325"/>
            </a:xfrm>
            <a:custGeom>
              <a:avLst/>
              <a:gdLst>
                <a:gd name="T0" fmla="*/ 290 w 309"/>
                <a:gd name="T1" fmla="*/ 0 h 38"/>
                <a:gd name="T2" fmla="*/ 271 w 309"/>
                <a:gd name="T3" fmla="*/ 0 h 38"/>
                <a:gd name="T4" fmla="*/ 38 w 309"/>
                <a:gd name="T5" fmla="*/ 0 h 38"/>
                <a:gd name="T6" fmla="*/ 19 w 309"/>
                <a:gd name="T7" fmla="*/ 0 h 38"/>
                <a:gd name="T8" fmla="*/ 0 w 309"/>
                <a:gd name="T9" fmla="*/ 38 h 38"/>
                <a:gd name="T10" fmla="*/ 19 w 309"/>
                <a:gd name="T11" fmla="*/ 38 h 38"/>
                <a:gd name="T12" fmla="*/ 38 w 309"/>
                <a:gd name="T13" fmla="*/ 38 h 38"/>
                <a:gd name="T14" fmla="*/ 271 w 309"/>
                <a:gd name="T15" fmla="*/ 38 h 38"/>
                <a:gd name="T16" fmla="*/ 290 w 309"/>
                <a:gd name="T17" fmla="*/ 38 h 38"/>
                <a:gd name="T18" fmla="*/ 309 w 309"/>
                <a:gd name="T19" fmla="*/ 38 h 38"/>
                <a:gd name="T20" fmla="*/ 290 w 309"/>
                <a:gd name="T2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38">
                  <a:moveTo>
                    <a:pt x="290" y="0"/>
                  </a:moveTo>
                  <a:lnTo>
                    <a:pt x="271" y="0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38" y="38"/>
                  </a:lnTo>
                  <a:lnTo>
                    <a:pt x="271" y="38"/>
                  </a:lnTo>
                  <a:lnTo>
                    <a:pt x="290" y="38"/>
                  </a:lnTo>
                  <a:lnTo>
                    <a:pt x="309" y="38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5" name="Freeform 4264"/>
            <p:cNvSpPr/>
            <p:nvPr/>
          </p:nvSpPr>
          <p:spPr bwMode="auto">
            <a:xfrm>
              <a:off x="9758363" y="4621213"/>
              <a:ext cx="430212" cy="215900"/>
            </a:xfrm>
            <a:custGeom>
              <a:avLst/>
              <a:gdLst>
                <a:gd name="T0" fmla="*/ 416 w 448"/>
                <a:gd name="T1" fmla="*/ 0 h 224"/>
                <a:gd name="T2" fmla="*/ 32 w 448"/>
                <a:gd name="T3" fmla="*/ 0 h 224"/>
                <a:gd name="T4" fmla="*/ 0 w 448"/>
                <a:gd name="T5" fmla="*/ 32 h 224"/>
                <a:gd name="T6" fmla="*/ 0 w 448"/>
                <a:gd name="T7" fmla="*/ 224 h 224"/>
                <a:gd name="T8" fmla="*/ 32 w 448"/>
                <a:gd name="T9" fmla="*/ 224 h 224"/>
                <a:gd name="T10" fmla="*/ 416 w 448"/>
                <a:gd name="T11" fmla="*/ 224 h 224"/>
                <a:gd name="T12" fmla="*/ 448 w 448"/>
                <a:gd name="T13" fmla="*/ 224 h 224"/>
                <a:gd name="T14" fmla="*/ 448 w 448"/>
                <a:gd name="T15" fmla="*/ 32 h 224"/>
                <a:gd name="T16" fmla="*/ 416 w 448"/>
                <a:gd name="T17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224">
                  <a:moveTo>
                    <a:pt x="416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32" y="224"/>
                    <a:pt x="32" y="224"/>
                    <a:pt x="32" y="224"/>
                  </a:cubicBezTo>
                  <a:cubicBezTo>
                    <a:pt x="416" y="224"/>
                    <a:pt x="416" y="224"/>
                    <a:pt x="416" y="22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48" y="32"/>
                    <a:pt x="448" y="32"/>
                    <a:pt x="448" y="32"/>
                  </a:cubicBezTo>
                  <a:cubicBezTo>
                    <a:pt x="448" y="14"/>
                    <a:pt x="434" y="0"/>
                    <a:pt x="41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6" name="Freeform 4265"/>
            <p:cNvSpPr/>
            <p:nvPr/>
          </p:nvSpPr>
          <p:spPr bwMode="auto">
            <a:xfrm>
              <a:off x="9758363" y="4467226"/>
              <a:ext cx="430212" cy="139700"/>
            </a:xfrm>
            <a:custGeom>
              <a:avLst/>
              <a:gdLst>
                <a:gd name="T0" fmla="*/ 416 w 448"/>
                <a:gd name="T1" fmla="*/ 0 h 144"/>
                <a:gd name="T2" fmla="*/ 32 w 448"/>
                <a:gd name="T3" fmla="*/ 0 h 144"/>
                <a:gd name="T4" fmla="*/ 0 w 448"/>
                <a:gd name="T5" fmla="*/ 32 h 144"/>
                <a:gd name="T6" fmla="*/ 0 w 448"/>
                <a:gd name="T7" fmla="*/ 112 h 144"/>
                <a:gd name="T8" fmla="*/ 32 w 448"/>
                <a:gd name="T9" fmla="*/ 144 h 144"/>
                <a:gd name="T10" fmla="*/ 416 w 448"/>
                <a:gd name="T11" fmla="*/ 144 h 144"/>
                <a:gd name="T12" fmla="*/ 448 w 448"/>
                <a:gd name="T13" fmla="*/ 112 h 144"/>
                <a:gd name="T14" fmla="*/ 448 w 448"/>
                <a:gd name="T15" fmla="*/ 32 h 144"/>
                <a:gd name="T16" fmla="*/ 416 w 448"/>
                <a:gd name="T1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144">
                  <a:moveTo>
                    <a:pt x="416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0"/>
                    <a:pt x="14" y="144"/>
                    <a:pt x="32" y="144"/>
                  </a:cubicBezTo>
                  <a:cubicBezTo>
                    <a:pt x="416" y="144"/>
                    <a:pt x="416" y="144"/>
                    <a:pt x="416" y="144"/>
                  </a:cubicBezTo>
                  <a:cubicBezTo>
                    <a:pt x="434" y="144"/>
                    <a:pt x="448" y="130"/>
                    <a:pt x="448" y="112"/>
                  </a:cubicBezTo>
                  <a:cubicBezTo>
                    <a:pt x="448" y="32"/>
                    <a:pt x="448" y="32"/>
                    <a:pt x="448" y="32"/>
                  </a:cubicBezTo>
                  <a:cubicBezTo>
                    <a:pt x="448" y="14"/>
                    <a:pt x="434" y="0"/>
                    <a:pt x="41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7" name="Rectangle 4266"/>
            <p:cNvSpPr>
              <a:spLocks noChangeArrowheads="1"/>
            </p:cNvSpPr>
            <p:nvPr/>
          </p:nvSpPr>
          <p:spPr bwMode="auto">
            <a:xfrm>
              <a:off x="9788525" y="4606926"/>
              <a:ext cx="369887" cy="14288"/>
            </a:xfrm>
            <a:prstGeom prst="rect">
              <a:avLst/>
            </a:prstGeom>
            <a:solidFill>
              <a:srgbClr val="141A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8" name="Freeform 4267"/>
            <p:cNvSpPr/>
            <p:nvPr/>
          </p:nvSpPr>
          <p:spPr bwMode="auto">
            <a:xfrm>
              <a:off x="9931400" y="4837113"/>
              <a:ext cx="84137" cy="60325"/>
            </a:xfrm>
            <a:custGeom>
              <a:avLst/>
              <a:gdLst>
                <a:gd name="T0" fmla="*/ 46 w 53"/>
                <a:gd name="T1" fmla="*/ 0 h 38"/>
                <a:gd name="T2" fmla="*/ 7 w 53"/>
                <a:gd name="T3" fmla="*/ 0 h 38"/>
                <a:gd name="T4" fmla="*/ 0 w 53"/>
                <a:gd name="T5" fmla="*/ 38 h 38"/>
                <a:gd name="T6" fmla="*/ 53 w 53"/>
                <a:gd name="T7" fmla="*/ 38 h 38"/>
                <a:gd name="T8" fmla="*/ 46 w 53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8">
                  <a:moveTo>
                    <a:pt x="46" y="0"/>
                  </a:moveTo>
                  <a:lnTo>
                    <a:pt x="7" y="0"/>
                  </a:lnTo>
                  <a:lnTo>
                    <a:pt x="0" y="38"/>
                  </a:lnTo>
                  <a:lnTo>
                    <a:pt x="53" y="3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9" name="Freeform 4268"/>
            <p:cNvSpPr/>
            <p:nvPr/>
          </p:nvSpPr>
          <p:spPr bwMode="auto">
            <a:xfrm>
              <a:off x="9931400" y="4837113"/>
              <a:ext cx="84137" cy="60325"/>
            </a:xfrm>
            <a:custGeom>
              <a:avLst/>
              <a:gdLst>
                <a:gd name="T0" fmla="*/ 46 w 53"/>
                <a:gd name="T1" fmla="*/ 0 h 38"/>
                <a:gd name="T2" fmla="*/ 7 w 53"/>
                <a:gd name="T3" fmla="*/ 0 h 38"/>
                <a:gd name="T4" fmla="*/ 0 w 53"/>
                <a:gd name="T5" fmla="*/ 38 h 38"/>
                <a:gd name="T6" fmla="*/ 53 w 53"/>
                <a:gd name="T7" fmla="*/ 38 h 38"/>
                <a:gd name="T8" fmla="*/ 46 w 53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8">
                  <a:moveTo>
                    <a:pt x="46" y="0"/>
                  </a:moveTo>
                  <a:lnTo>
                    <a:pt x="7" y="0"/>
                  </a:lnTo>
                  <a:lnTo>
                    <a:pt x="0" y="38"/>
                  </a:lnTo>
                  <a:lnTo>
                    <a:pt x="53" y="38"/>
                  </a:lnTo>
                  <a:lnTo>
                    <a:pt x="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0" name="Rectangle 4269"/>
            <p:cNvSpPr>
              <a:spLocks noChangeArrowheads="1"/>
            </p:cNvSpPr>
            <p:nvPr/>
          </p:nvSpPr>
          <p:spPr bwMode="auto">
            <a:xfrm>
              <a:off x="9942513" y="4621213"/>
              <a:ext cx="61912" cy="21590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1" name="Rectangle 4270"/>
            <p:cNvSpPr>
              <a:spLocks noChangeArrowheads="1"/>
            </p:cNvSpPr>
            <p:nvPr/>
          </p:nvSpPr>
          <p:spPr bwMode="auto">
            <a:xfrm>
              <a:off x="9942513" y="4621213"/>
              <a:ext cx="6191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2" name="Rectangle 4271"/>
            <p:cNvSpPr>
              <a:spLocks noChangeArrowheads="1"/>
            </p:cNvSpPr>
            <p:nvPr/>
          </p:nvSpPr>
          <p:spPr bwMode="auto">
            <a:xfrm>
              <a:off x="9942513" y="4467226"/>
              <a:ext cx="61912" cy="139700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3" name="Rectangle 4272"/>
            <p:cNvSpPr>
              <a:spLocks noChangeArrowheads="1"/>
            </p:cNvSpPr>
            <p:nvPr/>
          </p:nvSpPr>
          <p:spPr bwMode="auto">
            <a:xfrm>
              <a:off x="9942513" y="4467226"/>
              <a:ext cx="61912" cy="13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4" name="Rectangle 4273"/>
            <p:cNvSpPr>
              <a:spLocks noChangeArrowheads="1"/>
            </p:cNvSpPr>
            <p:nvPr/>
          </p:nvSpPr>
          <p:spPr bwMode="auto">
            <a:xfrm>
              <a:off x="9931400" y="4897438"/>
              <a:ext cx="84137" cy="77788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5" name="Rectangle 4274"/>
            <p:cNvSpPr>
              <a:spLocks noChangeArrowheads="1"/>
            </p:cNvSpPr>
            <p:nvPr/>
          </p:nvSpPr>
          <p:spPr bwMode="auto">
            <a:xfrm>
              <a:off x="9931400" y="4897438"/>
              <a:ext cx="84137" cy="7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6" name="Freeform 4275"/>
            <p:cNvSpPr>
              <a:spLocks noEditPoints="1"/>
            </p:cNvSpPr>
            <p:nvPr/>
          </p:nvSpPr>
          <p:spPr bwMode="auto">
            <a:xfrm>
              <a:off x="9728200" y="4837113"/>
              <a:ext cx="490537" cy="60325"/>
            </a:xfrm>
            <a:custGeom>
              <a:avLst/>
              <a:gdLst>
                <a:gd name="T0" fmla="*/ 135 w 309"/>
                <a:gd name="T1" fmla="*/ 0 h 38"/>
                <a:gd name="T2" fmla="*/ 38 w 309"/>
                <a:gd name="T3" fmla="*/ 0 h 38"/>
                <a:gd name="T4" fmla="*/ 19 w 309"/>
                <a:gd name="T5" fmla="*/ 0 h 38"/>
                <a:gd name="T6" fmla="*/ 0 w 309"/>
                <a:gd name="T7" fmla="*/ 38 h 38"/>
                <a:gd name="T8" fmla="*/ 19 w 309"/>
                <a:gd name="T9" fmla="*/ 38 h 38"/>
                <a:gd name="T10" fmla="*/ 38 w 309"/>
                <a:gd name="T11" fmla="*/ 38 h 38"/>
                <a:gd name="T12" fmla="*/ 128 w 309"/>
                <a:gd name="T13" fmla="*/ 38 h 38"/>
                <a:gd name="T14" fmla="*/ 135 w 309"/>
                <a:gd name="T15" fmla="*/ 0 h 38"/>
                <a:gd name="T16" fmla="*/ 290 w 309"/>
                <a:gd name="T17" fmla="*/ 0 h 38"/>
                <a:gd name="T18" fmla="*/ 271 w 309"/>
                <a:gd name="T19" fmla="*/ 0 h 38"/>
                <a:gd name="T20" fmla="*/ 174 w 309"/>
                <a:gd name="T21" fmla="*/ 0 h 38"/>
                <a:gd name="T22" fmla="*/ 181 w 309"/>
                <a:gd name="T23" fmla="*/ 38 h 38"/>
                <a:gd name="T24" fmla="*/ 271 w 309"/>
                <a:gd name="T25" fmla="*/ 38 h 38"/>
                <a:gd name="T26" fmla="*/ 290 w 309"/>
                <a:gd name="T27" fmla="*/ 38 h 38"/>
                <a:gd name="T28" fmla="*/ 309 w 309"/>
                <a:gd name="T29" fmla="*/ 38 h 38"/>
                <a:gd name="T30" fmla="*/ 290 w 309"/>
                <a:gd name="T3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9" h="38">
                  <a:moveTo>
                    <a:pt x="135" y="0"/>
                  </a:moveTo>
                  <a:lnTo>
                    <a:pt x="38" y="0"/>
                  </a:lnTo>
                  <a:lnTo>
                    <a:pt x="19" y="0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38" y="38"/>
                  </a:lnTo>
                  <a:lnTo>
                    <a:pt x="128" y="38"/>
                  </a:lnTo>
                  <a:lnTo>
                    <a:pt x="135" y="0"/>
                  </a:lnTo>
                  <a:close/>
                  <a:moveTo>
                    <a:pt x="290" y="0"/>
                  </a:moveTo>
                  <a:lnTo>
                    <a:pt x="271" y="0"/>
                  </a:lnTo>
                  <a:lnTo>
                    <a:pt x="174" y="0"/>
                  </a:lnTo>
                  <a:lnTo>
                    <a:pt x="181" y="38"/>
                  </a:lnTo>
                  <a:lnTo>
                    <a:pt x="271" y="38"/>
                  </a:lnTo>
                  <a:lnTo>
                    <a:pt x="290" y="38"/>
                  </a:lnTo>
                  <a:lnTo>
                    <a:pt x="309" y="38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D0D1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7" name="Freeform 4276"/>
            <p:cNvSpPr>
              <a:spLocks noEditPoints="1"/>
            </p:cNvSpPr>
            <p:nvPr/>
          </p:nvSpPr>
          <p:spPr bwMode="auto">
            <a:xfrm>
              <a:off x="9728200" y="4837113"/>
              <a:ext cx="490537" cy="60325"/>
            </a:xfrm>
            <a:custGeom>
              <a:avLst/>
              <a:gdLst>
                <a:gd name="T0" fmla="*/ 135 w 309"/>
                <a:gd name="T1" fmla="*/ 0 h 38"/>
                <a:gd name="T2" fmla="*/ 38 w 309"/>
                <a:gd name="T3" fmla="*/ 0 h 38"/>
                <a:gd name="T4" fmla="*/ 19 w 309"/>
                <a:gd name="T5" fmla="*/ 0 h 38"/>
                <a:gd name="T6" fmla="*/ 0 w 309"/>
                <a:gd name="T7" fmla="*/ 38 h 38"/>
                <a:gd name="T8" fmla="*/ 19 w 309"/>
                <a:gd name="T9" fmla="*/ 38 h 38"/>
                <a:gd name="T10" fmla="*/ 38 w 309"/>
                <a:gd name="T11" fmla="*/ 38 h 38"/>
                <a:gd name="T12" fmla="*/ 128 w 309"/>
                <a:gd name="T13" fmla="*/ 38 h 38"/>
                <a:gd name="T14" fmla="*/ 135 w 309"/>
                <a:gd name="T15" fmla="*/ 0 h 38"/>
                <a:gd name="T16" fmla="*/ 290 w 309"/>
                <a:gd name="T17" fmla="*/ 0 h 38"/>
                <a:gd name="T18" fmla="*/ 271 w 309"/>
                <a:gd name="T19" fmla="*/ 0 h 38"/>
                <a:gd name="T20" fmla="*/ 174 w 309"/>
                <a:gd name="T21" fmla="*/ 0 h 38"/>
                <a:gd name="T22" fmla="*/ 181 w 309"/>
                <a:gd name="T23" fmla="*/ 38 h 38"/>
                <a:gd name="T24" fmla="*/ 271 w 309"/>
                <a:gd name="T25" fmla="*/ 38 h 38"/>
                <a:gd name="T26" fmla="*/ 290 w 309"/>
                <a:gd name="T27" fmla="*/ 38 h 38"/>
                <a:gd name="T28" fmla="*/ 309 w 309"/>
                <a:gd name="T29" fmla="*/ 38 h 38"/>
                <a:gd name="T30" fmla="*/ 290 w 309"/>
                <a:gd name="T3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9" h="38">
                  <a:moveTo>
                    <a:pt x="135" y="0"/>
                  </a:moveTo>
                  <a:lnTo>
                    <a:pt x="38" y="0"/>
                  </a:lnTo>
                  <a:lnTo>
                    <a:pt x="19" y="0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38" y="38"/>
                  </a:lnTo>
                  <a:lnTo>
                    <a:pt x="128" y="38"/>
                  </a:lnTo>
                  <a:lnTo>
                    <a:pt x="135" y="0"/>
                  </a:lnTo>
                  <a:moveTo>
                    <a:pt x="290" y="0"/>
                  </a:moveTo>
                  <a:lnTo>
                    <a:pt x="271" y="0"/>
                  </a:lnTo>
                  <a:lnTo>
                    <a:pt x="174" y="0"/>
                  </a:lnTo>
                  <a:lnTo>
                    <a:pt x="181" y="38"/>
                  </a:lnTo>
                  <a:lnTo>
                    <a:pt x="271" y="38"/>
                  </a:lnTo>
                  <a:lnTo>
                    <a:pt x="290" y="38"/>
                  </a:lnTo>
                  <a:lnTo>
                    <a:pt x="309" y="38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8" name="Freeform 4277"/>
            <p:cNvSpPr/>
            <p:nvPr/>
          </p:nvSpPr>
          <p:spPr bwMode="auto">
            <a:xfrm>
              <a:off x="9931400" y="4837113"/>
              <a:ext cx="84137" cy="60325"/>
            </a:xfrm>
            <a:custGeom>
              <a:avLst/>
              <a:gdLst>
                <a:gd name="T0" fmla="*/ 46 w 53"/>
                <a:gd name="T1" fmla="*/ 0 h 38"/>
                <a:gd name="T2" fmla="*/ 7 w 53"/>
                <a:gd name="T3" fmla="*/ 0 h 38"/>
                <a:gd name="T4" fmla="*/ 0 w 53"/>
                <a:gd name="T5" fmla="*/ 38 h 38"/>
                <a:gd name="T6" fmla="*/ 53 w 53"/>
                <a:gd name="T7" fmla="*/ 38 h 38"/>
                <a:gd name="T8" fmla="*/ 46 w 53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8">
                  <a:moveTo>
                    <a:pt x="46" y="0"/>
                  </a:moveTo>
                  <a:lnTo>
                    <a:pt x="7" y="0"/>
                  </a:lnTo>
                  <a:lnTo>
                    <a:pt x="0" y="38"/>
                  </a:lnTo>
                  <a:lnTo>
                    <a:pt x="53" y="3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D055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9" name="Freeform 4278"/>
            <p:cNvSpPr/>
            <p:nvPr/>
          </p:nvSpPr>
          <p:spPr bwMode="auto">
            <a:xfrm>
              <a:off x="9931400" y="4837113"/>
              <a:ext cx="84137" cy="60325"/>
            </a:xfrm>
            <a:custGeom>
              <a:avLst/>
              <a:gdLst>
                <a:gd name="T0" fmla="*/ 46 w 53"/>
                <a:gd name="T1" fmla="*/ 0 h 38"/>
                <a:gd name="T2" fmla="*/ 7 w 53"/>
                <a:gd name="T3" fmla="*/ 0 h 38"/>
                <a:gd name="T4" fmla="*/ 0 w 53"/>
                <a:gd name="T5" fmla="*/ 38 h 38"/>
                <a:gd name="T6" fmla="*/ 53 w 53"/>
                <a:gd name="T7" fmla="*/ 38 h 38"/>
                <a:gd name="T8" fmla="*/ 46 w 53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8">
                  <a:moveTo>
                    <a:pt x="46" y="0"/>
                  </a:moveTo>
                  <a:lnTo>
                    <a:pt x="7" y="0"/>
                  </a:lnTo>
                  <a:lnTo>
                    <a:pt x="0" y="38"/>
                  </a:lnTo>
                  <a:lnTo>
                    <a:pt x="53" y="38"/>
                  </a:lnTo>
                  <a:lnTo>
                    <a:pt x="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0" name="Oval 4279"/>
            <p:cNvSpPr>
              <a:spLocks noChangeArrowheads="1"/>
            </p:cNvSpPr>
            <p:nvPr/>
          </p:nvSpPr>
          <p:spPr bwMode="auto">
            <a:xfrm>
              <a:off x="9871075" y="4627563"/>
              <a:ext cx="204787" cy="203200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1" name="Oval 4280"/>
            <p:cNvSpPr>
              <a:spLocks noChangeArrowheads="1"/>
            </p:cNvSpPr>
            <p:nvPr/>
          </p:nvSpPr>
          <p:spPr bwMode="auto">
            <a:xfrm>
              <a:off x="9880600" y="4635501"/>
              <a:ext cx="185737" cy="187325"/>
            </a:xfrm>
            <a:prstGeom prst="ellipse">
              <a:avLst/>
            </a:prstGeom>
            <a:solidFill>
              <a:srgbClr val="ECD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2" name="Oval 4281"/>
            <p:cNvSpPr>
              <a:spLocks noChangeArrowheads="1"/>
            </p:cNvSpPr>
            <p:nvPr/>
          </p:nvSpPr>
          <p:spPr bwMode="auto">
            <a:xfrm>
              <a:off x="9896475" y="4652963"/>
              <a:ext cx="153987" cy="152400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3" name="Freeform 4282"/>
            <p:cNvSpPr>
              <a:spLocks noEditPoints="1"/>
            </p:cNvSpPr>
            <p:nvPr/>
          </p:nvSpPr>
          <p:spPr bwMode="auto">
            <a:xfrm>
              <a:off x="9888538" y="4645026"/>
              <a:ext cx="169862" cy="168275"/>
            </a:xfrm>
            <a:custGeom>
              <a:avLst/>
              <a:gdLst>
                <a:gd name="T0" fmla="*/ 88 w 176"/>
                <a:gd name="T1" fmla="*/ 176 h 176"/>
                <a:gd name="T2" fmla="*/ 0 w 176"/>
                <a:gd name="T3" fmla="*/ 88 h 176"/>
                <a:gd name="T4" fmla="*/ 88 w 176"/>
                <a:gd name="T5" fmla="*/ 0 h 176"/>
                <a:gd name="T6" fmla="*/ 176 w 176"/>
                <a:gd name="T7" fmla="*/ 88 h 176"/>
                <a:gd name="T8" fmla="*/ 88 w 176"/>
                <a:gd name="T9" fmla="*/ 176 h 176"/>
                <a:gd name="T10" fmla="*/ 88 w 176"/>
                <a:gd name="T11" fmla="*/ 8 h 176"/>
                <a:gd name="T12" fmla="*/ 8 w 176"/>
                <a:gd name="T13" fmla="*/ 88 h 176"/>
                <a:gd name="T14" fmla="*/ 88 w 176"/>
                <a:gd name="T15" fmla="*/ 168 h 176"/>
                <a:gd name="T16" fmla="*/ 168 w 176"/>
                <a:gd name="T17" fmla="*/ 88 h 176"/>
                <a:gd name="T18" fmla="*/ 88 w 176"/>
                <a:gd name="T19" fmla="*/ 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176"/>
                  </a:moveTo>
                  <a:cubicBezTo>
                    <a:pt x="40" y="176"/>
                    <a:pt x="0" y="136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6" y="0"/>
                    <a:pt x="176" y="40"/>
                    <a:pt x="176" y="88"/>
                  </a:cubicBezTo>
                  <a:cubicBezTo>
                    <a:pt x="176" y="136"/>
                    <a:pt x="136" y="176"/>
                    <a:pt x="88" y="176"/>
                  </a:cubicBezTo>
                  <a:moveTo>
                    <a:pt x="88" y="8"/>
                  </a:moveTo>
                  <a:cubicBezTo>
                    <a:pt x="44" y="8"/>
                    <a:pt x="8" y="44"/>
                    <a:pt x="8" y="88"/>
                  </a:cubicBezTo>
                  <a:cubicBezTo>
                    <a:pt x="8" y="132"/>
                    <a:pt x="44" y="168"/>
                    <a:pt x="88" y="168"/>
                  </a:cubicBezTo>
                  <a:cubicBezTo>
                    <a:pt x="132" y="168"/>
                    <a:pt x="168" y="132"/>
                    <a:pt x="168" y="88"/>
                  </a:cubicBezTo>
                  <a:cubicBezTo>
                    <a:pt x="168" y="44"/>
                    <a:pt x="132" y="8"/>
                    <a:pt x="88" y="8"/>
                  </a:cubicBezTo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4" name="Oval 4283"/>
            <p:cNvSpPr>
              <a:spLocks noChangeArrowheads="1"/>
            </p:cNvSpPr>
            <p:nvPr/>
          </p:nvSpPr>
          <p:spPr bwMode="auto">
            <a:xfrm>
              <a:off x="9906000" y="4660901"/>
              <a:ext cx="134937" cy="136525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5" name="Oval 4284"/>
            <p:cNvSpPr>
              <a:spLocks noChangeArrowheads="1"/>
            </p:cNvSpPr>
            <p:nvPr/>
          </p:nvSpPr>
          <p:spPr bwMode="auto">
            <a:xfrm>
              <a:off x="9917113" y="4672013"/>
              <a:ext cx="112712" cy="114300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6" name="Freeform 4285"/>
            <p:cNvSpPr>
              <a:spLocks noEditPoints="1"/>
            </p:cNvSpPr>
            <p:nvPr/>
          </p:nvSpPr>
          <p:spPr bwMode="auto">
            <a:xfrm>
              <a:off x="9912350" y="4667251"/>
              <a:ext cx="122237" cy="123825"/>
            </a:xfrm>
            <a:custGeom>
              <a:avLst/>
              <a:gdLst>
                <a:gd name="T0" fmla="*/ 64 w 128"/>
                <a:gd name="T1" fmla="*/ 128 h 128"/>
                <a:gd name="T2" fmla="*/ 0 w 128"/>
                <a:gd name="T3" fmla="*/ 64 h 128"/>
                <a:gd name="T4" fmla="*/ 64 w 128"/>
                <a:gd name="T5" fmla="*/ 0 h 128"/>
                <a:gd name="T6" fmla="*/ 128 w 128"/>
                <a:gd name="T7" fmla="*/ 64 h 128"/>
                <a:gd name="T8" fmla="*/ 64 w 128"/>
                <a:gd name="T9" fmla="*/ 128 h 128"/>
                <a:gd name="T10" fmla="*/ 64 w 128"/>
                <a:gd name="T11" fmla="*/ 4 h 128"/>
                <a:gd name="T12" fmla="*/ 4 w 128"/>
                <a:gd name="T13" fmla="*/ 64 h 128"/>
                <a:gd name="T14" fmla="*/ 64 w 128"/>
                <a:gd name="T15" fmla="*/ 124 h 128"/>
                <a:gd name="T16" fmla="*/ 124 w 128"/>
                <a:gd name="T17" fmla="*/ 64 h 128"/>
                <a:gd name="T18" fmla="*/ 64 w 128"/>
                <a:gd name="T19" fmla="*/ 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128"/>
                  </a:moveTo>
                  <a:cubicBezTo>
                    <a:pt x="28" y="128"/>
                    <a:pt x="0" y="100"/>
                    <a:pt x="0" y="64"/>
                  </a:cubicBezTo>
                  <a:cubicBezTo>
                    <a:pt x="0" y="28"/>
                    <a:pt x="28" y="0"/>
                    <a:pt x="64" y="0"/>
                  </a:cubicBezTo>
                  <a:cubicBezTo>
                    <a:pt x="100" y="0"/>
                    <a:pt x="128" y="28"/>
                    <a:pt x="128" y="64"/>
                  </a:cubicBezTo>
                  <a:cubicBezTo>
                    <a:pt x="128" y="100"/>
                    <a:pt x="100" y="128"/>
                    <a:pt x="64" y="128"/>
                  </a:cubicBezTo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7" name="Freeform 4286"/>
            <p:cNvSpPr/>
            <p:nvPr/>
          </p:nvSpPr>
          <p:spPr bwMode="auto">
            <a:xfrm>
              <a:off x="9956800" y="4713288"/>
              <a:ext cx="33337" cy="31750"/>
            </a:xfrm>
            <a:custGeom>
              <a:avLst/>
              <a:gdLst>
                <a:gd name="T0" fmla="*/ 18 w 36"/>
                <a:gd name="T1" fmla="*/ 0 h 32"/>
                <a:gd name="T2" fmla="*/ 7 w 36"/>
                <a:gd name="T3" fmla="*/ 5 h 32"/>
                <a:gd name="T4" fmla="*/ 7 w 36"/>
                <a:gd name="T5" fmla="*/ 27 h 32"/>
                <a:gd name="T6" fmla="*/ 18 w 36"/>
                <a:gd name="T7" fmla="*/ 32 h 32"/>
                <a:gd name="T8" fmla="*/ 29 w 36"/>
                <a:gd name="T9" fmla="*/ 27 h 32"/>
                <a:gd name="T10" fmla="*/ 29 w 36"/>
                <a:gd name="T11" fmla="*/ 5 h 32"/>
                <a:gd name="T12" fmla="*/ 18 w 36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2">
                  <a:moveTo>
                    <a:pt x="18" y="0"/>
                  </a:moveTo>
                  <a:cubicBezTo>
                    <a:pt x="14" y="0"/>
                    <a:pt x="10" y="2"/>
                    <a:pt x="7" y="5"/>
                  </a:cubicBezTo>
                  <a:cubicBezTo>
                    <a:pt x="0" y="11"/>
                    <a:pt x="0" y="21"/>
                    <a:pt x="7" y="27"/>
                  </a:cubicBezTo>
                  <a:cubicBezTo>
                    <a:pt x="10" y="30"/>
                    <a:pt x="14" y="32"/>
                    <a:pt x="18" y="32"/>
                  </a:cubicBezTo>
                  <a:cubicBezTo>
                    <a:pt x="22" y="32"/>
                    <a:pt x="26" y="30"/>
                    <a:pt x="29" y="27"/>
                  </a:cubicBezTo>
                  <a:cubicBezTo>
                    <a:pt x="36" y="21"/>
                    <a:pt x="36" y="11"/>
                    <a:pt x="29" y="5"/>
                  </a:cubicBezTo>
                  <a:cubicBezTo>
                    <a:pt x="26" y="2"/>
                    <a:pt x="22" y="0"/>
                    <a:pt x="18" y="0"/>
                  </a:cubicBezTo>
                </a:path>
              </a:pathLst>
            </a:custGeom>
            <a:solidFill>
              <a:srgbClr val="93D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8" name="Freeform 4287"/>
            <p:cNvSpPr/>
            <p:nvPr/>
          </p:nvSpPr>
          <p:spPr bwMode="auto">
            <a:xfrm>
              <a:off x="9942513" y="4699001"/>
              <a:ext cx="15875" cy="14288"/>
            </a:xfrm>
            <a:custGeom>
              <a:avLst/>
              <a:gdLst>
                <a:gd name="T0" fmla="*/ 8 w 17"/>
                <a:gd name="T1" fmla="*/ 0 h 16"/>
                <a:gd name="T2" fmla="*/ 3 w 17"/>
                <a:gd name="T3" fmla="*/ 3 h 16"/>
                <a:gd name="T4" fmla="*/ 3 w 17"/>
                <a:gd name="T5" fmla="*/ 14 h 16"/>
                <a:gd name="T6" fmla="*/ 8 w 17"/>
                <a:gd name="T7" fmla="*/ 16 h 16"/>
                <a:gd name="T8" fmla="*/ 14 w 17"/>
                <a:gd name="T9" fmla="*/ 14 h 16"/>
                <a:gd name="T10" fmla="*/ 14 w 17"/>
                <a:gd name="T11" fmla="*/ 3 h 16"/>
                <a:gd name="T12" fmla="*/ 8 w 17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6">
                  <a:moveTo>
                    <a:pt x="8" y="0"/>
                  </a:moveTo>
                  <a:cubicBezTo>
                    <a:pt x="6" y="0"/>
                    <a:pt x="4" y="1"/>
                    <a:pt x="3" y="3"/>
                  </a:cubicBezTo>
                  <a:cubicBezTo>
                    <a:pt x="0" y="6"/>
                    <a:pt x="0" y="11"/>
                    <a:pt x="3" y="14"/>
                  </a:cubicBezTo>
                  <a:cubicBezTo>
                    <a:pt x="4" y="16"/>
                    <a:pt x="6" y="16"/>
                    <a:pt x="8" y="16"/>
                  </a:cubicBezTo>
                  <a:cubicBezTo>
                    <a:pt x="10" y="16"/>
                    <a:pt x="12" y="16"/>
                    <a:pt x="14" y="14"/>
                  </a:cubicBezTo>
                  <a:cubicBezTo>
                    <a:pt x="17" y="11"/>
                    <a:pt x="17" y="6"/>
                    <a:pt x="14" y="3"/>
                  </a:cubicBezTo>
                  <a:cubicBezTo>
                    <a:pt x="12" y="1"/>
                    <a:pt x="10" y="0"/>
                    <a:pt x="8" y="0"/>
                  </a:cubicBezTo>
                </a:path>
              </a:pathLst>
            </a:custGeom>
            <a:solidFill>
              <a:srgbClr val="68D2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9" name="Rectangle 4288"/>
            <p:cNvSpPr>
              <a:spLocks noChangeArrowheads="1"/>
            </p:cNvSpPr>
            <p:nvPr/>
          </p:nvSpPr>
          <p:spPr bwMode="auto">
            <a:xfrm>
              <a:off x="10115550" y="4575176"/>
              <a:ext cx="42862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0" name="Oval 4289"/>
            <p:cNvSpPr>
              <a:spLocks noChangeArrowheads="1"/>
            </p:cNvSpPr>
            <p:nvPr/>
          </p:nvSpPr>
          <p:spPr bwMode="auto">
            <a:xfrm>
              <a:off x="10025063" y="4565651"/>
              <a:ext cx="19050" cy="19050"/>
            </a:xfrm>
            <a:prstGeom prst="ellipse">
              <a:avLst/>
            </a:prstGeom>
            <a:solidFill>
              <a:srgbClr val="141A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1" name="Oval 4290"/>
            <p:cNvSpPr>
              <a:spLocks noChangeArrowheads="1"/>
            </p:cNvSpPr>
            <p:nvPr/>
          </p:nvSpPr>
          <p:spPr bwMode="auto">
            <a:xfrm>
              <a:off x="10112375" y="4767263"/>
              <a:ext cx="46037" cy="46038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2" name="Oval 4291"/>
            <p:cNvSpPr>
              <a:spLocks noChangeArrowheads="1"/>
            </p:cNvSpPr>
            <p:nvPr/>
          </p:nvSpPr>
          <p:spPr bwMode="auto">
            <a:xfrm>
              <a:off x="10117138" y="4773613"/>
              <a:ext cx="34925" cy="349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3" name="Rectangle 4292"/>
            <p:cNvSpPr>
              <a:spLocks noChangeArrowheads="1"/>
            </p:cNvSpPr>
            <p:nvPr/>
          </p:nvSpPr>
          <p:spPr bwMode="auto">
            <a:xfrm>
              <a:off x="9758363" y="4951413"/>
              <a:ext cx="430212" cy="460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4" name="Rectangle 4293"/>
            <p:cNvSpPr>
              <a:spLocks noChangeArrowheads="1"/>
            </p:cNvSpPr>
            <p:nvPr/>
          </p:nvSpPr>
          <p:spPr bwMode="auto">
            <a:xfrm>
              <a:off x="10188575" y="4951413"/>
              <a:ext cx="30162" cy="130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5" name="Rectangle 4294"/>
            <p:cNvSpPr>
              <a:spLocks noChangeArrowheads="1"/>
            </p:cNvSpPr>
            <p:nvPr/>
          </p:nvSpPr>
          <p:spPr bwMode="auto">
            <a:xfrm>
              <a:off x="9728200" y="4951413"/>
              <a:ext cx="30162" cy="130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6" name="Rectangle 4295"/>
            <p:cNvSpPr>
              <a:spLocks noChangeArrowheads="1"/>
            </p:cNvSpPr>
            <p:nvPr/>
          </p:nvSpPr>
          <p:spPr bwMode="auto">
            <a:xfrm>
              <a:off x="9742488" y="5067301"/>
              <a:ext cx="446087" cy="142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7" name="Rectangle 4296"/>
            <p:cNvSpPr>
              <a:spLocks noChangeArrowheads="1"/>
            </p:cNvSpPr>
            <p:nvPr/>
          </p:nvSpPr>
          <p:spPr bwMode="auto">
            <a:xfrm>
              <a:off x="9758363" y="4997451"/>
              <a:ext cx="430212" cy="2381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8" name="Rectangle 4297"/>
            <p:cNvSpPr>
              <a:spLocks noChangeArrowheads="1"/>
            </p:cNvSpPr>
            <p:nvPr/>
          </p:nvSpPr>
          <p:spPr bwMode="auto">
            <a:xfrm>
              <a:off x="9758363" y="5021263"/>
              <a:ext cx="430212" cy="460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9" name="Rectangle 4298"/>
            <p:cNvSpPr>
              <a:spLocks noChangeArrowheads="1"/>
            </p:cNvSpPr>
            <p:nvPr/>
          </p:nvSpPr>
          <p:spPr bwMode="auto">
            <a:xfrm>
              <a:off x="9758363" y="5019676"/>
              <a:ext cx="430212" cy="31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0" name="Rectangle 4299"/>
            <p:cNvSpPr>
              <a:spLocks noChangeArrowheads="1"/>
            </p:cNvSpPr>
            <p:nvPr/>
          </p:nvSpPr>
          <p:spPr bwMode="auto">
            <a:xfrm>
              <a:off x="9758363" y="5021263"/>
              <a:ext cx="7937" cy="460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1" name="Rectangle 4300"/>
            <p:cNvSpPr>
              <a:spLocks noChangeArrowheads="1"/>
            </p:cNvSpPr>
            <p:nvPr/>
          </p:nvSpPr>
          <p:spPr bwMode="auto">
            <a:xfrm>
              <a:off x="9758363" y="5021263"/>
              <a:ext cx="430212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2" name="Rectangle 4301"/>
            <p:cNvSpPr>
              <a:spLocks noChangeArrowheads="1"/>
            </p:cNvSpPr>
            <p:nvPr/>
          </p:nvSpPr>
          <p:spPr bwMode="auto">
            <a:xfrm>
              <a:off x="10180638" y="5021263"/>
              <a:ext cx="7937" cy="460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3" name="Rectangle 4302"/>
            <p:cNvSpPr>
              <a:spLocks noChangeArrowheads="1"/>
            </p:cNvSpPr>
            <p:nvPr/>
          </p:nvSpPr>
          <p:spPr bwMode="auto">
            <a:xfrm>
              <a:off x="9766300" y="5032376"/>
              <a:ext cx="414337" cy="7938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4" name="Freeform 4303"/>
            <p:cNvSpPr>
              <a:spLocks noEditPoints="1"/>
            </p:cNvSpPr>
            <p:nvPr/>
          </p:nvSpPr>
          <p:spPr bwMode="auto">
            <a:xfrm>
              <a:off x="9853613" y="4395788"/>
              <a:ext cx="238125" cy="114300"/>
            </a:xfrm>
            <a:custGeom>
              <a:avLst/>
              <a:gdLst>
                <a:gd name="T0" fmla="*/ 236 w 248"/>
                <a:gd name="T1" fmla="*/ 12 h 120"/>
                <a:gd name="T2" fmla="*/ 236 w 248"/>
                <a:gd name="T3" fmla="*/ 108 h 120"/>
                <a:gd name="T4" fmla="*/ 12 w 248"/>
                <a:gd name="T5" fmla="*/ 108 h 120"/>
                <a:gd name="T6" fmla="*/ 12 w 248"/>
                <a:gd name="T7" fmla="*/ 12 h 120"/>
                <a:gd name="T8" fmla="*/ 236 w 248"/>
                <a:gd name="T9" fmla="*/ 12 h 120"/>
                <a:gd name="T10" fmla="*/ 236 w 248"/>
                <a:gd name="T11" fmla="*/ 0 h 120"/>
                <a:gd name="T12" fmla="*/ 12 w 248"/>
                <a:gd name="T13" fmla="*/ 0 h 120"/>
                <a:gd name="T14" fmla="*/ 0 w 248"/>
                <a:gd name="T15" fmla="*/ 12 h 120"/>
                <a:gd name="T16" fmla="*/ 0 w 248"/>
                <a:gd name="T17" fmla="*/ 108 h 120"/>
                <a:gd name="T18" fmla="*/ 12 w 248"/>
                <a:gd name="T19" fmla="*/ 120 h 120"/>
                <a:gd name="T20" fmla="*/ 236 w 248"/>
                <a:gd name="T21" fmla="*/ 120 h 120"/>
                <a:gd name="T22" fmla="*/ 248 w 248"/>
                <a:gd name="T23" fmla="*/ 108 h 120"/>
                <a:gd name="T24" fmla="*/ 248 w 248"/>
                <a:gd name="T25" fmla="*/ 12 h 120"/>
                <a:gd name="T26" fmla="*/ 236 w 248"/>
                <a:gd name="T2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8" h="120">
                  <a:moveTo>
                    <a:pt x="236" y="12"/>
                  </a:moveTo>
                  <a:cubicBezTo>
                    <a:pt x="236" y="108"/>
                    <a:pt x="236" y="108"/>
                    <a:pt x="236" y="108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236" y="12"/>
                    <a:pt x="236" y="12"/>
                    <a:pt x="236" y="12"/>
                  </a:cubicBezTo>
                  <a:moveTo>
                    <a:pt x="236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5"/>
                    <a:pt x="5" y="120"/>
                    <a:pt x="12" y="120"/>
                  </a:cubicBezTo>
                  <a:cubicBezTo>
                    <a:pt x="236" y="120"/>
                    <a:pt x="236" y="120"/>
                    <a:pt x="236" y="120"/>
                  </a:cubicBezTo>
                  <a:cubicBezTo>
                    <a:pt x="243" y="120"/>
                    <a:pt x="248" y="115"/>
                    <a:pt x="248" y="108"/>
                  </a:cubicBezTo>
                  <a:cubicBezTo>
                    <a:pt x="248" y="12"/>
                    <a:pt x="248" y="12"/>
                    <a:pt x="248" y="12"/>
                  </a:cubicBezTo>
                  <a:cubicBezTo>
                    <a:pt x="248" y="5"/>
                    <a:pt x="243" y="0"/>
                    <a:pt x="236" y="0"/>
                  </a:cubicBezTo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5" name="Rectangle 4304"/>
            <p:cNvSpPr>
              <a:spLocks noChangeArrowheads="1"/>
            </p:cNvSpPr>
            <p:nvPr/>
          </p:nvSpPr>
          <p:spPr bwMode="auto">
            <a:xfrm>
              <a:off x="9866313" y="4406901"/>
              <a:ext cx="214312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6" name="Rectangle 4305"/>
            <p:cNvSpPr>
              <a:spLocks noChangeArrowheads="1"/>
            </p:cNvSpPr>
            <p:nvPr/>
          </p:nvSpPr>
          <p:spPr bwMode="auto">
            <a:xfrm>
              <a:off x="9866313" y="4406901"/>
              <a:ext cx="214312" cy="9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7" name="Rectangle 4306"/>
            <p:cNvSpPr>
              <a:spLocks noChangeArrowheads="1"/>
            </p:cNvSpPr>
            <p:nvPr/>
          </p:nvSpPr>
          <p:spPr bwMode="auto">
            <a:xfrm>
              <a:off x="9866313" y="4419601"/>
              <a:ext cx="214312" cy="4763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8" name="Rectangle 4307"/>
            <p:cNvSpPr>
              <a:spLocks noChangeArrowheads="1"/>
            </p:cNvSpPr>
            <p:nvPr/>
          </p:nvSpPr>
          <p:spPr bwMode="auto">
            <a:xfrm>
              <a:off x="9866313" y="4419601"/>
              <a:ext cx="214312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9" name="Rectangle 4308"/>
            <p:cNvSpPr>
              <a:spLocks noChangeArrowheads="1"/>
            </p:cNvSpPr>
            <p:nvPr/>
          </p:nvSpPr>
          <p:spPr bwMode="auto">
            <a:xfrm>
              <a:off x="9866313" y="4435476"/>
              <a:ext cx="214312" cy="317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0" name="Rectangle 4309"/>
            <p:cNvSpPr>
              <a:spLocks noChangeArrowheads="1"/>
            </p:cNvSpPr>
            <p:nvPr/>
          </p:nvSpPr>
          <p:spPr bwMode="auto">
            <a:xfrm>
              <a:off x="9866313" y="4435476"/>
              <a:ext cx="214312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1" name="Rectangle 4310"/>
            <p:cNvSpPr>
              <a:spLocks noChangeArrowheads="1"/>
            </p:cNvSpPr>
            <p:nvPr/>
          </p:nvSpPr>
          <p:spPr bwMode="auto">
            <a:xfrm>
              <a:off x="9866313" y="4451351"/>
              <a:ext cx="214312" cy="317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2" name="Rectangle 4311"/>
            <p:cNvSpPr>
              <a:spLocks noChangeArrowheads="1"/>
            </p:cNvSpPr>
            <p:nvPr/>
          </p:nvSpPr>
          <p:spPr bwMode="auto">
            <a:xfrm>
              <a:off x="9866313" y="4451351"/>
              <a:ext cx="214312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3" name="Rectangle 4312"/>
            <p:cNvSpPr>
              <a:spLocks noChangeArrowheads="1"/>
            </p:cNvSpPr>
            <p:nvPr/>
          </p:nvSpPr>
          <p:spPr bwMode="auto">
            <a:xfrm>
              <a:off x="9866313" y="4465638"/>
              <a:ext cx="214312" cy="4763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4" name="Rectangle 4313"/>
            <p:cNvSpPr>
              <a:spLocks noChangeArrowheads="1"/>
            </p:cNvSpPr>
            <p:nvPr/>
          </p:nvSpPr>
          <p:spPr bwMode="auto">
            <a:xfrm>
              <a:off x="9866313" y="4465638"/>
              <a:ext cx="214312" cy="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5" name="Rectangle 4314"/>
            <p:cNvSpPr>
              <a:spLocks noChangeArrowheads="1"/>
            </p:cNvSpPr>
            <p:nvPr/>
          </p:nvSpPr>
          <p:spPr bwMode="auto">
            <a:xfrm>
              <a:off x="9866313" y="4481513"/>
              <a:ext cx="214312" cy="317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6" name="Rectangle 4315"/>
            <p:cNvSpPr>
              <a:spLocks noChangeArrowheads="1"/>
            </p:cNvSpPr>
            <p:nvPr/>
          </p:nvSpPr>
          <p:spPr bwMode="auto">
            <a:xfrm>
              <a:off x="9866313" y="4481513"/>
              <a:ext cx="214312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7" name="Rectangle 4316"/>
            <p:cNvSpPr>
              <a:spLocks noChangeArrowheads="1"/>
            </p:cNvSpPr>
            <p:nvPr/>
          </p:nvSpPr>
          <p:spPr bwMode="auto">
            <a:xfrm>
              <a:off x="9742488" y="5081588"/>
              <a:ext cx="461962" cy="15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8" name="组合 4577"/>
          <p:cNvGrpSpPr/>
          <p:nvPr/>
        </p:nvGrpSpPr>
        <p:grpSpPr>
          <a:xfrm>
            <a:off x="5970531" y="5422977"/>
            <a:ext cx="877273" cy="877274"/>
            <a:chOff x="5795963" y="5591176"/>
            <a:chExt cx="982662" cy="982663"/>
          </a:xfrm>
        </p:grpSpPr>
        <p:sp>
          <p:nvSpPr>
            <p:cNvPr id="3648" name="Oval 4317"/>
            <p:cNvSpPr>
              <a:spLocks noChangeArrowheads="1"/>
            </p:cNvSpPr>
            <p:nvPr/>
          </p:nvSpPr>
          <p:spPr bwMode="auto">
            <a:xfrm>
              <a:off x="5795963" y="5591176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9" name="Freeform 4318"/>
            <p:cNvSpPr/>
            <p:nvPr/>
          </p:nvSpPr>
          <p:spPr bwMode="auto">
            <a:xfrm>
              <a:off x="6218238" y="5656263"/>
              <a:ext cx="61912" cy="84138"/>
            </a:xfrm>
            <a:custGeom>
              <a:avLst/>
              <a:gdLst>
                <a:gd name="T0" fmla="*/ 0 w 39"/>
                <a:gd name="T1" fmla="*/ 0 h 53"/>
                <a:gd name="T2" fmla="*/ 0 w 39"/>
                <a:gd name="T3" fmla="*/ 53 h 53"/>
                <a:gd name="T4" fmla="*/ 39 w 39"/>
                <a:gd name="T5" fmla="*/ 53 h 53"/>
                <a:gd name="T6" fmla="*/ 0 w 39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53">
                  <a:moveTo>
                    <a:pt x="0" y="0"/>
                  </a:moveTo>
                  <a:lnTo>
                    <a:pt x="0" y="53"/>
                  </a:lnTo>
                  <a:lnTo>
                    <a:pt x="39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0" name="Freeform 4319"/>
            <p:cNvSpPr/>
            <p:nvPr/>
          </p:nvSpPr>
          <p:spPr bwMode="auto">
            <a:xfrm>
              <a:off x="6223000" y="5688013"/>
              <a:ext cx="28575" cy="36513"/>
            </a:xfrm>
            <a:custGeom>
              <a:avLst/>
              <a:gdLst>
                <a:gd name="T0" fmla="*/ 0 w 18"/>
                <a:gd name="T1" fmla="*/ 0 h 23"/>
                <a:gd name="T2" fmla="*/ 18 w 18"/>
                <a:gd name="T3" fmla="*/ 23 h 23"/>
                <a:gd name="T4" fmla="*/ 0 w 18"/>
                <a:gd name="T5" fmla="*/ 23 h 23"/>
                <a:gd name="T6" fmla="*/ 0 w 18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3">
                  <a:moveTo>
                    <a:pt x="0" y="0"/>
                  </a:moveTo>
                  <a:lnTo>
                    <a:pt x="18" y="23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1" name="Freeform 4320"/>
            <p:cNvSpPr/>
            <p:nvPr/>
          </p:nvSpPr>
          <p:spPr bwMode="auto">
            <a:xfrm>
              <a:off x="6088063" y="5721351"/>
              <a:ext cx="433387" cy="552450"/>
            </a:xfrm>
            <a:custGeom>
              <a:avLst/>
              <a:gdLst>
                <a:gd name="T0" fmla="*/ 309 w 452"/>
                <a:gd name="T1" fmla="*/ 576 h 576"/>
                <a:gd name="T2" fmla="*/ 187 w 452"/>
                <a:gd name="T3" fmla="*/ 0 h 576"/>
                <a:gd name="T4" fmla="*/ 110 w 452"/>
                <a:gd name="T5" fmla="*/ 0 h 576"/>
                <a:gd name="T6" fmla="*/ 0 w 452"/>
                <a:gd name="T7" fmla="*/ 148 h 576"/>
                <a:gd name="T8" fmla="*/ 46 w 452"/>
                <a:gd name="T9" fmla="*/ 202 h 576"/>
                <a:gd name="T10" fmla="*/ 119 w 452"/>
                <a:gd name="T11" fmla="*/ 176 h 576"/>
                <a:gd name="T12" fmla="*/ 114 w 452"/>
                <a:gd name="T13" fmla="*/ 162 h 576"/>
                <a:gd name="T14" fmla="*/ 177 w 452"/>
                <a:gd name="T15" fmla="*/ 154 h 576"/>
                <a:gd name="T16" fmla="*/ 56 w 452"/>
                <a:gd name="T17" fmla="*/ 455 h 576"/>
                <a:gd name="T18" fmla="*/ 88 w 452"/>
                <a:gd name="T19" fmla="*/ 576 h 576"/>
                <a:gd name="T20" fmla="*/ 309 w 452"/>
                <a:gd name="T21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2" h="576">
                  <a:moveTo>
                    <a:pt x="309" y="576"/>
                  </a:moveTo>
                  <a:cubicBezTo>
                    <a:pt x="452" y="85"/>
                    <a:pt x="187" y="0"/>
                    <a:pt x="187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46" y="202"/>
                    <a:pt x="46" y="202"/>
                    <a:pt x="46" y="202"/>
                  </a:cubicBezTo>
                  <a:cubicBezTo>
                    <a:pt x="119" y="176"/>
                    <a:pt x="119" y="176"/>
                    <a:pt x="119" y="176"/>
                  </a:cubicBezTo>
                  <a:cubicBezTo>
                    <a:pt x="114" y="162"/>
                    <a:pt x="114" y="162"/>
                    <a:pt x="114" y="162"/>
                  </a:cubicBezTo>
                  <a:cubicBezTo>
                    <a:pt x="177" y="154"/>
                    <a:pt x="177" y="154"/>
                    <a:pt x="177" y="154"/>
                  </a:cubicBezTo>
                  <a:cubicBezTo>
                    <a:pt x="177" y="154"/>
                    <a:pt x="219" y="361"/>
                    <a:pt x="56" y="455"/>
                  </a:cubicBezTo>
                  <a:cubicBezTo>
                    <a:pt x="65" y="479"/>
                    <a:pt x="88" y="576"/>
                    <a:pt x="88" y="576"/>
                  </a:cubicBezTo>
                  <a:lnTo>
                    <a:pt x="309" y="576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2" name="Freeform 4321"/>
            <p:cNvSpPr/>
            <p:nvPr/>
          </p:nvSpPr>
          <p:spPr bwMode="auto">
            <a:xfrm>
              <a:off x="6200775" y="5768976"/>
              <a:ext cx="15875" cy="17463"/>
            </a:xfrm>
            <a:custGeom>
              <a:avLst/>
              <a:gdLst>
                <a:gd name="T0" fmla="*/ 17 w 18"/>
                <a:gd name="T1" fmla="*/ 6 h 18"/>
                <a:gd name="T2" fmla="*/ 12 w 18"/>
                <a:gd name="T3" fmla="*/ 17 h 18"/>
                <a:gd name="T4" fmla="*/ 2 w 18"/>
                <a:gd name="T5" fmla="*/ 12 h 18"/>
                <a:gd name="T6" fmla="*/ 7 w 18"/>
                <a:gd name="T7" fmla="*/ 1 h 18"/>
                <a:gd name="T8" fmla="*/ 17 w 18"/>
                <a:gd name="T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7" y="6"/>
                  </a:moveTo>
                  <a:cubicBezTo>
                    <a:pt x="18" y="10"/>
                    <a:pt x="16" y="15"/>
                    <a:pt x="12" y="17"/>
                  </a:cubicBezTo>
                  <a:cubicBezTo>
                    <a:pt x="8" y="18"/>
                    <a:pt x="3" y="16"/>
                    <a:pt x="2" y="12"/>
                  </a:cubicBezTo>
                  <a:cubicBezTo>
                    <a:pt x="0" y="7"/>
                    <a:pt x="3" y="3"/>
                    <a:pt x="7" y="1"/>
                  </a:cubicBezTo>
                  <a:cubicBezTo>
                    <a:pt x="11" y="0"/>
                    <a:pt x="15" y="2"/>
                    <a:pt x="17" y="6"/>
                  </a:cubicBezTo>
                  <a:close/>
                </a:path>
              </a:pathLst>
            </a:cu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3" name="Freeform 4322"/>
            <p:cNvSpPr/>
            <p:nvPr/>
          </p:nvSpPr>
          <p:spPr bwMode="auto">
            <a:xfrm>
              <a:off x="6267450" y="5721351"/>
              <a:ext cx="280987" cy="552450"/>
            </a:xfrm>
            <a:custGeom>
              <a:avLst/>
              <a:gdLst>
                <a:gd name="T0" fmla="*/ 0 w 293"/>
                <a:gd name="T1" fmla="*/ 0 h 576"/>
                <a:gd name="T2" fmla="*/ 82 w 293"/>
                <a:gd name="T3" fmla="*/ 576 h 576"/>
                <a:gd name="T4" fmla="*/ 141 w 293"/>
                <a:gd name="T5" fmla="*/ 576 h 576"/>
                <a:gd name="T6" fmla="*/ 0 w 293"/>
                <a:gd name="T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3" h="576">
                  <a:moveTo>
                    <a:pt x="0" y="0"/>
                  </a:moveTo>
                  <a:cubicBezTo>
                    <a:pt x="0" y="0"/>
                    <a:pt x="269" y="83"/>
                    <a:pt x="82" y="576"/>
                  </a:cubicBezTo>
                  <a:cubicBezTo>
                    <a:pt x="92" y="576"/>
                    <a:pt x="141" y="576"/>
                    <a:pt x="141" y="576"/>
                  </a:cubicBezTo>
                  <a:cubicBezTo>
                    <a:pt x="141" y="576"/>
                    <a:pt x="293" y="104"/>
                    <a:pt x="0" y="0"/>
                  </a:cubicBez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4" name="Rectangle 4323"/>
            <p:cNvSpPr>
              <a:spLocks noChangeArrowheads="1"/>
            </p:cNvSpPr>
            <p:nvPr/>
          </p:nvSpPr>
          <p:spPr bwMode="auto">
            <a:xfrm>
              <a:off x="6134100" y="6297613"/>
              <a:ext cx="306387" cy="301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5" name="Oval 4324"/>
            <p:cNvSpPr>
              <a:spLocks noChangeArrowheads="1"/>
            </p:cNvSpPr>
            <p:nvPr/>
          </p:nvSpPr>
          <p:spPr bwMode="auto">
            <a:xfrm>
              <a:off x="6118225" y="6297613"/>
              <a:ext cx="31750" cy="301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6" name="Freeform 4325"/>
            <p:cNvSpPr/>
            <p:nvPr/>
          </p:nvSpPr>
          <p:spPr bwMode="auto">
            <a:xfrm>
              <a:off x="6102350" y="6359526"/>
              <a:ext cx="31750" cy="60325"/>
            </a:xfrm>
            <a:custGeom>
              <a:avLst/>
              <a:gdLst>
                <a:gd name="T0" fmla="*/ 32 w 32"/>
                <a:gd name="T1" fmla="*/ 64 h 64"/>
                <a:gd name="T2" fmla="*/ 0 w 32"/>
                <a:gd name="T3" fmla="*/ 32 h 64"/>
                <a:gd name="T4" fmla="*/ 32 w 32"/>
                <a:gd name="T5" fmla="*/ 0 h 64"/>
                <a:gd name="T6" fmla="*/ 32 w 32"/>
                <a:gd name="T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lnTo>
                    <a:pt x="32" y="64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7" name="Freeform 4326"/>
            <p:cNvSpPr/>
            <p:nvPr/>
          </p:nvSpPr>
          <p:spPr bwMode="auto">
            <a:xfrm>
              <a:off x="6134100" y="6359526"/>
              <a:ext cx="30162" cy="60325"/>
            </a:xfrm>
            <a:custGeom>
              <a:avLst/>
              <a:gdLst>
                <a:gd name="T0" fmla="*/ 0 w 32"/>
                <a:gd name="T1" fmla="*/ 0 h 64"/>
                <a:gd name="T2" fmla="*/ 32 w 32"/>
                <a:gd name="T3" fmla="*/ 32 h 64"/>
                <a:gd name="T4" fmla="*/ 0 w 32"/>
                <a:gd name="T5" fmla="*/ 64 h 64"/>
                <a:gd name="T6" fmla="*/ 0 w 32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64">
                  <a:moveTo>
                    <a:pt x="0" y="0"/>
                  </a:moveTo>
                  <a:cubicBezTo>
                    <a:pt x="18" y="0"/>
                    <a:pt x="32" y="14"/>
                    <a:pt x="32" y="32"/>
                  </a:cubicBezTo>
                  <a:cubicBezTo>
                    <a:pt x="32" y="50"/>
                    <a:pt x="18" y="64"/>
                    <a:pt x="0" y="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8" name="Freeform 4327"/>
            <p:cNvSpPr/>
            <p:nvPr/>
          </p:nvSpPr>
          <p:spPr bwMode="auto">
            <a:xfrm>
              <a:off x="6440488" y="6359526"/>
              <a:ext cx="31750" cy="60325"/>
            </a:xfrm>
            <a:custGeom>
              <a:avLst/>
              <a:gdLst>
                <a:gd name="T0" fmla="*/ 0 w 32"/>
                <a:gd name="T1" fmla="*/ 0 h 64"/>
                <a:gd name="T2" fmla="*/ 32 w 32"/>
                <a:gd name="T3" fmla="*/ 32 h 64"/>
                <a:gd name="T4" fmla="*/ 0 w 32"/>
                <a:gd name="T5" fmla="*/ 64 h 64"/>
                <a:gd name="T6" fmla="*/ 0 w 32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64">
                  <a:moveTo>
                    <a:pt x="0" y="0"/>
                  </a:moveTo>
                  <a:cubicBezTo>
                    <a:pt x="18" y="0"/>
                    <a:pt x="32" y="14"/>
                    <a:pt x="32" y="32"/>
                  </a:cubicBezTo>
                  <a:cubicBezTo>
                    <a:pt x="32" y="50"/>
                    <a:pt x="18" y="64"/>
                    <a:pt x="0" y="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9" name="Oval 4328"/>
            <p:cNvSpPr>
              <a:spLocks noChangeArrowheads="1"/>
            </p:cNvSpPr>
            <p:nvPr/>
          </p:nvSpPr>
          <p:spPr bwMode="auto">
            <a:xfrm>
              <a:off x="6426200" y="6297613"/>
              <a:ext cx="30162" cy="301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0" name="Oval 4329"/>
            <p:cNvSpPr>
              <a:spLocks noChangeArrowheads="1"/>
            </p:cNvSpPr>
            <p:nvPr/>
          </p:nvSpPr>
          <p:spPr bwMode="auto">
            <a:xfrm>
              <a:off x="6410325" y="6267451"/>
              <a:ext cx="30162" cy="30163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1" name="Oval 4330"/>
            <p:cNvSpPr>
              <a:spLocks noChangeArrowheads="1"/>
            </p:cNvSpPr>
            <p:nvPr/>
          </p:nvSpPr>
          <p:spPr bwMode="auto">
            <a:xfrm>
              <a:off x="6134100" y="6267451"/>
              <a:ext cx="30162" cy="30163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2" name="Oval 4331"/>
            <p:cNvSpPr>
              <a:spLocks noChangeArrowheads="1"/>
            </p:cNvSpPr>
            <p:nvPr/>
          </p:nvSpPr>
          <p:spPr bwMode="auto">
            <a:xfrm>
              <a:off x="6134100" y="6389688"/>
              <a:ext cx="61912" cy="61913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3" name="Oval 4332"/>
            <p:cNvSpPr>
              <a:spLocks noChangeArrowheads="1"/>
            </p:cNvSpPr>
            <p:nvPr/>
          </p:nvSpPr>
          <p:spPr bwMode="auto">
            <a:xfrm>
              <a:off x="6380163" y="6389688"/>
              <a:ext cx="60325" cy="61913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4" name="Freeform 4333"/>
            <p:cNvSpPr/>
            <p:nvPr/>
          </p:nvSpPr>
          <p:spPr bwMode="auto">
            <a:xfrm>
              <a:off x="6410325" y="6327776"/>
              <a:ext cx="30162" cy="31750"/>
            </a:xfrm>
            <a:custGeom>
              <a:avLst/>
              <a:gdLst>
                <a:gd name="T0" fmla="*/ 32 w 32"/>
                <a:gd name="T1" fmla="*/ 32 h 32"/>
                <a:gd name="T2" fmla="*/ 16 w 32"/>
                <a:gd name="T3" fmla="*/ 16 h 32"/>
                <a:gd name="T4" fmla="*/ 32 w 32"/>
                <a:gd name="T5" fmla="*/ 0 h 32"/>
                <a:gd name="T6" fmla="*/ 0 w 32"/>
                <a:gd name="T7" fmla="*/ 0 h 32"/>
                <a:gd name="T8" fmla="*/ 0 w 32"/>
                <a:gd name="T9" fmla="*/ 32 h 32"/>
                <a:gd name="T10" fmla="*/ 32 w 32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2">
                  <a:moveTo>
                    <a:pt x="32" y="32"/>
                  </a:moveTo>
                  <a:cubicBezTo>
                    <a:pt x="23" y="32"/>
                    <a:pt x="16" y="25"/>
                    <a:pt x="16" y="16"/>
                  </a:cubicBezTo>
                  <a:cubicBezTo>
                    <a:pt x="16" y="7"/>
                    <a:pt x="23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2" y="32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5" name="Freeform 4334"/>
            <p:cNvSpPr/>
            <p:nvPr/>
          </p:nvSpPr>
          <p:spPr bwMode="auto">
            <a:xfrm>
              <a:off x="6134100" y="6327776"/>
              <a:ext cx="30162" cy="31750"/>
            </a:xfrm>
            <a:custGeom>
              <a:avLst/>
              <a:gdLst>
                <a:gd name="T0" fmla="*/ 0 w 32"/>
                <a:gd name="T1" fmla="*/ 0 h 32"/>
                <a:gd name="T2" fmla="*/ 16 w 32"/>
                <a:gd name="T3" fmla="*/ 16 h 32"/>
                <a:gd name="T4" fmla="*/ 0 w 32"/>
                <a:gd name="T5" fmla="*/ 32 h 32"/>
                <a:gd name="T6" fmla="*/ 32 w 32"/>
                <a:gd name="T7" fmla="*/ 32 h 32"/>
                <a:gd name="T8" fmla="*/ 32 w 32"/>
                <a:gd name="T9" fmla="*/ 0 h 32"/>
                <a:gd name="T10" fmla="*/ 0 w 32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2">
                  <a:moveTo>
                    <a:pt x="0" y="0"/>
                  </a:moveTo>
                  <a:cubicBezTo>
                    <a:pt x="9" y="0"/>
                    <a:pt x="16" y="7"/>
                    <a:pt x="16" y="16"/>
                  </a:cubicBezTo>
                  <a:cubicBezTo>
                    <a:pt x="16" y="25"/>
                    <a:pt x="9" y="32"/>
                    <a:pt x="0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6" name="Rectangle 4335"/>
            <p:cNvSpPr>
              <a:spLocks noChangeArrowheads="1"/>
            </p:cNvSpPr>
            <p:nvPr/>
          </p:nvSpPr>
          <p:spPr bwMode="auto">
            <a:xfrm>
              <a:off x="6164263" y="6327776"/>
              <a:ext cx="246062" cy="317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7" name="Rectangle 4336"/>
            <p:cNvSpPr>
              <a:spLocks noChangeArrowheads="1"/>
            </p:cNvSpPr>
            <p:nvPr/>
          </p:nvSpPr>
          <p:spPr bwMode="auto">
            <a:xfrm>
              <a:off x="6134100" y="6359526"/>
              <a:ext cx="306387" cy="603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8" name="Rectangle 4337"/>
            <p:cNvSpPr>
              <a:spLocks noChangeArrowheads="1"/>
            </p:cNvSpPr>
            <p:nvPr/>
          </p:nvSpPr>
          <p:spPr bwMode="auto">
            <a:xfrm>
              <a:off x="6164263" y="6419851"/>
              <a:ext cx="246062" cy="31750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9" name="Rectangle 4338"/>
            <p:cNvSpPr>
              <a:spLocks noChangeArrowheads="1"/>
            </p:cNvSpPr>
            <p:nvPr/>
          </p:nvSpPr>
          <p:spPr bwMode="auto">
            <a:xfrm>
              <a:off x="6149975" y="6267451"/>
              <a:ext cx="276225" cy="3016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59" name="组合 4558"/>
          <p:cNvGrpSpPr/>
          <p:nvPr/>
        </p:nvGrpSpPr>
        <p:grpSpPr>
          <a:xfrm>
            <a:off x="7067477" y="597264"/>
            <a:ext cx="877273" cy="877274"/>
            <a:chOff x="7024688" y="185738"/>
            <a:chExt cx="982662" cy="982663"/>
          </a:xfrm>
        </p:grpSpPr>
        <p:sp>
          <p:nvSpPr>
            <p:cNvPr id="3670" name="Oval 4339"/>
            <p:cNvSpPr>
              <a:spLocks noChangeArrowheads="1"/>
            </p:cNvSpPr>
            <p:nvPr/>
          </p:nvSpPr>
          <p:spPr bwMode="auto">
            <a:xfrm>
              <a:off x="7024688" y="185738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1" name="Freeform 4340"/>
            <p:cNvSpPr/>
            <p:nvPr/>
          </p:nvSpPr>
          <p:spPr bwMode="auto">
            <a:xfrm>
              <a:off x="7208838" y="635001"/>
              <a:ext cx="614362" cy="206375"/>
            </a:xfrm>
            <a:custGeom>
              <a:avLst/>
              <a:gdLst>
                <a:gd name="T0" fmla="*/ 387 w 387"/>
                <a:gd name="T1" fmla="*/ 0 h 130"/>
                <a:gd name="T2" fmla="*/ 0 w 387"/>
                <a:gd name="T3" fmla="*/ 0 h 130"/>
                <a:gd name="T4" fmla="*/ 194 w 387"/>
                <a:gd name="T5" fmla="*/ 130 h 130"/>
                <a:gd name="T6" fmla="*/ 387 w 387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7" h="130">
                  <a:moveTo>
                    <a:pt x="387" y="0"/>
                  </a:moveTo>
                  <a:lnTo>
                    <a:pt x="0" y="0"/>
                  </a:lnTo>
                  <a:lnTo>
                    <a:pt x="194" y="130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2" name="Freeform 4341"/>
            <p:cNvSpPr/>
            <p:nvPr/>
          </p:nvSpPr>
          <p:spPr bwMode="auto">
            <a:xfrm>
              <a:off x="7208838" y="430213"/>
              <a:ext cx="614362" cy="204788"/>
            </a:xfrm>
            <a:custGeom>
              <a:avLst/>
              <a:gdLst>
                <a:gd name="T0" fmla="*/ 0 w 387"/>
                <a:gd name="T1" fmla="*/ 129 h 129"/>
                <a:gd name="T2" fmla="*/ 387 w 387"/>
                <a:gd name="T3" fmla="*/ 129 h 129"/>
                <a:gd name="T4" fmla="*/ 194 w 387"/>
                <a:gd name="T5" fmla="*/ 0 h 129"/>
                <a:gd name="T6" fmla="*/ 0 w 387"/>
                <a:gd name="T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7" h="129">
                  <a:moveTo>
                    <a:pt x="0" y="129"/>
                  </a:moveTo>
                  <a:lnTo>
                    <a:pt x="387" y="129"/>
                  </a:lnTo>
                  <a:lnTo>
                    <a:pt x="194" y="0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3" name="Rectangle 4342"/>
            <p:cNvSpPr>
              <a:spLocks noChangeArrowheads="1"/>
            </p:cNvSpPr>
            <p:nvPr/>
          </p:nvSpPr>
          <p:spPr bwMode="auto">
            <a:xfrm>
              <a:off x="7270750" y="307976"/>
              <a:ext cx="490537" cy="736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4" name="Rectangle 4343"/>
            <p:cNvSpPr>
              <a:spLocks noChangeArrowheads="1"/>
            </p:cNvSpPr>
            <p:nvPr/>
          </p:nvSpPr>
          <p:spPr bwMode="auto">
            <a:xfrm>
              <a:off x="7331075" y="611188"/>
              <a:ext cx="33813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5" name="Rectangle 4344"/>
            <p:cNvSpPr>
              <a:spLocks noChangeArrowheads="1"/>
            </p:cNvSpPr>
            <p:nvPr/>
          </p:nvSpPr>
          <p:spPr bwMode="auto">
            <a:xfrm>
              <a:off x="7331075" y="581026"/>
              <a:ext cx="36988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6" name="Rectangle 4345"/>
            <p:cNvSpPr>
              <a:spLocks noChangeArrowheads="1"/>
            </p:cNvSpPr>
            <p:nvPr/>
          </p:nvSpPr>
          <p:spPr bwMode="auto">
            <a:xfrm>
              <a:off x="7331075" y="549276"/>
              <a:ext cx="36988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7" name="Rectangle 4346"/>
            <p:cNvSpPr>
              <a:spLocks noChangeArrowheads="1"/>
            </p:cNvSpPr>
            <p:nvPr/>
          </p:nvSpPr>
          <p:spPr bwMode="auto">
            <a:xfrm>
              <a:off x="7331075" y="519113"/>
              <a:ext cx="36988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8" name="Rectangle 4347"/>
            <p:cNvSpPr>
              <a:spLocks noChangeArrowheads="1"/>
            </p:cNvSpPr>
            <p:nvPr/>
          </p:nvSpPr>
          <p:spPr bwMode="auto">
            <a:xfrm>
              <a:off x="7331075" y="488951"/>
              <a:ext cx="369887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9" name="Freeform 4348"/>
            <p:cNvSpPr/>
            <p:nvPr/>
          </p:nvSpPr>
          <p:spPr bwMode="auto">
            <a:xfrm>
              <a:off x="7208838" y="841376"/>
              <a:ext cx="614362" cy="203200"/>
            </a:xfrm>
            <a:custGeom>
              <a:avLst/>
              <a:gdLst>
                <a:gd name="T0" fmla="*/ 0 w 387"/>
                <a:gd name="T1" fmla="*/ 128 h 128"/>
                <a:gd name="T2" fmla="*/ 387 w 387"/>
                <a:gd name="T3" fmla="*/ 128 h 128"/>
                <a:gd name="T4" fmla="*/ 194 w 387"/>
                <a:gd name="T5" fmla="*/ 0 h 128"/>
                <a:gd name="T6" fmla="*/ 0 w 387"/>
                <a:gd name="T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7" h="128">
                  <a:moveTo>
                    <a:pt x="0" y="128"/>
                  </a:moveTo>
                  <a:lnTo>
                    <a:pt x="387" y="128"/>
                  </a:lnTo>
                  <a:lnTo>
                    <a:pt x="194" y="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0" name="Freeform 4349"/>
            <p:cNvSpPr/>
            <p:nvPr/>
          </p:nvSpPr>
          <p:spPr bwMode="auto">
            <a:xfrm>
              <a:off x="7208838" y="635001"/>
              <a:ext cx="307975" cy="409575"/>
            </a:xfrm>
            <a:custGeom>
              <a:avLst/>
              <a:gdLst>
                <a:gd name="T0" fmla="*/ 0 w 194"/>
                <a:gd name="T1" fmla="*/ 0 h 258"/>
                <a:gd name="T2" fmla="*/ 0 w 194"/>
                <a:gd name="T3" fmla="*/ 258 h 258"/>
                <a:gd name="T4" fmla="*/ 194 w 194"/>
                <a:gd name="T5" fmla="*/ 130 h 258"/>
                <a:gd name="T6" fmla="*/ 0 w 194"/>
                <a:gd name="T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" h="258">
                  <a:moveTo>
                    <a:pt x="0" y="0"/>
                  </a:moveTo>
                  <a:lnTo>
                    <a:pt x="0" y="258"/>
                  </a:lnTo>
                  <a:lnTo>
                    <a:pt x="194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B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1" name="Freeform 4350"/>
            <p:cNvSpPr/>
            <p:nvPr/>
          </p:nvSpPr>
          <p:spPr bwMode="auto">
            <a:xfrm>
              <a:off x="7516813" y="635001"/>
              <a:ext cx="306387" cy="409575"/>
            </a:xfrm>
            <a:custGeom>
              <a:avLst/>
              <a:gdLst>
                <a:gd name="T0" fmla="*/ 0 w 193"/>
                <a:gd name="T1" fmla="*/ 130 h 258"/>
                <a:gd name="T2" fmla="*/ 193 w 193"/>
                <a:gd name="T3" fmla="*/ 258 h 258"/>
                <a:gd name="T4" fmla="*/ 193 w 193"/>
                <a:gd name="T5" fmla="*/ 0 h 258"/>
                <a:gd name="T6" fmla="*/ 0 w 193"/>
                <a:gd name="T7" fmla="*/ 13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" h="258">
                  <a:moveTo>
                    <a:pt x="0" y="130"/>
                  </a:moveTo>
                  <a:lnTo>
                    <a:pt x="193" y="258"/>
                  </a:lnTo>
                  <a:lnTo>
                    <a:pt x="193" y="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E5B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9" name="组合 4578"/>
          <p:cNvGrpSpPr/>
          <p:nvPr/>
        </p:nvGrpSpPr>
        <p:grpSpPr>
          <a:xfrm>
            <a:off x="7067477" y="5422977"/>
            <a:ext cx="877273" cy="877274"/>
            <a:chOff x="7024688" y="5591176"/>
            <a:chExt cx="982662" cy="982663"/>
          </a:xfrm>
        </p:grpSpPr>
        <p:sp>
          <p:nvSpPr>
            <p:cNvPr id="3682" name="Oval 4351"/>
            <p:cNvSpPr>
              <a:spLocks noChangeArrowheads="1"/>
            </p:cNvSpPr>
            <p:nvPr/>
          </p:nvSpPr>
          <p:spPr bwMode="auto">
            <a:xfrm>
              <a:off x="7024688" y="5591176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3" name="Oval 4352"/>
            <p:cNvSpPr>
              <a:spLocks noChangeArrowheads="1"/>
            </p:cNvSpPr>
            <p:nvPr/>
          </p:nvSpPr>
          <p:spPr bwMode="auto">
            <a:xfrm>
              <a:off x="7146925" y="5873751"/>
              <a:ext cx="738187" cy="4206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4" name="Oval 4353"/>
            <p:cNvSpPr>
              <a:spLocks noChangeArrowheads="1"/>
            </p:cNvSpPr>
            <p:nvPr/>
          </p:nvSpPr>
          <p:spPr bwMode="auto">
            <a:xfrm>
              <a:off x="7358063" y="5926138"/>
              <a:ext cx="315912" cy="31591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5" name="Oval 4354"/>
            <p:cNvSpPr>
              <a:spLocks noChangeArrowheads="1"/>
            </p:cNvSpPr>
            <p:nvPr/>
          </p:nvSpPr>
          <p:spPr bwMode="auto">
            <a:xfrm>
              <a:off x="7410450" y="5978526"/>
              <a:ext cx="211137" cy="211138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6" name="Oval 4355"/>
            <p:cNvSpPr>
              <a:spLocks noChangeArrowheads="1"/>
            </p:cNvSpPr>
            <p:nvPr/>
          </p:nvSpPr>
          <p:spPr bwMode="auto">
            <a:xfrm>
              <a:off x="7448550" y="6016626"/>
              <a:ext cx="68262" cy="68263"/>
            </a:xfrm>
            <a:prstGeom prst="ellipse">
              <a:avLst/>
            </a:prstGeom>
            <a:solidFill>
              <a:srgbClr val="6B75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2" name="组合 4571"/>
          <p:cNvGrpSpPr/>
          <p:nvPr/>
        </p:nvGrpSpPr>
        <p:grpSpPr>
          <a:xfrm>
            <a:off x="9261370" y="3009412"/>
            <a:ext cx="877273" cy="877274"/>
            <a:chOff x="9482138" y="2887663"/>
            <a:chExt cx="982662" cy="982663"/>
          </a:xfrm>
        </p:grpSpPr>
        <p:sp>
          <p:nvSpPr>
            <p:cNvPr id="3687" name="Oval 4356"/>
            <p:cNvSpPr>
              <a:spLocks noChangeArrowheads="1"/>
            </p:cNvSpPr>
            <p:nvPr/>
          </p:nvSpPr>
          <p:spPr bwMode="auto">
            <a:xfrm>
              <a:off x="9482138" y="2887663"/>
              <a:ext cx="982662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8" name="Freeform 4357"/>
            <p:cNvSpPr/>
            <p:nvPr/>
          </p:nvSpPr>
          <p:spPr bwMode="auto">
            <a:xfrm>
              <a:off x="9774238" y="3648076"/>
              <a:ext cx="400050" cy="100013"/>
            </a:xfrm>
            <a:custGeom>
              <a:avLst/>
              <a:gdLst>
                <a:gd name="T0" fmla="*/ 0 w 416"/>
                <a:gd name="T1" fmla="*/ 0 h 104"/>
                <a:gd name="T2" fmla="*/ 0 w 416"/>
                <a:gd name="T3" fmla="*/ 62 h 104"/>
                <a:gd name="T4" fmla="*/ 41 w 416"/>
                <a:gd name="T5" fmla="*/ 104 h 104"/>
                <a:gd name="T6" fmla="*/ 374 w 416"/>
                <a:gd name="T7" fmla="*/ 104 h 104"/>
                <a:gd name="T8" fmla="*/ 416 w 416"/>
                <a:gd name="T9" fmla="*/ 62 h 104"/>
                <a:gd name="T10" fmla="*/ 416 w 416"/>
                <a:gd name="T11" fmla="*/ 0 h 104"/>
                <a:gd name="T12" fmla="*/ 0 w 416"/>
                <a:gd name="T1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6" h="104">
                  <a:moveTo>
                    <a:pt x="0" y="0"/>
                  </a:moveTo>
                  <a:cubicBezTo>
                    <a:pt x="0" y="62"/>
                    <a:pt x="0" y="62"/>
                    <a:pt x="0" y="62"/>
                  </a:cubicBezTo>
                  <a:cubicBezTo>
                    <a:pt x="0" y="85"/>
                    <a:pt x="18" y="104"/>
                    <a:pt x="41" y="104"/>
                  </a:cubicBezTo>
                  <a:cubicBezTo>
                    <a:pt x="374" y="104"/>
                    <a:pt x="374" y="104"/>
                    <a:pt x="374" y="104"/>
                  </a:cubicBezTo>
                  <a:cubicBezTo>
                    <a:pt x="397" y="104"/>
                    <a:pt x="416" y="85"/>
                    <a:pt x="416" y="62"/>
                  </a:cubicBezTo>
                  <a:cubicBezTo>
                    <a:pt x="416" y="0"/>
                    <a:pt x="416" y="0"/>
                    <a:pt x="41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9" name="Freeform 4358"/>
            <p:cNvSpPr/>
            <p:nvPr/>
          </p:nvSpPr>
          <p:spPr bwMode="auto">
            <a:xfrm>
              <a:off x="9774238" y="3011488"/>
              <a:ext cx="400050" cy="100013"/>
            </a:xfrm>
            <a:custGeom>
              <a:avLst/>
              <a:gdLst>
                <a:gd name="T0" fmla="*/ 416 w 416"/>
                <a:gd name="T1" fmla="*/ 104 h 104"/>
                <a:gd name="T2" fmla="*/ 416 w 416"/>
                <a:gd name="T3" fmla="*/ 42 h 104"/>
                <a:gd name="T4" fmla="*/ 374 w 416"/>
                <a:gd name="T5" fmla="*/ 0 h 104"/>
                <a:gd name="T6" fmla="*/ 41 w 416"/>
                <a:gd name="T7" fmla="*/ 0 h 104"/>
                <a:gd name="T8" fmla="*/ 0 w 416"/>
                <a:gd name="T9" fmla="*/ 42 h 104"/>
                <a:gd name="T10" fmla="*/ 0 w 416"/>
                <a:gd name="T11" fmla="*/ 104 h 104"/>
                <a:gd name="T12" fmla="*/ 416 w 416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6" h="104">
                  <a:moveTo>
                    <a:pt x="416" y="104"/>
                  </a:moveTo>
                  <a:cubicBezTo>
                    <a:pt x="416" y="42"/>
                    <a:pt x="416" y="42"/>
                    <a:pt x="416" y="42"/>
                  </a:cubicBezTo>
                  <a:cubicBezTo>
                    <a:pt x="416" y="19"/>
                    <a:pt x="397" y="0"/>
                    <a:pt x="37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9"/>
                    <a:pt x="0" y="42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416" y="104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0" name="Rectangle 4359"/>
            <p:cNvSpPr>
              <a:spLocks noChangeArrowheads="1"/>
            </p:cNvSpPr>
            <p:nvPr/>
          </p:nvSpPr>
          <p:spPr bwMode="auto">
            <a:xfrm>
              <a:off x="9774238" y="3111501"/>
              <a:ext cx="400050" cy="5365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1" name="Oval 4360"/>
            <p:cNvSpPr>
              <a:spLocks noChangeArrowheads="1"/>
            </p:cNvSpPr>
            <p:nvPr/>
          </p:nvSpPr>
          <p:spPr bwMode="auto">
            <a:xfrm>
              <a:off x="9944100" y="3668713"/>
              <a:ext cx="60325" cy="58738"/>
            </a:xfrm>
            <a:prstGeom prst="ellipse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2" name="Rectangle 4361"/>
            <p:cNvSpPr>
              <a:spLocks noChangeArrowheads="1"/>
            </p:cNvSpPr>
            <p:nvPr/>
          </p:nvSpPr>
          <p:spPr bwMode="auto">
            <a:xfrm>
              <a:off x="9796463" y="3111501"/>
              <a:ext cx="354012" cy="538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3" name="Freeform 4362"/>
            <p:cNvSpPr/>
            <p:nvPr/>
          </p:nvSpPr>
          <p:spPr bwMode="auto">
            <a:xfrm>
              <a:off x="9818688" y="3133726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6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4" name="Freeform 4363"/>
            <p:cNvSpPr/>
            <p:nvPr/>
          </p:nvSpPr>
          <p:spPr bwMode="auto">
            <a:xfrm>
              <a:off x="9901238" y="3133726"/>
              <a:ext cx="61912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6"/>
                    <a:pt x="57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8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7" y="0"/>
                    <a:pt x="64" y="7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5" name="Freeform 4364"/>
            <p:cNvSpPr/>
            <p:nvPr/>
          </p:nvSpPr>
          <p:spPr bwMode="auto">
            <a:xfrm>
              <a:off x="9985375" y="3133726"/>
              <a:ext cx="60325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6"/>
                    <a:pt x="56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6" y="0"/>
                    <a:pt x="64" y="7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6" name="Freeform 4365"/>
            <p:cNvSpPr/>
            <p:nvPr/>
          </p:nvSpPr>
          <p:spPr bwMode="auto">
            <a:xfrm>
              <a:off x="10067925" y="3133726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6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7" name="Freeform 4366"/>
            <p:cNvSpPr/>
            <p:nvPr/>
          </p:nvSpPr>
          <p:spPr bwMode="auto">
            <a:xfrm>
              <a:off x="9818688" y="3214688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7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8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8" name="Freeform 4367"/>
            <p:cNvSpPr/>
            <p:nvPr/>
          </p:nvSpPr>
          <p:spPr bwMode="auto">
            <a:xfrm>
              <a:off x="9901238" y="3214688"/>
              <a:ext cx="61912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7"/>
                    <a:pt x="57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8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8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7" y="0"/>
                    <a:pt x="64" y="8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9" name="Freeform 4368"/>
            <p:cNvSpPr/>
            <p:nvPr/>
          </p:nvSpPr>
          <p:spPr bwMode="auto">
            <a:xfrm>
              <a:off x="9985375" y="3214688"/>
              <a:ext cx="60325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7"/>
                    <a:pt x="56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6" y="0"/>
                    <a:pt x="64" y="8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0" name="Freeform 4369"/>
            <p:cNvSpPr/>
            <p:nvPr/>
          </p:nvSpPr>
          <p:spPr bwMode="auto">
            <a:xfrm>
              <a:off x="10067925" y="3214688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7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8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1" name="Freeform 4370"/>
            <p:cNvSpPr/>
            <p:nvPr/>
          </p:nvSpPr>
          <p:spPr bwMode="auto">
            <a:xfrm>
              <a:off x="9818688" y="3297238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6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2" name="Freeform 4371"/>
            <p:cNvSpPr/>
            <p:nvPr/>
          </p:nvSpPr>
          <p:spPr bwMode="auto">
            <a:xfrm>
              <a:off x="9901238" y="3297238"/>
              <a:ext cx="61912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6"/>
                    <a:pt x="57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8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7" y="0"/>
                    <a:pt x="64" y="7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3" name="Freeform 4372"/>
            <p:cNvSpPr/>
            <p:nvPr/>
          </p:nvSpPr>
          <p:spPr bwMode="auto">
            <a:xfrm>
              <a:off x="9985375" y="3297238"/>
              <a:ext cx="60325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6"/>
                    <a:pt x="56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6" y="0"/>
                    <a:pt x="64" y="7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4" name="Freeform 4373"/>
            <p:cNvSpPr/>
            <p:nvPr/>
          </p:nvSpPr>
          <p:spPr bwMode="auto">
            <a:xfrm>
              <a:off x="10067925" y="3297238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6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6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5" name="Freeform 4374"/>
            <p:cNvSpPr/>
            <p:nvPr/>
          </p:nvSpPr>
          <p:spPr bwMode="auto">
            <a:xfrm>
              <a:off x="9818688" y="3379788"/>
              <a:ext cx="60325" cy="61913"/>
            </a:xfrm>
            <a:custGeom>
              <a:avLst/>
              <a:gdLst>
                <a:gd name="T0" fmla="*/ 63 w 63"/>
                <a:gd name="T1" fmla="*/ 48 h 64"/>
                <a:gd name="T2" fmla="*/ 47 w 63"/>
                <a:gd name="T3" fmla="*/ 64 h 64"/>
                <a:gd name="T4" fmla="*/ 16 w 63"/>
                <a:gd name="T5" fmla="*/ 64 h 64"/>
                <a:gd name="T6" fmla="*/ 0 w 63"/>
                <a:gd name="T7" fmla="*/ 48 h 64"/>
                <a:gd name="T8" fmla="*/ 0 w 63"/>
                <a:gd name="T9" fmla="*/ 16 h 64"/>
                <a:gd name="T10" fmla="*/ 16 w 63"/>
                <a:gd name="T11" fmla="*/ 0 h 64"/>
                <a:gd name="T12" fmla="*/ 47 w 63"/>
                <a:gd name="T13" fmla="*/ 0 h 64"/>
                <a:gd name="T14" fmla="*/ 63 w 63"/>
                <a:gd name="T15" fmla="*/ 16 h 64"/>
                <a:gd name="T16" fmla="*/ 63 w 63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63" y="48"/>
                  </a:moveTo>
                  <a:cubicBezTo>
                    <a:pt x="63" y="57"/>
                    <a:pt x="56" y="64"/>
                    <a:pt x="47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8"/>
                    <a:pt x="63" y="16"/>
                  </a:cubicBezTo>
                  <a:lnTo>
                    <a:pt x="63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6" name="Freeform 4375"/>
            <p:cNvSpPr/>
            <p:nvPr/>
          </p:nvSpPr>
          <p:spPr bwMode="auto">
            <a:xfrm>
              <a:off x="9901238" y="3379788"/>
              <a:ext cx="61912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7"/>
                    <a:pt x="57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8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8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7" y="0"/>
                    <a:pt x="64" y="8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7" name="Freeform 4376"/>
            <p:cNvSpPr/>
            <p:nvPr/>
          </p:nvSpPr>
          <p:spPr bwMode="auto">
            <a:xfrm>
              <a:off x="9985375" y="3379788"/>
              <a:ext cx="60325" cy="61913"/>
            </a:xfrm>
            <a:custGeom>
              <a:avLst/>
              <a:gdLst>
                <a:gd name="T0" fmla="*/ 64 w 64"/>
                <a:gd name="T1" fmla="*/ 48 h 64"/>
                <a:gd name="T2" fmla="*/ 48 w 64"/>
                <a:gd name="T3" fmla="*/ 64 h 64"/>
                <a:gd name="T4" fmla="*/ 16 w 64"/>
                <a:gd name="T5" fmla="*/ 64 h 64"/>
                <a:gd name="T6" fmla="*/ 0 w 64"/>
                <a:gd name="T7" fmla="*/ 48 h 64"/>
                <a:gd name="T8" fmla="*/ 0 w 64"/>
                <a:gd name="T9" fmla="*/ 16 h 64"/>
                <a:gd name="T10" fmla="*/ 16 w 64"/>
                <a:gd name="T11" fmla="*/ 0 h 64"/>
                <a:gd name="T12" fmla="*/ 48 w 64"/>
                <a:gd name="T13" fmla="*/ 0 h 64"/>
                <a:gd name="T14" fmla="*/ 64 w 64"/>
                <a:gd name="T15" fmla="*/ 16 h 64"/>
                <a:gd name="T16" fmla="*/ 64 w 64"/>
                <a:gd name="T17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64" y="48"/>
                  </a:moveTo>
                  <a:cubicBezTo>
                    <a:pt x="64" y="57"/>
                    <a:pt x="56" y="64"/>
                    <a:pt x="48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7" y="64"/>
                    <a:pt x="0" y="57"/>
                    <a:pt x="0" y="4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6" y="0"/>
                    <a:pt x="64" y="8"/>
                    <a:pt x="64" y="16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8" name="Freeform 4377"/>
            <p:cNvSpPr/>
            <p:nvPr/>
          </p:nvSpPr>
          <p:spPr bwMode="auto">
            <a:xfrm>
              <a:off x="9818688" y="3568701"/>
              <a:ext cx="60325" cy="60325"/>
            </a:xfrm>
            <a:custGeom>
              <a:avLst/>
              <a:gdLst>
                <a:gd name="T0" fmla="*/ 63 w 63"/>
                <a:gd name="T1" fmla="*/ 47 h 63"/>
                <a:gd name="T2" fmla="*/ 47 w 63"/>
                <a:gd name="T3" fmla="*/ 63 h 63"/>
                <a:gd name="T4" fmla="*/ 16 w 63"/>
                <a:gd name="T5" fmla="*/ 63 h 63"/>
                <a:gd name="T6" fmla="*/ 0 w 63"/>
                <a:gd name="T7" fmla="*/ 47 h 63"/>
                <a:gd name="T8" fmla="*/ 0 w 63"/>
                <a:gd name="T9" fmla="*/ 16 h 63"/>
                <a:gd name="T10" fmla="*/ 16 w 63"/>
                <a:gd name="T11" fmla="*/ 0 h 63"/>
                <a:gd name="T12" fmla="*/ 47 w 63"/>
                <a:gd name="T13" fmla="*/ 0 h 63"/>
                <a:gd name="T14" fmla="*/ 63 w 63"/>
                <a:gd name="T15" fmla="*/ 16 h 63"/>
                <a:gd name="T16" fmla="*/ 63 w 63"/>
                <a:gd name="T17" fmla="*/ 4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3">
                  <a:moveTo>
                    <a:pt x="63" y="47"/>
                  </a:moveTo>
                  <a:cubicBezTo>
                    <a:pt x="63" y="56"/>
                    <a:pt x="56" y="63"/>
                    <a:pt x="47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7" y="63"/>
                    <a:pt x="0" y="56"/>
                    <a:pt x="0" y="4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7"/>
                  </a:lnTo>
                  <a:close/>
                </a:path>
              </a:pathLst>
            </a:cu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9" name="Freeform 4378"/>
            <p:cNvSpPr/>
            <p:nvPr/>
          </p:nvSpPr>
          <p:spPr bwMode="auto">
            <a:xfrm>
              <a:off x="9901238" y="3568701"/>
              <a:ext cx="61912" cy="60325"/>
            </a:xfrm>
            <a:custGeom>
              <a:avLst/>
              <a:gdLst>
                <a:gd name="T0" fmla="*/ 64 w 64"/>
                <a:gd name="T1" fmla="*/ 47 h 63"/>
                <a:gd name="T2" fmla="*/ 48 w 64"/>
                <a:gd name="T3" fmla="*/ 63 h 63"/>
                <a:gd name="T4" fmla="*/ 16 w 64"/>
                <a:gd name="T5" fmla="*/ 63 h 63"/>
                <a:gd name="T6" fmla="*/ 0 w 64"/>
                <a:gd name="T7" fmla="*/ 47 h 63"/>
                <a:gd name="T8" fmla="*/ 0 w 64"/>
                <a:gd name="T9" fmla="*/ 16 h 63"/>
                <a:gd name="T10" fmla="*/ 16 w 64"/>
                <a:gd name="T11" fmla="*/ 0 h 63"/>
                <a:gd name="T12" fmla="*/ 48 w 64"/>
                <a:gd name="T13" fmla="*/ 0 h 63"/>
                <a:gd name="T14" fmla="*/ 64 w 64"/>
                <a:gd name="T15" fmla="*/ 16 h 63"/>
                <a:gd name="T16" fmla="*/ 64 w 64"/>
                <a:gd name="T17" fmla="*/ 4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3">
                  <a:moveTo>
                    <a:pt x="64" y="47"/>
                  </a:moveTo>
                  <a:cubicBezTo>
                    <a:pt x="64" y="56"/>
                    <a:pt x="57" y="63"/>
                    <a:pt x="48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8" y="63"/>
                    <a:pt x="0" y="56"/>
                    <a:pt x="0" y="4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7" y="0"/>
                    <a:pt x="64" y="7"/>
                    <a:pt x="64" y="16"/>
                  </a:cubicBezTo>
                  <a:lnTo>
                    <a:pt x="64" y="47"/>
                  </a:lnTo>
                  <a:close/>
                </a:path>
              </a:pathLst>
            </a:cu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0" name="Freeform 4379"/>
            <p:cNvSpPr/>
            <p:nvPr/>
          </p:nvSpPr>
          <p:spPr bwMode="auto">
            <a:xfrm>
              <a:off x="9985375" y="3568701"/>
              <a:ext cx="60325" cy="60325"/>
            </a:xfrm>
            <a:custGeom>
              <a:avLst/>
              <a:gdLst>
                <a:gd name="T0" fmla="*/ 64 w 64"/>
                <a:gd name="T1" fmla="*/ 47 h 63"/>
                <a:gd name="T2" fmla="*/ 48 w 64"/>
                <a:gd name="T3" fmla="*/ 63 h 63"/>
                <a:gd name="T4" fmla="*/ 16 w 64"/>
                <a:gd name="T5" fmla="*/ 63 h 63"/>
                <a:gd name="T6" fmla="*/ 0 w 64"/>
                <a:gd name="T7" fmla="*/ 47 h 63"/>
                <a:gd name="T8" fmla="*/ 0 w 64"/>
                <a:gd name="T9" fmla="*/ 16 h 63"/>
                <a:gd name="T10" fmla="*/ 16 w 64"/>
                <a:gd name="T11" fmla="*/ 0 h 63"/>
                <a:gd name="T12" fmla="*/ 48 w 64"/>
                <a:gd name="T13" fmla="*/ 0 h 63"/>
                <a:gd name="T14" fmla="*/ 64 w 64"/>
                <a:gd name="T15" fmla="*/ 16 h 63"/>
                <a:gd name="T16" fmla="*/ 64 w 64"/>
                <a:gd name="T17" fmla="*/ 4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3">
                  <a:moveTo>
                    <a:pt x="64" y="47"/>
                  </a:moveTo>
                  <a:cubicBezTo>
                    <a:pt x="64" y="56"/>
                    <a:pt x="56" y="63"/>
                    <a:pt x="48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7" y="63"/>
                    <a:pt x="0" y="56"/>
                    <a:pt x="0" y="4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6" y="0"/>
                    <a:pt x="64" y="7"/>
                    <a:pt x="64" y="16"/>
                  </a:cubicBezTo>
                  <a:lnTo>
                    <a:pt x="64" y="47"/>
                  </a:lnTo>
                  <a:close/>
                </a:path>
              </a:pathLst>
            </a:cu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1" name="Freeform 4380"/>
            <p:cNvSpPr/>
            <p:nvPr/>
          </p:nvSpPr>
          <p:spPr bwMode="auto">
            <a:xfrm>
              <a:off x="10067925" y="3568701"/>
              <a:ext cx="60325" cy="60325"/>
            </a:xfrm>
            <a:custGeom>
              <a:avLst/>
              <a:gdLst>
                <a:gd name="T0" fmla="*/ 63 w 63"/>
                <a:gd name="T1" fmla="*/ 47 h 63"/>
                <a:gd name="T2" fmla="*/ 47 w 63"/>
                <a:gd name="T3" fmla="*/ 63 h 63"/>
                <a:gd name="T4" fmla="*/ 16 w 63"/>
                <a:gd name="T5" fmla="*/ 63 h 63"/>
                <a:gd name="T6" fmla="*/ 0 w 63"/>
                <a:gd name="T7" fmla="*/ 47 h 63"/>
                <a:gd name="T8" fmla="*/ 0 w 63"/>
                <a:gd name="T9" fmla="*/ 16 h 63"/>
                <a:gd name="T10" fmla="*/ 16 w 63"/>
                <a:gd name="T11" fmla="*/ 0 h 63"/>
                <a:gd name="T12" fmla="*/ 47 w 63"/>
                <a:gd name="T13" fmla="*/ 0 h 63"/>
                <a:gd name="T14" fmla="*/ 63 w 63"/>
                <a:gd name="T15" fmla="*/ 16 h 63"/>
                <a:gd name="T16" fmla="*/ 63 w 63"/>
                <a:gd name="T17" fmla="*/ 4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3">
                  <a:moveTo>
                    <a:pt x="63" y="47"/>
                  </a:moveTo>
                  <a:cubicBezTo>
                    <a:pt x="63" y="56"/>
                    <a:pt x="56" y="63"/>
                    <a:pt x="47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7" y="63"/>
                    <a:pt x="0" y="56"/>
                    <a:pt x="0" y="4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6" y="0"/>
                    <a:pt x="63" y="7"/>
                    <a:pt x="63" y="16"/>
                  </a:cubicBezTo>
                  <a:lnTo>
                    <a:pt x="63" y="47"/>
                  </a:lnTo>
                  <a:close/>
                </a:path>
              </a:pathLst>
            </a:custGeom>
            <a:solidFill>
              <a:srgbClr val="C441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1" name="组合 4560"/>
          <p:cNvGrpSpPr/>
          <p:nvPr/>
        </p:nvGrpSpPr>
        <p:grpSpPr>
          <a:xfrm>
            <a:off x="9261370" y="597264"/>
            <a:ext cx="877273" cy="877274"/>
            <a:chOff x="9482138" y="185738"/>
            <a:chExt cx="982662" cy="982663"/>
          </a:xfrm>
        </p:grpSpPr>
        <p:sp>
          <p:nvSpPr>
            <p:cNvPr id="3712" name="Oval 4381"/>
            <p:cNvSpPr>
              <a:spLocks noChangeArrowheads="1"/>
            </p:cNvSpPr>
            <p:nvPr/>
          </p:nvSpPr>
          <p:spPr bwMode="auto">
            <a:xfrm>
              <a:off x="9482138" y="185738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3" name="Freeform 4382"/>
            <p:cNvSpPr/>
            <p:nvPr/>
          </p:nvSpPr>
          <p:spPr bwMode="auto">
            <a:xfrm>
              <a:off x="9555163" y="407988"/>
              <a:ext cx="736600" cy="342900"/>
            </a:xfrm>
            <a:custGeom>
              <a:avLst/>
              <a:gdLst>
                <a:gd name="T0" fmla="*/ 0 w 464"/>
                <a:gd name="T1" fmla="*/ 171 h 216"/>
                <a:gd name="T2" fmla="*/ 464 w 464"/>
                <a:gd name="T3" fmla="*/ 0 h 216"/>
                <a:gd name="T4" fmla="*/ 120 w 464"/>
                <a:gd name="T5" fmla="*/ 216 h 216"/>
                <a:gd name="T6" fmla="*/ 0 w 464"/>
                <a:gd name="T7" fmla="*/ 17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216">
                  <a:moveTo>
                    <a:pt x="0" y="171"/>
                  </a:moveTo>
                  <a:lnTo>
                    <a:pt x="464" y="0"/>
                  </a:lnTo>
                  <a:lnTo>
                    <a:pt x="120" y="216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4" name="Freeform 4383"/>
            <p:cNvSpPr/>
            <p:nvPr/>
          </p:nvSpPr>
          <p:spPr bwMode="auto">
            <a:xfrm>
              <a:off x="9745663" y="407988"/>
              <a:ext cx="546100" cy="542925"/>
            </a:xfrm>
            <a:custGeom>
              <a:avLst/>
              <a:gdLst>
                <a:gd name="T0" fmla="*/ 0 w 344"/>
                <a:gd name="T1" fmla="*/ 216 h 342"/>
                <a:gd name="T2" fmla="*/ 20 w 344"/>
                <a:gd name="T3" fmla="*/ 342 h 342"/>
                <a:gd name="T4" fmla="*/ 344 w 344"/>
                <a:gd name="T5" fmla="*/ 0 h 342"/>
                <a:gd name="T6" fmla="*/ 0 w 344"/>
                <a:gd name="T7" fmla="*/ 21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4" h="342">
                  <a:moveTo>
                    <a:pt x="0" y="216"/>
                  </a:moveTo>
                  <a:lnTo>
                    <a:pt x="20" y="342"/>
                  </a:lnTo>
                  <a:lnTo>
                    <a:pt x="344" y="0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5" name="Freeform 4384"/>
            <p:cNvSpPr/>
            <p:nvPr/>
          </p:nvSpPr>
          <p:spPr bwMode="auto">
            <a:xfrm>
              <a:off x="9777413" y="790576"/>
              <a:ext cx="147637" cy="160338"/>
            </a:xfrm>
            <a:custGeom>
              <a:avLst/>
              <a:gdLst>
                <a:gd name="T0" fmla="*/ 47 w 93"/>
                <a:gd name="T1" fmla="*/ 0 h 101"/>
                <a:gd name="T2" fmla="*/ 0 w 93"/>
                <a:gd name="T3" fmla="*/ 101 h 101"/>
                <a:gd name="T4" fmla="*/ 93 w 93"/>
                <a:gd name="T5" fmla="*/ 6 h 101"/>
                <a:gd name="T6" fmla="*/ 47 w 93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01">
                  <a:moveTo>
                    <a:pt x="47" y="0"/>
                  </a:moveTo>
                  <a:lnTo>
                    <a:pt x="0" y="101"/>
                  </a:lnTo>
                  <a:lnTo>
                    <a:pt x="93" y="6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6" name="Freeform 4385"/>
            <p:cNvSpPr/>
            <p:nvPr/>
          </p:nvSpPr>
          <p:spPr bwMode="auto">
            <a:xfrm>
              <a:off x="9852025" y="407988"/>
              <a:ext cx="439737" cy="458788"/>
            </a:xfrm>
            <a:custGeom>
              <a:avLst/>
              <a:gdLst>
                <a:gd name="T0" fmla="*/ 277 w 277"/>
                <a:gd name="T1" fmla="*/ 0 h 289"/>
                <a:gd name="T2" fmla="*/ 0 w 277"/>
                <a:gd name="T3" fmla="*/ 241 h 289"/>
                <a:gd name="T4" fmla="*/ 128 w 277"/>
                <a:gd name="T5" fmla="*/ 289 h 289"/>
                <a:gd name="T6" fmla="*/ 277 w 277"/>
                <a:gd name="T7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" h="289">
                  <a:moveTo>
                    <a:pt x="277" y="0"/>
                  </a:moveTo>
                  <a:lnTo>
                    <a:pt x="0" y="241"/>
                  </a:lnTo>
                  <a:lnTo>
                    <a:pt x="128" y="289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4" name="组合 4563"/>
          <p:cNvGrpSpPr/>
          <p:nvPr/>
        </p:nvGrpSpPr>
        <p:grpSpPr>
          <a:xfrm>
            <a:off x="5970531" y="1803338"/>
            <a:ext cx="877273" cy="877274"/>
            <a:chOff x="5795963" y="1536701"/>
            <a:chExt cx="982662" cy="982663"/>
          </a:xfrm>
        </p:grpSpPr>
        <p:sp>
          <p:nvSpPr>
            <p:cNvPr id="3717" name="Oval 4386"/>
            <p:cNvSpPr>
              <a:spLocks noChangeArrowheads="1"/>
            </p:cNvSpPr>
            <p:nvPr/>
          </p:nvSpPr>
          <p:spPr bwMode="auto">
            <a:xfrm>
              <a:off x="5795963" y="1536701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8" name="Freeform 4387"/>
            <p:cNvSpPr/>
            <p:nvPr/>
          </p:nvSpPr>
          <p:spPr bwMode="auto">
            <a:xfrm>
              <a:off x="6072188" y="1843088"/>
              <a:ext cx="614362" cy="492125"/>
            </a:xfrm>
            <a:custGeom>
              <a:avLst/>
              <a:gdLst>
                <a:gd name="T0" fmla="*/ 192 w 640"/>
                <a:gd name="T1" fmla="*/ 0 h 512"/>
                <a:gd name="T2" fmla="*/ 448 w 640"/>
                <a:gd name="T3" fmla="*/ 0 h 512"/>
                <a:gd name="T4" fmla="*/ 640 w 640"/>
                <a:gd name="T5" fmla="*/ 192 h 512"/>
                <a:gd name="T6" fmla="*/ 448 w 640"/>
                <a:gd name="T7" fmla="*/ 384 h 512"/>
                <a:gd name="T8" fmla="*/ 448 w 640"/>
                <a:gd name="T9" fmla="*/ 512 h 512"/>
                <a:gd name="T10" fmla="*/ 320 w 640"/>
                <a:gd name="T11" fmla="*/ 384 h 512"/>
                <a:gd name="T12" fmla="*/ 192 w 640"/>
                <a:gd name="T13" fmla="*/ 384 h 512"/>
                <a:gd name="T14" fmla="*/ 0 w 640"/>
                <a:gd name="T15" fmla="*/ 192 h 512"/>
                <a:gd name="T16" fmla="*/ 192 w 640"/>
                <a:gd name="T17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0" h="512">
                  <a:moveTo>
                    <a:pt x="192" y="0"/>
                  </a:moveTo>
                  <a:cubicBezTo>
                    <a:pt x="448" y="0"/>
                    <a:pt x="448" y="0"/>
                    <a:pt x="448" y="0"/>
                  </a:cubicBezTo>
                  <a:cubicBezTo>
                    <a:pt x="554" y="0"/>
                    <a:pt x="640" y="86"/>
                    <a:pt x="640" y="192"/>
                  </a:cubicBezTo>
                  <a:cubicBezTo>
                    <a:pt x="640" y="298"/>
                    <a:pt x="554" y="384"/>
                    <a:pt x="448" y="384"/>
                  </a:cubicBezTo>
                  <a:cubicBezTo>
                    <a:pt x="448" y="512"/>
                    <a:pt x="448" y="512"/>
                    <a:pt x="448" y="512"/>
                  </a:cubicBezTo>
                  <a:cubicBezTo>
                    <a:pt x="320" y="384"/>
                    <a:pt x="320" y="384"/>
                    <a:pt x="320" y="384"/>
                  </a:cubicBezTo>
                  <a:cubicBezTo>
                    <a:pt x="192" y="384"/>
                    <a:pt x="192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9" name="Freeform 4388"/>
            <p:cNvSpPr/>
            <p:nvPr/>
          </p:nvSpPr>
          <p:spPr bwMode="auto">
            <a:xfrm>
              <a:off x="5888038" y="1782763"/>
              <a:ext cx="614362" cy="490538"/>
            </a:xfrm>
            <a:custGeom>
              <a:avLst/>
              <a:gdLst>
                <a:gd name="T0" fmla="*/ 448 w 640"/>
                <a:gd name="T1" fmla="*/ 0 h 512"/>
                <a:gd name="T2" fmla="*/ 192 w 640"/>
                <a:gd name="T3" fmla="*/ 0 h 512"/>
                <a:gd name="T4" fmla="*/ 0 w 640"/>
                <a:gd name="T5" fmla="*/ 192 h 512"/>
                <a:gd name="T6" fmla="*/ 192 w 640"/>
                <a:gd name="T7" fmla="*/ 384 h 512"/>
                <a:gd name="T8" fmla="*/ 192 w 640"/>
                <a:gd name="T9" fmla="*/ 512 h 512"/>
                <a:gd name="T10" fmla="*/ 320 w 640"/>
                <a:gd name="T11" fmla="*/ 384 h 512"/>
                <a:gd name="T12" fmla="*/ 448 w 640"/>
                <a:gd name="T13" fmla="*/ 384 h 512"/>
                <a:gd name="T14" fmla="*/ 640 w 640"/>
                <a:gd name="T15" fmla="*/ 192 h 512"/>
                <a:gd name="T16" fmla="*/ 448 w 640"/>
                <a:gd name="T17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0" h="512">
                  <a:moveTo>
                    <a:pt x="448" y="0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192" y="512"/>
                    <a:pt x="192" y="512"/>
                    <a:pt x="192" y="512"/>
                  </a:cubicBezTo>
                  <a:cubicBezTo>
                    <a:pt x="320" y="384"/>
                    <a:pt x="320" y="384"/>
                    <a:pt x="320" y="384"/>
                  </a:cubicBezTo>
                  <a:cubicBezTo>
                    <a:pt x="448" y="384"/>
                    <a:pt x="448" y="384"/>
                    <a:pt x="448" y="384"/>
                  </a:cubicBezTo>
                  <a:cubicBezTo>
                    <a:pt x="554" y="384"/>
                    <a:pt x="640" y="298"/>
                    <a:pt x="640" y="192"/>
                  </a:cubicBezTo>
                  <a:cubicBezTo>
                    <a:pt x="640" y="86"/>
                    <a:pt x="554" y="0"/>
                    <a:pt x="44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0" name="Freeform 4389"/>
            <p:cNvSpPr/>
            <p:nvPr/>
          </p:nvSpPr>
          <p:spPr bwMode="auto">
            <a:xfrm>
              <a:off x="6161088" y="1844676"/>
              <a:ext cx="357187" cy="350838"/>
            </a:xfrm>
            <a:custGeom>
              <a:avLst/>
              <a:gdLst>
                <a:gd name="T0" fmla="*/ 308 w 372"/>
                <a:gd name="T1" fmla="*/ 0 h 366"/>
                <a:gd name="T2" fmla="*/ 356 w 372"/>
                <a:gd name="T3" fmla="*/ 124 h 366"/>
                <a:gd name="T4" fmla="*/ 356 w 372"/>
                <a:gd name="T5" fmla="*/ 124 h 366"/>
                <a:gd name="T6" fmla="*/ 356 w 372"/>
                <a:gd name="T7" fmla="*/ 125 h 366"/>
                <a:gd name="T8" fmla="*/ 356 w 372"/>
                <a:gd name="T9" fmla="*/ 125 h 366"/>
                <a:gd name="T10" fmla="*/ 356 w 372"/>
                <a:gd name="T11" fmla="*/ 125 h 366"/>
                <a:gd name="T12" fmla="*/ 356 w 372"/>
                <a:gd name="T13" fmla="*/ 125 h 366"/>
                <a:gd name="T14" fmla="*/ 356 w 372"/>
                <a:gd name="T15" fmla="*/ 126 h 366"/>
                <a:gd name="T16" fmla="*/ 356 w 372"/>
                <a:gd name="T17" fmla="*/ 126 h 366"/>
                <a:gd name="T18" fmla="*/ 356 w 372"/>
                <a:gd name="T19" fmla="*/ 126 h 366"/>
                <a:gd name="T20" fmla="*/ 356 w 372"/>
                <a:gd name="T21" fmla="*/ 126 h 366"/>
                <a:gd name="T22" fmla="*/ 356 w 372"/>
                <a:gd name="T23" fmla="*/ 127 h 366"/>
                <a:gd name="T24" fmla="*/ 356 w 372"/>
                <a:gd name="T25" fmla="*/ 127 h 366"/>
                <a:gd name="T26" fmla="*/ 356 w 372"/>
                <a:gd name="T27" fmla="*/ 127 h 366"/>
                <a:gd name="T28" fmla="*/ 356 w 372"/>
                <a:gd name="T29" fmla="*/ 127 h 366"/>
                <a:gd name="T30" fmla="*/ 164 w 372"/>
                <a:gd name="T31" fmla="*/ 319 h 366"/>
                <a:gd name="T32" fmla="*/ 36 w 372"/>
                <a:gd name="T33" fmla="*/ 319 h 366"/>
                <a:gd name="T34" fmla="*/ 0 w 372"/>
                <a:gd name="T35" fmla="*/ 355 h 366"/>
                <a:gd name="T36" fmla="*/ 21 w 372"/>
                <a:gd name="T37" fmla="*/ 366 h 366"/>
                <a:gd name="T38" fmla="*/ 52 w 372"/>
                <a:gd name="T39" fmla="*/ 335 h 366"/>
                <a:gd name="T40" fmla="*/ 180 w 372"/>
                <a:gd name="T41" fmla="*/ 335 h 366"/>
                <a:gd name="T42" fmla="*/ 372 w 372"/>
                <a:gd name="T43" fmla="*/ 143 h 366"/>
                <a:gd name="T44" fmla="*/ 308 w 372"/>
                <a:gd name="T45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72" h="366">
                  <a:moveTo>
                    <a:pt x="308" y="0"/>
                  </a:moveTo>
                  <a:cubicBezTo>
                    <a:pt x="337" y="33"/>
                    <a:pt x="355" y="76"/>
                    <a:pt x="356" y="124"/>
                  </a:cubicBezTo>
                  <a:cubicBezTo>
                    <a:pt x="356" y="124"/>
                    <a:pt x="356" y="124"/>
                    <a:pt x="356" y="124"/>
                  </a:cubicBezTo>
                  <a:cubicBezTo>
                    <a:pt x="356" y="124"/>
                    <a:pt x="356" y="124"/>
                    <a:pt x="356" y="125"/>
                  </a:cubicBezTo>
                  <a:cubicBezTo>
                    <a:pt x="356" y="125"/>
                    <a:pt x="356" y="125"/>
                    <a:pt x="356" y="125"/>
                  </a:cubicBezTo>
                  <a:cubicBezTo>
                    <a:pt x="356" y="125"/>
                    <a:pt x="356" y="125"/>
                    <a:pt x="356" y="125"/>
                  </a:cubicBezTo>
                  <a:cubicBezTo>
                    <a:pt x="356" y="125"/>
                    <a:pt x="356" y="125"/>
                    <a:pt x="356" y="125"/>
                  </a:cubicBezTo>
                  <a:cubicBezTo>
                    <a:pt x="356" y="125"/>
                    <a:pt x="356" y="126"/>
                    <a:pt x="356" y="126"/>
                  </a:cubicBezTo>
                  <a:cubicBezTo>
                    <a:pt x="356" y="126"/>
                    <a:pt x="356" y="126"/>
                    <a:pt x="356" y="126"/>
                  </a:cubicBezTo>
                  <a:cubicBezTo>
                    <a:pt x="356" y="126"/>
                    <a:pt x="356" y="126"/>
                    <a:pt x="356" y="126"/>
                  </a:cubicBezTo>
                  <a:cubicBezTo>
                    <a:pt x="356" y="126"/>
                    <a:pt x="356" y="126"/>
                    <a:pt x="356" y="126"/>
                  </a:cubicBezTo>
                  <a:cubicBezTo>
                    <a:pt x="356" y="127"/>
                    <a:pt x="356" y="127"/>
                    <a:pt x="356" y="127"/>
                  </a:cubicBezTo>
                  <a:cubicBezTo>
                    <a:pt x="356" y="127"/>
                    <a:pt x="356" y="127"/>
                    <a:pt x="356" y="127"/>
                  </a:cubicBezTo>
                  <a:cubicBezTo>
                    <a:pt x="356" y="127"/>
                    <a:pt x="356" y="127"/>
                    <a:pt x="356" y="127"/>
                  </a:cubicBezTo>
                  <a:cubicBezTo>
                    <a:pt x="356" y="127"/>
                    <a:pt x="356" y="127"/>
                    <a:pt x="356" y="127"/>
                  </a:cubicBezTo>
                  <a:cubicBezTo>
                    <a:pt x="356" y="233"/>
                    <a:pt x="270" y="319"/>
                    <a:pt x="164" y="319"/>
                  </a:cubicBezTo>
                  <a:cubicBezTo>
                    <a:pt x="36" y="319"/>
                    <a:pt x="36" y="319"/>
                    <a:pt x="36" y="319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7" y="359"/>
                    <a:pt x="14" y="363"/>
                    <a:pt x="21" y="366"/>
                  </a:cubicBezTo>
                  <a:cubicBezTo>
                    <a:pt x="52" y="335"/>
                    <a:pt x="52" y="335"/>
                    <a:pt x="52" y="335"/>
                  </a:cubicBezTo>
                  <a:cubicBezTo>
                    <a:pt x="180" y="335"/>
                    <a:pt x="180" y="335"/>
                    <a:pt x="180" y="335"/>
                  </a:cubicBezTo>
                  <a:cubicBezTo>
                    <a:pt x="286" y="335"/>
                    <a:pt x="372" y="249"/>
                    <a:pt x="372" y="143"/>
                  </a:cubicBezTo>
                  <a:cubicBezTo>
                    <a:pt x="372" y="86"/>
                    <a:pt x="347" y="35"/>
                    <a:pt x="308" y="0"/>
                  </a:cubicBezTo>
                </a:path>
              </a:pathLst>
            </a:custGeom>
            <a:solidFill>
              <a:srgbClr val="A5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1" name="Freeform 4390"/>
            <p:cNvSpPr>
              <a:spLocks noEditPoints="1"/>
            </p:cNvSpPr>
            <p:nvPr/>
          </p:nvSpPr>
          <p:spPr bwMode="auto">
            <a:xfrm>
              <a:off x="6196013" y="1843088"/>
              <a:ext cx="306387" cy="307975"/>
            </a:xfrm>
            <a:custGeom>
              <a:avLst/>
              <a:gdLst>
                <a:gd name="T0" fmla="*/ 320 w 320"/>
                <a:gd name="T1" fmla="*/ 128 h 320"/>
                <a:gd name="T2" fmla="*/ 128 w 320"/>
                <a:gd name="T3" fmla="*/ 320 h 320"/>
                <a:gd name="T4" fmla="*/ 0 w 320"/>
                <a:gd name="T5" fmla="*/ 320 h 320"/>
                <a:gd name="T6" fmla="*/ 128 w 320"/>
                <a:gd name="T7" fmla="*/ 320 h 320"/>
                <a:gd name="T8" fmla="*/ 320 w 320"/>
                <a:gd name="T9" fmla="*/ 128 h 320"/>
                <a:gd name="T10" fmla="*/ 320 w 320"/>
                <a:gd name="T11" fmla="*/ 128 h 320"/>
                <a:gd name="T12" fmla="*/ 320 w 320"/>
                <a:gd name="T13" fmla="*/ 127 h 320"/>
                <a:gd name="T14" fmla="*/ 320 w 320"/>
                <a:gd name="T15" fmla="*/ 128 h 320"/>
                <a:gd name="T16" fmla="*/ 320 w 320"/>
                <a:gd name="T17" fmla="*/ 127 h 320"/>
                <a:gd name="T18" fmla="*/ 320 w 320"/>
                <a:gd name="T19" fmla="*/ 127 h 320"/>
                <a:gd name="T20" fmla="*/ 320 w 320"/>
                <a:gd name="T21" fmla="*/ 127 h 320"/>
                <a:gd name="T22" fmla="*/ 320 w 320"/>
                <a:gd name="T23" fmla="*/ 127 h 320"/>
                <a:gd name="T24" fmla="*/ 320 w 320"/>
                <a:gd name="T25" fmla="*/ 126 h 320"/>
                <a:gd name="T26" fmla="*/ 320 w 320"/>
                <a:gd name="T27" fmla="*/ 127 h 320"/>
                <a:gd name="T28" fmla="*/ 320 w 320"/>
                <a:gd name="T29" fmla="*/ 126 h 320"/>
                <a:gd name="T30" fmla="*/ 320 w 320"/>
                <a:gd name="T31" fmla="*/ 126 h 320"/>
                <a:gd name="T32" fmla="*/ 320 w 320"/>
                <a:gd name="T33" fmla="*/ 126 h 320"/>
                <a:gd name="T34" fmla="*/ 320 w 320"/>
                <a:gd name="T35" fmla="*/ 126 h 320"/>
                <a:gd name="T36" fmla="*/ 320 w 320"/>
                <a:gd name="T37" fmla="*/ 125 h 320"/>
                <a:gd name="T38" fmla="*/ 320 w 320"/>
                <a:gd name="T39" fmla="*/ 126 h 320"/>
                <a:gd name="T40" fmla="*/ 320 w 320"/>
                <a:gd name="T41" fmla="*/ 125 h 320"/>
                <a:gd name="T42" fmla="*/ 272 w 320"/>
                <a:gd name="T43" fmla="*/ 0 h 320"/>
                <a:gd name="T44" fmla="*/ 320 w 320"/>
                <a:gd name="T45" fmla="*/ 125 h 320"/>
                <a:gd name="T46" fmla="*/ 272 w 320"/>
                <a:gd name="T47" fmla="*/ 1 h 320"/>
                <a:gd name="T48" fmla="*/ 272 w 320"/>
                <a:gd name="T4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0" h="320">
                  <a:moveTo>
                    <a:pt x="320" y="128"/>
                  </a:moveTo>
                  <a:cubicBezTo>
                    <a:pt x="320" y="234"/>
                    <a:pt x="234" y="320"/>
                    <a:pt x="128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128" y="320"/>
                    <a:pt x="128" y="320"/>
                    <a:pt x="128" y="320"/>
                  </a:cubicBezTo>
                  <a:cubicBezTo>
                    <a:pt x="234" y="320"/>
                    <a:pt x="320" y="234"/>
                    <a:pt x="320" y="128"/>
                  </a:cubicBezTo>
                  <a:cubicBezTo>
                    <a:pt x="320" y="128"/>
                    <a:pt x="320" y="128"/>
                    <a:pt x="320" y="128"/>
                  </a:cubicBezTo>
                  <a:moveTo>
                    <a:pt x="320" y="127"/>
                  </a:moveTo>
                  <a:cubicBezTo>
                    <a:pt x="320" y="128"/>
                    <a:pt x="320" y="128"/>
                    <a:pt x="320" y="128"/>
                  </a:cubicBezTo>
                  <a:cubicBezTo>
                    <a:pt x="320" y="128"/>
                    <a:pt x="320" y="128"/>
                    <a:pt x="320" y="127"/>
                  </a:cubicBezTo>
                  <a:moveTo>
                    <a:pt x="320" y="127"/>
                  </a:moveTo>
                  <a:cubicBezTo>
                    <a:pt x="320" y="127"/>
                    <a:pt x="320" y="127"/>
                    <a:pt x="320" y="127"/>
                  </a:cubicBezTo>
                  <a:cubicBezTo>
                    <a:pt x="320" y="127"/>
                    <a:pt x="320" y="127"/>
                    <a:pt x="320" y="127"/>
                  </a:cubicBezTo>
                  <a:moveTo>
                    <a:pt x="320" y="126"/>
                  </a:moveTo>
                  <a:cubicBezTo>
                    <a:pt x="320" y="126"/>
                    <a:pt x="320" y="127"/>
                    <a:pt x="320" y="127"/>
                  </a:cubicBezTo>
                  <a:cubicBezTo>
                    <a:pt x="320" y="127"/>
                    <a:pt x="320" y="126"/>
                    <a:pt x="320" y="126"/>
                  </a:cubicBezTo>
                  <a:moveTo>
                    <a:pt x="320" y="126"/>
                  </a:moveTo>
                  <a:cubicBezTo>
                    <a:pt x="320" y="126"/>
                    <a:pt x="320" y="126"/>
                    <a:pt x="320" y="126"/>
                  </a:cubicBezTo>
                  <a:cubicBezTo>
                    <a:pt x="320" y="126"/>
                    <a:pt x="320" y="126"/>
                    <a:pt x="320" y="126"/>
                  </a:cubicBezTo>
                  <a:moveTo>
                    <a:pt x="320" y="125"/>
                  </a:moveTo>
                  <a:cubicBezTo>
                    <a:pt x="320" y="125"/>
                    <a:pt x="320" y="125"/>
                    <a:pt x="320" y="126"/>
                  </a:cubicBezTo>
                  <a:cubicBezTo>
                    <a:pt x="320" y="125"/>
                    <a:pt x="320" y="125"/>
                    <a:pt x="320" y="125"/>
                  </a:cubicBezTo>
                  <a:moveTo>
                    <a:pt x="272" y="0"/>
                  </a:moveTo>
                  <a:cubicBezTo>
                    <a:pt x="301" y="34"/>
                    <a:pt x="319" y="77"/>
                    <a:pt x="320" y="125"/>
                  </a:cubicBezTo>
                  <a:cubicBezTo>
                    <a:pt x="319" y="77"/>
                    <a:pt x="301" y="34"/>
                    <a:pt x="272" y="1"/>
                  </a:cubicBezTo>
                  <a:cubicBezTo>
                    <a:pt x="272" y="1"/>
                    <a:pt x="272" y="1"/>
                    <a:pt x="272" y="0"/>
                  </a:cubicBezTo>
                </a:path>
              </a:pathLst>
            </a:custGeom>
            <a:solidFill>
              <a:srgbClr val="D6D5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2" name="Freeform 4391"/>
            <p:cNvSpPr/>
            <p:nvPr/>
          </p:nvSpPr>
          <p:spPr bwMode="auto">
            <a:xfrm>
              <a:off x="6454775" y="1843088"/>
              <a:ext cx="1587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3" name="Freeform 4392"/>
            <p:cNvSpPr/>
            <p:nvPr/>
          </p:nvSpPr>
          <p:spPr bwMode="auto">
            <a:xfrm>
              <a:off x="6454775" y="1843088"/>
              <a:ext cx="1587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3" name="组合 4562"/>
          <p:cNvGrpSpPr/>
          <p:nvPr/>
        </p:nvGrpSpPr>
        <p:grpSpPr>
          <a:xfrm>
            <a:off x="10358316" y="1803338"/>
            <a:ext cx="877273" cy="877274"/>
            <a:chOff x="10710863" y="1536701"/>
            <a:chExt cx="982662" cy="982663"/>
          </a:xfrm>
        </p:grpSpPr>
        <p:sp>
          <p:nvSpPr>
            <p:cNvPr id="3724" name="Oval 4393"/>
            <p:cNvSpPr>
              <a:spLocks noChangeArrowheads="1"/>
            </p:cNvSpPr>
            <p:nvPr/>
          </p:nvSpPr>
          <p:spPr bwMode="auto">
            <a:xfrm>
              <a:off x="10710863" y="1536701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5" name="Freeform 4394"/>
            <p:cNvSpPr/>
            <p:nvPr/>
          </p:nvSpPr>
          <p:spPr bwMode="auto">
            <a:xfrm>
              <a:off x="11407775" y="1789113"/>
              <a:ext cx="73025" cy="381000"/>
            </a:xfrm>
            <a:custGeom>
              <a:avLst/>
              <a:gdLst>
                <a:gd name="T0" fmla="*/ 0 w 46"/>
                <a:gd name="T1" fmla="*/ 11 h 240"/>
                <a:gd name="T2" fmla="*/ 0 w 46"/>
                <a:gd name="T3" fmla="*/ 229 h 240"/>
                <a:gd name="T4" fmla="*/ 46 w 46"/>
                <a:gd name="T5" fmla="*/ 240 h 240"/>
                <a:gd name="T6" fmla="*/ 46 w 46"/>
                <a:gd name="T7" fmla="*/ 0 h 240"/>
                <a:gd name="T8" fmla="*/ 0 w 46"/>
                <a:gd name="T9" fmla="*/ 1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40">
                  <a:moveTo>
                    <a:pt x="0" y="11"/>
                  </a:moveTo>
                  <a:lnTo>
                    <a:pt x="0" y="229"/>
                  </a:lnTo>
                  <a:lnTo>
                    <a:pt x="46" y="240"/>
                  </a:lnTo>
                  <a:lnTo>
                    <a:pt x="46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6" name="Oval 4395"/>
            <p:cNvSpPr>
              <a:spLocks noChangeArrowheads="1"/>
            </p:cNvSpPr>
            <p:nvPr/>
          </p:nvSpPr>
          <p:spPr bwMode="auto">
            <a:xfrm>
              <a:off x="10842625" y="1906588"/>
              <a:ext cx="147637" cy="146050"/>
            </a:xfrm>
            <a:prstGeom prst="ellipse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7" name="Freeform 4396"/>
            <p:cNvSpPr/>
            <p:nvPr/>
          </p:nvSpPr>
          <p:spPr bwMode="auto">
            <a:xfrm>
              <a:off x="10915650" y="1881188"/>
              <a:ext cx="196850" cy="196850"/>
            </a:xfrm>
            <a:custGeom>
              <a:avLst/>
              <a:gdLst>
                <a:gd name="T0" fmla="*/ 205 w 205"/>
                <a:gd name="T1" fmla="*/ 192 h 205"/>
                <a:gd name="T2" fmla="*/ 193 w 205"/>
                <a:gd name="T3" fmla="*/ 205 h 205"/>
                <a:gd name="T4" fmla="*/ 13 w 205"/>
                <a:gd name="T5" fmla="*/ 205 h 205"/>
                <a:gd name="T6" fmla="*/ 0 w 205"/>
                <a:gd name="T7" fmla="*/ 192 h 205"/>
                <a:gd name="T8" fmla="*/ 0 w 205"/>
                <a:gd name="T9" fmla="*/ 13 h 205"/>
                <a:gd name="T10" fmla="*/ 13 w 205"/>
                <a:gd name="T11" fmla="*/ 0 h 205"/>
                <a:gd name="T12" fmla="*/ 193 w 205"/>
                <a:gd name="T13" fmla="*/ 0 h 205"/>
                <a:gd name="T14" fmla="*/ 205 w 205"/>
                <a:gd name="T15" fmla="*/ 13 h 205"/>
                <a:gd name="T16" fmla="*/ 205 w 205"/>
                <a:gd name="T17" fmla="*/ 19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" h="205">
                  <a:moveTo>
                    <a:pt x="205" y="192"/>
                  </a:moveTo>
                  <a:cubicBezTo>
                    <a:pt x="205" y="199"/>
                    <a:pt x="200" y="205"/>
                    <a:pt x="193" y="205"/>
                  </a:cubicBezTo>
                  <a:cubicBezTo>
                    <a:pt x="13" y="205"/>
                    <a:pt x="13" y="205"/>
                    <a:pt x="13" y="205"/>
                  </a:cubicBezTo>
                  <a:cubicBezTo>
                    <a:pt x="6" y="205"/>
                    <a:pt x="0" y="199"/>
                    <a:pt x="0" y="19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200" y="0"/>
                    <a:pt x="205" y="6"/>
                    <a:pt x="205" y="13"/>
                  </a:cubicBezTo>
                  <a:lnTo>
                    <a:pt x="205" y="1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8" name="Rectangle 4397"/>
            <p:cNvSpPr>
              <a:spLocks noChangeArrowheads="1"/>
            </p:cNvSpPr>
            <p:nvPr/>
          </p:nvSpPr>
          <p:spPr bwMode="auto">
            <a:xfrm>
              <a:off x="11039475" y="2078038"/>
              <a:ext cx="49212" cy="1968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9" name="Freeform 4398"/>
            <p:cNvSpPr/>
            <p:nvPr/>
          </p:nvSpPr>
          <p:spPr bwMode="auto">
            <a:xfrm>
              <a:off x="10966450" y="2078038"/>
              <a:ext cx="96837" cy="196850"/>
            </a:xfrm>
            <a:custGeom>
              <a:avLst/>
              <a:gdLst>
                <a:gd name="T0" fmla="*/ 61 w 61"/>
                <a:gd name="T1" fmla="*/ 124 h 124"/>
                <a:gd name="T2" fmla="*/ 31 w 61"/>
                <a:gd name="T3" fmla="*/ 124 h 124"/>
                <a:gd name="T4" fmla="*/ 0 w 61"/>
                <a:gd name="T5" fmla="*/ 0 h 124"/>
                <a:gd name="T6" fmla="*/ 61 w 61"/>
                <a:gd name="T7" fmla="*/ 0 h 124"/>
                <a:gd name="T8" fmla="*/ 61 w 61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24">
                  <a:moveTo>
                    <a:pt x="61" y="124"/>
                  </a:moveTo>
                  <a:lnTo>
                    <a:pt x="31" y="124"/>
                  </a:lnTo>
                  <a:lnTo>
                    <a:pt x="0" y="0"/>
                  </a:lnTo>
                  <a:lnTo>
                    <a:pt x="61" y="0"/>
                  </a:lnTo>
                  <a:lnTo>
                    <a:pt x="61" y="1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0" name="Freeform 4399"/>
            <p:cNvSpPr/>
            <p:nvPr/>
          </p:nvSpPr>
          <p:spPr bwMode="auto">
            <a:xfrm>
              <a:off x="11112500" y="1806576"/>
              <a:ext cx="295275" cy="346075"/>
            </a:xfrm>
            <a:custGeom>
              <a:avLst/>
              <a:gdLst>
                <a:gd name="T0" fmla="*/ 0 w 186"/>
                <a:gd name="T1" fmla="*/ 47 h 218"/>
                <a:gd name="T2" fmla="*/ 0 w 186"/>
                <a:gd name="T3" fmla="*/ 171 h 218"/>
                <a:gd name="T4" fmla="*/ 186 w 186"/>
                <a:gd name="T5" fmla="*/ 218 h 218"/>
                <a:gd name="T6" fmla="*/ 186 w 186"/>
                <a:gd name="T7" fmla="*/ 0 h 218"/>
                <a:gd name="T8" fmla="*/ 0 w 186"/>
                <a:gd name="T9" fmla="*/ 47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218">
                  <a:moveTo>
                    <a:pt x="0" y="47"/>
                  </a:moveTo>
                  <a:lnTo>
                    <a:pt x="0" y="171"/>
                  </a:lnTo>
                  <a:lnTo>
                    <a:pt x="186" y="218"/>
                  </a:lnTo>
                  <a:lnTo>
                    <a:pt x="186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1" name="Rectangle 4400"/>
            <p:cNvSpPr>
              <a:spLocks noChangeArrowheads="1"/>
            </p:cNvSpPr>
            <p:nvPr/>
          </p:nvSpPr>
          <p:spPr bwMode="auto">
            <a:xfrm>
              <a:off x="11480800" y="1782763"/>
              <a:ext cx="25400" cy="393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2" name="Rectangle 4401"/>
            <p:cNvSpPr>
              <a:spLocks noChangeArrowheads="1"/>
            </p:cNvSpPr>
            <p:nvPr/>
          </p:nvSpPr>
          <p:spPr bwMode="auto">
            <a:xfrm>
              <a:off x="11039475" y="2212976"/>
              <a:ext cx="47625" cy="23813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3" name="Rectangle 4402"/>
            <p:cNvSpPr>
              <a:spLocks noChangeArrowheads="1"/>
            </p:cNvSpPr>
            <p:nvPr/>
          </p:nvSpPr>
          <p:spPr bwMode="auto">
            <a:xfrm>
              <a:off x="11039475" y="2163763"/>
              <a:ext cx="47625" cy="23813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4" name="Rectangle 4403"/>
            <p:cNvSpPr>
              <a:spLocks noChangeArrowheads="1"/>
            </p:cNvSpPr>
            <p:nvPr/>
          </p:nvSpPr>
          <p:spPr bwMode="auto">
            <a:xfrm>
              <a:off x="11039475" y="2114551"/>
              <a:ext cx="47625" cy="25400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5" name="Freeform 4404"/>
            <p:cNvSpPr/>
            <p:nvPr/>
          </p:nvSpPr>
          <p:spPr bwMode="auto">
            <a:xfrm>
              <a:off x="10964863" y="1881188"/>
              <a:ext cx="147637" cy="196850"/>
            </a:xfrm>
            <a:custGeom>
              <a:avLst/>
              <a:gdLst>
                <a:gd name="T0" fmla="*/ 93 w 93"/>
                <a:gd name="T1" fmla="*/ 0 h 124"/>
                <a:gd name="T2" fmla="*/ 0 w 93"/>
                <a:gd name="T3" fmla="*/ 0 h 124"/>
                <a:gd name="T4" fmla="*/ 1 w 93"/>
                <a:gd name="T5" fmla="*/ 124 h 124"/>
                <a:gd name="T6" fmla="*/ 93 w 93"/>
                <a:gd name="T7" fmla="*/ 124 h 124"/>
                <a:gd name="T8" fmla="*/ 93 w 93"/>
                <a:gd name="T9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124">
                  <a:moveTo>
                    <a:pt x="93" y="0"/>
                  </a:moveTo>
                  <a:lnTo>
                    <a:pt x="0" y="0"/>
                  </a:lnTo>
                  <a:lnTo>
                    <a:pt x="1" y="124"/>
                  </a:lnTo>
                  <a:lnTo>
                    <a:pt x="93" y="124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6" name="Freeform 4405"/>
            <p:cNvSpPr/>
            <p:nvPr/>
          </p:nvSpPr>
          <p:spPr bwMode="auto">
            <a:xfrm>
              <a:off x="11541125" y="1852613"/>
              <a:ext cx="100012" cy="31750"/>
            </a:xfrm>
            <a:custGeom>
              <a:avLst/>
              <a:gdLst>
                <a:gd name="T0" fmla="*/ 2 w 63"/>
                <a:gd name="T1" fmla="*/ 20 h 20"/>
                <a:gd name="T2" fmla="*/ 0 w 63"/>
                <a:gd name="T3" fmla="*/ 16 h 20"/>
                <a:gd name="T4" fmla="*/ 63 w 63"/>
                <a:gd name="T5" fmla="*/ 0 h 20"/>
                <a:gd name="T6" fmla="*/ 63 w 63"/>
                <a:gd name="T7" fmla="*/ 5 h 20"/>
                <a:gd name="T8" fmla="*/ 2 w 63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20">
                  <a:moveTo>
                    <a:pt x="2" y="20"/>
                  </a:moveTo>
                  <a:lnTo>
                    <a:pt x="0" y="16"/>
                  </a:lnTo>
                  <a:lnTo>
                    <a:pt x="63" y="0"/>
                  </a:lnTo>
                  <a:lnTo>
                    <a:pt x="63" y="5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7" name="Freeform 4406"/>
            <p:cNvSpPr/>
            <p:nvPr/>
          </p:nvSpPr>
          <p:spPr bwMode="auto">
            <a:xfrm>
              <a:off x="11541125" y="2074863"/>
              <a:ext cx="100012" cy="30163"/>
            </a:xfrm>
            <a:custGeom>
              <a:avLst/>
              <a:gdLst>
                <a:gd name="T0" fmla="*/ 63 w 63"/>
                <a:gd name="T1" fmla="*/ 19 h 19"/>
                <a:gd name="T2" fmla="*/ 0 w 63"/>
                <a:gd name="T3" fmla="*/ 4 h 19"/>
                <a:gd name="T4" fmla="*/ 2 w 63"/>
                <a:gd name="T5" fmla="*/ 0 h 19"/>
                <a:gd name="T6" fmla="*/ 63 w 63"/>
                <a:gd name="T7" fmla="*/ 15 h 19"/>
                <a:gd name="T8" fmla="*/ 63 w 63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9">
                  <a:moveTo>
                    <a:pt x="63" y="19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63" y="15"/>
                  </a:lnTo>
                  <a:lnTo>
                    <a:pt x="63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8" name="Rectangle 4407"/>
            <p:cNvSpPr>
              <a:spLocks noChangeArrowheads="1"/>
            </p:cNvSpPr>
            <p:nvPr/>
          </p:nvSpPr>
          <p:spPr bwMode="auto">
            <a:xfrm>
              <a:off x="11555413" y="1976438"/>
              <a:ext cx="98425" cy="6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82" name="组合 4581"/>
          <p:cNvGrpSpPr/>
          <p:nvPr/>
        </p:nvGrpSpPr>
        <p:grpSpPr>
          <a:xfrm>
            <a:off x="10358316" y="5422977"/>
            <a:ext cx="877273" cy="877274"/>
            <a:chOff x="10710863" y="5591176"/>
            <a:chExt cx="982662" cy="982663"/>
          </a:xfrm>
        </p:grpSpPr>
        <p:sp>
          <p:nvSpPr>
            <p:cNvPr id="3739" name="Oval 4408"/>
            <p:cNvSpPr>
              <a:spLocks noChangeArrowheads="1"/>
            </p:cNvSpPr>
            <p:nvPr/>
          </p:nvSpPr>
          <p:spPr bwMode="auto">
            <a:xfrm>
              <a:off x="10710863" y="5591176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0" name="Freeform 4409"/>
            <p:cNvSpPr/>
            <p:nvPr/>
          </p:nvSpPr>
          <p:spPr bwMode="auto">
            <a:xfrm>
              <a:off x="10914063" y="5846763"/>
              <a:ext cx="212725" cy="552450"/>
            </a:xfrm>
            <a:custGeom>
              <a:avLst/>
              <a:gdLst>
                <a:gd name="T0" fmla="*/ 113 w 134"/>
                <a:gd name="T1" fmla="*/ 348 h 348"/>
                <a:gd name="T2" fmla="*/ 0 w 134"/>
                <a:gd name="T3" fmla="*/ 162 h 348"/>
                <a:gd name="T4" fmla="*/ 113 w 134"/>
                <a:gd name="T5" fmla="*/ 0 h 348"/>
                <a:gd name="T6" fmla="*/ 133 w 134"/>
                <a:gd name="T7" fmla="*/ 14 h 348"/>
                <a:gd name="T8" fmla="*/ 28 w 134"/>
                <a:gd name="T9" fmla="*/ 163 h 348"/>
                <a:gd name="T10" fmla="*/ 134 w 134"/>
                <a:gd name="T11" fmla="*/ 336 h 348"/>
                <a:gd name="T12" fmla="*/ 113 w 134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348">
                  <a:moveTo>
                    <a:pt x="113" y="348"/>
                  </a:moveTo>
                  <a:lnTo>
                    <a:pt x="0" y="162"/>
                  </a:lnTo>
                  <a:lnTo>
                    <a:pt x="113" y="0"/>
                  </a:lnTo>
                  <a:lnTo>
                    <a:pt x="133" y="14"/>
                  </a:lnTo>
                  <a:lnTo>
                    <a:pt x="28" y="163"/>
                  </a:lnTo>
                  <a:lnTo>
                    <a:pt x="134" y="336"/>
                  </a:lnTo>
                  <a:lnTo>
                    <a:pt x="113" y="348"/>
                  </a:lnTo>
                  <a:close/>
                </a:path>
              </a:pathLst>
            </a:cu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1" name="Oval 4410"/>
            <p:cNvSpPr>
              <a:spLocks noChangeArrowheads="1"/>
            </p:cNvSpPr>
            <p:nvPr/>
          </p:nvSpPr>
          <p:spPr bwMode="auto">
            <a:xfrm>
              <a:off x="10898188" y="6067426"/>
              <a:ext cx="76200" cy="746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2" name="Freeform 4411"/>
            <p:cNvSpPr/>
            <p:nvPr/>
          </p:nvSpPr>
          <p:spPr bwMode="auto">
            <a:xfrm>
              <a:off x="11071225" y="5813426"/>
              <a:ext cx="85725" cy="87313"/>
            </a:xfrm>
            <a:custGeom>
              <a:avLst/>
              <a:gdLst>
                <a:gd name="T0" fmla="*/ 68 w 90"/>
                <a:gd name="T1" fmla="*/ 77 h 90"/>
                <a:gd name="T2" fmla="*/ 13 w 90"/>
                <a:gd name="T3" fmla="*/ 68 h 90"/>
                <a:gd name="T4" fmla="*/ 22 w 90"/>
                <a:gd name="T5" fmla="*/ 13 h 90"/>
                <a:gd name="T6" fmla="*/ 77 w 90"/>
                <a:gd name="T7" fmla="*/ 22 h 90"/>
                <a:gd name="T8" fmla="*/ 68 w 90"/>
                <a:gd name="T9" fmla="*/ 7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90">
                  <a:moveTo>
                    <a:pt x="68" y="77"/>
                  </a:moveTo>
                  <a:cubicBezTo>
                    <a:pt x="50" y="90"/>
                    <a:pt x="25" y="86"/>
                    <a:pt x="13" y="68"/>
                  </a:cubicBezTo>
                  <a:cubicBezTo>
                    <a:pt x="0" y="50"/>
                    <a:pt x="4" y="26"/>
                    <a:pt x="22" y="13"/>
                  </a:cubicBezTo>
                  <a:cubicBezTo>
                    <a:pt x="40" y="0"/>
                    <a:pt x="65" y="4"/>
                    <a:pt x="77" y="22"/>
                  </a:cubicBezTo>
                  <a:cubicBezTo>
                    <a:pt x="90" y="40"/>
                    <a:pt x="86" y="65"/>
                    <a:pt x="68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3" name="Freeform 4412"/>
            <p:cNvSpPr/>
            <p:nvPr/>
          </p:nvSpPr>
          <p:spPr bwMode="auto">
            <a:xfrm>
              <a:off x="11128375" y="5802313"/>
              <a:ext cx="212725" cy="211138"/>
            </a:xfrm>
            <a:custGeom>
              <a:avLst/>
              <a:gdLst>
                <a:gd name="T0" fmla="*/ 17 w 134"/>
                <a:gd name="T1" fmla="*/ 133 h 133"/>
                <a:gd name="T2" fmla="*/ 0 w 134"/>
                <a:gd name="T3" fmla="*/ 28 h 133"/>
                <a:gd name="T4" fmla="*/ 40 w 134"/>
                <a:gd name="T5" fmla="*/ 0 h 133"/>
                <a:gd name="T6" fmla="*/ 134 w 134"/>
                <a:gd name="T7" fmla="*/ 50 h 133"/>
                <a:gd name="T8" fmla="*/ 17 w 134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33">
                  <a:moveTo>
                    <a:pt x="17" y="133"/>
                  </a:moveTo>
                  <a:lnTo>
                    <a:pt x="0" y="28"/>
                  </a:lnTo>
                  <a:lnTo>
                    <a:pt x="40" y="0"/>
                  </a:lnTo>
                  <a:lnTo>
                    <a:pt x="134" y="50"/>
                  </a:lnTo>
                  <a:lnTo>
                    <a:pt x="17" y="1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4" name="Freeform 4413"/>
            <p:cNvSpPr/>
            <p:nvPr/>
          </p:nvSpPr>
          <p:spPr bwMode="auto">
            <a:xfrm>
              <a:off x="11128375" y="5802313"/>
              <a:ext cx="212725" cy="211138"/>
            </a:xfrm>
            <a:custGeom>
              <a:avLst/>
              <a:gdLst>
                <a:gd name="T0" fmla="*/ 17 w 134"/>
                <a:gd name="T1" fmla="*/ 133 h 133"/>
                <a:gd name="T2" fmla="*/ 0 w 134"/>
                <a:gd name="T3" fmla="*/ 28 h 133"/>
                <a:gd name="T4" fmla="*/ 40 w 134"/>
                <a:gd name="T5" fmla="*/ 0 h 133"/>
                <a:gd name="T6" fmla="*/ 134 w 134"/>
                <a:gd name="T7" fmla="*/ 50 h 133"/>
                <a:gd name="T8" fmla="*/ 17 w 134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33">
                  <a:moveTo>
                    <a:pt x="17" y="133"/>
                  </a:moveTo>
                  <a:lnTo>
                    <a:pt x="0" y="28"/>
                  </a:lnTo>
                  <a:lnTo>
                    <a:pt x="40" y="0"/>
                  </a:lnTo>
                  <a:lnTo>
                    <a:pt x="134" y="50"/>
                  </a:lnTo>
                  <a:lnTo>
                    <a:pt x="17" y="1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5" name="Freeform 4414"/>
            <p:cNvSpPr/>
            <p:nvPr/>
          </p:nvSpPr>
          <p:spPr bwMode="auto">
            <a:xfrm>
              <a:off x="11063288" y="5708651"/>
              <a:ext cx="106362" cy="106363"/>
            </a:xfrm>
            <a:custGeom>
              <a:avLst/>
              <a:gdLst>
                <a:gd name="T0" fmla="*/ 28 w 67"/>
                <a:gd name="T1" fmla="*/ 67 h 67"/>
                <a:gd name="T2" fmla="*/ 0 w 67"/>
                <a:gd name="T3" fmla="*/ 28 h 67"/>
                <a:gd name="T4" fmla="*/ 39 w 67"/>
                <a:gd name="T5" fmla="*/ 0 h 67"/>
                <a:gd name="T6" fmla="*/ 67 w 67"/>
                <a:gd name="T7" fmla="*/ 40 h 67"/>
                <a:gd name="T8" fmla="*/ 28 w 67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7">
                  <a:moveTo>
                    <a:pt x="28" y="67"/>
                  </a:moveTo>
                  <a:lnTo>
                    <a:pt x="0" y="28"/>
                  </a:lnTo>
                  <a:lnTo>
                    <a:pt x="39" y="0"/>
                  </a:lnTo>
                  <a:lnTo>
                    <a:pt x="67" y="40"/>
                  </a:lnTo>
                  <a:lnTo>
                    <a:pt x="28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6" name="Freeform 4415"/>
            <p:cNvSpPr/>
            <p:nvPr/>
          </p:nvSpPr>
          <p:spPr bwMode="auto">
            <a:xfrm>
              <a:off x="11069638" y="5729288"/>
              <a:ext cx="158750" cy="158750"/>
            </a:xfrm>
            <a:custGeom>
              <a:avLst/>
              <a:gdLst>
                <a:gd name="T0" fmla="*/ 42 w 100"/>
                <a:gd name="T1" fmla="*/ 100 h 100"/>
                <a:gd name="T2" fmla="*/ 0 w 100"/>
                <a:gd name="T3" fmla="*/ 42 h 100"/>
                <a:gd name="T4" fmla="*/ 59 w 100"/>
                <a:gd name="T5" fmla="*/ 0 h 100"/>
                <a:gd name="T6" fmla="*/ 100 w 100"/>
                <a:gd name="T7" fmla="*/ 59 h 100"/>
                <a:gd name="T8" fmla="*/ 42 w 100"/>
                <a:gd name="T9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0">
                  <a:moveTo>
                    <a:pt x="42" y="100"/>
                  </a:moveTo>
                  <a:lnTo>
                    <a:pt x="0" y="42"/>
                  </a:lnTo>
                  <a:lnTo>
                    <a:pt x="59" y="0"/>
                  </a:lnTo>
                  <a:lnTo>
                    <a:pt x="100" y="59"/>
                  </a:lnTo>
                  <a:lnTo>
                    <a:pt x="42" y="10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7" name="Freeform 4416"/>
            <p:cNvSpPr/>
            <p:nvPr/>
          </p:nvSpPr>
          <p:spPr bwMode="auto">
            <a:xfrm>
              <a:off x="10982325" y="6327776"/>
              <a:ext cx="246062" cy="123825"/>
            </a:xfrm>
            <a:custGeom>
              <a:avLst/>
              <a:gdLst>
                <a:gd name="T0" fmla="*/ 0 w 256"/>
                <a:gd name="T1" fmla="*/ 128 h 128"/>
                <a:gd name="T2" fmla="*/ 128 w 256"/>
                <a:gd name="T3" fmla="*/ 0 h 128"/>
                <a:gd name="T4" fmla="*/ 256 w 256"/>
                <a:gd name="T5" fmla="*/ 128 h 128"/>
                <a:gd name="T6" fmla="*/ 0 w 256"/>
                <a:gd name="T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28">
                  <a:moveTo>
                    <a:pt x="0" y="128"/>
                  </a:move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0" y="128"/>
                    <a:pt x="0" y="128"/>
                    <a:pt x="0" y="1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8" name="Freeform 4417"/>
            <p:cNvSpPr/>
            <p:nvPr/>
          </p:nvSpPr>
          <p:spPr bwMode="auto">
            <a:xfrm>
              <a:off x="11245850" y="6069013"/>
              <a:ext cx="447675" cy="503238"/>
            </a:xfrm>
            <a:custGeom>
              <a:avLst/>
              <a:gdLst>
                <a:gd name="T0" fmla="*/ 466 w 466"/>
                <a:gd name="T1" fmla="*/ 0 h 524"/>
                <a:gd name="T2" fmla="*/ 466 w 466"/>
                <a:gd name="T3" fmla="*/ 14 h 524"/>
                <a:gd name="T4" fmla="*/ 0 w 466"/>
                <a:gd name="T5" fmla="*/ 524 h 524"/>
                <a:gd name="T6" fmla="*/ 466 w 466"/>
                <a:gd name="T7" fmla="*/ 14 h 524"/>
                <a:gd name="T8" fmla="*/ 466 w 466"/>
                <a:gd name="T9" fmla="*/ 0 h 524"/>
                <a:gd name="T10" fmla="*/ 466 w 466"/>
                <a:gd name="T11" fmla="*/ 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524">
                  <a:moveTo>
                    <a:pt x="466" y="0"/>
                  </a:moveTo>
                  <a:cubicBezTo>
                    <a:pt x="466" y="5"/>
                    <a:pt x="466" y="9"/>
                    <a:pt x="466" y="14"/>
                  </a:cubicBezTo>
                  <a:cubicBezTo>
                    <a:pt x="466" y="281"/>
                    <a:pt x="261" y="501"/>
                    <a:pt x="0" y="524"/>
                  </a:cubicBezTo>
                  <a:cubicBezTo>
                    <a:pt x="261" y="501"/>
                    <a:pt x="466" y="281"/>
                    <a:pt x="466" y="14"/>
                  </a:cubicBezTo>
                  <a:cubicBezTo>
                    <a:pt x="466" y="9"/>
                    <a:pt x="466" y="5"/>
                    <a:pt x="466" y="0"/>
                  </a:cubicBezTo>
                  <a:cubicBezTo>
                    <a:pt x="466" y="0"/>
                    <a:pt x="466" y="0"/>
                    <a:pt x="46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9" name="Freeform 4418"/>
            <p:cNvSpPr/>
            <p:nvPr/>
          </p:nvSpPr>
          <p:spPr bwMode="auto">
            <a:xfrm>
              <a:off x="11155363" y="5881688"/>
              <a:ext cx="538162" cy="690563"/>
            </a:xfrm>
            <a:custGeom>
              <a:avLst/>
              <a:gdLst>
                <a:gd name="T0" fmla="*/ 194 w 561"/>
                <a:gd name="T1" fmla="*/ 0 h 719"/>
                <a:gd name="T2" fmla="*/ 194 w 561"/>
                <a:gd name="T3" fmla="*/ 0 h 719"/>
                <a:gd name="T4" fmla="*/ 0 w 561"/>
                <a:gd name="T5" fmla="*/ 137 h 719"/>
                <a:gd name="T6" fmla="*/ 62 w 561"/>
                <a:gd name="T7" fmla="*/ 535 h 719"/>
                <a:gd name="T8" fmla="*/ 76 w 561"/>
                <a:gd name="T9" fmla="*/ 593 h 719"/>
                <a:gd name="T10" fmla="*/ 71 w 561"/>
                <a:gd name="T11" fmla="*/ 593 h 719"/>
                <a:gd name="T12" fmla="*/ 91 w 561"/>
                <a:gd name="T13" fmla="*/ 719 h 719"/>
                <a:gd name="T14" fmla="*/ 95 w 561"/>
                <a:gd name="T15" fmla="*/ 719 h 719"/>
                <a:gd name="T16" fmla="*/ 561 w 561"/>
                <a:gd name="T17" fmla="*/ 209 h 719"/>
                <a:gd name="T18" fmla="*/ 561 w 561"/>
                <a:gd name="T19" fmla="*/ 195 h 719"/>
                <a:gd name="T20" fmla="*/ 194 w 561"/>
                <a:gd name="T21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1" h="719">
                  <a:moveTo>
                    <a:pt x="194" y="0"/>
                  </a:moveTo>
                  <a:cubicBezTo>
                    <a:pt x="194" y="0"/>
                    <a:pt x="194" y="0"/>
                    <a:pt x="194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62" y="535"/>
                    <a:pt x="62" y="535"/>
                    <a:pt x="62" y="535"/>
                  </a:cubicBezTo>
                  <a:cubicBezTo>
                    <a:pt x="71" y="553"/>
                    <a:pt x="76" y="572"/>
                    <a:pt x="76" y="593"/>
                  </a:cubicBezTo>
                  <a:cubicBezTo>
                    <a:pt x="71" y="593"/>
                    <a:pt x="71" y="593"/>
                    <a:pt x="71" y="593"/>
                  </a:cubicBezTo>
                  <a:cubicBezTo>
                    <a:pt x="91" y="719"/>
                    <a:pt x="91" y="719"/>
                    <a:pt x="91" y="719"/>
                  </a:cubicBezTo>
                  <a:cubicBezTo>
                    <a:pt x="92" y="719"/>
                    <a:pt x="94" y="719"/>
                    <a:pt x="95" y="719"/>
                  </a:cubicBezTo>
                  <a:cubicBezTo>
                    <a:pt x="356" y="696"/>
                    <a:pt x="561" y="476"/>
                    <a:pt x="561" y="209"/>
                  </a:cubicBezTo>
                  <a:cubicBezTo>
                    <a:pt x="561" y="204"/>
                    <a:pt x="561" y="200"/>
                    <a:pt x="561" y="195"/>
                  </a:cubicBezTo>
                  <a:cubicBezTo>
                    <a:pt x="194" y="0"/>
                    <a:pt x="194" y="0"/>
                    <a:pt x="194" y="0"/>
                  </a:cubicBezTo>
                </a:path>
              </a:pathLst>
            </a:custGeom>
            <a:solidFill>
              <a:srgbClr val="52CB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0" name="Freeform 4419"/>
            <p:cNvSpPr/>
            <p:nvPr/>
          </p:nvSpPr>
          <p:spPr bwMode="auto">
            <a:xfrm>
              <a:off x="11214100" y="6396038"/>
              <a:ext cx="14287" cy="55563"/>
            </a:xfrm>
            <a:custGeom>
              <a:avLst/>
              <a:gdLst>
                <a:gd name="T0" fmla="*/ 0 w 14"/>
                <a:gd name="T1" fmla="*/ 0 h 58"/>
                <a:gd name="T2" fmla="*/ 9 w 14"/>
                <a:gd name="T3" fmla="*/ 58 h 58"/>
                <a:gd name="T4" fmla="*/ 14 w 14"/>
                <a:gd name="T5" fmla="*/ 58 h 58"/>
                <a:gd name="T6" fmla="*/ 0 w 14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58">
                  <a:moveTo>
                    <a:pt x="0" y="0"/>
                  </a:moveTo>
                  <a:cubicBezTo>
                    <a:pt x="9" y="58"/>
                    <a:pt x="9" y="58"/>
                    <a:pt x="9" y="58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4" y="37"/>
                    <a:pt x="9" y="18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2" name="Freeform 4421"/>
            <p:cNvSpPr/>
            <p:nvPr/>
          </p:nvSpPr>
          <p:spPr bwMode="auto">
            <a:xfrm>
              <a:off x="10875963" y="6451601"/>
              <a:ext cx="650875" cy="120650"/>
            </a:xfrm>
            <a:custGeom>
              <a:avLst/>
              <a:gdLst>
                <a:gd name="T0" fmla="*/ 0 w 678"/>
                <a:gd name="T1" fmla="*/ 0 h 126"/>
                <a:gd name="T2" fmla="*/ 297 w 678"/>
                <a:gd name="T3" fmla="*/ 126 h 126"/>
                <a:gd name="T4" fmla="*/ 381 w 678"/>
                <a:gd name="T5" fmla="*/ 126 h 126"/>
                <a:gd name="T6" fmla="*/ 678 w 678"/>
                <a:gd name="T7" fmla="*/ 0 h 126"/>
                <a:gd name="T8" fmla="*/ 0 w 678"/>
                <a:gd name="T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8" h="126">
                  <a:moveTo>
                    <a:pt x="0" y="0"/>
                  </a:moveTo>
                  <a:cubicBezTo>
                    <a:pt x="81" y="71"/>
                    <a:pt x="184" y="117"/>
                    <a:pt x="297" y="126"/>
                  </a:cubicBezTo>
                  <a:cubicBezTo>
                    <a:pt x="381" y="126"/>
                    <a:pt x="381" y="126"/>
                    <a:pt x="381" y="126"/>
                  </a:cubicBezTo>
                  <a:cubicBezTo>
                    <a:pt x="494" y="117"/>
                    <a:pt x="597" y="71"/>
                    <a:pt x="67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81" name="组合 4580"/>
          <p:cNvGrpSpPr/>
          <p:nvPr/>
        </p:nvGrpSpPr>
        <p:grpSpPr>
          <a:xfrm>
            <a:off x="9261370" y="5422977"/>
            <a:ext cx="877273" cy="877274"/>
            <a:chOff x="9482138" y="5591176"/>
            <a:chExt cx="982662" cy="982663"/>
          </a:xfrm>
        </p:grpSpPr>
        <p:sp>
          <p:nvSpPr>
            <p:cNvPr id="3753" name="Oval 4422"/>
            <p:cNvSpPr>
              <a:spLocks noChangeArrowheads="1"/>
            </p:cNvSpPr>
            <p:nvPr/>
          </p:nvSpPr>
          <p:spPr bwMode="auto">
            <a:xfrm>
              <a:off x="9482138" y="5591176"/>
              <a:ext cx="982662" cy="982663"/>
            </a:xfrm>
            <a:prstGeom prst="ellipse">
              <a:avLst/>
            </a:pr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4" name="Freeform 4423"/>
            <p:cNvSpPr/>
            <p:nvPr/>
          </p:nvSpPr>
          <p:spPr bwMode="auto">
            <a:xfrm>
              <a:off x="9866313" y="5775326"/>
              <a:ext cx="214312" cy="122238"/>
            </a:xfrm>
            <a:custGeom>
              <a:avLst/>
              <a:gdLst>
                <a:gd name="T0" fmla="*/ 135 w 135"/>
                <a:gd name="T1" fmla="*/ 77 h 77"/>
                <a:gd name="T2" fmla="*/ 116 w 135"/>
                <a:gd name="T3" fmla="*/ 77 h 77"/>
                <a:gd name="T4" fmla="*/ 116 w 135"/>
                <a:gd name="T5" fmla="*/ 19 h 77"/>
                <a:gd name="T6" fmla="*/ 19 w 135"/>
                <a:gd name="T7" fmla="*/ 19 h 77"/>
                <a:gd name="T8" fmla="*/ 19 w 135"/>
                <a:gd name="T9" fmla="*/ 77 h 77"/>
                <a:gd name="T10" fmla="*/ 0 w 135"/>
                <a:gd name="T11" fmla="*/ 77 h 77"/>
                <a:gd name="T12" fmla="*/ 0 w 135"/>
                <a:gd name="T13" fmla="*/ 0 h 77"/>
                <a:gd name="T14" fmla="*/ 135 w 135"/>
                <a:gd name="T15" fmla="*/ 0 h 77"/>
                <a:gd name="T16" fmla="*/ 135 w 135"/>
                <a:gd name="T1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77">
                  <a:moveTo>
                    <a:pt x="135" y="77"/>
                  </a:moveTo>
                  <a:lnTo>
                    <a:pt x="116" y="77"/>
                  </a:lnTo>
                  <a:lnTo>
                    <a:pt x="116" y="19"/>
                  </a:lnTo>
                  <a:lnTo>
                    <a:pt x="19" y="19"/>
                  </a:lnTo>
                  <a:lnTo>
                    <a:pt x="19" y="77"/>
                  </a:lnTo>
                  <a:lnTo>
                    <a:pt x="0" y="77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77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5" name="Rectangle 4424"/>
            <p:cNvSpPr>
              <a:spLocks noChangeArrowheads="1"/>
            </p:cNvSpPr>
            <p:nvPr/>
          </p:nvSpPr>
          <p:spPr bwMode="auto">
            <a:xfrm>
              <a:off x="10188575" y="5883276"/>
              <a:ext cx="92075" cy="3016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6" name="Rectangle 4425"/>
            <p:cNvSpPr>
              <a:spLocks noChangeArrowheads="1"/>
            </p:cNvSpPr>
            <p:nvPr/>
          </p:nvSpPr>
          <p:spPr bwMode="auto">
            <a:xfrm>
              <a:off x="9666288" y="5883276"/>
              <a:ext cx="92075" cy="30163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7" name="Rectangle 4426"/>
            <p:cNvSpPr>
              <a:spLocks noChangeArrowheads="1"/>
            </p:cNvSpPr>
            <p:nvPr/>
          </p:nvSpPr>
          <p:spPr bwMode="auto">
            <a:xfrm>
              <a:off x="9604375" y="5897563"/>
              <a:ext cx="738187" cy="492125"/>
            </a:xfrm>
            <a:prstGeom prst="rect">
              <a:avLst/>
            </a:prstGeom>
            <a:solidFill>
              <a:srgbClr val="213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1" name="Rectangle 4428"/>
            <p:cNvSpPr>
              <a:spLocks noChangeArrowheads="1"/>
            </p:cNvSpPr>
            <p:nvPr/>
          </p:nvSpPr>
          <p:spPr bwMode="auto">
            <a:xfrm>
              <a:off x="9666288" y="5897563"/>
              <a:ext cx="61912" cy="4921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2" name="Rectangle 4429"/>
            <p:cNvSpPr>
              <a:spLocks noChangeArrowheads="1"/>
            </p:cNvSpPr>
            <p:nvPr/>
          </p:nvSpPr>
          <p:spPr bwMode="auto">
            <a:xfrm>
              <a:off x="9696450" y="5897563"/>
              <a:ext cx="61912" cy="4921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3" name="Rectangle 4430"/>
            <p:cNvSpPr>
              <a:spLocks noChangeArrowheads="1"/>
            </p:cNvSpPr>
            <p:nvPr/>
          </p:nvSpPr>
          <p:spPr bwMode="auto">
            <a:xfrm>
              <a:off x="10218738" y="5897563"/>
              <a:ext cx="61912" cy="4921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4" name="Rectangle 4431"/>
            <p:cNvSpPr>
              <a:spLocks noChangeArrowheads="1"/>
            </p:cNvSpPr>
            <p:nvPr/>
          </p:nvSpPr>
          <p:spPr bwMode="auto">
            <a:xfrm>
              <a:off x="10188575" y="5897563"/>
              <a:ext cx="61912" cy="4921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75" name="组合 4574"/>
          <p:cNvGrpSpPr/>
          <p:nvPr/>
        </p:nvGrpSpPr>
        <p:grpSpPr>
          <a:xfrm>
            <a:off x="8164423" y="4216903"/>
            <a:ext cx="877273" cy="877274"/>
            <a:chOff x="8253413" y="4240213"/>
            <a:chExt cx="982662" cy="982663"/>
          </a:xfrm>
        </p:grpSpPr>
        <p:sp>
          <p:nvSpPr>
            <p:cNvPr id="3435" name="Oval 4432"/>
            <p:cNvSpPr>
              <a:spLocks noChangeArrowheads="1"/>
            </p:cNvSpPr>
            <p:nvPr/>
          </p:nvSpPr>
          <p:spPr bwMode="auto">
            <a:xfrm>
              <a:off x="8253413" y="4240213"/>
              <a:ext cx="982662" cy="982663"/>
            </a:xfrm>
            <a:prstGeom prst="ellipse">
              <a:avLst/>
            </a:prstGeom>
            <a:solidFill>
              <a:srgbClr val="27B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6" name="Freeform 4433"/>
            <p:cNvSpPr/>
            <p:nvPr/>
          </p:nvSpPr>
          <p:spPr bwMode="auto">
            <a:xfrm>
              <a:off x="8345488" y="4854575"/>
              <a:ext cx="798512" cy="122238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4"/>
                    <a:pt x="14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4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7" name="Freeform 4434"/>
            <p:cNvSpPr/>
            <p:nvPr/>
          </p:nvSpPr>
          <p:spPr bwMode="auto">
            <a:xfrm>
              <a:off x="8621713" y="4914900"/>
              <a:ext cx="246062" cy="184150"/>
            </a:xfrm>
            <a:custGeom>
              <a:avLst/>
              <a:gdLst>
                <a:gd name="T0" fmla="*/ 155 w 155"/>
                <a:gd name="T1" fmla="*/ 116 h 116"/>
                <a:gd name="T2" fmla="*/ 0 w 155"/>
                <a:gd name="T3" fmla="*/ 116 h 116"/>
                <a:gd name="T4" fmla="*/ 19 w 155"/>
                <a:gd name="T5" fmla="*/ 0 h 116"/>
                <a:gd name="T6" fmla="*/ 136 w 155"/>
                <a:gd name="T7" fmla="*/ 0 h 116"/>
                <a:gd name="T8" fmla="*/ 155 w 155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116">
                  <a:moveTo>
                    <a:pt x="155" y="116"/>
                  </a:moveTo>
                  <a:lnTo>
                    <a:pt x="0" y="116"/>
                  </a:lnTo>
                  <a:lnTo>
                    <a:pt x="19" y="0"/>
                  </a:lnTo>
                  <a:lnTo>
                    <a:pt x="136" y="0"/>
                  </a:lnTo>
                  <a:lnTo>
                    <a:pt x="155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8" name="Rectangle 4435"/>
            <p:cNvSpPr>
              <a:spLocks noChangeArrowheads="1"/>
            </p:cNvSpPr>
            <p:nvPr/>
          </p:nvSpPr>
          <p:spPr bwMode="auto">
            <a:xfrm>
              <a:off x="8591550" y="5084763"/>
              <a:ext cx="306387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9" name="Freeform 4436"/>
            <p:cNvSpPr/>
            <p:nvPr/>
          </p:nvSpPr>
          <p:spPr bwMode="auto">
            <a:xfrm>
              <a:off x="8345488" y="4392613"/>
              <a:ext cx="798512" cy="461963"/>
            </a:xfrm>
            <a:custGeom>
              <a:avLst/>
              <a:gdLst>
                <a:gd name="T0" fmla="*/ 800 w 832"/>
                <a:gd name="T1" fmla="*/ 0 h 480"/>
                <a:gd name="T2" fmla="*/ 32 w 832"/>
                <a:gd name="T3" fmla="*/ 0 h 480"/>
                <a:gd name="T4" fmla="*/ 0 w 832"/>
                <a:gd name="T5" fmla="*/ 32 h 480"/>
                <a:gd name="T6" fmla="*/ 0 w 832"/>
                <a:gd name="T7" fmla="*/ 480 h 480"/>
                <a:gd name="T8" fmla="*/ 832 w 832"/>
                <a:gd name="T9" fmla="*/ 480 h 480"/>
                <a:gd name="T10" fmla="*/ 832 w 832"/>
                <a:gd name="T11" fmla="*/ 32 h 480"/>
                <a:gd name="T12" fmla="*/ 800 w 832"/>
                <a:gd name="T13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480">
                  <a:moveTo>
                    <a:pt x="80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832" y="480"/>
                    <a:pt x="832" y="480"/>
                    <a:pt x="832" y="480"/>
                  </a:cubicBezTo>
                  <a:cubicBezTo>
                    <a:pt x="832" y="32"/>
                    <a:pt x="832" y="32"/>
                    <a:pt x="832" y="32"/>
                  </a:cubicBezTo>
                  <a:cubicBezTo>
                    <a:pt x="832" y="14"/>
                    <a:pt x="818" y="0"/>
                    <a:pt x="800" y="0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0" name="Rectangle 4437"/>
            <p:cNvSpPr>
              <a:spLocks noChangeArrowheads="1"/>
            </p:cNvSpPr>
            <p:nvPr/>
          </p:nvSpPr>
          <p:spPr bwMode="auto">
            <a:xfrm>
              <a:off x="8375650" y="4424363"/>
              <a:ext cx="738187" cy="398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1" name="Freeform 4438"/>
            <p:cNvSpPr/>
            <p:nvPr/>
          </p:nvSpPr>
          <p:spPr bwMode="auto">
            <a:xfrm>
              <a:off x="8345488" y="4854575"/>
              <a:ext cx="798512" cy="122238"/>
            </a:xfrm>
            <a:custGeom>
              <a:avLst/>
              <a:gdLst>
                <a:gd name="T0" fmla="*/ 0 w 832"/>
                <a:gd name="T1" fmla="*/ 0 h 128"/>
                <a:gd name="T2" fmla="*/ 0 w 832"/>
                <a:gd name="T3" fmla="*/ 96 h 128"/>
                <a:gd name="T4" fmla="*/ 32 w 832"/>
                <a:gd name="T5" fmla="*/ 128 h 128"/>
                <a:gd name="T6" fmla="*/ 800 w 832"/>
                <a:gd name="T7" fmla="*/ 128 h 128"/>
                <a:gd name="T8" fmla="*/ 832 w 832"/>
                <a:gd name="T9" fmla="*/ 96 h 128"/>
                <a:gd name="T10" fmla="*/ 832 w 832"/>
                <a:gd name="T11" fmla="*/ 0 h 128"/>
                <a:gd name="T12" fmla="*/ 0 w 832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2" h="12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114"/>
                    <a:pt x="14" y="128"/>
                    <a:pt x="32" y="128"/>
                  </a:cubicBezTo>
                  <a:cubicBezTo>
                    <a:pt x="800" y="128"/>
                    <a:pt x="800" y="128"/>
                    <a:pt x="800" y="128"/>
                  </a:cubicBezTo>
                  <a:cubicBezTo>
                    <a:pt x="818" y="128"/>
                    <a:pt x="832" y="114"/>
                    <a:pt x="832" y="96"/>
                  </a:cubicBezTo>
                  <a:cubicBezTo>
                    <a:pt x="832" y="0"/>
                    <a:pt x="832" y="0"/>
                    <a:pt x="8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2" name="Oval 4439"/>
            <p:cNvSpPr>
              <a:spLocks noChangeArrowheads="1"/>
            </p:cNvSpPr>
            <p:nvPr/>
          </p:nvSpPr>
          <p:spPr bwMode="auto">
            <a:xfrm>
              <a:off x="8729663" y="4900613"/>
              <a:ext cx="30162" cy="30163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3" name="Rectangle 4440"/>
            <p:cNvSpPr>
              <a:spLocks noChangeArrowheads="1"/>
            </p:cNvSpPr>
            <p:nvPr/>
          </p:nvSpPr>
          <p:spPr bwMode="auto">
            <a:xfrm>
              <a:off x="8375650" y="4424363"/>
              <a:ext cx="738187" cy="398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4" name="Rectangle 4441"/>
            <p:cNvSpPr>
              <a:spLocks noChangeArrowheads="1"/>
            </p:cNvSpPr>
            <p:nvPr/>
          </p:nvSpPr>
          <p:spPr bwMode="auto">
            <a:xfrm>
              <a:off x="8391525" y="4438650"/>
              <a:ext cx="706437" cy="3698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5" name="Rectangle 4442"/>
            <p:cNvSpPr>
              <a:spLocks noChangeArrowheads="1"/>
            </p:cNvSpPr>
            <p:nvPr/>
          </p:nvSpPr>
          <p:spPr bwMode="auto">
            <a:xfrm>
              <a:off x="8483600" y="4470400"/>
              <a:ext cx="460375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6" name="Rectangle 4443"/>
            <p:cNvSpPr>
              <a:spLocks noChangeArrowheads="1"/>
            </p:cNvSpPr>
            <p:nvPr/>
          </p:nvSpPr>
          <p:spPr bwMode="auto">
            <a:xfrm>
              <a:off x="8572500" y="4549775"/>
              <a:ext cx="165100" cy="163513"/>
            </a:xfrm>
            <a:prstGeom prst="rect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7" name="Oval 4444"/>
            <p:cNvSpPr>
              <a:spLocks noChangeArrowheads="1"/>
            </p:cNvSpPr>
            <p:nvPr/>
          </p:nvSpPr>
          <p:spPr bwMode="auto">
            <a:xfrm>
              <a:off x="8664575" y="4600575"/>
              <a:ext cx="142875" cy="142875"/>
            </a:xfrm>
            <a:prstGeom prst="ellipse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8" name="Freeform 4445"/>
            <p:cNvSpPr/>
            <p:nvPr/>
          </p:nvSpPr>
          <p:spPr bwMode="auto">
            <a:xfrm>
              <a:off x="8777288" y="4595813"/>
              <a:ext cx="82550" cy="80963"/>
            </a:xfrm>
            <a:custGeom>
              <a:avLst/>
              <a:gdLst>
                <a:gd name="T0" fmla="*/ 52 w 52"/>
                <a:gd name="T1" fmla="*/ 51 h 51"/>
                <a:gd name="T2" fmla="*/ 0 w 52"/>
                <a:gd name="T3" fmla="*/ 51 h 51"/>
                <a:gd name="T4" fmla="*/ 26 w 52"/>
                <a:gd name="T5" fmla="*/ 0 h 51"/>
                <a:gd name="T6" fmla="*/ 52 w 52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1">
                  <a:moveTo>
                    <a:pt x="52" y="51"/>
                  </a:moveTo>
                  <a:lnTo>
                    <a:pt x="0" y="51"/>
                  </a:lnTo>
                  <a:lnTo>
                    <a:pt x="26" y="0"/>
                  </a:lnTo>
                  <a:lnTo>
                    <a:pt x="52" y="51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9" name="Rectangle 4446"/>
            <p:cNvSpPr>
              <a:spLocks noChangeArrowheads="1"/>
            </p:cNvSpPr>
            <p:nvPr/>
          </p:nvSpPr>
          <p:spPr bwMode="auto">
            <a:xfrm>
              <a:off x="8483600" y="4470400"/>
              <a:ext cx="460375" cy="30163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0" name="Rectangle 4447"/>
            <p:cNvSpPr>
              <a:spLocks noChangeArrowheads="1"/>
            </p:cNvSpPr>
            <p:nvPr/>
          </p:nvSpPr>
          <p:spPr bwMode="auto">
            <a:xfrm>
              <a:off x="8407400" y="4484688"/>
              <a:ext cx="60325" cy="123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1" name="Rectangle 4448"/>
            <p:cNvSpPr>
              <a:spLocks noChangeArrowheads="1"/>
            </p:cNvSpPr>
            <p:nvPr/>
          </p:nvSpPr>
          <p:spPr bwMode="auto">
            <a:xfrm>
              <a:off x="8407400" y="4608513"/>
              <a:ext cx="60325" cy="122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2" name="Rectangle 4449"/>
            <p:cNvSpPr>
              <a:spLocks noChangeArrowheads="1"/>
            </p:cNvSpPr>
            <p:nvPr/>
          </p:nvSpPr>
          <p:spPr bwMode="auto">
            <a:xfrm>
              <a:off x="8407400" y="4470400"/>
              <a:ext cx="60325" cy="1428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3" name="Rectangle 4450"/>
            <p:cNvSpPr>
              <a:spLocks noChangeArrowheads="1"/>
            </p:cNvSpPr>
            <p:nvPr/>
          </p:nvSpPr>
          <p:spPr bwMode="auto">
            <a:xfrm>
              <a:off x="8435975" y="4484688"/>
              <a:ext cx="3175" cy="246063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4" name="Rectangle 4451"/>
            <p:cNvSpPr>
              <a:spLocks noChangeArrowheads="1"/>
            </p:cNvSpPr>
            <p:nvPr/>
          </p:nvSpPr>
          <p:spPr bwMode="auto">
            <a:xfrm>
              <a:off x="8407400" y="4699000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5" name="Rectangle 4452"/>
            <p:cNvSpPr>
              <a:spLocks noChangeArrowheads="1"/>
            </p:cNvSpPr>
            <p:nvPr/>
          </p:nvSpPr>
          <p:spPr bwMode="auto">
            <a:xfrm>
              <a:off x="8407400" y="4668838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6" name="Rectangle 4453"/>
            <p:cNvSpPr>
              <a:spLocks noChangeArrowheads="1"/>
            </p:cNvSpPr>
            <p:nvPr/>
          </p:nvSpPr>
          <p:spPr bwMode="auto">
            <a:xfrm>
              <a:off x="8407400" y="4638675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7" name="Rectangle 4454"/>
            <p:cNvSpPr>
              <a:spLocks noChangeArrowheads="1"/>
            </p:cNvSpPr>
            <p:nvPr/>
          </p:nvSpPr>
          <p:spPr bwMode="auto">
            <a:xfrm>
              <a:off x="8407400" y="4606925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8" name="Rectangle 4455"/>
            <p:cNvSpPr>
              <a:spLocks noChangeArrowheads="1"/>
            </p:cNvSpPr>
            <p:nvPr/>
          </p:nvSpPr>
          <p:spPr bwMode="auto">
            <a:xfrm>
              <a:off x="8407400" y="4576763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9" name="Rectangle 4456"/>
            <p:cNvSpPr>
              <a:spLocks noChangeArrowheads="1"/>
            </p:cNvSpPr>
            <p:nvPr/>
          </p:nvSpPr>
          <p:spPr bwMode="auto">
            <a:xfrm>
              <a:off x="8407400" y="4545013"/>
              <a:ext cx="60325" cy="31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0" name="Rectangle 4457"/>
            <p:cNvSpPr>
              <a:spLocks noChangeArrowheads="1"/>
            </p:cNvSpPr>
            <p:nvPr/>
          </p:nvSpPr>
          <p:spPr bwMode="auto">
            <a:xfrm>
              <a:off x="8407400" y="4514850"/>
              <a:ext cx="60325" cy="15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1" name="Freeform 4458"/>
            <p:cNvSpPr>
              <a:spLocks noEditPoints="1"/>
            </p:cNvSpPr>
            <p:nvPr/>
          </p:nvSpPr>
          <p:spPr bwMode="auto">
            <a:xfrm>
              <a:off x="8443913" y="4552950"/>
              <a:ext cx="17462" cy="17463"/>
            </a:xfrm>
            <a:custGeom>
              <a:avLst/>
              <a:gdLst>
                <a:gd name="T0" fmla="*/ 11 w 11"/>
                <a:gd name="T1" fmla="*/ 11 h 11"/>
                <a:gd name="T2" fmla="*/ 0 w 11"/>
                <a:gd name="T3" fmla="*/ 11 h 11"/>
                <a:gd name="T4" fmla="*/ 0 w 11"/>
                <a:gd name="T5" fmla="*/ 0 h 11"/>
                <a:gd name="T6" fmla="*/ 11 w 11"/>
                <a:gd name="T7" fmla="*/ 0 h 11"/>
                <a:gd name="T8" fmla="*/ 11 w 11"/>
                <a:gd name="T9" fmla="*/ 11 h 11"/>
                <a:gd name="T10" fmla="*/ 1 w 11"/>
                <a:gd name="T11" fmla="*/ 10 h 11"/>
                <a:gd name="T12" fmla="*/ 10 w 11"/>
                <a:gd name="T13" fmla="*/ 10 h 11"/>
                <a:gd name="T14" fmla="*/ 10 w 11"/>
                <a:gd name="T15" fmla="*/ 2 h 11"/>
                <a:gd name="T16" fmla="*/ 1 w 11"/>
                <a:gd name="T17" fmla="*/ 2 h 11"/>
                <a:gd name="T18" fmla="*/ 1 w 11"/>
                <a:gd name="T1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close/>
                  <a:moveTo>
                    <a:pt x="1" y="10"/>
                  </a:moveTo>
                  <a:lnTo>
                    <a:pt x="10" y="10"/>
                  </a:lnTo>
                  <a:lnTo>
                    <a:pt x="10" y="2"/>
                  </a:lnTo>
                  <a:lnTo>
                    <a:pt x="1" y="2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2" name="Freeform 4459"/>
            <p:cNvSpPr>
              <a:spLocks noEditPoints="1"/>
            </p:cNvSpPr>
            <p:nvPr/>
          </p:nvSpPr>
          <p:spPr bwMode="auto">
            <a:xfrm>
              <a:off x="8413750" y="4645025"/>
              <a:ext cx="17462" cy="17463"/>
            </a:xfrm>
            <a:custGeom>
              <a:avLst/>
              <a:gdLst>
                <a:gd name="T0" fmla="*/ 11 w 11"/>
                <a:gd name="T1" fmla="*/ 11 h 11"/>
                <a:gd name="T2" fmla="*/ 0 w 11"/>
                <a:gd name="T3" fmla="*/ 11 h 11"/>
                <a:gd name="T4" fmla="*/ 0 w 11"/>
                <a:gd name="T5" fmla="*/ 0 h 11"/>
                <a:gd name="T6" fmla="*/ 11 w 11"/>
                <a:gd name="T7" fmla="*/ 0 h 11"/>
                <a:gd name="T8" fmla="*/ 11 w 11"/>
                <a:gd name="T9" fmla="*/ 11 h 11"/>
                <a:gd name="T10" fmla="*/ 1 w 11"/>
                <a:gd name="T11" fmla="*/ 10 h 11"/>
                <a:gd name="T12" fmla="*/ 10 w 11"/>
                <a:gd name="T13" fmla="*/ 10 h 11"/>
                <a:gd name="T14" fmla="*/ 10 w 11"/>
                <a:gd name="T15" fmla="*/ 2 h 11"/>
                <a:gd name="T16" fmla="*/ 1 w 11"/>
                <a:gd name="T17" fmla="*/ 2 h 11"/>
                <a:gd name="T18" fmla="*/ 1 w 11"/>
                <a:gd name="T1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close/>
                  <a:moveTo>
                    <a:pt x="1" y="10"/>
                  </a:moveTo>
                  <a:lnTo>
                    <a:pt x="10" y="10"/>
                  </a:lnTo>
                  <a:lnTo>
                    <a:pt x="10" y="2"/>
                  </a:lnTo>
                  <a:lnTo>
                    <a:pt x="1" y="2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3" name="Freeform 4460"/>
            <p:cNvSpPr>
              <a:spLocks noEditPoints="1"/>
            </p:cNvSpPr>
            <p:nvPr/>
          </p:nvSpPr>
          <p:spPr bwMode="auto">
            <a:xfrm>
              <a:off x="8443913" y="4492625"/>
              <a:ext cx="17462" cy="15875"/>
            </a:xfrm>
            <a:custGeom>
              <a:avLst/>
              <a:gdLst>
                <a:gd name="T0" fmla="*/ 11 w 11"/>
                <a:gd name="T1" fmla="*/ 10 h 10"/>
                <a:gd name="T2" fmla="*/ 0 w 11"/>
                <a:gd name="T3" fmla="*/ 10 h 10"/>
                <a:gd name="T4" fmla="*/ 0 w 11"/>
                <a:gd name="T5" fmla="*/ 0 h 10"/>
                <a:gd name="T6" fmla="*/ 11 w 11"/>
                <a:gd name="T7" fmla="*/ 0 h 10"/>
                <a:gd name="T8" fmla="*/ 11 w 11"/>
                <a:gd name="T9" fmla="*/ 10 h 10"/>
                <a:gd name="T10" fmla="*/ 1 w 11"/>
                <a:gd name="T11" fmla="*/ 9 h 10"/>
                <a:gd name="T12" fmla="*/ 10 w 11"/>
                <a:gd name="T13" fmla="*/ 9 h 10"/>
                <a:gd name="T14" fmla="*/ 10 w 11"/>
                <a:gd name="T15" fmla="*/ 1 h 10"/>
                <a:gd name="T16" fmla="*/ 1 w 11"/>
                <a:gd name="T17" fmla="*/ 1 h 10"/>
                <a:gd name="T18" fmla="*/ 1 w 11"/>
                <a:gd name="T1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0">
                  <a:moveTo>
                    <a:pt x="11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0"/>
                  </a:lnTo>
                  <a:close/>
                  <a:moveTo>
                    <a:pt x="1" y="9"/>
                  </a:moveTo>
                  <a:lnTo>
                    <a:pt x="10" y="9"/>
                  </a:lnTo>
                  <a:lnTo>
                    <a:pt x="10" y="1"/>
                  </a:lnTo>
                  <a:lnTo>
                    <a:pt x="1" y="1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4" name="Rectangle 4461"/>
            <p:cNvSpPr>
              <a:spLocks noChangeArrowheads="1"/>
            </p:cNvSpPr>
            <p:nvPr/>
          </p:nvSpPr>
          <p:spPr bwMode="auto">
            <a:xfrm>
              <a:off x="8451850" y="4492625"/>
              <a:ext cx="158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5" name="Rectangle 4462"/>
            <p:cNvSpPr>
              <a:spLocks noChangeArrowheads="1"/>
            </p:cNvSpPr>
            <p:nvPr/>
          </p:nvSpPr>
          <p:spPr bwMode="auto">
            <a:xfrm>
              <a:off x="8413750" y="4524375"/>
              <a:ext cx="15875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6" name="Freeform 4463"/>
            <p:cNvSpPr>
              <a:spLocks noEditPoints="1"/>
            </p:cNvSpPr>
            <p:nvPr/>
          </p:nvSpPr>
          <p:spPr bwMode="auto">
            <a:xfrm>
              <a:off x="8413750" y="4522788"/>
              <a:ext cx="17462" cy="17463"/>
            </a:xfrm>
            <a:custGeom>
              <a:avLst/>
              <a:gdLst>
                <a:gd name="T0" fmla="*/ 11 w 11"/>
                <a:gd name="T1" fmla="*/ 11 h 11"/>
                <a:gd name="T2" fmla="*/ 0 w 11"/>
                <a:gd name="T3" fmla="*/ 11 h 11"/>
                <a:gd name="T4" fmla="*/ 0 w 11"/>
                <a:gd name="T5" fmla="*/ 0 h 11"/>
                <a:gd name="T6" fmla="*/ 11 w 11"/>
                <a:gd name="T7" fmla="*/ 0 h 11"/>
                <a:gd name="T8" fmla="*/ 11 w 11"/>
                <a:gd name="T9" fmla="*/ 11 h 11"/>
                <a:gd name="T10" fmla="*/ 1 w 11"/>
                <a:gd name="T11" fmla="*/ 10 h 11"/>
                <a:gd name="T12" fmla="*/ 10 w 11"/>
                <a:gd name="T13" fmla="*/ 10 h 11"/>
                <a:gd name="T14" fmla="*/ 10 w 11"/>
                <a:gd name="T15" fmla="*/ 1 h 11"/>
                <a:gd name="T16" fmla="*/ 1 w 11"/>
                <a:gd name="T17" fmla="*/ 1 h 11"/>
                <a:gd name="T18" fmla="*/ 1 w 11"/>
                <a:gd name="T1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close/>
                  <a:moveTo>
                    <a:pt x="1" y="10"/>
                  </a:moveTo>
                  <a:lnTo>
                    <a:pt x="10" y="10"/>
                  </a:lnTo>
                  <a:lnTo>
                    <a:pt x="10" y="1"/>
                  </a:lnTo>
                  <a:lnTo>
                    <a:pt x="1" y="1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7" name="Freeform 4464"/>
            <p:cNvSpPr/>
            <p:nvPr/>
          </p:nvSpPr>
          <p:spPr bwMode="auto">
            <a:xfrm>
              <a:off x="8445500" y="4525963"/>
              <a:ext cx="12700" cy="11113"/>
            </a:xfrm>
            <a:custGeom>
              <a:avLst/>
              <a:gdLst>
                <a:gd name="T0" fmla="*/ 2 w 8"/>
                <a:gd name="T1" fmla="*/ 7 h 7"/>
                <a:gd name="T2" fmla="*/ 0 w 8"/>
                <a:gd name="T3" fmla="*/ 6 h 7"/>
                <a:gd name="T4" fmla="*/ 8 w 8"/>
                <a:gd name="T5" fmla="*/ 0 h 7"/>
                <a:gd name="T6" fmla="*/ 8 w 8"/>
                <a:gd name="T7" fmla="*/ 0 h 7"/>
                <a:gd name="T8" fmla="*/ 2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2" y="7"/>
                  </a:moveTo>
                  <a:lnTo>
                    <a:pt x="0" y="6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8" name="Freeform 4465"/>
            <p:cNvSpPr>
              <a:spLocks noEditPoints="1"/>
            </p:cNvSpPr>
            <p:nvPr/>
          </p:nvSpPr>
          <p:spPr bwMode="auto">
            <a:xfrm>
              <a:off x="8413750" y="4618038"/>
              <a:ext cx="17462" cy="9525"/>
            </a:xfrm>
            <a:custGeom>
              <a:avLst/>
              <a:gdLst>
                <a:gd name="T0" fmla="*/ 11 w 11"/>
                <a:gd name="T1" fmla="*/ 6 h 6"/>
                <a:gd name="T2" fmla="*/ 0 w 11"/>
                <a:gd name="T3" fmla="*/ 6 h 6"/>
                <a:gd name="T4" fmla="*/ 0 w 11"/>
                <a:gd name="T5" fmla="*/ 0 h 6"/>
                <a:gd name="T6" fmla="*/ 11 w 11"/>
                <a:gd name="T7" fmla="*/ 0 h 6"/>
                <a:gd name="T8" fmla="*/ 11 w 11"/>
                <a:gd name="T9" fmla="*/ 6 h 6"/>
                <a:gd name="T10" fmla="*/ 1 w 11"/>
                <a:gd name="T11" fmla="*/ 5 h 6"/>
                <a:gd name="T12" fmla="*/ 10 w 11"/>
                <a:gd name="T13" fmla="*/ 5 h 6"/>
                <a:gd name="T14" fmla="*/ 10 w 11"/>
                <a:gd name="T15" fmla="*/ 2 h 6"/>
                <a:gd name="T16" fmla="*/ 1 w 11"/>
                <a:gd name="T17" fmla="*/ 2 h 6"/>
                <a:gd name="T18" fmla="*/ 1 w 11"/>
                <a:gd name="T1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6">
                  <a:moveTo>
                    <a:pt x="11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6"/>
                  </a:lnTo>
                  <a:close/>
                  <a:moveTo>
                    <a:pt x="1" y="5"/>
                  </a:moveTo>
                  <a:lnTo>
                    <a:pt x="10" y="5"/>
                  </a:lnTo>
                  <a:lnTo>
                    <a:pt x="10" y="2"/>
                  </a:lnTo>
                  <a:lnTo>
                    <a:pt x="1" y="2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9" name="Rectangle 4466"/>
            <p:cNvSpPr>
              <a:spLocks noChangeArrowheads="1"/>
            </p:cNvSpPr>
            <p:nvPr/>
          </p:nvSpPr>
          <p:spPr bwMode="auto">
            <a:xfrm>
              <a:off x="8421688" y="4554538"/>
              <a:ext cx="158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0" name="Rectangle 4467"/>
            <p:cNvSpPr>
              <a:spLocks noChangeArrowheads="1"/>
            </p:cNvSpPr>
            <p:nvPr/>
          </p:nvSpPr>
          <p:spPr bwMode="auto">
            <a:xfrm>
              <a:off x="8413750" y="4589463"/>
              <a:ext cx="7937" cy="793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1" name="Freeform 4468"/>
            <p:cNvSpPr>
              <a:spLocks noEditPoints="1"/>
            </p:cNvSpPr>
            <p:nvPr/>
          </p:nvSpPr>
          <p:spPr bwMode="auto">
            <a:xfrm>
              <a:off x="8413750" y="4587875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6 h 6"/>
                <a:gd name="T4" fmla="*/ 0 w 6"/>
                <a:gd name="T5" fmla="*/ 0 h 6"/>
                <a:gd name="T6" fmla="*/ 6 w 6"/>
                <a:gd name="T7" fmla="*/ 0 h 6"/>
                <a:gd name="T8" fmla="*/ 6 w 6"/>
                <a:gd name="T9" fmla="*/ 6 h 6"/>
                <a:gd name="T10" fmla="*/ 1 w 6"/>
                <a:gd name="T11" fmla="*/ 5 h 6"/>
                <a:gd name="T12" fmla="*/ 5 w 6"/>
                <a:gd name="T13" fmla="*/ 5 h 6"/>
                <a:gd name="T14" fmla="*/ 5 w 6"/>
                <a:gd name="T15" fmla="*/ 1 h 6"/>
                <a:gd name="T16" fmla="*/ 1 w 6"/>
                <a:gd name="T17" fmla="*/ 1 h 6"/>
                <a:gd name="T18" fmla="*/ 1 w 6"/>
                <a:gd name="T1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close/>
                  <a:moveTo>
                    <a:pt x="1" y="5"/>
                  </a:moveTo>
                  <a:lnTo>
                    <a:pt x="5" y="5"/>
                  </a:lnTo>
                  <a:lnTo>
                    <a:pt x="5" y="1"/>
                  </a:lnTo>
                  <a:lnTo>
                    <a:pt x="1" y="1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2" name="Rectangle 4469"/>
            <p:cNvSpPr>
              <a:spLocks noChangeArrowheads="1"/>
            </p:cNvSpPr>
            <p:nvPr/>
          </p:nvSpPr>
          <p:spPr bwMode="auto">
            <a:xfrm>
              <a:off x="8421688" y="4589463"/>
              <a:ext cx="7937" cy="793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3" name="Freeform 4470"/>
            <p:cNvSpPr>
              <a:spLocks noEditPoints="1"/>
            </p:cNvSpPr>
            <p:nvPr/>
          </p:nvSpPr>
          <p:spPr bwMode="auto">
            <a:xfrm>
              <a:off x="8421688" y="4587875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6 h 6"/>
                <a:gd name="T4" fmla="*/ 0 w 6"/>
                <a:gd name="T5" fmla="*/ 0 h 6"/>
                <a:gd name="T6" fmla="*/ 6 w 6"/>
                <a:gd name="T7" fmla="*/ 0 h 6"/>
                <a:gd name="T8" fmla="*/ 6 w 6"/>
                <a:gd name="T9" fmla="*/ 6 h 6"/>
                <a:gd name="T10" fmla="*/ 1 w 6"/>
                <a:gd name="T11" fmla="*/ 5 h 6"/>
                <a:gd name="T12" fmla="*/ 5 w 6"/>
                <a:gd name="T13" fmla="*/ 5 h 6"/>
                <a:gd name="T14" fmla="*/ 5 w 6"/>
                <a:gd name="T15" fmla="*/ 1 h 6"/>
                <a:gd name="T16" fmla="*/ 1 w 6"/>
                <a:gd name="T17" fmla="*/ 1 h 6"/>
                <a:gd name="T18" fmla="*/ 1 w 6"/>
                <a:gd name="T1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close/>
                  <a:moveTo>
                    <a:pt x="1" y="5"/>
                  </a:moveTo>
                  <a:lnTo>
                    <a:pt x="5" y="5"/>
                  </a:lnTo>
                  <a:lnTo>
                    <a:pt x="5" y="1"/>
                  </a:lnTo>
                  <a:lnTo>
                    <a:pt x="1" y="1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4" name="Rectangle 4471"/>
            <p:cNvSpPr>
              <a:spLocks noChangeArrowheads="1"/>
            </p:cNvSpPr>
            <p:nvPr/>
          </p:nvSpPr>
          <p:spPr bwMode="auto">
            <a:xfrm>
              <a:off x="8421688" y="4562475"/>
              <a:ext cx="7937" cy="793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5" name="Freeform 4472"/>
            <p:cNvSpPr>
              <a:spLocks noEditPoints="1"/>
            </p:cNvSpPr>
            <p:nvPr/>
          </p:nvSpPr>
          <p:spPr bwMode="auto">
            <a:xfrm>
              <a:off x="8421688" y="4560888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6 h 6"/>
                <a:gd name="T4" fmla="*/ 0 w 6"/>
                <a:gd name="T5" fmla="*/ 0 h 6"/>
                <a:gd name="T6" fmla="*/ 6 w 6"/>
                <a:gd name="T7" fmla="*/ 0 h 6"/>
                <a:gd name="T8" fmla="*/ 6 w 6"/>
                <a:gd name="T9" fmla="*/ 6 h 6"/>
                <a:gd name="T10" fmla="*/ 1 w 6"/>
                <a:gd name="T11" fmla="*/ 5 h 6"/>
                <a:gd name="T12" fmla="*/ 5 w 6"/>
                <a:gd name="T13" fmla="*/ 5 h 6"/>
                <a:gd name="T14" fmla="*/ 5 w 6"/>
                <a:gd name="T15" fmla="*/ 1 h 6"/>
                <a:gd name="T16" fmla="*/ 1 w 6"/>
                <a:gd name="T17" fmla="*/ 1 h 6"/>
                <a:gd name="T18" fmla="*/ 1 w 6"/>
                <a:gd name="T1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close/>
                  <a:moveTo>
                    <a:pt x="1" y="5"/>
                  </a:moveTo>
                  <a:lnTo>
                    <a:pt x="5" y="5"/>
                  </a:lnTo>
                  <a:lnTo>
                    <a:pt x="5" y="1"/>
                  </a:lnTo>
                  <a:lnTo>
                    <a:pt x="1" y="1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6" name="Freeform 4473"/>
            <p:cNvSpPr>
              <a:spLocks noEditPoints="1"/>
            </p:cNvSpPr>
            <p:nvPr/>
          </p:nvSpPr>
          <p:spPr bwMode="auto">
            <a:xfrm>
              <a:off x="8413750" y="4552950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6 h 6"/>
                <a:gd name="T4" fmla="*/ 0 w 6"/>
                <a:gd name="T5" fmla="*/ 0 h 6"/>
                <a:gd name="T6" fmla="*/ 6 w 6"/>
                <a:gd name="T7" fmla="*/ 0 h 6"/>
                <a:gd name="T8" fmla="*/ 6 w 6"/>
                <a:gd name="T9" fmla="*/ 6 h 6"/>
                <a:gd name="T10" fmla="*/ 1 w 6"/>
                <a:gd name="T11" fmla="*/ 5 h 6"/>
                <a:gd name="T12" fmla="*/ 5 w 6"/>
                <a:gd name="T13" fmla="*/ 5 h 6"/>
                <a:gd name="T14" fmla="*/ 5 w 6"/>
                <a:gd name="T15" fmla="*/ 2 h 6"/>
                <a:gd name="T16" fmla="*/ 1 w 6"/>
                <a:gd name="T17" fmla="*/ 2 h 6"/>
                <a:gd name="T18" fmla="*/ 1 w 6"/>
                <a:gd name="T1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close/>
                  <a:moveTo>
                    <a:pt x="1" y="5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1" y="2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7" name="Freeform 4474"/>
            <p:cNvSpPr>
              <a:spLocks noEditPoints="1"/>
            </p:cNvSpPr>
            <p:nvPr/>
          </p:nvSpPr>
          <p:spPr bwMode="auto">
            <a:xfrm>
              <a:off x="8443913" y="4584700"/>
              <a:ext cx="17462" cy="17463"/>
            </a:xfrm>
            <a:custGeom>
              <a:avLst/>
              <a:gdLst>
                <a:gd name="T0" fmla="*/ 9 w 18"/>
                <a:gd name="T1" fmla="*/ 18 h 18"/>
                <a:gd name="T2" fmla="*/ 0 w 18"/>
                <a:gd name="T3" fmla="*/ 9 h 18"/>
                <a:gd name="T4" fmla="*/ 9 w 18"/>
                <a:gd name="T5" fmla="*/ 0 h 18"/>
                <a:gd name="T6" fmla="*/ 18 w 18"/>
                <a:gd name="T7" fmla="*/ 9 h 18"/>
                <a:gd name="T8" fmla="*/ 9 w 18"/>
                <a:gd name="T9" fmla="*/ 18 h 18"/>
                <a:gd name="T10" fmla="*/ 9 w 18"/>
                <a:gd name="T11" fmla="*/ 2 h 18"/>
                <a:gd name="T12" fmla="*/ 2 w 18"/>
                <a:gd name="T13" fmla="*/ 9 h 18"/>
                <a:gd name="T14" fmla="*/ 9 w 18"/>
                <a:gd name="T15" fmla="*/ 16 h 18"/>
                <a:gd name="T16" fmla="*/ 16 w 18"/>
                <a:gd name="T17" fmla="*/ 9 h 18"/>
                <a:gd name="T18" fmla="*/ 9 w 18"/>
                <a:gd name="T1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4" y="18"/>
                    <a:pt x="9" y="18"/>
                  </a:cubicBezTo>
                  <a:close/>
                  <a:moveTo>
                    <a:pt x="9" y="2"/>
                  </a:moveTo>
                  <a:cubicBezTo>
                    <a:pt x="5" y="2"/>
                    <a:pt x="2" y="5"/>
                    <a:pt x="2" y="9"/>
                  </a:cubicBezTo>
                  <a:cubicBezTo>
                    <a:pt x="2" y="13"/>
                    <a:pt x="5" y="16"/>
                    <a:pt x="9" y="16"/>
                  </a:cubicBezTo>
                  <a:cubicBezTo>
                    <a:pt x="13" y="16"/>
                    <a:pt x="16" y="13"/>
                    <a:pt x="16" y="9"/>
                  </a:cubicBezTo>
                  <a:cubicBezTo>
                    <a:pt x="16" y="5"/>
                    <a:pt x="13" y="2"/>
                    <a:pt x="9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8" name="Freeform 4475"/>
            <p:cNvSpPr>
              <a:spLocks noEditPoints="1"/>
            </p:cNvSpPr>
            <p:nvPr/>
          </p:nvSpPr>
          <p:spPr bwMode="auto">
            <a:xfrm>
              <a:off x="8443913" y="4584700"/>
              <a:ext cx="17462" cy="17463"/>
            </a:xfrm>
            <a:custGeom>
              <a:avLst/>
              <a:gdLst>
                <a:gd name="T0" fmla="*/ 9 w 18"/>
                <a:gd name="T1" fmla="*/ 18 h 18"/>
                <a:gd name="T2" fmla="*/ 0 w 18"/>
                <a:gd name="T3" fmla="*/ 9 h 18"/>
                <a:gd name="T4" fmla="*/ 9 w 18"/>
                <a:gd name="T5" fmla="*/ 0 h 18"/>
                <a:gd name="T6" fmla="*/ 18 w 18"/>
                <a:gd name="T7" fmla="*/ 9 h 18"/>
                <a:gd name="T8" fmla="*/ 9 w 18"/>
                <a:gd name="T9" fmla="*/ 18 h 18"/>
                <a:gd name="T10" fmla="*/ 9 w 18"/>
                <a:gd name="T11" fmla="*/ 2 h 18"/>
                <a:gd name="T12" fmla="*/ 2 w 18"/>
                <a:gd name="T13" fmla="*/ 9 h 18"/>
                <a:gd name="T14" fmla="*/ 9 w 18"/>
                <a:gd name="T15" fmla="*/ 16 h 18"/>
                <a:gd name="T16" fmla="*/ 16 w 18"/>
                <a:gd name="T17" fmla="*/ 9 h 18"/>
                <a:gd name="T18" fmla="*/ 9 w 18"/>
                <a:gd name="T1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4" y="18"/>
                    <a:pt x="9" y="18"/>
                  </a:cubicBezTo>
                  <a:close/>
                  <a:moveTo>
                    <a:pt x="9" y="2"/>
                  </a:moveTo>
                  <a:cubicBezTo>
                    <a:pt x="5" y="2"/>
                    <a:pt x="2" y="5"/>
                    <a:pt x="2" y="9"/>
                  </a:cubicBezTo>
                  <a:cubicBezTo>
                    <a:pt x="2" y="13"/>
                    <a:pt x="5" y="16"/>
                    <a:pt x="9" y="16"/>
                  </a:cubicBezTo>
                  <a:cubicBezTo>
                    <a:pt x="13" y="16"/>
                    <a:pt x="16" y="13"/>
                    <a:pt x="16" y="9"/>
                  </a:cubicBezTo>
                  <a:cubicBezTo>
                    <a:pt x="16" y="5"/>
                    <a:pt x="13" y="2"/>
                    <a:pt x="9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9" name="Freeform 4476"/>
            <p:cNvSpPr>
              <a:spLocks noEditPoints="1"/>
            </p:cNvSpPr>
            <p:nvPr/>
          </p:nvSpPr>
          <p:spPr bwMode="auto">
            <a:xfrm>
              <a:off x="8413750" y="4492625"/>
              <a:ext cx="17462" cy="15875"/>
            </a:xfrm>
            <a:custGeom>
              <a:avLst/>
              <a:gdLst>
                <a:gd name="T0" fmla="*/ 9 w 18"/>
                <a:gd name="T1" fmla="*/ 18 h 18"/>
                <a:gd name="T2" fmla="*/ 0 w 18"/>
                <a:gd name="T3" fmla="*/ 9 h 18"/>
                <a:gd name="T4" fmla="*/ 9 w 18"/>
                <a:gd name="T5" fmla="*/ 0 h 18"/>
                <a:gd name="T6" fmla="*/ 18 w 18"/>
                <a:gd name="T7" fmla="*/ 9 h 18"/>
                <a:gd name="T8" fmla="*/ 9 w 18"/>
                <a:gd name="T9" fmla="*/ 18 h 18"/>
                <a:gd name="T10" fmla="*/ 9 w 18"/>
                <a:gd name="T11" fmla="*/ 2 h 18"/>
                <a:gd name="T12" fmla="*/ 2 w 18"/>
                <a:gd name="T13" fmla="*/ 9 h 18"/>
                <a:gd name="T14" fmla="*/ 9 w 18"/>
                <a:gd name="T15" fmla="*/ 16 h 18"/>
                <a:gd name="T16" fmla="*/ 16 w 18"/>
                <a:gd name="T17" fmla="*/ 9 h 18"/>
                <a:gd name="T18" fmla="*/ 9 w 18"/>
                <a:gd name="T1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4" y="18"/>
                    <a:pt x="9" y="18"/>
                  </a:cubicBezTo>
                  <a:close/>
                  <a:moveTo>
                    <a:pt x="9" y="2"/>
                  </a:moveTo>
                  <a:cubicBezTo>
                    <a:pt x="5" y="2"/>
                    <a:pt x="2" y="5"/>
                    <a:pt x="2" y="9"/>
                  </a:cubicBezTo>
                  <a:cubicBezTo>
                    <a:pt x="2" y="13"/>
                    <a:pt x="5" y="16"/>
                    <a:pt x="9" y="16"/>
                  </a:cubicBezTo>
                  <a:cubicBezTo>
                    <a:pt x="13" y="16"/>
                    <a:pt x="16" y="13"/>
                    <a:pt x="16" y="9"/>
                  </a:cubicBezTo>
                  <a:cubicBezTo>
                    <a:pt x="16" y="5"/>
                    <a:pt x="13" y="2"/>
                    <a:pt x="9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0" name="Freeform 4477"/>
            <p:cNvSpPr>
              <a:spLocks noEditPoints="1"/>
            </p:cNvSpPr>
            <p:nvPr/>
          </p:nvSpPr>
          <p:spPr bwMode="auto">
            <a:xfrm>
              <a:off x="8443913" y="4676775"/>
              <a:ext cx="17462" cy="17463"/>
            </a:xfrm>
            <a:custGeom>
              <a:avLst/>
              <a:gdLst>
                <a:gd name="T0" fmla="*/ 11 w 11"/>
                <a:gd name="T1" fmla="*/ 11 h 11"/>
                <a:gd name="T2" fmla="*/ 0 w 11"/>
                <a:gd name="T3" fmla="*/ 11 h 11"/>
                <a:gd name="T4" fmla="*/ 0 w 11"/>
                <a:gd name="T5" fmla="*/ 0 h 11"/>
                <a:gd name="T6" fmla="*/ 11 w 11"/>
                <a:gd name="T7" fmla="*/ 0 h 11"/>
                <a:gd name="T8" fmla="*/ 11 w 11"/>
                <a:gd name="T9" fmla="*/ 11 h 11"/>
                <a:gd name="T10" fmla="*/ 1 w 11"/>
                <a:gd name="T11" fmla="*/ 9 h 11"/>
                <a:gd name="T12" fmla="*/ 10 w 11"/>
                <a:gd name="T13" fmla="*/ 9 h 11"/>
                <a:gd name="T14" fmla="*/ 10 w 11"/>
                <a:gd name="T15" fmla="*/ 1 h 11"/>
                <a:gd name="T16" fmla="*/ 1 w 11"/>
                <a:gd name="T17" fmla="*/ 1 h 11"/>
                <a:gd name="T18" fmla="*/ 1 w 11"/>
                <a:gd name="T19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close/>
                  <a:moveTo>
                    <a:pt x="1" y="9"/>
                  </a:moveTo>
                  <a:lnTo>
                    <a:pt x="10" y="9"/>
                  </a:lnTo>
                  <a:lnTo>
                    <a:pt x="10" y="1"/>
                  </a:lnTo>
                  <a:lnTo>
                    <a:pt x="1" y="1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1" name="Rectangle 4478"/>
            <p:cNvSpPr>
              <a:spLocks noChangeArrowheads="1"/>
            </p:cNvSpPr>
            <p:nvPr/>
          </p:nvSpPr>
          <p:spPr bwMode="auto">
            <a:xfrm>
              <a:off x="8413750" y="4708525"/>
              <a:ext cx="15875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2" name="Freeform 4479"/>
            <p:cNvSpPr>
              <a:spLocks noEditPoints="1"/>
            </p:cNvSpPr>
            <p:nvPr/>
          </p:nvSpPr>
          <p:spPr bwMode="auto">
            <a:xfrm>
              <a:off x="8413750" y="4706938"/>
              <a:ext cx="17462" cy="17463"/>
            </a:xfrm>
            <a:custGeom>
              <a:avLst/>
              <a:gdLst>
                <a:gd name="T0" fmla="*/ 11 w 11"/>
                <a:gd name="T1" fmla="*/ 11 h 11"/>
                <a:gd name="T2" fmla="*/ 0 w 11"/>
                <a:gd name="T3" fmla="*/ 11 h 11"/>
                <a:gd name="T4" fmla="*/ 0 w 11"/>
                <a:gd name="T5" fmla="*/ 0 h 11"/>
                <a:gd name="T6" fmla="*/ 11 w 11"/>
                <a:gd name="T7" fmla="*/ 0 h 11"/>
                <a:gd name="T8" fmla="*/ 11 w 11"/>
                <a:gd name="T9" fmla="*/ 11 h 11"/>
                <a:gd name="T10" fmla="*/ 1 w 11"/>
                <a:gd name="T11" fmla="*/ 10 h 11"/>
                <a:gd name="T12" fmla="*/ 10 w 11"/>
                <a:gd name="T13" fmla="*/ 10 h 11"/>
                <a:gd name="T14" fmla="*/ 10 w 11"/>
                <a:gd name="T15" fmla="*/ 1 h 11"/>
                <a:gd name="T16" fmla="*/ 1 w 11"/>
                <a:gd name="T17" fmla="*/ 1 h 11"/>
                <a:gd name="T18" fmla="*/ 1 w 11"/>
                <a:gd name="T1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11"/>
                  </a:lnTo>
                  <a:close/>
                  <a:moveTo>
                    <a:pt x="1" y="10"/>
                  </a:moveTo>
                  <a:lnTo>
                    <a:pt x="10" y="10"/>
                  </a:lnTo>
                  <a:lnTo>
                    <a:pt x="10" y="1"/>
                  </a:lnTo>
                  <a:lnTo>
                    <a:pt x="1" y="1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3" name="Rectangle 4480"/>
            <p:cNvSpPr>
              <a:spLocks noChangeArrowheads="1"/>
            </p:cNvSpPr>
            <p:nvPr/>
          </p:nvSpPr>
          <p:spPr bwMode="auto">
            <a:xfrm>
              <a:off x="8418513" y="4711700"/>
              <a:ext cx="7937" cy="7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4" name="Rectangle 4481"/>
            <p:cNvSpPr>
              <a:spLocks noChangeArrowheads="1"/>
            </p:cNvSpPr>
            <p:nvPr/>
          </p:nvSpPr>
          <p:spPr bwMode="auto">
            <a:xfrm>
              <a:off x="8448675" y="4711700"/>
              <a:ext cx="7937" cy="793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5" name="Freeform 4482"/>
            <p:cNvSpPr>
              <a:spLocks noEditPoints="1"/>
            </p:cNvSpPr>
            <p:nvPr/>
          </p:nvSpPr>
          <p:spPr bwMode="auto">
            <a:xfrm>
              <a:off x="8448675" y="4710113"/>
              <a:ext cx="9525" cy="11113"/>
            </a:xfrm>
            <a:custGeom>
              <a:avLst/>
              <a:gdLst>
                <a:gd name="T0" fmla="*/ 6 w 6"/>
                <a:gd name="T1" fmla="*/ 7 h 7"/>
                <a:gd name="T2" fmla="*/ 0 w 6"/>
                <a:gd name="T3" fmla="*/ 7 h 7"/>
                <a:gd name="T4" fmla="*/ 0 w 6"/>
                <a:gd name="T5" fmla="*/ 0 h 7"/>
                <a:gd name="T6" fmla="*/ 6 w 6"/>
                <a:gd name="T7" fmla="*/ 0 h 7"/>
                <a:gd name="T8" fmla="*/ 6 w 6"/>
                <a:gd name="T9" fmla="*/ 7 h 7"/>
                <a:gd name="T10" fmla="*/ 1 w 6"/>
                <a:gd name="T11" fmla="*/ 5 h 7"/>
                <a:gd name="T12" fmla="*/ 4 w 6"/>
                <a:gd name="T13" fmla="*/ 5 h 7"/>
                <a:gd name="T14" fmla="*/ 4 w 6"/>
                <a:gd name="T15" fmla="*/ 2 h 7"/>
                <a:gd name="T16" fmla="*/ 1 w 6"/>
                <a:gd name="T17" fmla="*/ 2 h 7"/>
                <a:gd name="T18" fmla="*/ 1 w 6"/>
                <a:gd name="T1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6" y="7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7"/>
                  </a:lnTo>
                  <a:close/>
                  <a:moveTo>
                    <a:pt x="1" y="5"/>
                  </a:moveTo>
                  <a:lnTo>
                    <a:pt x="4" y="5"/>
                  </a:lnTo>
                  <a:lnTo>
                    <a:pt x="4" y="2"/>
                  </a:lnTo>
                  <a:lnTo>
                    <a:pt x="1" y="2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6" name="Freeform 4483"/>
            <p:cNvSpPr>
              <a:spLocks noEditPoints="1"/>
            </p:cNvSpPr>
            <p:nvPr/>
          </p:nvSpPr>
          <p:spPr bwMode="auto">
            <a:xfrm>
              <a:off x="8413750" y="4676775"/>
              <a:ext cx="17462" cy="17463"/>
            </a:xfrm>
            <a:custGeom>
              <a:avLst/>
              <a:gdLst>
                <a:gd name="T0" fmla="*/ 9 w 18"/>
                <a:gd name="T1" fmla="*/ 18 h 18"/>
                <a:gd name="T2" fmla="*/ 0 w 18"/>
                <a:gd name="T3" fmla="*/ 9 h 18"/>
                <a:gd name="T4" fmla="*/ 9 w 18"/>
                <a:gd name="T5" fmla="*/ 0 h 18"/>
                <a:gd name="T6" fmla="*/ 18 w 18"/>
                <a:gd name="T7" fmla="*/ 9 h 18"/>
                <a:gd name="T8" fmla="*/ 9 w 18"/>
                <a:gd name="T9" fmla="*/ 18 h 18"/>
                <a:gd name="T10" fmla="*/ 9 w 18"/>
                <a:gd name="T11" fmla="*/ 2 h 18"/>
                <a:gd name="T12" fmla="*/ 2 w 18"/>
                <a:gd name="T13" fmla="*/ 9 h 18"/>
                <a:gd name="T14" fmla="*/ 9 w 18"/>
                <a:gd name="T15" fmla="*/ 16 h 18"/>
                <a:gd name="T16" fmla="*/ 16 w 18"/>
                <a:gd name="T17" fmla="*/ 9 h 18"/>
                <a:gd name="T18" fmla="*/ 9 w 18"/>
                <a:gd name="T1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4" y="18"/>
                    <a:pt x="9" y="18"/>
                  </a:cubicBezTo>
                  <a:close/>
                  <a:moveTo>
                    <a:pt x="9" y="2"/>
                  </a:moveTo>
                  <a:cubicBezTo>
                    <a:pt x="5" y="2"/>
                    <a:pt x="2" y="5"/>
                    <a:pt x="2" y="9"/>
                  </a:cubicBezTo>
                  <a:cubicBezTo>
                    <a:pt x="2" y="13"/>
                    <a:pt x="5" y="16"/>
                    <a:pt x="9" y="16"/>
                  </a:cubicBezTo>
                  <a:cubicBezTo>
                    <a:pt x="13" y="16"/>
                    <a:pt x="16" y="13"/>
                    <a:pt x="16" y="9"/>
                  </a:cubicBezTo>
                  <a:cubicBezTo>
                    <a:pt x="16" y="5"/>
                    <a:pt x="13" y="2"/>
                    <a:pt x="9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7" name="Freeform 4484"/>
            <p:cNvSpPr/>
            <p:nvPr/>
          </p:nvSpPr>
          <p:spPr bwMode="auto">
            <a:xfrm>
              <a:off x="8445500" y="4584700"/>
              <a:ext cx="7937" cy="15875"/>
            </a:xfrm>
            <a:custGeom>
              <a:avLst/>
              <a:gdLst>
                <a:gd name="T0" fmla="*/ 8 w 8"/>
                <a:gd name="T1" fmla="*/ 16 h 16"/>
                <a:gd name="T2" fmla="*/ 0 w 8"/>
                <a:gd name="T3" fmla="*/ 8 h 16"/>
                <a:gd name="T4" fmla="*/ 8 w 8"/>
                <a:gd name="T5" fmla="*/ 0 h 16"/>
                <a:gd name="T6" fmla="*/ 8 w 8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6">
                  <a:moveTo>
                    <a:pt x="8" y="16"/>
                  </a:moveTo>
                  <a:cubicBezTo>
                    <a:pt x="3" y="16"/>
                    <a:pt x="0" y="12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lnTo>
                    <a:pt x="8" y="16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8" name="Freeform 4485"/>
            <p:cNvSpPr/>
            <p:nvPr/>
          </p:nvSpPr>
          <p:spPr bwMode="auto">
            <a:xfrm>
              <a:off x="8413750" y="4645025"/>
              <a:ext cx="15875" cy="17463"/>
            </a:xfrm>
            <a:custGeom>
              <a:avLst/>
              <a:gdLst>
                <a:gd name="T0" fmla="*/ 10 w 10"/>
                <a:gd name="T1" fmla="*/ 11 h 11"/>
                <a:gd name="T2" fmla="*/ 0 w 10"/>
                <a:gd name="T3" fmla="*/ 2 h 11"/>
                <a:gd name="T4" fmla="*/ 0 w 10"/>
                <a:gd name="T5" fmla="*/ 0 h 11"/>
                <a:gd name="T6" fmla="*/ 10 w 10"/>
                <a:gd name="T7" fmla="*/ 10 h 11"/>
                <a:gd name="T8" fmla="*/ 10 w 10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10" y="11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9" name="Freeform 4486"/>
            <p:cNvSpPr>
              <a:spLocks noEditPoints="1"/>
            </p:cNvSpPr>
            <p:nvPr/>
          </p:nvSpPr>
          <p:spPr bwMode="auto">
            <a:xfrm>
              <a:off x="8443913" y="4618038"/>
              <a:ext cx="11112" cy="11113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2 h 12"/>
                <a:gd name="T12" fmla="*/ 2 w 12"/>
                <a:gd name="T13" fmla="*/ 6 h 12"/>
                <a:gd name="T14" fmla="*/ 6 w 12"/>
                <a:gd name="T15" fmla="*/ 10 h 12"/>
                <a:gd name="T16" fmla="*/ 10 w 12"/>
                <a:gd name="T17" fmla="*/ 6 h 12"/>
                <a:gd name="T18" fmla="*/ 6 w 12"/>
                <a:gd name="T1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cubicBezTo>
                    <a:pt x="12" y="9"/>
                    <a:pt x="10" y="12"/>
                    <a:pt x="6" y="12"/>
                  </a:cubicBezTo>
                  <a:close/>
                  <a:moveTo>
                    <a:pt x="6" y="2"/>
                  </a:moveTo>
                  <a:cubicBezTo>
                    <a:pt x="4" y="2"/>
                    <a:pt x="2" y="4"/>
                    <a:pt x="2" y="6"/>
                  </a:cubicBezTo>
                  <a:cubicBezTo>
                    <a:pt x="2" y="8"/>
                    <a:pt x="4" y="10"/>
                    <a:pt x="6" y="10"/>
                  </a:cubicBezTo>
                  <a:cubicBezTo>
                    <a:pt x="8" y="10"/>
                    <a:pt x="10" y="8"/>
                    <a:pt x="10" y="6"/>
                  </a:cubicBezTo>
                  <a:cubicBezTo>
                    <a:pt x="10" y="4"/>
                    <a:pt x="8" y="2"/>
                    <a:pt x="6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0" name="Oval 4487"/>
            <p:cNvSpPr>
              <a:spLocks noChangeArrowheads="1"/>
            </p:cNvSpPr>
            <p:nvPr/>
          </p:nvSpPr>
          <p:spPr bwMode="auto">
            <a:xfrm>
              <a:off x="8450263" y="4618038"/>
              <a:ext cx="11112" cy="9525"/>
            </a:xfrm>
            <a:prstGeom prst="ellipse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1" name="Freeform 4488"/>
            <p:cNvSpPr>
              <a:spLocks noEditPoints="1"/>
            </p:cNvSpPr>
            <p:nvPr/>
          </p:nvSpPr>
          <p:spPr bwMode="auto">
            <a:xfrm>
              <a:off x="8448675" y="4618038"/>
              <a:ext cx="12700" cy="11113"/>
            </a:xfrm>
            <a:custGeom>
              <a:avLst/>
              <a:gdLst>
                <a:gd name="T0" fmla="*/ 6 w 13"/>
                <a:gd name="T1" fmla="*/ 12 h 12"/>
                <a:gd name="T2" fmla="*/ 0 w 13"/>
                <a:gd name="T3" fmla="*/ 6 h 12"/>
                <a:gd name="T4" fmla="*/ 6 w 13"/>
                <a:gd name="T5" fmla="*/ 0 h 12"/>
                <a:gd name="T6" fmla="*/ 13 w 13"/>
                <a:gd name="T7" fmla="*/ 6 h 12"/>
                <a:gd name="T8" fmla="*/ 6 w 13"/>
                <a:gd name="T9" fmla="*/ 12 h 12"/>
                <a:gd name="T10" fmla="*/ 6 w 13"/>
                <a:gd name="T11" fmla="*/ 2 h 12"/>
                <a:gd name="T12" fmla="*/ 2 w 13"/>
                <a:gd name="T13" fmla="*/ 6 h 12"/>
                <a:gd name="T14" fmla="*/ 6 w 13"/>
                <a:gd name="T15" fmla="*/ 10 h 12"/>
                <a:gd name="T16" fmla="*/ 11 w 13"/>
                <a:gd name="T17" fmla="*/ 6 h 12"/>
                <a:gd name="T18" fmla="*/ 6 w 13"/>
                <a:gd name="T1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9"/>
                    <a:pt x="10" y="12"/>
                    <a:pt x="6" y="12"/>
                  </a:cubicBezTo>
                  <a:close/>
                  <a:moveTo>
                    <a:pt x="6" y="2"/>
                  </a:moveTo>
                  <a:cubicBezTo>
                    <a:pt x="4" y="2"/>
                    <a:pt x="2" y="4"/>
                    <a:pt x="2" y="6"/>
                  </a:cubicBezTo>
                  <a:cubicBezTo>
                    <a:pt x="2" y="8"/>
                    <a:pt x="4" y="10"/>
                    <a:pt x="6" y="10"/>
                  </a:cubicBezTo>
                  <a:cubicBezTo>
                    <a:pt x="9" y="10"/>
                    <a:pt x="11" y="8"/>
                    <a:pt x="11" y="6"/>
                  </a:cubicBezTo>
                  <a:cubicBezTo>
                    <a:pt x="11" y="4"/>
                    <a:pt x="9" y="2"/>
                    <a:pt x="6" y="2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2" name="Freeform 4489"/>
            <p:cNvSpPr/>
            <p:nvPr/>
          </p:nvSpPr>
          <p:spPr bwMode="auto">
            <a:xfrm>
              <a:off x="8445500" y="4652963"/>
              <a:ext cx="15875" cy="7938"/>
            </a:xfrm>
            <a:custGeom>
              <a:avLst/>
              <a:gdLst>
                <a:gd name="T0" fmla="*/ 10 w 10"/>
                <a:gd name="T1" fmla="*/ 3 h 5"/>
                <a:gd name="T2" fmla="*/ 5 w 10"/>
                <a:gd name="T3" fmla="*/ 5 h 5"/>
                <a:gd name="T4" fmla="*/ 0 w 10"/>
                <a:gd name="T5" fmla="*/ 3 h 5"/>
                <a:gd name="T6" fmla="*/ 5 w 10"/>
                <a:gd name="T7" fmla="*/ 0 h 5"/>
                <a:gd name="T8" fmla="*/ 10 w 10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10" y="3"/>
                  </a:moveTo>
                  <a:lnTo>
                    <a:pt x="5" y="5"/>
                  </a:lnTo>
                  <a:lnTo>
                    <a:pt x="0" y="3"/>
                  </a:lnTo>
                  <a:lnTo>
                    <a:pt x="5" y="0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3" name="Freeform 4490"/>
            <p:cNvSpPr>
              <a:spLocks noEditPoints="1"/>
            </p:cNvSpPr>
            <p:nvPr/>
          </p:nvSpPr>
          <p:spPr bwMode="auto">
            <a:xfrm>
              <a:off x="8443913" y="4652963"/>
              <a:ext cx="19050" cy="9525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3 h 6"/>
                <a:gd name="T4" fmla="*/ 6 w 12"/>
                <a:gd name="T5" fmla="*/ 0 h 6"/>
                <a:gd name="T6" fmla="*/ 12 w 12"/>
                <a:gd name="T7" fmla="*/ 3 h 6"/>
                <a:gd name="T8" fmla="*/ 6 w 12"/>
                <a:gd name="T9" fmla="*/ 6 h 6"/>
                <a:gd name="T10" fmla="*/ 2 w 12"/>
                <a:gd name="T11" fmla="*/ 3 h 6"/>
                <a:gd name="T12" fmla="*/ 6 w 12"/>
                <a:gd name="T13" fmla="*/ 4 h 6"/>
                <a:gd name="T14" fmla="*/ 9 w 12"/>
                <a:gd name="T15" fmla="*/ 3 h 6"/>
                <a:gd name="T16" fmla="*/ 6 w 12"/>
                <a:gd name="T17" fmla="*/ 1 h 6"/>
                <a:gd name="T18" fmla="*/ 2 w 12"/>
                <a:gd name="T19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lnTo>
                    <a:pt x="0" y="3"/>
                  </a:lnTo>
                  <a:lnTo>
                    <a:pt x="6" y="0"/>
                  </a:lnTo>
                  <a:lnTo>
                    <a:pt x="12" y="3"/>
                  </a:lnTo>
                  <a:lnTo>
                    <a:pt x="6" y="6"/>
                  </a:lnTo>
                  <a:close/>
                  <a:moveTo>
                    <a:pt x="2" y="3"/>
                  </a:moveTo>
                  <a:lnTo>
                    <a:pt x="6" y="4"/>
                  </a:lnTo>
                  <a:lnTo>
                    <a:pt x="9" y="3"/>
                  </a:lnTo>
                  <a:lnTo>
                    <a:pt x="6" y="1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4" name="Freeform 4491"/>
            <p:cNvSpPr/>
            <p:nvPr/>
          </p:nvSpPr>
          <p:spPr bwMode="auto">
            <a:xfrm>
              <a:off x="8445500" y="4649788"/>
              <a:ext cx="15875" cy="7938"/>
            </a:xfrm>
            <a:custGeom>
              <a:avLst/>
              <a:gdLst>
                <a:gd name="T0" fmla="*/ 10 w 10"/>
                <a:gd name="T1" fmla="*/ 2 h 5"/>
                <a:gd name="T2" fmla="*/ 5 w 10"/>
                <a:gd name="T3" fmla="*/ 5 h 5"/>
                <a:gd name="T4" fmla="*/ 0 w 10"/>
                <a:gd name="T5" fmla="*/ 2 h 5"/>
                <a:gd name="T6" fmla="*/ 5 w 10"/>
                <a:gd name="T7" fmla="*/ 0 h 5"/>
                <a:gd name="T8" fmla="*/ 10 w 10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10" y="2"/>
                  </a:moveTo>
                  <a:lnTo>
                    <a:pt x="5" y="5"/>
                  </a:lnTo>
                  <a:lnTo>
                    <a:pt x="0" y="2"/>
                  </a:lnTo>
                  <a:lnTo>
                    <a:pt x="5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5" name="Freeform 4492"/>
            <p:cNvSpPr/>
            <p:nvPr/>
          </p:nvSpPr>
          <p:spPr bwMode="auto">
            <a:xfrm>
              <a:off x="8445500" y="4648200"/>
              <a:ext cx="15875" cy="6350"/>
            </a:xfrm>
            <a:custGeom>
              <a:avLst/>
              <a:gdLst>
                <a:gd name="T0" fmla="*/ 10 w 10"/>
                <a:gd name="T1" fmla="*/ 2 h 4"/>
                <a:gd name="T2" fmla="*/ 5 w 10"/>
                <a:gd name="T3" fmla="*/ 4 h 4"/>
                <a:gd name="T4" fmla="*/ 0 w 10"/>
                <a:gd name="T5" fmla="*/ 2 h 4"/>
                <a:gd name="T6" fmla="*/ 5 w 10"/>
                <a:gd name="T7" fmla="*/ 0 h 4"/>
                <a:gd name="T8" fmla="*/ 10 w 10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2"/>
                  </a:moveTo>
                  <a:lnTo>
                    <a:pt x="5" y="4"/>
                  </a:lnTo>
                  <a:lnTo>
                    <a:pt x="0" y="2"/>
                  </a:lnTo>
                  <a:lnTo>
                    <a:pt x="5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6" name="Freeform 4493"/>
            <p:cNvSpPr>
              <a:spLocks noEditPoints="1"/>
            </p:cNvSpPr>
            <p:nvPr/>
          </p:nvSpPr>
          <p:spPr bwMode="auto">
            <a:xfrm>
              <a:off x="8443913" y="4646613"/>
              <a:ext cx="19050" cy="9525"/>
            </a:xfrm>
            <a:custGeom>
              <a:avLst/>
              <a:gdLst>
                <a:gd name="T0" fmla="*/ 6 w 12"/>
                <a:gd name="T1" fmla="*/ 6 h 6"/>
                <a:gd name="T2" fmla="*/ 0 w 12"/>
                <a:gd name="T3" fmla="*/ 3 h 6"/>
                <a:gd name="T4" fmla="*/ 6 w 12"/>
                <a:gd name="T5" fmla="*/ 0 h 6"/>
                <a:gd name="T6" fmla="*/ 12 w 12"/>
                <a:gd name="T7" fmla="*/ 3 h 6"/>
                <a:gd name="T8" fmla="*/ 6 w 12"/>
                <a:gd name="T9" fmla="*/ 6 h 6"/>
                <a:gd name="T10" fmla="*/ 2 w 12"/>
                <a:gd name="T11" fmla="*/ 3 h 6"/>
                <a:gd name="T12" fmla="*/ 6 w 12"/>
                <a:gd name="T13" fmla="*/ 5 h 6"/>
                <a:gd name="T14" fmla="*/ 9 w 12"/>
                <a:gd name="T15" fmla="*/ 3 h 6"/>
                <a:gd name="T16" fmla="*/ 6 w 12"/>
                <a:gd name="T17" fmla="*/ 1 h 6"/>
                <a:gd name="T18" fmla="*/ 2 w 12"/>
                <a:gd name="T19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lnTo>
                    <a:pt x="0" y="3"/>
                  </a:lnTo>
                  <a:lnTo>
                    <a:pt x="6" y="0"/>
                  </a:lnTo>
                  <a:lnTo>
                    <a:pt x="12" y="3"/>
                  </a:lnTo>
                  <a:lnTo>
                    <a:pt x="6" y="6"/>
                  </a:lnTo>
                  <a:close/>
                  <a:moveTo>
                    <a:pt x="2" y="3"/>
                  </a:moveTo>
                  <a:lnTo>
                    <a:pt x="6" y="5"/>
                  </a:lnTo>
                  <a:lnTo>
                    <a:pt x="9" y="3"/>
                  </a:lnTo>
                  <a:lnTo>
                    <a:pt x="6" y="1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7" name="Rectangle 4494"/>
            <p:cNvSpPr>
              <a:spLocks noChangeArrowheads="1"/>
            </p:cNvSpPr>
            <p:nvPr/>
          </p:nvSpPr>
          <p:spPr bwMode="auto">
            <a:xfrm>
              <a:off x="8453438" y="4676775"/>
              <a:ext cx="793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8" name="Rectangle 4495"/>
            <p:cNvSpPr>
              <a:spLocks noChangeArrowheads="1"/>
            </p:cNvSpPr>
            <p:nvPr/>
          </p:nvSpPr>
          <p:spPr bwMode="auto">
            <a:xfrm>
              <a:off x="8959850" y="4622800"/>
              <a:ext cx="122237" cy="1000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9" name="Rectangle 4496"/>
            <p:cNvSpPr>
              <a:spLocks noChangeArrowheads="1"/>
            </p:cNvSpPr>
            <p:nvPr/>
          </p:nvSpPr>
          <p:spPr bwMode="auto">
            <a:xfrm>
              <a:off x="8959850" y="4622800"/>
              <a:ext cx="122237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0" name="Rectangle 4497"/>
            <p:cNvSpPr>
              <a:spLocks noChangeArrowheads="1"/>
            </p:cNvSpPr>
            <p:nvPr/>
          </p:nvSpPr>
          <p:spPr bwMode="auto">
            <a:xfrm>
              <a:off x="8967788" y="4649788"/>
              <a:ext cx="107950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1" name="Rectangle 4498"/>
            <p:cNvSpPr>
              <a:spLocks noChangeArrowheads="1"/>
            </p:cNvSpPr>
            <p:nvPr/>
          </p:nvSpPr>
          <p:spPr bwMode="auto">
            <a:xfrm>
              <a:off x="9059863" y="4649788"/>
              <a:ext cx="15875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2" name="Rectangle 4499"/>
            <p:cNvSpPr>
              <a:spLocks noChangeArrowheads="1"/>
            </p:cNvSpPr>
            <p:nvPr/>
          </p:nvSpPr>
          <p:spPr bwMode="auto">
            <a:xfrm>
              <a:off x="8967788" y="4673600"/>
              <a:ext cx="107950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3" name="Rectangle 4500"/>
            <p:cNvSpPr>
              <a:spLocks noChangeArrowheads="1"/>
            </p:cNvSpPr>
            <p:nvPr/>
          </p:nvSpPr>
          <p:spPr bwMode="auto">
            <a:xfrm>
              <a:off x="9059863" y="4695825"/>
              <a:ext cx="15875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4" name="Rectangle 4501"/>
            <p:cNvSpPr>
              <a:spLocks noChangeArrowheads="1"/>
            </p:cNvSpPr>
            <p:nvPr/>
          </p:nvSpPr>
          <p:spPr bwMode="auto">
            <a:xfrm>
              <a:off x="9043988" y="4695825"/>
              <a:ext cx="15875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5" name="Rectangle 4502"/>
            <p:cNvSpPr>
              <a:spLocks noChangeArrowheads="1"/>
            </p:cNvSpPr>
            <p:nvPr/>
          </p:nvSpPr>
          <p:spPr bwMode="auto">
            <a:xfrm>
              <a:off x="8982075" y="4695825"/>
              <a:ext cx="15875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6" name="Rectangle 4503"/>
            <p:cNvSpPr>
              <a:spLocks noChangeArrowheads="1"/>
            </p:cNvSpPr>
            <p:nvPr/>
          </p:nvSpPr>
          <p:spPr bwMode="auto">
            <a:xfrm>
              <a:off x="8967788" y="4695825"/>
              <a:ext cx="1428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7" name="Rectangle 4504"/>
            <p:cNvSpPr>
              <a:spLocks noChangeArrowheads="1"/>
            </p:cNvSpPr>
            <p:nvPr/>
          </p:nvSpPr>
          <p:spPr bwMode="auto">
            <a:xfrm>
              <a:off x="9021763" y="4695825"/>
              <a:ext cx="14287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8" name="Rectangle 4505"/>
            <p:cNvSpPr>
              <a:spLocks noChangeArrowheads="1"/>
            </p:cNvSpPr>
            <p:nvPr/>
          </p:nvSpPr>
          <p:spPr bwMode="auto">
            <a:xfrm>
              <a:off x="9005888" y="4695825"/>
              <a:ext cx="15875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9" name="Rectangle 4506"/>
            <p:cNvSpPr>
              <a:spLocks noChangeArrowheads="1"/>
            </p:cNvSpPr>
            <p:nvPr/>
          </p:nvSpPr>
          <p:spPr bwMode="auto">
            <a:xfrm>
              <a:off x="8959850" y="4484688"/>
              <a:ext cx="122237" cy="123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0" name="Rectangle 4507"/>
            <p:cNvSpPr>
              <a:spLocks noChangeArrowheads="1"/>
            </p:cNvSpPr>
            <p:nvPr/>
          </p:nvSpPr>
          <p:spPr bwMode="auto">
            <a:xfrm>
              <a:off x="8959850" y="4484688"/>
              <a:ext cx="122237" cy="158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1" name="Rectangle 4508"/>
            <p:cNvSpPr>
              <a:spLocks noChangeArrowheads="1"/>
            </p:cNvSpPr>
            <p:nvPr/>
          </p:nvSpPr>
          <p:spPr bwMode="auto">
            <a:xfrm>
              <a:off x="8967788" y="4511675"/>
              <a:ext cx="107950" cy="15875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2" name="Rectangle 4509"/>
            <p:cNvSpPr>
              <a:spLocks noChangeArrowheads="1"/>
            </p:cNvSpPr>
            <p:nvPr/>
          </p:nvSpPr>
          <p:spPr bwMode="auto">
            <a:xfrm>
              <a:off x="9059863" y="4535488"/>
              <a:ext cx="15875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3" name="Rectangle 4510"/>
            <p:cNvSpPr>
              <a:spLocks noChangeArrowheads="1"/>
            </p:cNvSpPr>
            <p:nvPr/>
          </p:nvSpPr>
          <p:spPr bwMode="auto">
            <a:xfrm>
              <a:off x="9036050" y="4535488"/>
              <a:ext cx="15875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4" name="Rectangle 4511"/>
            <p:cNvSpPr>
              <a:spLocks noChangeArrowheads="1"/>
            </p:cNvSpPr>
            <p:nvPr/>
          </p:nvSpPr>
          <p:spPr bwMode="auto">
            <a:xfrm>
              <a:off x="9013825" y="4535488"/>
              <a:ext cx="14287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5" name="Rectangle 4512"/>
            <p:cNvSpPr>
              <a:spLocks noChangeArrowheads="1"/>
            </p:cNvSpPr>
            <p:nvPr/>
          </p:nvSpPr>
          <p:spPr bwMode="auto">
            <a:xfrm>
              <a:off x="8990013" y="4535488"/>
              <a:ext cx="15875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6" name="Rectangle 4513"/>
            <p:cNvSpPr>
              <a:spLocks noChangeArrowheads="1"/>
            </p:cNvSpPr>
            <p:nvPr/>
          </p:nvSpPr>
          <p:spPr bwMode="auto">
            <a:xfrm>
              <a:off x="8967788" y="4535488"/>
              <a:ext cx="14287" cy="142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7" name="Rectangle 4514"/>
            <p:cNvSpPr>
              <a:spLocks noChangeArrowheads="1"/>
            </p:cNvSpPr>
            <p:nvPr/>
          </p:nvSpPr>
          <p:spPr bwMode="auto">
            <a:xfrm>
              <a:off x="8967788" y="4557713"/>
              <a:ext cx="107950" cy="39688"/>
            </a:xfrm>
            <a:prstGeom prst="rect">
              <a:avLst/>
            </a:pr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62" name="组合 4561"/>
          <p:cNvGrpSpPr/>
          <p:nvPr/>
        </p:nvGrpSpPr>
        <p:grpSpPr>
          <a:xfrm>
            <a:off x="10358316" y="597264"/>
            <a:ext cx="877273" cy="877274"/>
            <a:chOff x="10710863" y="185738"/>
            <a:chExt cx="982662" cy="982663"/>
          </a:xfrm>
        </p:grpSpPr>
        <p:sp>
          <p:nvSpPr>
            <p:cNvPr id="3518" name="Oval 4515"/>
            <p:cNvSpPr>
              <a:spLocks noChangeArrowheads="1"/>
            </p:cNvSpPr>
            <p:nvPr/>
          </p:nvSpPr>
          <p:spPr bwMode="auto">
            <a:xfrm>
              <a:off x="10710863" y="185738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9" name="Freeform 4516"/>
            <p:cNvSpPr/>
            <p:nvPr/>
          </p:nvSpPr>
          <p:spPr bwMode="auto">
            <a:xfrm>
              <a:off x="10925175" y="369888"/>
              <a:ext cx="554037" cy="674688"/>
            </a:xfrm>
            <a:custGeom>
              <a:avLst/>
              <a:gdLst>
                <a:gd name="T0" fmla="*/ 329 w 349"/>
                <a:gd name="T1" fmla="*/ 0 h 425"/>
                <a:gd name="T2" fmla="*/ 349 w 349"/>
                <a:gd name="T3" fmla="*/ 0 h 425"/>
                <a:gd name="T4" fmla="*/ 349 w 349"/>
                <a:gd name="T5" fmla="*/ 425 h 425"/>
                <a:gd name="T6" fmla="*/ 0 w 349"/>
                <a:gd name="T7" fmla="*/ 425 h 425"/>
                <a:gd name="T8" fmla="*/ 0 w 349"/>
                <a:gd name="T9" fmla="*/ 0 h 425"/>
                <a:gd name="T10" fmla="*/ 20 w 349"/>
                <a:gd name="T11" fmla="*/ 0 h 425"/>
                <a:gd name="T12" fmla="*/ 329 w 349"/>
                <a:gd name="T13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425">
                  <a:moveTo>
                    <a:pt x="329" y="0"/>
                  </a:moveTo>
                  <a:lnTo>
                    <a:pt x="349" y="0"/>
                  </a:lnTo>
                  <a:lnTo>
                    <a:pt x="349" y="425"/>
                  </a:lnTo>
                  <a:lnTo>
                    <a:pt x="0" y="425"/>
                  </a:lnTo>
                  <a:lnTo>
                    <a:pt x="0" y="0"/>
                  </a:lnTo>
                  <a:lnTo>
                    <a:pt x="20" y="0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0" name="Freeform 4517"/>
            <p:cNvSpPr/>
            <p:nvPr/>
          </p:nvSpPr>
          <p:spPr bwMode="auto">
            <a:xfrm>
              <a:off x="10925175" y="369888"/>
              <a:ext cx="554037" cy="674688"/>
            </a:xfrm>
            <a:custGeom>
              <a:avLst/>
              <a:gdLst>
                <a:gd name="T0" fmla="*/ 329 w 349"/>
                <a:gd name="T1" fmla="*/ 0 h 425"/>
                <a:gd name="T2" fmla="*/ 349 w 349"/>
                <a:gd name="T3" fmla="*/ 0 h 425"/>
                <a:gd name="T4" fmla="*/ 349 w 349"/>
                <a:gd name="T5" fmla="*/ 425 h 425"/>
                <a:gd name="T6" fmla="*/ 0 w 349"/>
                <a:gd name="T7" fmla="*/ 425 h 425"/>
                <a:gd name="T8" fmla="*/ 0 w 349"/>
                <a:gd name="T9" fmla="*/ 0 h 425"/>
                <a:gd name="T10" fmla="*/ 20 w 349"/>
                <a:gd name="T11" fmla="*/ 0 h 425"/>
                <a:gd name="T12" fmla="*/ 329 w 349"/>
                <a:gd name="T13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425">
                  <a:moveTo>
                    <a:pt x="329" y="0"/>
                  </a:moveTo>
                  <a:lnTo>
                    <a:pt x="349" y="0"/>
                  </a:lnTo>
                  <a:lnTo>
                    <a:pt x="349" y="425"/>
                  </a:lnTo>
                  <a:lnTo>
                    <a:pt x="0" y="425"/>
                  </a:lnTo>
                  <a:lnTo>
                    <a:pt x="0" y="0"/>
                  </a:lnTo>
                  <a:lnTo>
                    <a:pt x="20" y="0"/>
                  </a:lnTo>
                  <a:lnTo>
                    <a:pt x="32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1" name="Rectangle 4518"/>
            <p:cNvSpPr>
              <a:spLocks noChangeArrowheads="1"/>
            </p:cNvSpPr>
            <p:nvPr/>
          </p:nvSpPr>
          <p:spPr bwMode="auto">
            <a:xfrm>
              <a:off x="10956925" y="338138"/>
              <a:ext cx="490537" cy="6762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2" name="Rectangle 4519"/>
            <p:cNvSpPr>
              <a:spLocks noChangeArrowheads="1"/>
            </p:cNvSpPr>
            <p:nvPr/>
          </p:nvSpPr>
          <p:spPr bwMode="auto">
            <a:xfrm>
              <a:off x="10956925" y="338138"/>
              <a:ext cx="490537" cy="676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3" name="Freeform 4520"/>
            <p:cNvSpPr>
              <a:spLocks noEditPoints="1"/>
            </p:cNvSpPr>
            <p:nvPr/>
          </p:nvSpPr>
          <p:spPr bwMode="auto">
            <a:xfrm>
              <a:off x="11079163" y="246063"/>
              <a:ext cx="246062" cy="123825"/>
            </a:xfrm>
            <a:custGeom>
              <a:avLst/>
              <a:gdLst>
                <a:gd name="T0" fmla="*/ 192 w 256"/>
                <a:gd name="T1" fmla="*/ 64 h 128"/>
                <a:gd name="T2" fmla="*/ 128 w 256"/>
                <a:gd name="T3" fmla="*/ 0 h 128"/>
                <a:gd name="T4" fmla="*/ 64 w 256"/>
                <a:gd name="T5" fmla="*/ 64 h 128"/>
                <a:gd name="T6" fmla="*/ 0 w 256"/>
                <a:gd name="T7" fmla="*/ 64 h 128"/>
                <a:gd name="T8" fmla="*/ 0 w 256"/>
                <a:gd name="T9" fmla="*/ 128 h 128"/>
                <a:gd name="T10" fmla="*/ 256 w 256"/>
                <a:gd name="T11" fmla="*/ 128 h 128"/>
                <a:gd name="T12" fmla="*/ 256 w 256"/>
                <a:gd name="T13" fmla="*/ 64 h 128"/>
                <a:gd name="T14" fmla="*/ 192 w 256"/>
                <a:gd name="T15" fmla="*/ 64 h 128"/>
                <a:gd name="T16" fmla="*/ 128 w 256"/>
                <a:gd name="T17" fmla="*/ 96 h 128"/>
                <a:gd name="T18" fmla="*/ 96 w 256"/>
                <a:gd name="T19" fmla="*/ 64 h 128"/>
                <a:gd name="T20" fmla="*/ 128 w 256"/>
                <a:gd name="T21" fmla="*/ 32 h 128"/>
                <a:gd name="T22" fmla="*/ 160 w 256"/>
                <a:gd name="T23" fmla="*/ 64 h 128"/>
                <a:gd name="T24" fmla="*/ 128 w 256"/>
                <a:gd name="T25" fmla="*/ 9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6" h="128">
                  <a:moveTo>
                    <a:pt x="192" y="64"/>
                  </a:moveTo>
                  <a:cubicBezTo>
                    <a:pt x="192" y="29"/>
                    <a:pt x="163" y="0"/>
                    <a:pt x="128" y="0"/>
                  </a:cubicBezTo>
                  <a:cubicBezTo>
                    <a:pt x="93" y="0"/>
                    <a:pt x="64" y="29"/>
                    <a:pt x="64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56" y="128"/>
                    <a:pt x="256" y="128"/>
                    <a:pt x="256" y="128"/>
                  </a:cubicBezTo>
                  <a:cubicBezTo>
                    <a:pt x="256" y="64"/>
                    <a:pt x="256" y="64"/>
                    <a:pt x="256" y="64"/>
                  </a:cubicBezTo>
                  <a:cubicBezTo>
                    <a:pt x="192" y="64"/>
                    <a:pt x="192" y="64"/>
                    <a:pt x="192" y="64"/>
                  </a:cubicBezTo>
                  <a:moveTo>
                    <a:pt x="128" y="96"/>
                  </a:moveTo>
                  <a:cubicBezTo>
                    <a:pt x="110" y="96"/>
                    <a:pt x="96" y="82"/>
                    <a:pt x="96" y="64"/>
                  </a:cubicBezTo>
                  <a:cubicBezTo>
                    <a:pt x="96" y="46"/>
                    <a:pt x="110" y="32"/>
                    <a:pt x="128" y="32"/>
                  </a:cubicBezTo>
                  <a:cubicBezTo>
                    <a:pt x="146" y="32"/>
                    <a:pt x="160" y="46"/>
                    <a:pt x="160" y="64"/>
                  </a:cubicBezTo>
                  <a:cubicBezTo>
                    <a:pt x="160" y="82"/>
                    <a:pt x="146" y="96"/>
                    <a:pt x="128" y="96"/>
                  </a:cubicBezTo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4" name="Freeform 4521"/>
            <p:cNvSpPr/>
            <p:nvPr/>
          </p:nvSpPr>
          <p:spPr bwMode="auto">
            <a:xfrm>
              <a:off x="11079163" y="369888"/>
              <a:ext cx="246062" cy="7938"/>
            </a:xfrm>
            <a:custGeom>
              <a:avLst/>
              <a:gdLst>
                <a:gd name="T0" fmla="*/ 155 w 155"/>
                <a:gd name="T1" fmla="*/ 0 h 5"/>
                <a:gd name="T2" fmla="*/ 155 w 155"/>
                <a:gd name="T3" fmla="*/ 0 h 5"/>
                <a:gd name="T4" fmla="*/ 0 w 155"/>
                <a:gd name="T5" fmla="*/ 0 h 5"/>
                <a:gd name="T6" fmla="*/ 0 w 155"/>
                <a:gd name="T7" fmla="*/ 5 h 5"/>
                <a:gd name="T8" fmla="*/ 155 w 155"/>
                <a:gd name="T9" fmla="*/ 5 h 5"/>
                <a:gd name="T10" fmla="*/ 155 w 15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">
                  <a:moveTo>
                    <a:pt x="155" y="0"/>
                  </a:moveTo>
                  <a:lnTo>
                    <a:pt x="15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155" y="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838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5" name="Freeform 4522"/>
            <p:cNvSpPr/>
            <p:nvPr/>
          </p:nvSpPr>
          <p:spPr bwMode="auto">
            <a:xfrm>
              <a:off x="11079163" y="369888"/>
              <a:ext cx="246062" cy="7938"/>
            </a:xfrm>
            <a:custGeom>
              <a:avLst/>
              <a:gdLst>
                <a:gd name="T0" fmla="*/ 155 w 155"/>
                <a:gd name="T1" fmla="*/ 0 h 5"/>
                <a:gd name="T2" fmla="*/ 155 w 155"/>
                <a:gd name="T3" fmla="*/ 0 h 5"/>
                <a:gd name="T4" fmla="*/ 0 w 155"/>
                <a:gd name="T5" fmla="*/ 0 h 5"/>
                <a:gd name="T6" fmla="*/ 0 w 155"/>
                <a:gd name="T7" fmla="*/ 5 h 5"/>
                <a:gd name="T8" fmla="*/ 155 w 155"/>
                <a:gd name="T9" fmla="*/ 5 h 5"/>
                <a:gd name="T10" fmla="*/ 155 w 15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">
                  <a:moveTo>
                    <a:pt x="155" y="0"/>
                  </a:moveTo>
                  <a:lnTo>
                    <a:pt x="15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155" y="5"/>
                  </a:lnTo>
                  <a:lnTo>
                    <a:pt x="15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6" name="Freeform 4523"/>
            <p:cNvSpPr/>
            <p:nvPr/>
          </p:nvSpPr>
          <p:spPr bwMode="auto">
            <a:xfrm>
              <a:off x="11355388" y="922338"/>
              <a:ext cx="92075" cy="92075"/>
            </a:xfrm>
            <a:custGeom>
              <a:avLst/>
              <a:gdLst>
                <a:gd name="T0" fmla="*/ 0 w 58"/>
                <a:gd name="T1" fmla="*/ 58 h 58"/>
                <a:gd name="T2" fmla="*/ 58 w 58"/>
                <a:gd name="T3" fmla="*/ 0 h 58"/>
                <a:gd name="T4" fmla="*/ 0 w 58"/>
                <a:gd name="T5" fmla="*/ 0 h 58"/>
                <a:gd name="T6" fmla="*/ 0 w 58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58">
                  <a:moveTo>
                    <a:pt x="0" y="58"/>
                  </a:moveTo>
                  <a:lnTo>
                    <a:pt x="58" y="0"/>
                  </a:lnTo>
                  <a:lnTo>
                    <a:pt x="0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7" name="Freeform 4524"/>
            <p:cNvSpPr>
              <a:spLocks noEditPoints="1"/>
            </p:cNvSpPr>
            <p:nvPr/>
          </p:nvSpPr>
          <p:spPr bwMode="auto">
            <a:xfrm>
              <a:off x="11131550" y="777875"/>
              <a:ext cx="52387" cy="52388"/>
            </a:xfrm>
            <a:custGeom>
              <a:avLst/>
              <a:gdLst>
                <a:gd name="T0" fmla="*/ 27 w 54"/>
                <a:gd name="T1" fmla="*/ 54 h 54"/>
                <a:gd name="T2" fmla="*/ 0 w 54"/>
                <a:gd name="T3" fmla="*/ 27 h 54"/>
                <a:gd name="T4" fmla="*/ 27 w 54"/>
                <a:gd name="T5" fmla="*/ 0 h 54"/>
                <a:gd name="T6" fmla="*/ 54 w 54"/>
                <a:gd name="T7" fmla="*/ 27 h 54"/>
                <a:gd name="T8" fmla="*/ 27 w 54"/>
                <a:gd name="T9" fmla="*/ 54 h 54"/>
                <a:gd name="T10" fmla="*/ 27 w 54"/>
                <a:gd name="T11" fmla="*/ 8 h 54"/>
                <a:gd name="T12" fmla="*/ 8 w 54"/>
                <a:gd name="T13" fmla="*/ 27 h 54"/>
                <a:gd name="T14" fmla="*/ 27 w 54"/>
                <a:gd name="T15" fmla="*/ 46 h 54"/>
                <a:gd name="T16" fmla="*/ 46 w 54"/>
                <a:gd name="T17" fmla="*/ 27 h 54"/>
                <a:gd name="T18" fmla="*/ 27 w 54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42"/>
                    <a:pt x="42" y="54"/>
                    <a:pt x="27" y="54"/>
                  </a:cubicBezTo>
                  <a:close/>
                  <a:moveTo>
                    <a:pt x="27" y="8"/>
                  </a:moveTo>
                  <a:cubicBezTo>
                    <a:pt x="17" y="8"/>
                    <a:pt x="8" y="17"/>
                    <a:pt x="8" y="27"/>
                  </a:cubicBezTo>
                  <a:cubicBezTo>
                    <a:pt x="8" y="38"/>
                    <a:pt x="17" y="46"/>
                    <a:pt x="27" y="46"/>
                  </a:cubicBezTo>
                  <a:cubicBezTo>
                    <a:pt x="38" y="46"/>
                    <a:pt x="46" y="38"/>
                    <a:pt x="46" y="27"/>
                  </a:cubicBezTo>
                  <a:cubicBezTo>
                    <a:pt x="46" y="17"/>
                    <a:pt x="38" y="8"/>
                    <a:pt x="27" y="8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8" name="Freeform 4525"/>
            <p:cNvSpPr>
              <a:spLocks noEditPoints="1"/>
            </p:cNvSpPr>
            <p:nvPr/>
          </p:nvSpPr>
          <p:spPr bwMode="auto">
            <a:xfrm>
              <a:off x="11307763" y="690563"/>
              <a:ext cx="52387" cy="52388"/>
            </a:xfrm>
            <a:custGeom>
              <a:avLst/>
              <a:gdLst>
                <a:gd name="T0" fmla="*/ 27 w 54"/>
                <a:gd name="T1" fmla="*/ 54 h 54"/>
                <a:gd name="T2" fmla="*/ 0 w 54"/>
                <a:gd name="T3" fmla="*/ 27 h 54"/>
                <a:gd name="T4" fmla="*/ 27 w 54"/>
                <a:gd name="T5" fmla="*/ 0 h 54"/>
                <a:gd name="T6" fmla="*/ 54 w 54"/>
                <a:gd name="T7" fmla="*/ 27 h 54"/>
                <a:gd name="T8" fmla="*/ 27 w 54"/>
                <a:gd name="T9" fmla="*/ 54 h 54"/>
                <a:gd name="T10" fmla="*/ 27 w 54"/>
                <a:gd name="T11" fmla="*/ 8 h 54"/>
                <a:gd name="T12" fmla="*/ 8 w 54"/>
                <a:gd name="T13" fmla="*/ 27 h 54"/>
                <a:gd name="T14" fmla="*/ 27 w 54"/>
                <a:gd name="T15" fmla="*/ 46 h 54"/>
                <a:gd name="T16" fmla="*/ 46 w 54"/>
                <a:gd name="T17" fmla="*/ 27 h 54"/>
                <a:gd name="T18" fmla="*/ 27 w 54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42"/>
                    <a:pt x="42" y="54"/>
                    <a:pt x="27" y="54"/>
                  </a:cubicBezTo>
                  <a:close/>
                  <a:moveTo>
                    <a:pt x="27" y="8"/>
                  </a:moveTo>
                  <a:cubicBezTo>
                    <a:pt x="17" y="8"/>
                    <a:pt x="8" y="16"/>
                    <a:pt x="8" y="27"/>
                  </a:cubicBezTo>
                  <a:cubicBezTo>
                    <a:pt x="8" y="37"/>
                    <a:pt x="17" y="46"/>
                    <a:pt x="27" y="46"/>
                  </a:cubicBezTo>
                  <a:cubicBezTo>
                    <a:pt x="37" y="46"/>
                    <a:pt x="46" y="37"/>
                    <a:pt x="46" y="27"/>
                  </a:cubicBezTo>
                  <a:cubicBezTo>
                    <a:pt x="46" y="16"/>
                    <a:pt x="37" y="8"/>
                    <a:pt x="27" y="8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9" name="Freeform 4526"/>
            <p:cNvSpPr>
              <a:spLocks noEditPoints="1"/>
            </p:cNvSpPr>
            <p:nvPr/>
          </p:nvSpPr>
          <p:spPr bwMode="auto">
            <a:xfrm>
              <a:off x="11220450" y="515938"/>
              <a:ext cx="50800" cy="50800"/>
            </a:xfrm>
            <a:custGeom>
              <a:avLst/>
              <a:gdLst>
                <a:gd name="T0" fmla="*/ 27 w 53"/>
                <a:gd name="T1" fmla="*/ 54 h 54"/>
                <a:gd name="T2" fmla="*/ 0 w 53"/>
                <a:gd name="T3" fmla="*/ 27 h 54"/>
                <a:gd name="T4" fmla="*/ 27 w 53"/>
                <a:gd name="T5" fmla="*/ 0 h 54"/>
                <a:gd name="T6" fmla="*/ 53 w 53"/>
                <a:gd name="T7" fmla="*/ 27 h 54"/>
                <a:gd name="T8" fmla="*/ 27 w 53"/>
                <a:gd name="T9" fmla="*/ 54 h 54"/>
                <a:gd name="T10" fmla="*/ 27 w 53"/>
                <a:gd name="T11" fmla="*/ 8 h 54"/>
                <a:gd name="T12" fmla="*/ 8 w 53"/>
                <a:gd name="T13" fmla="*/ 27 h 54"/>
                <a:gd name="T14" fmla="*/ 27 w 53"/>
                <a:gd name="T15" fmla="*/ 46 h 54"/>
                <a:gd name="T16" fmla="*/ 45 w 53"/>
                <a:gd name="T17" fmla="*/ 27 h 54"/>
                <a:gd name="T18" fmla="*/ 27 w 53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2"/>
                    <a:pt x="41" y="54"/>
                    <a:pt x="27" y="54"/>
                  </a:cubicBezTo>
                  <a:close/>
                  <a:moveTo>
                    <a:pt x="27" y="8"/>
                  </a:moveTo>
                  <a:cubicBezTo>
                    <a:pt x="16" y="8"/>
                    <a:pt x="8" y="16"/>
                    <a:pt x="8" y="27"/>
                  </a:cubicBezTo>
                  <a:cubicBezTo>
                    <a:pt x="8" y="37"/>
                    <a:pt x="16" y="46"/>
                    <a:pt x="27" y="46"/>
                  </a:cubicBezTo>
                  <a:cubicBezTo>
                    <a:pt x="37" y="46"/>
                    <a:pt x="45" y="37"/>
                    <a:pt x="45" y="27"/>
                  </a:cubicBezTo>
                  <a:cubicBezTo>
                    <a:pt x="45" y="16"/>
                    <a:pt x="37" y="8"/>
                    <a:pt x="27" y="8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0" name="Freeform 4527"/>
            <p:cNvSpPr/>
            <p:nvPr/>
          </p:nvSpPr>
          <p:spPr bwMode="auto">
            <a:xfrm>
              <a:off x="11133138" y="604838"/>
              <a:ext cx="49212" cy="49213"/>
            </a:xfrm>
            <a:custGeom>
              <a:avLst/>
              <a:gdLst>
                <a:gd name="T0" fmla="*/ 4 w 31"/>
                <a:gd name="T1" fmla="*/ 31 h 31"/>
                <a:gd name="T2" fmla="*/ 0 w 31"/>
                <a:gd name="T3" fmla="*/ 27 h 31"/>
                <a:gd name="T4" fmla="*/ 28 w 31"/>
                <a:gd name="T5" fmla="*/ 0 h 31"/>
                <a:gd name="T6" fmla="*/ 31 w 31"/>
                <a:gd name="T7" fmla="*/ 3 h 31"/>
                <a:gd name="T8" fmla="*/ 4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4" y="31"/>
                  </a:moveTo>
                  <a:lnTo>
                    <a:pt x="0" y="27"/>
                  </a:lnTo>
                  <a:lnTo>
                    <a:pt x="28" y="0"/>
                  </a:lnTo>
                  <a:lnTo>
                    <a:pt x="31" y="3"/>
                  </a:lnTo>
                  <a:lnTo>
                    <a:pt x="4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1" name="Freeform 4528"/>
            <p:cNvSpPr/>
            <p:nvPr/>
          </p:nvSpPr>
          <p:spPr bwMode="auto">
            <a:xfrm>
              <a:off x="11133138" y="604838"/>
              <a:ext cx="49212" cy="49213"/>
            </a:xfrm>
            <a:custGeom>
              <a:avLst/>
              <a:gdLst>
                <a:gd name="T0" fmla="*/ 28 w 31"/>
                <a:gd name="T1" fmla="*/ 31 h 31"/>
                <a:gd name="T2" fmla="*/ 0 w 31"/>
                <a:gd name="T3" fmla="*/ 3 h 31"/>
                <a:gd name="T4" fmla="*/ 4 w 31"/>
                <a:gd name="T5" fmla="*/ 0 h 31"/>
                <a:gd name="T6" fmla="*/ 31 w 31"/>
                <a:gd name="T7" fmla="*/ 27 h 31"/>
                <a:gd name="T8" fmla="*/ 28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28" y="31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31" y="27"/>
                  </a:lnTo>
                  <a:lnTo>
                    <a:pt x="28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2" name="Freeform 4529"/>
            <p:cNvSpPr/>
            <p:nvPr/>
          </p:nvSpPr>
          <p:spPr bwMode="auto">
            <a:xfrm>
              <a:off x="11309350" y="604838"/>
              <a:ext cx="49212" cy="49213"/>
            </a:xfrm>
            <a:custGeom>
              <a:avLst/>
              <a:gdLst>
                <a:gd name="T0" fmla="*/ 3 w 31"/>
                <a:gd name="T1" fmla="*/ 31 h 31"/>
                <a:gd name="T2" fmla="*/ 0 w 31"/>
                <a:gd name="T3" fmla="*/ 27 h 31"/>
                <a:gd name="T4" fmla="*/ 27 w 31"/>
                <a:gd name="T5" fmla="*/ 0 h 31"/>
                <a:gd name="T6" fmla="*/ 31 w 31"/>
                <a:gd name="T7" fmla="*/ 3 h 31"/>
                <a:gd name="T8" fmla="*/ 3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" y="31"/>
                  </a:moveTo>
                  <a:lnTo>
                    <a:pt x="0" y="27"/>
                  </a:lnTo>
                  <a:lnTo>
                    <a:pt x="27" y="0"/>
                  </a:lnTo>
                  <a:lnTo>
                    <a:pt x="31" y="3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3" name="Freeform 4530"/>
            <p:cNvSpPr/>
            <p:nvPr/>
          </p:nvSpPr>
          <p:spPr bwMode="auto">
            <a:xfrm>
              <a:off x="11309350" y="604838"/>
              <a:ext cx="49212" cy="49213"/>
            </a:xfrm>
            <a:custGeom>
              <a:avLst/>
              <a:gdLst>
                <a:gd name="T0" fmla="*/ 27 w 31"/>
                <a:gd name="T1" fmla="*/ 31 h 31"/>
                <a:gd name="T2" fmla="*/ 0 w 31"/>
                <a:gd name="T3" fmla="*/ 3 h 31"/>
                <a:gd name="T4" fmla="*/ 3 w 31"/>
                <a:gd name="T5" fmla="*/ 0 h 31"/>
                <a:gd name="T6" fmla="*/ 31 w 31"/>
                <a:gd name="T7" fmla="*/ 27 h 31"/>
                <a:gd name="T8" fmla="*/ 27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27" y="31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1" y="27"/>
                  </a:lnTo>
                  <a:lnTo>
                    <a:pt x="27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4" name="Freeform 4531"/>
            <p:cNvSpPr>
              <a:spLocks noEditPoints="1"/>
            </p:cNvSpPr>
            <p:nvPr/>
          </p:nvSpPr>
          <p:spPr bwMode="auto">
            <a:xfrm>
              <a:off x="11044238" y="690563"/>
              <a:ext cx="52387" cy="52388"/>
            </a:xfrm>
            <a:custGeom>
              <a:avLst/>
              <a:gdLst>
                <a:gd name="T0" fmla="*/ 27 w 54"/>
                <a:gd name="T1" fmla="*/ 54 h 54"/>
                <a:gd name="T2" fmla="*/ 0 w 54"/>
                <a:gd name="T3" fmla="*/ 27 h 54"/>
                <a:gd name="T4" fmla="*/ 27 w 54"/>
                <a:gd name="T5" fmla="*/ 0 h 54"/>
                <a:gd name="T6" fmla="*/ 54 w 54"/>
                <a:gd name="T7" fmla="*/ 27 h 54"/>
                <a:gd name="T8" fmla="*/ 27 w 54"/>
                <a:gd name="T9" fmla="*/ 54 h 54"/>
                <a:gd name="T10" fmla="*/ 27 w 54"/>
                <a:gd name="T11" fmla="*/ 8 h 54"/>
                <a:gd name="T12" fmla="*/ 8 w 54"/>
                <a:gd name="T13" fmla="*/ 27 h 54"/>
                <a:gd name="T14" fmla="*/ 27 w 54"/>
                <a:gd name="T15" fmla="*/ 46 h 54"/>
                <a:gd name="T16" fmla="*/ 46 w 54"/>
                <a:gd name="T17" fmla="*/ 27 h 54"/>
                <a:gd name="T18" fmla="*/ 27 w 54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42"/>
                    <a:pt x="42" y="54"/>
                    <a:pt x="27" y="54"/>
                  </a:cubicBezTo>
                  <a:close/>
                  <a:moveTo>
                    <a:pt x="27" y="8"/>
                  </a:moveTo>
                  <a:cubicBezTo>
                    <a:pt x="16" y="8"/>
                    <a:pt x="8" y="16"/>
                    <a:pt x="8" y="27"/>
                  </a:cubicBezTo>
                  <a:cubicBezTo>
                    <a:pt x="8" y="37"/>
                    <a:pt x="16" y="46"/>
                    <a:pt x="27" y="46"/>
                  </a:cubicBezTo>
                  <a:cubicBezTo>
                    <a:pt x="37" y="46"/>
                    <a:pt x="46" y="37"/>
                    <a:pt x="46" y="27"/>
                  </a:cubicBezTo>
                  <a:cubicBezTo>
                    <a:pt x="46" y="16"/>
                    <a:pt x="37" y="8"/>
                    <a:pt x="27" y="8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5" name="Freeform 4532"/>
            <p:cNvSpPr/>
            <p:nvPr/>
          </p:nvSpPr>
          <p:spPr bwMode="auto">
            <a:xfrm>
              <a:off x="11045825" y="604838"/>
              <a:ext cx="49212" cy="49213"/>
            </a:xfrm>
            <a:custGeom>
              <a:avLst/>
              <a:gdLst>
                <a:gd name="T0" fmla="*/ 3 w 31"/>
                <a:gd name="T1" fmla="*/ 31 h 31"/>
                <a:gd name="T2" fmla="*/ 0 w 31"/>
                <a:gd name="T3" fmla="*/ 27 h 31"/>
                <a:gd name="T4" fmla="*/ 28 w 31"/>
                <a:gd name="T5" fmla="*/ 0 h 31"/>
                <a:gd name="T6" fmla="*/ 31 w 31"/>
                <a:gd name="T7" fmla="*/ 3 h 31"/>
                <a:gd name="T8" fmla="*/ 3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" y="31"/>
                  </a:moveTo>
                  <a:lnTo>
                    <a:pt x="0" y="27"/>
                  </a:lnTo>
                  <a:lnTo>
                    <a:pt x="28" y="0"/>
                  </a:lnTo>
                  <a:lnTo>
                    <a:pt x="31" y="3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6" name="Freeform 4533"/>
            <p:cNvSpPr/>
            <p:nvPr/>
          </p:nvSpPr>
          <p:spPr bwMode="auto">
            <a:xfrm>
              <a:off x="11045825" y="604838"/>
              <a:ext cx="49212" cy="49213"/>
            </a:xfrm>
            <a:custGeom>
              <a:avLst/>
              <a:gdLst>
                <a:gd name="T0" fmla="*/ 28 w 31"/>
                <a:gd name="T1" fmla="*/ 31 h 31"/>
                <a:gd name="T2" fmla="*/ 0 w 31"/>
                <a:gd name="T3" fmla="*/ 3 h 31"/>
                <a:gd name="T4" fmla="*/ 3 w 31"/>
                <a:gd name="T5" fmla="*/ 0 h 31"/>
                <a:gd name="T6" fmla="*/ 31 w 31"/>
                <a:gd name="T7" fmla="*/ 27 h 31"/>
                <a:gd name="T8" fmla="*/ 28 w 31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28" y="31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1" y="27"/>
                  </a:lnTo>
                  <a:lnTo>
                    <a:pt x="28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7" name="Freeform 4534"/>
            <p:cNvSpPr/>
            <p:nvPr/>
          </p:nvSpPr>
          <p:spPr bwMode="auto">
            <a:xfrm>
              <a:off x="11133138" y="515938"/>
              <a:ext cx="49212" cy="50800"/>
            </a:xfrm>
            <a:custGeom>
              <a:avLst/>
              <a:gdLst>
                <a:gd name="T0" fmla="*/ 4 w 31"/>
                <a:gd name="T1" fmla="*/ 32 h 32"/>
                <a:gd name="T2" fmla="*/ 0 w 31"/>
                <a:gd name="T3" fmla="*/ 28 h 32"/>
                <a:gd name="T4" fmla="*/ 28 w 31"/>
                <a:gd name="T5" fmla="*/ 0 h 32"/>
                <a:gd name="T6" fmla="*/ 31 w 31"/>
                <a:gd name="T7" fmla="*/ 4 h 32"/>
                <a:gd name="T8" fmla="*/ 4 w 31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4" y="32"/>
                  </a:moveTo>
                  <a:lnTo>
                    <a:pt x="0" y="28"/>
                  </a:lnTo>
                  <a:lnTo>
                    <a:pt x="28" y="0"/>
                  </a:lnTo>
                  <a:lnTo>
                    <a:pt x="31" y="4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8" name="Freeform 4535"/>
            <p:cNvSpPr/>
            <p:nvPr/>
          </p:nvSpPr>
          <p:spPr bwMode="auto">
            <a:xfrm>
              <a:off x="11133138" y="515938"/>
              <a:ext cx="49212" cy="50800"/>
            </a:xfrm>
            <a:custGeom>
              <a:avLst/>
              <a:gdLst>
                <a:gd name="T0" fmla="*/ 28 w 31"/>
                <a:gd name="T1" fmla="*/ 32 h 32"/>
                <a:gd name="T2" fmla="*/ 0 w 31"/>
                <a:gd name="T3" fmla="*/ 4 h 32"/>
                <a:gd name="T4" fmla="*/ 4 w 31"/>
                <a:gd name="T5" fmla="*/ 0 h 32"/>
                <a:gd name="T6" fmla="*/ 31 w 31"/>
                <a:gd name="T7" fmla="*/ 28 h 32"/>
                <a:gd name="T8" fmla="*/ 28 w 31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8" y="32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31" y="28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9" name="Freeform 4536"/>
            <p:cNvSpPr/>
            <p:nvPr/>
          </p:nvSpPr>
          <p:spPr bwMode="auto">
            <a:xfrm>
              <a:off x="11222038" y="779463"/>
              <a:ext cx="47625" cy="49213"/>
            </a:xfrm>
            <a:custGeom>
              <a:avLst/>
              <a:gdLst>
                <a:gd name="T0" fmla="*/ 3 w 30"/>
                <a:gd name="T1" fmla="*/ 31 h 31"/>
                <a:gd name="T2" fmla="*/ 0 w 30"/>
                <a:gd name="T3" fmla="*/ 28 h 31"/>
                <a:gd name="T4" fmla="*/ 27 w 30"/>
                <a:gd name="T5" fmla="*/ 0 h 31"/>
                <a:gd name="T6" fmla="*/ 30 w 30"/>
                <a:gd name="T7" fmla="*/ 4 h 31"/>
                <a:gd name="T8" fmla="*/ 3 w 30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1">
                  <a:moveTo>
                    <a:pt x="3" y="31"/>
                  </a:moveTo>
                  <a:lnTo>
                    <a:pt x="0" y="28"/>
                  </a:lnTo>
                  <a:lnTo>
                    <a:pt x="27" y="0"/>
                  </a:lnTo>
                  <a:lnTo>
                    <a:pt x="30" y="4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0" name="Freeform 4537"/>
            <p:cNvSpPr/>
            <p:nvPr/>
          </p:nvSpPr>
          <p:spPr bwMode="auto">
            <a:xfrm>
              <a:off x="11222038" y="779463"/>
              <a:ext cx="47625" cy="49213"/>
            </a:xfrm>
            <a:custGeom>
              <a:avLst/>
              <a:gdLst>
                <a:gd name="T0" fmla="*/ 27 w 30"/>
                <a:gd name="T1" fmla="*/ 31 h 31"/>
                <a:gd name="T2" fmla="*/ 0 w 30"/>
                <a:gd name="T3" fmla="*/ 4 h 31"/>
                <a:gd name="T4" fmla="*/ 3 w 30"/>
                <a:gd name="T5" fmla="*/ 0 h 31"/>
                <a:gd name="T6" fmla="*/ 30 w 30"/>
                <a:gd name="T7" fmla="*/ 28 h 31"/>
                <a:gd name="T8" fmla="*/ 27 w 30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1">
                  <a:moveTo>
                    <a:pt x="27" y="31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30" y="28"/>
                  </a:lnTo>
                  <a:lnTo>
                    <a:pt x="27" y="31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1" name="Freeform 4538"/>
            <p:cNvSpPr/>
            <p:nvPr/>
          </p:nvSpPr>
          <p:spPr bwMode="auto">
            <a:xfrm>
              <a:off x="11222038" y="601663"/>
              <a:ext cx="47625" cy="30163"/>
            </a:xfrm>
            <a:custGeom>
              <a:avLst/>
              <a:gdLst>
                <a:gd name="T0" fmla="*/ 27 w 30"/>
                <a:gd name="T1" fmla="*/ 19 h 19"/>
                <a:gd name="T2" fmla="*/ 15 w 30"/>
                <a:gd name="T3" fmla="*/ 7 h 19"/>
                <a:gd name="T4" fmla="*/ 3 w 30"/>
                <a:gd name="T5" fmla="*/ 19 h 19"/>
                <a:gd name="T6" fmla="*/ 0 w 30"/>
                <a:gd name="T7" fmla="*/ 15 h 19"/>
                <a:gd name="T8" fmla="*/ 15 w 30"/>
                <a:gd name="T9" fmla="*/ 0 h 19"/>
                <a:gd name="T10" fmla="*/ 30 w 30"/>
                <a:gd name="T11" fmla="*/ 15 h 19"/>
                <a:gd name="T12" fmla="*/ 27 w 30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9">
                  <a:moveTo>
                    <a:pt x="27" y="19"/>
                  </a:moveTo>
                  <a:lnTo>
                    <a:pt x="15" y="7"/>
                  </a:lnTo>
                  <a:lnTo>
                    <a:pt x="3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30" y="15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2" name="Rectangle 4539"/>
            <p:cNvSpPr>
              <a:spLocks noChangeArrowheads="1"/>
            </p:cNvSpPr>
            <p:nvPr/>
          </p:nvSpPr>
          <p:spPr bwMode="auto">
            <a:xfrm>
              <a:off x="11242675" y="606425"/>
              <a:ext cx="7937" cy="2222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3" name="Freeform 4540"/>
            <p:cNvSpPr/>
            <p:nvPr/>
          </p:nvSpPr>
          <p:spPr bwMode="auto">
            <a:xfrm>
              <a:off x="11223625" y="695325"/>
              <a:ext cx="26987" cy="25400"/>
            </a:xfrm>
            <a:custGeom>
              <a:avLst/>
              <a:gdLst>
                <a:gd name="T0" fmla="*/ 0 w 27"/>
                <a:gd name="T1" fmla="*/ 27 h 27"/>
                <a:gd name="T2" fmla="*/ 0 w 27"/>
                <a:gd name="T3" fmla="*/ 19 h 27"/>
                <a:gd name="T4" fmla="*/ 19 w 27"/>
                <a:gd name="T5" fmla="*/ 0 h 27"/>
                <a:gd name="T6" fmla="*/ 27 w 27"/>
                <a:gd name="T7" fmla="*/ 0 h 27"/>
                <a:gd name="T8" fmla="*/ 0 w 27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0" y="27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0" y="19"/>
                    <a:pt x="19" y="10"/>
                    <a:pt x="1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5"/>
                    <a:pt x="15" y="27"/>
                    <a:pt x="0" y="27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4" name="Rectangle 4541"/>
            <p:cNvSpPr>
              <a:spLocks noChangeArrowheads="1"/>
            </p:cNvSpPr>
            <p:nvPr/>
          </p:nvSpPr>
          <p:spPr bwMode="auto">
            <a:xfrm>
              <a:off x="11242675" y="628650"/>
              <a:ext cx="7937" cy="66675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5" name="Freeform 4542"/>
            <p:cNvSpPr/>
            <p:nvPr/>
          </p:nvSpPr>
          <p:spPr bwMode="auto">
            <a:xfrm>
              <a:off x="11153775" y="712788"/>
              <a:ext cx="26987" cy="25400"/>
            </a:xfrm>
            <a:custGeom>
              <a:avLst/>
              <a:gdLst>
                <a:gd name="T0" fmla="*/ 8 w 27"/>
                <a:gd name="T1" fmla="*/ 27 h 27"/>
                <a:gd name="T2" fmla="*/ 0 w 27"/>
                <a:gd name="T3" fmla="*/ 27 h 27"/>
                <a:gd name="T4" fmla="*/ 27 w 27"/>
                <a:gd name="T5" fmla="*/ 0 h 27"/>
                <a:gd name="T6" fmla="*/ 27 w 27"/>
                <a:gd name="T7" fmla="*/ 8 h 27"/>
                <a:gd name="T8" fmla="*/ 8 w 27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8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17" y="8"/>
                    <a:pt x="8" y="16"/>
                    <a:pt x="8" y="27"/>
                  </a:cubicBezTo>
                  <a:close/>
                </a:path>
              </a:pathLst>
            </a:cu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6" name="Rectangle 4543"/>
            <p:cNvSpPr>
              <a:spLocks noChangeArrowheads="1"/>
            </p:cNvSpPr>
            <p:nvPr/>
          </p:nvSpPr>
          <p:spPr bwMode="auto">
            <a:xfrm>
              <a:off x="11153775" y="738188"/>
              <a:ext cx="7937" cy="44450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7" name="Rectangle 4544"/>
            <p:cNvSpPr>
              <a:spLocks noChangeArrowheads="1"/>
            </p:cNvSpPr>
            <p:nvPr/>
          </p:nvSpPr>
          <p:spPr bwMode="auto">
            <a:xfrm>
              <a:off x="11180763" y="712788"/>
              <a:ext cx="42862" cy="7938"/>
            </a:xfrm>
            <a:prstGeom prst="rect">
              <a:avLst/>
            </a:prstGeom>
            <a:solidFill>
              <a:srgbClr val="0819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58" name="组合 4557"/>
          <p:cNvGrpSpPr/>
          <p:nvPr/>
        </p:nvGrpSpPr>
        <p:grpSpPr>
          <a:xfrm>
            <a:off x="5970531" y="551912"/>
            <a:ext cx="877273" cy="922626"/>
            <a:chOff x="5795963" y="134938"/>
            <a:chExt cx="982662" cy="1033463"/>
          </a:xfrm>
        </p:grpSpPr>
        <p:sp>
          <p:nvSpPr>
            <p:cNvPr id="3548" name="Oval 4545"/>
            <p:cNvSpPr>
              <a:spLocks noChangeArrowheads="1"/>
            </p:cNvSpPr>
            <p:nvPr/>
          </p:nvSpPr>
          <p:spPr bwMode="auto">
            <a:xfrm>
              <a:off x="5795963" y="185738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9" name="Oval 4546"/>
            <p:cNvSpPr>
              <a:spLocks noChangeArrowheads="1"/>
            </p:cNvSpPr>
            <p:nvPr/>
          </p:nvSpPr>
          <p:spPr bwMode="auto">
            <a:xfrm>
              <a:off x="6072188" y="369888"/>
              <a:ext cx="430212" cy="4302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0" name="Freeform 4547"/>
            <p:cNvSpPr/>
            <p:nvPr/>
          </p:nvSpPr>
          <p:spPr bwMode="auto">
            <a:xfrm>
              <a:off x="6022975" y="608013"/>
              <a:ext cx="473075" cy="407988"/>
            </a:xfrm>
            <a:custGeom>
              <a:avLst/>
              <a:gdLst>
                <a:gd name="T0" fmla="*/ 494 w 494"/>
                <a:gd name="T1" fmla="*/ 32 h 425"/>
                <a:gd name="T2" fmla="*/ 487 w 494"/>
                <a:gd name="T3" fmla="*/ 23 h 425"/>
                <a:gd name="T4" fmla="*/ 64 w 494"/>
                <a:gd name="T5" fmla="*/ 1 h 425"/>
                <a:gd name="T6" fmla="*/ 53 w 494"/>
                <a:gd name="T7" fmla="*/ 8 h 425"/>
                <a:gd name="T8" fmla="*/ 2 w 494"/>
                <a:gd name="T9" fmla="*/ 139 h 425"/>
                <a:gd name="T10" fmla="*/ 7 w 494"/>
                <a:gd name="T11" fmla="*/ 146 h 425"/>
                <a:gd name="T12" fmla="*/ 52 w 494"/>
                <a:gd name="T13" fmla="*/ 146 h 425"/>
                <a:gd name="T14" fmla="*/ 61 w 494"/>
                <a:gd name="T15" fmla="*/ 154 h 425"/>
                <a:gd name="T16" fmla="*/ 72 w 494"/>
                <a:gd name="T17" fmla="*/ 279 h 425"/>
                <a:gd name="T18" fmla="*/ 81 w 494"/>
                <a:gd name="T19" fmla="*/ 287 h 425"/>
                <a:gd name="T20" fmla="*/ 189 w 494"/>
                <a:gd name="T21" fmla="*/ 287 h 425"/>
                <a:gd name="T22" fmla="*/ 198 w 494"/>
                <a:gd name="T23" fmla="*/ 295 h 425"/>
                <a:gd name="T24" fmla="*/ 224 w 494"/>
                <a:gd name="T25" fmla="*/ 418 h 425"/>
                <a:gd name="T26" fmla="*/ 233 w 494"/>
                <a:gd name="T27" fmla="*/ 423 h 425"/>
                <a:gd name="T28" fmla="*/ 482 w 494"/>
                <a:gd name="T29" fmla="*/ 328 h 425"/>
                <a:gd name="T30" fmla="*/ 488 w 494"/>
                <a:gd name="T31" fmla="*/ 317 h 425"/>
                <a:gd name="T32" fmla="*/ 465 w 494"/>
                <a:gd name="T33" fmla="*/ 198 h 425"/>
                <a:gd name="T34" fmla="*/ 465 w 494"/>
                <a:gd name="T35" fmla="*/ 182 h 425"/>
                <a:gd name="T36" fmla="*/ 494 w 494"/>
                <a:gd name="T37" fmla="*/ 32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4" h="425">
                  <a:moveTo>
                    <a:pt x="494" y="32"/>
                  </a:moveTo>
                  <a:cubicBezTo>
                    <a:pt x="494" y="27"/>
                    <a:pt x="491" y="24"/>
                    <a:pt x="487" y="23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0" y="0"/>
                    <a:pt x="55" y="4"/>
                    <a:pt x="53" y="8"/>
                  </a:cubicBezTo>
                  <a:cubicBezTo>
                    <a:pt x="2" y="139"/>
                    <a:pt x="2" y="139"/>
                    <a:pt x="2" y="139"/>
                  </a:cubicBezTo>
                  <a:cubicBezTo>
                    <a:pt x="0" y="143"/>
                    <a:pt x="2" y="146"/>
                    <a:pt x="7" y="146"/>
                  </a:cubicBezTo>
                  <a:cubicBezTo>
                    <a:pt x="52" y="146"/>
                    <a:pt x="52" y="146"/>
                    <a:pt x="52" y="146"/>
                  </a:cubicBezTo>
                  <a:cubicBezTo>
                    <a:pt x="57" y="146"/>
                    <a:pt x="61" y="150"/>
                    <a:pt x="61" y="154"/>
                  </a:cubicBezTo>
                  <a:cubicBezTo>
                    <a:pt x="72" y="279"/>
                    <a:pt x="72" y="279"/>
                    <a:pt x="72" y="279"/>
                  </a:cubicBezTo>
                  <a:cubicBezTo>
                    <a:pt x="73" y="284"/>
                    <a:pt x="76" y="287"/>
                    <a:pt x="81" y="287"/>
                  </a:cubicBezTo>
                  <a:cubicBezTo>
                    <a:pt x="189" y="287"/>
                    <a:pt x="189" y="287"/>
                    <a:pt x="189" y="287"/>
                  </a:cubicBezTo>
                  <a:cubicBezTo>
                    <a:pt x="193" y="287"/>
                    <a:pt x="198" y="291"/>
                    <a:pt x="198" y="295"/>
                  </a:cubicBezTo>
                  <a:cubicBezTo>
                    <a:pt x="224" y="418"/>
                    <a:pt x="224" y="418"/>
                    <a:pt x="224" y="418"/>
                  </a:cubicBezTo>
                  <a:cubicBezTo>
                    <a:pt x="225" y="422"/>
                    <a:pt x="229" y="425"/>
                    <a:pt x="233" y="423"/>
                  </a:cubicBezTo>
                  <a:cubicBezTo>
                    <a:pt x="482" y="328"/>
                    <a:pt x="482" y="328"/>
                    <a:pt x="482" y="328"/>
                  </a:cubicBezTo>
                  <a:cubicBezTo>
                    <a:pt x="486" y="326"/>
                    <a:pt x="489" y="321"/>
                    <a:pt x="488" y="317"/>
                  </a:cubicBezTo>
                  <a:cubicBezTo>
                    <a:pt x="465" y="198"/>
                    <a:pt x="465" y="198"/>
                    <a:pt x="465" y="198"/>
                  </a:cubicBezTo>
                  <a:cubicBezTo>
                    <a:pt x="464" y="194"/>
                    <a:pt x="464" y="187"/>
                    <a:pt x="465" y="182"/>
                  </a:cubicBezTo>
                  <a:lnTo>
                    <a:pt x="494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1" name="Freeform 4548"/>
            <p:cNvSpPr/>
            <p:nvPr/>
          </p:nvSpPr>
          <p:spPr bwMode="auto">
            <a:xfrm>
              <a:off x="6256338" y="134938"/>
              <a:ext cx="61912" cy="122238"/>
            </a:xfrm>
            <a:custGeom>
              <a:avLst/>
              <a:gdLst>
                <a:gd name="T0" fmla="*/ 39 w 39"/>
                <a:gd name="T1" fmla="*/ 0 h 77"/>
                <a:gd name="T2" fmla="*/ 39 w 39"/>
                <a:gd name="T3" fmla="*/ 77 h 77"/>
                <a:gd name="T4" fmla="*/ 0 w 39"/>
                <a:gd name="T5" fmla="*/ 77 h 77"/>
                <a:gd name="T6" fmla="*/ 39 w 39"/>
                <a:gd name="T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77">
                  <a:moveTo>
                    <a:pt x="39" y="0"/>
                  </a:moveTo>
                  <a:lnTo>
                    <a:pt x="39" y="77"/>
                  </a:lnTo>
                  <a:lnTo>
                    <a:pt x="0" y="7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2" name="Freeform 4549"/>
            <p:cNvSpPr/>
            <p:nvPr/>
          </p:nvSpPr>
          <p:spPr bwMode="auto">
            <a:xfrm>
              <a:off x="6318250" y="227013"/>
              <a:ext cx="61912" cy="122238"/>
            </a:xfrm>
            <a:custGeom>
              <a:avLst/>
              <a:gdLst>
                <a:gd name="T0" fmla="*/ 0 w 39"/>
                <a:gd name="T1" fmla="*/ 77 h 77"/>
                <a:gd name="T2" fmla="*/ 0 w 39"/>
                <a:gd name="T3" fmla="*/ 0 h 77"/>
                <a:gd name="T4" fmla="*/ 39 w 39"/>
                <a:gd name="T5" fmla="*/ 0 h 77"/>
                <a:gd name="T6" fmla="*/ 0 w 39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77">
                  <a:moveTo>
                    <a:pt x="0" y="77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3" name="Freeform 4550"/>
            <p:cNvSpPr/>
            <p:nvPr/>
          </p:nvSpPr>
          <p:spPr bwMode="auto">
            <a:xfrm>
              <a:off x="6391275" y="274638"/>
              <a:ext cx="49212" cy="46038"/>
            </a:xfrm>
            <a:custGeom>
              <a:avLst/>
              <a:gdLst>
                <a:gd name="T0" fmla="*/ 31 w 31"/>
                <a:gd name="T1" fmla="*/ 0 h 29"/>
                <a:gd name="T2" fmla="*/ 15 w 31"/>
                <a:gd name="T3" fmla="*/ 29 h 29"/>
                <a:gd name="T4" fmla="*/ 0 w 31"/>
                <a:gd name="T5" fmla="*/ 22 h 29"/>
                <a:gd name="T6" fmla="*/ 31 w 3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9">
                  <a:moveTo>
                    <a:pt x="31" y="0"/>
                  </a:moveTo>
                  <a:lnTo>
                    <a:pt x="15" y="29"/>
                  </a:lnTo>
                  <a:lnTo>
                    <a:pt x="0" y="2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4" name="Freeform 4551"/>
            <p:cNvSpPr/>
            <p:nvPr/>
          </p:nvSpPr>
          <p:spPr bwMode="auto">
            <a:xfrm>
              <a:off x="6396038" y="309563"/>
              <a:ext cx="49212" cy="47625"/>
            </a:xfrm>
            <a:custGeom>
              <a:avLst/>
              <a:gdLst>
                <a:gd name="T0" fmla="*/ 0 w 31"/>
                <a:gd name="T1" fmla="*/ 30 h 30"/>
                <a:gd name="T2" fmla="*/ 16 w 31"/>
                <a:gd name="T3" fmla="*/ 0 h 30"/>
                <a:gd name="T4" fmla="*/ 31 w 31"/>
                <a:gd name="T5" fmla="*/ 8 h 30"/>
                <a:gd name="T6" fmla="*/ 0 w 31"/>
                <a:gd name="T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0">
                  <a:moveTo>
                    <a:pt x="0" y="30"/>
                  </a:moveTo>
                  <a:lnTo>
                    <a:pt x="16" y="0"/>
                  </a:lnTo>
                  <a:lnTo>
                    <a:pt x="31" y="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5" name="Freeform 4552"/>
            <p:cNvSpPr/>
            <p:nvPr/>
          </p:nvSpPr>
          <p:spPr bwMode="auto">
            <a:xfrm>
              <a:off x="6196013" y="265113"/>
              <a:ext cx="23812" cy="58738"/>
            </a:xfrm>
            <a:custGeom>
              <a:avLst/>
              <a:gdLst>
                <a:gd name="T0" fmla="*/ 6 w 15"/>
                <a:gd name="T1" fmla="*/ 0 h 37"/>
                <a:gd name="T2" fmla="*/ 15 w 15"/>
                <a:gd name="T3" fmla="*/ 32 h 37"/>
                <a:gd name="T4" fmla="*/ 0 w 15"/>
                <a:gd name="T5" fmla="*/ 37 h 37"/>
                <a:gd name="T6" fmla="*/ 6 w 15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37">
                  <a:moveTo>
                    <a:pt x="6" y="0"/>
                  </a:moveTo>
                  <a:lnTo>
                    <a:pt x="15" y="32"/>
                  </a:lnTo>
                  <a:lnTo>
                    <a:pt x="0" y="3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6" name="Freeform 4553"/>
            <p:cNvSpPr/>
            <p:nvPr/>
          </p:nvSpPr>
          <p:spPr bwMode="auto">
            <a:xfrm>
              <a:off x="6216650" y="295275"/>
              <a:ext cx="25400" cy="60325"/>
            </a:xfrm>
            <a:custGeom>
              <a:avLst/>
              <a:gdLst>
                <a:gd name="T0" fmla="*/ 10 w 16"/>
                <a:gd name="T1" fmla="*/ 38 h 38"/>
                <a:gd name="T2" fmla="*/ 0 w 16"/>
                <a:gd name="T3" fmla="*/ 5 h 38"/>
                <a:gd name="T4" fmla="*/ 16 w 16"/>
                <a:gd name="T5" fmla="*/ 0 h 38"/>
                <a:gd name="T6" fmla="*/ 10 w 16"/>
                <a:gd name="T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8">
                  <a:moveTo>
                    <a:pt x="10" y="38"/>
                  </a:moveTo>
                  <a:lnTo>
                    <a:pt x="0" y="5"/>
                  </a:lnTo>
                  <a:lnTo>
                    <a:pt x="16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7" name="Freeform 4554"/>
            <p:cNvSpPr/>
            <p:nvPr/>
          </p:nvSpPr>
          <p:spPr bwMode="auto">
            <a:xfrm>
              <a:off x="6072188" y="392113"/>
              <a:ext cx="403225" cy="273050"/>
            </a:xfrm>
            <a:custGeom>
              <a:avLst/>
              <a:gdLst>
                <a:gd name="T0" fmla="*/ 384 w 421"/>
                <a:gd name="T1" fmla="*/ 102 h 284"/>
                <a:gd name="T2" fmla="*/ 229 w 421"/>
                <a:gd name="T3" fmla="*/ 0 h 284"/>
                <a:gd name="T4" fmla="*/ 71 w 421"/>
                <a:gd name="T5" fmla="*/ 158 h 284"/>
                <a:gd name="T6" fmla="*/ 133 w 421"/>
                <a:gd name="T7" fmla="*/ 158 h 284"/>
                <a:gd name="T8" fmla="*/ 196 w 421"/>
                <a:gd name="T9" fmla="*/ 200 h 284"/>
                <a:gd name="T10" fmla="*/ 238 w 421"/>
                <a:gd name="T11" fmla="*/ 200 h 284"/>
                <a:gd name="T12" fmla="*/ 301 w 421"/>
                <a:gd name="T13" fmla="*/ 273 h 284"/>
                <a:gd name="T14" fmla="*/ 301 w 421"/>
                <a:gd name="T15" fmla="*/ 284 h 284"/>
                <a:gd name="T16" fmla="*/ 322 w 421"/>
                <a:gd name="T17" fmla="*/ 284 h 284"/>
                <a:gd name="T18" fmla="*/ 322 w 421"/>
                <a:gd name="T19" fmla="*/ 242 h 284"/>
                <a:gd name="T20" fmla="*/ 343 w 421"/>
                <a:gd name="T21" fmla="*/ 242 h 284"/>
                <a:gd name="T22" fmla="*/ 397 w 421"/>
                <a:gd name="T23" fmla="*/ 200 h 284"/>
                <a:gd name="T24" fmla="*/ 421 w 421"/>
                <a:gd name="T25" fmla="*/ 158 h 284"/>
                <a:gd name="T26" fmla="*/ 355 w 421"/>
                <a:gd name="T27" fmla="*/ 96 h 284"/>
                <a:gd name="T28" fmla="*/ 384 w 421"/>
                <a:gd name="T29" fmla="*/ 10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1" h="284">
                  <a:moveTo>
                    <a:pt x="384" y="102"/>
                  </a:moveTo>
                  <a:cubicBezTo>
                    <a:pt x="384" y="67"/>
                    <a:pt x="327" y="0"/>
                    <a:pt x="229" y="0"/>
                  </a:cubicBezTo>
                  <a:cubicBezTo>
                    <a:pt x="83" y="0"/>
                    <a:pt x="0" y="158"/>
                    <a:pt x="71" y="158"/>
                  </a:cubicBezTo>
                  <a:cubicBezTo>
                    <a:pt x="133" y="158"/>
                    <a:pt x="133" y="158"/>
                    <a:pt x="133" y="158"/>
                  </a:cubicBezTo>
                  <a:cubicBezTo>
                    <a:pt x="133" y="180"/>
                    <a:pt x="155" y="200"/>
                    <a:pt x="196" y="200"/>
                  </a:cubicBezTo>
                  <a:cubicBezTo>
                    <a:pt x="238" y="200"/>
                    <a:pt x="238" y="200"/>
                    <a:pt x="238" y="200"/>
                  </a:cubicBezTo>
                  <a:cubicBezTo>
                    <a:pt x="273" y="200"/>
                    <a:pt x="301" y="233"/>
                    <a:pt x="301" y="273"/>
                  </a:cubicBezTo>
                  <a:cubicBezTo>
                    <a:pt x="301" y="284"/>
                    <a:pt x="301" y="284"/>
                    <a:pt x="301" y="284"/>
                  </a:cubicBezTo>
                  <a:cubicBezTo>
                    <a:pt x="322" y="284"/>
                    <a:pt x="322" y="284"/>
                    <a:pt x="322" y="284"/>
                  </a:cubicBezTo>
                  <a:cubicBezTo>
                    <a:pt x="322" y="242"/>
                    <a:pt x="322" y="242"/>
                    <a:pt x="322" y="242"/>
                  </a:cubicBezTo>
                  <a:cubicBezTo>
                    <a:pt x="343" y="242"/>
                    <a:pt x="343" y="242"/>
                    <a:pt x="343" y="242"/>
                  </a:cubicBezTo>
                  <a:cubicBezTo>
                    <a:pt x="390" y="242"/>
                    <a:pt x="397" y="223"/>
                    <a:pt x="397" y="200"/>
                  </a:cubicBezTo>
                  <a:cubicBezTo>
                    <a:pt x="402" y="200"/>
                    <a:pt x="421" y="193"/>
                    <a:pt x="421" y="158"/>
                  </a:cubicBezTo>
                  <a:cubicBezTo>
                    <a:pt x="421" y="124"/>
                    <a:pt x="391" y="96"/>
                    <a:pt x="355" y="96"/>
                  </a:cubicBezTo>
                  <a:lnTo>
                    <a:pt x="384" y="102"/>
                  </a:lnTo>
                  <a:close/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83" name="组合 4582"/>
          <p:cNvGrpSpPr/>
          <p:nvPr/>
        </p:nvGrpSpPr>
        <p:grpSpPr>
          <a:xfrm>
            <a:off x="622891" y="1615407"/>
            <a:ext cx="2928936" cy="3080354"/>
            <a:chOff x="5795963" y="134938"/>
            <a:chExt cx="982662" cy="1033463"/>
          </a:xfrm>
        </p:grpSpPr>
        <p:sp>
          <p:nvSpPr>
            <p:cNvPr id="4584" name="Oval 4545"/>
            <p:cNvSpPr>
              <a:spLocks noChangeArrowheads="1"/>
            </p:cNvSpPr>
            <p:nvPr/>
          </p:nvSpPr>
          <p:spPr bwMode="auto">
            <a:xfrm>
              <a:off x="5795963" y="185738"/>
              <a:ext cx="982662" cy="982663"/>
            </a:xfrm>
            <a:prstGeom prst="ellipse">
              <a:avLst/>
            </a:prstGeom>
            <a:solidFill>
              <a:srgbClr val="FF6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5" name="Oval 4546"/>
            <p:cNvSpPr>
              <a:spLocks noChangeArrowheads="1"/>
            </p:cNvSpPr>
            <p:nvPr/>
          </p:nvSpPr>
          <p:spPr bwMode="auto">
            <a:xfrm>
              <a:off x="6072188" y="369888"/>
              <a:ext cx="430212" cy="4302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6" name="Freeform 4547"/>
            <p:cNvSpPr/>
            <p:nvPr/>
          </p:nvSpPr>
          <p:spPr bwMode="auto">
            <a:xfrm>
              <a:off x="6022975" y="608013"/>
              <a:ext cx="473075" cy="407988"/>
            </a:xfrm>
            <a:custGeom>
              <a:avLst/>
              <a:gdLst>
                <a:gd name="T0" fmla="*/ 494 w 494"/>
                <a:gd name="T1" fmla="*/ 32 h 425"/>
                <a:gd name="T2" fmla="*/ 487 w 494"/>
                <a:gd name="T3" fmla="*/ 23 h 425"/>
                <a:gd name="T4" fmla="*/ 64 w 494"/>
                <a:gd name="T5" fmla="*/ 1 h 425"/>
                <a:gd name="T6" fmla="*/ 53 w 494"/>
                <a:gd name="T7" fmla="*/ 8 h 425"/>
                <a:gd name="T8" fmla="*/ 2 w 494"/>
                <a:gd name="T9" fmla="*/ 139 h 425"/>
                <a:gd name="T10" fmla="*/ 7 w 494"/>
                <a:gd name="T11" fmla="*/ 146 h 425"/>
                <a:gd name="T12" fmla="*/ 52 w 494"/>
                <a:gd name="T13" fmla="*/ 146 h 425"/>
                <a:gd name="T14" fmla="*/ 61 w 494"/>
                <a:gd name="T15" fmla="*/ 154 h 425"/>
                <a:gd name="T16" fmla="*/ 72 w 494"/>
                <a:gd name="T17" fmla="*/ 279 h 425"/>
                <a:gd name="T18" fmla="*/ 81 w 494"/>
                <a:gd name="T19" fmla="*/ 287 h 425"/>
                <a:gd name="T20" fmla="*/ 189 w 494"/>
                <a:gd name="T21" fmla="*/ 287 h 425"/>
                <a:gd name="T22" fmla="*/ 198 w 494"/>
                <a:gd name="T23" fmla="*/ 295 h 425"/>
                <a:gd name="T24" fmla="*/ 224 w 494"/>
                <a:gd name="T25" fmla="*/ 418 h 425"/>
                <a:gd name="T26" fmla="*/ 233 w 494"/>
                <a:gd name="T27" fmla="*/ 423 h 425"/>
                <a:gd name="T28" fmla="*/ 482 w 494"/>
                <a:gd name="T29" fmla="*/ 328 h 425"/>
                <a:gd name="T30" fmla="*/ 488 w 494"/>
                <a:gd name="T31" fmla="*/ 317 h 425"/>
                <a:gd name="T32" fmla="*/ 465 w 494"/>
                <a:gd name="T33" fmla="*/ 198 h 425"/>
                <a:gd name="T34" fmla="*/ 465 w 494"/>
                <a:gd name="T35" fmla="*/ 182 h 425"/>
                <a:gd name="T36" fmla="*/ 494 w 494"/>
                <a:gd name="T37" fmla="*/ 32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4" h="425">
                  <a:moveTo>
                    <a:pt x="494" y="32"/>
                  </a:moveTo>
                  <a:cubicBezTo>
                    <a:pt x="494" y="27"/>
                    <a:pt x="491" y="24"/>
                    <a:pt x="487" y="23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0" y="0"/>
                    <a:pt x="55" y="4"/>
                    <a:pt x="53" y="8"/>
                  </a:cubicBezTo>
                  <a:cubicBezTo>
                    <a:pt x="2" y="139"/>
                    <a:pt x="2" y="139"/>
                    <a:pt x="2" y="139"/>
                  </a:cubicBezTo>
                  <a:cubicBezTo>
                    <a:pt x="0" y="143"/>
                    <a:pt x="2" y="146"/>
                    <a:pt x="7" y="146"/>
                  </a:cubicBezTo>
                  <a:cubicBezTo>
                    <a:pt x="52" y="146"/>
                    <a:pt x="52" y="146"/>
                    <a:pt x="52" y="146"/>
                  </a:cubicBezTo>
                  <a:cubicBezTo>
                    <a:pt x="57" y="146"/>
                    <a:pt x="61" y="150"/>
                    <a:pt x="61" y="154"/>
                  </a:cubicBezTo>
                  <a:cubicBezTo>
                    <a:pt x="72" y="279"/>
                    <a:pt x="72" y="279"/>
                    <a:pt x="72" y="279"/>
                  </a:cubicBezTo>
                  <a:cubicBezTo>
                    <a:pt x="73" y="284"/>
                    <a:pt x="76" y="287"/>
                    <a:pt x="81" y="287"/>
                  </a:cubicBezTo>
                  <a:cubicBezTo>
                    <a:pt x="189" y="287"/>
                    <a:pt x="189" y="287"/>
                    <a:pt x="189" y="287"/>
                  </a:cubicBezTo>
                  <a:cubicBezTo>
                    <a:pt x="193" y="287"/>
                    <a:pt x="198" y="291"/>
                    <a:pt x="198" y="295"/>
                  </a:cubicBezTo>
                  <a:cubicBezTo>
                    <a:pt x="224" y="418"/>
                    <a:pt x="224" y="418"/>
                    <a:pt x="224" y="418"/>
                  </a:cubicBezTo>
                  <a:cubicBezTo>
                    <a:pt x="225" y="422"/>
                    <a:pt x="229" y="425"/>
                    <a:pt x="233" y="423"/>
                  </a:cubicBezTo>
                  <a:cubicBezTo>
                    <a:pt x="482" y="328"/>
                    <a:pt x="482" y="328"/>
                    <a:pt x="482" y="328"/>
                  </a:cubicBezTo>
                  <a:cubicBezTo>
                    <a:pt x="486" y="326"/>
                    <a:pt x="489" y="321"/>
                    <a:pt x="488" y="317"/>
                  </a:cubicBezTo>
                  <a:cubicBezTo>
                    <a:pt x="465" y="198"/>
                    <a:pt x="465" y="198"/>
                    <a:pt x="465" y="198"/>
                  </a:cubicBezTo>
                  <a:cubicBezTo>
                    <a:pt x="464" y="194"/>
                    <a:pt x="464" y="187"/>
                    <a:pt x="465" y="182"/>
                  </a:cubicBezTo>
                  <a:lnTo>
                    <a:pt x="494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7" name="Freeform 4548"/>
            <p:cNvSpPr/>
            <p:nvPr/>
          </p:nvSpPr>
          <p:spPr bwMode="auto">
            <a:xfrm>
              <a:off x="6256338" y="134938"/>
              <a:ext cx="61912" cy="122238"/>
            </a:xfrm>
            <a:custGeom>
              <a:avLst/>
              <a:gdLst>
                <a:gd name="T0" fmla="*/ 39 w 39"/>
                <a:gd name="T1" fmla="*/ 0 h 77"/>
                <a:gd name="T2" fmla="*/ 39 w 39"/>
                <a:gd name="T3" fmla="*/ 77 h 77"/>
                <a:gd name="T4" fmla="*/ 0 w 39"/>
                <a:gd name="T5" fmla="*/ 77 h 77"/>
                <a:gd name="T6" fmla="*/ 39 w 39"/>
                <a:gd name="T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77">
                  <a:moveTo>
                    <a:pt x="39" y="0"/>
                  </a:moveTo>
                  <a:lnTo>
                    <a:pt x="39" y="77"/>
                  </a:lnTo>
                  <a:lnTo>
                    <a:pt x="0" y="7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8" name="Freeform 4549"/>
            <p:cNvSpPr/>
            <p:nvPr/>
          </p:nvSpPr>
          <p:spPr bwMode="auto">
            <a:xfrm>
              <a:off x="6318250" y="227013"/>
              <a:ext cx="61912" cy="122238"/>
            </a:xfrm>
            <a:custGeom>
              <a:avLst/>
              <a:gdLst>
                <a:gd name="T0" fmla="*/ 0 w 39"/>
                <a:gd name="T1" fmla="*/ 77 h 77"/>
                <a:gd name="T2" fmla="*/ 0 w 39"/>
                <a:gd name="T3" fmla="*/ 0 h 77"/>
                <a:gd name="T4" fmla="*/ 39 w 39"/>
                <a:gd name="T5" fmla="*/ 0 h 77"/>
                <a:gd name="T6" fmla="*/ 0 w 39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77">
                  <a:moveTo>
                    <a:pt x="0" y="77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9" name="Freeform 4550"/>
            <p:cNvSpPr/>
            <p:nvPr/>
          </p:nvSpPr>
          <p:spPr bwMode="auto">
            <a:xfrm>
              <a:off x="6391275" y="274638"/>
              <a:ext cx="49212" cy="46038"/>
            </a:xfrm>
            <a:custGeom>
              <a:avLst/>
              <a:gdLst>
                <a:gd name="T0" fmla="*/ 31 w 31"/>
                <a:gd name="T1" fmla="*/ 0 h 29"/>
                <a:gd name="T2" fmla="*/ 15 w 31"/>
                <a:gd name="T3" fmla="*/ 29 h 29"/>
                <a:gd name="T4" fmla="*/ 0 w 31"/>
                <a:gd name="T5" fmla="*/ 22 h 29"/>
                <a:gd name="T6" fmla="*/ 31 w 3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9">
                  <a:moveTo>
                    <a:pt x="31" y="0"/>
                  </a:moveTo>
                  <a:lnTo>
                    <a:pt x="15" y="29"/>
                  </a:lnTo>
                  <a:lnTo>
                    <a:pt x="0" y="2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90" name="Freeform 4551"/>
            <p:cNvSpPr/>
            <p:nvPr/>
          </p:nvSpPr>
          <p:spPr bwMode="auto">
            <a:xfrm>
              <a:off x="6396038" y="309563"/>
              <a:ext cx="49212" cy="47625"/>
            </a:xfrm>
            <a:custGeom>
              <a:avLst/>
              <a:gdLst>
                <a:gd name="T0" fmla="*/ 0 w 31"/>
                <a:gd name="T1" fmla="*/ 30 h 30"/>
                <a:gd name="T2" fmla="*/ 16 w 31"/>
                <a:gd name="T3" fmla="*/ 0 h 30"/>
                <a:gd name="T4" fmla="*/ 31 w 31"/>
                <a:gd name="T5" fmla="*/ 8 h 30"/>
                <a:gd name="T6" fmla="*/ 0 w 31"/>
                <a:gd name="T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0">
                  <a:moveTo>
                    <a:pt x="0" y="30"/>
                  </a:moveTo>
                  <a:lnTo>
                    <a:pt x="16" y="0"/>
                  </a:lnTo>
                  <a:lnTo>
                    <a:pt x="31" y="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91" name="Freeform 4552"/>
            <p:cNvSpPr/>
            <p:nvPr/>
          </p:nvSpPr>
          <p:spPr bwMode="auto">
            <a:xfrm>
              <a:off x="6196013" y="265113"/>
              <a:ext cx="23812" cy="58738"/>
            </a:xfrm>
            <a:custGeom>
              <a:avLst/>
              <a:gdLst>
                <a:gd name="T0" fmla="*/ 6 w 15"/>
                <a:gd name="T1" fmla="*/ 0 h 37"/>
                <a:gd name="T2" fmla="*/ 15 w 15"/>
                <a:gd name="T3" fmla="*/ 32 h 37"/>
                <a:gd name="T4" fmla="*/ 0 w 15"/>
                <a:gd name="T5" fmla="*/ 37 h 37"/>
                <a:gd name="T6" fmla="*/ 6 w 15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37">
                  <a:moveTo>
                    <a:pt x="6" y="0"/>
                  </a:moveTo>
                  <a:lnTo>
                    <a:pt x="15" y="32"/>
                  </a:lnTo>
                  <a:lnTo>
                    <a:pt x="0" y="3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92" name="Freeform 4553"/>
            <p:cNvSpPr/>
            <p:nvPr/>
          </p:nvSpPr>
          <p:spPr bwMode="auto">
            <a:xfrm>
              <a:off x="6216650" y="295275"/>
              <a:ext cx="25400" cy="60325"/>
            </a:xfrm>
            <a:custGeom>
              <a:avLst/>
              <a:gdLst>
                <a:gd name="T0" fmla="*/ 10 w 16"/>
                <a:gd name="T1" fmla="*/ 38 h 38"/>
                <a:gd name="T2" fmla="*/ 0 w 16"/>
                <a:gd name="T3" fmla="*/ 5 h 38"/>
                <a:gd name="T4" fmla="*/ 16 w 16"/>
                <a:gd name="T5" fmla="*/ 0 h 38"/>
                <a:gd name="T6" fmla="*/ 10 w 16"/>
                <a:gd name="T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8">
                  <a:moveTo>
                    <a:pt x="10" y="38"/>
                  </a:moveTo>
                  <a:lnTo>
                    <a:pt x="0" y="5"/>
                  </a:lnTo>
                  <a:lnTo>
                    <a:pt x="16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FFC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93" name="Freeform 4554"/>
            <p:cNvSpPr/>
            <p:nvPr/>
          </p:nvSpPr>
          <p:spPr bwMode="auto">
            <a:xfrm>
              <a:off x="6072188" y="392113"/>
              <a:ext cx="403225" cy="273050"/>
            </a:xfrm>
            <a:custGeom>
              <a:avLst/>
              <a:gdLst>
                <a:gd name="T0" fmla="*/ 384 w 421"/>
                <a:gd name="T1" fmla="*/ 102 h 284"/>
                <a:gd name="T2" fmla="*/ 229 w 421"/>
                <a:gd name="T3" fmla="*/ 0 h 284"/>
                <a:gd name="T4" fmla="*/ 71 w 421"/>
                <a:gd name="T5" fmla="*/ 158 h 284"/>
                <a:gd name="T6" fmla="*/ 133 w 421"/>
                <a:gd name="T7" fmla="*/ 158 h 284"/>
                <a:gd name="T8" fmla="*/ 196 w 421"/>
                <a:gd name="T9" fmla="*/ 200 h 284"/>
                <a:gd name="T10" fmla="*/ 238 w 421"/>
                <a:gd name="T11" fmla="*/ 200 h 284"/>
                <a:gd name="T12" fmla="*/ 301 w 421"/>
                <a:gd name="T13" fmla="*/ 273 h 284"/>
                <a:gd name="T14" fmla="*/ 301 w 421"/>
                <a:gd name="T15" fmla="*/ 284 h 284"/>
                <a:gd name="T16" fmla="*/ 322 w 421"/>
                <a:gd name="T17" fmla="*/ 284 h 284"/>
                <a:gd name="T18" fmla="*/ 322 w 421"/>
                <a:gd name="T19" fmla="*/ 242 h 284"/>
                <a:gd name="T20" fmla="*/ 343 w 421"/>
                <a:gd name="T21" fmla="*/ 242 h 284"/>
                <a:gd name="T22" fmla="*/ 397 w 421"/>
                <a:gd name="T23" fmla="*/ 200 h 284"/>
                <a:gd name="T24" fmla="*/ 421 w 421"/>
                <a:gd name="T25" fmla="*/ 158 h 284"/>
                <a:gd name="T26" fmla="*/ 355 w 421"/>
                <a:gd name="T27" fmla="*/ 96 h 284"/>
                <a:gd name="T28" fmla="*/ 384 w 421"/>
                <a:gd name="T29" fmla="*/ 10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1" h="284">
                  <a:moveTo>
                    <a:pt x="384" y="102"/>
                  </a:moveTo>
                  <a:cubicBezTo>
                    <a:pt x="384" y="67"/>
                    <a:pt x="327" y="0"/>
                    <a:pt x="229" y="0"/>
                  </a:cubicBezTo>
                  <a:cubicBezTo>
                    <a:pt x="83" y="0"/>
                    <a:pt x="0" y="158"/>
                    <a:pt x="71" y="158"/>
                  </a:cubicBezTo>
                  <a:cubicBezTo>
                    <a:pt x="133" y="158"/>
                    <a:pt x="133" y="158"/>
                    <a:pt x="133" y="158"/>
                  </a:cubicBezTo>
                  <a:cubicBezTo>
                    <a:pt x="133" y="180"/>
                    <a:pt x="155" y="200"/>
                    <a:pt x="196" y="200"/>
                  </a:cubicBezTo>
                  <a:cubicBezTo>
                    <a:pt x="238" y="200"/>
                    <a:pt x="238" y="200"/>
                    <a:pt x="238" y="200"/>
                  </a:cubicBezTo>
                  <a:cubicBezTo>
                    <a:pt x="273" y="200"/>
                    <a:pt x="301" y="233"/>
                    <a:pt x="301" y="273"/>
                  </a:cubicBezTo>
                  <a:cubicBezTo>
                    <a:pt x="301" y="284"/>
                    <a:pt x="301" y="284"/>
                    <a:pt x="301" y="284"/>
                  </a:cubicBezTo>
                  <a:cubicBezTo>
                    <a:pt x="322" y="284"/>
                    <a:pt x="322" y="284"/>
                    <a:pt x="322" y="284"/>
                  </a:cubicBezTo>
                  <a:cubicBezTo>
                    <a:pt x="322" y="242"/>
                    <a:pt x="322" y="242"/>
                    <a:pt x="322" y="242"/>
                  </a:cubicBezTo>
                  <a:cubicBezTo>
                    <a:pt x="343" y="242"/>
                    <a:pt x="343" y="242"/>
                    <a:pt x="343" y="242"/>
                  </a:cubicBezTo>
                  <a:cubicBezTo>
                    <a:pt x="390" y="242"/>
                    <a:pt x="397" y="223"/>
                    <a:pt x="397" y="200"/>
                  </a:cubicBezTo>
                  <a:cubicBezTo>
                    <a:pt x="402" y="200"/>
                    <a:pt x="421" y="193"/>
                    <a:pt x="421" y="158"/>
                  </a:cubicBezTo>
                  <a:cubicBezTo>
                    <a:pt x="421" y="124"/>
                    <a:pt x="391" y="96"/>
                    <a:pt x="355" y="96"/>
                  </a:cubicBezTo>
                  <a:lnTo>
                    <a:pt x="384" y="102"/>
                  </a:lnTo>
                  <a:close/>
                </a:path>
              </a:pathLst>
            </a:custGeom>
            <a:solidFill>
              <a:srgbClr val="C4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594" name="文本框 4593"/>
          <p:cNvSpPr txBox="1"/>
          <p:nvPr/>
        </p:nvSpPr>
        <p:spPr>
          <a:xfrm>
            <a:off x="3640553" y="2171319"/>
            <a:ext cx="22365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b="1" dirty="0">
                <a:solidFill>
                  <a:srgbClr val="42495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</a:t>
            </a:r>
            <a:endParaRPr lang="en-US" altLang="zh-CN" sz="8000" b="1" dirty="0">
              <a:solidFill>
                <a:srgbClr val="42495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dirty="0">
                <a:solidFill>
                  <a:srgbClr val="42495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图标元素</a:t>
            </a:r>
            <a:endParaRPr lang="en-US" sz="4000" b="1" dirty="0">
              <a:solidFill>
                <a:srgbClr val="42495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1" name="组合 540"/>
          <p:cNvGrpSpPr/>
          <p:nvPr/>
        </p:nvGrpSpPr>
        <p:grpSpPr>
          <a:xfrm>
            <a:off x="4127500" y="799186"/>
            <a:ext cx="6604000" cy="5419052"/>
            <a:chOff x="1930403" y="1589"/>
            <a:chExt cx="8334396" cy="6838904"/>
          </a:xfrm>
        </p:grpSpPr>
        <p:sp>
          <p:nvSpPr>
            <p:cNvPr id="341" name="Freeform 5"/>
            <p:cNvSpPr>
              <a:spLocks noEditPoints="1"/>
            </p:cNvSpPr>
            <p:nvPr/>
          </p:nvSpPr>
          <p:spPr bwMode="auto">
            <a:xfrm>
              <a:off x="7605730" y="4522759"/>
              <a:ext cx="725490" cy="1289041"/>
            </a:xfrm>
            <a:custGeom>
              <a:avLst/>
              <a:gdLst>
                <a:gd name="T0" fmla="*/ 302 w 340"/>
                <a:gd name="T1" fmla="*/ 0 h 605"/>
                <a:gd name="T2" fmla="*/ 38 w 340"/>
                <a:gd name="T3" fmla="*/ 0 h 605"/>
                <a:gd name="T4" fmla="*/ 0 w 340"/>
                <a:gd name="T5" fmla="*/ 38 h 605"/>
                <a:gd name="T6" fmla="*/ 0 w 340"/>
                <a:gd name="T7" fmla="*/ 567 h 605"/>
                <a:gd name="T8" fmla="*/ 38 w 340"/>
                <a:gd name="T9" fmla="*/ 605 h 605"/>
                <a:gd name="T10" fmla="*/ 302 w 340"/>
                <a:gd name="T11" fmla="*/ 605 h 605"/>
                <a:gd name="T12" fmla="*/ 340 w 340"/>
                <a:gd name="T13" fmla="*/ 567 h 605"/>
                <a:gd name="T14" fmla="*/ 340 w 340"/>
                <a:gd name="T15" fmla="*/ 38 h 605"/>
                <a:gd name="T16" fmla="*/ 302 w 340"/>
                <a:gd name="T17" fmla="*/ 0 h 605"/>
                <a:gd name="T18" fmla="*/ 302 w 340"/>
                <a:gd name="T19" fmla="*/ 529 h 605"/>
                <a:gd name="T20" fmla="*/ 38 w 340"/>
                <a:gd name="T21" fmla="*/ 529 h 605"/>
                <a:gd name="T22" fmla="*/ 38 w 340"/>
                <a:gd name="T23" fmla="*/ 38 h 605"/>
                <a:gd name="T24" fmla="*/ 38 w 340"/>
                <a:gd name="T25" fmla="*/ 38 h 605"/>
                <a:gd name="T26" fmla="*/ 302 w 340"/>
                <a:gd name="T27" fmla="*/ 38 h 605"/>
                <a:gd name="T28" fmla="*/ 302 w 340"/>
                <a:gd name="T29" fmla="*/ 38 h 605"/>
                <a:gd name="T30" fmla="*/ 302 w 340"/>
                <a:gd name="T31" fmla="*/ 529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0" h="605">
                  <a:moveTo>
                    <a:pt x="302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88"/>
                    <a:pt x="17" y="605"/>
                    <a:pt x="38" y="605"/>
                  </a:cubicBezTo>
                  <a:cubicBezTo>
                    <a:pt x="302" y="605"/>
                    <a:pt x="302" y="605"/>
                    <a:pt x="302" y="605"/>
                  </a:cubicBezTo>
                  <a:cubicBezTo>
                    <a:pt x="323" y="605"/>
                    <a:pt x="340" y="588"/>
                    <a:pt x="340" y="567"/>
                  </a:cubicBezTo>
                  <a:cubicBezTo>
                    <a:pt x="340" y="38"/>
                    <a:pt x="340" y="38"/>
                    <a:pt x="340" y="38"/>
                  </a:cubicBezTo>
                  <a:cubicBezTo>
                    <a:pt x="340" y="17"/>
                    <a:pt x="323" y="0"/>
                    <a:pt x="302" y="0"/>
                  </a:cubicBezTo>
                  <a:moveTo>
                    <a:pt x="302" y="529"/>
                  </a:moveTo>
                  <a:cubicBezTo>
                    <a:pt x="38" y="529"/>
                    <a:pt x="38" y="529"/>
                    <a:pt x="38" y="529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02" y="38"/>
                    <a:pt x="302" y="38"/>
                    <a:pt x="302" y="38"/>
                  </a:cubicBezTo>
                  <a:cubicBezTo>
                    <a:pt x="302" y="38"/>
                    <a:pt x="302" y="38"/>
                    <a:pt x="302" y="38"/>
                  </a:cubicBezTo>
                  <a:cubicBezTo>
                    <a:pt x="302" y="529"/>
                    <a:pt x="302" y="529"/>
                    <a:pt x="302" y="529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2" name="Rectangle 6"/>
            <p:cNvSpPr>
              <a:spLocks noChangeArrowheads="1"/>
            </p:cNvSpPr>
            <p:nvPr/>
          </p:nvSpPr>
          <p:spPr bwMode="auto">
            <a:xfrm>
              <a:off x="7908943" y="5710200"/>
              <a:ext cx="122238" cy="39688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" name="Rectangle 7"/>
            <p:cNvSpPr>
              <a:spLocks noChangeArrowheads="1"/>
            </p:cNvSpPr>
            <p:nvPr/>
          </p:nvSpPr>
          <p:spPr bwMode="auto">
            <a:xfrm>
              <a:off x="7908943" y="5710200"/>
              <a:ext cx="122238" cy="3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" name="Freeform 8"/>
            <p:cNvSpPr/>
            <p:nvPr/>
          </p:nvSpPr>
          <p:spPr bwMode="auto">
            <a:xfrm>
              <a:off x="7686692" y="4603721"/>
              <a:ext cx="563564" cy="1046155"/>
            </a:xfrm>
            <a:custGeom>
              <a:avLst/>
              <a:gdLst>
                <a:gd name="T0" fmla="*/ 0 w 355"/>
                <a:gd name="T1" fmla="*/ 0 h 659"/>
                <a:gd name="T2" fmla="*/ 0 w 355"/>
                <a:gd name="T3" fmla="*/ 0 h 659"/>
                <a:gd name="T4" fmla="*/ 0 w 355"/>
                <a:gd name="T5" fmla="*/ 659 h 659"/>
                <a:gd name="T6" fmla="*/ 355 w 355"/>
                <a:gd name="T7" fmla="*/ 659 h 659"/>
                <a:gd name="T8" fmla="*/ 355 w 355"/>
                <a:gd name="T9" fmla="*/ 0 h 659"/>
                <a:gd name="T10" fmla="*/ 355 w 355"/>
                <a:gd name="T11" fmla="*/ 0 h 659"/>
                <a:gd name="T12" fmla="*/ 0 w 355"/>
                <a:gd name="T13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659">
                  <a:moveTo>
                    <a:pt x="0" y="0"/>
                  </a:moveTo>
                  <a:lnTo>
                    <a:pt x="0" y="0"/>
                  </a:lnTo>
                  <a:lnTo>
                    <a:pt x="0" y="659"/>
                  </a:lnTo>
                  <a:lnTo>
                    <a:pt x="355" y="659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" name="Freeform 9"/>
            <p:cNvSpPr/>
            <p:nvPr/>
          </p:nvSpPr>
          <p:spPr bwMode="auto">
            <a:xfrm>
              <a:off x="7686692" y="4603721"/>
              <a:ext cx="563564" cy="1046155"/>
            </a:xfrm>
            <a:custGeom>
              <a:avLst/>
              <a:gdLst>
                <a:gd name="T0" fmla="*/ 0 w 355"/>
                <a:gd name="T1" fmla="*/ 0 h 659"/>
                <a:gd name="T2" fmla="*/ 0 w 355"/>
                <a:gd name="T3" fmla="*/ 0 h 659"/>
                <a:gd name="T4" fmla="*/ 0 w 355"/>
                <a:gd name="T5" fmla="*/ 659 h 659"/>
                <a:gd name="T6" fmla="*/ 355 w 355"/>
                <a:gd name="T7" fmla="*/ 659 h 659"/>
                <a:gd name="T8" fmla="*/ 355 w 355"/>
                <a:gd name="T9" fmla="*/ 0 h 659"/>
                <a:gd name="T10" fmla="*/ 355 w 355"/>
                <a:gd name="T11" fmla="*/ 0 h 659"/>
                <a:gd name="T12" fmla="*/ 0 w 355"/>
                <a:gd name="T13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659">
                  <a:moveTo>
                    <a:pt x="0" y="0"/>
                  </a:moveTo>
                  <a:lnTo>
                    <a:pt x="0" y="0"/>
                  </a:lnTo>
                  <a:lnTo>
                    <a:pt x="0" y="659"/>
                  </a:lnTo>
                  <a:lnTo>
                    <a:pt x="355" y="659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" name="Freeform 10"/>
            <p:cNvSpPr/>
            <p:nvPr/>
          </p:nvSpPr>
          <p:spPr bwMode="auto">
            <a:xfrm>
              <a:off x="7804167" y="4745007"/>
              <a:ext cx="330201" cy="298448"/>
            </a:xfrm>
            <a:custGeom>
              <a:avLst/>
              <a:gdLst>
                <a:gd name="T0" fmla="*/ 154 w 155"/>
                <a:gd name="T1" fmla="*/ 135 h 140"/>
                <a:gd name="T2" fmla="*/ 146 w 155"/>
                <a:gd name="T3" fmla="*/ 109 h 140"/>
                <a:gd name="T4" fmla="*/ 140 w 155"/>
                <a:gd name="T5" fmla="*/ 102 h 140"/>
                <a:gd name="T6" fmla="*/ 98 w 155"/>
                <a:gd name="T7" fmla="*/ 83 h 140"/>
                <a:gd name="T8" fmla="*/ 98 w 155"/>
                <a:gd name="T9" fmla="*/ 83 h 140"/>
                <a:gd name="T10" fmla="*/ 98 w 155"/>
                <a:gd name="T11" fmla="*/ 75 h 140"/>
                <a:gd name="T12" fmla="*/ 108 w 155"/>
                <a:gd name="T13" fmla="*/ 43 h 140"/>
                <a:gd name="T14" fmla="*/ 108 w 155"/>
                <a:gd name="T15" fmla="*/ 33 h 140"/>
                <a:gd name="T16" fmla="*/ 77 w 155"/>
                <a:gd name="T17" fmla="*/ 0 h 140"/>
                <a:gd name="T18" fmla="*/ 46 w 155"/>
                <a:gd name="T19" fmla="*/ 33 h 140"/>
                <a:gd name="T20" fmla="*/ 46 w 155"/>
                <a:gd name="T21" fmla="*/ 43 h 140"/>
                <a:gd name="T22" fmla="*/ 56 w 155"/>
                <a:gd name="T23" fmla="*/ 75 h 140"/>
                <a:gd name="T24" fmla="*/ 56 w 155"/>
                <a:gd name="T25" fmla="*/ 83 h 140"/>
                <a:gd name="T26" fmla="*/ 56 w 155"/>
                <a:gd name="T27" fmla="*/ 83 h 140"/>
                <a:gd name="T28" fmla="*/ 14 w 155"/>
                <a:gd name="T29" fmla="*/ 102 h 140"/>
                <a:gd name="T30" fmla="*/ 8 w 155"/>
                <a:gd name="T31" fmla="*/ 109 h 140"/>
                <a:gd name="T32" fmla="*/ 1 w 155"/>
                <a:gd name="T33" fmla="*/ 135 h 140"/>
                <a:gd name="T34" fmla="*/ 4 w 155"/>
                <a:gd name="T35" fmla="*/ 140 h 140"/>
                <a:gd name="T36" fmla="*/ 77 w 155"/>
                <a:gd name="T37" fmla="*/ 140 h 140"/>
                <a:gd name="T38" fmla="*/ 150 w 155"/>
                <a:gd name="T39" fmla="*/ 140 h 140"/>
                <a:gd name="T40" fmla="*/ 154 w 155"/>
                <a:gd name="T41" fmla="*/ 13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5" h="140">
                  <a:moveTo>
                    <a:pt x="154" y="135"/>
                  </a:moveTo>
                  <a:cubicBezTo>
                    <a:pt x="146" y="109"/>
                    <a:pt x="146" y="109"/>
                    <a:pt x="146" y="109"/>
                  </a:cubicBezTo>
                  <a:cubicBezTo>
                    <a:pt x="146" y="106"/>
                    <a:pt x="143" y="103"/>
                    <a:pt x="140" y="102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98" y="75"/>
                    <a:pt x="98" y="75"/>
                    <a:pt x="98" y="75"/>
                  </a:cubicBezTo>
                  <a:cubicBezTo>
                    <a:pt x="104" y="67"/>
                    <a:pt x="108" y="56"/>
                    <a:pt x="108" y="43"/>
                  </a:cubicBezTo>
                  <a:cubicBezTo>
                    <a:pt x="108" y="33"/>
                    <a:pt x="108" y="33"/>
                    <a:pt x="108" y="33"/>
                  </a:cubicBezTo>
                  <a:cubicBezTo>
                    <a:pt x="108" y="15"/>
                    <a:pt x="94" y="0"/>
                    <a:pt x="77" y="0"/>
                  </a:cubicBezTo>
                  <a:cubicBezTo>
                    <a:pt x="60" y="0"/>
                    <a:pt x="46" y="15"/>
                    <a:pt x="46" y="33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6" y="56"/>
                    <a:pt x="50" y="67"/>
                    <a:pt x="56" y="75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14" y="102"/>
                    <a:pt x="14" y="102"/>
                    <a:pt x="14" y="102"/>
                  </a:cubicBezTo>
                  <a:cubicBezTo>
                    <a:pt x="12" y="103"/>
                    <a:pt x="9" y="106"/>
                    <a:pt x="8" y="109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0" y="138"/>
                    <a:pt x="2" y="140"/>
                    <a:pt x="4" y="140"/>
                  </a:cubicBezTo>
                  <a:cubicBezTo>
                    <a:pt x="77" y="140"/>
                    <a:pt x="77" y="140"/>
                    <a:pt x="77" y="140"/>
                  </a:cubicBezTo>
                  <a:cubicBezTo>
                    <a:pt x="150" y="140"/>
                    <a:pt x="150" y="140"/>
                    <a:pt x="150" y="140"/>
                  </a:cubicBezTo>
                  <a:cubicBezTo>
                    <a:pt x="153" y="140"/>
                    <a:pt x="155" y="138"/>
                    <a:pt x="154" y="135"/>
                  </a:cubicBezTo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" name="Rectangle 11"/>
            <p:cNvSpPr>
              <a:spLocks noChangeArrowheads="1"/>
            </p:cNvSpPr>
            <p:nvPr/>
          </p:nvSpPr>
          <p:spPr bwMode="auto">
            <a:xfrm>
              <a:off x="7796230" y="5146642"/>
              <a:ext cx="344489" cy="8731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" name="Rectangle 12"/>
            <p:cNvSpPr>
              <a:spLocks noChangeArrowheads="1"/>
            </p:cNvSpPr>
            <p:nvPr/>
          </p:nvSpPr>
          <p:spPr bwMode="auto">
            <a:xfrm>
              <a:off x="7796230" y="5146642"/>
              <a:ext cx="344489" cy="87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" name="Rectangle 13"/>
            <p:cNvSpPr>
              <a:spLocks noChangeArrowheads="1"/>
            </p:cNvSpPr>
            <p:nvPr/>
          </p:nvSpPr>
          <p:spPr bwMode="auto">
            <a:xfrm>
              <a:off x="7796230" y="5276817"/>
              <a:ext cx="344489" cy="857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" name="Rectangle 14"/>
            <p:cNvSpPr>
              <a:spLocks noChangeArrowheads="1"/>
            </p:cNvSpPr>
            <p:nvPr/>
          </p:nvSpPr>
          <p:spPr bwMode="auto">
            <a:xfrm>
              <a:off x="7796230" y="5276817"/>
              <a:ext cx="344489" cy="8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" name="Rectangle 15"/>
            <p:cNvSpPr>
              <a:spLocks noChangeArrowheads="1"/>
            </p:cNvSpPr>
            <p:nvPr/>
          </p:nvSpPr>
          <p:spPr bwMode="auto">
            <a:xfrm>
              <a:off x="7881956" y="5406991"/>
              <a:ext cx="171451" cy="857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" name="Rectangle 16"/>
            <p:cNvSpPr>
              <a:spLocks noChangeArrowheads="1"/>
            </p:cNvSpPr>
            <p:nvPr/>
          </p:nvSpPr>
          <p:spPr bwMode="auto">
            <a:xfrm>
              <a:off x="7881956" y="5406991"/>
              <a:ext cx="171451" cy="8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" name="Oval 17"/>
            <p:cNvSpPr>
              <a:spLocks noChangeArrowheads="1"/>
            </p:cNvSpPr>
            <p:nvPr/>
          </p:nvSpPr>
          <p:spPr bwMode="auto">
            <a:xfrm>
              <a:off x="7821631" y="5302216"/>
              <a:ext cx="31750" cy="34925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" name="Oval 18"/>
            <p:cNvSpPr>
              <a:spLocks noChangeArrowheads="1"/>
            </p:cNvSpPr>
            <p:nvPr/>
          </p:nvSpPr>
          <p:spPr bwMode="auto">
            <a:xfrm>
              <a:off x="7908943" y="5302216"/>
              <a:ext cx="31750" cy="34925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" name="Oval 19"/>
            <p:cNvSpPr>
              <a:spLocks noChangeArrowheads="1"/>
            </p:cNvSpPr>
            <p:nvPr/>
          </p:nvSpPr>
          <p:spPr bwMode="auto">
            <a:xfrm>
              <a:off x="7864493" y="5302216"/>
              <a:ext cx="33338" cy="34925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" name="Oval 20"/>
            <p:cNvSpPr>
              <a:spLocks noChangeArrowheads="1"/>
            </p:cNvSpPr>
            <p:nvPr/>
          </p:nvSpPr>
          <p:spPr bwMode="auto">
            <a:xfrm>
              <a:off x="7951806" y="5302216"/>
              <a:ext cx="31750" cy="34925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" name="Oval 21"/>
            <p:cNvSpPr>
              <a:spLocks noChangeArrowheads="1"/>
            </p:cNvSpPr>
            <p:nvPr/>
          </p:nvSpPr>
          <p:spPr bwMode="auto">
            <a:xfrm>
              <a:off x="7821631" y="5175218"/>
              <a:ext cx="31750" cy="31750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" name="Oval 22"/>
            <p:cNvSpPr>
              <a:spLocks noChangeArrowheads="1"/>
            </p:cNvSpPr>
            <p:nvPr/>
          </p:nvSpPr>
          <p:spPr bwMode="auto">
            <a:xfrm>
              <a:off x="7994668" y="5175218"/>
              <a:ext cx="31750" cy="31750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" name="Oval 23"/>
            <p:cNvSpPr>
              <a:spLocks noChangeArrowheads="1"/>
            </p:cNvSpPr>
            <p:nvPr/>
          </p:nvSpPr>
          <p:spPr bwMode="auto">
            <a:xfrm>
              <a:off x="7908943" y="5175218"/>
              <a:ext cx="31750" cy="31750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" name="Oval 24"/>
            <p:cNvSpPr>
              <a:spLocks noChangeArrowheads="1"/>
            </p:cNvSpPr>
            <p:nvPr/>
          </p:nvSpPr>
          <p:spPr bwMode="auto">
            <a:xfrm>
              <a:off x="7864493" y="5175218"/>
              <a:ext cx="33338" cy="31750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" name="Oval 25"/>
            <p:cNvSpPr>
              <a:spLocks noChangeArrowheads="1"/>
            </p:cNvSpPr>
            <p:nvPr/>
          </p:nvSpPr>
          <p:spPr bwMode="auto">
            <a:xfrm>
              <a:off x="7951806" y="5175218"/>
              <a:ext cx="31750" cy="31750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" name="Rectangle 26"/>
            <p:cNvSpPr>
              <a:spLocks noChangeArrowheads="1"/>
            </p:cNvSpPr>
            <p:nvPr/>
          </p:nvSpPr>
          <p:spPr bwMode="auto">
            <a:xfrm>
              <a:off x="7926405" y="5437153"/>
              <a:ext cx="84138" cy="25399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" name="Rectangle 27"/>
            <p:cNvSpPr>
              <a:spLocks noChangeArrowheads="1"/>
            </p:cNvSpPr>
            <p:nvPr/>
          </p:nvSpPr>
          <p:spPr bwMode="auto">
            <a:xfrm>
              <a:off x="7926405" y="5437153"/>
              <a:ext cx="84138" cy="25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" name="Freeform 28"/>
            <p:cNvSpPr/>
            <p:nvPr/>
          </p:nvSpPr>
          <p:spPr bwMode="auto">
            <a:xfrm>
              <a:off x="7605730" y="4522759"/>
              <a:ext cx="366713" cy="1289041"/>
            </a:xfrm>
            <a:custGeom>
              <a:avLst/>
              <a:gdLst>
                <a:gd name="T0" fmla="*/ 172 w 172"/>
                <a:gd name="T1" fmla="*/ 0 h 605"/>
                <a:gd name="T2" fmla="*/ 38 w 172"/>
                <a:gd name="T3" fmla="*/ 0 h 605"/>
                <a:gd name="T4" fmla="*/ 0 w 172"/>
                <a:gd name="T5" fmla="*/ 38 h 605"/>
                <a:gd name="T6" fmla="*/ 0 w 172"/>
                <a:gd name="T7" fmla="*/ 567 h 605"/>
                <a:gd name="T8" fmla="*/ 38 w 172"/>
                <a:gd name="T9" fmla="*/ 605 h 605"/>
                <a:gd name="T10" fmla="*/ 172 w 172"/>
                <a:gd name="T11" fmla="*/ 605 h 605"/>
                <a:gd name="T12" fmla="*/ 172 w 172"/>
                <a:gd name="T13" fmla="*/ 576 h 605"/>
                <a:gd name="T14" fmla="*/ 142 w 172"/>
                <a:gd name="T15" fmla="*/ 576 h 605"/>
                <a:gd name="T16" fmla="*/ 142 w 172"/>
                <a:gd name="T17" fmla="*/ 557 h 605"/>
                <a:gd name="T18" fmla="*/ 172 w 172"/>
                <a:gd name="T19" fmla="*/ 557 h 605"/>
                <a:gd name="T20" fmla="*/ 172 w 172"/>
                <a:gd name="T21" fmla="*/ 529 h 605"/>
                <a:gd name="T22" fmla="*/ 38 w 172"/>
                <a:gd name="T23" fmla="*/ 529 h 605"/>
                <a:gd name="T24" fmla="*/ 38 w 172"/>
                <a:gd name="T25" fmla="*/ 38 h 605"/>
                <a:gd name="T26" fmla="*/ 38 w 172"/>
                <a:gd name="T27" fmla="*/ 38 h 605"/>
                <a:gd name="T28" fmla="*/ 172 w 172"/>
                <a:gd name="T29" fmla="*/ 38 h 605"/>
                <a:gd name="T30" fmla="*/ 172 w 172"/>
                <a:gd name="T31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" h="605">
                  <a:moveTo>
                    <a:pt x="172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88"/>
                    <a:pt x="17" y="605"/>
                    <a:pt x="38" y="605"/>
                  </a:cubicBezTo>
                  <a:cubicBezTo>
                    <a:pt x="172" y="605"/>
                    <a:pt x="172" y="605"/>
                    <a:pt x="172" y="605"/>
                  </a:cubicBezTo>
                  <a:cubicBezTo>
                    <a:pt x="172" y="576"/>
                    <a:pt x="172" y="576"/>
                    <a:pt x="172" y="576"/>
                  </a:cubicBezTo>
                  <a:cubicBezTo>
                    <a:pt x="142" y="576"/>
                    <a:pt x="142" y="576"/>
                    <a:pt x="142" y="576"/>
                  </a:cubicBezTo>
                  <a:cubicBezTo>
                    <a:pt x="142" y="557"/>
                    <a:pt x="142" y="557"/>
                    <a:pt x="142" y="557"/>
                  </a:cubicBezTo>
                  <a:cubicBezTo>
                    <a:pt x="172" y="557"/>
                    <a:pt x="172" y="557"/>
                    <a:pt x="172" y="557"/>
                  </a:cubicBezTo>
                  <a:cubicBezTo>
                    <a:pt x="172" y="529"/>
                    <a:pt x="172" y="529"/>
                    <a:pt x="172" y="529"/>
                  </a:cubicBezTo>
                  <a:cubicBezTo>
                    <a:pt x="38" y="529"/>
                    <a:pt x="38" y="529"/>
                    <a:pt x="38" y="529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172" y="38"/>
                    <a:pt x="172" y="38"/>
                    <a:pt x="172" y="38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" name="Rectangle 29"/>
            <p:cNvSpPr>
              <a:spLocks noChangeArrowheads="1"/>
            </p:cNvSpPr>
            <p:nvPr/>
          </p:nvSpPr>
          <p:spPr bwMode="auto">
            <a:xfrm>
              <a:off x="7908943" y="5710200"/>
              <a:ext cx="63500" cy="39688"/>
            </a:xfrm>
            <a:prstGeom prst="rect">
              <a:avLst/>
            </a:pr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" name="Rectangle 30"/>
            <p:cNvSpPr>
              <a:spLocks noChangeArrowheads="1"/>
            </p:cNvSpPr>
            <p:nvPr/>
          </p:nvSpPr>
          <p:spPr bwMode="auto">
            <a:xfrm>
              <a:off x="7908943" y="5710200"/>
              <a:ext cx="63500" cy="3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" name="Freeform 31"/>
            <p:cNvSpPr/>
            <p:nvPr/>
          </p:nvSpPr>
          <p:spPr bwMode="auto">
            <a:xfrm>
              <a:off x="7686692" y="4603721"/>
              <a:ext cx="285751" cy="1046155"/>
            </a:xfrm>
            <a:custGeom>
              <a:avLst/>
              <a:gdLst>
                <a:gd name="T0" fmla="*/ 134 w 134"/>
                <a:gd name="T1" fmla="*/ 0 h 491"/>
                <a:gd name="T2" fmla="*/ 0 w 134"/>
                <a:gd name="T3" fmla="*/ 0 h 491"/>
                <a:gd name="T4" fmla="*/ 0 w 134"/>
                <a:gd name="T5" fmla="*/ 0 h 491"/>
                <a:gd name="T6" fmla="*/ 0 w 134"/>
                <a:gd name="T7" fmla="*/ 491 h 491"/>
                <a:gd name="T8" fmla="*/ 134 w 134"/>
                <a:gd name="T9" fmla="*/ 491 h 491"/>
                <a:gd name="T10" fmla="*/ 134 w 134"/>
                <a:gd name="T11" fmla="*/ 417 h 491"/>
                <a:gd name="T12" fmla="*/ 91 w 134"/>
                <a:gd name="T13" fmla="*/ 417 h 491"/>
                <a:gd name="T14" fmla="*/ 91 w 134"/>
                <a:gd name="T15" fmla="*/ 377 h 491"/>
                <a:gd name="T16" fmla="*/ 134 w 134"/>
                <a:gd name="T17" fmla="*/ 377 h 491"/>
                <a:gd name="T18" fmla="*/ 134 w 134"/>
                <a:gd name="T19" fmla="*/ 356 h 491"/>
                <a:gd name="T20" fmla="*/ 51 w 134"/>
                <a:gd name="T21" fmla="*/ 356 h 491"/>
                <a:gd name="T22" fmla="*/ 51 w 134"/>
                <a:gd name="T23" fmla="*/ 316 h 491"/>
                <a:gd name="T24" fmla="*/ 134 w 134"/>
                <a:gd name="T25" fmla="*/ 316 h 491"/>
                <a:gd name="T26" fmla="*/ 134 w 134"/>
                <a:gd name="T27" fmla="*/ 296 h 491"/>
                <a:gd name="T28" fmla="*/ 51 w 134"/>
                <a:gd name="T29" fmla="*/ 296 h 491"/>
                <a:gd name="T30" fmla="*/ 51 w 134"/>
                <a:gd name="T31" fmla="*/ 255 h 491"/>
                <a:gd name="T32" fmla="*/ 134 w 134"/>
                <a:gd name="T33" fmla="*/ 255 h 491"/>
                <a:gd name="T34" fmla="*/ 134 w 134"/>
                <a:gd name="T35" fmla="*/ 206 h 491"/>
                <a:gd name="T36" fmla="*/ 132 w 134"/>
                <a:gd name="T37" fmla="*/ 206 h 491"/>
                <a:gd name="T38" fmla="*/ 59 w 134"/>
                <a:gd name="T39" fmla="*/ 206 h 491"/>
                <a:gd name="T40" fmla="*/ 56 w 134"/>
                <a:gd name="T41" fmla="*/ 201 h 491"/>
                <a:gd name="T42" fmla="*/ 63 w 134"/>
                <a:gd name="T43" fmla="*/ 175 h 491"/>
                <a:gd name="T44" fmla="*/ 69 w 134"/>
                <a:gd name="T45" fmla="*/ 168 h 491"/>
                <a:gd name="T46" fmla="*/ 111 w 134"/>
                <a:gd name="T47" fmla="*/ 149 h 491"/>
                <a:gd name="T48" fmla="*/ 111 w 134"/>
                <a:gd name="T49" fmla="*/ 149 h 491"/>
                <a:gd name="T50" fmla="*/ 111 w 134"/>
                <a:gd name="T51" fmla="*/ 141 h 491"/>
                <a:gd name="T52" fmla="*/ 101 w 134"/>
                <a:gd name="T53" fmla="*/ 109 h 491"/>
                <a:gd name="T54" fmla="*/ 101 w 134"/>
                <a:gd name="T55" fmla="*/ 99 h 491"/>
                <a:gd name="T56" fmla="*/ 132 w 134"/>
                <a:gd name="T57" fmla="*/ 66 h 491"/>
                <a:gd name="T58" fmla="*/ 134 w 134"/>
                <a:gd name="T59" fmla="*/ 66 h 491"/>
                <a:gd name="T60" fmla="*/ 134 w 134"/>
                <a:gd name="T61" fmla="*/ 0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34" h="491">
                  <a:moveTo>
                    <a:pt x="1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1"/>
                    <a:pt x="0" y="491"/>
                    <a:pt x="0" y="491"/>
                  </a:cubicBezTo>
                  <a:cubicBezTo>
                    <a:pt x="134" y="491"/>
                    <a:pt x="134" y="491"/>
                    <a:pt x="134" y="491"/>
                  </a:cubicBezTo>
                  <a:cubicBezTo>
                    <a:pt x="134" y="417"/>
                    <a:pt x="134" y="417"/>
                    <a:pt x="134" y="417"/>
                  </a:cubicBezTo>
                  <a:cubicBezTo>
                    <a:pt x="91" y="417"/>
                    <a:pt x="91" y="417"/>
                    <a:pt x="91" y="417"/>
                  </a:cubicBezTo>
                  <a:cubicBezTo>
                    <a:pt x="91" y="377"/>
                    <a:pt x="91" y="377"/>
                    <a:pt x="91" y="377"/>
                  </a:cubicBezTo>
                  <a:cubicBezTo>
                    <a:pt x="134" y="377"/>
                    <a:pt x="134" y="377"/>
                    <a:pt x="134" y="377"/>
                  </a:cubicBezTo>
                  <a:cubicBezTo>
                    <a:pt x="134" y="356"/>
                    <a:pt x="134" y="356"/>
                    <a:pt x="134" y="356"/>
                  </a:cubicBezTo>
                  <a:cubicBezTo>
                    <a:pt x="51" y="356"/>
                    <a:pt x="51" y="356"/>
                    <a:pt x="51" y="356"/>
                  </a:cubicBezTo>
                  <a:cubicBezTo>
                    <a:pt x="51" y="316"/>
                    <a:pt x="51" y="316"/>
                    <a:pt x="51" y="316"/>
                  </a:cubicBezTo>
                  <a:cubicBezTo>
                    <a:pt x="134" y="316"/>
                    <a:pt x="134" y="316"/>
                    <a:pt x="134" y="316"/>
                  </a:cubicBezTo>
                  <a:cubicBezTo>
                    <a:pt x="134" y="296"/>
                    <a:pt x="134" y="296"/>
                    <a:pt x="134" y="296"/>
                  </a:cubicBezTo>
                  <a:cubicBezTo>
                    <a:pt x="51" y="296"/>
                    <a:pt x="51" y="296"/>
                    <a:pt x="51" y="296"/>
                  </a:cubicBezTo>
                  <a:cubicBezTo>
                    <a:pt x="51" y="255"/>
                    <a:pt x="51" y="255"/>
                    <a:pt x="51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34" y="206"/>
                    <a:pt x="134" y="206"/>
                    <a:pt x="134" y="206"/>
                  </a:cubicBezTo>
                  <a:cubicBezTo>
                    <a:pt x="132" y="206"/>
                    <a:pt x="132" y="206"/>
                    <a:pt x="132" y="206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7" y="206"/>
                    <a:pt x="55" y="204"/>
                    <a:pt x="56" y="201"/>
                  </a:cubicBezTo>
                  <a:cubicBezTo>
                    <a:pt x="63" y="175"/>
                    <a:pt x="63" y="175"/>
                    <a:pt x="63" y="175"/>
                  </a:cubicBezTo>
                  <a:cubicBezTo>
                    <a:pt x="64" y="172"/>
                    <a:pt x="67" y="169"/>
                    <a:pt x="69" y="168"/>
                  </a:cubicBezTo>
                  <a:cubicBezTo>
                    <a:pt x="111" y="149"/>
                    <a:pt x="111" y="149"/>
                    <a:pt x="111" y="149"/>
                  </a:cubicBezTo>
                  <a:cubicBezTo>
                    <a:pt x="111" y="149"/>
                    <a:pt x="111" y="149"/>
                    <a:pt x="111" y="149"/>
                  </a:cubicBezTo>
                  <a:cubicBezTo>
                    <a:pt x="111" y="141"/>
                    <a:pt x="111" y="141"/>
                    <a:pt x="111" y="141"/>
                  </a:cubicBezTo>
                  <a:cubicBezTo>
                    <a:pt x="105" y="133"/>
                    <a:pt x="101" y="122"/>
                    <a:pt x="101" y="109"/>
                  </a:cubicBezTo>
                  <a:cubicBezTo>
                    <a:pt x="101" y="99"/>
                    <a:pt x="101" y="99"/>
                    <a:pt x="101" y="99"/>
                  </a:cubicBezTo>
                  <a:cubicBezTo>
                    <a:pt x="101" y="81"/>
                    <a:pt x="115" y="66"/>
                    <a:pt x="132" y="66"/>
                  </a:cubicBezTo>
                  <a:cubicBezTo>
                    <a:pt x="133" y="66"/>
                    <a:pt x="133" y="66"/>
                    <a:pt x="134" y="66"/>
                  </a:cubicBezTo>
                  <a:cubicBezTo>
                    <a:pt x="134" y="0"/>
                    <a:pt x="134" y="0"/>
                    <a:pt x="134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" name="Freeform 32"/>
            <p:cNvSpPr/>
            <p:nvPr/>
          </p:nvSpPr>
          <p:spPr bwMode="auto">
            <a:xfrm>
              <a:off x="7804167" y="4745007"/>
              <a:ext cx="168276" cy="298448"/>
            </a:xfrm>
            <a:custGeom>
              <a:avLst/>
              <a:gdLst>
                <a:gd name="T0" fmla="*/ 77 w 79"/>
                <a:gd name="T1" fmla="*/ 0 h 140"/>
                <a:gd name="T2" fmla="*/ 46 w 79"/>
                <a:gd name="T3" fmla="*/ 33 h 140"/>
                <a:gd name="T4" fmla="*/ 46 w 79"/>
                <a:gd name="T5" fmla="*/ 43 h 140"/>
                <a:gd name="T6" fmla="*/ 56 w 79"/>
                <a:gd name="T7" fmla="*/ 75 h 140"/>
                <a:gd name="T8" fmla="*/ 56 w 79"/>
                <a:gd name="T9" fmla="*/ 83 h 140"/>
                <a:gd name="T10" fmla="*/ 56 w 79"/>
                <a:gd name="T11" fmla="*/ 83 h 140"/>
                <a:gd name="T12" fmla="*/ 14 w 79"/>
                <a:gd name="T13" fmla="*/ 102 h 140"/>
                <a:gd name="T14" fmla="*/ 8 w 79"/>
                <a:gd name="T15" fmla="*/ 109 h 140"/>
                <a:gd name="T16" fmla="*/ 1 w 79"/>
                <a:gd name="T17" fmla="*/ 135 h 140"/>
                <a:gd name="T18" fmla="*/ 4 w 79"/>
                <a:gd name="T19" fmla="*/ 140 h 140"/>
                <a:gd name="T20" fmla="*/ 77 w 79"/>
                <a:gd name="T21" fmla="*/ 140 h 140"/>
                <a:gd name="T22" fmla="*/ 79 w 79"/>
                <a:gd name="T23" fmla="*/ 140 h 140"/>
                <a:gd name="T24" fmla="*/ 79 w 79"/>
                <a:gd name="T25" fmla="*/ 0 h 140"/>
                <a:gd name="T26" fmla="*/ 77 w 79"/>
                <a:gd name="T2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9" h="140">
                  <a:moveTo>
                    <a:pt x="77" y="0"/>
                  </a:moveTo>
                  <a:cubicBezTo>
                    <a:pt x="60" y="0"/>
                    <a:pt x="46" y="15"/>
                    <a:pt x="46" y="33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6" y="56"/>
                    <a:pt x="50" y="67"/>
                    <a:pt x="56" y="75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14" y="102"/>
                    <a:pt x="14" y="102"/>
                    <a:pt x="14" y="102"/>
                  </a:cubicBezTo>
                  <a:cubicBezTo>
                    <a:pt x="12" y="103"/>
                    <a:pt x="9" y="106"/>
                    <a:pt x="8" y="109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0" y="138"/>
                    <a:pt x="2" y="140"/>
                    <a:pt x="4" y="140"/>
                  </a:cubicBezTo>
                  <a:cubicBezTo>
                    <a:pt x="77" y="140"/>
                    <a:pt x="77" y="140"/>
                    <a:pt x="77" y="140"/>
                  </a:cubicBezTo>
                  <a:cubicBezTo>
                    <a:pt x="79" y="140"/>
                    <a:pt x="79" y="140"/>
                    <a:pt x="79" y="14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8" y="0"/>
                    <a:pt x="77" y="0"/>
                  </a:cubicBezTo>
                </a:path>
              </a:pathLst>
            </a:cu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" name="Freeform 33"/>
            <p:cNvSpPr>
              <a:spLocks noEditPoints="1"/>
            </p:cNvSpPr>
            <p:nvPr/>
          </p:nvSpPr>
          <p:spPr bwMode="auto">
            <a:xfrm>
              <a:off x="7796230" y="5146642"/>
              <a:ext cx="176214" cy="87312"/>
            </a:xfrm>
            <a:custGeom>
              <a:avLst/>
              <a:gdLst>
                <a:gd name="T0" fmla="*/ 20 w 83"/>
                <a:gd name="T1" fmla="*/ 28 h 41"/>
                <a:gd name="T2" fmla="*/ 12 w 83"/>
                <a:gd name="T3" fmla="*/ 20 h 41"/>
                <a:gd name="T4" fmla="*/ 20 w 83"/>
                <a:gd name="T5" fmla="*/ 13 h 41"/>
                <a:gd name="T6" fmla="*/ 27 w 83"/>
                <a:gd name="T7" fmla="*/ 20 h 41"/>
                <a:gd name="T8" fmla="*/ 20 w 83"/>
                <a:gd name="T9" fmla="*/ 28 h 41"/>
                <a:gd name="T10" fmla="*/ 40 w 83"/>
                <a:gd name="T11" fmla="*/ 28 h 41"/>
                <a:gd name="T12" fmla="*/ 32 w 83"/>
                <a:gd name="T13" fmla="*/ 20 h 41"/>
                <a:gd name="T14" fmla="*/ 40 w 83"/>
                <a:gd name="T15" fmla="*/ 13 h 41"/>
                <a:gd name="T16" fmla="*/ 48 w 83"/>
                <a:gd name="T17" fmla="*/ 20 h 41"/>
                <a:gd name="T18" fmla="*/ 40 w 83"/>
                <a:gd name="T19" fmla="*/ 28 h 41"/>
                <a:gd name="T20" fmla="*/ 60 w 83"/>
                <a:gd name="T21" fmla="*/ 28 h 41"/>
                <a:gd name="T22" fmla="*/ 53 w 83"/>
                <a:gd name="T23" fmla="*/ 20 h 41"/>
                <a:gd name="T24" fmla="*/ 60 w 83"/>
                <a:gd name="T25" fmla="*/ 13 h 41"/>
                <a:gd name="T26" fmla="*/ 68 w 83"/>
                <a:gd name="T27" fmla="*/ 20 h 41"/>
                <a:gd name="T28" fmla="*/ 60 w 83"/>
                <a:gd name="T29" fmla="*/ 28 h 41"/>
                <a:gd name="T30" fmla="*/ 83 w 83"/>
                <a:gd name="T31" fmla="*/ 0 h 41"/>
                <a:gd name="T32" fmla="*/ 0 w 83"/>
                <a:gd name="T33" fmla="*/ 0 h 41"/>
                <a:gd name="T34" fmla="*/ 0 w 83"/>
                <a:gd name="T35" fmla="*/ 41 h 41"/>
                <a:gd name="T36" fmla="*/ 83 w 83"/>
                <a:gd name="T37" fmla="*/ 41 h 41"/>
                <a:gd name="T38" fmla="*/ 83 w 83"/>
                <a:gd name="T39" fmla="*/ 28 h 41"/>
                <a:gd name="T40" fmla="*/ 81 w 83"/>
                <a:gd name="T41" fmla="*/ 28 h 41"/>
                <a:gd name="T42" fmla="*/ 73 w 83"/>
                <a:gd name="T43" fmla="*/ 20 h 41"/>
                <a:gd name="T44" fmla="*/ 81 w 83"/>
                <a:gd name="T45" fmla="*/ 13 h 41"/>
                <a:gd name="T46" fmla="*/ 83 w 83"/>
                <a:gd name="T47" fmla="*/ 13 h 41"/>
                <a:gd name="T48" fmla="*/ 83 w 83"/>
                <a:gd name="T4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41">
                  <a:moveTo>
                    <a:pt x="20" y="28"/>
                  </a:moveTo>
                  <a:cubicBezTo>
                    <a:pt x="16" y="28"/>
                    <a:pt x="12" y="25"/>
                    <a:pt x="12" y="20"/>
                  </a:cubicBezTo>
                  <a:cubicBezTo>
                    <a:pt x="12" y="16"/>
                    <a:pt x="16" y="13"/>
                    <a:pt x="20" y="13"/>
                  </a:cubicBezTo>
                  <a:cubicBezTo>
                    <a:pt x="24" y="13"/>
                    <a:pt x="27" y="16"/>
                    <a:pt x="27" y="20"/>
                  </a:cubicBezTo>
                  <a:cubicBezTo>
                    <a:pt x="27" y="25"/>
                    <a:pt x="24" y="28"/>
                    <a:pt x="20" y="28"/>
                  </a:cubicBezTo>
                  <a:moveTo>
                    <a:pt x="40" y="28"/>
                  </a:moveTo>
                  <a:cubicBezTo>
                    <a:pt x="36" y="28"/>
                    <a:pt x="32" y="25"/>
                    <a:pt x="32" y="20"/>
                  </a:cubicBezTo>
                  <a:cubicBezTo>
                    <a:pt x="32" y="16"/>
                    <a:pt x="36" y="13"/>
                    <a:pt x="40" y="13"/>
                  </a:cubicBezTo>
                  <a:cubicBezTo>
                    <a:pt x="44" y="13"/>
                    <a:pt x="48" y="16"/>
                    <a:pt x="48" y="20"/>
                  </a:cubicBezTo>
                  <a:cubicBezTo>
                    <a:pt x="48" y="25"/>
                    <a:pt x="44" y="28"/>
                    <a:pt x="40" y="28"/>
                  </a:cubicBezTo>
                  <a:moveTo>
                    <a:pt x="60" y="28"/>
                  </a:moveTo>
                  <a:cubicBezTo>
                    <a:pt x="56" y="28"/>
                    <a:pt x="53" y="25"/>
                    <a:pt x="53" y="20"/>
                  </a:cubicBezTo>
                  <a:cubicBezTo>
                    <a:pt x="53" y="16"/>
                    <a:pt x="56" y="13"/>
                    <a:pt x="60" y="13"/>
                  </a:cubicBezTo>
                  <a:cubicBezTo>
                    <a:pt x="64" y="13"/>
                    <a:pt x="68" y="16"/>
                    <a:pt x="68" y="20"/>
                  </a:cubicBezTo>
                  <a:cubicBezTo>
                    <a:pt x="68" y="25"/>
                    <a:pt x="64" y="28"/>
                    <a:pt x="60" y="28"/>
                  </a:cubicBezTo>
                  <a:moveTo>
                    <a:pt x="8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2" y="28"/>
                    <a:pt x="81" y="28"/>
                    <a:pt x="81" y="28"/>
                  </a:cubicBezTo>
                  <a:cubicBezTo>
                    <a:pt x="76" y="28"/>
                    <a:pt x="73" y="25"/>
                    <a:pt x="73" y="20"/>
                  </a:cubicBezTo>
                  <a:cubicBezTo>
                    <a:pt x="73" y="16"/>
                    <a:pt x="76" y="13"/>
                    <a:pt x="81" y="13"/>
                  </a:cubicBezTo>
                  <a:cubicBezTo>
                    <a:pt x="81" y="13"/>
                    <a:pt x="82" y="13"/>
                    <a:pt x="83" y="13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" name="Freeform 34"/>
            <p:cNvSpPr>
              <a:spLocks noEditPoints="1"/>
            </p:cNvSpPr>
            <p:nvPr/>
          </p:nvSpPr>
          <p:spPr bwMode="auto">
            <a:xfrm>
              <a:off x="7796230" y="5276817"/>
              <a:ext cx="176214" cy="85725"/>
            </a:xfrm>
            <a:custGeom>
              <a:avLst/>
              <a:gdLst>
                <a:gd name="T0" fmla="*/ 20 w 83"/>
                <a:gd name="T1" fmla="*/ 28 h 40"/>
                <a:gd name="T2" fmla="*/ 12 w 83"/>
                <a:gd name="T3" fmla="*/ 20 h 40"/>
                <a:gd name="T4" fmla="*/ 20 w 83"/>
                <a:gd name="T5" fmla="*/ 12 h 40"/>
                <a:gd name="T6" fmla="*/ 27 w 83"/>
                <a:gd name="T7" fmla="*/ 20 h 40"/>
                <a:gd name="T8" fmla="*/ 20 w 83"/>
                <a:gd name="T9" fmla="*/ 28 h 40"/>
                <a:gd name="T10" fmla="*/ 40 w 83"/>
                <a:gd name="T11" fmla="*/ 28 h 40"/>
                <a:gd name="T12" fmla="*/ 32 w 83"/>
                <a:gd name="T13" fmla="*/ 20 h 40"/>
                <a:gd name="T14" fmla="*/ 40 w 83"/>
                <a:gd name="T15" fmla="*/ 12 h 40"/>
                <a:gd name="T16" fmla="*/ 48 w 83"/>
                <a:gd name="T17" fmla="*/ 20 h 40"/>
                <a:gd name="T18" fmla="*/ 40 w 83"/>
                <a:gd name="T19" fmla="*/ 28 h 40"/>
                <a:gd name="T20" fmla="*/ 60 w 83"/>
                <a:gd name="T21" fmla="*/ 28 h 40"/>
                <a:gd name="T22" fmla="*/ 53 w 83"/>
                <a:gd name="T23" fmla="*/ 20 h 40"/>
                <a:gd name="T24" fmla="*/ 60 w 83"/>
                <a:gd name="T25" fmla="*/ 12 h 40"/>
                <a:gd name="T26" fmla="*/ 68 w 83"/>
                <a:gd name="T27" fmla="*/ 20 h 40"/>
                <a:gd name="T28" fmla="*/ 60 w 83"/>
                <a:gd name="T29" fmla="*/ 28 h 40"/>
                <a:gd name="T30" fmla="*/ 83 w 83"/>
                <a:gd name="T31" fmla="*/ 0 h 40"/>
                <a:gd name="T32" fmla="*/ 0 w 83"/>
                <a:gd name="T33" fmla="*/ 0 h 40"/>
                <a:gd name="T34" fmla="*/ 0 w 83"/>
                <a:gd name="T35" fmla="*/ 40 h 40"/>
                <a:gd name="T36" fmla="*/ 83 w 83"/>
                <a:gd name="T37" fmla="*/ 40 h 40"/>
                <a:gd name="T38" fmla="*/ 83 w 83"/>
                <a:gd name="T39" fmla="*/ 27 h 40"/>
                <a:gd name="T40" fmla="*/ 81 w 83"/>
                <a:gd name="T41" fmla="*/ 28 h 40"/>
                <a:gd name="T42" fmla="*/ 73 w 83"/>
                <a:gd name="T43" fmla="*/ 20 h 40"/>
                <a:gd name="T44" fmla="*/ 81 w 83"/>
                <a:gd name="T45" fmla="*/ 12 h 40"/>
                <a:gd name="T46" fmla="*/ 83 w 83"/>
                <a:gd name="T47" fmla="*/ 13 h 40"/>
                <a:gd name="T48" fmla="*/ 83 w 83"/>
                <a:gd name="T4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40">
                  <a:moveTo>
                    <a:pt x="20" y="28"/>
                  </a:moveTo>
                  <a:cubicBezTo>
                    <a:pt x="16" y="28"/>
                    <a:pt x="12" y="24"/>
                    <a:pt x="12" y="20"/>
                  </a:cubicBezTo>
                  <a:cubicBezTo>
                    <a:pt x="12" y="16"/>
                    <a:pt x="16" y="12"/>
                    <a:pt x="20" y="12"/>
                  </a:cubicBezTo>
                  <a:cubicBezTo>
                    <a:pt x="24" y="12"/>
                    <a:pt x="27" y="16"/>
                    <a:pt x="27" y="20"/>
                  </a:cubicBezTo>
                  <a:cubicBezTo>
                    <a:pt x="27" y="24"/>
                    <a:pt x="24" y="28"/>
                    <a:pt x="20" y="28"/>
                  </a:cubicBezTo>
                  <a:moveTo>
                    <a:pt x="40" y="28"/>
                  </a:moveTo>
                  <a:cubicBezTo>
                    <a:pt x="36" y="28"/>
                    <a:pt x="32" y="24"/>
                    <a:pt x="32" y="20"/>
                  </a:cubicBezTo>
                  <a:cubicBezTo>
                    <a:pt x="32" y="16"/>
                    <a:pt x="36" y="12"/>
                    <a:pt x="40" y="12"/>
                  </a:cubicBezTo>
                  <a:cubicBezTo>
                    <a:pt x="44" y="12"/>
                    <a:pt x="48" y="16"/>
                    <a:pt x="48" y="20"/>
                  </a:cubicBezTo>
                  <a:cubicBezTo>
                    <a:pt x="48" y="24"/>
                    <a:pt x="44" y="28"/>
                    <a:pt x="40" y="28"/>
                  </a:cubicBezTo>
                  <a:moveTo>
                    <a:pt x="60" y="28"/>
                  </a:moveTo>
                  <a:cubicBezTo>
                    <a:pt x="56" y="28"/>
                    <a:pt x="53" y="24"/>
                    <a:pt x="53" y="20"/>
                  </a:cubicBezTo>
                  <a:cubicBezTo>
                    <a:pt x="53" y="16"/>
                    <a:pt x="56" y="12"/>
                    <a:pt x="60" y="12"/>
                  </a:cubicBezTo>
                  <a:cubicBezTo>
                    <a:pt x="64" y="12"/>
                    <a:pt x="68" y="16"/>
                    <a:pt x="68" y="20"/>
                  </a:cubicBezTo>
                  <a:cubicBezTo>
                    <a:pt x="68" y="24"/>
                    <a:pt x="64" y="28"/>
                    <a:pt x="60" y="28"/>
                  </a:cubicBezTo>
                  <a:moveTo>
                    <a:pt x="8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83" y="40"/>
                    <a:pt x="83" y="40"/>
                    <a:pt x="83" y="40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8"/>
                    <a:pt x="81" y="28"/>
                    <a:pt x="81" y="28"/>
                  </a:cubicBezTo>
                  <a:cubicBezTo>
                    <a:pt x="76" y="28"/>
                    <a:pt x="73" y="24"/>
                    <a:pt x="73" y="20"/>
                  </a:cubicBezTo>
                  <a:cubicBezTo>
                    <a:pt x="73" y="16"/>
                    <a:pt x="76" y="12"/>
                    <a:pt x="81" y="12"/>
                  </a:cubicBezTo>
                  <a:cubicBezTo>
                    <a:pt x="81" y="12"/>
                    <a:pt x="82" y="13"/>
                    <a:pt x="83" y="13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" name="Freeform 35"/>
            <p:cNvSpPr/>
            <p:nvPr/>
          </p:nvSpPr>
          <p:spPr bwMode="auto">
            <a:xfrm>
              <a:off x="7881956" y="5406991"/>
              <a:ext cx="90488" cy="85725"/>
            </a:xfrm>
            <a:custGeom>
              <a:avLst/>
              <a:gdLst>
                <a:gd name="T0" fmla="*/ 57 w 57"/>
                <a:gd name="T1" fmla="*/ 0 h 54"/>
                <a:gd name="T2" fmla="*/ 0 w 57"/>
                <a:gd name="T3" fmla="*/ 0 h 54"/>
                <a:gd name="T4" fmla="*/ 0 w 57"/>
                <a:gd name="T5" fmla="*/ 54 h 54"/>
                <a:gd name="T6" fmla="*/ 57 w 57"/>
                <a:gd name="T7" fmla="*/ 54 h 54"/>
                <a:gd name="T8" fmla="*/ 57 w 57"/>
                <a:gd name="T9" fmla="*/ 35 h 54"/>
                <a:gd name="T10" fmla="*/ 28 w 57"/>
                <a:gd name="T11" fmla="*/ 35 h 54"/>
                <a:gd name="T12" fmla="*/ 28 w 57"/>
                <a:gd name="T13" fmla="*/ 19 h 54"/>
                <a:gd name="T14" fmla="*/ 57 w 57"/>
                <a:gd name="T15" fmla="*/ 19 h 54"/>
                <a:gd name="T16" fmla="*/ 57 w 57"/>
                <a:gd name="T1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4">
                  <a:moveTo>
                    <a:pt x="57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57" y="54"/>
                  </a:lnTo>
                  <a:lnTo>
                    <a:pt x="57" y="35"/>
                  </a:lnTo>
                  <a:lnTo>
                    <a:pt x="28" y="35"/>
                  </a:lnTo>
                  <a:lnTo>
                    <a:pt x="28" y="19"/>
                  </a:lnTo>
                  <a:lnTo>
                    <a:pt x="57" y="19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" name="Freeform 36"/>
            <p:cNvSpPr/>
            <p:nvPr/>
          </p:nvSpPr>
          <p:spPr bwMode="auto">
            <a:xfrm>
              <a:off x="7881956" y="5406991"/>
              <a:ext cx="90488" cy="85725"/>
            </a:xfrm>
            <a:custGeom>
              <a:avLst/>
              <a:gdLst>
                <a:gd name="T0" fmla="*/ 57 w 57"/>
                <a:gd name="T1" fmla="*/ 0 h 54"/>
                <a:gd name="T2" fmla="*/ 0 w 57"/>
                <a:gd name="T3" fmla="*/ 0 h 54"/>
                <a:gd name="T4" fmla="*/ 0 w 57"/>
                <a:gd name="T5" fmla="*/ 54 h 54"/>
                <a:gd name="T6" fmla="*/ 57 w 57"/>
                <a:gd name="T7" fmla="*/ 54 h 54"/>
                <a:gd name="T8" fmla="*/ 57 w 57"/>
                <a:gd name="T9" fmla="*/ 35 h 54"/>
                <a:gd name="T10" fmla="*/ 28 w 57"/>
                <a:gd name="T11" fmla="*/ 35 h 54"/>
                <a:gd name="T12" fmla="*/ 28 w 57"/>
                <a:gd name="T13" fmla="*/ 19 h 54"/>
                <a:gd name="T14" fmla="*/ 57 w 57"/>
                <a:gd name="T15" fmla="*/ 19 h 54"/>
                <a:gd name="T16" fmla="*/ 57 w 57"/>
                <a:gd name="T1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4">
                  <a:moveTo>
                    <a:pt x="57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57" y="54"/>
                  </a:lnTo>
                  <a:lnTo>
                    <a:pt x="57" y="35"/>
                  </a:lnTo>
                  <a:lnTo>
                    <a:pt x="28" y="35"/>
                  </a:lnTo>
                  <a:lnTo>
                    <a:pt x="28" y="19"/>
                  </a:lnTo>
                  <a:lnTo>
                    <a:pt x="57" y="19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" name="Oval 37"/>
            <p:cNvSpPr>
              <a:spLocks noChangeArrowheads="1"/>
            </p:cNvSpPr>
            <p:nvPr/>
          </p:nvSpPr>
          <p:spPr bwMode="auto">
            <a:xfrm>
              <a:off x="7821631" y="5302216"/>
              <a:ext cx="31750" cy="34925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" name="Oval 38"/>
            <p:cNvSpPr>
              <a:spLocks noChangeArrowheads="1"/>
            </p:cNvSpPr>
            <p:nvPr/>
          </p:nvSpPr>
          <p:spPr bwMode="auto">
            <a:xfrm>
              <a:off x="7908943" y="5302216"/>
              <a:ext cx="31750" cy="34925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" name="Oval 39"/>
            <p:cNvSpPr>
              <a:spLocks noChangeArrowheads="1"/>
            </p:cNvSpPr>
            <p:nvPr/>
          </p:nvSpPr>
          <p:spPr bwMode="auto">
            <a:xfrm>
              <a:off x="7864493" y="5302216"/>
              <a:ext cx="33338" cy="34925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" name="Freeform 40"/>
            <p:cNvSpPr/>
            <p:nvPr/>
          </p:nvSpPr>
          <p:spPr bwMode="auto">
            <a:xfrm>
              <a:off x="7951806" y="5302216"/>
              <a:ext cx="20638" cy="34925"/>
            </a:xfrm>
            <a:custGeom>
              <a:avLst/>
              <a:gdLst>
                <a:gd name="T0" fmla="*/ 8 w 10"/>
                <a:gd name="T1" fmla="*/ 0 h 16"/>
                <a:gd name="T2" fmla="*/ 0 w 10"/>
                <a:gd name="T3" fmla="*/ 8 h 16"/>
                <a:gd name="T4" fmla="*/ 8 w 10"/>
                <a:gd name="T5" fmla="*/ 16 h 16"/>
                <a:gd name="T6" fmla="*/ 10 w 10"/>
                <a:gd name="T7" fmla="*/ 15 h 16"/>
                <a:gd name="T8" fmla="*/ 10 w 10"/>
                <a:gd name="T9" fmla="*/ 1 h 16"/>
                <a:gd name="T10" fmla="*/ 8 w 1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6">
                  <a:moveTo>
                    <a:pt x="8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8" y="16"/>
                    <a:pt x="9" y="16"/>
                    <a:pt x="10" y="15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8" y="0"/>
                    <a:pt x="8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7" name="Oval 41"/>
            <p:cNvSpPr>
              <a:spLocks noChangeArrowheads="1"/>
            </p:cNvSpPr>
            <p:nvPr/>
          </p:nvSpPr>
          <p:spPr bwMode="auto">
            <a:xfrm>
              <a:off x="7821631" y="5175218"/>
              <a:ext cx="31750" cy="31750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" name="Oval 42"/>
            <p:cNvSpPr>
              <a:spLocks noChangeArrowheads="1"/>
            </p:cNvSpPr>
            <p:nvPr/>
          </p:nvSpPr>
          <p:spPr bwMode="auto">
            <a:xfrm>
              <a:off x="7908943" y="5175218"/>
              <a:ext cx="31750" cy="31750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" name="Oval 43"/>
            <p:cNvSpPr>
              <a:spLocks noChangeArrowheads="1"/>
            </p:cNvSpPr>
            <p:nvPr/>
          </p:nvSpPr>
          <p:spPr bwMode="auto">
            <a:xfrm>
              <a:off x="7864493" y="5175218"/>
              <a:ext cx="33338" cy="31750"/>
            </a:xfrm>
            <a:prstGeom prst="ellipse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" name="Freeform 44"/>
            <p:cNvSpPr/>
            <p:nvPr/>
          </p:nvSpPr>
          <p:spPr bwMode="auto">
            <a:xfrm>
              <a:off x="7951806" y="5175218"/>
              <a:ext cx="20638" cy="31750"/>
            </a:xfrm>
            <a:custGeom>
              <a:avLst/>
              <a:gdLst>
                <a:gd name="T0" fmla="*/ 8 w 10"/>
                <a:gd name="T1" fmla="*/ 0 h 15"/>
                <a:gd name="T2" fmla="*/ 0 w 10"/>
                <a:gd name="T3" fmla="*/ 7 h 15"/>
                <a:gd name="T4" fmla="*/ 8 w 10"/>
                <a:gd name="T5" fmla="*/ 15 h 15"/>
                <a:gd name="T6" fmla="*/ 10 w 10"/>
                <a:gd name="T7" fmla="*/ 15 h 15"/>
                <a:gd name="T8" fmla="*/ 10 w 10"/>
                <a:gd name="T9" fmla="*/ 0 h 15"/>
                <a:gd name="T10" fmla="*/ 8 w 10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5">
                  <a:moveTo>
                    <a:pt x="8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2"/>
                    <a:pt x="3" y="15"/>
                    <a:pt x="8" y="15"/>
                  </a:cubicBezTo>
                  <a:cubicBezTo>
                    <a:pt x="8" y="15"/>
                    <a:pt x="9" y="15"/>
                    <a:pt x="10" y="15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8" y="0"/>
                    <a:pt x="8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" name="Rectangle 45"/>
            <p:cNvSpPr>
              <a:spLocks noChangeArrowheads="1"/>
            </p:cNvSpPr>
            <p:nvPr/>
          </p:nvSpPr>
          <p:spPr bwMode="auto">
            <a:xfrm>
              <a:off x="7926405" y="5437153"/>
              <a:ext cx="46039" cy="25399"/>
            </a:xfrm>
            <a:prstGeom prst="rect">
              <a:avLst/>
            </a:prstGeom>
            <a:solidFill>
              <a:srgbClr val="EF98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" name="Rectangle 46"/>
            <p:cNvSpPr>
              <a:spLocks noChangeArrowheads="1"/>
            </p:cNvSpPr>
            <p:nvPr/>
          </p:nvSpPr>
          <p:spPr bwMode="auto">
            <a:xfrm>
              <a:off x="7926405" y="5437153"/>
              <a:ext cx="46039" cy="25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3" name="Rectangle 47"/>
            <p:cNvSpPr>
              <a:spLocks noChangeArrowheads="1"/>
            </p:cNvSpPr>
            <p:nvPr/>
          </p:nvSpPr>
          <p:spPr bwMode="auto">
            <a:xfrm>
              <a:off x="5567375" y="168275"/>
              <a:ext cx="1168403" cy="1436679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4" name="Rectangle 48"/>
            <p:cNvSpPr>
              <a:spLocks noChangeArrowheads="1"/>
            </p:cNvSpPr>
            <p:nvPr/>
          </p:nvSpPr>
          <p:spPr bwMode="auto">
            <a:xfrm>
              <a:off x="5567375" y="168275"/>
              <a:ext cx="1168403" cy="1436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" name="Freeform 49"/>
            <p:cNvSpPr>
              <a:spLocks noEditPoints="1"/>
            </p:cNvSpPr>
            <p:nvPr/>
          </p:nvSpPr>
          <p:spPr bwMode="auto">
            <a:xfrm>
              <a:off x="5478476" y="1589"/>
              <a:ext cx="1346203" cy="1779576"/>
            </a:xfrm>
            <a:custGeom>
              <a:avLst/>
              <a:gdLst>
                <a:gd name="T0" fmla="*/ 590 w 632"/>
                <a:gd name="T1" fmla="*/ 0 h 835"/>
                <a:gd name="T2" fmla="*/ 42 w 632"/>
                <a:gd name="T3" fmla="*/ 0 h 835"/>
                <a:gd name="T4" fmla="*/ 0 w 632"/>
                <a:gd name="T5" fmla="*/ 42 h 835"/>
                <a:gd name="T6" fmla="*/ 0 w 632"/>
                <a:gd name="T7" fmla="*/ 794 h 835"/>
                <a:gd name="T8" fmla="*/ 42 w 632"/>
                <a:gd name="T9" fmla="*/ 835 h 835"/>
                <a:gd name="T10" fmla="*/ 590 w 632"/>
                <a:gd name="T11" fmla="*/ 835 h 835"/>
                <a:gd name="T12" fmla="*/ 632 w 632"/>
                <a:gd name="T13" fmla="*/ 794 h 835"/>
                <a:gd name="T14" fmla="*/ 632 w 632"/>
                <a:gd name="T15" fmla="*/ 42 h 835"/>
                <a:gd name="T16" fmla="*/ 590 w 632"/>
                <a:gd name="T17" fmla="*/ 0 h 835"/>
                <a:gd name="T18" fmla="*/ 590 w 632"/>
                <a:gd name="T19" fmla="*/ 752 h 835"/>
                <a:gd name="T20" fmla="*/ 42 w 632"/>
                <a:gd name="T21" fmla="*/ 752 h 835"/>
                <a:gd name="T22" fmla="*/ 42 w 632"/>
                <a:gd name="T23" fmla="*/ 78 h 835"/>
                <a:gd name="T24" fmla="*/ 590 w 632"/>
                <a:gd name="T25" fmla="*/ 78 h 835"/>
                <a:gd name="T26" fmla="*/ 590 w 632"/>
                <a:gd name="T27" fmla="*/ 752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2" h="835">
                  <a:moveTo>
                    <a:pt x="590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794"/>
                    <a:pt x="0" y="794"/>
                    <a:pt x="0" y="794"/>
                  </a:cubicBezTo>
                  <a:cubicBezTo>
                    <a:pt x="0" y="817"/>
                    <a:pt x="19" y="835"/>
                    <a:pt x="42" y="835"/>
                  </a:cubicBezTo>
                  <a:cubicBezTo>
                    <a:pt x="590" y="835"/>
                    <a:pt x="590" y="835"/>
                    <a:pt x="590" y="835"/>
                  </a:cubicBezTo>
                  <a:cubicBezTo>
                    <a:pt x="613" y="835"/>
                    <a:pt x="632" y="817"/>
                    <a:pt x="632" y="794"/>
                  </a:cubicBezTo>
                  <a:cubicBezTo>
                    <a:pt x="632" y="42"/>
                    <a:pt x="632" y="42"/>
                    <a:pt x="632" y="42"/>
                  </a:cubicBezTo>
                  <a:cubicBezTo>
                    <a:pt x="632" y="19"/>
                    <a:pt x="613" y="0"/>
                    <a:pt x="590" y="0"/>
                  </a:cubicBezTo>
                  <a:moveTo>
                    <a:pt x="590" y="752"/>
                  </a:moveTo>
                  <a:cubicBezTo>
                    <a:pt x="42" y="752"/>
                    <a:pt x="42" y="752"/>
                    <a:pt x="42" y="752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590" y="78"/>
                    <a:pt x="590" y="78"/>
                    <a:pt x="590" y="78"/>
                  </a:cubicBezTo>
                  <a:cubicBezTo>
                    <a:pt x="590" y="752"/>
                    <a:pt x="590" y="752"/>
                    <a:pt x="590" y="752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6" name="Rectangle 50"/>
            <p:cNvSpPr>
              <a:spLocks noChangeArrowheads="1"/>
            </p:cNvSpPr>
            <p:nvPr/>
          </p:nvSpPr>
          <p:spPr bwMode="auto">
            <a:xfrm>
              <a:off x="6016638" y="1670041"/>
              <a:ext cx="266701" cy="44449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7" name="Rectangle 51"/>
            <p:cNvSpPr>
              <a:spLocks noChangeArrowheads="1"/>
            </p:cNvSpPr>
            <p:nvPr/>
          </p:nvSpPr>
          <p:spPr bwMode="auto">
            <a:xfrm>
              <a:off x="6016638" y="1670041"/>
              <a:ext cx="266701" cy="4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" name="Rectangle 52"/>
            <p:cNvSpPr>
              <a:spLocks noChangeArrowheads="1"/>
            </p:cNvSpPr>
            <p:nvPr/>
          </p:nvSpPr>
          <p:spPr bwMode="auto">
            <a:xfrm>
              <a:off x="5643576" y="1289044"/>
              <a:ext cx="111125" cy="238124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" name="Rectangle 53"/>
            <p:cNvSpPr>
              <a:spLocks noChangeArrowheads="1"/>
            </p:cNvSpPr>
            <p:nvPr/>
          </p:nvSpPr>
          <p:spPr bwMode="auto">
            <a:xfrm>
              <a:off x="5643576" y="1289044"/>
              <a:ext cx="111125" cy="238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" name="Rectangle 54"/>
            <p:cNvSpPr>
              <a:spLocks noChangeArrowheads="1"/>
            </p:cNvSpPr>
            <p:nvPr/>
          </p:nvSpPr>
          <p:spPr bwMode="auto">
            <a:xfrm>
              <a:off x="5822963" y="1135057"/>
              <a:ext cx="111125" cy="392111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" name="Rectangle 55"/>
            <p:cNvSpPr>
              <a:spLocks noChangeArrowheads="1"/>
            </p:cNvSpPr>
            <p:nvPr/>
          </p:nvSpPr>
          <p:spPr bwMode="auto">
            <a:xfrm>
              <a:off x="5822963" y="1135057"/>
              <a:ext cx="111125" cy="392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" name="Rectangle 56"/>
            <p:cNvSpPr>
              <a:spLocks noChangeArrowheads="1"/>
            </p:cNvSpPr>
            <p:nvPr/>
          </p:nvSpPr>
          <p:spPr bwMode="auto">
            <a:xfrm>
              <a:off x="6010288" y="1238244"/>
              <a:ext cx="103188" cy="288924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" name="Rectangle 57"/>
            <p:cNvSpPr>
              <a:spLocks noChangeArrowheads="1"/>
            </p:cNvSpPr>
            <p:nvPr/>
          </p:nvSpPr>
          <p:spPr bwMode="auto">
            <a:xfrm>
              <a:off x="6010288" y="1238244"/>
              <a:ext cx="103188" cy="288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" name="Rectangle 58"/>
            <p:cNvSpPr>
              <a:spLocks noChangeArrowheads="1"/>
            </p:cNvSpPr>
            <p:nvPr/>
          </p:nvSpPr>
          <p:spPr bwMode="auto">
            <a:xfrm>
              <a:off x="6189677" y="1050920"/>
              <a:ext cx="111125" cy="476246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" name="Rectangle 59"/>
            <p:cNvSpPr>
              <a:spLocks noChangeArrowheads="1"/>
            </p:cNvSpPr>
            <p:nvPr/>
          </p:nvSpPr>
          <p:spPr bwMode="auto">
            <a:xfrm>
              <a:off x="6369065" y="1177920"/>
              <a:ext cx="111125" cy="349248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" name="Rectangle 60"/>
            <p:cNvSpPr>
              <a:spLocks noChangeArrowheads="1"/>
            </p:cNvSpPr>
            <p:nvPr/>
          </p:nvSpPr>
          <p:spPr bwMode="auto">
            <a:xfrm>
              <a:off x="6556389" y="957257"/>
              <a:ext cx="101600" cy="569909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" name="Freeform 61"/>
            <p:cNvSpPr/>
            <p:nvPr/>
          </p:nvSpPr>
          <p:spPr bwMode="auto">
            <a:xfrm>
              <a:off x="5637225" y="720722"/>
              <a:ext cx="407989" cy="257174"/>
            </a:xfrm>
            <a:custGeom>
              <a:avLst/>
              <a:gdLst>
                <a:gd name="T0" fmla="*/ 12 w 191"/>
                <a:gd name="T1" fmla="*/ 121 h 121"/>
                <a:gd name="T2" fmla="*/ 3 w 191"/>
                <a:gd name="T3" fmla="*/ 115 h 121"/>
                <a:gd name="T4" fmla="*/ 6 w 191"/>
                <a:gd name="T5" fmla="*/ 101 h 121"/>
                <a:gd name="T6" fmla="*/ 174 w 191"/>
                <a:gd name="T7" fmla="*/ 3 h 121"/>
                <a:gd name="T8" fmla="*/ 188 w 191"/>
                <a:gd name="T9" fmla="*/ 7 h 121"/>
                <a:gd name="T10" fmla="*/ 185 w 191"/>
                <a:gd name="T11" fmla="*/ 22 h 121"/>
                <a:gd name="T12" fmla="*/ 17 w 191"/>
                <a:gd name="T13" fmla="*/ 119 h 121"/>
                <a:gd name="T14" fmla="*/ 12 w 191"/>
                <a:gd name="T1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" h="121">
                  <a:moveTo>
                    <a:pt x="12" y="121"/>
                  </a:moveTo>
                  <a:cubicBezTo>
                    <a:pt x="8" y="121"/>
                    <a:pt x="5" y="119"/>
                    <a:pt x="3" y="115"/>
                  </a:cubicBezTo>
                  <a:cubicBezTo>
                    <a:pt x="0" y="110"/>
                    <a:pt x="1" y="104"/>
                    <a:pt x="6" y="101"/>
                  </a:cubicBezTo>
                  <a:cubicBezTo>
                    <a:pt x="174" y="3"/>
                    <a:pt x="174" y="3"/>
                    <a:pt x="174" y="3"/>
                  </a:cubicBezTo>
                  <a:cubicBezTo>
                    <a:pt x="179" y="0"/>
                    <a:pt x="185" y="2"/>
                    <a:pt x="188" y="7"/>
                  </a:cubicBezTo>
                  <a:cubicBezTo>
                    <a:pt x="191" y="12"/>
                    <a:pt x="190" y="19"/>
                    <a:pt x="185" y="22"/>
                  </a:cubicBezTo>
                  <a:cubicBezTo>
                    <a:pt x="17" y="119"/>
                    <a:pt x="17" y="119"/>
                    <a:pt x="17" y="119"/>
                  </a:cubicBezTo>
                  <a:cubicBezTo>
                    <a:pt x="15" y="120"/>
                    <a:pt x="14" y="121"/>
                    <a:pt x="12" y="121"/>
                  </a:cubicBezTo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" name="Freeform 62"/>
            <p:cNvSpPr/>
            <p:nvPr/>
          </p:nvSpPr>
          <p:spPr bwMode="auto">
            <a:xfrm>
              <a:off x="6207139" y="633410"/>
              <a:ext cx="450851" cy="282573"/>
            </a:xfrm>
            <a:custGeom>
              <a:avLst/>
              <a:gdLst>
                <a:gd name="T0" fmla="*/ 12 w 212"/>
                <a:gd name="T1" fmla="*/ 133 h 133"/>
                <a:gd name="T2" fmla="*/ 3 w 212"/>
                <a:gd name="T3" fmla="*/ 128 h 133"/>
                <a:gd name="T4" fmla="*/ 6 w 212"/>
                <a:gd name="T5" fmla="*/ 113 h 133"/>
                <a:gd name="T6" fmla="*/ 194 w 212"/>
                <a:gd name="T7" fmla="*/ 3 h 133"/>
                <a:gd name="T8" fmla="*/ 209 w 212"/>
                <a:gd name="T9" fmla="*/ 6 h 133"/>
                <a:gd name="T10" fmla="*/ 205 w 212"/>
                <a:gd name="T11" fmla="*/ 21 h 133"/>
                <a:gd name="T12" fmla="*/ 17 w 212"/>
                <a:gd name="T13" fmla="*/ 132 h 133"/>
                <a:gd name="T14" fmla="*/ 12 w 212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2" h="133">
                  <a:moveTo>
                    <a:pt x="12" y="133"/>
                  </a:moveTo>
                  <a:cubicBezTo>
                    <a:pt x="8" y="133"/>
                    <a:pt x="5" y="131"/>
                    <a:pt x="3" y="128"/>
                  </a:cubicBezTo>
                  <a:cubicBezTo>
                    <a:pt x="0" y="123"/>
                    <a:pt x="1" y="116"/>
                    <a:pt x="6" y="113"/>
                  </a:cubicBezTo>
                  <a:cubicBezTo>
                    <a:pt x="194" y="3"/>
                    <a:pt x="194" y="3"/>
                    <a:pt x="194" y="3"/>
                  </a:cubicBezTo>
                  <a:cubicBezTo>
                    <a:pt x="199" y="0"/>
                    <a:pt x="206" y="1"/>
                    <a:pt x="209" y="6"/>
                  </a:cubicBezTo>
                  <a:cubicBezTo>
                    <a:pt x="212" y="11"/>
                    <a:pt x="210" y="18"/>
                    <a:pt x="205" y="21"/>
                  </a:cubicBezTo>
                  <a:cubicBezTo>
                    <a:pt x="17" y="132"/>
                    <a:pt x="17" y="132"/>
                    <a:pt x="17" y="132"/>
                  </a:cubicBezTo>
                  <a:cubicBezTo>
                    <a:pt x="16" y="133"/>
                    <a:pt x="14" y="133"/>
                    <a:pt x="12" y="133"/>
                  </a:cubicBezTo>
                  <a:close/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" name="Freeform 63"/>
            <p:cNvSpPr/>
            <p:nvPr/>
          </p:nvSpPr>
          <p:spPr bwMode="auto">
            <a:xfrm>
              <a:off x="5994413" y="720722"/>
              <a:ext cx="263525" cy="195262"/>
            </a:xfrm>
            <a:custGeom>
              <a:avLst/>
              <a:gdLst>
                <a:gd name="T0" fmla="*/ 112 w 124"/>
                <a:gd name="T1" fmla="*/ 92 h 92"/>
                <a:gd name="T2" fmla="*/ 106 w 124"/>
                <a:gd name="T3" fmla="*/ 90 h 92"/>
                <a:gd name="T4" fmla="*/ 6 w 124"/>
                <a:gd name="T5" fmla="*/ 21 h 92"/>
                <a:gd name="T6" fmla="*/ 4 w 124"/>
                <a:gd name="T7" fmla="*/ 6 h 92"/>
                <a:gd name="T8" fmla="*/ 18 w 124"/>
                <a:gd name="T9" fmla="*/ 3 h 92"/>
                <a:gd name="T10" fmla="*/ 118 w 124"/>
                <a:gd name="T11" fmla="*/ 73 h 92"/>
                <a:gd name="T12" fmla="*/ 121 w 124"/>
                <a:gd name="T13" fmla="*/ 88 h 92"/>
                <a:gd name="T14" fmla="*/ 112 w 124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" h="92">
                  <a:moveTo>
                    <a:pt x="112" y="92"/>
                  </a:moveTo>
                  <a:cubicBezTo>
                    <a:pt x="110" y="92"/>
                    <a:pt x="108" y="92"/>
                    <a:pt x="106" y="90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" y="18"/>
                    <a:pt x="0" y="11"/>
                    <a:pt x="4" y="6"/>
                  </a:cubicBezTo>
                  <a:cubicBezTo>
                    <a:pt x="7" y="1"/>
                    <a:pt x="14" y="0"/>
                    <a:pt x="18" y="3"/>
                  </a:cubicBezTo>
                  <a:cubicBezTo>
                    <a:pt x="118" y="73"/>
                    <a:pt x="118" y="73"/>
                    <a:pt x="118" y="73"/>
                  </a:cubicBezTo>
                  <a:cubicBezTo>
                    <a:pt x="123" y="76"/>
                    <a:pt x="124" y="83"/>
                    <a:pt x="121" y="88"/>
                  </a:cubicBezTo>
                  <a:cubicBezTo>
                    <a:pt x="119" y="91"/>
                    <a:pt x="115" y="92"/>
                    <a:pt x="112" y="92"/>
                  </a:cubicBezTo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" name="Rectangle 64"/>
            <p:cNvSpPr>
              <a:spLocks noChangeArrowheads="1"/>
            </p:cNvSpPr>
            <p:nvPr/>
          </p:nvSpPr>
          <p:spPr bwMode="auto">
            <a:xfrm>
              <a:off x="5643576" y="241300"/>
              <a:ext cx="222251" cy="246062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" name="Rectangle 65"/>
            <p:cNvSpPr>
              <a:spLocks noChangeArrowheads="1"/>
            </p:cNvSpPr>
            <p:nvPr/>
          </p:nvSpPr>
          <p:spPr bwMode="auto">
            <a:xfrm>
              <a:off x="5643576" y="241300"/>
              <a:ext cx="222251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" name="Rectangle 66"/>
            <p:cNvSpPr>
              <a:spLocks noChangeArrowheads="1"/>
            </p:cNvSpPr>
            <p:nvPr/>
          </p:nvSpPr>
          <p:spPr bwMode="auto">
            <a:xfrm>
              <a:off x="5908688" y="241300"/>
              <a:ext cx="247650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" name="Rectangle 67"/>
            <p:cNvSpPr>
              <a:spLocks noChangeArrowheads="1"/>
            </p:cNvSpPr>
            <p:nvPr/>
          </p:nvSpPr>
          <p:spPr bwMode="auto">
            <a:xfrm>
              <a:off x="5908688" y="241300"/>
              <a:ext cx="247650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" name="Rectangle 68"/>
            <p:cNvSpPr>
              <a:spLocks noChangeArrowheads="1"/>
            </p:cNvSpPr>
            <p:nvPr/>
          </p:nvSpPr>
          <p:spPr bwMode="auto">
            <a:xfrm>
              <a:off x="5908688" y="334962"/>
              <a:ext cx="179389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" name="Rectangle 69"/>
            <p:cNvSpPr>
              <a:spLocks noChangeArrowheads="1"/>
            </p:cNvSpPr>
            <p:nvPr/>
          </p:nvSpPr>
          <p:spPr bwMode="auto">
            <a:xfrm>
              <a:off x="5908688" y="334962"/>
              <a:ext cx="179389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" name="Rectangle 70"/>
            <p:cNvSpPr>
              <a:spLocks noChangeArrowheads="1"/>
            </p:cNvSpPr>
            <p:nvPr/>
          </p:nvSpPr>
          <p:spPr bwMode="auto">
            <a:xfrm>
              <a:off x="6470665" y="334962"/>
              <a:ext cx="187326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" name="Rectangle 71"/>
            <p:cNvSpPr>
              <a:spLocks noChangeArrowheads="1"/>
            </p:cNvSpPr>
            <p:nvPr/>
          </p:nvSpPr>
          <p:spPr bwMode="auto">
            <a:xfrm>
              <a:off x="6121414" y="334962"/>
              <a:ext cx="315913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" name="Rectangle 72"/>
            <p:cNvSpPr>
              <a:spLocks noChangeArrowheads="1"/>
            </p:cNvSpPr>
            <p:nvPr/>
          </p:nvSpPr>
          <p:spPr bwMode="auto">
            <a:xfrm>
              <a:off x="6121414" y="334962"/>
              <a:ext cx="315913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" name="Rectangle 73"/>
            <p:cNvSpPr>
              <a:spLocks noChangeArrowheads="1"/>
            </p:cNvSpPr>
            <p:nvPr/>
          </p:nvSpPr>
          <p:spPr bwMode="auto">
            <a:xfrm>
              <a:off x="5908688" y="428625"/>
              <a:ext cx="101600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" name="Rectangle 74"/>
            <p:cNvSpPr>
              <a:spLocks noChangeArrowheads="1"/>
            </p:cNvSpPr>
            <p:nvPr/>
          </p:nvSpPr>
          <p:spPr bwMode="auto">
            <a:xfrm>
              <a:off x="5908688" y="428625"/>
              <a:ext cx="101600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" name="Rectangle 75"/>
            <p:cNvSpPr>
              <a:spLocks noChangeArrowheads="1"/>
            </p:cNvSpPr>
            <p:nvPr/>
          </p:nvSpPr>
          <p:spPr bwMode="auto">
            <a:xfrm>
              <a:off x="6045213" y="428625"/>
              <a:ext cx="212725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" name="Rectangle 76"/>
            <p:cNvSpPr>
              <a:spLocks noChangeArrowheads="1"/>
            </p:cNvSpPr>
            <p:nvPr/>
          </p:nvSpPr>
          <p:spPr bwMode="auto">
            <a:xfrm>
              <a:off x="6045213" y="428625"/>
              <a:ext cx="212725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3" name="Rectangle 77"/>
            <p:cNvSpPr>
              <a:spLocks noChangeArrowheads="1"/>
            </p:cNvSpPr>
            <p:nvPr/>
          </p:nvSpPr>
          <p:spPr bwMode="auto">
            <a:xfrm>
              <a:off x="6189677" y="241300"/>
              <a:ext cx="101600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" name="Rectangle 78"/>
            <p:cNvSpPr>
              <a:spLocks noChangeArrowheads="1"/>
            </p:cNvSpPr>
            <p:nvPr/>
          </p:nvSpPr>
          <p:spPr bwMode="auto">
            <a:xfrm>
              <a:off x="6326202" y="241300"/>
              <a:ext cx="331788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" name="Freeform 79"/>
            <p:cNvSpPr>
              <a:spLocks noEditPoints="1"/>
            </p:cNvSpPr>
            <p:nvPr/>
          </p:nvSpPr>
          <p:spPr bwMode="auto">
            <a:xfrm>
              <a:off x="5567375" y="168275"/>
              <a:ext cx="590551" cy="1436679"/>
            </a:xfrm>
            <a:custGeom>
              <a:avLst/>
              <a:gdLst>
                <a:gd name="T0" fmla="*/ 36 w 277"/>
                <a:gd name="T1" fmla="*/ 638 h 674"/>
                <a:gd name="T2" fmla="*/ 36 w 277"/>
                <a:gd name="T3" fmla="*/ 526 h 674"/>
                <a:gd name="T4" fmla="*/ 88 w 277"/>
                <a:gd name="T5" fmla="*/ 526 h 674"/>
                <a:gd name="T6" fmla="*/ 88 w 277"/>
                <a:gd name="T7" fmla="*/ 638 h 674"/>
                <a:gd name="T8" fmla="*/ 36 w 277"/>
                <a:gd name="T9" fmla="*/ 638 h 674"/>
                <a:gd name="T10" fmla="*/ 208 w 277"/>
                <a:gd name="T11" fmla="*/ 638 h 674"/>
                <a:gd name="T12" fmla="*/ 208 w 277"/>
                <a:gd name="T13" fmla="*/ 502 h 674"/>
                <a:gd name="T14" fmla="*/ 256 w 277"/>
                <a:gd name="T15" fmla="*/ 502 h 674"/>
                <a:gd name="T16" fmla="*/ 256 w 277"/>
                <a:gd name="T17" fmla="*/ 638 h 674"/>
                <a:gd name="T18" fmla="*/ 208 w 277"/>
                <a:gd name="T19" fmla="*/ 638 h 674"/>
                <a:gd name="T20" fmla="*/ 120 w 277"/>
                <a:gd name="T21" fmla="*/ 638 h 674"/>
                <a:gd name="T22" fmla="*/ 120 w 277"/>
                <a:gd name="T23" fmla="*/ 454 h 674"/>
                <a:gd name="T24" fmla="*/ 172 w 277"/>
                <a:gd name="T25" fmla="*/ 454 h 674"/>
                <a:gd name="T26" fmla="*/ 172 w 277"/>
                <a:gd name="T27" fmla="*/ 638 h 674"/>
                <a:gd name="T28" fmla="*/ 120 w 277"/>
                <a:gd name="T29" fmla="*/ 638 h 674"/>
                <a:gd name="T30" fmla="*/ 160 w 277"/>
                <a:gd name="T31" fmla="*/ 150 h 674"/>
                <a:gd name="T32" fmla="*/ 160 w 277"/>
                <a:gd name="T33" fmla="*/ 122 h 674"/>
                <a:gd name="T34" fmla="*/ 208 w 277"/>
                <a:gd name="T35" fmla="*/ 122 h 674"/>
                <a:gd name="T36" fmla="*/ 208 w 277"/>
                <a:gd name="T37" fmla="*/ 150 h 674"/>
                <a:gd name="T38" fmla="*/ 160 w 277"/>
                <a:gd name="T39" fmla="*/ 150 h 674"/>
                <a:gd name="T40" fmla="*/ 160 w 277"/>
                <a:gd name="T41" fmla="*/ 106 h 674"/>
                <a:gd name="T42" fmla="*/ 160 w 277"/>
                <a:gd name="T43" fmla="*/ 78 h 674"/>
                <a:gd name="T44" fmla="*/ 244 w 277"/>
                <a:gd name="T45" fmla="*/ 78 h 674"/>
                <a:gd name="T46" fmla="*/ 244 w 277"/>
                <a:gd name="T47" fmla="*/ 106 h 674"/>
                <a:gd name="T48" fmla="*/ 160 w 277"/>
                <a:gd name="T49" fmla="*/ 106 h 674"/>
                <a:gd name="T50" fmla="*/ 36 w 277"/>
                <a:gd name="T51" fmla="*/ 150 h 674"/>
                <a:gd name="T52" fmla="*/ 36 w 277"/>
                <a:gd name="T53" fmla="*/ 34 h 674"/>
                <a:gd name="T54" fmla="*/ 140 w 277"/>
                <a:gd name="T55" fmla="*/ 34 h 674"/>
                <a:gd name="T56" fmla="*/ 140 w 277"/>
                <a:gd name="T57" fmla="*/ 150 h 674"/>
                <a:gd name="T58" fmla="*/ 36 w 277"/>
                <a:gd name="T59" fmla="*/ 150 h 674"/>
                <a:gd name="T60" fmla="*/ 160 w 277"/>
                <a:gd name="T61" fmla="*/ 62 h 674"/>
                <a:gd name="T62" fmla="*/ 160 w 277"/>
                <a:gd name="T63" fmla="*/ 34 h 674"/>
                <a:gd name="T64" fmla="*/ 276 w 277"/>
                <a:gd name="T65" fmla="*/ 34 h 674"/>
                <a:gd name="T66" fmla="*/ 276 w 277"/>
                <a:gd name="T67" fmla="*/ 62 h 674"/>
                <a:gd name="T68" fmla="*/ 160 w 277"/>
                <a:gd name="T69" fmla="*/ 62 h 674"/>
                <a:gd name="T70" fmla="*/ 0 w 277"/>
                <a:gd name="T71" fmla="*/ 0 h 674"/>
                <a:gd name="T72" fmla="*/ 0 w 277"/>
                <a:gd name="T73" fmla="*/ 0 h 674"/>
                <a:gd name="T74" fmla="*/ 0 w 277"/>
                <a:gd name="T75" fmla="*/ 674 h 674"/>
                <a:gd name="T76" fmla="*/ 277 w 277"/>
                <a:gd name="T77" fmla="*/ 674 h 674"/>
                <a:gd name="T78" fmla="*/ 277 w 277"/>
                <a:gd name="T79" fmla="*/ 330 h 674"/>
                <a:gd name="T80" fmla="*/ 212 w 277"/>
                <a:gd name="T81" fmla="*/ 284 h 674"/>
                <a:gd name="T82" fmla="*/ 50 w 277"/>
                <a:gd name="T83" fmla="*/ 378 h 674"/>
                <a:gd name="T84" fmla="*/ 45 w 277"/>
                <a:gd name="T85" fmla="*/ 380 h 674"/>
                <a:gd name="T86" fmla="*/ 36 w 277"/>
                <a:gd name="T87" fmla="*/ 374 h 674"/>
                <a:gd name="T88" fmla="*/ 39 w 277"/>
                <a:gd name="T89" fmla="*/ 360 h 674"/>
                <a:gd name="T90" fmla="*/ 205 w 277"/>
                <a:gd name="T91" fmla="*/ 263 h 674"/>
                <a:gd name="T92" fmla="*/ 212 w 277"/>
                <a:gd name="T93" fmla="*/ 261 h 674"/>
                <a:gd name="T94" fmla="*/ 218 w 277"/>
                <a:gd name="T95" fmla="*/ 262 h 674"/>
                <a:gd name="T96" fmla="*/ 277 w 277"/>
                <a:gd name="T97" fmla="*/ 303 h 674"/>
                <a:gd name="T98" fmla="*/ 277 w 277"/>
                <a:gd name="T99" fmla="*/ 150 h 674"/>
                <a:gd name="T100" fmla="*/ 224 w 277"/>
                <a:gd name="T101" fmla="*/ 150 h 674"/>
                <a:gd name="T102" fmla="*/ 224 w 277"/>
                <a:gd name="T103" fmla="*/ 122 h 674"/>
                <a:gd name="T104" fmla="*/ 277 w 277"/>
                <a:gd name="T105" fmla="*/ 122 h 674"/>
                <a:gd name="T106" fmla="*/ 277 w 277"/>
                <a:gd name="T107" fmla="*/ 106 h 674"/>
                <a:gd name="T108" fmla="*/ 260 w 277"/>
                <a:gd name="T109" fmla="*/ 106 h 674"/>
                <a:gd name="T110" fmla="*/ 260 w 277"/>
                <a:gd name="T111" fmla="*/ 78 h 674"/>
                <a:gd name="T112" fmla="*/ 277 w 277"/>
                <a:gd name="T113" fmla="*/ 78 h 674"/>
                <a:gd name="T114" fmla="*/ 277 w 277"/>
                <a:gd name="T115" fmla="*/ 0 h 674"/>
                <a:gd name="T116" fmla="*/ 0 w 277"/>
                <a:gd name="T117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7" h="674">
                  <a:moveTo>
                    <a:pt x="36" y="638"/>
                  </a:moveTo>
                  <a:cubicBezTo>
                    <a:pt x="36" y="526"/>
                    <a:pt x="36" y="526"/>
                    <a:pt x="36" y="526"/>
                  </a:cubicBezTo>
                  <a:cubicBezTo>
                    <a:pt x="88" y="526"/>
                    <a:pt x="88" y="526"/>
                    <a:pt x="88" y="526"/>
                  </a:cubicBezTo>
                  <a:cubicBezTo>
                    <a:pt x="88" y="638"/>
                    <a:pt x="88" y="638"/>
                    <a:pt x="88" y="638"/>
                  </a:cubicBezTo>
                  <a:cubicBezTo>
                    <a:pt x="36" y="638"/>
                    <a:pt x="36" y="638"/>
                    <a:pt x="36" y="638"/>
                  </a:cubicBezTo>
                  <a:moveTo>
                    <a:pt x="208" y="638"/>
                  </a:moveTo>
                  <a:cubicBezTo>
                    <a:pt x="208" y="502"/>
                    <a:pt x="208" y="502"/>
                    <a:pt x="208" y="502"/>
                  </a:cubicBezTo>
                  <a:cubicBezTo>
                    <a:pt x="256" y="502"/>
                    <a:pt x="256" y="502"/>
                    <a:pt x="256" y="502"/>
                  </a:cubicBezTo>
                  <a:cubicBezTo>
                    <a:pt x="256" y="638"/>
                    <a:pt x="256" y="638"/>
                    <a:pt x="256" y="638"/>
                  </a:cubicBezTo>
                  <a:cubicBezTo>
                    <a:pt x="208" y="638"/>
                    <a:pt x="208" y="638"/>
                    <a:pt x="208" y="638"/>
                  </a:cubicBezTo>
                  <a:moveTo>
                    <a:pt x="120" y="638"/>
                  </a:moveTo>
                  <a:cubicBezTo>
                    <a:pt x="120" y="454"/>
                    <a:pt x="120" y="454"/>
                    <a:pt x="120" y="454"/>
                  </a:cubicBezTo>
                  <a:cubicBezTo>
                    <a:pt x="172" y="454"/>
                    <a:pt x="172" y="454"/>
                    <a:pt x="172" y="454"/>
                  </a:cubicBezTo>
                  <a:cubicBezTo>
                    <a:pt x="172" y="638"/>
                    <a:pt x="172" y="638"/>
                    <a:pt x="172" y="638"/>
                  </a:cubicBezTo>
                  <a:cubicBezTo>
                    <a:pt x="120" y="638"/>
                    <a:pt x="120" y="638"/>
                    <a:pt x="120" y="638"/>
                  </a:cubicBezTo>
                  <a:moveTo>
                    <a:pt x="160" y="150"/>
                  </a:moveTo>
                  <a:cubicBezTo>
                    <a:pt x="160" y="122"/>
                    <a:pt x="160" y="122"/>
                    <a:pt x="160" y="122"/>
                  </a:cubicBezTo>
                  <a:cubicBezTo>
                    <a:pt x="208" y="122"/>
                    <a:pt x="208" y="122"/>
                    <a:pt x="208" y="122"/>
                  </a:cubicBezTo>
                  <a:cubicBezTo>
                    <a:pt x="208" y="150"/>
                    <a:pt x="208" y="150"/>
                    <a:pt x="208" y="150"/>
                  </a:cubicBezTo>
                  <a:cubicBezTo>
                    <a:pt x="160" y="150"/>
                    <a:pt x="160" y="150"/>
                    <a:pt x="160" y="150"/>
                  </a:cubicBezTo>
                  <a:moveTo>
                    <a:pt x="160" y="106"/>
                  </a:moveTo>
                  <a:cubicBezTo>
                    <a:pt x="160" y="78"/>
                    <a:pt x="160" y="78"/>
                    <a:pt x="160" y="78"/>
                  </a:cubicBezTo>
                  <a:cubicBezTo>
                    <a:pt x="244" y="78"/>
                    <a:pt x="244" y="78"/>
                    <a:pt x="244" y="78"/>
                  </a:cubicBezTo>
                  <a:cubicBezTo>
                    <a:pt x="244" y="106"/>
                    <a:pt x="244" y="106"/>
                    <a:pt x="244" y="106"/>
                  </a:cubicBezTo>
                  <a:cubicBezTo>
                    <a:pt x="160" y="106"/>
                    <a:pt x="160" y="106"/>
                    <a:pt x="160" y="106"/>
                  </a:cubicBezTo>
                  <a:moveTo>
                    <a:pt x="36" y="150"/>
                  </a:moveTo>
                  <a:cubicBezTo>
                    <a:pt x="36" y="34"/>
                    <a:pt x="36" y="34"/>
                    <a:pt x="36" y="34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36" y="150"/>
                    <a:pt x="36" y="150"/>
                    <a:pt x="36" y="150"/>
                  </a:cubicBezTo>
                  <a:moveTo>
                    <a:pt x="160" y="62"/>
                  </a:moveTo>
                  <a:cubicBezTo>
                    <a:pt x="160" y="34"/>
                    <a:pt x="160" y="34"/>
                    <a:pt x="160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62"/>
                    <a:pt x="276" y="62"/>
                    <a:pt x="276" y="62"/>
                  </a:cubicBezTo>
                  <a:cubicBezTo>
                    <a:pt x="160" y="62"/>
                    <a:pt x="160" y="62"/>
                    <a:pt x="160" y="62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74"/>
                    <a:pt x="0" y="674"/>
                    <a:pt x="0" y="674"/>
                  </a:cubicBezTo>
                  <a:cubicBezTo>
                    <a:pt x="277" y="674"/>
                    <a:pt x="277" y="674"/>
                    <a:pt x="277" y="674"/>
                  </a:cubicBezTo>
                  <a:cubicBezTo>
                    <a:pt x="277" y="330"/>
                    <a:pt x="277" y="330"/>
                    <a:pt x="277" y="330"/>
                  </a:cubicBezTo>
                  <a:cubicBezTo>
                    <a:pt x="212" y="284"/>
                    <a:pt x="212" y="284"/>
                    <a:pt x="212" y="284"/>
                  </a:cubicBezTo>
                  <a:cubicBezTo>
                    <a:pt x="50" y="378"/>
                    <a:pt x="50" y="378"/>
                    <a:pt x="50" y="378"/>
                  </a:cubicBezTo>
                  <a:cubicBezTo>
                    <a:pt x="48" y="379"/>
                    <a:pt x="47" y="380"/>
                    <a:pt x="45" y="380"/>
                  </a:cubicBezTo>
                  <a:cubicBezTo>
                    <a:pt x="41" y="380"/>
                    <a:pt x="38" y="378"/>
                    <a:pt x="36" y="374"/>
                  </a:cubicBezTo>
                  <a:cubicBezTo>
                    <a:pt x="33" y="369"/>
                    <a:pt x="34" y="363"/>
                    <a:pt x="39" y="360"/>
                  </a:cubicBezTo>
                  <a:cubicBezTo>
                    <a:pt x="205" y="263"/>
                    <a:pt x="205" y="263"/>
                    <a:pt x="205" y="263"/>
                  </a:cubicBezTo>
                  <a:cubicBezTo>
                    <a:pt x="207" y="262"/>
                    <a:pt x="210" y="261"/>
                    <a:pt x="212" y="261"/>
                  </a:cubicBezTo>
                  <a:cubicBezTo>
                    <a:pt x="214" y="261"/>
                    <a:pt x="217" y="261"/>
                    <a:pt x="218" y="262"/>
                  </a:cubicBezTo>
                  <a:cubicBezTo>
                    <a:pt x="277" y="303"/>
                    <a:pt x="277" y="303"/>
                    <a:pt x="277" y="303"/>
                  </a:cubicBezTo>
                  <a:cubicBezTo>
                    <a:pt x="277" y="150"/>
                    <a:pt x="277" y="150"/>
                    <a:pt x="277" y="150"/>
                  </a:cubicBezTo>
                  <a:cubicBezTo>
                    <a:pt x="224" y="150"/>
                    <a:pt x="224" y="150"/>
                    <a:pt x="224" y="150"/>
                  </a:cubicBezTo>
                  <a:cubicBezTo>
                    <a:pt x="224" y="122"/>
                    <a:pt x="224" y="122"/>
                    <a:pt x="224" y="122"/>
                  </a:cubicBezTo>
                  <a:cubicBezTo>
                    <a:pt x="277" y="122"/>
                    <a:pt x="277" y="122"/>
                    <a:pt x="277" y="122"/>
                  </a:cubicBezTo>
                  <a:cubicBezTo>
                    <a:pt x="277" y="106"/>
                    <a:pt x="277" y="106"/>
                    <a:pt x="277" y="106"/>
                  </a:cubicBezTo>
                  <a:cubicBezTo>
                    <a:pt x="260" y="106"/>
                    <a:pt x="260" y="106"/>
                    <a:pt x="260" y="106"/>
                  </a:cubicBezTo>
                  <a:cubicBezTo>
                    <a:pt x="260" y="78"/>
                    <a:pt x="260" y="78"/>
                    <a:pt x="260" y="78"/>
                  </a:cubicBezTo>
                  <a:cubicBezTo>
                    <a:pt x="277" y="78"/>
                    <a:pt x="277" y="78"/>
                    <a:pt x="277" y="78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6" name="Freeform 80"/>
            <p:cNvSpPr/>
            <p:nvPr/>
          </p:nvSpPr>
          <p:spPr bwMode="auto">
            <a:xfrm>
              <a:off x="5478476" y="1589"/>
              <a:ext cx="679451" cy="1779576"/>
            </a:xfrm>
            <a:custGeom>
              <a:avLst/>
              <a:gdLst>
                <a:gd name="T0" fmla="*/ 319 w 319"/>
                <a:gd name="T1" fmla="*/ 0 h 835"/>
                <a:gd name="T2" fmla="*/ 42 w 319"/>
                <a:gd name="T3" fmla="*/ 0 h 835"/>
                <a:gd name="T4" fmla="*/ 0 w 319"/>
                <a:gd name="T5" fmla="*/ 42 h 835"/>
                <a:gd name="T6" fmla="*/ 0 w 319"/>
                <a:gd name="T7" fmla="*/ 794 h 835"/>
                <a:gd name="T8" fmla="*/ 42 w 319"/>
                <a:gd name="T9" fmla="*/ 835 h 835"/>
                <a:gd name="T10" fmla="*/ 319 w 319"/>
                <a:gd name="T11" fmla="*/ 835 h 835"/>
                <a:gd name="T12" fmla="*/ 319 w 319"/>
                <a:gd name="T13" fmla="*/ 804 h 835"/>
                <a:gd name="T14" fmla="*/ 253 w 319"/>
                <a:gd name="T15" fmla="*/ 804 h 835"/>
                <a:gd name="T16" fmla="*/ 253 w 319"/>
                <a:gd name="T17" fmla="*/ 783 h 835"/>
                <a:gd name="T18" fmla="*/ 319 w 319"/>
                <a:gd name="T19" fmla="*/ 783 h 835"/>
                <a:gd name="T20" fmla="*/ 319 w 319"/>
                <a:gd name="T21" fmla="*/ 752 h 835"/>
                <a:gd name="T22" fmla="*/ 42 w 319"/>
                <a:gd name="T23" fmla="*/ 752 h 835"/>
                <a:gd name="T24" fmla="*/ 42 w 319"/>
                <a:gd name="T25" fmla="*/ 78 h 835"/>
                <a:gd name="T26" fmla="*/ 319 w 319"/>
                <a:gd name="T27" fmla="*/ 78 h 835"/>
                <a:gd name="T28" fmla="*/ 319 w 319"/>
                <a:gd name="T29" fmla="*/ 0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9" h="835">
                  <a:moveTo>
                    <a:pt x="319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794"/>
                    <a:pt x="0" y="794"/>
                    <a:pt x="0" y="794"/>
                  </a:cubicBezTo>
                  <a:cubicBezTo>
                    <a:pt x="0" y="817"/>
                    <a:pt x="19" y="835"/>
                    <a:pt x="42" y="835"/>
                  </a:cubicBezTo>
                  <a:cubicBezTo>
                    <a:pt x="319" y="835"/>
                    <a:pt x="319" y="835"/>
                    <a:pt x="319" y="835"/>
                  </a:cubicBezTo>
                  <a:cubicBezTo>
                    <a:pt x="319" y="804"/>
                    <a:pt x="319" y="804"/>
                    <a:pt x="319" y="804"/>
                  </a:cubicBezTo>
                  <a:cubicBezTo>
                    <a:pt x="253" y="804"/>
                    <a:pt x="253" y="804"/>
                    <a:pt x="253" y="804"/>
                  </a:cubicBezTo>
                  <a:cubicBezTo>
                    <a:pt x="253" y="783"/>
                    <a:pt x="253" y="783"/>
                    <a:pt x="253" y="783"/>
                  </a:cubicBezTo>
                  <a:cubicBezTo>
                    <a:pt x="319" y="783"/>
                    <a:pt x="319" y="783"/>
                    <a:pt x="319" y="783"/>
                  </a:cubicBezTo>
                  <a:cubicBezTo>
                    <a:pt x="319" y="752"/>
                    <a:pt x="319" y="752"/>
                    <a:pt x="319" y="752"/>
                  </a:cubicBezTo>
                  <a:cubicBezTo>
                    <a:pt x="42" y="752"/>
                    <a:pt x="42" y="752"/>
                    <a:pt x="42" y="752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319" y="78"/>
                    <a:pt x="319" y="78"/>
                    <a:pt x="319" y="78"/>
                  </a:cubicBezTo>
                  <a:cubicBezTo>
                    <a:pt x="319" y="0"/>
                    <a:pt x="319" y="0"/>
                    <a:pt x="319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7" name="Rectangle 81"/>
            <p:cNvSpPr>
              <a:spLocks noChangeArrowheads="1"/>
            </p:cNvSpPr>
            <p:nvPr/>
          </p:nvSpPr>
          <p:spPr bwMode="auto">
            <a:xfrm>
              <a:off x="6016638" y="1670041"/>
              <a:ext cx="141288" cy="44449"/>
            </a:xfrm>
            <a:prstGeom prst="rect">
              <a:avLst/>
            </a:pr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8" name="Rectangle 82"/>
            <p:cNvSpPr>
              <a:spLocks noChangeArrowheads="1"/>
            </p:cNvSpPr>
            <p:nvPr/>
          </p:nvSpPr>
          <p:spPr bwMode="auto">
            <a:xfrm>
              <a:off x="6016638" y="1670041"/>
              <a:ext cx="141288" cy="4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9" name="Rectangle 83"/>
            <p:cNvSpPr>
              <a:spLocks noChangeArrowheads="1"/>
            </p:cNvSpPr>
            <p:nvPr/>
          </p:nvSpPr>
          <p:spPr bwMode="auto">
            <a:xfrm>
              <a:off x="5643576" y="1289043"/>
              <a:ext cx="111125" cy="238124"/>
            </a:xfrm>
            <a:prstGeom prst="rect">
              <a:avLst/>
            </a:prstGeom>
            <a:solidFill>
              <a:srgbClr val="EF98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0" name="Rectangle 84"/>
            <p:cNvSpPr>
              <a:spLocks noChangeArrowheads="1"/>
            </p:cNvSpPr>
            <p:nvPr/>
          </p:nvSpPr>
          <p:spPr bwMode="auto">
            <a:xfrm>
              <a:off x="5643576" y="1289043"/>
              <a:ext cx="111125" cy="238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1" name="Rectangle 85"/>
            <p:cNvSpPr>
              <a:spLocks noChangeArrowheads="1"/>
            </p:cNvSpPr>
            <p:nvPr/>
          </p:nvSpPr>
          <p:spPr bwMode="auto">
            <a:xfrm>
              <a:off x="5822963" y="1135056"/>
              <a:ext cx="111125" cy="392111"/>
            </a:xfrm>
            <a:prstGeom prst="rect">
              <a:avLst/>
            </a:prstGeom>
            <a:solidFill>
              <a:srgbClr val="EF98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2" name="Rectangle 86"/>
            <p:cNvSpPr>
              <a:spLocks noChangeArrowheads="1"/>
            </p:cNvSpPr>
            <p:nvPr/>
          </p:nvSpPr>
          <p:spPr bwMode="auto">
            <a:xfrm>
              <a:off x="5822963" y="1135056"/>
              <a:ext cx="111125" cy="392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" name="Rectangle 87"/>
            <p:cNvSpPr>
              <a:spLocks noChangeArrowheads="1"/>
            </p:cNvSpPr>
            <p:nvPr/>
          </p:nvSpPr>
          <p:spPr bwMode="auto">
            <a:xfrm>
              <a:off x="6010288" y="1238243"/>
              <a:ext cx="103188" cy="288924"/>
            </a:xfrm>
            <a:prstGeom prst="rect">
              <a:avLst/>
            </a:prstGeom>
            <a:solidFill>
              <a:srgbClr val="EF98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" name="Rectangle 88"/>
            <p:cNvSpPr>
              <a:spLocks noChangeArrowheads="1"/>
            </p:cNvSpPr>
            <p:nvPr/>
          </p:nvSpPr>
          <p:spPr bwMode="auto">
            <a:xfrm>
              <a:off x="6010288" y="1238243"/>
              <a:ext cx="103188" cy="288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" name="Freeform 89"/>
            <p:cNvSpPr/>
            <p:nvPr/>
          </p:nvSpPr>
          <p:spPr bwMode="auto">
            <a:xfrm>
              <a:off x="5637225" y="728658"/>
              <a:ext cx="382588" cy="249236"/>
            </a:xfrm>
            <a:custGeom>
              <a:avLst/>
              <a:gdLst>
                <a:gd name="T0" fmla="*/ 172 w 179"/>
                <a:gd name="T1" fmla="*/ 0 h 117"/>
                <a:gd name="T2" fmla="*/ 6 w 179"/>
                <a:gd name="T3" fmla="*/ 97 h 117"/>
                <a:gd name="T4" fmla="*/ 3 w 179"/>
                <a:gd name="T5" fmla="*/ 111 h 117"/>
                <a:gd name="T6" fmla="*/ 12 w 179"/>
                <a:gd name="T7" fmla="*/ 117 h 117"/>
                <a:gd name="T8" fmla="*/ 17 w 179"/>
                <a:gd name="T9" fmla="*/ 115 h 117"/>
                <a:gd name="T10" fmla="*/ 179 w 179"/>
                <a:gd name="T11" fmla="*/ 21 h 117"/>
                <a:gd name="T12" fmla="*/ 173 w 179"/>
                <a:gd name="T13" fmla="*/ 17 h 117"/>
                <a:gd name="T14" fmla="*/ 171 w 179"/>
                <a:gd name="T15" fmla="*/ 2 h 117"/>
                <a:gd name="T16" fmla="*/ 172 w 179"/>
                <a:gd name="T1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7">
                  <a:moveTo>
                    <a:pt x="172" y="0"/>
                  </a:moveTo>
                  <a:cubicBezTo>
                    <a:pt x="6" y="97"/>
                    <a:pt x="6" y="97"/>
                    <a:pt x="6" y="97"/>
                  </a:cubicBezTo>
                  <a:cubicBezTo>
                    <a:pt x="1" y="100"/>
                    <a:pt x="0" y="106"/>
                    <a:pt x="3" y="111"/>
                  </a:cubicBezTo>
                  <a:cubicBezTo>
                    <a:pt x="5" y="115"/>
                    <a:pt x="8" y="117"/>
                    <a:pt x="12" y="117"/>
                  </a:cubicBezTo>
                  <a:cubicBezTo>
                    <a:pt x="14" y="117"/>
                    <a:pt x="15" y="116"/>
                    <a:pt x="17" y="115"/>
                  </a:cubicBezTo>
                  <a:cubicBezTo>
                    <a:pt x="179" y="21"/>
                    <a:pt x="179" y="21"/>
                    <a:pt x="179" y="21"/>
                  </a:cubicBezTo>
                  <a:cubicBezTo>
                    <a:pt x="173" y="17"/>
                    <a:pt x="173" y="17"/>
                    <a:pt x="173" y="17"/>
                  </a:cubicBezTo>
                  <a:cubicBezTo>
                    <a:pt x="168" y="14"/>
                    <a:pt x="167" y="7"/>
                    <a:pt x="171" y="2"/>
                  </a:cubicBezTo>
                  <a:cubicBezTo>
                    <a:pt x="171" y="1"/>
                    <a:pt x="171" y="1"/>
                    <a:pt x="172" y="0"/>
                  </a:cubicBezTo>
                </a:path>
              </a:pathLst>
            </a:cu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" name="Freeform 90"/>
            <p:cNvSpPr/>
            <p:nvPr/>
          </p:nvSpPr>
          <p:spPr bwMode="auto">
            <a:xfrm>
              <a:off x="5994413" y="723897"/>
              <a:ext cx="163514" cy="147638"/>
            </a:xfrm>
            <a:custGeom>
              <a:avLst/>
              <a:gdLst>
                <a:gd name="T0" fmla="*/ 12 w 77"/>
                <a:gd name="T1" fmla="*/ 0 h 69"/>
                <a:gd name="T2" fmla="*/ 5 w 77"/>
                <a:gd name="T3" fmla="*/ 2 h 69"/>
                <a:gd name="T4" fmla="*/ 4 w 77"/>
                <a:gd name="T5" fmla="*/ 4 h 69"/>
                <a:gd name="T6" fmla="*/ 6 w 77"/>
                <a:gd name="T7" fmla="*/ 19 h 69"/>
                <a:gd name="T8" fmla="*/ 12 w 77"/>
                <a:gd name="T9" fmla="*/ 23 h 69"/>
                <a:gd name="T10" fmla="*/ 77 w 77"/>
                <a:gd name="T11" fmla="*/ 69 h 69"/>
                <a:gd name="T12" fmla="*/ 77 w 77"/>
                <a:gd name="T13" fmla="*/ 42 h 69"/>
                <a:gd name="T14" fmla="*/ 18 w 77"/>
                <a:gd name="T15" fmla="*/ 1 h 69"/>
                <a:gd name="T16" fmla="*/ 12 w 77"/>
                <a:gd name="T1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69">
                  <a:moveTo>
                    <a:pt x="12" y="0"/>
                  </a:moveTo>
                  <a:cubicBezTo>
                    <a:pt x="10" y="0"/>
                    <a:pt x="7" y="1"/>
                    <a:pt x="5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0" y="9"/>
                    <a:pt x="1" y="16"/>
                    <a:pt x="6" y="19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0"/>
                    <a:pt x="14" y="0"/>
                    <a:pt x="12" y="0"/>
                  </a:cubicBezTo>
                </a:path>
              </a:pathLst>
            </a:cu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" name="Rectangle 91"/>
            <p:cNvSpPr>
              <a:spLocks noChangeArrowheads="1"/>
            </p:cNvSpPr>
            <p:nvPr/>
          </p:nvSpPr>
          <p:spPr bwMode="auto">
            <a:xfrm>
              <a:off x="5643576" y="241300"/>
              <a:ext cx="222251" cy="246062"/>
            </a:xfrm>
            <a:prstGeom prst="rect">
              <a:avLst/>
            </a:prstGeom>
            <a:solidFill>
              <a:srgbClr val="BEC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" name="Rectangle 92"/>
            <p:cNvSpPr>
              <a:spLocks noChangeArrowheads="1"/>
            </p:cNvSpPr>
            <p:nvPr/>
          </p:nvSpPr>
          <p:spPr bwMode="auto">
            <a:xfrm>
              <a:off x="5643576" y="241300"/>
              <a:ext cx="222251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" name="Rectangle 93"/>
            <p:cNvSpPr>
              <a:spLocks noChangeArrowheads="1"/>
            </p:cNvSpPr>
            <p:nvPr/>
          </p:nvSpPr>
          <p:spPr bwMode="auto">
            <a:xfrm>
              <a:off x="5908688" y="241300"/>
              <a:ext cx="247650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" name="Rectangle 94"/>
            <p:cNvSpPr>
              <a:spLocks noChangeArrowheads="1"/>
            </p:cNvSpPr>
            <p:nvPr/>
          </p:nvSpPr>
          <p:spPr bwMode="auto">
            <a:xfrm>
              <a:off x="5908688" y="241300"/>
              <a:ext cx="247650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" name="Rectangle 95"/>
            <p:cNvSpPr>
              <a:spLocks noChangeArrowheads="1"/>
            </p:cNvSpPr>
            <p:nvPr/>
          </p:nvSpPr>
          <p:spPr bwMode="auto">
            <a:xfrm>
              <a:off x="5908688" y="334961"/>
              <a:ext cx="179389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" name="Rectangle 96"/>
            <p:cNvSpPr>
              <a:spLocks noChangeArrowheads="1"/>
            </p:cNvSpPr>
            <p:nvPr/>
          </p:nvSpPr>
          <p:spPr bwMode="auto">
            <a:xfrm>
              <a:off x="5908688" y="334961"/>
              <a:ext cx="179389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" name="Rectangle 97"/>
            <p:cNvSpPr>
              <a:spLocks noChangeArrowheads="1"/>
            </p:cNvSpPr>
            <p:nvPr/>
          </p:nvSpPr>
          <p:spPr bwMode="auto">
            <a:xfrm>
              <a:off x="6121414" y="334961"/>
              <a:ext cx="36513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" name="Rectangle 98"/>
            <p:cNvSpPr>
              <a:spLocks noChangeArrowheads="1"/>
            </p:cNvSpPr>
            <p:nvPr/>
          </p:nvSpPr>
          <p:spPr bwMode="auto">
            <a:xfrm>
              <a:off x="6121414" y="334961"/>
              <a:ext cx="36513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" name="Rectangle 99"/>
            <p:cNvSpPr>
              <a:spLocks noChangeArrowheads="1"/>
            </p:cNvSpPr>
            <p:nvPr/>
          </p:nvSpPr>
          <p:spPr bwMode="auto">
            <a:xfrm>
              <a:off x="5908688" y="428624"/>
              <a:ext cx="101600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6" name="Rectangle 100"/>
            <p:cNvSpPr>
              <a:spLocks noChangeArrowheads="1"/>
            </p:cNvSpPr>
            <p:nvPr/>
          </p:nvSpPr>
          <p:spPr bwMode="auto">
            <a:xfrm>
              <a:off x="5908688" y="428624"/>
              <a:ext cx="101600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" name="Rectangle 101"/>
            <p:cNvSpPr>
              <a:spLocks noChangeArrowheads="1"/>
            </p:cNvSpPr>
            <p:nvPr/>
          </p:nvSpPr>
          <p:spPr bwMode="auto">
            <a:xfrm>
              <a:off x="6045213" y="428624"/>
              <a:ext cx="112714" cy="58738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8" name="Rectangle 102"/>
            <p:cNvSpPr>
              <a:spLocks noChangeArrowheads="1"/>
            </p:cNvSpPr>
            <p:nvPr/>
          </p:nvSpPr>
          <p:spPr bwMode="auto">
            <a:xfrm>
              <a:off x="6045213" y="428624"/>
              <a:ext cx="112714" cy="58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9" name="Freeform 103"/>
            <p:cNvSpPr/>
            <p:nvPr/>
          </p:nvSpPr>
          <p:spPr bwMode="auto">
            <a:xfrm>
              <a:off x="9166245" y="2795570"/>
              <a:ext cx="820740" cy="819145"/>
            </a:xfrm>
            <a:custGeom>
              <a:avLst/>
              <a:gdLst>
                <a:gd name="T0" fmla="*/ 317 w 385"/>
                <a:gd name="T1" fmla="*/ 317 h 385"/>
                <a:gd name="T2" fmla="*/ 317 w 385"/>
                <a:gd name="T3" fmla="*/ 68 h 385"/>
                <a:gd name="T4" fmla="*/ 68 w 385"/>
                <a:gd name="T5" fmla="*/ 68 h 385"/>
                <a:gd name="T6" fmla="*/ 68 w 385"/>
                <a:gd name="T7" fmla="*/ 317 h 385"/>
                <a:gd name="T8" fmla="*/ 317 w 385"/>
                <a:gd name="T9" fmla="*/ 317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385">
                  <a:moveTo>
                    <a:pt x="317" y="317"/>
                  </a:moveTo>
                  <a:cubicBezTo>
                    <a:pt x="385" y="248"/>
                    <a:pt x="385" y="137"/>
                    <a:pt x="317" y="68"/>
                  </a:cubicBezTo>
                  <a:cubicBezTo>
                    <a:pt x="248" y="0"/>
                    <a:pt x="137" y="0"/>
                    <a:pt x="68" y="68"/>
                  </a:cubicBezTo>
                  <a:cubicBezTo>
                    <a:pt x="0" y="137"/>
                    <a:pt x="0" y="248"/>
                    <a:pt x="68" y="317"/>
                  </a:cubicBezTo>
                  <a:cubicBezTo>
                    <a:pt x="137" y="385"/>
                    <a:pt x="248" y="385"/>
                    <a:pt x="317" y="317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0" name="Freeform 104"/>
            <p:cNvSpPr/>
            <p:nvPr/>
          </p:nvSpPr>
          <p:spPr bwMode="auto">
            <a:xfrm>
              <a:off x="9691710" y="3308329"/>
              <a:ext cx="315913" cy="309561"/>
            </a:xfrm>
            <a:custGeom>
              <a:avLst/>
              <a:gdLst>
                <a:gd name="T0" fmla="*/ 112 w 148"/>
                <a:gd name="T1" fmla="*/ 145 h 145"/>
                <a:gd name="T2" fmla="*/ 89 w 148"/>
                <a:gd name="T3" fmla="*/ 136 h 145"/>
                <a:gd name="T4" fmla="*/ 12 w 148"/>
                <a:gd name="T5" fmla="*/ 59 h 145"/>
                <a:gd name="T6" fmla="*/ 12 w 148"/>
                <a:gd name="T7" fmla="*/ 13 h 145"/>
                <a:gd name="T8" fmla="*/ 59 w 148"/>
                <a:gd name="T9" fmla="*/ 13 h 145"/>
                <a:gd name="T10" fmla="*/ 136 w 148"/>
                <a:gd name="T11" fmla="*/ 89 h 145"/>
                <a:gd name="T12" fmla="*/ 136 w 148"/>
                <a:gd name="T13" fmla="*/ 136 h 145"/>
                <a:gd name="T14" fmla="*/ 112 w 148"/>
                <a:gd name="T15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145">
                  <a:moveTo>
                    <a:pt x="112" y="145"/>
                  </a:moveTo>
                  <a:cubicBezTo>
                    <a:pt x="104" y="145"/>
                    <a:pt x="95" y="142"/>
                    <a:pt x="89" y="136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0" y="46"/>
                    <a:pt x="0" y="25"/>
                    <a:pt x="12" y="13"/>
                  </a:cubicBezTo>
                  <a:cubicBezTo>
                    <a:pt x="25" y="0"/>
                    <a:pt x="46" y="0"/>
                    <a:pt x="59" y="13"/>
                  </a:cubicBezTo>
                  <a:cubicBezTo>
                    <a:pt x="136" y="89"/>
                    <a:pt x="136" y="89"/>
                    <a:pt x="136" y="89"/>
                  </a:cubicBezTo>
                  <a:cubicBezTo>
                    <a:pt x="148" y="102"/>
                    <a:pt x="148" y="123"/>
                    <a:pt x="136" y="136"/>
                  </a:cubicBezTo>
                  <a:cubicBezTo>
                    <a:pt x="129" y="142"/>
                    <a:pt x="121" y="145"/>
                    <a:pt x="112" y="145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1" name="Freeform 105"/>
            <p:cNvSpPr/>
            <p:nvPr/>
          </p:nvSpPr>
          <p:spPr bwMode="auto">
            <a:xfrm>
              <a:off x="9280545" y="2897170"/>
              <a:ext cx="590551" cy="615946"/>
            </a:xfrm>
            <a:custGeom>
              <a:avLst/>
              <a:gdLst>
                <a:gd name="T0" fmla="*/ 266 w 277"/>
                <a:gd name="T1" fmla="*/ 113 h 289"/>
                <a:gd name="T2" fmla="*/ 232 w 277"/>
                <a:gd name="T3" fmla="*/ 51 h 289"/>
                <a:gd name="T4" fmla="*/ 45 w 277"/>
                <a:gd name="T5" fmla="*/ 51 h 289"/>
                <a:gd name="T6" fmla="*/ 10 w 277"/>
                <a:gd name="T7" fmla="*/ 113 h 289"/>
                <a:gd name="T8" fmla="*/ 45 w 277"/>
                <a:gd name="T9" fmla="*/ 238 h 289"/>
                <a:gd name="T10" fmla="*/ 232 w 277"/>
                <a:gd name="T11" fmla="*/ 238 h 289"/>
                <a:gd name="T12" fmla="*/ 266 w 277"/>
                <a:gd name="T13" fmla="*/ 11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7" h="289">
                  <a:moveTo>
                    <a:pt x="266" y="113"/>
                  </a:moveTo>
                  <a:cubicBezTo>
                    <a:pt x="261" y="91"/>
                    <a:pt x="249" y="69"/>
                    <a:pt x="232" y="51"/>
                  </a:cubicBezTo>
                  <a:cubicBezTo>
                    <a:pt x="180" y="0"/>
                    <a:pt x="97" y="0"/>
                    <a:pt x="45" y="51"/>
                  </a:cubicBezTo>
                  <a:cubicBezTo>
                    <a:pt x="28" y="69"/>
                    <a:pt x="16" y="91"/>
                    <a:pt x="10" y="113"/>
                  </a:cubicBezTo>
                  <a:cubicBezTo>
                    <a:pt x="0" y="157"/>
                    <a:pt x="12" y="204"/>
                    <a:pt x="45" y="238"/>
                  </a:cubicBezTo>
                  <a:cubicBezTo>
                    <a:pt x="97" y="289"/>
                    <a:pt x="180" y="289"/>
                    <a:pt x="232" y="238"/>
                  </a:cubicBezTo>
                  <a:cubicBezTo>
                    <a:pt x="265" y="204"/>
                    <a:pt x="277" y="157"/>
                    <a:pt x="266" y="113"/>
                  </a:cubicBez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2" name="Freeform 106"/>
            <p:cNvSpPr/>
            <p:nvPr/>
          </p:nvSpPr>
          <p:spPr bwMode="auto">
            <a:xfrm>
              <a:off x="9336110" y="2925744"/>
              <a:ext cx="520702" cy="519109"/>
            </a:xfrm>
            <a:custGeom>
              <a:avLst/>
              <a:gdLst>
                <a:gd name="T0" fmla="*/ 0 w 244"/>
                <a:gd name="T1" fmla="*/ 63 h 244"/>
                <a:gd name="T2" fmla="*/ 69 w 244"/>
                <a:gd name="T3" fmla="*/ 44 h 244"/>
                <a:gd name="T4" fmla="*/ 200 w 244"/>
                <a:gd name="T5" fmla="*/ 175 h 244"/>
                <a:gd name="T6" fmla="*/ 181 w 244"/>
                <a:gd name="T7" fmla="*/ 244 h 244"/>
                <a:gd name="T8" fmla="*/ 244 w 244"/>
                <a:gd name="T9" fmla="*/ 131 h 244"/>
                <a:gd name="T10" fmla="*/ 112 w 244"/>
                <a:gd name="T11" fmla="*/ 0 h 244"/>
                <a:gd name="T12" fmla="*/ 0 w 244"/>
                <a:gd name="T13" fmla="*/ 6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244">
                  <a:moveTo>
                    <a:pt x="0" y="63"/>
                  </a:moveTo>
                  <a:cubicBezTo>
                    <a:pt x="20" y="51"/>
                    <a:pt x="43" y="44"/>
                    <a:pt x="69" y="44"/>
                  </a:cubicBezTo>
                  <a:cubicBezTo>
                    <a:pt x="141" y="44"/>
                    <a:pt x="200" y="103"/>
                    <a:pt x="200" y="175"/>
                  </a:cubicBezTo>
                  <a:cubicBezTo>
                    <a:pt x="200" y="200"/>
                    <a:pt x="193" y="224"/>
                    <a:pt x="181" y="244"/>
                  </a:cubicBezTo>
                  <a:cubicBezTo>
                    <a:pt x="219" y="221"/>
                    <a:pt x="244" y="179"/>
                    <a:pt x="244" y="131"/>
                  </a:cubicBezTo>
                  <a:cubicBezTo>
                    <a:pt x="244" y="59"/>
                    <a:pt x="185" y="0"/>
                    <a:pt x="112" y="0"/>
                  </a:cubicBezTo>
                  <a:cubicBezTo>
                    <a:pt x="65" y="0"/>
                    <a:pt x="23" y="25"/>
                    <a:pt x="0" y="63"/>
                  </a:cubicBezTo>
                  <a:close/>
                </a:path>
              </a:pathLst>
            </a:custGeom>
            <a:solidFill>
              <a:srgbClr val="D46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3" name="Freeform 107"/>
            <p:cNvSpPr/>
            <p:nvPr/>
          </p:nvSpPr>
          <p:spPr bwMode="auto">
            <a:xfrm>
              <a:off x="9296421" y="3019407"/>
              <a:ext cx="466726" cy="466722"/>
            </a:xfrm>
            <a:custGeom>
              <a:avLst/>
              <a:gdLst>
                <a:gd name="T0" fmla="*/ 88 w 219"/>
                <a:gd name="T1" fmla="*/ 0 h 219"/>
                <a:gd name="T2" fmla="*/ 19 w 219"/>
                <a:gd name="T3" fmla="*/ 19 h 219"/>
                <a:gd name="T4" fmla="*/ 0 w 219"/>
                <a:gd name="T5" fmla="*/ 87 h 219"/>
                <a:gd name="T6" fmla="*/ 131 w 219"/>
                <a:gd name="T7" fmla="*/ 219 h 219"/>
                <a:gd name="T8" fmla="*/ 200 w 219"/>
                <a:gd name="T9" fmla="*/ 200 h 219"/>
                <a:gd name="T10" fmla="*/ 219 w 219"/>
                <a:gd name="T11" fmla="*/ 131 h 219"/>
                <a:gd name="T12" fmla="*/ 88 w 21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" h="219">
                  <a:moveTo>
                    <a:pt x="88" y="0"/>
                  </a:moveTo>
                  <a:cubicBezTo>
                    <a:pt x="62" y="0"/>
                    <a:pt x="39" y="7"/>
                    <a:pt x="19" y="19"/>
                  </a:cubicBezTo>
                  <a:cubicBezTo>
                    <a:pt x="7" y="39"/>
                    <a:pt x="0" y="62"/>
                    <a:pt x="0" y="87"/>
                  </a:cubicBezTo>
                  <a:cubicBezTo>
                    <a:pt x="0" y="160"/>
                    <a:pt x="59" y="219"/>
                    <a:pt x="131" y="219"/>
                  </a:cubicBezTo>
                  <a:cubicBezTo>
                    <a:pt x="157" y="219"/>
                    <a:pt x="180" y="212"/>
                    <a:pt x="200" y="200"/>
                  </a:cubicBezTo>
                  <a:cubicBezTo>
                    <a:pt x="212" y="180"/>
                    <a:pt x="219" y="156"/>
                    <a:pt x="219" y="131"/>
                  </a:cubicBezTo>
                  <a:cubicBezTo>
                    <a:pt x="219" y="59"/>
                    <a:pt x="160" y="0"/>
                    <a:pt x="88" y="0"/>
                  </a:cubicBez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4" name="Freeform 108"/>
            <p:cNvSpPr/>
            <p:nvPr/>
          </p:nvSpPr>
          <p:spPr bwMode="auto">
            <a:xfrm>
              <a:off x="4443423" y="2192324"/>
              <a:ext cx="2897195" cy="1814501"/>
            </a:xfrm>
            <a:custGeom>
              <a:avLst/>
              <a:gdLst>
                <a:gd name="T0" fmla="*/ 1360 w 1360"/>
                <a:gd name="T1" fmla="*/ 784 h 852"/>
                <a:gd name="T2" fmla="*/ 1292 w 1360"/>
                <a:gd name="T3" fmla="*/ 852 h 852"/>
                <a:gd name="T4" fmla="*/ 72 w 1360"/>
                <a:gd name="T5" fmla="*/ 852 h 852"/>
                <a:gd name="T6" fmla="*/ 0 w 1360"/>
                <a:gd name="T7" fmla="*/ 784 h 852"/>
                <a:gd name="T8" fmla="*/ 0 w 1360"/>
                <a:gd name="T9" fmla="*/ 36 h 852"/>
                <a:gd name="T10" fmla="*/ 36 w 1360"/>
                <a:gd name="T11" fmla="*/ 0 h 852"/>
                <a:gd name="T12" fmla="*/ 1324 w 1360"/>
                <a:gd name="T13" fmla="*/ 0 h 852"/>
                <a:gd name="T14" fmla="*/ 1360 w 1360"/>
                <a:gd name="T15" fmla="*/ 36 h 852"/>
                <a:gd name="T16" fmla="*/ 1360 w 1360"/>
                <a:gd name="T17" fmla="*/ 784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0" h="852">
                  <a:moveTo>
                    <a:pt x="1360" y="784"/>
                  </a:moveTo>
                  <a:cubicBezTo>
                    <a:pt x="1360" y="822"/>
                    <a:pt x="1330" y="852"/>
                    <a:pt x="1292" y="852"/>
                  </a:cubicBezTo>
                  <a:cubicBezTo>
                    <a:pt x="72" y="852"/>
                    <a:pt x="72" y="852"/>
                    <a:pt x="72" y="852"/>
                  </a:cubicBezTo>
                  <a:cubicBezTo>
                    <a:pt x="34" y="852"/>
                    <a:pt x="0" y="822"/>
                    <a:pt x="0" y="784"/>
                  </a:cubicBezTo>
                  <a:cubicBezTo>
                    <a:pt x="0" y="784"/>
                    <a:pt x="0" y="72"/>
                    <a:pt x="0" y="36"/>
                  </a:cubicBezTo>
                  <a:cubicBezTo>
                    <a:pt x="0" y="0"/>
                    <a:pt x="36" y="0"/>
                    <a:pt x="36" y="0"/>
                  </a:cubicBezTo>
                  <a:cubicBezTo>
                    <a:pt x="1324" y="0"/>
                    <a:pt x="1324" y="0"/>
                    <a:pt x="1324" y="0"/>
                  </a:cubicBezTo>
                  <a:cubicBezTo>
                    <a:pt x="1324" y="0"/>
                    <a:pt x="1360" y="0"/>
                    <a:pt x="1360" y="36"/>
                  </a:cubicBezTo>
                  <a:cubicBezTo>
                    <a:pt x="1360" y="72"/>
                    <a:pt x="1360" y="784"/>
                    <a:pt x="1360" y="784"/>
                  </a:cubicBezTo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5" name="Freeform 109"/>
            <p:cNvSpPr/>
            <p:nvPr/>
          </p:nvSpPr>
          <p:spPr bwMode="auto">
            <a:xfrm>
              <a:off x="7340616" y="23367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9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6" name="Freeform 110"/>
            <p:cNvSpPr/>
            <p:nvPr/>
          </p:nvSpPr>
          <p:spPr bwMode="auto">
            <a:xfrm>
              <a:off x="4443423" y="2192324"/>
              <a:ext cx="2897195" cy="1338254"/>
            </a:xfrm>
            <a:custGeom>
              <a:avLst/>
              <a:gdLst>
                <a:gd name="T0" fmla="*/ 1324 w 1360"/>
                <a:gd name="T1" fmla="*/ 0 h 628"/>
                <a:gd name="T2" fmla="*/ 36 w 1360"/>
                <a:gd name="T3" fmla="*/ 0 h 628"/>
                <a:gd name="T4" fmla="*/ 0 w 1360"/>
                <a:gd name="T5" fmla="*/ 36 h 628"/>
                <a:gd name="T6" fmla="*/ 0 w 1360"/>
                <a:gd name="T7" fmla="*/ 628 h 628"/>
                <a:gd name="T8" fmla="*/ 1360 w 1360"/>
                <a:gd name="T9" fmla="*/ 68 h 628"/>
                <a:gd name="T10" fmla="*/ 1360 w 1360"/>
                <a:gd name="T11" fmla="*/ 36 h 628"/>
                <a:gd name="T12" fmla="*/ 1324 w 1360"/>
                <a:gd name="T13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0" h="628">
                  <a:moveTo>
                    <a:pt x="1324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0" y="0"/>
                    <a:pt x="0" y="36"/>
                  </a:cubicBezTo>
                  <a:cubicBezTo>
                    <a:pt x="0" y="72"/>
                    <a:pt x="0" y="628"/>
                    <a:pt x="0" y="628"/>
                  </a:cubicBezTo>
                  <a:cubicBezTo>
                    <a:pt x="1360" y="68"/>
                    <a:pt x="1360" y="68"/>
                    <a:pt x="1360" y="68"/>
                  </a:cubicBezTo>
                  <a:cubicBezTo>
                    <a:pt x="1360" y="51"/>
                    <a:pt x="1360" y="40"/>
                    <a:pt x="1360" y="36"/>
                  </a:cubicBezTo>
                  <a:cubicBezTo>
                    <a:pt x="1360" y="0"/>
                    <a:pt x="1324" y="0"/>
                    <a:pt x="1324" y="0"/>
                  </a:cubicBezTo>
                </a:path>
              </a:pathLst>
            </a:custGeom>
            <a:solidFill>
              <a:srgbClr val="C9D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7" name="Freeform 111"/>
            <p:cNvSpPr/>
            <p:nvPr/>
          </p:nvSpPr>
          <p:spPr bwMode="auto">
            <a:xfrm>
              <a:off x="4213235" y="2038338"/>
              <a:ext cx="3357570" cy="153987"/>
            </a:xfrm>
            <a:custGeom>
              <a:avLst/>
              <a:gdLst>
                <a:gd name="T0" fmla="*/ 1540 w 1576"/>
                <a:gd name="T1" fmla="*/ 72 h 72"/>
                <a:gd name="T2" fmla="*/ 36 w 1576"/>
                <a:gd name="T3" fmla="*/ 72 h 72"/>
                <a:gd name="T4" fmla="*/ 0 w 1576"/>
                <a:gd name="T5" fmla="*/ 36 h 72"/>
                <a:gd name="T6" fmla="*/ 36 w 1576"/>
                <a:gd name="T7" fmla="*/ 0 h 72"/>
                <a:gd name="T8" fmla="*/ 1540 w 1576"/>
                <a:gd name="T9" fmla="*/ 0 h 72"/>
                <a:gd name="T10" fmla="*/ 1576 w 1576"/>
                <a:gd name="T11" fmla="*/ 36 h 72"/>
                <a:gd name="T12" fmla="*/ 1540 w 1576"/>
                <a:gd name="T1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6" h="72">
                  <a:moveTo>
                    <a:pt x="1540" y="72"/>
                  </a:moveTo>
                  <a:cubicBezTo>
                    <a:pt x="36" y="72"/>
                    <a:pt x="36" y="72"/>
                    <a:pt x="36" y="72"/>
                  </a:cubicBezTo>
                  <a:cubicBezTo>
                    <a:pt x="36" y="72"/>
                    <a:pt x="0" y="72"/>
                    <a:pt x="0" y="36"/>
                  </a:cubicBezTo>
                  <a:cubicBezTo>
                    <a:pt x="0" y="0"/>
                    <a:pt x="36" y="0"/>
                    <a:pt x="36" y="0"/>
                  </a:cubicBezTo>
                  <a:cubicBezTo>
                    <a:pt x="1540" y="0"/>
                    <a:pt x="1540" y="0"/>
                    <a:pt x="1540" y="0"/>
                  </a:cubicBezTo>
                  <a:cubicBezTo>
                    <a:pt x="1540" y="0"/>
                    <a:pt x="1576" y="0"/>
                    <a:pt x="1576" y="36"/>
                  </a:cubicBezTo>
                  <a:cubicBezTo>
                    <a:pt x="1576" y="72"/>
                    <a:pt x="1540" y="72"/>
                    <a:pt x="1540" y="72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8" name="Rectangle 112"/>
            <p:cNvSpPr>
              <a:spLocks noChangeArrowheads="1"/>
            </p:cNvSpPr>
            <p:nvPr/>
          </p:nvSpPr>
          <p:spPr bwMode="auto">
            <a:xfrm>
              <a:off x="5200661" y="2192324"/>
              <a:ext cx="1381128" cy="76199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9" name="Rectangle 113"/>
            <p:cNvSpPr>
              <a:spLocks noChangeArrowheads="1"/>
            </p:cNvSpPr>
            <p:nvPr/>
          </p:nvSpPr>
          <p:spPr bwMode="auto">
            <a:xfrm>
              <a:off x="5491175" y="3487715"/>
              <a:ext cx="792165" cy="392111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0" name="Rectangle 114"/>
            <p:cNvSpPr>
              <a:spLocks noChangeArrowheads="1"/>
            </p:cNvSpPr>
            <p:nvPr/>
          </p:nvSpPr>
          <p:spPr bwMode="auto">
            <a:xfrm>
              <a:off x="4876811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1" name="Rectangle 115"/>
            <p:cNvSpPr>
              <a:spLocks noChangeArrowheads="1"/>
            </p:cNvSpPr>
            <p:nvPr/>
          </p:nvSpPr>
          <p:spPr bwMode="auto">
            <a:xfrm>
              <a:off x="4876811" y="2635234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2" name="Rectangle 116"/>
            <p:cNvSpPr>
              <a:spLocks noChangeArrowheads="1"/>
            </p:cNvSpPr>
            <p:nvPr/>
          </p:nvSpPr>
          <p:spPr bwMode="auto">
            <a:xfrm>
              <a:off x="4876811" y="2840019"/>
              <a:ext cx="255589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3" name="Rectangle 117"/>
            <p:cNvSpPr>
              <a:spLocks noChangeArrowheads="1"/>
            </p:cNvSpPr>
            <p:nvPr/>
          </p:nvSpPr>
          <p:spPr bwMode="auto">
            <a:xfrm>
              <a:off x="4876811" y="3052743"/>
              <a:ext cx="366713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4" name="Rectangle 118"/>
            <p:cNvSpPr>
              <a:spLocks noChangeArrowheads="1"/>
            </p:cNvSpPr>
            <p:nvPr/>
          </p:nvSpPr>
          <p:spPr bwMode="auto">
            <a:xfrm>
              <a:off x="5081600" y="2635234"/>
              <a:ext cx="161925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5" name="Rectangle 119"/>
            <p:cNvSpPr>
              <a:spLocks noChangeArrowheads="1"/>
            </p:cNvSpPr>
            <p:nvPr/>
          </p:nvSpPr>
          <p:spPr bwMode="auto">
            <a:xfrm>
              <a:off x="5184787" y="2840019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6" name="Rectangle 120"/>
            <p:cNvSpPr>
              <a:spLocks noChangeArrowheads="1"/>
            </p:cNvSpPr>
            <p:nvPr/>
          </p:nvSpPr>
          <p:spPr bwMode="auto">
            <a:xfrm>
              <a:off x="5294325" y="3052743"/>
              <a:ext cx="161925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7" name="Rectangle 121"/>
            <p:cNvSpPr>
              <a:spLocks noChangeArrowheads="1"/>
            </p:cNvSpPr>
            <p:nvPr/>
          </p:nvSpPr>
          <p:spPr bwMode="auto">
            <a:xfrm>
              <a:off x="5499112" y="3052743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8" name="Rectangle 122"/>
            <p:cNvSpPr>
              <a:spLocks noChangeArrowheads="1"/>
            </p:cNvSpPr>
            <p:nvPr/>
          </p:nvSpPr>
          <p:spPr bwMode="auto">
            <a:xfrm>
              <a:off x="5711837" y="3052743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9" name="Rectangle 123"/>
            <p:cNvSpPr>
              <a:spLocks noChangeArrowheads="1"/>
            </p:cNvSpPr>
            <p:nvPr/>
          </p:nvSpPr>
          <p:spPr bwMode="auto">
            <a:xfrm>
              <a:off x="5916626" y="3052743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0" name="Rectangle 124"/>
            <p:cNvSpPr>
              <a:spLocks noChangeArrowheads="1"/>
            </p:cNvSpPr>
            <p:nvPr/>
          </p:nvSpPr>
          <p:spPr bwMode="auto">
            <a:xfrm>
              <a:off x="6129352" y="3052743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1" name="Rectangle 125"/>
            <p:cNvSpPr>
              <a:spLocks noChangeArrowheads="1"/>
            </p:cNvSpPr>
            <p:nvPr/>
          </p:nvSpPr>
          <p:spPr bwMode="auto">
            <a:xfrm>
              <a:off x="6326202" y="3052743"/>
              <a:ext cx="161925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2" name="Rectangle 126"/>
            <p:cNvSpPr>
              <a:spLocks noChangeArrowheads="1"/>
            </p:cNvSpPr>
            <p:nvPr/>
          </p:nvSpPr>
          <p:spPr bwMode="auto">
            <a:xfrm>
              <a:off x="6538928" y="3052743"/>
              <a:ext cx="366713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3" name="Rectangle 127"/>
            <p:cNvSpPr>
              <a:spLocks noChangeArrowheads="1"/>
            </p:cNvSpPr>
            <p:nvPr/>
          </p:nvSpPr>
          <p:spPr bwMode="auto">
            <a:xfrm>
              <a:off x="5397512" y="2840019"/>
              <a:ext cx="152401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4" name="Rectangle 128"/>
            <p:cNvSpPr>
              <a:spLocks noChangeArrowheads="1"/>
            </p:cNvSpPr>
            <p:nvPr/>
          </p:nvSpPr>
          <p:spPr bwMode="auto">
            <a:xfrm>
              <a:off x="5602300" y="2840019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5" name="Rectangle 129"/>
            <p:cNvSpPr>
              <a:spLocks noChangeArrowheads="1"/>
            </p:cNvSpPr>
            <p:nvPr/>
          </p:nvSpPr>
          <p:spPr bwMode="auto">
            <a:xfrm>
              <a:off x="5815027" y="2840019"/>
              <a:ext cx="152401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6" name="Rectangle 130"/>
            <p:cNvSpPr>
              <a:spLocks noChangeArrowheads="1"/>
            </p:cNvSpPr>
            <p:nvPr/>
          </p:nvSpPr>
          <p:spPr bwMode="auto">
            <a:xfrm>
              <a:off x="6019814" y="2840019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7" name="Rectangle 131"/>
            <p:cNvSpPr>
              <a:spLocks noChangeArrowheads="1"/>
            </p:cNvSpPr>
            <p:nvPr/>
          </p:nvSpPr>
          <p:spPr bwMode="auto">
            <a:xfrm>
              <a:off x="6232539" y="2840019"/>
              <a:ext cx="152401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8" name="Rectangle 132"/>
            <p:cNvSpPr>
              <a:spLocks noChangeArrowheads="1"/>
            </p:cNvSpPr>
            <p:nvPr/>
          </p:nvSpPr>
          <p:spPr bwMode="auto">
            <a:xfrm>
              <a:off x="6437327" y="2840019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9" name="Rectangle 133"/>
            <p:cNvSpPr>
              <a:spLocks noChangeArrowheads="1"/>
            </p:cNvSpPr>
            <p:nvPr/>
          </p:nvSpPr>
          <p:spPr bwMode="auto">
            <a:xfrm>
              <a:off x="6650053" y="2840019"/>
              <a:ext cx="255589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0" name="Rectangle 134"/>
            <p:cNvSpPr>
              <a:spLocks noChangeArrowheads="1"/>
            </p:cNvSpPr>
            <p:nvPr/>
          </p:nvSpPr>
          <p:spPr bwMode="auto">
            <a:xfrm>
              <a:off x="5294325" y="2635234"/>
              <a:ext cx="161925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1" name="Rectangle 135"/>
            <p:cNvSpPr>
              <a:spLocks noChangeArrowheads="1"/>
            </p:cNvSpPr>
            <p:nvPr/>
          </p:nvSpPr>
          <p:spPr bwMode="auto">
            <a:xfrm>
              <a:off x="5499112" y="2635234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2" name="Rectangle 136"/>
            <p:cNvSpPr>
              <a:spLocks noChangeArrowheads="1"/>
            </p:cNvSpPr>
            <p:nvPr/>
          </p:nvSpPr>
          <p:spPr bwMode="auto">
            <a:xfrm>
              <a:off x="5711837" y="2635234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3" name="Rectangle 137"/>
            <p:cNvSpPr>
              <a:spLocks noChangeArrowheads="1"/>
            </p:cNvSpPr>
            <p:nvPr/>
          </p:nvSpPr>
          <p:spPr bwMode="auto">
            <a:xfrm>
              <a:off x="5916626" y="2635234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4" name="Rectangle 138"/>
            <p:cNvSpPr>
              <a:spLocks noChangeArrowheads="1"/>
            </p:cNvSpPr>
            <p:nvPr/>
          </p:nvSpPr>
          <p:spPr bwMode="auto">
            <a:xfrm>
              <a:off x="6129352" y="2635234"/>
              <a:ext cx="153988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5" name="Rectangle 139"/>
            <p:cNvSpPr>
              <a:spLocks noChangeArrowheads="1"/>
            </p:cNvSpPr>
            <p:nvPr/>
          </p:nvSpPr>
          <p:spPr bwMode="auto">
            <a:xfrm>
              <a:off x="6326202" y="2635234"/>
              <a:ext cx="161925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6" name="Rectangle 140"/>
            <p:cNvSpPr>
              <a:spLocks noChangeArrowheads="1"/>
            </p:cNvSpPr>
            <p:nvPr/>
          </p:nvSpPr>
          <p:spPr bwMode="auto">
            <a:xfrm>
              <a:off x="6538928" y="2635234"/>
              <a:ext cx="366713" cy="144462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7" name="Rectangle 141"/>
            <p:cNvSpPr>
              <a:spLocks noChangeArrowheads="1"/>
            </p:cNvSpPr>
            <p:nvPr/>
          </p:nvSpPr>
          <p:spPr bwMode="auto">
            <a:xfrm>
              <a:off x="4876811" y="3249591"/>
              <a:ext cx="153988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8" name="Rectangle 142"/>
            <p:cNvSpPr>
              <a:spLocks noChangeArrowheads="1"/>
            </p:cNvSpPr>
            <p:nvPr/>
          </p:nvSpPr>
          <p:spPr bwMode="auto">
            <a:xfrm>
              <a:off x="5081600" y="3249591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9" name="Rectangle 143"/>
            <p:cNvSpPr>
              <a:spLocks noChangeArrowheads="1"/>
            </p:cNvSpPr>
            <p:nvPr/>
          </p:nvSpPr>
          <p:spPr bwMode="auto">
            <a:xfrm>
              <a:off x="5294325" y="3249591"/>
              <a:ext cx="98901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0" name="Rectangle 144"/>
            <p:cNvSpPr>
              <a:spLocks noChangeArrowheads="1"/>
            </p:cNvSpPr>
            <p:nvPr/>
          </p:nvSpPr>
          <p:spPr bwMode="auto">
            <a:xfrm>
              <a:off x="6326202" y="3249591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1" name="Rectangle 145"/>
            <p:cNvSpPr>
              <a:spLocks noChangeArrowheads="1"/>
            </p:cNvSpPr>
            <p:nvPr/>
          </p:nvSpPr>
          <p:spPr bwMode="auto">
            <a:xfrm>
              <a:off x="6538928" y="3249591"/>
              <a:ext cx="161925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2" name="Rectangle 146"/>
            <p:cNvSpPr>
              <a:spLocks noChangeArrowheads="1"/>
            </p:cNvSpPr>
            <p:nvPr/>
          </p:nvSpPr>
          <p:spPr bwMode="auto">
            <a:xfrm>
              <a:off x="6751653" y="3249591"/>
              <a:ext cx="153988" cy="1619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3" name="Rectangle 147"/>
            <p:cNvSpPr>
              <a:spLocks noChangeArrowheads="1"/>
            </p:cNvSpPr>
            <p:nvPr/>
          </p:nvSpPr>
          <p:spPr bwMode="auto">
            <a:xfrm>
              <a:off x="5081600" y="2473309"/>
              <a:ext cx="161925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4" name="Rectangle 148"/>
            <p:cNvSpPr>
              <a:spLocks noChangeArrowheads="1"/>
            </p:cNvSpPr>
            <p:nvPr/>
          </p:nvSpPr>
          <p:spPr bwMode="auto">
            <a:xfrm>
              <a:off x="5294325" y="2473309"/>
              <a:ext cx="161925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5" name="Rectangle 149"/>
            <p:cNvSpPr>
              <a:spLocks noChangeArrowheads="1"/>
            </p:cNvSpPr>
            <p:nvPr/>
          </p:nvSpPr>
          <p:spPr bwMode="auto">
            <a:xfrm>
              <a:off x="5499112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6" name="Rectangle 150"/>
            <p:cNvSpPr>
              <a:spLocks noChangeArrowheads="1"/>
            </p:cNvSpPr>
            <p:nvPr/>
          </p:nvSpPr>
          <p:spPr bwMode="auto">
            <a:xfrm>
              <a:off x="5711837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7" name="Rectangle 151"/>
            <p:cNvSpPr>
              <a:spLocks noChangeArrowheads="1"/>
            </p:cNvSpPr>
            <p:nvPr/>
          </p:nvSpPr>
          <p:spPr bwMode="auto">
            <a:xfrm>
              <a:off x="5916626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8" name="Rectangle 152"/>
            <p:cNvSpPr>
              <a:spLocks noChangeArrowheads="1"/>
            </p:cNvSpPr>
            <p:nvPr/>
          </p:nvSpPr>
          <p:spPr bwMode="auto">
            <a:xfrm>
              <a:off x="6129352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9" name="Rectangle 153"/>
            <p:cNvSpPr>
              <a:spLocks noChangeArrowheads="1"/>
            </p:cNvSpPr>
            <p:nvPr/>
          </p:nvSpPr>
          <p:spPr bwMode="auto">
            <a:xfrm>
              <a:off x="6326202" y="2473309"/>
              <a:ext cx="161925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0" name="Rectangle 154"/>
            <p:cNvSpPr>
              <a:spLocks noChangeArrowheads="1"/>
            </p:cNvSpPr>
            <p:nvPr/>
          </p:nvSpPr>
          <p:spPr bwMode="auto">
            <a:xfrm>
              <a:off x="6538928" y="2473309"/>
              <a:ext cx="161925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1" name="Rectangle 155"/>
            <p:cNvSpPr>
              <a:spLocks noChangeArrowheads="1"/>
            </p:cNvSpPr>
            <p:nvPr/>
          </p:nvSpPr>
          <p:spPr bwMode="auto">
            <a:xfrm>
              <a:off x="6751653" y="2473309"/>
              <a:ext cx="153988" cy="103187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2" name="Freeform 156"/>
            <p:cNvSpPr/>
            <p:nvPr/>
          </p:nvSpPr>
          <p:spPr bwMode="auto">
            <a:xfrm>
              <a:off x="8437582" y="735009"/>
              <a:ext cx="58738" cy="1406515"/>
            </a:xfrm>
            <a:custGeom>
              <a:avLst/>
              <a:gdLst>
                <a:gd name="T0" fmla="*/ 0 w 37"/>
                <a:gd name="T1" fmla="*/ 0 h 886"/>
                <a:gd name="T2" fmla="*/ 0 w 37"/>
                <a:gd name="T3" fmla="*/ 850 h 886"/>
                <a:gd name="T4" fmla="*/ 0 w 37"/>
                <a:gd name="T5" fmla="*/ 886 h 886"/>
                <a:gd name="T6" fmla="*/ 37 w 37"/>
                <a:gd name="T7" fmla="*/ 886 h 886"/>
                <a:gd name="T8" fmla="*/ 37 w 37"/>
                <a:gd name="T9" fmla="*/ 0 h 886"/>
                <a:gd name="T10" fmla="*/ 0 w 37"/>
                <a:gd name="T11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86">
                  <a:moveTo>
                    <a:pt x="0" y="0"/>
                  </a:moveTo>
                  <a:lnTo>
                    <a:pt x="0" y="850"/>
                  </a:lnTo>
                  <a:lnTo>
                    <a:pt x="0" y="886"/>
                  </a:lnTo>
                  <a:lnTo>
                    <a:pt x="37" y="886"/>
                  </a:lnTo>
                  <a:lnTo>
                    <a:pt x="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3" name="Freeform 157"/>
            <p:cNvSpPr/>
            <p:nvPr/>
          </p:nvSpPr>
          <p:spPr bwMode="auto">
            <a:xfrm>
              <a:off x="8380432" y="735009"/>
              <a:ext cx="57151" cy="1406515"/>
            </a:xfrm>
            <a:custGeom>
              <a:avLst/>
              <a:gdLst>
                <a:gd name="T0" fmla="*/ 36 w 36"/>
                <a:gd name="T1" fmla="*/ 0 h 886"/>
                <a:gd name="T2" fmla="*/ 0 w 36"/>
                <a:gd name="T3" fmla="*/ 0 h 886"/>
                <a:gd name="T4" fmla="*/ 0 w 36"/>
                <a:gd name="T5" fmla="*/ 886 h 886"/>
                <a:gd name="T6" fmla="*/ 36 w 36"/>
                <a:gd name="T7" fmla="*/ 886 h 886"/>
                <a:gd name="T8" fmla="*/ 36 w 36"/>
                <a:gd name="T9" fmla="*/ 850 h 886"/>
                <a:gd name="T10" fmla="*/ 36 w 36"/>
                <a:gd name="T11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86">
                  <a:moveTo>
                    <a:pt x="36" y="0"/>
                  </a:moveTo>
                  <a:lnTo>
                    <a:pt x="0" y="0"/>
                  </a:lnTo>
                  <a:lnTo>
                    <a:pt x="0" y="886"/>
                  </a:lnTo>
                  <a:lnTo>
                    <a:pt x="36" y="886"/>
                  </a:lnTo>
                  <a:lnTo>
                    <a:pt x="36" y="85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4" name="Freeform 158"/>
            <p:cNvSpPr/>
            <p:nvPr/>
          </p:nvSpPr>
          <p:spPr bwMode="auto">
            <a:xfrm>
              <a:off x="8424881" y="500060"/>
              <a:ext cx="26988" cy="58738"/>
            </a:xfrm>
            <a:custGeom>
              <a:avLst/>
              <a:gdLst>
                <a:gd name="T0" fmla="*/ 8 w 17"/>
                <a:gd name="T1" fmla="*/ 0 h 37"/>
                <a:gd name="T2" fmla="*/ 0 w 17"/>
                <a:gd name="T3" fmla="*/ 37 h 37"/>
                <a:gd name="T4" fmla="*/ 17 w 17"/>
                <a:gd name="T5" fmla="*/ 37 h 37"/>
                <a:gd name="T6" fmla="*/ 8 w 1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7">
                  <a:moveTo>
                    <a:pt x="8" y="0"/>
                  </a:moveTo>
                  <a:lnTo>
                    <a:pt x="0" y="37"/>
                  </a:lnTo>
                  <a:lnTo>
                    <a:pt x="17" y="3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5" name="Freeform 159"/>
            <p:cNvSpPr/>
            <p:nvPr/>
          </p:nvSpPr>
          <p:spPr bwMode="auto">
            <a:xfrm>
              <a:off x="8380432" y="558798"/>
              <a:ext cx="115888" cy="176212"/>
            </a:xfrm>
            <a:custGeom>
              <a:avLst/>
              <a:gdLst>
                <a:gd name="T0" fmla="*/ 28 w 73"/>
                <a:gd name="T1" fmla="*/ 0 h 111"/>
                <a:gd name="T2" fmla="*/ 0 w 73"/>
                <a:gd name="T3" fmla="*/ 111 h 111"/>
                <a:gd name="T4" fmla="*/ 73 w 73"/>
                <a:gd name="T5" fmla="*/ 111 h 111"/>
                <a:gd name="T6" fmla="*/ 45 w 73"/>
                <a:gd name="T7" fmla="*/ 0 h 111"/>
                <a:gd name="T8" fmla="*/ 28 w 73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11">
                  <a:moveTo>
                    <a:pt x="28" y="0"/>
                  </a:moveTo>
                  <a:lnTo>
                    <a:pt x="0" y="111"/>
                  </a:lnTo>
                  <a:lnTo>
                    <a:pt x="73" y="111"/>
                  </a:lnTo>
                  <a:lnTo>
                    <a:pt x="45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6" name="Rectangle 160"/>
            <p:cNvSpPr>
              <a:spLocks noChangeArrowheads="1"/>
            </p:cNvSpPr>
            <p:nvPr/>
          </p:nvSpPr>
          <p:spPr bwMode="auto">
            <a:xfrm>
              <a:off x="8380432" y="1943088"/>
              <a:ext cx="115888" cy="44449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7" name="Freeform 161"/>
            <p:cNvSpPr/>
            <p:nvPr/>
          </p:nvSpPr>
          <p:spPr bwMode="auto">
            <a:xfrm>
              <a:off x="9228159" y="3973487"/>
              <a:ext cx="954090" cy="206374"/>
            </a:xfrm>
            <a:custGeom>
              <a:avLst/>
              <a:gdLst>
                <a:gd name="T0" fmla="*/ 438 w 448"/>
                <a:gd name="T1" fmla="*/ 97 h 97"/>
                <a:gd name="T2" fmla="*/ 428 w 448"/>
                <a:gd name="T3" fmla="*/ 87 h 97"/>
                <a:gd name="T4" fmla="*/ 360 w 448"/>
                <a:gd name="T5" fmla="*/ 19 h 97"/>
                <a:gd name="T6" fmla="*/ 10 w 448"/>
                <a:gd name="T7" fmla="*/ 19 h 97"/>
                <a:gd name="T8" fmla="*/ 0 w 448"/>
                <a:gd name="T9" fmla="*/ 9 h 97"/>
                <a:gd name="T10" fmla="*/ 10 w 448"/>
                <a:gd name="T11" fmla="*/ 0 h 97"/>
                <a:gd name="T12" fmla="*/ 360 w 448"/>
                <a:gd name="T13" fmla="*/ 0 h 97"/>
                <a:gd name="T14" fmla="*/ 448 w 448"/>
                <a:gd name="T15" fmla="*/ 87 h 97"/>
                <a:gd name="T16" fmla="*/ 438 w 448"/>
                <a:gd name="T1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97">
                  <a:moveTo>
                    <a:pt x="438" y="97"/>
                  </a:moveTo>
                  <a:cubicBezTo>
                    <a:pt x="433" y="97"/>
                    <a:pt x="428" y="93"/>
                    <a:pt x="428" y="87"/>
                  </a:cubicBezTo>
                  <a:cubicBezTo>
                    <a:pt x="428" y="50"/>
                    <a:pt x="398" y="19"/>
                    <a:pt x="36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4" y="19"/>
                    <a:pt x="0" y="15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408" y="0"/>
                    <a:pt x="448" y="39"/>
                    <a:pt x="448" y="87"/>
                  </a:cubicBezTo>
                  <a:cubicBezTo>
                    <a:pt x="448" y="93"/>
                    <a:pt x="443" y="97"/>
                    <a:pt x="438" y="97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8" name="Freeform 162"/>
            <p:cNvSpPr/>
            <p:nvPr/>
          </p:nvSpPr>
          <p:spPr bwMode="auto">
            <a:xfrm>
              <a:off x="9228159" y="3973487"/>
              <a:ext cx="954090" cy="206374"/>
            </a:xfrm>
            <a:custGeom>
              <a:avLst/>
              <a:gdLst>
                <a:gd name="T0" fmla="*/ 438 w 448"/>
                <a:gd name="T1" fmla="*/ 97 h 97"/>
                <a:gd name="T2" fmla="*/ 428 w 448"/>
                <a:gd name="T3" fmla="*/ 87 h 97"/>
                <a:gd name="T4" fmla="*/ 360 w 448"/>
                <a:gd name="T5" fmla="*/ 19 h 97"/>
                <a:gd name="T6" fmla="*/ 10 w 448"/>
                <a:gd name="T7" fmla="*/ 19 h 97"/>
                <a:gd name="T8" fmla="*/ 0 w 448"/>
                <a:gd name="T9" fmla="*/ 9 h 97"/>
                <a:gd name="T10" fmla="*/ 10 w 448"/>
                <a:gd name="T11" fmla="*/ 0 h 97"/>
                <a:gd name="T12" fmla="*/ 360 w 448"/>
                <a:gd name="T13" fmla="*/ 0 h 97"/>
                <a:gd name="T14" fmla="*/ 448 w 448"/>
                <a:gd name="T15" fmla="*/ 87 h 97"/>
                <a:gd name="T16" fmla="*/ 438 w 448"/>
                <a:gd name="T1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97">
                  <a:moveTo>
                    <a:pt x="438" y="97"/>
                  </a:moveTo>
                  <a:cubicBezTo>
                    <a:pt x="433" y="97"/>
                    <a:pt x="428" y="93"/>
                    <a:pt x="428" y="87"/>
                  </a:cubicBezTo>
                  <a:cubicBezTo>
                    <a:pt x="428" y="50"/>
                    <a:pt x="398" y="19"/>
                    <a:pt x="36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4" y="19"/>
                    <a:pt x="0" y="15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408" y="0"/>
                    <a:pt x="448" y="39"/>
                    <a:pt x="448" y="87"/>
                  </a:cubicBezTo>
                  <a:cubicBezTo>
                    <a:pt x="448" y="93"/>
                    <a:pt x="443" y="97"/>
                    <a:pt x="438" y="97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9" name="Freeform 163"/>
            <p:cNvSpPr/>
            <p:nvPr/>
          </p:nvSpPr>
          <p:spPr bwMode="auto">
            <a:xfrm>
              <a:off x="9310709" y="3973487"/>
              <a:ext cx="954090" cy="206374"/>
            </a:xfrm>
            <a:custGeom>
              <a:avLst/>
              <a:gdLst>
                <a:gd name="T0" fmla="*/ 10 w 448"/>
                <a:gd name="T1" fmla="*/ 97 h 97"/>
                <a:gd name="T2" fmla="*/ 0 w 448"/>
                <a:gd name="T3" fmla="*/ 87 h 97"/>
                <a:gd name="T4" fmla="*/ 88 w 448"/>
                <a:gd name="T5" fmla="*/ 0 h 97"/>
                <a:gd name="T6" fmla="*/ 438 w 448"/>
                <a:gd name="T7" fmla="*/ 0 h 97"/>
                <a:gd name="T8" fmla="*/ 448 w 448"/>
                <a:gd name="T9" fmla="*/ 9 h 97"/>
                <a:gd name="T10" fmla="*/ 438 w 448"/>
                <a:gd name="T11" fmla="*/ 19 h 97"/>
                <a:gd name="T12" fmla="*/ 88 w 448"/>
                <a:gd name="T13" fmla="*/ 19 h 97"/>
                <a:gd name="T14" fmla="*/ 19 w 448"/>
                <a:gd name="T15" fmla="*/ 87 h 97"/>
                <a:gd name="T16" fmla="*/ 10 w 448"/>
                <a:gd name="T1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97">
                  <a:moveTo>
                    <a:pt x="10" y="97"/>
                  </a:moveTo>
                  <a:cubicBezTo>
                    <a:pt x="4" y="97"/>
                    <a:pt x="0" y="93"/>
                    <a:pt x="0" y="87"/>
                  </a:cubicBezTo>
                  <a:cubicBezTo>
                    <a:pt x="0" y="39"/>
                    <a:pt x="39" y="0"/>
                    <a:pt x="88" y="0"/>
                  </a:cubicBezTo>
                  <a:cubicBezTo>
                    <a:pt x="438" y="0"/>
                    <a:pt x="438" y="0"/>
                    <a:pt x="438" y="0"/>
                  </a:cubicBezTo>
                  <a:cubicBezTo>
                    <a:pt x="443" y="0"/>
                    <a:pt x="448" y="4"/>
                    <a:pt x="448" y="9"/>
                  </a:cubicBezTo>
                  <a:cubicBezTo>
                    <a:pt x="448" y="15"/>
                    <a:pt x="443" y="19"/>
                    <a:pt x="438" y="19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50" y="19"/>
                    <a:pt x="19" y="50"/>
                    <a:pt x="19" y="87"/>
                  </a:cubicBezTo>
                  <a:cubicBezTo>
                    <a:pt x="19" y="93"/>
                    <a:pt x="15" y="97"/>
                    <a:pt x="10" y="97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0" name="Freeform 164"/>
            <p:cNvSpPr>
              <a:spLocks noEditPoints="1"/>
            </p:cNvSpPr>
            <p:nvPr/>
          </p:nvSpPr>
          <p:spPr bwMode="auto">
            <a:xfrm>
              <a:off x="9248795" y="3911576"/>
              <a:ext cx="414338" cy="330198"/>
            </a:xfrm>
            <a:custGeom>
              <a:avLst/>
              <a:gdLst>
                <a:gd name="T0" fmla="*/ 0 w 194"/>
                <a:gd name="T1" fmla="*/ 48 h 155"/>
                <a:gd name="T2" fmla="*/ 0 w 194"/>
                <a:gd name="T3" fmla="*/ 48 h 155"/>
                <a:gd name="T4" fmla="*/ 0 w 194"/>
                <a:gd name="T5" fmla="*/ 116 h 155"/>
                <a:gd name="T6" fmla="*/ 5 w 194"/>
                <a:gd name="T7" fmla="*/ 135 h 155"/>
                <a:gd name="T8" fmla="*/ 0 w 194"/>
                <a:gd name="T9" fmla="*/ 116 h 155"/>
                <a:gd name="T10" fmla="*/ 0 w 194"/>
                <a:gd name="T11" fmla="*/ 48 h 155"/>
                <a:gd name="T12" fmla="*/ 194 w 194"/>
                <a:gd name="T13" fmla="*/ 48 h 155"/>
                <a:gd name="T14" fmla="*/ 117 w 194"/>
                <a:gd name="T15" fmla="*/ 48 h 155"/>
                <a:gd name="T16" fmla="*/ 96 w 194"/>
                <a:gd name="T17" fmla="*/ 51 h 155"/>
                <a:gd name="T18" fmla="*/ 96 w 194"/>
                <a:gd name="T19" fmla="*/ 155 h 155"/>
                <a:gd name="T20" fmla="*/ 155 w 194"/>
                <a:gd name="T21" fmla="*/ 155 h 155"/>
                <a:gd name="T22" fmla="*/ 194 w 194"/>
                <a:gd name="T23" fmla="*/ 116 h 155"/>
                <a:gd name="T24" fmla="*/ 194 w 194"/>
                <a:gd name="T25" fmla="*/ 107 h 155"/>
                <a:gd name="T26" fmla="*/ 185 w 194"/>
                <a:gd name="T27" fmla="*/ 97 h 155"/>
                <a:gd name="T28" fmla="*/ 194 w 194"/>
                <a:gd name="T29" fmla="*/ 68 h 155"/>
                <a:gd name="T30" fmla="*/ 194 w 194"/>
                <a:gd name="T31" fmla="*/ 48 h 155"/>
                <a:gd name="T32" fmla="*/ 155 w 194"/>
                <a:gd name="T33" fmla="*/ 0 h 155"/>
                <a:gd name="T34" fmla="*/ 39 w 194"/>
                <a:gd name="T35" fmla="*/ 0 h 155"/>
                <a:gd name="T36" fmla="*/ 1 w 194"/>
                <a:gd name="T37" fmla="*/ 29 h 155"/>
                <a:gd name="T38" fmla="*/ 1 w 194"/>
                <a:gd name="T39" fmla="*/ 29 h 155"/>
                <a:gd name="T40" fmla="*/ 39 w 194"/>
                <a:gd name="T41" fmla="*/ 1 h 155"/>
                <a:gd name="T42" fmla="*/ 96 w 194"/>
                <a:gd name="T43" fmla="*/ 1 h 155"/>
                <a:gd name="T44" fmla="*/ 96 w 194"/>
                <a:gd name="T45" fmla="*/ 29 h 155"/>
                <a:gd name="T46" fmla="*/ 117 w 194"/>
                <a:gd name="T47" fmla="*/ 29 h 155"/>
                <a:gd name="T48" fmla="*/ 117 w 194"/>
                <a:gd name="T49" fmla="*/ 29 h 155"/>
                <a:gd name="T50" fmla="*/ 193 w 194"/>
                <a:gd name="T51" fmla="*/ 29 h 155"/>
                <a:gd name="T52" fmla="*/ 155 w 194"/>
                <a:gd name="T53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4" h="155">
                  <a:moveTo>
                    <a:pt x="0" y="48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1" y="129"/>
                    <a:pt x="5" y="135"/>
                  </a:cubicBezTo>
                  <a:cubicBezTo>
                    <a:pt x="2" y="129"/>
                    <a:pt x="0" y="123"/>
                    <a:pt x="0" y="116"/>
                  </a:cubicBezTo>
                  <a:cubicBezTo>
                    <a:pt x="0" y="48"/>
                    <a:pt x="0" y="48"/>
                    <a:pt x="0" y="48"/>
                  </a:cubicBezTo>
                  <a:moveTo>
                    <a:pt x="194" y="48"/>
                  </a:moveTo>
                  <a:cubicBezTo>
                    <a:pt x="117" y="48"/>
                    <a:pt x="117" y="48"/>
                    <a:pt x="117" y="48"/>
                  </a:cubicBezTo>
                  <a:cubicBezTo>
                    <a:pt x="109" y="48"/>
                    <a:pt x="102" y="49"/>
                    <a:pt x="96" y="51"/>
                  </a:cubicBezTo>
                  <a:cubicBezTo>
                    <a:pt x="96" y="155"/>
                    <a:pt x="96" y="155"/>
                    <a:pt x="96" y="155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77" y="155"/>
                    <a:pt x="194" y="138"/>
                    <a:pt x="194" y="116"/>
                  </a:cubicBezTo>
                  <a:cubicBezTo>
                    <a:pt x="194" y="107"/>
                    <a:pt x="194" y="107"/>
                    <a:pt x="194" y="107"/>
                  </a:cubicBezTo>
                  <a:cubicBezTo>
                    <a:pt x="189" y="107"/>
                    <a:pt x="185" y="102"/>
                    <a:pt x="185" y="97"/>
                  </a:cubicBezTo>
                  <a:cubicBezTo>
                    <a:pt x="185" y="86"/>
                    <a:pt x="188" y="76"/>
                    <a:pt x="194" y="68"/>
                  </a:cubicBezTo>
                  <a:cubicBezTo>
                    <a:pt x="194" y="48"/>
                    <a:pt x="194" y="48"/>
                    <a:pt x="194" y="48"/>
                  </a:cubicBezTo>
                  <a:moveTo>
                    <a:pt x="155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21" y="0"/>
                    <a:pt x="5" y="12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6" y="12"/>
                    <a:pt x="21" y="1"/>
                    <a:pt x="39" y="1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193" y="29"/>
                    <a:pt x="193" y="29"/>
                    <a:pt x="193" y="29"/>
                  </a:cubicBezTo>
                  <a:cubicBezTo>
                    <a:pt x="189" y="12"/>
                    <a:pt x="173" y="0"/>
                    <a:pt x="155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1" name="Freeform 165"/>
            <p:cNvSpPr>
              <a:spLocks noEditPoints="1"/>
            </p:cNvSpPr>
            <p:nvPr/>
          </p:nvSpPr>
          <p:spPr bwMode="auto">
            <a:xfrm>
              <a:off x="9248795" y="3973487"/>
              <a:ext cx="249238" cy="39688"/>
            </a:xfrm>
            <a:custGeom>
              <a:avLst/>
              <a:gdLst>
                <a:gd name="T0" fmla="*/ 1 w 117"/>
                <a:gd name="T1" fmla="*/ 0 h 19"/>
                <a:gd name="T2" fmla="*/ 1 w 117"/>
                <a:gd name="T3" fmla="*/ 0 h 19"/>
                <a:gd name="T4" fmla="*/ 0 w 117"/>
                <a:gd name="T5" fmla="*/ 9 h 19"/>
                <a:gd name="T6" fmla="*/ 0 w 117"/>
                <a:gd name="T7" fmla="*/ 19 h 19"/>
                <a:gd name="T8" fmla="*/ 0 w 117"/>
                <a:gd name="T9" fmla="*/ 19 h 19"/>
                <a:gd name="T10" fmla="*/ 0 w 117"/>
                <a:gd name="T11" fmla="*/ 9 h 19"/>
                <a:gd name="T12" fmla="*/ 1 w 117"/>
                <a:gd name="T13" fmla="*/ 0 h 19"/>
                <a:gd name="T14" fmla="*/ 117 w 117"/>
                <a:gd name="T15" fmla="*/ 0 h 19"/>
                <a:gd name="T16" fmla="*/ 96 w 117"/>
                <a:gd name="T17" fmla="*/ 0 h 19"/>
                <a:gd name="T18" fmla="*/ 96 w 117"/>
                <a:gd name="T19" fmla="*/ 2 h 19"/>
                <a:gd name="T20" fmla="*/ 117 w 117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9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"/>
                    <a:pt x="0" y="3"/>
                    <a:pt x="1" y="0"/>
                  </a:cubicBezTo>
                  <a:moveTo>
                    <a:pt x="117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96" y="2"/>
                    <a:pt x="96" y="2"/>
                    <a:pt x="96" y="2"/>
                  </a:cubicBezTo>
                  <a:cubicBezTo>
                    <a:pt x="103" y="1"/>
                    <a:pt x="109" y="0"/>
                    <a:pt x="117" y="0"/>
                  </a:cubicBezTo>
                </a:path>
              </a:pathLst>
            </a:custGeom>
            <a:solidFill>
              <a:srgbClr val="868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2" name="Freeform 166"/>
            <p:cNvSpPr/>
            <p:nvPr/>
          </p:nvSpPr>
          <p:spPr bwMode="auto">
            <a:xfrm>
              <a:off x="9453584" y="3973487"/>
              <a:ext cx="209550" cy="46038"/>
            </a:xfrm>
            <a:custGeom>
              <a:avLst/>
              <a:gdLst>
                <a:gd name="T0" fmla="*/ 97 w 98"/>
                <a:gd name="T1" fmla="*/ 0 h 22"/>
                <a:gd name="T2" fmla="*/ 21 w 98"/>
                <a:gd name="T3" fmla="*/ 0 h 22"/>
                <a:gd name="T4" fmla="*/ 21 w 98"/>
                <a:gd name="T5" fmla="*/ 0 h 22"/>
                <a:gd name="T6" fmla="*/ 0 w 98"/>
                <a:gd name="T7" fmla="*/ 2 h 22"/>
                <a:gd name="T8" fmla="*/ 0 w 98"/>
                <a:gd name="T9" fmla="*/ 22 h 22"/>
                <a:gd name="T10" fmla="*/ 21 w 98"/>
                <a:gd name="T11" fmla="*/ 19 h 22"/>
                <a:gd name="T12" fmla="*/ 21 w 98"/>
                <a:gd name="T13" fmla="*/ 19 h 22"/>
                <a:gd name="T14" fmla="*/ 98 w 98"/>
                <a:gd name="T15" fmla="*/ 19 h 22"/>
                <a:gd name="T16" fmla="*/ 98 w 98"/>
                <a:gd name="T17" fmla="*/ 9 h 22"/>
                <a:gd name="T18" fmla="*/ 97 w 98"/>
                <a:gd name="T1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22">
                  <a:moveTo>
                    <a:pt x="97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3" y="0"/>
                    <a:pt x="7" y="1"/>
                    <a:pt x="0" y="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20"/>
                    <a:pt x="13" y="19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98" y="19"/>
                    <a:pt x="98" y="19"/>
                    <a:pt x="98" y="19"/>
                  </a:cubicBezTo>
                  <a:cubicBezTo>
                    <a:pt x="98" y="9"/>
                    <a:pt x="98" y="9"/>
                    <a:pt x="98" y="9"/>
                  </a:cubicBezTo>
                  <a:cubicBezTo>
                    <a:pt x="98" y="6"/>
                    <a:pt x="98" y="3"/>
                    <a:pt x="97" y="0"/>
                  </a:cubicBezTo>
                </a:path>
              </a:pathLst>
            </a:custGeom>
            <a:solidFill>
              <a:srgbClr val="868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3" name="Freeform 167"/>
            <p:cNvSpPr>
              <a:spLocks noEditPoints="1"/>
            </p:cNvSpPr>
            <p:nvPr/>
          </p:nvSpPr>
          <p:spPr bwMode="auto">
            <a:xfrm>
              <a:off x="9828235" y="3911576"/>
              <a:ext cx="415926" cy="330198"/>
            </a:xfrm>
            <a:custGeom>
              <a:avLst/>
              <a:gdLst>
                <a:gd name="T0" fmla="*/ 4 w 195"/>
                <a:gd name="T1" fmla="*/ 106 h 155"/>
                <a:gd name="T2" fmla="*/ 0 w 195"/>
                <a:gd name="T3" fmla="*/ 107 h 155"/>
                <a:gd name="T4" fmla="*/ 0 w 195"/>
                <a:gd name="T5" fmla="*/ 107 h 155"/>
                <a:gd name="T6" fmla="*/ 0 w 195"/>
                <a:gd name="T7" fmla="*/ 116 h 155"/>
                <a:gd name="T8" fmla="*/ 17 w 195"/>
                <a:gd name="T9" fmla="*/ 148 h 155"/>
                <a:gd name="T10" fmla="*/ 4 w 195"/>
                <a:gd name="T11" fmla="*/ 116 h 155"/>
                <a:gd name="T12" fmla="*/ 4 w 195"/>
                <a:gd name="T13" fmla="*/ 106 h 155"/>
                <a:gd name="T14" fmla="*/ 4 w 195"/>
                <a:gd name="T15" fmla="*/ 48 h 155"/>
                <a:gd name="T16" fmla="*/ 0 w 195"/>
                <a:gd name="T17" fmla="*/ 48 h 155"/>
                <a:gd name="T18" fmla="*/ 0 w 195"/>
                <a:gd name="T19" fmla="*/ 68 h 155"/>
                <a:gd name="T20" fmla="*/ 4 w 195"/>
                <a:gd name="T21" fmla="*/ 74 h 155"/>
                <a:gd name="T22" fmla="*/ 4 w 195"/>
                <a:gd name="T23" fmla="*/ 48 h 155"/>
                <a:gd name="T24" fmla="*/ 195 w 195"/>
                <a:gd name="T25" fmla="*/ 48 h 155"/>
                <a:gd name="T26" fmla="*/ 195 w 195"/>
                <a:gd name="T27" fmla="*/ 48 h 155"/>
                <a:gd name="T28" fmla="*/ 133 w 195"/>
                <a:gd name="T29" fmla="*/ 48 h 155"/>
                <a:gd name="T30" fmla="*/ 166 w 195"/>
                <a:gd name="T31" fmla="*/ 116 h 155"/>
                <a:gd name="T32" fmla="*/ 166 w 195"/>
                <a:gd name="T33" fmla="*/ 116 h 155"/>
                <a:gd name="T34" fmla="*/ 166 w 195"/>
                <a:gd name="T35" fmla="*/ 116 h 155"/>
                <a:gd name="T36" fmla="*/ 156 w 195"/>
                <a:gd name="T37" fmla="*/ 126 h 155"/>
                <a:gd name="T38" fmla="*/ 146 w 195"/>
                <a:gd name="T39" fmla="*/ 116 h 155"/>
                <a:gd name="T40" fmla="*/ 96 w 195"/>
                <a:gd name="T41" fmla="*/ 51 h 155"/>
                <a:gd name="T42" fmla="*/ 96 w 195"/>
                <a:gd name="T43" fmla="*/ 155 h 155"/>
                <a:gd name="T44" fmla="*/ 156 w 195"/>
                <a:gd name="T45" fmla="*/ 155 h 155"/>
                <a:gd name="T46" fmla="*/ 195 w 195"/>
                <a:gd name="T47" fmla="*/ 116 h 155"/>
                <a:gd name="T48" fmla="*/ 195 w 195"/>
                <a:gd name="T49" fmla="*/ 48 h 155"/>
                <a:gd name="T50" fmla="*/ 156 w 195"/>
                <a:gd name="T51" fmla="*/ 0 h 155"/>
                <a:gd name="T52" fmla="*/ 39 w 195"/>
                <a:gd name="T53" fmla="*/ 0 h 155"/>
                <a:gd name="T54" fmla="*/ 1 w 195"/>
                <a:gd name="T55" fmla="*/ 29 h 155"/>
                <a:gd name="T56" fmla="*/ 5 w 195"/>
                <a:gd name="T57" fmla="*/ 29 h 155"/>
                <a:gd name="T58" fmla="*/ 39 w 195"/>
                <a:gd name="T59" fmla="*/ 1 h 155"/>
                <a:gd name="T60" fmla="*/ 96 w 195"/>
                <a:gd name="T61" fmla="*/ 1 h 155"/>
                <a:gd name="T62" fmla="*/ 96 w 195"/>
                <a:gd name="T63" fmla="*/ 29 h 155"/>
                <a:gd name="T64" fmla="*/ 194 w 195"/>
                <a:gd name="T65" fmla="*/ 29 h 155"/>
                <a:gd name="T66" fmla="*/ 156 w 195"/>
                <a:gd name="T6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" h="155">
                  <a:moveTo>
                    <a:pt x="4" y="106"/>
                  </a:moveTo>
                  <a:cubicBezTo>
                    <a:pt x="3" y="106"/>
                    <a:pt x="2" y="107"/>
                    <a:pt x="0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9"/>
                    <a:pt x="7" y="141"/>
                    <a:pt x="17" y="148"/>
                  </a:cubicBezTo>
                  <a:cubicBezTo>
                    <a:pt x="9" y="140"/>
                    <a:pt x="4" y="129"/>
                    <a:pt x="4" y="116"/>
                  </a:cubicBezTo>
                  <a:cubicBezTo>
                    <a:pt x="4" y="106"/>
                    <a:pt x="4" y="106"/>
                    <a:pt x="4" y="106"/>
                  </a:cubicBezTo>
                  <a:moveTo>
                    <a:pt x="4" y="48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" y="70"/>
                    <a:pt x="3" y="72"/>
                    <a:pt x="4" y="74"/>
                  </a:cubicBezTo>
                  <a:cubicBezTo>
                    <a:pt x="4" y="48"/>
                    <a:pt x="4" y="48"/>
                    <a:pt x="4" y="48"/>
                  </a:cubicBezTo>
                  <a:moveTo>
                    <a:pt x="195" y="48"/>
                  </a:moveTo>
                  <a:cubicBezTo>
                    <a:pt x="195" y="48"/>
                    <a:pt x="195" y="48"/>
                    <a:pt x="195" y="48"/>
                  </a:cubicBezTo>
                  <a:cubicBezTo>
                    <a:pt x="133" y="48"/>
                    <a:pt x="133" y="48"/>
                    <a:pt x="133" y="48"/>
                  </a:cubicBezTo>
                  <a:cubicBezTo>
                    <a:pt x="153" y="64"/>
                    <a:pt x="166" y="89"/>
                    <a:pt x="166" y="116"/>
                  </a:cubicBezTo>
                  <a:cubicBezTo>
                    <a:pt x="166" y="116"/>
                    <a:pt x="166" y="116"/>
                    <a:pt x="166" y="116"/>
                  </a:cubicBezTo>
                  <a:cubicBezTo>
                    <a:pt x="166" y="116"/>
                    <a:pt x="166" y="116"/>
                    <a:pt x="166" y="116"/>
                  </a:cubicBezTo>
                  <a:cubicBezTo>
                    <a:pt x="166" y="122"/>
                    <a:pt x="161" y="126"/>
                    <a:pt x="156" y="126"/>
                  </a:cubicBezTo>
                  <a:cubicBezTo>
                    <a:pt x="151" y="126"/>
                    <a:pt x="146" y="122"/>
                    <a:pt x="146" y="116"/>
                  </a:cubicBezTo>
                  <a:cubicBezTo>
                    <a:pt x="146" y="85"/>
                    <a:pt x="125" y="58"/>
                    <a:pt x="96" y="51"/>
                  </a:cubicBezTo>
                  <a:cubicBezTo>
                    <a:pt x="96" y="155"/>
                    <a:pt x="96" y="155"/>
                    <a:pt x="96" y="155"/>
                  </a:cubicBezTo>
                  <a:cubicBezTo>
                    <a:pt x="156" y="155"/>
                    <a:pt x="156" y="155"/>
                    <a:pt x="156" y="155"/>
                  </a:cubicBezTo>
                  <a:cubicBezTo>
                    <a:pt x="177" y="155"/>
                    <a:pt x="195" y="138"/>
                    <a:pt x="195" y="116"/>
                  </a:cubicBezTo>
                  <a:cubicBezTo>
                    <a:pt x="195" y="48"/>
                    <a:pt x="195" y="48"/>
                    <a:pt x="195" y="48"/>
                  </a:cubicBezTo>
                  <a:moveTo>
                    <a:pt x="156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21" y="0"/>
                    <a:pt x="6" y="12"/>
                    <a:pt x="1" y="29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9" y="12"/>
                    <a:pt x="21" y="1"/>
                    <a:pt x="39" y="1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194" y="29"/>
                    <a:pt x="194" y="29"/>
                    <a:pt x="194" y="29"/>
                  </a:cubicBezTo>
                  <a:cubicBezTo>
                    <a:pt x="189" y="12"/>
                    <a:pt x="174" y="0"/>
                    <a:pt x="156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4" name="Freeform 168"/>
            <p:cNvSpPr/>
            <p:nvPr/>
          </p:nvSpPr>
          <p:spPr bwMode="auto">
            <a:xfrm>
              <a:off x="10033023" y="4013175"/>
              <a:ext cx="149225" cy="166686"/>
            </a:xfrm>
            <a:custGeom>
              <a:avLst/>
              <a:gdLst>
                <a:gd name="T0" fmla="*/ 37 w 70"/>
                <a:gd name="T1" fmla="*/ 0 h 78"/>
                <a:gd name="T2" fmla="*/ 0 w 70"/>
                <a:gd name="T3" fmla="*/ 0 h 78"/>
                <a:gd name="T4" fmla="*/ 0 w 70"/>
                <a:gd name="T5" fmla="*/ 3 h 78"/>
                <a:gd name="T6" fmla="*/ 50 w 70"/>
                <a:gd name="T7" fmla="*/ 68 h 78"/>
                <a:gd name="T8" fmla="*/ 60 w 70"/>
                <a:gd name="T9" fmla="*/ 78 h 78"/>
                <a:gd name="T10" fmla="*/ 70 w 70"/>
                <a:gd name="T11" fmla="*/ 68 h 78"/>
                <a:gd name="T12" fmla="*/ 70 w 70"/>
                <a:gd name="T13" fmla="*/ 68 h 78"/>
                <a:gd name="T14" fmla="*/ 37 w 70"/>
                <a:gd name="T1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8">
                  <a:moveTo>
                    <a:pt x="3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9" y="10"/>
                    <a:pt x="50" y="37"/>
                    <a:pt x="50" y="68"/>
                  </a:cubicBezTo>
                  <a:cubicBezTo>
                    <a:pt x="50" y="74"/>
                    <a:pt x="55" y="78"/>
                    <a:pt x="60" y="78"/>
                  </a:cubicBezTo>
                  <a:cubicBezTo>
                    <a:pt x="65" y="78"/>
                    <a:pt x="70" y="74"/>
                    <a:pt x="70" y="68"/>
                  </a:cubicBezTo>
                  <a:cubicBezTo>
                    <a:pt x="70" y="68"/>
                    <a:pt x="70" y="68"/>
                    <a:pt x="70" y="68"/>
                  </a:cubicBezTo>
                  <a:cubicBezTo>
                    <a:pt x="70" y="41"/>
                    <a:pt x="57" y="16"/>
                    <a:pt x="37" y="0"/>
                  </a:cubicBezTo>
                </a:path>
              </a:pathLst>
            </a:custGeom>
            <a:solidFill>
              <a:srgbClr val="868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5" name="Freeform 169"/>
            <p:cNvSpPr>
              <a:spLocks noEditPoints="1"/>
            </p:cNvSpPr>
            <p:nvPr/>
          </p:nvSpPr>
          <p:spPr bwMode="auto">
            <a:xfrm>
              <a:off x="9828235" y="3973487"/>
              <a:ext cx="415926" cy="39688"/>
            </a:xfrm>
            <a:custGeom>
              <a:avLst/>
              <a:gdLst>
                <a:gd name="T0" fmla="*/ 5 w 195"/>
                <a:gd name="T1" fmla="*/ 0 h 19"/>
                <a:gd name="T2" fmla="*/ 1 w 195"/>
                <a:gd name="T3" fmla="*/ 0 h 19"/>
                <a:gd name="T4" fmla="*/ 0 w 195"/>
                <a:gd name="T5" fmla="*/ 9 h 19"/>
                <a:gd name="T6" fmla="*/ 0 w 195"/>
                <a:gd name="T7" fmla="*/ 19 h 19"/>
                <a:gd name="T8" fmla="*/ 4 w 195"/>
                <a:gd name="T9" fmla="*/ 19 h 19"/>
                <a:gd name="T10" fmla="*/ 4 w 195"/>
                <a:gd name="T11" fmla="*/ 9 h 19"/>
                <a:gd name="T12" fmla="*/ 5 w 195"/>
                <a:gd name="T13" fmla="*/ 0 h 19"/>
                <a:gd name="T14" fmla="*/ 194 w 195"/>
                <a:gd name="T15" fmla="*/ 0 h 19"/>
                <a:gd name="T16" fmla="*/ 96 w 195"/>
                <a:gd name="T17" fmla="*/ 0 h 19"/>
                <a:gd name="T18" fmla="*/ 96 w 195"/>
                <a:gd name="T19" fmla="*/ 19 h 19"/>
                <a:gd name="T20" fmla="*/ 133 w 195"/>
                <a:gd name="T21" fmla="*/ 19 h 19"/>
                <a:gd name="T22" fmla="*/ 195 w 195"/>
                <a:gd name="T23" fmla="*/ 19 h 19"/>
                <a:gd name="T24" fmla="*/ 195 w 195"/>
                <a:gd name="T25" fmla="*/ 19 h 19"/>
                <a:gd name="T26" fmla="*/ 195 w 195"/>
                <a:gd name="T27" fmla="*/ 9 h 19"/>
                <a:gd name="T28" fmla="*/ 194 w 195"/>
                <a:gd name="T2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5" h="19">
                  <a:moveTo>
                    <a:pt x="5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3"/>
                    <a:pt x="0" y="6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6"/>
                    <a:pt x="4" y="3"/>
                    <a:pt x="5" y="0"/>
                  </a:cubicBezTo>
                  <a:moveTo>
                    <a:pt x="194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133" y="19"/>
                    <a:pt x="133" y="19"/>
                    <a:pt x="133" y="19"/>
                  </a:cubicBezTo>
                  <a:cubicBezTo>
                    <a:pt x="195" y="19"/>
                    <a:pt x="195" y="19"/>
                    <a:pt x="195" y="19"/>
                  </a:cubicBezTo>
                  <a:cubicBezTo>
                    <a:pt x="195" y="19"/>
                    <a:pt x="195" y="19"/>
                    <a:pt x="195" y="19"/>
                  </a:cubicBezTo>
                  <a:cubicBezTo>
                    <a:pt x="195" y="9"/>
                    <a:pt x="195" y="9"/>
                    <a:pt x="195" y="9"/>
                  </a:cubicBezTo>
                  <a:cubicBezTo>
                    <a:pt x="195" y="6"/>
                    <a:pt x="194" y="3"/>
                    <a:pt x="194" y="0"/>
                  </a:cubicBezTo>
                </a:path>
              </a:pathLst>
            </a:custGeom>
            <a:solidFill>
              <a:srgbClr val="868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6" name="Freeform 170"/>
            <p:cNvSpPr/>
            <p:nvPr/>
          </p:nvSpPr>
          <p:spPr bwMode="auto">
            <a:xfrm>
              <a:off x="9642497" y="4013175"/>
              <a:ext cx="207964" cy="126999"/>
            </a:xfrm>
            <a:custGeom>
              <a:avLst/>
              <a:gdLst>
                <a:gd name="T0" fmla="*/ 87 w 97"/>
                <a:gd name="T1" fmla="*/ 59 h 59"/>
                <a:gd name="T2" fmla="*/ 77 w 97"/>
                <a:gd name="T3" fmla="*/ 49 h 59"/>
                <a:gd name="T4" fmla="*/ 48 w 97"/>
                <a:gd name="T5" fmla="*/ 20 h 59"/>
                <a:gd name="T6" fmla="*/ 19 w 97"/>
                <a:gd name="T7" fmla="*/ 49 h 59"/>
                <a:gd name="T8" fmla="*/ 9 w 97"/>
                <a:gd name="T9" fmla="*/ 59 h 59"/>
                <a:gd name="T10" fmla="*/ 0 w 97"/>
                <a:gd name="T11" fmla="*/ 49 h 59"/>
                <a:gd name="T12" fmla="*/ 48 w 97"/>
                <a:gd name="T13" fmla="*/ 0 h 59"/>
                <a:gd name="T14" fmla="*/ 97 w 97"/>
                <a:gd name="T15" fmla="*/ 49 h 59"/>
                <a:gd name="T16" fmla="*/ 87 w 97"/>
                <a:gd name="T1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59">
                  <a:moveTo>
                    <a:pt x="87" y="59"/>
                  </a:moveTo>
                  <a:cubicBezTo>
                    <a:pt x="82" y="59"/>
                    <a:pt x="77" y="54"/>
                    <a:pt x="77" y="49"/>
                  </a:cubicBezTo>
                  <a:cubicBezTo>
                    <a:pt x="77" y="33"/>
                    <a:pt x="64" y="20"/>
                    <a:pt x="48" y="20"/>
                  </a:cubicBezTo>
                  <a:cubicBezTo>
                    <a:pt x="32" y="20"/>
                    <a:pt x="19" y="33"/>
                    <a:pt x="19" y="49"/>
                  </a:cubicBezTo>
                  <a:cubicBezTo>
                    <a:pt x="19" y="54"/>
                    <a:pt x="15" y="59"/>
                    <a:pt x="9" y="59"/>
                  </a:cubicBezTo>
                  <a:cubicBezTo>
                    <a:pt x="4" y="59"/>
                    <a:pt x="0" y="54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54"/>
                    <a:pt x="93" y="59"/>
                    <a:pt x="87" y="59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7" name="Freeform 171"/>
            <p:cNvSpPr/>
            <p:nvPr/>
          </p:nvSpPr>
          <p:spPr bwMode="auto">
            <a:xfrm>
              <a:off x="9259909" y="4198910"/>
              <a:ext cx="193675" cy="47625"/>
            </a:xfrm>
            <a:custGeom>
              <a:avLst/>
              <a:gdLst>
                <a:gd name="T0" fmla="*/ 0 w 91"/>
                <a:gd name="T1" fmla="*/ 0 h 22"/>
                <a:gd name="T2" fmla="*/ 34 w 91"/>
                <a:gd name="T3" fmla="*/ 22 h 22"/>
                <a:gd name="T4" fmla="*/ 91 w 91"/>
                <a:gd name="T5" fmla="*/ 22 h 22"/>
                <a:gd name="T6" fmla="*/ 91 w 91"/>
                <a:gd name="T7" fmla="*/ 20 h 22"/>
                <a:gd name="T8" fmla="*/ 34 w 91"/>
                <a:gd name="T9" fmla="*/ 20 h 22"/>
                <a:gd name="T10" fmla="*/ 0 w 91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22">
                  <a:moveTo>
                    <a:pt x="0" y="0"/>
                  </a:moveTo>
                  <a:cubicBezTo>
                    <a:pt x="6" y="13"/>
                    <a:pt x="19" y="22"/>
                    <a:pt x="34" y="22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91" y="20"/>
                    <a:pt x="91" y="20"/>
                    <a:pt x="91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9" y="20"/>
                    <a:pt x="6" y="12"/>
                    <a:pt x="0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8" name="Freeform 172"/>
            <p:cNvSpPr>
              <a:spLocks noEditPoints="1"/>
            </p:cNvSpPr>
            <p:nvPr/>
          </p:nvSpPr>
          <p:spPr bwMode="auto">
            <a:xfrm>
              <a:off x="9248795" y="3913162"/>
              <a:ext cx="204788" cy="328611"/>
            </a:xfrm>
            <a:custGeom>
              <a:avLst/>
              <a:gdLst>
                <a:gd name="T0" fmla="*/ 62 w 96"/>
                <a:gd name="T1" fmla="*/ 47 h 154"/>
                <a:gd name="T2" fmla="*/ 0 w 96"/>
                <a:gd name="T3" fmla="*/ 47 h 154"/>
                <a:gd name="T4" fmla="*/ 0 w 96"/>
                <a:gd name="T5" fmla="*/ 115 h 154"/>
                <a:gd name="T6" fmla="*/ 5 w 96"/>
                <a:gd name="T7" fmla="*/ 134 h 154"/>
                <a:gd name="T8" fmla="*/ 39 w 96"/>
                <a:gd name="T9" fmla="*/ 154 h 154"/>
                <a:gd name="T10" fmla="*/ 96 w 96"/>
                <a:gd name="T11" fmla="*/ 154 h 154"/>
                <a:gd name="T12" fmla="*/ 96 w 96"/>
                <a:gd name="T13" fmla="*/ 50 h 154"/>
                <a:gd name="T14" fmla="*/ 48 w 96"/>
                <a:gd name="T15" fmla="*/ 115 h 154"/>
                <a:gd name="T16" fmla="*/ 39 w 96"/>
                <a:gd name="T17" fmla="*/ 125 h 154"/>
                <a:gd name="T18" fmla="*/ 29 w 96"/>
                <a:gd name="T19" fmla="*/ 115 h 154"/>
                <a:gd name="T20" fmla="*/ 62 w 96"/>
                <a:gd name="T21" fmla="*/ 47 h 154"/>
                <a:gd name="T22" fmla="*/ 96 w 96"/>
                <a:gd name="T23" fmla="*/ 0 h 154"/>
                <a:gd name="T24" fmla="*/ 39 w 96"/>
                <a:gd name="T25" fmla="*/ 0 h 154"/>
                <a:gd name="T26" fmla="*/ 1 w 96"/>
                <a:gd name="T27" fmla="*/ 28 h 154"/>
                <a:gd name="T28" fmla="*/ 96 w 96"/>
                <a:gd name="T29" fmla="*/ 28 h 154"/>
                <a:gd name="T30" fmla="*/ 96 w 96"/>
                <a:gd name="T3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154">
                  <a:moveTo>
                    <a:pt x="62" y="47"/>
                  </a:moveTo>
                  <a:cubicBezTo>
                    <a:pt x="0" y="47"/>
                    <a:pt x="0" y="47"/>
                    <a:pt x="0" y="47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2" y="128"/>
                    <a:pt x="5" y="134"/>
                  </a:cubicBezTo>
                  <a:cubicBezTo>
                    <a:pt x="11" y="146"/>
                    <a:pt x="24" y="154"/>
                    <a:pt x="39" y="154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96" y="50"/>
                    <a:pt x="96" y="50"/>
                    <a:pt x="96" y="50"/>
                  </a:cubicBezTo>
                  <a:cubicBezTo>
                    <a:pt x="68" y="59"/>
                    <a:pt x="48" y="85"/>
                    <a:pt x="48" y="115"/>
                  </a:cubicBezTo>
                  <a:cubicBezTo>
                    <a:pt x="48" y="121"/>
                    <a:pt x="44" y="125"/>
                    <a:pt x="39" y="125"/>
                  </a:cubicBezTo>
                  <a:cubicBezTo>
                    <a:pt x="33" y="125"/>
                    <a:pt x="29" y="121"/>
                    <a:pt x="29" y="115"/>
                  </a:cubicBezTo>
                  <a:cubicBezTo>
                    <a:pt x="29" y="88"/>
                    <a:pt x="42" y="63"/>
                    <a:pt x="62" y="47"/>
                  </a:cubicBezTo>
                  <a:moveTo>
                    <a:pt x="96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21" y="0"/>
                    <a:pt x="6" y="11"/>
                    <a:pt x="1" y="28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solidFill>
              <a:srgbClr val="F7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9" name="Freeform 173"/>
            <p:cNvSpPr/>
            <p:nvPr/>
          </p:nvSpPr>
          <p:spPr bwMode="auto">
            <a:xfrm>
              <a:off x="9248795" y="3973487"/>
              <a:ext cx="204788" cy="39688"/>
            </a:xfrm>
            <a:custGeom>
              <a:avLst/>
              <a:gdLst>
                <a:gd name="T0" fmla="*/ 96 w 96"/>
                <a:gd name="T1" fmla="*/ 0 h 19"/>
                <a:gd name="T2" fmla="*/ 1 w 96"/>
                <a:gd name="T3" fmla="*/ 0 h 19"/>
                <a:gd name="T4" fmla="*/ 0 w 96"/>
                <a:gd name="T5" fmla="*/ 9 h 19"/>
                <a:gd name="T6" fmla="*/ 0 w 96"/>
                <a:gd name="T7" fmla="*/ 19 h 19"/>
                <a:gd name="T8" fmla="*/ 62 w 96"/>
                <a:gd name="T9" fmla="*/ 19 h 19"/>
                <a:gd name="T10" fmla="*/ 96 w 96"/>
                <a:gd name="T11" fmla="*/ 2 h 19"/>
                <a:gd name="T12" fmla="*/ 96 w 9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9">
                  <a:moveTo>
                    <a:pt x="9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71" y="11"/>
                    <a:pt x="83" y="5"/>
                    <a:pt x="96" y="2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solidFill>
              <a:srgbClr val="A6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0" name="Freeform 174"/>
            <p:cNvSpPr/>
            <p:nvPr/>
          </p:nvSpPr>
          <p:spPr bwMode="auto">
            <a:xfrm>
              <a:off x="9310709" y="3978250"/>
              <a:ext cx="142875" cy="201611"/>
            </a:xfrm>
            <a:custGeom>
              <a:avLst/>
              <a:gdLst>
                <a:gd name="T0" fmla="*/ 67 w 67"/>
                <a:gd name="T1" fmla="*/ 0 h 95"/>
                <a:gd name="T2" fmla="*/ 33 w 67"/>
                <a:gd name="T3" fmla="*/ 17 h 95"/>
                <a:gd name="T4" fmla="*/ 33 w 67"/>
                <a:gd name="T5" fmla="*/ 17 h 95"/>
                <a:gd name="T6" fmla="*/ 0 w 67"/>
                <a:gd name="T7" fmla="*/ 85 h 95"/>
                <a:gd name="T8" fmla="*/ 10 w 67"/>
                <a:gd name="T9" fmla="*/ 95 h 95"/>
                <a:gd name="T10" fmla="*/ 19 w 67"/>
                <a:gd name="T11" fmla="*/ 85 h 95"/>
                <a:gd name="T12" fmla="*/ 67 w 67"/>
                <a:gd name="T13" fmla="*/ 20 h 95"/>
                <a:gd name="T14" fmla="*/ 67 w 67"/>
                <a:gd name="T1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95">
                  <a:moveTo>
                    <a:pt x="67" y="0"/>
                  </a:moveTo>
                  <a:cubicBezTo>
                    <a:pt x="54" y="3"/>
                    <a:pt x="42" y="9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13" y="33"/>
                    <a:pt x="0" y="58"/>
                    <a:pt x="0" y="85"/>
                  </a:cubicBezTo>
                  <a:cubicBezTo>
                    <a:pt x="0" y="91"/>
                    <a:pt x="4" y="95"/>
                    <a:pt x="10" y="95"/>
                  </a:cubicBezTo>
                  <a:cubicBezTo>
                    <a:pt x="15" y="95"/>
                    <a:pt x="19" y="91"/>
                    <a:pt x="19" y="85"/>
                  </a:cubicBezTo>
                  <a:cubicBezTo>
                    <a:pt x="19" y="55"/>
                    <a:pt x="39" y="29"/>
                    <a:pt x="67" y="2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A6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1" name="Freeform 175"/>
            <p:cNvSpPr/>
            <p:nvPr/>
          </p:nvSpPr>
          <p:spPr bwMode="auto">
            <a:xfrm>
              <a:off x="9864747" y="4227485"/>
              <a:ext cx="168276" cy="19050"/>
            </a:xfrm>
            <a:custGeom>
              <a:avLst/>
              <a:gdLst>
                <a:gd name="T0" fmla="*/ 0 w 79"/>
                <a:gd name="T1" fmla="*/ 0 h 9"/>
                <a:gd name="T2" fmla="*/ 22 w 79"/>
                <a:gd name="T3" fmla="*/ 9 h 9"/>
                <a:gd name="T4" fmla="*/ 79 w 79"/>
                <a:gd name="T5" fmla="*/ 9 h 9"/>
                <a:gd name="T6" fmla="*/ 79 w 79"/>
                <a:gd name="T7" fmla="*/ 7 h 9"/>
                <a:gd name="T8" fmla="*/ 22 w 79"/>
                <a:gd name="T9" fmla="*/ 7 h 9"/>
                <a:gd name="T10" fmla="*/ 0 w 7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9">
                  <a:moveTo>
                    <a:pt x="0" y="0"/>
                  </a:moveTo>
                  <a:cubicBezTo>
                    <a:pt x="6" y="6"/>
                    <a:pt x="13" y="9"/>
                    <a:pt x="22" y="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14" y="7"/>
                    <a:pt x="6" y="5"/>
                    <a:pt x="0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2" name="Freeform 176"/>
            <p:cNvSpPr>
              <a:spLocks noEditPoints="1"/>
            </p:cNvSpPr>
            <p:nvPr/>
          </p:nvSpPr>
          <p:spPr bwMode="auto">
            <a:xfrm>
              <a:off x="9837760" y="3913162"/>
              <a:ext cx="195264" cy="328611"/>
            </a:xfrm>
            <a:custGeom>
              <a:avLst/>
              <a:gdLst>
                <a:gd name="T0" fmla="*/ 74 w 92"/>
                <a:gd name="T1" fmla="*/ 47 h 154"/>
                <a:gd name="T2" fmla="*/ 0 w 92"/>
                <a:gd name="T3" fmla="*/ 47 h 154"/>
                <a:gd name="T4" fmla="*/ 0 w 92"/>
                <a:gd name="T5" fmla="*/ 73 h 154"/>
                <a:gd name="T6" fmla="*/ 6 w 92"/>
                <a:gd name="T7" fmla="*/ 96 h 154"/>
                <a:gd name="T8" fmla="*/ 0 w 92"/>
                <a:gd name="T9" fmla="*/ 105 h 154"/>
                <a:gd name="T10" fmla="*/ 0 w 92"/>
                <a:gd name="T11" fmla="*/ 115 h 154"/>
                <a:gd name="T12" fmla="*/ 13 w 92"/>
                <a:gd name="T13" fmla="*/ 147 h 154"/>
                <a:gd name="T14" fmla="*/ 35 w 92"/>
                <a:gd name="T15" fmla="*/ 154 h 154"/>
                <a:gd name="T16" fmla="*/ 92 w 92"/>
                <a:gd name="T17" fmla="*/ 154 h 154"/>
                <a:gd name="T18" fmla="*/ 92 w 92"/>
                <a:gd name="T19" fmla="*/ 50 h 154"/>
                <a:gd name="T20" fmla="*/ 74 w 92"/>
                <a:gd name="T21" fmla="*/ 47 h 154"/>
                <a:gd name="T22" fmla="*/ 92 w 92"/>
                <a:gd name="T23" fmla="*/ 0 h 154"/>
                <a:gd name="T24" fmla="*/ 35 w 92"/>
                <a:gd name="T25" fmla="*/ 0 h 154"/>
                <a:gd name="T26" fmla="*/ 1 w 92"/>
                <a:gd name="T27" fmla="*/ 28 h 154"/>
                <a:gd name="T28" fmla="*/ 92 w 92"/>
                <a:gd name="T29" fmla="*/ 28 h 154"/>
                <a:gd name="T30" fmla="*/ 92 w 92"/>
                <a:gd name="T3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" h="154">
                  <a:moveTo>
                    <a:pt x="74" y="47"/>
                  </a:moveTo>
                  <a:cubicBezTo>
                    <a:pt x="0" y="47"/>
                    <a:pt x="0" y="47"/>
                    <a:pt x="0" y="47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4" y="79"/>
                    <a:pt x="6" y="87"/>
                    <a:pt x="6" y="96"/>
                  </a:cubicBezTo>
                  <a:cubicBezTo>
                    <a:pt x="6" y="100"/>
                    <a:pt x="3" y="103"/>
                    <a:pt x="0" y="10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8"/>
                    <a:pt x="5" y="139"/>
                    <a:pt x="13" y="147"/>
                  </a:cubicBezTo>
                  <a:cubicBezTo>
                    <a:pt x="19" y="152"/>
                    <a:pt x="27" y="154"/>
                    <a:pt x="35" y="154"/>
                  </a:cubicBezTo>
                  <a:cubicBezTo>
                    <a:pt x="92" y="154"/>
                    <a:pt x="92" y="154"/>
                    <a:pt x="92" y="154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86" y="48"/>
                    <a:pt x="80" y="47"/>
                    <a:pt x="74" y="47"/>
                  </a:cubicBezTo>
                  <a:moveTo>
                    <a:pt x="92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7" y="0"/>
                    <a:pt x="5" y="11"/>
                    <a:pt x="1" y="28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2" y="0"/>
                    <a:pt x="92" y="0"/>
                    <a:pt x="92" y="0"/>
                  </a:cubicBezTo>
                </a:path>
              </a:pathLst>
            </a:custGeom>
            <a:solidFill>
              <a:srgbClr val="F7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3" name="Freeform 177"/>
            <p:cNvSpPr/>
            <p:nvPr/>
          </p:nvSpPr>
          <p:spPr bwMode="auto">
            <a:xfrm>
              <a:off x="9837760" y="4013175"/>
              <a:ext cx="195264" cy="6350"/>
            </a:xfrm>
            <a:custGeom>
              <a:avLst/>
              <a:gdLst>
                <a:gd name="T0" fmla="*/ 92 w 92"/>
                <a:gd name="T1" fmla="*/ 0 h 3"/>
                <a:gd name="T2" fmla="*/ 0 w 92"/>
                <a:gd name="T3" fmla="*/ 0 h 3"/>
                <a:gd name="T4" fmla="*/ 74 w 92"/>
                <a:gd name="T5" fmla="*/ 0 h 3"/>
                <a:gd name="T6" fmla="*/ 92 w 92"/>
                <a:gd name="T7" fmla="*/ 3 h 3"/>
                <a:gd name="T8" fmla="*/ 92 w 9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3">
                  <a:moveTo>
                    <a:pt x="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0" y="0"/>
                    <a:pt x="86" y="1"/>
                    <a:pt x="92" y="3"/>
                  </a:cubicBezTo>
                  <a:cubicBezTo>
                    <a:pt x="92" y="0"/>
                    <a:pt x="92" y="0"/>
                    <a:pt x="92" y="0"/>
                  </a:cubicBezTo>
                </a:path>
              </a:pathLst>
            </a:custGeom>
            <a:solidFill>
              <a:srgbClr val="A6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4" name="Freeform 178"/>
            <p:cNvSpPr/>
            <p:nvPr/>
          </p:nvSpPr>
          <p:spPr bwMode="auto">
            <a:xfrm>
              <a:off x="9837760" y="3973487"/>
              <a:ext cx="195264" cy="39688"/>
            </a:xfrm>
            <a:custGeom>
              <a:avLst/>
              <a:gdLst>
                <a:gd name="T0" fmla="*/ 92 w 92"/>
                <a:gd name="T1" fmla="*/ 0 h 19"/>
                <a:gd name="T2" fmla="*/ 1 w 92"/>
                <a:gd name="T3" fmla="*/ 0 h 19"/>
                <a:gd name="T4" fmla="*/ 0 w 92"/>
                <a:gd name="T5" fmla="*/ 9 h 19"/>
                <a:gd name="T6" fmla="*/ 0 w 92"/>
                <a:gd name="T7" fmla="*/ 19 h 19"/>
                <a:gd name="T8" fmla="*/ 92 w 92"/>
                <a:gd name="T9" fmla="*/ 19 h 19"/>
                <a:gd name="T10" fmla="*/ 92 w 92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19">
                  <a:moveTo>
                    <a:pt x="9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92" y="0"/>
                    <a:pt x="92" y="0"/>
                    <a:pt x="92" y="0"/>
                  </a:cubicBezTo>
                </a:path>
              </a:pathLst>
            </a:custGeom>
            <a:solidFill>
              <a:srgbClr val="A6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5" name="Freeform 179"/>
            <p:cNvSpPr/>
            <p:nvPr/>
          </p:nvSpPr>
          <p:spPr bwMode="auto">
            <a:xfrm>
              <a:off x="9837760" y="4068736"/>
              <a:ext cx="12700" cy="68262"/>
            </a:xfrm>
            <a:custGeom>
              <a:avLst/>
              <a:gdLst>
                <a:gd name="T0" fmla="*/ 0 w 6"/>
                <a:gd name="T1" fmla="*/ 0 h 32"/>
                <a:gd name="T2" fmla="*/ 0 w 6"/>
                <a:gd name="T3" fmla="*/ 32 h 32"/>
                <a:gd name="T4" fmla="*/ 6 w 6"/>
                <a:gd name="T5" fmla="*/ 23 h 32"/>
                <a:gd name="T6" fmla="*/ 0 w 6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32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3" y="30"/>
                    <a:pt x="6" y="27"/>
                    <a:pt x="6" y="23"/>
                  </a:cubicBezTo>
                  <a:cubicBezTo>
                    <a:pt x="6" y="14"/>
                    <a:pt x="4" y="6"/>
                    <a:pt x="0" y="0"/>
                  </a:cubicBezTo>
                </a:path>
              </a:pathLst>
            </a:custGeom>
            <a:solidFill>
              <a:srgbClr val="868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6" name="Freeform 180"/>
            <p:cNvSpPr>
              <a:spLocks noEditPoints="1"/>
            </p:cNvSpPr>
            <p:nvPr/>
          </p:nvSpPr>
          <p:spPr bwMode="auto">
            <a:xfrm>
              <a:off x="9228159" y="3890938"/>
              <a:ext cx="455614" cy="371473"/>
            </a:xfrm>
            <a:custGeom>
              <a:avLst/>
              <a:gdLst>
                <a:gd name="T0" fmla="*/ 165 w 214"/>
                <a:gd name="T1" fmla="*/ 0 h 175"/>
                <a:gd name="T2" fmla="*/ 49 w 214"/>
                <a:gd name="T3" fmla="*/ 0 h 175"/>
                <a:gd name="T4" fmla="*/ 0 w 214"/>
                <a:gd name="T5" fmla="*/ 48 h 175"/>
                <a:gd name="T6" fmla="*/ 0 w 214"/>
                <a:gd name="T7" fmla="*/ 126 h 175"/>
                <a:gd name="T8" fmla="*/ 49 w 214"/>
                <a:gd name="T9" fmla="*/ 175 h 175"/>
                <a:gd name="T10" fmla="*/ 165 w 214"/>
                <a:gd name="T11" fmla="*/ 175 h 175"/>
                <a:gd name="T12" fmla="*/ 214 w 214"/>
                <a:gd name="T13" fmla="*/ 126 h 175"/>
                <a:gd name="T14" fmla="*/ 214 w 214"/>
                <a:gd name="T15" fmla="*/ 48 h 175"/>
                <a:gd name="T16" fmla="*/ 165 w 214"/>
                <a:gd name="T17" fmla="*/ 0 h 175"/>
                <a:gd name="T18" fmla="*/ 195 w 214"/>
                <a:gd name="T19" fmla="*/ 126 h 175"/>
                <a:gd name="T20" fmla="*/ 165 w 214"/>
                <a:gd name="T21" fmla="*/ 156 h 175"/>
                <a:gd name="T22" fmla="*/ 49 w 214"/>
                <a:gd name="T23" fmla="*/ 156 h 175"/>
                <a:gd name="T24" fmla="*/ 19 w 214"/>
                <a:gd name="T25" fmla="*/ 126 h 175"/>
                <a:gd name="T26" fmla="*/ 19 w 214"/>
                <a:gd name="T27" fmla="*/ 48 h 175"/>
                <a:gd name="T28" fmla="*/ 49 w 214"/>
                <a:gd name="T29" fmla="*/ 19 h 175"/>
                <a:gd name="T30" fmla="*/ 165 w 214"/>
                <a:gd name="T31" fmla="*/ 19 h 175"/>
                <a:gd name="T32" fmla="*/ 195 w 214"/>
                <a:gd name="T33" fmla="*/ 48 h 175"/>
                <a:gd name="T34" fmla="*/ 195 w 214"/>
                <a:gd name="T35" fmla="*/ 12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" h="175">
                  <a:moveTo>
                    <a:pt x="165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8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3"/>
                    <a:pt x="22" y="175"/>
                    <a:pt x="49" y="175"/>
                  </a:cubicBezTo>
                  <a:cubicBezTo>
                    <a:pt x="165" y="175"/>
                    <a:pt x="165" y="175"/>
                    <a:pt x="165" y="175"/>
                  </a:cubicBezTo>
                  <a:cubicBezTo>
                    <a:pt x="192" y="175"/>
                    <a:pt x="214" y="153"/>
                    <a:pt x="214" y="126"/>
                  </a:cubicBezTo>
                  <a:cubicBezTo>
                    <a:pt x="214" y="48"/>
                    <a:pt x="214" y="48"/>
                    <a:pt x="214" y="48"/>
                  </a:cubicBezTo>
                  <a:cubicBezTo>
                    <a:pt x="214" y="22"/>
                    <a:pt x="192" y="0"/>
                    <a:pt x="165" y="0"/>
                  </a:cubicBezTo>
                  <a:close/>
                  <a:moveTo>
                    <a:pt x="195" y="126"/>
                  </a:moveTo>
                  <a:cubicBezTo>
                    <a:pt x="195" y="142"/>
                    <a:pt x="182" y="156"/>
                    <a:pt x="165" y="156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33" y="156"/>
                    <a:pt x="19" y="142"/>
                    <a:pt x="19" y="126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19" y="32"/>
                    <a:pt x="33" y="19"/>
                    <a:pt x="49" y="19"/>
                  </a:cubicBezTo>
                  <a:cubicBezTo>
                    <a:pt x="165" y="19"/>
                    <a:pt x="165" y="19"/>
                    <a:pt x="165" y="19"/>
                  </a:cubicBezTo>
                  <a:cubicBezTo>
                    <a:pt x="182" y="19"/>
                    <a:pt x="195" y="32"/>
                    <a:pt x="195" y="48"/>
                  </a:cubicBezTo>
                  <a:lnTo>
                    <a:pt x="195" y="126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7" name="Freeform 181"/>
            <p:cNvSpPr>
              <a:spLocks noEditPoints="1"/>
            </p:cNvSpPr>
            <p:nvPr/>
          </p:nvSpPr>
          <p:spPr bwMode="auto">
            <a:xfrm>
              <a:off x="9807598" y="3890938"/>
              <a:ext cx="457200" cy="371473"/>
            </a:xfrm>
            <a:custGeom>
              <a:avLst/>
              <a:gdLst>
                <a:gd name="T0" fmla="*/ 166 w 215"/>
                <a:gd name="T1" fmla="*/ 0 h 175"/>
                <a:gd name="T2" fmla="*/ 49 w 215"/>
                <a:gd name="T3" fmla="*/ 0 h 175"/>
                <a:gd name="T4" fmla="*/ 0 w 215"/>
                <a:gd name="T5" fmla="*/ 48 h 175"/>
                <a:gd name="T6" fmla="*/ 0 w 215"/>
                <a:gd name="T7" fmla="*/ 126 h 175"/>
                <a:gd name="T8" fmla="*/ 49 w 215"/>
                <a:gd name="T9" fmla="*/ 175 h 175"/>
                <a:gd name="T10" fmla="*/ 166 w 215"/>
                <a:gd name="T11" fmla="*/ 175 h 175"/>
                <a:gd name="T12" fmla="*/ 215 w 215"/>
                <a:gd name="T13" fmla="*/ 126 h 175"/>
                <a:gd name="T14" fmla="*/ 215 w 215"/>
                <a:gd name="T15" fmla="*/ 48 h 175"/>
                <a:gd name="T16" fmla="*/ 166 w 215"/>
                <a:gd name="T17" fmla="*/ 0 h 175"/>
                <a:gd name="T18" fmla="*/ 195 w 215"/>
                <a:gd name="T19" fmla="*/ 126 h 175"/>
                <a:gd name="T20" fmla="*/ 166 w 215"/>
                <a:gd name="T21" fmla="*/ 156 h 175"/>
                <a:gd name="T22" fmla="*/ 49 w 215"/>
                <a:gd name="T23" fmla="*/ 156 h 175"/>
                <a:gd name="T24" fmla="*/ 20 w 215"/>
                <a:gd name="T25" fmla="*/ 126 h 175"/>
                <a:gd name="T26" fmla="*/ 20 w 215"/>
                <a:gd name="T27" fmla="*/ 48 h 175"/>
                <a:gd name="T28" fmla="*/ 49 w 215"/>
                <a:gd name="T29" fmla="*/ 19 h 175"/>
                <a:gd name="T30" fmla="*/ 166 w 215"/>
                <a:gd name="T31" fmla="*/ 19 h 175"/>
                <a:gd name="T32" fmla="*/ 195 w 215"/>
                <a:gd name="T33" fmla="*/ 48 h 175"/>
                <a:gd name="T34" fmla="*/ 195 w 215"/>
                <a:gd name="T35" fmla="*/ 12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5" h="175">
                  <a:moveTo>
                    <a:pt x="166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8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3"/>
                    <a:pt x="22" y="175"/>
                    <a:pt x="49" y="175"/>
                  </a:cubicBezTo>
                  <a:cubicBezTo>
                    <a:pt x="166" y="175"/>
                    <a:pt x="166" y="175"/>
                    <a:pt x="166" y="175"/>
                  </a:cubicBezTo>
                  <a:cubicBezTo>
                    <a:pt x="193" y="175"/>
                    <a:pt x="215" y="153"/>
                    <a:pt x="215" y="126"/>
                  </a:cubicBezTo>
                  <a:cubicBezTo>
                    <a:pt x="215" y="48"/>
                    <a:pt x="215" y="48"/>
                    <a:pt x="215" y="48"/>
                  </a:cubicBezTo>
                  <a:cubicBezTo>
                    <a:pt x="215" y="22"/>
                    <a:pt x="193" y="0"/>
                    <a:pt x="166" y="0"/>
                  </a:cubicBezTo>
                  <a:close/>
                  <a:moveTo>
                    <a:pt x="195" y="126"/>
                  </a:moveTo>
                  <a:cubicBezTo>
                    <a:pt x="195" y="142"/>
                    <a:pt x="182" y="156"/>
                    <a:pt x="166" y="156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33" y="156"/>
                    <a:pt x="20" y="142"/>
                    <a:pt x="20" y="126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0" y="32"/>
                    <a:pt x="33" y="19"/>
                    <a:pt x="49" y="19"/>
                  </a:cubicBezTo>
                  <a:cubicBezTo>
                    <a:pt x="166" y="19"/>
                    <a:pt x="166" y="19"/>
                    <a:pt x="166" y="19"/>
                  </a:cubicBezTo>
                  <a:cubicBezTo>
                    <a:pt x="182" y="19"/>
                    <a:pt x="195" y="32"/>
                    <a:pt x="195" y="48"/>
                  </a:cubicBezTo>
                  <a:lnTo>
                    <a:pt x="195" y="126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8" name="Rectangle 182"/>
            <p:cNvSpPr>
              <a:spLocks noChangeArrowheads="1"/>
            </p:cNvSpPr>
            <p:nvPr/>
          </p:nvSpPr>
          <p:spPr bwMode="auto">
            <a:xfrm>
              <a:off x="5137162" y="4265585"/>
              <a:ext cx="2066930" cy="134460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9" name="Rectangle 183"/>
            <p:cNvSpPr>
              <a:spLocks noChangeArrowheads="1"/>
            </p:cNvSpPr>
            <p:nvPr/>
          </p:nvSpPr>
          <p:spPr bwMode="auto">
            <a:xfrm>
              <a:off x="5359413" y="4495772"/>
              <a:ext cx="588964" cy="293686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0" name="Rectangle 184"/>
            <p:cNvSpPr>
              <a:spLocks noChangeArrowheads="1"/>
            </p:cNvSpPr>
            <p:nvPr/>
          </p:nvSpPr>
          <p:spPr bwMode="auto">
            <a:xfrm>
              <a:off x="5359413" y="5084730"/>
              <a:ext cx="588964" cy="29527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1" name="Rectangle 185"/>
            <p:cNvSpPr>
              <a:spLocks noChangeArrowheads="1"/>
            </p:cNvSpPr>
            <p:nvPr/>
          </p:nvSpPr>
          <p:spPr bwMode="auto">
            <a:xfrm>
              <a:off x="6392878" y="5084730"/>
              <a:ext cx="588964" cy="295273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2" name="Rectangle 186"/>
            <p:cNvSpPr>
              <a:spLocks noChangeArrowheads="1"/>
            </p:cNvSpPr>
            <p:nvPr/>
          </p:nvSpPr>
          <p:spPr bwMode="auto">
            <a:xfrm>
              <a:off x="6392878" y="4495772"/>
              <a:ext cx="588964" cy="293686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3" name="Rectangle 187"/>
            <p:cNvSpPr>
              <a:spLocks noChangeArrowheads="1"/>
            </p:cNvSpPr>
            <p:nvPr/>
          </p:nvSpPr>
          <p:spPr bwMode="auto">
            <a:xfrm>
              <a:off x="6022989" y="4622771"/>
              <a:ext cx="295275" cy="3810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4" name="Rectangle 188"/>
            <p:cNvSpPr>
              <a:spLocks noChangeArrowheads="1"/>
            </p:cNvSpPr>
            <p:nvPr/>
          </p:nvSpPr>
          <p:spPr bwMode="auto">
            <a:xfrm>
              <a:off x="6022989" y="5213316"/>
              <a:ext cx="295275" cy="3810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5" name="Rectangle 189"/>
            <p:cNvSpPr>
              <a:spLocks noChangeArrowheads="1"/>
            </p:cNvSpPr>
            <p:nvPr/>
          </p:nvSpPr>
          <p:spPr bwMode="auto">
            <a:xfrm>
              <a:off x="5635638" y="4864069"/>
              <a:ext cx="36513" cy="146049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6" name="Rectangle 190"/>
            <p:cNvSpPr>
              <a:spLocks noChangeArrowheads="1"/>
            </p:cNvSpPr>
            <p:nvPr/>
          </p:nvSpPr>
          <p:spPr bwMode="auto">
            <a:xfrm>
              <a:off x="6761179" y="4586258"/>
              <a:ext cx="146050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7" name="Rectangle 191"/>
            <p:cNvSpPr>
              <a:spLocks noChangeArrowheads="1"/>
            </p:cNvSpPr>
            <p:nvPr/>
          </p:nvSpPr>
          <p:spPr bwMode="auto">
            <a:xfrm>
              <a:off x="6761179" y="4660871"/>
              <a:ext cx="74613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8" name="Rectangle 192"/>
            <p:cNvSpPr>
              <a:spLocks noChangeArrowheads="1"/>
            </p:cNvSpPr>
            <p:nvPr/>
          </p:nvSpPr>
          <p:spPr bwMode="auto">
            <a:xfrm>
              <a:off x="6465902" y="4586258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9" name="Rectangle 193"/>
            <p:cNvSpPr>
              <a:spLocks noChangeArrowheads="1"/>
            </p:cNvSpPr>
            <p:nvPr/>
          </p:nvSpPr>
          <p:spPr bwMode="auto">
            <a:xfrm>
              <a:off x="6465902" y="4660871"/>
              <a:ext cx="73026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0" name="Rectangle 194"/>
            <p:cNvSpPr>
              <a:spLocks noChangeArrowheads="1"/>
            </p:cNvSpPr>
            <p:nvPr/>
          </p:nvSpPr>
          <p:spPr bwMode="auto">
            <a:xfrm>
              <a:off x="6613540" y="4660871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1" name="Rectangle 195"/>
            <p:cNvSpPr>
              <a:spLocks noChangeArrowheads="1"/>
            </p:cNvSpPr>
            <p:nvPr/>
          </p:nvSpPr>
          <p:spPr bwMode="auto">
            <a:xfrm>
              <a:off x="6613540" y="4586258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2" name="Rectangle 196"/>
            <p:cNvSpPr>
              <a:spLocks noChangeArrowheads="1"/>
            </p:cNvSpPr>
            <p:nvPr/>
          </p:nvSpPr>
          <p:spPr bwMode="auto">
            <a:xfrm>
              <a:off x="5753113" y="5176804"/>
              <a:ext cx="123826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3" name="Rectangle 197"/>
            <p:cNvSpPr>
              <a:spLocks noChangeArrowheads="1"/>
            </p:cNvSpPr>
            <p:nvPr/>
          </p:nvSpPr>
          <p:spPr bwMode="auto">
            <a:xfrm>
              <a:off x="5654688" y="5251416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4" name="Rectangle 198"/>
            <p:cNvSpPr>
              <a:spLocks noChangeArrowheads="1"/>
            </p:cNvSpPr>
            <p:nvPr/>
          </p:nvSpPr>
          <p:spPr bwMode="auto">
            <a:xfrm>
              <a:off x="5434025" y="5176804"/>
              <a:ext cx="146050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5" name="Rectangle 199"/>
            <p:cNvSpPr>
              <a:spLocks noChangeArrowheads="1"/>
            </p:cNvSpPr>
            <p:nvPr/>
          </p:nvSpPr>
          <p:spPr bwMode="auto">
            <a:xfrm>
              <a:off x="5434025" y="5251416"/>
              <a:ext cx="146050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6" name="Rectangle 200"/>
            <p:cNvSpPr>
              <a:spLocks noChangeArrowheads="1"/>
            </p:cNvSpPr>
            <p:nvPr/>
          </p:nvSpPr>
          <p:spPr bwMode="auto">
            <a:xfrm>
              <a:off x="5580076" y="5176804"/>
              <a:ext cx="100013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7" name="Rectangle 201"/>
            <p:cNvSpPr>
              <a:spLocks noChangeArrowheads="1"/>
            </p:cNvSpPr>
            <p:nvPr/>
          </p:nvSpPr>
          <p:spPr bwMode="auto">
            <a:xfrm>
              <a:off x="6761179" y="5176804"/>
              <a:ext cx="146050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8" name="Rectangle 202"/>
            <p:cNvSpPr>
              <a:spLocks noChangeArrowheads="1"/>
            </p:cNvSpPr>
            <p:nvPr/>
          </p:nvSpPr>
          <p:spPr bwMode="auto">
            <a:xfrm>
              <a:off x="6761179" y="5251416"/>
              <a:ext cx="74613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9" name="Rectangle 203"/>
            <p:cNvSpPr>
              <a:spLocks noChangeArrowheads="1"/>
            </p:cNvSpPr>
            <p:nvPr/>
          </p:nvSpPr>
          <p:spPr bwMode="auto">
            <a:xfrm>
              <a:off x="6465902" y="5176804"/>
              <a:ext cx="73026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0" name="Rectangle 204"/>
            <p:cNvSpPr>
              <a:spLocks noChangeArrowheads="1"/>
            </p:cNvSpPr>
            <p:nvPr/>
          </p:nvSpPr>
          <p:spPr bwMode="auto">
            <a:xfrm>
              <a:off x="6465902" y="5251416"/>
              <a:ext cx="73026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Rectangle 206"/>
            <p:cNvSpPr>
              <a:spLocks noChangeArrowheads="1"/>
            </p:cNvSpPr>
            <p:nvPr/>
          </p:nvSpPr>
          <p:spPr bwMode="auto">
            <a:xfrm>
              <a:off x="6538928" y="5251416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Rectangle 207"/>
            <p:cNvSpPr>
              <a:spLocks noChangeArrowheads="1"/>
            </p:cNvSpPr>
            <p:nvPr/>
          </p:nvSpPr>
          <p:spPr bwMode="auto">
            <a:xfrm>
              <a:off x="6613540" y="5176804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Rectangle 208"/>
            <p:cNvSpPr>
              <a:spLocks noChangeArrowheads="1"/>
            </p:cNvSpPr>
            <p:nvPr/>
          </p:nvSpPr>
          <p:spPr bwMode="auto">
            <a:xfrm>
              <a:off x="5727713" y="4586258"/>
              <a:ext cx="149225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Rectangle 209"/>
            <p:cNvSpPr>
              <a:spLocks noChangeArrowheads="1"/>
            </p:cNvSpPr>
            <p:nvPr/>
          </p:nvSpPr>
          <p:spPr bwMode="auto">
            <a:xfrm>
              <a:off x="5434025" y="4586258"/>
              <a:ext cx="74613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Rectangle 210"/>
            <p:cNvSpPr>
              <a:spLocks noChangeArrowheads="1"/>
            </p:cNvSpPr>
            <p:nvPr/>
          </p:nvSpPr>
          <p:spPr bwMode="auto">
            <a:xfrm>
              <a:off x="5434025" y="4660871"/>
              <a:ext cx="74613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Rectangle 211"/>
            <p:cNvSpPr>
              <a:spLocks noChangeArrowheads="1"/>
            </p:cNvSpPr>
            <p:nvPr/>
          </p:nvSpPr>
          <p:spPr bwMode="auto">
            <a:xfrm>
              <a:off x="5508638" y="4660871"/>
              <a:ext cx="146050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Rectangle 212"/>
            <p:cNvSpPr>
              <a:spLocks noChangeArrowheads="1"/>
            </p:cNvSpPr>
            <p:nvPr/>
          </p:nvSpPr>
          <p:spPr bwMode="auto">
            <a:xfrm>
              <a:off x="5580076" y="4586258"/>
              <a:ext cx="147639" cy="36513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Freeform 213"/>
            <p:cNvSpPr/>
            <p:nvPr/>
          </p:nvSpPr>
          <p:spPr bwMode="auto">
            <a:xfrm>
              <a:off x="7204091" y="4265585"/>
              <a:ext cx="146050" cy="293686"/>
            </a:xfrm>
            <a:custGeom>
              <a:avLst/>
              <a:gdLst>
                <a:gd name="T0" fmla="*/ 0 w 69"/>
                <a:gd name="T1" fmla="*/ 0 h 138"/>
                <a:gd name="T2" fmla="*/ 0 w 69"/>
                <a:gd name="T3" fmla="*/ 69 h 138"/>
                <a:gd name="T4" fmla="*/ 0 w 69"/>
                <a:gd name="T5" fmla="*/ 138 h 138"/>
                <a:gd name="T6" fmla="*/ 69 w 69"/>
                <a:gd name="T7" fmla="*/ 69 h 138"/>
                <a:gd name="T8" fmla="*/ 0 w 69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38">
                  <a:moveTo>
                    <a:pt x="0" y="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36" y="138"/>
                    <a:pt x="69" y="107"/>
                    <a:pt x="69" y="69"/>
                  </a:cubicBezTo>
                  <a:cubicBezTo>
                    <a:pt x="69" y="31"/>
                    <a:pt x="36" y="0"/>
                    <a:pt x="0" y="0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214"/>
            <p:cNvSpPr/>
            <p:nvPr/>
          </p:nvSpPr>
          <p:spPr bwMode="auto">
            <a:xfrm>
              <a:off x="7200917" y="4411634"/>
              <a:ext cx="149225" cy="1330316"/>
            </a:xfrm>
            <a:custGeom>
              <a:avLst/>
              <a:gdLst>
                <a:gd name="T0" fmla="*/ 70 w 70"/>
                <a:gd name="T1" fmla="*/ 555 h 624"/>
                <a:gd name="T2" fmla="*/ 70 w 70"/>
                <a:gd name="T3" fmla="*/ 0 h 624"/>
                <a:gd name="T4" fmla="*/ 0 w 70"/>
                <a:gd name="T5" fmla="*/ 69 h 624"/>
                <a:gd name="T6" fmla="*/ 0 w 70"/>
                <a:gd name="T7" fmla="*/ 485 h 624"/>
                <a:gd name="T8" fmla="*/ 0 w 70"/>
                <a:gd name="T9" fmla="*/ 555 h 624"/>
                <a:gd name="T10" fmla="*/ 0 w 70"/>
                <a:gd name="T11" fmla="*/ 624 h 624"/>
                <a:gd name="T12" fmla="*/ 70 w 70"/>
                <a:gd name="T13" fmla="*/ 555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624">
                  <a:moveTo>
                    <a:pt x="70" y="555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38"/>
                    <a:pt x="39" y="69"/>
                    <a:pt x="0" y="69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39" y="624"/>
                    <a:pt x="70" y="593"/>
                    <a:pt x="70" y="555"/>
                  </a:cubicBezTo>
                  <a:close/>
                </a:path>
              </a:pathLst>
            </a:cu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Rectangle 215"/>
            <p:cNvSpPr>
              <a:spLocks noChangeArrowheads="1"/>
            </p:cNvSpPr>
            <p:nvPr/>
          </p:nvSpPr>
          <p:spPr bwMode="auto">
            <a:xfrm>
              <a:off x="2608269" y="608009"/>
              <a:ext cx="1346203" cy="1893875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216"/>
            <p:cNvSpPr/>
            <p:nvPr/>
          </p:nvSpPr>
          <p:spPr bwMode="auto">
            <a:xfrm>
              <a:off x="2930532" y="779458"/>
              <a:ext cx="117475" cy="293686"/>
            </a:xfrm>
            <a:custGeom>
              <a:avLst/>
              <a:gdLst>
                <a:gd name="T0" fmla="*/ 55 w 55"/>
                <a:gd name="T1" fmla="*/ 1 h 138"/>
                <a:gd name="T2" fmla="*/ 42 w 55"/>
                <a:gd name="T3" fmla="*/ 0 h 138"/>
                <a:gd name="T4" fmla="*/ 0 w 55"/>
                <a:gd name="T5" fmla="*/ 7 h 138"/>
                <a:gd name="T6" fmla="*/ 42 w 55"/>
                <a:gd name="T7" fmla="*/ 138 h 138"/>
                <a:gd name="T8" fmla="*/ 55 w 55"/>
                <a:gd name="T9" fmla="*/ 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38">
                  <a:moveTo>
                    <a:pt x="55" y="1"/>
                  </a:moveTo>
                  <a:cubicBezTo>
                    <a:pt x="50" y="0"/>
                    <a:pt x="46" y="0"/>
                    <a:pt x="42" y="0"/>
                  </a:cubicBezTo>
                  <a:cubicBezTo>
                    <a:pt x="27" y="0"/>
                    <a:pt x="13" y="3"/>
                    <a:pt x="0" y="7"/>
                  </a:cubicBezTo>
                  <a:cubicBezTo>
                    <a:pt x="42" y="138"/>
                    <a:pt x="42" y="138"/>
                    <a:pt x="42" y="138"/>
                  </a:cubicBezTo>
                  <a:lnTo>
                    <a:pt x="55" y="1"/>
                  </a:lnTo>
                  <a:close/>
                </a:path>
              </a:pathLst>
            </a:cu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Freeform 217"/>
            <p:cNvSpPr/>
            <p:nvPr/>
          </p:nvSpPr>
          <p:spPr bwMode="auto">
            <a:xfrm>
              <a:off x="3019431" y="782633"/>
              <a:ext cx="268288" cy="290511"/>
            </a:xfrm>
            <a:custGeom>
              <a:avLst/>
              <a:gdLst>
                <a:gd name="T0" fmla="*/ 126 w 126"/>
                <a:gd name="T1" fmla="*/ 82 h 137"/>
                <a:gd name="T2" fmla="*/ 13 w 126"/>
                <a:gd name="T3" fmla="*/ 0 h 137"/>
                <a:gd name="T4" fmla="*/ 0 w 126"/>
                <a:gd name="T5" fmla="*/ 137 h 137"/>
                <a:gd name="T6" fmla="*/ 126 w 126"/>
                <a:gd name="T7" fmla="*/ 8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137">
                  <a:moveTo>
                    <a:pt x="126" y="82"/>
                  </a:moveTo>
                  <a:cubicBezTo>
                    <a:pt x="107" y="37"/>
                    <a:pt x="64" y="4"/>
                    <a:pt x="13" y="0"/>
                  </a:cubicBezTo>
                  <a:cubicBezTo>
                    <a:pt x="0" y="137"/>
                    <a:pt x="0" y="137"/>
                    <a:pt x="0" y="137"/>
                  </a:cubicBezTo>
                  <a:lnTo>
                    <a:pt x="126" y="82"/>
                  </a:ln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218"/>
            <p:cNvSpPr/>
            <p:nvPr/>
          </p:nvSpPr>
          <p:spPr bwMode="auto">
            <a:xfrm>
              <a:off x="2727331" y="795333"/>
              <a:ext cx="292100" cy="563559"/>
            </a:xfrm>
            <a:custGeom>
              <a:avLst/>
              <a:gdLst>
                <a:gd name="T0" fmla="*/ 95 w 137"/>
                <a:gd name="T1" fmla="*/ 0 h 265"/>
                <a:gd name="T2" fmla="*/ 0 w 137"/>
                <a:gd name="T3" fmla="*/ 131 h 265"/>
                <a:gd name="T4" fmla="*/ 108 w 137"/>
                <a:gd name="T5" fmla="*/ 265 h 265"/>
                <a:gd name="T6" fmla="*/ 137 w 137"/>
                <a:gd name="T7" fmla="*/ 131 h 265"/>
                <a:gd name="T8" fmla="*/ 95 w 137"/>
                <a:gd name="T9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65">
                  <a:moveTo>
                    <a:pt x="95" y="0"/>
                  </a:moveTo>
                  <a:cubicBezTo>
                    <a:pt x="40" y="18"/>
                    <a:pt x="0" y="69"/>
                    <a:pt x="0" y="131"/>
                  </a:cubicBezTo>
                  <a:cubicBezTo>
                    <a:pt x="0" y="196"/>
                    <a:pt x="46" y="251"/>
                    <a:pt x="108" y="265"/>
                  </a:cubicBezTo>
                  <a:cubicBezTo>
                    <a:pt x="137" y="131"/>
                    <a:pt x="137" y="131"/>
                    <a:pt x="137" y="131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219"/>
            <p:cNvSpPr/>
            <p:nvPr/>
          </p:nvSpPr>
          <p:spPr bwMode="auto">
            <a:xfrm>
              <a:off x="2957520" y="957256"/>
              <a:ext cx="354014" cy="407986"/>
            </a:xfrm>
            <a:custGeom>
              <a:avLst/>
              <a:gdLst>
                <a:gd name="T0" fmla="*/ 29 w 166"/>
                <a:gd name="T1" fmla="*/ 55 h 192"/>
                <a:gd name="T2" fmla="*/ 0 w 166"/>
                <a:gd name="T3" fmla="*/ 189 h 192"/>
                <a:gd name="T4" fmla="*/ 29 w 166"/>
                <a:gd name="T5" fmla="*/ 192 h 192"/>
                <a:gd name="T6" fmla="*/ 166 w 166"/>
                <a:gd name="T7" fmla="*/ 55 h 192"/>
                <a:gd name="T8" fmla="*/ 155 w 166"/>
                <a:gd name="T9" fmla="*/ 0 h 192"/>
                <a:gd name="T10" fmla="*/ 29 w 166"/>
                <a:gd name="T11" fmla="*/ 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192">
                  <a:moveTo>
                    <a:pt x="29" y="55"/>
                  </a:moveTo>
                  <a:cubicBezTo>
                    <a:pt x="0" y="189"/>
                    <a:pt x="0" y="189"/>
                    <a:pt x="0" y="189"/>
                  </a:cubicBezTo>
                  <a:cubicBezTo>
                    <a:pt x="9" y="191"/>
                    <a:pt x="19" y="192"/>
                    <a:pt x="29" y="192"/>
                  </a:cubicBezTo>
                  <a:cubicBezTo>
                    <a:pt x="105" y="192"/>
                    <a:pt x="166" y="130"/>
                    <a:pt x="166" y="55"/>
                  </a:cubicBezTo>
                  <a:cubicBezTo>
                    <a:pt x="166" y="35"/>
                    <a:pt x="162" y="17"/>
                    <a:pt x="155" y="0"/>
                  </a:cubicBezTo>
                  <a:lnTo>
                    <a:pt x="29" y="55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Rectangle 220"/>
            <p:cNvSpPr>
              <a:spLocks noChangeArrowheads="1"/>
            </p:cNvSpPr>
            <p:nvPr/>
          </p:nvSpPr>
          <p:spPr bwMode="auto">
            <a:xfrm>
              <a:off x="2713044" y="1800214"/>
              <a:ext cx="114141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Rectangle 221"/>
            <p:cNvSpPr>
              <a:spLocks noChangeArrowheads="1"/>
            </p:cNvSpPr>
            <p:nvPr/>
          </p:nvSpPr>
          <p:spPr bwMode="auto">
            <a:xfrm>
              <a:off x="2713044" y="1714490"/>
              <a:ext cx="1141416" cy="5238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Rectangle 222"/>
            <p:cNvSpPr>
              <a:spLocks noChangeArrowheads="1"/>
            </p:cNvSpPr>
            <p:nvPr/>
          </p:nvSpPr>
          <p:spPr bwMode="auto">
            <a:xfrm>
              <a:off x="2713044" y="1630353"/>
              <a:ext cx="114141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Rectangle 223"/>
            <p:cNvSpPr>
              <a:spLocks noChangeArrowheads="1"/>
            </p:cNvSpPr>
            <p:nvPr/>
          </p:nvSpPr>
          <p:spPr bwMode="auto">
            <a:xfrm>
              <a:off x="2713044" y="1544628"/>
              <a:ext cx="114141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Rectangle 224"/>
            <p:cNvSpPr>
              <a:spLocks noChangeArrowheads="1"/>
            </p:cNvSpPr>
            <p:nvPr/>
          </p:nvSpPr>
          <p:spPr bwMode="auto">
            <a:xfrm>
              <a:off x="3436946" y="922333"/>
              <a:ext cx="50800" cy="50800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Rectangle 225"/>
            <p:cNvSpPr>
              <a:spLocks noChangeArrowheads="1"/>
            </p:cNvSpPr>
            <p:nvPr/>
          </p:nvSpPr>
          <p:spPr bwMode="auto">
            <a:xfrm>
              <a:off x="3522672" y="922333"/>
              <a:ext cx="331788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Rectangle 226"/>
            <p:cNvSpPr>
              <a:spLocks noChangeArrowheads="1"/>
            </p:cNvSpPr>
            <p:nvPr/>
          </p:nvSpPr>
          <p:spPr bwMode="auto">
            <a:xfrm>
              <a:off x="3436946" y="1008056"/>
              <a:ext cx="50800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Rectangle 227"/>
            <p:cNvSpPr>
              <a:spLocks noChangeArrowheads="1"/>
            </p:cNvSpPr>
            <p:nvPr/>
          </p:nvSpPr>
          <p:spPr bwMode="auto">
            <a:xfrm>
              <a:off x="3522672" y="1008056"/>
              <a:ext cx="331788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Rectangle 228"/>
            <p:cNvSpPr>
              <a:spLocks noChangeArrowheads="1"/>
            </p:cNvSpPr>
            <p:nvPr/>
          </p:nvSpPr>
          <p:spPr bwMode="auto">
            <a:xfrm>
              <a:off x="3436946" y="1093781"/>
              <a:ext cx="50800" cy="5080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Rectangle 229"/>
            <p:cNvSpPr>
              <a:spLocks noChangeArrowheads="1"/>
            </p:cNvSpPr>
            <p:nvPr/>
          </p:nvSpPr>
          <p:spPr bwMode="auto">
            <a:xfrm>
              <a:off x="3522672" y="1093781"/>
              <a:ext cx="331788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Rectangle 230"/>
            <p:cNvSpPr>
              <a:spLocks noChangeArrowheads="1"/>
            </p:cNvSpPr>
            <p:nvPr/>
          </p:nvSpPr>
          <p:spPr bwMode="auto">
            <a:xfrm>
              <a:off x="3436946" y="1177919"/>
              <a:ext cx="50800" cy="50800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Rectangle 231"/>
            <p:cNvSpPr>
              <a:spLocks noChangeArrowheads="1"/>
            </p:cNvSpPr>
            <p:nvPr/>
          </p:nvSpPr>
          <p:spPr bwMode="auto">
            <a:xfrm>
              <a:off x="3522672" y="1177919"/>
              <a:ext cx="331788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2713044" y="1885939"/>
              <a:ext cx="46037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233"/>
            <p:cNvSpPr/>
            <p:nvPr/>
          </p:nvSpPr>
          <p:spPr bwMode="auto">
            <a:xfrm>
              <a:off x="2713044" y="2038338"/>
              <a:ext cx="1141416" cy="323847"/>
            </a:xfrm>
            <a:custGeom>
              <a:avLst/>
              <a:gdLst>
                <a:gd name="T0" fmla="*/ 719 w 719"/>
                <a:gd name="T1" fmla="*/ 11 h 204"/>
                <a:gd name="T2" fmla="*/ 670 w 719"/>
                <a:gd name="T3" fmla="*/ 0 h 204"/>
                <a:gd name="T4" fmla="*/ 619 w 719"/>
                <a:gd name="T5" fmla="*/ 34 h 204"/>
                <a:gd name="T6" fmla="*/ 572 w 719"/>
                <a:gd name="T7" fmla="*/ 88 h 204"/>
                <a:gd name="T8" fmla="*/ 533 w 719"/>
                <a:gd name="T9" fmla="*/ 53 h 204"/>
                <a:gd name="T10" fmla="*/ 467 w 719"/>
                <a:gd name="T11" fmla="*/ 41 h 204"/>
                <a:gd name="T12" fmla="*/ 428 w 719"/>
                <a:gd name="T13" fmla="*/ 85 h 204"/>
                <a:gd name="T14" fmla="*/ 390 w 719"/>
                <a:gd name="T15" fmla="*/ 101 h 204"/>
                <a:gd name="T16" fmla="*/ 339 w 719"/>
                <a:gd name="T17" fmla="*/ 66 h 204"/>
                <a:gd name="T18" fmla="*/ 300 w 719"/>
                <a:gd name="T19" fmla="*/ 78 h 204"/>
                <a:gd name="T20" fmla="*/ 266 w 719"/>
                <a:gd name="T21" fmla="*/ 124 h 204"/>
                <a:gd name="T22" fmla="*/ 228 w 719"/>
                <a:gd name="T23" fmla="*/ 94 h 204"/>
                <a:gd name="T24" fmla="*/ 190 w 719"/>
                <a:gd name="T25" fmla="*/ 129 h 204"/>
                <a:gd name="T26" fmla="*/ 157 w 719"/>
                <a:gd name="T27" fmla="*/ 117 h 204"/>
                <a:gd name="T28" fmla="*/ 129 w 719"/>
                <a:gd name="T29" fmla="*/ 149 h 204"/>
                <a:gd name="T30" fmla="*/ 68 w 719"/>
                <a:gd name="T31" fmla="*/ 173 h 204"/>
                <a:gd name="T32" fmla="*/ 0 w 719"/>
                <a:gd name="T33" fmla="*/ 151 h 204"/>
                <a:gd name="T34" fmla="*/ 0 w 719"/>
                <a:gd name="T35" fmla="*/ 204 h 204"/>
                <a:gd name="T36" fmla="*/ 719 w 719"/>
                <a:gd name="T37" fmla="*/ 204 h 204"/>
                <a:gd name="T38" fmla="*/ 719 w 719"/>
                <a:gd name="T39" fmla="*/ 1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9" h="204">
                  <a:moveTo>
                    <a:pt x="719" y="11"/>
                  </a:moveTo>
                  <a:lnTo>
                    <a:pt x="670" y="0"/>
                  </a:lnTo>
                  <a:lnTo>
                    <a:pt x="619" y="34"/>
                  </a:lnTo>
                  <a:lnTo>
                    <a:pt x="572" y="88"/>
                  </a:lnTo>
                  <a:lnTo>
                    <a:pt x="533" y="53"/>
                  </a:lnTo>
                  <a:lnTo>
                    <a:pt x="467" y="41"/>
                  </a:lnTo>
                  <a:lnTo>
                    <a:pt x="428" y="85"/>
                  </a:lnTo>
                  <a:lnTo>
                    <a:pt x="390" y="101"/>
                  </a:lnTo>
                  <a:lnTo>
                    <a:pt x="339" y="66"/>
                  </a:lnTo>
                  <a:lnTo>
                    <a:pt x="300" y="78"/>
                  </a:lnTo>
                  <a:lnTo>
                    <a:pt x="266" y="124"/>
                  </a:lnTo>
                  <a:lnTo>
                    <a:pt x="228" y="94"/>
                  </a:lnTo>
                  <a:lnTo>
                    <a:pt x="190" y="129"/>
                  </a:lnTo>
                  <a:lnTo>
                    <a:pt x="157" y="117"/>
                  </a:lnTo>
                  <a:lnTo>
                    <a:pt x="129" y="149"/>
                  </a:lnTo>
                  <a:lnTo>
                    <a:pt x="68" y="173"/>
                  </a:lnTo>
                  <a:lnTo>
                    <a:pt x="0" y="151"/>
                  </a:lnTo>
                  <a:lnTo>
                    <a:pt x="0" y="204"/>
                  </a:lnTo>
                  <a:lnTo>
                    <a:pt x="719" y="204"/>
                  </a:lnTo>
                  <a:lnTo>
                    <a:pt x="719" y="11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234"/>
            <p:cNvSpPr/>
            <p:nvPr/>
          </p:nvSpPr>
          <p:spPr bwMode="auto">
            <a:xfrm>
              <a:off x="2713044" y="2166925"/>
              <a:ext cx="1141416" cy="195262"/>
            </a:xfrm>
            <a:custGeom>
              <a:avLst/>
              <a:gdLst>
                <a:gd name="T0" fmla="*/ 719 w 719"/>
                <a:gd name="T1" fmla="*/ 0 h 123"/>
                <a:gd name="T2" fmla="*/ 670 w 719"/>
                <a:gd name="T3" fmla="*/ 11 h 123"/>
                <a:gd name="T4" fmla="*/ 619 w 719"/>
                <a:gd name="T5" fmla="*/ 55 h 123"/>
                <a:gd name="T6" fmla="*/ 593 w 719"/>
                <a:gd name="T7" fmla="*/ 39 h 123"/>
                <a:gd name="T8" fmla="*/ 555 w 719"/>
                <a:gd name="T9" fmla="*/ 67 h 123"/>
                <a:gd name="T10" fmla="*/ 517 w 719"/>
                <a:gd name="T11" fmla="*/ 41 h 123"/>
                <a:gd name="T12" fmla="*/ 478 w 719"/>
                <a:gd name="T13" fmla="*/ 25 h 123"/>
                <a:gd name="T14" fmla="*/ 451 w 719"/>
                <a:gd name="T15" fmla="*/ 35 h 123"/>
                <a:gd name="T16" fmla="*/ 412 w 719"/>
                <a:gd name="T17" fmla="*/ 74 h 123"/>
                <a:gd name="T18" fmla="*/ 380 w 719"/>
                <a:gd name="T19" fmla="*/ 41 h 123"/>
                <a:gd name="T20" fmla="*/ 350 w 719"/>
                <a:gd name="T21" fmla="*/ 50 h 123"/>
                <a:gd name="T22" fmla="*/ 333 w 719"/>
                <a:gd name="T23" fmla="*/ 40 h 123"/>
                <a:gd name="T24" fmla="*/ 309 w 719"/>
                <a:gd name="T25" fmla="*/ 80 h 123"/>
                <a:gd name="T26" fmla="*/ 253 w 719"/>
                <a:gd name="T27" fmla="*/ 62 h 123"/>
                <a:gd name="T28" fmla="*/ 217 w 719"/>
                <a:gd name="T29" fmla="*/ 94 h 123"/>
                <a:gd name="T30" fmla="*/ 180 w 719"/>
                <a:gd name="T31" fmla="*/ 75 h 123"/>
                <a:gd name="T32" fmla="*/ 151 w 719"/>
                <a:gd name="T33" fmla="*/ 95 h 123"/>
                <a:gd name="T34" fmla="*/ 107 w 719"/>
                <a:gd name="T35" fmla="*/ 90 h 123"/>
                <a:gd name="T36" fmla="*/ 68 w 719"/>
                <a:gd name="T37" fmla="*/ 103 h 123"/>
                <a:gd name="T38" fmla="*/ 33 w 719"/>
                <a:gd name="T39" fmla="*/ 96 h 123"/>
                <a:gd name="T40" fmla="*/ 0 w 719"/>
                <a:gd name="T41" fmla="*/ 107 h 123"/>
                <a:gd name="T42" fmla="*/ 0 w 719"/>
                <a:gd name="T43" fmla="*/ 123 h 123"/>
                <a:gd name="T44" fmla="*/ 719 w 719"/>
                <a:gd name="T45" fmla="*/ 123 h 123"/>
                <a:gd name="T46" fmla="*/ 719 w 719"/>
                <a:gd name="T4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9" h="123">
                  <a:moveTo>
                    <a:pt x="719" y="0"/>
                  </a:moveTo>
                  <a:lnTo>
                    <a:pt x="670" y="11"/>
                  </a:lnTo>
                  <a:lnTo>
                    <a:pt x="619" y="55"/>
                  </a:lnTo>
                  <a:lnTo>
                    <a:pt x="593" y="39"/>
                  </a:lnTo>
                  <a:lnTo>
                    <a:pt x="555" y="67"/>
                  </a:lnTo>
                  <a:lnTo>
                    <a:pt x="517" y="41"/>
                  </a:lnTo>
                  <a:lnTo>
                    <a:pt x="478" y="25"/>
                  </a:lnTo>
                  <a:lnTo>
                    <a:pt x="451" y="35"/>
                  </a:lnTo>
                  <a:lnTo>
                    <a:pt x="412" y="74"/>
                  </a:lnTo>
                  <a:lnTo>
                    <a:pt x="380" y="41"/>
                  </a:lnTo>
                  <a:lnTo>
                    <a:pt x="350" y="50"/>
                  </a:lnTo>
                  <a:lnTo>
                    <a:pt x="333" y="40"/>
                  </a:lnTo>
                  <a:lnTo>
                    <a:pt x="309" y="80"/>
                  </a:lnTo>
                  <a:lnTo>
                    <a:pt x="253" y="62"/>
                  </a:lnTo>
                  <a:lnTo>
                    <a:pt x="217" y="94"/>
                  </a:lnTo>
                  <a:lnTo>
                    <a:pt x="180" y="75"/>
                  </a:lnTo>
                  <a:lnTo>
                    <a:pt x="151" y="95"/>
                  </a:lnTo>
                  <a:lnTo>
                    <a:pt x="107" y="90"/>
                  </a:lnTo>
                  <a:lnTo>
                    <a:pt x="68" y="103"/>
                  </a:lnTo>
                  <a:lnTo>
                    <a:pt x="33" y="96"/>
                  </a:lnTo>
                  <a:lnTo>
                    <a:pt x="0" y="107"/>
                  </a:lnTo>
                  <a:lnTo>
                    <a:pt x="0" y="123"/>
                  </a:lnTo>
                  <a:lnTo>
                    <a:pt x="719" y="123"/>
                  </a:lnTo>
                  <a:lnTo>
                    <a:pt x="719" y="0"/>
                  </a:lnTo>
                  <a:close/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235"/>
            <p:cNvSpPr/>
            <p:nvPr/>
          </p:nvSpPr>
          <p:spPr bwMode="auto">
            <a:xfrm>
              <a:off x="1997079" y="5311741"/>
              <a:ext cx="468314" cy="450847"/>
            </a:xfrm>
            <a:custGeom>
              <a:avLst/>
              <a:gdLst>
                <a:gd name="T0" fmla="*/ 220 w 220"/>
                <a:gd name="T1" fmla="*/ 8 h 212"/>
                <a:gd name="T2" fmla="*/ 212 w 220"/>
                <a:gd name="T3" fmla="*/ 0 h 212"/>
                <a:gd name="T4" fmla="*/ 8 w 220"/>
                <a:gd name="T5" fmla="*/ 0 h 212"/>
                <a:gd name="T6" fmla="*/ 0 w 220"/>
                <a:gd name="T7" fmla="*/ 8 h 212"/>
                <a:gd name="T8" fmla="*/ 0 w 220"/>
                <a:gd name="T9" fmla="*/ 204 h 212"/>
                <a:gd name="T10" fmla="*/ 8 w 220"/>
                <a:gd name="T11" fmla="*/ 212 h 212"/>
                <a:gd name="T12" fmla="*/ 212 w 220"/>
                <a:gd name="T13" fmla="*/ 212 h 212"/>
                <a:gd name="T14" fmla="*/ 220 w 220"/>
                <a:gd name="T15" fmla="*/ 204 h 212"/>
                <a:gd name="T16" fmla="*/ 220 w 220"/>
                <a:gd name="T17" fmla="*/ 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212">
                  <a:moveTo>
                    <a:pt x="220" y="8"/>
                  </a:moveTo>
                  <a:cubicBezTo>
                    <a:pt x="220" y="4"/>
                    <a:pt x="216" y="0"/>
                    <a:pt x="21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208"/>
                    <a:pt x="4" y="212"/>
                    <a:pt x="8" y="212"/>
                  </a:cubicBezTo>
                  <a:cubicBezTo>
                    <a:pt x="212" y="212"/>
                    <a:pt x="212" y="212"/>
                    <a:pt x="212" y="212"/>
                  </a:cubicBezTo>
                  <a:cubicBezTo>
                    <a:pt x="216" y="212"/>
                    <a:pt x="220" y="208"/>
                    <a:pt x="220" y="204"/>
                  </a:cubicBezTo>
                  <a:lnTo>
                    <a:pt x="220" y="8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Rectangle 236"/>
            <p:cNvSpPr>
              <a:spLocks noChangeArrowheads="1"/>
            </p:cNvSpPr>
            <p:nvPr/>
          </p:nvSpPr>
          <p:spPr bwMode="auto">
            <a:xfrm>
              <a:off x="1997079" y="5311741"/>
              <a:ext cx="468314" cy="84137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Rectangle 237"/>
            <p:cNvSpPr>
              <a:spLocks noChangeArrowheads="1"/>
            </p:cNvSpPr>
            <p:nvPr/>
          </p:nvSpPr>
          <p:spPr bwMode="auto">
            <a:xfrm>
              <a:off x="2065342" y="5456202"/>
              <a:ext cx="220663" cy="42863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Rectangle 238"/>
            <p:cNvSpPr>
              <a:spLocks noChangeArrowheads="1"/>
            </p:cNvSpPr>
            <p:nvPr/>
          </p:nvSpPr>
          <p:spPr bwMode="auto">
            <a:xfrm>
              <a:off x="2320930" y="5456202"/>
              <a:ext cx="85725" cy="42863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Rectangle 239"/>
            <p:cNvSpPr>
              <a:spLocks noChangeArrowheads="1"/>
            </p:cNvSpPr>
            <p:nvPr/>
          </p:nvSpPr>
          <p:spPr bwMode="auto">
            <a:xfrm>
              <a:off x="2065342" y="5532402"/>
              <a:ext cx="93664" cy="34925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Rectangle 240"/>
            <p:cNvSpPr>
              <a:spLocks noChangeArrowheads="1"/>
            </p:cNvSpPr>
            <p:nvPr/>
          </p:nvSpPr>
          <p:spPr bwMode="auto">
            <a:xfrm>
              <a:off x="2192343" y="5532402"/>
              <a:ext cx="214313" cy="34925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Rectangle 241"/>
            <p:cNvSpPr>
              <a:spLocks noChangeArrowheads="1"/>
            </p:cNvSpPr>
            <p:nvPr/>
          </p:nvSpPr>
          <p:spPr bwMode="auto">
            <a:xfrm>
              <a:off x="2065342" y="5600664"/>
              <a:ext cx="341314" cy="34925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Rectangle 242"/>
            <p:cNvSpPr>
              <a:spLocks noChangeArrowheads="1"/>
            </p:cNvSpPr>
            <p:nvPr/>
          </p:nvSpPr>
          <p:spPr bwMode="auto">
            <a:xfrm>
              <a:off x="2065342" y="5668926"/>
              <a:ext cx="255589" cy="34925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Rectangle 243"/>
            <p:cNvSpPr>
              <a:spLocks noChangeArrowheads="1"/>
            </p:cNvSpPr>
            <p:nvPr/>
          </p:nvSpPr>
          <p:spPr bwMode="auto">
            <a:xfrm>
              <a:off x="8589982" y="4527522"/>
              <a:ext cx="1347791" cy="1893875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Rectangle 244"/>
            <p:cNvSpPr>
              <a:spLocks noChangeArrowheads="1"/>
            </p:cNvSpPr>
            <p:nvPr/>
          </p:nvSpPr>
          <p:spPr bwMode="auto">
            <a:xfrm>
              <a:off x="9351985" y="5072030"/>
              <a:ext cx="485776" cy="52387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Rectangle 245"/>
            <p:cNvSpPr>
              <a:spLocks noChangeArrowheads="1"/>
            </p:cNvSpPr>
            <p:nvPr/>
          </p:nvSpPr>
          <p:spPr bwMode="auto">
            <a:xfrm>
              <a:off x="9351985" y="5157754"/>
              <a:ext cx="48577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Rectangle 246"/>
            <p:cNvSpPr>
              <a:spLocks noChangeArrowheads="1"/>
            </p:cNvSpPr>
            <p:nvPr/>
          </p:nvSpPr>
          <p:spPr bwMode="auto">
            <a:xfrm>
              <a:off x="9351985" y="5243478"/>
              <a:ext cx="48577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Rectangle 247"/>
            <p:cNvSpPr>
              <a:spLocks noChangeArrowheads="1"/>
            </p:cNvSpPr>
            <p:nvPr/>
          </p:nvSpPr>
          <p:spPr bwMode="auto">
            <a:xfrm>
              <a:off x="9351985" y="5327617"/>
              <a:ext cx="485776" cy="5238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Rectangle 248"/>
            <p:cNvSpPr>
              <a:spLocks noChangeArrowheads="1"/>
            </p:cNvSpPr>
            <p:nvPr/>
          </p:nvSpPr>
          <p:spPr bwMode="auto">
            <a:xfrm>
              <a:off x="8694758" y="4910105"/>
              <a:ext cx="1143002" cy="5238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Rectangle 249"/>
            <p:cNvSpPr>
              <a:spLocks noChangeArrowheads="1"/>
            </p:cNvSpPr>
            <p:nvPr/>
          </p:nvSpPr>
          <p:spPr bwMode="auto">
            <a:xfrm>
              <a:off x="8694758" y="4654520"/>
              <a:ext cx="1143002" cy="222249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Rectangle 250"/>
            <p:cNvSpPr>
              <a:spLocks noChangeArrowheads="1"/>
            </p:cNvSpPr>
            <p:nvPr/>
          </p:nvSpPr>
          <p:spPr bwMode="auto">
            <a:xfrm>
              <a:off x="8694758" y="5489540"/>
              <a:ext cx="1143002" cy="5238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Rectangle 251"/>
            <p:cNvSpPr>
              <a:spLocks noChangeArrowheads="1"/>
            </p:cNvSpPr>
            <p:nvPr/>
          </p:nvSpPr>
          <p:spPr bwMode="auto">
            <a:xfrm>
              <a:off x="8694758" y="5575265"/>
              <a:ext cx="1143002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Rectangle 252"/>
            <p:cNvSpPr>
              <a:spLocks noChangeArrowheads="1"/>
            </p:cNvSpPr>
            <p:nvPr/>
          </p:nvSpPr>
          <p:spPr bwMode="auto">
            <a:xfrm>
              <a:off x="8694758" y="5660988"/>
              <a:ext cx="1143002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Rectangle 253"/>
            <p:cNvSpPr>
              <a:spLocks noChangeArrowheads="1"/>
            </p:cNvSpPr>
            <p:nvPr/>
          </p:nvSpPr>
          <p:spPr bwMode="auto">
            <a:xfrm>
              <a:off x="8694758" y="6154697"/>
              <a:ext cx="1143002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Rectangle 254"/>
            <p:cNvSpPr>
              <a:spLocks noChangeArrowheads="1"/>
            </p:cNvSpPr>
            <p:nvPr/>
          </p:nvSpPr>
          <p:spPr bwMode="auto">
            <a:xfrm>
              <a:off x="8694758" y="6240422"/>
              <a:ext cx="887415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Rectangle 255"/>
            <p:cNvSpPr>
              <a:spLocks noChangeArrowheads="1"/>
            </p:cNvSpPr>
            <p:nvPr/>
          </p:nvSpPr>
          <p:spPr bwMode="auto">
            <a:xfrm>
              <a:off x="8694758" y="5822913"/>
              <a:ext cx="758826" cy="5080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Rectangle 256"/>
            <p:cNvSpPr>
              <a:spLocks noChangeArrowheads="1"/>
            </p:cNvSpPr>
            <p:nvPr/>
          </p:nvSpPr>
          <p:spPr bwMode="auto">
            <a:xfrm>
              <a:off x="8694758" y="5907049"/>
              <a:ext cx="758826" cy="5238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Rectangle 257"/>
            <p:cNvSpPr>
              <a:spLocks noChangeArrowheads="1"/>
            </p:cNvSpPr>
            <p:nvPr/>
          </p:nvSpPr>
          <p:spPr bwMode="auto">
            <a:xfrm>
              <a:off x="8694758" y="5992774"/>
              <a:ext cx="758826" cy="508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Rectangle 258"/>
            <p:cNvSpPr>
              <a:spLocks noChangeArrowheads="1"/>
            </p:cNvSpPr>
            <p:nvPr/>
          </p:nvSpPr>
          <p:spPr bwMode="auto">
            <a:xfrm>
              <a:off x="9539310" y="5822913"/>
              <a:ext cx="298451" cy="220661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Rectangle 259"/>
            <p:cNvSpPr>
              <a:spLocks noChangeArrowheads="1"/>
            </p:cNvSpPr>
            <p:nvPr/>
          </p:nvSpPr>
          <p:spPr bwMode="auto">
            <a:xfrm>
              <a:off x="8694758" y="5072030"/>
              <a:ext cx="60325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Rectangle 260"/>
            <p:cNvSpPr>
              <a:spLocks noChangeArrowheads="1"/>
            </p:cNvSpPr>
            <p:nvPr/>
          </p:nvSpPr>
          <p:spPr bwMode="auto">
            <a:xfrm>
              <a:off x="8780483" y="5072030"/>
              <a:ext cx="60325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Rectangle 261"/>
            <p:cNvSpPr>
              <a:spLocks noChangeArrowheads="1"/>
            </p:cNvSpPr>
            <p:nvPr/>
          </p:nvSpPr>
          <p:spPr bwMode="auto">
            <a:xfrm>
              <a:off x="8866209" y="5072030"/>
              <a:ext cx="58738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Rectangle 262"/>
            <p:cNvSpPr>
              <a:spLocks noChangeArrowheads="1"/>
            </p:cNvSpPr>
            <p:nvPr/>
          </p:nvSpPr>
          <p:spPr bwMode="auto">
            <a:xfrm>
              <a:off x="8950345" y="5072030"/>
              <a:ext cx="60325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Rectangle 263"/>
            <p:cNvSpPr>
              <a:spLocks noChangeArrowheads="1"/>
            </p:cNvSpPr>
            <p:nvPr/>
          </p:nvSpPr>
          <p:spPr bwMode="auto">
            <a:xfrm>
              <a:off x="9036070" y="5072030"/>
              <a:ext cx="60325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Rectangle 264"/>
            <p:cNvSpPr>
              <a:spLocks noChangeArrowheads="1"/>
            </p:cNvSpPr>
            <p:nvPr/>
          </p:nvSpPr>
          <p:spPr bwMode="auto">
            <a:xfrm>
              <a:off x="9121796" y="5072030"/>
              <a:ext cx="58738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Rectangle 265"/>
            <p:cNvSpPr>
              <a:spLocks noChangeArrowheads="1"/>
            </p:cNvSpPr>
            <p:nvPr/>
          </p:nvSpPr>
          <p:spPr bwMode="auto">
            <a:xfrm>
              <a:off x="9205934" y="5072030"/>
              <a:ext cx="60325" cy="30797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Rectangle 266"/>
            <p:cNvSpPr>
              <a:spLocks noChangeArrowheads="1"/>
            </p:cNvSpPr>
            <p:nvPr/>
          </p:nvSpPr>
          <p:spPr bwMode="auto">
            <a:xfrm>
              <a:off x="8694758" y="5243478"/>
              <a:ext cx="60325" cy="136524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Rectangle 267"/>
            <p:cNvSpPr>
              <a:spLocks noChangeArrowheads="1"/>
            </p:cNvSpPr>
            <p:nvPr/>
          </p:nvSpPr>
          <p:spPr bwMode="auto">
            <a:xfrm>
              <a:off x="8780483" y="5218079"/>
              <a:ext cx="60325" cy="161924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Rectangle 268"/>
            <p:cNvSpPr>
              <a:spLocks noChangeArrowheads="1"/>
            </p:cNvSpPr>
            <p:nvPr/>
          </p:nvSpPr>
          <p:spPr bwMode="auto">
            <a:xfrm>
              <a:off x="8866209" y="5276817"/>
              <a:ext cx="58738" cy="103187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Rectangle 269"/>
            <p:cNvSpPr>
              <a:spLocks noChangeArrowheads="1"/>
            </p:cNvSpPr>
            <p:nvPr/>
          </p:nvSpPr>
          <p:spPr bwMode="auto">
            <a:xfrm>
              <a:off x="8950345" y="5192679"/>
              <a:ext cx="60325" cy="187324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Rectangle 270"/>
            <p:cNvSpPr>
              <a:spLocks noChangeArrowheads="1"/>
            </p:cNvSpPr>
            <p:nvPr/>
          </p:nvSpPr>
          <p:spPr bwMode="auto">
            <a:xfrm>
              <a:off x="9036070" y="5157754"/>
              <a:ext cx="60325" cy="222249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Rectangle 271"/>
            <p:cNvSpPr>
              <a:spLocks noChangeArrowheads="1"/>
            </p:cNvSpPr>
            <p:nvPr/>
          </p:nvSpPr>
          <p:spPr bwMode="auto">
            <a:xfrm>
              <a:off x="9121796" y="5327617"/>
              <a:ext cx="58738" cy="52387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Rectangle 272"/>
            <p:cNvSpPr>
              <a:spLocks noChangeArrowheads="1"/>
            </p:cNvSpPr>
            <p:nvPr/>
          </p:nvSpPr>
          <p:spPr bwMode="auto">
            <a:xfrm>
              <a:off x="9205934" y="5243478"/>
              <a:ext cx="60325" cy="136524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273"/>
            <p:cNvSpPr/>
            <p:nvPr/>
          </p:nvSpPr>
          <p:spPr bwMode="auto">
            <a:xfrm>
              <a:off x="9217046" y="1738301"/>
              <a:ext cx="215900" cy="854070"/>
            </a:xfrm>
            <a:custGeom>
              <a:avLst/>
              <a:gdLst>
                <a:gd name="T0" fmla="*/ 0 w 101"/>
                <a:gd name="T1" fmla="*/ 100 h 401"/>
                <a:gd name="T2" fmla="*/ 0 w 101"/>
                <a:gd name="T3" fmla="*/ 101 h 401"/>
                <a:gd name="T4" fmla="*/ 0 w 101"/>
                <a:gd name="T5" fmla="*/ 102 h 401"/>
                <a:gd name="T6" fmla="*/ 0 w 101"/>
                <a:gd name="T7" fmla="*/ 290 h 401"/>
                <a:gd name="T8" fmla="*/ 0 w 101"/>
                <a:gd name="T9" fmla="*/ 291 h 401"/>
                <a:gd name="T10" fmla="*/ 0 w 101"/>
                <a:gd name="T11" fmla="*/ 301 h 401"/>
                <a:gd name="T12" fmla="*/ 0 w 101"/>
                <a:gd name="T13" fmla="*/ 301 h 401"/>
                <a:gd name="T14" fmla="*/ 101 w 101"/>
                <a:gd name="T15" fmla="*/ 401 h 401"/>
                <a:gd name="T16" fmla="*/ 101 w 101"/>
                <a:gd name="T17" fmla="*/ 0 h 401"/>
                <a:gd name="T18" fmla="*/ 0 w 101"/>
                <a:gd name="T19" fmla="*/ 10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401">
                  <a:moveTo>
                    <a:pt x="0" y="10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0" y="290"/>
                    <a:pt x="0" y="291"/>
                    <a:pt x="0" y="29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1" y="357"/>
                    <a:pt x="46" y="401"/>
                    <a:pt x="101" y="401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46" y="0"/>
                    <a:pt x="1" y="45"/>
                    <a:pt x="0" y="100"/>
                  </a:cubicBez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274"/>
            <p:cNvSpPr/>
            <p:nvPr/>
          </p:nvSpPr>
          <p:spPr bwMode="auto">
            <a:xfrm>
              <a:off x="9432946" y="1738301"/>
              <a:ext cx="212725" cy="854070"/>
            </a:xfrm>
            <a:custGeom>
              <a:avLst/>
              <a:gdLst>
                <a:gd name="T0" fmla="*/ 0 w 100"/>
                <a:gd name="T1" fmla="*/ 0 h 401"/>
                <a:gd name="T2" fmla="*/ 0 w 100"/>
                <a:gd name="T3" fmla="*/ 0 h 401"/>
                <a:gd name="T4" fmla="*/ 0 w 100"/>
                <a:gd name="T5" fmla="*/ 401 h 401"/>
                <a:gd name="T6" fmla="*/ 100 w 100"/>
                <a:gd name="T7" fmla="*/ 301 h 401"/>
                <a:gd name="T8" fmla="*/ 100 w 100"/>
                <a:gd name="T9" fmla="*/ 301 h 401"/>
                <a:gd name="T10" fmla="*/ 100 w 100"/>
                <a:gd name="T11" fmla="*/ 301 h 401"/>
                <a:gd name="T12" fmla="*/ 100 w 100"/>
                <a:gd name="T13" fmla="*/ 301 h 401"/>
                <a:gd name="T14" fmla="*/ 100 w 100"/>
                <a:gd name="T15" fmla="*/ 301 h 401"/>
                <a:gd name="T16" fmla="*/ 100 w 100"/>
                <a:gd name="T17" fmla="*/ 100 h 401"/>
                <a:gd name="T18" fmla="*/ 0 w 100"/>
                <a:gd name="T19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0" h="40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55" y="401"/>
                    <a:pt x="100" y="356"/>
                    <a:pt x="100" y="301"/>
                  </a:cubicBezTo>
                  <a:cubicBezTo>
                    <a:pt x="100" y="301"/>
                    <a:pt x="100" y="301"/>
                    <a:pt x="100" y="301"/>
                  </a:cubicBezTo>
                  <a:cubicBezTo>
                    <a:pt x="100" y="301"/>
                    <a:pt x="100" y="301"/>
                    <a:pt x="100" y="301"/>
                  </a:cubicBezTo>
                  <a:cubicBezTo>
                    <a:pt x="100" y="301"/>
                    <a:pt x="100" y="301"/>
                    <a:pt x="100" y="301"/>
                  </a:cubicBezTo>
                  <a:cubicBezTo>
                    <a:pt x="100" y="301"/>
                    <a:pt x="100" y="301"/>
                    <a:pt x="100" y="301"/>
                  </a:cubicBezTo>
                  <a:cubicBezTo>
                    <a:pt x="100" y="100"/>
                    <a:pt x="100" y="100"/>
                    <a:pt x="100" y="100"/>
                  </a:cubicBezTo>
                  <a:cubicBezTo>
                    <a:pt x="100" y="45"/>
                    <a:pt x="55" y="0"/>
                    <a:pt x="0" y="0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Oval 275"/>
            <p:cNvSpPr>
              <a:spLocks noChangeArrowheads="1"/>
            </p:cNvSpPr>
            <p:nvPr/>
          </p:nvSpPr>
          <p:spPr bwMode="auto">
            <a:xfrm>
              <a:off x="9378972" y="1898639"/>
              <a:ext cx="106363" cy="107949"/>
            </a:xfrm>
            <a:prstGeom prst="ellipse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276"/>
            <p:cNvSpPr/>
            <p:nvPr/>
          </p:nvSpPr>
          <p:spPr bwMode="auto">
            <a:xfrm>
              <a:off x="8599508" y="1836726"/>
              <a:ext cx="76200" cy="233361"/>
            </a:xfrm>
            <a:custGeom>
              <a:avLst/>
              <a:gdLst>
                <a:gd name="T0" fmla="*/ 36 w 36"/>
                <a:gd name="T1" fmla="*/ 18 h 110"/>
                <a:gd name="T2" fmla="*/ 36 w 36"/>
                <a:gd name="T3" fmla="*/ 0 h 110"/>
                <a:gd name="T4" fmla="*/ 18 w 36"/>
                <a:gd name="T5" fmla="*/ 0 h 110"/>
                <a:gd name="T6" fmla="*/ 0 w 36"/>
                <a:gd name="T7" fmla="*/ 18 h 110"/>
                <a:gd name="T8" fmla="*/ 0 w 36"/>
                <a:gd name="T9" fmla="*/ 92 h 110"/>
                <a:gd name="T10" fmla="*/ 18 w 36"/>
                <a:gd name="T11" fmla="*/ 110 h 110"/>
                <a:gd name="T12" fmla="*/ 36 w 36"/>
                <a:gd name="T13" fmla="*/ 110 h 110"/>
                <a:gd name="T14" fmla="*/ 36 w 36"/>
                <a:gd name="T15" fmla="*/ 92 h 110"/>
                <a:gd name="T16" fmla="*/ 36 w 36"/>
                <a:gd name="T17" fmla="*/ 1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110">
                  <a:moveTo>
                    <a:pt x="36" y="18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02"/>
                    <a:pt x="8" y="110"/>
                    <a:pt x="18" y="110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36" y="92"/>
                    <a:pt x="36" y="92"/>
                    <a:pt x="36" y="92"/>
                  </a:cubicBezTo>
                  <a:lnTo>
                    <a:pt x="36" y="18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277"/>
            <p:cNvSpPr/>
            <p:nvPr/>
          </p:nvSpPr>
          <p:spPr bwMode="auto">
            <a:xfrm>
              <a:off x="8675708" y="1836726"/>
              <a:ext cx="79375" cy="233361"/>
            </a:xfrm>
            <a:custGeom>
              <a:avLst/>
              <a:gdLst>
                <a:gd name="T0" fmla="*/ 18 w 37"/>
                <a:gd name="T1" fmla="*/ 0 h 110"/>
                <a:gd name="T2" fmla="*/ 0 w 37"/>
                <a:gd name="T3" fmla="*/ 0 h 110"/>
                <a:gd name="T4" fmla="*/ 0 w 37"/>
                <a:gd name="T5" fmla="*/ 18 h 110"/>
                <a:gd name="T6" fmla="*/ 0 w 37"/>
                <a:gd name="T7" fmla="*/ 92 h 110"/>
                <a:gd name="T8" fmla="*/ 0 w 37"/>
                <a:gd name="T9" fmla="*/ 110 h 110"/>
                <a:gd name="T10" fmla="*/ 18 w 37"/>
                <a:gd name="T11" fmla="*/ 110 h 110"/>
                <a:gd name="T12" fmla="*/ 37 w 37"/>
                <a:gd name="T13" fmla="*/ 92 h 110"/>
                <a:gd name="T14" fmla="*/ 37 w 37"/>
                <a:gd name="T15" fmla="*/ 18 h 110"/>
                <a:gd name="T16" fmla="*/ 18 w 37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10">
                  <a:moveTo>
                    <a:pt x="1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8" y="110"/>
                    <a:pt x="37" y="102"/>
                    <a:pt x="37" y="92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7" y="8"/>
                    <a:pt x="28" y="0"/>
                    <a:pt x="18" y="0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278"/>
            <p:cNvSpPr/>
            <p:nvPr/>
          </p:nvSpPr>
          <p:spPr bwMode="auto">
            <a:xfrm>
              <a:off x="8599508" y="1901814"/>
              <a:ext cx="76200" cy="239711"/>
            </a:xfrm>
            <a:custGeom>
              <a:avLst/>
              <a:gdLst>
                <a:gd name="T0" fmla="*/ 36 w 36"/>
                <a:gd name="T1" fmla="*/ 18 h 112"/>
                <a:gd name="T2" fmla="*/ 36 w 36"/>
                <a:gd name="T3" fmla="*/ 0 h 112"/>
                <a:gd name="T4" fmla="*/ 0 w 36"/>
                <a:gd name="T5" fmla="*/ 0 h 112"/>
                <a:gd name="T6" fmla="*/ 0 w 36"/>
                <a:gd name="T7" fmla="*/ 94 h 112"/>
                <a:gd name="T8" fmla="*/ 18 w 36"/>
                <a:gd name="T9" fmla="*/ 112 h 112"/>
                <a:gd name="T10" fmla="*/ 36 w 36"/>
                <a:gd name="T11" fmla="*/ 112 h 112"/>
                <a:gd name="T12" fmla="*/ 36 w 36"/>
                <a:gd name="T13" fmla="*/ 94 h 112"/>
                <a:gd name="T14" fmla="*/ 36 w 36"/>
                <a:gd name="T15" fmla="*/ 1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12">
                  <a:moveTo>
                    <a:pt x="36" y="18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4"/>
                    <a:pt x="8" y="112"/>
                    <a:pt x="18" y="112"/>
                  </a:cubicBezTo>
                  <a:cubicBezTo>
                    <a:pt x="36" y="112"/>
                    <a:pt x="36" y="112"/>
                    <a:pt x="36" y="112"/>
                  </a:cubicBezTo>
                  <a:cubicBezTo>
                    <a:pt x="36" y="94"/>
                    <a:pt x="36" y="94"/>
                    <a:pt x="36" y="94"/>
                  </a:cubicBezTo>
                  <a:lnTo>
                    <a:pt x="36" y="18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279"/>
            <p:cNvSpPr/>
            <p:nvPr/>
          </p:nvSpPr>
          <p:spPr bwMode="auto">
            <a:xfrm>
              <a:off x="8675708" y="1901814"/>
              <a:ext cx="79375" cy="239711"/>
            </a:xfrm>
            <a:custGeom>
              <a:avLst/>
              <a:gdLst>
                <a:gd name="T0" fmla="*/ 0 w 37"/>
                <a:gd name="T1" fmla="*/ 0 h 112"/>
                <a:gd name="T2" fmla="*/ 0 w 37"/>
                <a:gd name="T3" fmla="*/ 18 h 112"/>
                <a:gd name="T4" fmla="*/ 0 w 37"/>
                <a:gd name="T5" fmla="*/ 94 h 112"/>
                <a:gd name="T6" fmla="*/ 0 w 37"/>
                <a:gd name="T7" fmla="*/ 112 h 112"/>
                <a:gd name="T8" fmla="*/ 19 w 37"/>
                <a:gd name="T9" fmla="*/ 112 h 112"/>
                <a:gd name="T10" fmla="*/ 37 w 37"/>
                <a:gd name="T11" fmla="*/ 94 h 112"/>
                <a:gd name="T12" fmla="*/ 37 w 37"/>
                <a:gd name="T13" fmla="*/ 0 h 112"/>
                <a:gd name="T14" fmla="*/ 0 w 37"/>
                <a:gd name="T1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12">
                  <a:moveTo>
                    <a:pt x="0" y="0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29" y="112"/>
                    <a:pt x="37" y="104"/>
                    <a:pt x="37" y="94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280"/>
            <p:cNvSpPr/>
            <p:nvPr/>
          </p:nvSpPr>
          <p:spPr bwMode="auto">
            <a:xfrm>
              <a:off x="3186120" y="2932093"/>
              <a:ext cx="58738" cy="115887"/>
            </a:xfrm>
            <a:custGeom>
              <a:avLst/>
              <a:gdLst>
                <a:gd name="T0" fmla="*/ 37 w 37"/>
                <a:gd name="T1" fmla="*/ 0 h 73"/>
                <a:gd name="T2" fmla="*/ 0 w 37"/>
                <a:gd name="T3" fmla="*/ 0 h 73"/>
                <a:gd name="T4" fmla="*/ 0 w 37"/>
                <a:gd name="T5" fmla="*/ 73 h 73"/>
                <a:gd name="T6" fmla="*/ 28 w 37"/>
                <a:gd name="T7" fmla="*/ 73 h 73"/>
                <a:gd name="T8" fmla="*/ 37 w 37"/>
                <a:gd name="T9" fmla="*/ 64 h 73"/>
                <a:gd name="T10" fmla="*/ 37 w 37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73">
                  <a:moveTo>
                    <a:pt x="37" y="0"/>
                  </a:moveTo>
                  <a:lnTo>
                    <a:pt x="0" y="0"/>
                  </a:lnTo>
                  <a:lnTo>
                    <a:pt x="0" y="73"/>
                  </a:lnTo>
                  <a:lnTo>
                    <a:pt x="28" y="73"/>
                  </a:lnTo>
                  <a:lnTo>
                    <a:pt x="37" y="6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281"/>
            <p:cNvSpPr/>
            <p:nvPr/>
          </p:nvSpPr>
          <p:spPr bwMode="auto">
            <a:xfrm>
              <a:off x="3186120" y="3047981"/>
              <a:ext cx="58738" cy="117474"/>
            </a:xfrm>
            <a:custGeom>
              <a:avLst/>
              <a:gdLst>
                <a:gd name="T0" fmla="*/ 37 w 37"/>
                <a:gd name="T1" fmla="*/ 0 h 74"/>
                <a:gd name="T2" fmla="*/ 0 w 37"/>
                <a:gd name="T3" fmla="*/ 0 h 74"/>
                <a:gd name="T4" fmla="*/ 0 w 37"/>
                <a:gd name="T5" fmla="*/ 74 h 74"/>
                <a:gd name="T6" fmla="*/ 28 w 37"/>
                <a:gd name="T7" fmla="*/ 74 h 74"/>
                <a:gd name="T8" fmla="*/ 37 w 37"/>
                <a:gd name="T9" fmla="*/ 65 h 74"/>
                <a:gd name="T10" fmla="*/ 37 w 3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74">
                  <a:moveTo>
                    <a:pt x="37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28" y="74"/>
                  </a:lnTo>
                  <a:lnTo>
                    <a:pt x="37" y="6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282"/>
            <p:cNvSpPr/>
            <p:nvPr/>
          </p:nvSpPr>
          <p:spPr bwMode="auto">
            <a:xfrm>
              <a:off x="3186120" y="3165456"/>
              <a:ext cx="58738" cy="117474"/>
            </a:xfrm>
            <a:custGeom>
              <a:avLst/>
              <a:gdLst>
                <a:gd name="T0" fmla="*/ 37 w 37"/>
                <a:gd name="T1" fmla="*/ 0 h 74"/>
                <a:gd name="T2" fmla="*/ 0 w 37"/>
                <a:gd name="T3" fmla="*/ 0 h 74"/>
                <a:gd name="T4" fmla="*/ 0 w 37"/>
                <a:gd name="T5" fmla="*/ 74 h 74"/>
                <a:gd name="T6" fmla="*/ 28 w 37"/>
                <a:gd name="T7" fmla="*/ 74 h 74"/>
                <a:gd name="T8" fmla="*/ 37 w 37"/>
                <a:gd name="T9" fmla="*/ 65 h 74"/>
                <a:gd name="T10" fmla="*/ 37 w 3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74">
                  <a:moveTo>
                    <a:pt x="37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28" y="74"/>
                  </a:lnTo>
                  <a:lnTo>
                    <a:pt x="37" y="6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283"/>
            <p:cNvSpPr/>
            <p:nvPr/>
          </p:nvSpPr>
          <p:spPr bwMode="auto">
            <a:xfrm>
              <a:off x="3186120" y="3282930"/>
              <a:ext cx="58738" cy="117474"/>
            </a:xfrm>
            <a:custGeom>
              <a:avLst/>
              <a:gdLst>
                <a:gd name="T0" fmla="*/ 37 w 37"/>
                <a:gd name="T1" fmla="*/ 0 h 74"/>
                <a:gd name="T2" fmla="*/ 0 w 37"/>
                <a:gd name="T3" fmla="*/ 0 h 74"/>
                <a:gd name="T4" fmla="*/ 0 w 37"/>
                <a:gd name="T5" fmla="*/ 74 h 74"/>
                <a:gd name="T6" fmla="*/ 28 w 37"/>
                <a:gd name="T7" fmla="*/ 74 h 74"/>
                <a:gd name="T8" fmla="*/ 37 w 37"/>
                <a:gd name="T9" fmla="*/ 64 h 74"/>
                <a:gd name="T10" fmla="*/ 37 w 37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74">
                  <a:moveTo>
                    <a:pt x="37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28" y="74"/>
                  </a:lnTo>
                  <a:lnTo>
                    <a:pt x="37" y="6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284"/>
            <p:cNvSpPr/>
            <p:nvPr/>
          </p:nvSpPr>
          <p:spPr bwMode="auto">
            <a:xfrm>
              <a:off x="2370143" y="2759058"/>
              <a:ext cx="817565" cy="1128705"/>
            </a:xfrm>
            <a:custGeom>
              <a:avLst/>
              <a:gdLst>
                <a:gd name="T0" fmla="*/ 384 w 384"/>
                <a:gd name="T1" fmla="*/ 506 h 530"/>
                <a:gd name="T2" fmla="*/ 360 w 384"/>
                <a:gd name="T3" fmla="*/ 530 h 530"/>
                <a:gd name="T4" fmla="*/ 24 w 384"/>
                <a:gd name="T5" fmla="*/ 530 h 530"/>
                <a:gd name="T6" fmla="*/ 0 w 384"/>
                <a:gd name="T7" fmla="*/ 506 h 530"/>
                <a:gd name="T8" fmla="*/ 0 w 384"/>
                <a:gd name="T9" fmla="*/ 24 h 530"/>
                <a:gd name="T10" fmla="*/ 24 w 384"/>
                <a:gd name="T11" fmla="*/ 0 h 530"/>
                <a:gd name="T12" fmla="*/ 360 w 384"/>
                <a:gd name="T13" fmla="*/ 0 h 530"/>
                <a:gd name="T14" fmla="*/ 384 w 384"/>
                <a:gd name="T15" fmla="*/ 24 h 530"/>
                <a:gd name="T16" fmla="*/ 384 w 384"/>
                <a:gd name="T17" fmla="*/ 506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4" h="530">
                  <a:moveTo>
                    <a:pt x="384" y="506"/>
                  </a:moveTo>
                  <a:cubicBezTo>
                    <a:pt x="384" y="520"/>
                    <a:pt x="373" y="530"/>
                    <a:pt x="360" y="530"/>
                  </a:cubicBezTo>
                  <a:cubicBezTo>
                    <a:pt x="24" y="530"/>
                    <a:pt x="24" y="530"/>
                    <a:pt x="24" y="530"/>
                  </a:cubicBezTo>
                  <a:cubicBezTo>
                    <a:pt x="11" y="530"/>
                    <a:pt x="0" y="520"/>
                    <a:pt x="0" y="50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373" y="0"/>
                    <a:pt x="384" y="11"/>
                    <a:pt x="384" y="24"/>
                  </a:cubicBezTo>
                  <a:cubicBezTo>
                    <a:pt x="384" y="506"/>
                    <a:pt x="384" y="506"/>
                    <a:pt x="384" y="506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Rectangle 285"/>
            <p:cNvSpPr>
              <a:spLocks noChangeArrowheads="1"/>
            </p:cNvSpPr>
            <p:nvPr/>
          </p:nvSpPr>
          <p:spPr bwMode="auto">
            <a:xfrm>
              <a:off x="2370143" y="2759058"/>
              <a:ext cx="407989" cy="1128705"/>
            </a:xfrm>
            <a:prstGeom prst="rect">
              <a:avLst/>
            </a:pr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Oval 286"/>
            <p:cNvSpPr>
              <a:spLocks noChangeArrowheads="1"/>
            </p:cNvSpPr>
            <p:nvPr/>
          </p:nvSpPr>
          <p:spPr bwMode="auto">
            <a:xfrm>
              <a:off x="2376494" y="2860657"/>
              <a:ext cx="46039" cy="47625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Oval 287"/>
            <p:cNvSpPr>
              <a:spLocks noChangeArrowheads="1"/>
            </p:cNvSpPr>
            <p:nvPr/>
          </p:nvSpPr>
          <p:spPr bwMode="auto">
            <a:xfrm>
              <a:off x="2376494" y="2987657"/>
              <a:ext cx="46039" cy="46038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Oval 288"/>
            <p:cNvSpPr>
              <a:spLocks noChangeArrowheads="1"/>
            </p:cNvSpPr>
            <p:nvPr/>
          </p:nvSpPr>
          <p:spPr bwMode="auto">
            <a:xfrm>
              <a:off x="2376494" y="3113068"/>
              <a:ext cx="46039" cy="46038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Oval 289"/>
            <p:cNvSpPr>
              <a:spLocks noChangeArrowheads="1"/>
            </p:cNvSpPr>
            <p:nvPr/>
          </p:nvSpPr>
          <p:spPr bwMode="auto">
            <a:xfrm>
              <a:off x="2376494" y="3238479"/>
              <a:ext cx="46039" cy="46038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Oval 290"/>
            <p:cNvSpPr>
              <a:spLocks noChangeArrowheads="1"/>
            </p:cNvSpPr>
            <p:nvPr/>
          </p:nvSpPr>
          <p:spPr bwMode="auto">
            <a:xfrm>
              <a:off x="2376494" y="3363890"/>
              <a:ext cx="46039" cy="47625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Oval 291"/>
            <p:cNvSpPr>
              <a:spLocks noChangeArrowheads="1"/>
            </p:cNvSpPr>
            <p:nvPr/>
          </p:nvSpPr>
          <p:spPr bwMode="auto">
            <a:xfrm>
              <a:off x="2376494" y="3487715"/>
              <a:ext cx="46039" cy="49212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Oval 292"/>
            <p:cNvSpPr>
              <a:spLocks noChangeArrowheads="1"/>
            </p:cNvSpPr>
            <p:nvPr/>
          </p:nvSpPr>
          <p:spPr bwMode="auto">
            <a:xfrm>
              <a:off x="2376494" y="3613128"/>
              <a:ext cx="46039" cy="49212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Oval 293"/>
            <p:cNvSpPr>
              <a:spLocks noChangeArrowheads="1"/>
            </p:cNvSpPr>
            <p:nvPr/>
          </p:nvSpPr>
          <p:spPr bwMode="auto">
            <a:xfrm>
              <a:off x="2376494" y="3738539"/>
              <a:ext cx="46039" cy="47625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294"/>
            <p:cNvSpPr/>
            <p:nvPr/>
          </p:nvSpPr>
          <p:spPr bwMode="auto">
            <a:xfrm>
              <a:off x="2320930" y="2867008"/>
              <a:ext cx="93664" cy="33337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4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295"/>
            <p:cNvSpPr/>
            <p:nvPr/>
          </p:nvSpPr>
          <p:spPr bwMode="auto">
            <a:xfrm>
              <a:off x="2320930" y="2994006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4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296"/>
            <p:cNvSpPr/>
            <p:nvPr/>
          </p:nvSpPr>
          <p:spPr bwMode="auto">
            <a:xfrm>
              <a:off x="2320930" y="3119417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4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297"/>
            <p:cNvSpPr/>
            <p:nvPr/>
          </p:nvSpPr>
          <p:spPr bwMode="auto">
            <a:xfrm>
              <a:off x="2320930" y="3244830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4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298"/>
            <p:cNvSpPr/>
            <p:nvPr/>
          </p:nvSpPr>
          <p:spPr bwMode="auto">
            <a:xfrm>
              <a:off x="2320930" y="3370241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4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299"/>
            <p:cNvSpPr/>
            <p:nvPr/>
          </p:nvSpPr>
          <p:spPr bwMode="auto">
            <a:xfrm>
              <a:off x="2320930" y="3495653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8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8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3"/>
                    <a:pt x="44" y="8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300"/>
            <p:cNvSpPr/>
            <p:nvPr/>
          </p:nvSpPr>
          <p:spPr bwMode="auto">
            <a:xfrm>
              <a:off x="2320930" y="3621064"/>
              <a:ext cx="93664" cy="33337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7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7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3"/>
                    <a:pt x="44" y="7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301"/>
            <p:cNvSpPr/>
            <p:nvPr/>
          </p:nvSpPr>
          <p:spPr bwMode="auto">
            <a:xfrm>
              <a:off x="2320930" y="3748063"/>
              <a:ext cx="93664" cy="31750"/>
            </a:xfrm>
            <a:custGeom>
              <a:avLst/>
              <a:gdLst>
                <a:gd name="T0" fmla="*/ 37 w 44"/>
                <a:gd name="T1" fmla="*/ 15 h 15"/>
                <a:gd name="T2" fmla="*/ 7 w 44"/>
                <a:gd name="T3" fmla="*/ 15 h 15"/>
                <a:gd name="T4" fmla="*/ 0 w 44"/>
                <a:gd name="T5" fmla="*/ 7 h 15"/>
                <a:gd name="T6" fmla="*/ 7 w 44"/>
                <a:gd name="T7" fmla="*/ 0 h 15"/>
                <a:gd name="T8" fmla="*/ 37 w 44"/>
                <a:gd name="T9" fmla="*/ 0 h 15"/>
                <a:gd name="T10" fmla="*/ 44 w 44"/>
                <a:gd name="T11" fmla="*/ 7 h 15"/>
                <a:gd name="T12" fmla="*/ 37 w 4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5">
                  <a:moveTo>
                    <a:pt x="3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4" y="3"/>
                    <a:pt x="44" y="7"/>
                  </a:cubicBezTo>
                  <a:cubicBezTo>
                    <a:pt x="44" y="12"/>
                    <a:pt x="41" y="15"/>
                    <a:pt x="37" y="15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Rectangle 302"/>
            <p:cNvSpPr>
              <a:spLocks noChangeArrowheads="1"/>
            </p:cNvSpPr>
            <p:nvPr/>
          </p:nvSpPr>
          <p:spPr bwMode="auto">
            <a:xfrm>
              <a:off x="2600331" y="3268641"/>
              <a:ext cx="382588" cy="6826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Rectangle 303"/>
            <p:cNvSpPr>
              <a:spLocks noChangeArrowheads="1"/>
            </p:cNvSpPr>
            <p:nvPr/>
          </p:nvSpPr>
          <p:spPr bwMode="auto">
            <a:xfrm>
              <a:off x="2600331" y="3122593"/>
              <a:ext cx="382588" cy="6826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Rectangle 304"/>
            <p:cNvSpPr>
              <a:spLocks noChangeArrowheads="1"/>
            </p:cNvSpPr>
            <p:nvPr/>
          </p:nvSpPr>
          <p:spPr bwMode="auto">
            <a:xfrm>
              <a:off x="2600331" y="2976544"/>
              <a:ext cx="382588" cy="6985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305"/>
            <p:cNvSpPr/>
            <p:nvPr/>
          </p:nvSpPr>
          <p:spPr bwMode="auto">
            <a:xfrm>
              <a:off x="3519496" y="2757470"/>
              <a:ext cx="668339" cy="923918"/>
            </a:xfrm>
            <a:custGeom>
              <a:avLst/>
              <a:gdLst>
                <a:gd name="T0" fmla="*/ 0 w 313"/>
                <a:gd name="T1" fmla="*/ 406 h 434"/>
                <a:gd name="T2" fmla="*/ 28 w 313"/>
                <a:gd name="T3" fmla="*/ 434 h 434"/>
                <a:gd name="T4" fmla="*/ 285 w 313"/>
                <a:gd name="T5" fmla="*/ 434 h 434"/>
                <a:gd name="T6" fmla="*/ 313 w 313"/>
                <a:gd name="T7" fmla="*/ 406 h 434"/>
                <a:gd name="T8" fmla="*/ 313 w 313"/>
                <a:gd name="T9" fmla="*/ 28 h 434"/>
                <a:gd name="T10" fmla="*/ 285 w 313"/>
                <a:gd name="T11" fmla="*/ 0 h 434"/>
                <a:gd name="T12" fmla="*/ 28 w 313"/>
                <a:gd name="T13" fmla="*/ 0 h 434"/>
                <a:gd name="T14" fmla="*/ 0 w 313"/>
                <a:gd name="T15" fmla="*/ 28 h 434"/>
                <a:gd name="T16" fmla="*/ 0 w 313"/>
                <a:gd name="T17" fmla="*/ 406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434">
                  <a:moveTo>
                    <a:pt x="0" y="406"/>
                  </a:moveTo>
                  <a:cubicBezTo>
                    <a:pt x="0" y="421"/>
                    <a:pt x="13" y="434"/>
                    <a:pt x="28" y="434"/>
                  </a:cubicBezTo>
                  <a:cubicBezTo>
                    <a:pt x="285" y="434"/>
                    <a:pt x="285" y="434"/>
                    <a:pt x="285" y="434"/>
                  </a:cubicBezTo>
                  <a:cubicBezTo>
                    <a:pt x="301" y="434"/>
                    <a:pt x="313" y="421"/>
                    <a:pt x="313" y="406"/>
                  </a:cubicBezTo>
                  <a:cubicBezTo>
                    <a:pt x="313" y="28"/>
                    <a:pt x="313" y="28"/>
                    <a:pt x="313" y="28"/>
                  </a:cubicBezTo>
                  <a:cubicBezTo>
                    <a:pt x="313" y="13"/>
                    <a:pt x="301" y="0"/>
                    <a:pt x="285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  <a:cubicBezTo>
                    <a:pt x="0" y="406"/>
                    <a:pt x="0" y="406"/>
                    <a:pt x="0" y="406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Rectangle 306"/>
            <p:cNvSpPr>
              <a:spLocks noChangeArrowheads="1"/>
            </p:cNvSpPr>
            <p:nvPr/>
          </p:nvSpPr>
          <p:spPr bwMode="auto">
            <a:xfrm>
              <a:off x="3584583" y="3071793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Rectangle 307"/>
            <p:cNvSpPr>
              <a:spLocks noChangeArrowheads="1"/>
            </p:cNvSpPr>
            <p:nvPr/>
          </p:nvSpPr>
          <p:spPr bwMode="auto">
            <a:xfrm>
              <a:off x="3584583" y="3071793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Rectangle 308"/>
            <p:cNvSpPr>
              <a:spLocks noChangeArrowheads="1"/>
            </p:cNvSpPr>
            <p:nvPr/>
          </p:nvSpPr>
          <p:spPr bwMode="auto">
            <a:xfrm>
              <a:off x="3730634" y="3071793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Rectangle 309"/>
            <p:cNvSpPr>
              <a:spLocks noChangeArrowheads="1"/>
            </p:cNvSpPr>
            <p:nvPr/>
          </p:nvSpPr>
          <p:spPr bwMode="auto">
            <a:xfrm>
              <a:off x="3730634" y="3071793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Rectangle 310"/>
            <p:cNvSpPr>
              <a:spLocks noChangeArrowheads="1"/>
            </p:cNvSpPr>
            <p:nvPr/>
          </p:nvSpPr>
          <p:spPr bwMode="auto">
            <a:xfrm>
              <a:off x="3878272" y="3071793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Rectangle 311"/>
            <p:cNvSpPr>
              <a:spLocks noChangeArrowheads="1"/>
            </p:cNvSpPr>
            <p:nvPr/>
          </p:nvSpPr>
          <p:spPr bwMode="auto">
            <a:xfrm>
              <a:off x="4025909" y="3071793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Rectangle 312"/>
            <p:cNvSpPr>
              <a:spLocks noChangeArrowheads="1"/>
            </p:cNvSpPr>
            <p:nvPr/>
          </p:nvSpPr>
          <p:spPr bwMode="auto">
            <a:xfrm>
              <a:off x="3584583" y="3219431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Rectangle 313"/>
            <p:cNvSpPr>
              <a:spLocks noChangeArrowheads="1"/>
            </p:cNvSpPr>
            <p:nvPr/>
          </p:nvSpPr>
          <p:spPr bwMode="auto">
            <a:xfrm>
              <a:off x="3584583" y="3219431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Rectangle 314"/>
            <p:cNvSpPr>
              <a:spLocks noChangeArrowheads="1"/>
            </p:cNvSpPr>
            <p:nvPr/>
          </p:nvSpPr>
          <p:spPr bwMode="auto">
            <a:xfrm>
              <a:off x="3730634" y="3219431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0" name="Rectangle 315"/>
            <p:cNvSpPr>
              <a:spLocks noChangeArrowheads="1"/>
            </p:cNvSpPr>
            <p:nvPr/>
          </p:nvSpPr>
          <p:spPr bwMode="auto">
            <a:xfrm>
              <a:off x="3730634" y="3219431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1" name="Rectangle 316"/>
            <p:cNvSpPr>
              <a:spLocks noChangeArrowheads="1"/>
            </p:cNvSpPr>
            <p:nvPr/>
          </p:nvSpPr>
          <p:spPr bwMode="auto">
            <a:xfrm>
              <a:off x="3878272" y="3219431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2" name="Rectangle 317"/>
            <p:cNvSpPr>
              <a:spLocks noChangeArrowheads="1"/>
            </p:cNvSpPr>
            <p:nvPr/>
          </p:nvSpPr>
          <p:spPr bwMode="auto">
            <a:xfrm>
              <a:off x="4025909" y="3219431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Rectangle 318"/>
            <p:cNvSpPr>
              <a:spLocks noChangeArrowheads="1"/>
            </p:cNvSpPr>
            <p:nvPr/>
          </p:nvSpPr>
          <p:spPr bwMode="auto">
            <a:xfrm>
              <a:off x="3584583" y="3365479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Rectangle 319"/>
            <p:cNvSpPr>
              <a:spLocks noChangeArrowheads="1"/>
            </p:cNvSpPr>
            <p:nvPr/>
          </p:nvSpPr>
          <p:spPr bwMode="auto">
            <a:xfrm>
              <a:off x="3584583" y="3365479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Rectangle 320"/>
            <p:cNvSpPr>
              <a:spLocks noChangeArrowheads="1"/>
            </p:cNvSpPr>
            <p:nvPr/>
          </p:nvSpPr>
          <p:spPr bwMode="auto">
            <a:xfrm>
              <a:off x="3730634" y="3365479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6" name="Rectangle 321"/>
            <p:cNvSpPr>
              <a:spLocks noChangeArrowheads="1"/>
            </p:cNvSpPr>
            <p:nvPr/>
          </p:nvSpPr>
          <p:spPr bwMode="auto">
            <a:xfrm>
              <a:off x="3730634" y="3365479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7" name="Rectangle 322"/>
            <p:cNvSpPr>
              <a:spLocks noChangeArrowheads="1"/>
            </p:cNvSpPr>
            <p:nvPr/>
          </p:nvSpPr>
          <p:spPr bwMode="auto">
            <a:xfrm>
              <a:off x="3878272" y="3365479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8" name="Rectangle 323"/>
            <p:cNvSpPr>
              <a:spLocks noChangeArrowheads="1"/>
            </p:cNvSpPr>
            <p:nvPr/>
          </p:nvSpPr>
          <p:spPr bwMode="auto">
            <a:xfrm>
              <a:off x="4025909" y="3365479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9" name="Rectangle 324"/>
            <p:cNvSpPr>
              <a:spLocks noChangeArrowheads="1"/>
            </p:cNvSpPr>
            <p:nvPr/>
          </p:nvSpPr>
          <p:spPr bwMode="auto">
            <a:xfrm>
              <a:off x="3584583" y="3513114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0" name="Rectangle 325"/>
            <p:cNvSpPr>
              <a:spLocks noChangeArrowheads="1"/>
            </p:cNvSpPr>
            <p:nvPr/>
          </p:nvSpPr>
          <p:spPr bwMode="auto">
            <a:xfrm>
              <a:off x="3584583" y="3513114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1" name="Rectangle 326"/>
            <p:cNvSpPr>
              <a:spLocks noChangeArrowheads="1"/>
            </p:cNvSpPr>
            <p:nvPr/>
          </p:nvSpPr>
          <p:spPr bwMode="auto">
            <a:xfrm>
              <a:off x="3730634" y="3513114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2" name="Rectangle 327"/>
            <p:cNvSpPr>
              <a:spLocks noChangeArrowheads="1"/>
            </p:cNvSpPr>
            <p:nvPr/>
          </p:nvSpPr>
          <p:spPr bwMode="auto">
            <a:xfrm>
              <a:off x="3730634" y="3513114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3" name="Rectangle 328"/>
            <p:cNvSpPr>
              <a:spLocks noChangeArrowheads="1"/>
            </p:cNvSpPr>
            <p:nvPr/>
          </p:nvSpPr>
          <p:spPr bwMode="auto">
            <a:xfrm>
              <a:off x="3878272" y="3513114"/>
              <a:ext cx="244475" cy="98424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4" name="Rectangle 329"/>
            <p:cNvSpPr>
              <a:spLocks noChangeArrowheads="1"/>
            </p:cNvSpPr>
            <p:nvPr/>
          </p:nvSpPr>
          <p:spPr bwMode="auto">
            <a:xfrm>
              <a:off x="3584583" y="2825732"/>
              <a:ext cx="538164" cy="196849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5" name="Rectangle 330"/>
            <p:cNvSpPr>
              <a:spLocks noChangeArrowheads="1"/>
            </p:cNvSpPr>
            <p:nvPr/>
          </p:nvSpPr>
          <p:spPr bwMode="auto">
            <a:xfrm>
              <a:off x="3584583" y="2825732"/>
              <a:ext cx="538164" cy="196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6" name="Rectangle 331"/>
            <p:cNvSpPr>
              <a:spLocks noChangeArrowheads="1"/>
            </p:cNvSpPr>
            <p:nvPr/>
          </p:nvSpPr>
          <p:spPr bwMode="auto">
            <a:xfrm>
              <a:off x="3927484" y="2873357"/>
              <a:ext cx="49213" cy="100012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7" name="Rectangle 332"/>
            <p:cNvSpPr>
              <a:spLocks noChangeArrowheads="1"/>
            </p:cNvSpPr>
            <p:nvPr/>
          </p:nvSpPr>
          <p:spPr bwMode="auto">
            <a:xfrm>
              <a:off x="4025909" y="2873357"/>
              <a:ext cx="47625" cy="100012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8" name="Rectangle 333"/>
            <p:cNvSpPr>
              <a:spLocks noChangeArrowheads="1"/>
            </p:cNvSpPr>
            <p:nvPr/>
          </p:nvSpPr>
          <p:spPr bwMode="auto">
            <a:xfrm>
              <a:off x="3730634" y="2873357"/>
              <a:ext cx="49213" cy="100012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9" name="Rectangle 334"/>
            <p:cNvSpPr>
              <a:spLocks noChangeArrowheads="1"/>
            </p:cNvSpPr>
            <p:nvPr/>
          </p:nvSpPr>
          <p:spPr bwMode="auto">
            <a:xfrm>
              <a:off x="3730634" y="2873357"/>
              <a:ext cx="49213" cy="100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Rectangle 335"/>
            <p:cNvSpPr>
              <a:spLocks noChangeArrowheads="1"/>
            </p:cNvSpPr>
            <p:nvPr/>
          </p:nvSpPr>
          <p:spPr bwMode="auto">
            <a:xfrm>
              <a:off x="3829059" y="2873357"/>
              <a:ext cx="49213" cy="100012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1" name="Rectangle 336"/>
            <p:cNvSpPr>
              <a:spLocks noChangeArrowheads="1"/>
            </p:cNvSpPr>
            <p:nvPr/>
          </p:nvSpPr>
          <p:spPr bwMode="auto">
            <a:xfrm>
              <a:off x="3829059" y="2873357"/>
              <a:ext cx="49213" cy="100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2" name="Rectangle 337"/>
            <p:cNvSpPr>
              <a:spLocks noChangeArrowheads="1"/>
            </p:cNvSpPr>
            <p:nvPr/>
          </p:nvSpPr>
          <p:spPr bwMode="auto">
            <a:xfrm>
              <a:off x="3519496" y="2757470"/>
              <a:ext cx="330201" cy="923918"/>
            </a:xfrm>
            <a:prstGeom prst="rect">
              <a:avLst/>
            </a:prstGeom>
            <a:solidFill>
              <a:srgbClr val="8089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3" name="Rectangle 338"/>
            <p:cNvSpPr>
              <a:spLocks noChangeArrowheads="1"/>
            </p:cNvSpPr>
            <p:nvPr/>
          </p:nvSpPr>
          <p:spPr bwMode="auto">
            <a:xfrm>
              <a:off x="3584583" y="3071793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4" name="Rectangle 339"/>
            <p:cNvSpPr>
              <a:spLocks noChangeArrowheads="1"/>
            </p:cNvSpPr>
            <p:nvPr/>
          </p:nvSpPr>
          <p:spPr bwMode="auto">
            <a:xfrm>
              <a:off x="3584583" y="3071793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5" name="Rectangle 340"/>
            <p:cNvSpPr>
              <a:spLocks noChangeArrowheads="1"/>
            </p:cNvSpPr>
            <p:nvPr/>
          </p:nvSpPr>
          <p:spPr bwMode="auto">
            <a:xfrm>
              <a:off x="3730634" y="3071793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6" name="Rectangle 341"/>
            <p:cNvSpPr>
              <a:spLocks noChangeArrowheads="1"/>
            </p:cNvSpPr>
            <p:nvPr/>
          </p:nvSpPr>
          <p:spPr bwMode="auto">
            <a:xfrm>
              <a:off x="3730634" y="3071793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7" name="Rectangle 342"/>
            <p:cNvSpPr>
              <a:spLocks noChangeArrowheads="1"/>
            </p:cNvSpPr>
            <p:nvPr/>
          </p:nvSpPr>
          <p:spPr bwMode="auto">
            <a:xfrm>
              <a:off x="3584583" y="3219431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8" name="Rectangle 343"/>
            <p:cNvSpPr>
              <a:spLocks noChangeArrowheads="1"/>
            </p:cNvSpPr>
            <p:nvPr/>
          </p:nvSpPr>
          <p:spPr bwMode="auto">
            <a:xfrm>
              <a:off x="3584583" y="3219431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9" name="Rectangle 344"/>
            <p:cNvSpPr>
              <a:spLocks noChangeArrowheads="1"/>
            </p:cNvSpPr>
            <p:nvPr/>
          </p:nvSpPr>
          <p:spPr bwMode="auto">
            <a:xfrm>
              <a:off x="3730634" y="3219431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0" name="Rectangle 345"/>
            <p:cNvSpPr>
              <a:spLocks noChangeArrowheads="1"/>
            </p:cNvSpPr>
            <p:nvPr/>
          </p:nvSpPr>
          <p:spPr bwMode="auto">
            <a:xfrm>
              <a:off x="3730634" y="3219431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1" name="Rectangle 346"/>
            <p:cNvSpPr>
              <a:spLocks noChangeArrowheads="1"/>
            </p:cNvSpPr>
            <p:nvPr/>
          </p:nvSpPr>
          <p:spPr bwMode="auto">
            <a:xfrm>
              <a:off x="3584583" y="3365479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2" name="Rectangle 347"/>
            <p:cNvSpPr>
              <a:spLocks noChangeArrowheads="1"/>
            </p:cNvSpPr>
            <p:nvPr/>
          </p:nvSpPr>
          <p:spPr bwMode="auto">
            <a:xfrm>
              <a:off x="3584583" y="3365479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3" name="Rectangle 348"/>
            <p:cNvSpPr>
              <a:spLocks noChangeArrowheads="1"/>
            </p:cNvSpPr>
            <p:nvPr/>
          </p:nvSpPr>
          <p:spPr bwMode="auto">
            <a:xfrm>
              <a:off x="3730634" y="3365479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4" name="Rectangle 349"/>
            <p:cNvSpPr>
              <a:spLocks noChangeArrowheads="1"/>
            </p:cNvSpPr>
            <p:nvPr/>
          </p:nvSpPr>
          <p:spPr bwMode="auto">
            <a:xfrm>
              <a:off x="3730634" y="3365479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5" name="Rectangle 350"/>
            <p:cNvSpPr>
              <a:spLocks noChangeArrowheads="1"/>
            </p:cNvSpPr>
            <p:nvPr/>
          </p:nvSpPr>
          <p:spPr bwMode="auto">
            <a:xfrm>
              <a:off x="3584583" y="3513114"/>
              <a:ext cx="96839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6" name="Rectangle 351"/>
            <p:cNvSpPr>
              <a:spLocks noChangeArrowheads="1"/>
            </p:cNvSpPr>
            <p:nvPr/>
          </p:nvSpPr>
          <p:spPr bwMode="auto">
            <a:xfrm>
              <a:off x="3584583" y="3513114"/>
              <a:ext cx="96839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7" name="Rectangle 352"/>
            <p:cNvSpPr>
              <a:spLocks noChangeArrowheads="1"/>
            </p:cNvSpPr>
            <p:nvPr/>
          </p:nvSpPr>
          <p:spPr bwMode="auto">
            <a:xfrm>
              <a:off x="3730634" y="3513114"/>
              <a:ext cx="98425" cy="98424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8" name="Rectangle 353"/>
            <p:cNvSpPr>
              <a:spLocks noChangeArrowheads="1"/>
            </p:cNvSpPr>
            <p:nvPr/>
          </p:nvSpPr>
          <p:spPr bwMode="auto">
            <a:xfrm>
              <a:off x="3730634" y="3513114"/>
              <a:ext cx="98425" cy="9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9" name="Freeform 354"/>
            <p:cNvSpPr>
              <a:spLocks noEditPoints="1"/>
            </p:cNvSpPr>
            <p:nvPr/>
          </p:nvSpPr>
          <p:spPr bwMode="auto">
            <a:xfrm>
              <a:off x="3584583" y="2825732"/>
              <a:ext cx="265113" cy="196849"/>
            </a:xfrm>
            <a:custGeom>
              <a:avLst/>
              <a:gdLst>
                <a:gd name="T0" fmla="*/ 92 w 167"/>
                <a:gd name="T1" fmla="*/ 93 h 124"/>
                <a:gd name="T2" fmla="*/ 92 w 167"/>
                <a:gd name="T3" fmla="*/ 30 h 124"/>
                <a:gd name="T4" fmla="*/ 123 w 167"/>
                <a:gd name="T5" fmla="*/ 30 h 124"/>
                <a:gd name="T6" fmla="*/ 123 w 167"/>
                <a:gd name="T7" fmla="*/ 93 h 124"/>
                <a:gd name="T8" fmla="*/ 92 w 167"/>
                <a:gd name="T9" fmla="*/ 93 h 124"/>
                <a:gd name="T10" fmla="*/ 167 w 167"/>
                <a:gd name="T11" fmla="*/ 0 h 124"/>
                <a:gd name="T12" fmla="*/ 0 w 167"/>
                <a:gd name="T13" fmla="*/ 0 h 124"/>
                <a:gd name="T14" fmla="*/ 0 w 167"/>
                <a:gd name="T15" fmla="*/ 124 h 124"/>
                <a:gd name="T16" fmla="*/ 167 w 167"/>
                <a:gd name="T17" fmla="*/ 124 h 124"/>
                <a:gd name="T18" fmla="*/ 167 w 167"/>
                <a:gd name="T19" fmla="*/ 93 h 124"/>
                <a:gd name="T20" fmla="*/ 154 w 167"/>
                <a:gd name="T21" fmla="*/ 93 h 124"/>
                <a:gd name="T22" fmla="*/ 154 w 167"/>
                <a:gd name="T23" fmla="*/ 30 h 124"/>
                <a:gd name="T24" fmla="*/ 167 w 167"/>
                <a:gd name="T25" fmla="*/ 30 h 124"/>
                <a:gd name="T26" fmla="*/ 167 w 167"/>
                <a:gd name="T2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24">
                  <a:moveTo>
                    <a:pt x="92" y="93"/>
                  </a:moveTo>
                  <a:lnTo>
                    <a:pt x="92" y="30"/>
                  </a:lnTo>
                  <a:lnTo>
                    <a:pt x="123" y="30"/>
                  </a:lnTo>
                  <a:lnTo>
                    <a:pt x="123" y="93"/>
                  </a:lnTo>
                  <a:lnTo>
                    <a:pt x="92" y="93"/>
                  </a:lnTo>
                  <a:close/>
                  <a:moveTo>
                    <a:pt x="167" y="0"/>
                  </a:moveTo>
                  <a:lnTo>
                    <a:pt x="0" y="0"/>
                  </a:lnTo>
                  <a:lnTo>
                    <a:pt x="0" y="124"/>
                  </a:lnTo>
                  <a:lnTo>
                    <a:pt x="167" y="124"/>
                  </a:lnTo>
                  <a:lnTo>
                    <a:pt x="167" y="93"/>
                  </a:lnTo>
                  <a:lnTo>
                    <a:pt x="154" y="93"/>
                  </a:lnTo>
                  <a:lnTo>
                    <a:pt x="154" y="30"/>
                  </a:lnTo>
                  <a:lnTo>
                    <a:pt x="167" y="30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0" name="Freeform 355"/>
            <p:cNvSpPr>
              <a:spLocks noEditPoints="1"/>
            </p:cNvSpPr>
            <p:nvPr/>
          </p:nvSpPr>
          <p:spPr bwMode="auto">
            <a:xfrm>
              <a:off x="3584583" y="2825732"/>
              <a:ext cx="265113" cy="196849"/>
            </a:xfrm>
            <a:custGeom>
              <a:avLst/>
              <a:gdLst>
                <a:gd name="T0" fmla="*/ 92 w 167"/>
                <a:gd name="T1" fmla="*/ 93 h 124"/>
                <a:gd name="T2" fmla="*/ 92 w 167"/>
                <a:gd name="T3" fmla="*/ 30 h 124"/>
                <a:gd name="T4" fmla="*/ 123 w 167"/>
                <a:gd name="T5" fmla="*/ 30 h 124"/>
                <a:gd name="T6" fmla="*/ 123 w 167"/>
                <a:gd name="T7" fmla="*/ 93 h 124"/>
                <a:gd name="T8" fmla="*/ 92 w 167"/>
                <a:gd name="T9" fmla="*/ 93 h 124"/>
                <a:gd name="T10" fmla="*/ 167 w 167"/>
                <a:gd name="T11" fmla="*/ 0 h 124"/>
                <a:gd name="T12" fmla="*/ 0 w 167"/>
                <a:gd name="T13" fmla="*/ 0 h 124"/>
                <a:gd name="T14" fmla="*/ 0 w 167"/>
                <a:gd name="T15" fmla="*/ 124 h 124"/>
                <a:gd name="T16" fmla="*/ 167 w 167"/>
                <a:gd name="T17" fmla="*/ 124 h 124"/>
                <a:gd name="T18" fmla="*/ 167 w 167"/>
                <a:gd name="T19" fmla="*/ 93 h 124"/>
                <a:gd name="T20" fmla="*/ 154 w 167"/>
                <a:gd name="T21" fmla="*/ 93 h 124"/>
                <a:gd name="T22" fmla="*/ 154 w 167"/>
                <a:gd name="T23" fmla="*/ 30 h 124"/>
                <a:gd name="T24" fmla="*/ 167 w 167"/>
                <a:gd name="T25" fmla="*/ 30 h 124"/>
                <a:gd name="T26" fmla="*/ 167 w 167"/>
                <a:gd name="T2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24">
                  <a:moveTo>
                    <a:pt x="92" y="93"/>
                  </a:moveTo>
                  <a:lnTo>
                    <a:pt x="92" y="30"/>
                  </a:lnTo>
                  <a:lnTo>
                    <a:pt x="123" y="30"/>
                  </a:lnTo>
                  <a:lnTo>
                    <a:pt x="123" y="93"/>
                  </a:lnTo>
                  <a:lnTo>
                    <a:pt x="92" y="93"/>
                  </a:lnTo>
                  <a:moveTo>
                    <a:pt x="167" y="0"/>
                  </a:moveTo>
                  <a:lnTo>
                    <a:pt x="0" y="0"/>
                  </a:lnTo>
                  <a:lnTo>
                    <a:pt x="0" y="124"/>
                  </a:lnTo>
                  <a:lnTo>
                    <a:pt x="167" y="124"/>
                  </a:lnTo>
                  <a:lnTo>
                    <a:pt x="167" y="93"/>
                  </a:lnTo>
                  <a:lnTo>
                    <a:pt x="154" y="93"/>
                  </a:lnTo>
                  <a:lnTo>
                    <a:pt x="154" y="30"/>
                  </a:lnTo>
                  <a:lnTo>
                    <a:pt x="167" y="30"/>
                  </a:lnTo>
                  <a:lnTo>
                    <a:pt x="1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1" name="Rectangle 356"/>
            <p:cNvSpPr>
              <a:spLocks noChangeArrowheads="1"/>
            </p:cNvSpPr>
            <p:nvPr/>
          </p:nvSpPr>
          <p:spPr bwMode="auto">
            <a:xfrm>
              <a:off x="3730634" y="2873357"/>
              <a:ext cx="49213" cy="100012"/>
            </a:xfrm>
            <a:prstGeom prst="rect">
              <a:avLst/>
            </a:prstGeom>
            <a:solidFill>
              <a:srgbClr val="87C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2" name="Rectangle 357"/>
            <p:cNvSpPr>
              <a:spLocks noChangeArrowheads="1"/>
            </p:cNvSpPr>
            <p:nvPr/>
          </p:nvSpPr>
          <p:spPr bwMode="auto">
            <a:xfrm>
              <a:off x="3730634" y="2873357"/>
              <a:ext cx="49213" cy="100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Rectangle 358"/>
            <p:cNvSpPr>
              <a:spLocks noChangeArrowheads="1"/>
            </p:cNvSpPr>
            <p:nvPr/>
          </p:nvSpPr>
          <p:spPr bwMode="auto">
            <a:xfrm>
              <a:off x="3829059" y="2873357"/>
              <a:ext cx="20638" cy="100012"/>
            </a:xfrm>
            <a:prstGeom prst="rect">
              <a:avLst/>
            </a:prstGeom>
            <a:solidFill>
              <a:srgbClr val="87C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Rectangle 359"/>
            <p:cNvSpPr>
              <a:spLocks noChangeArrowheads="1"/>
            </p:cNvSpPr>
            <p:nvPr/>
          </p:nvSpPr>
          <p:spPr bwMode="auto">
            <a:xfrm>
              <a:off x="3829059" y="2873357"/>
              <a:ext cx="20638" cy="100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360"/>
            <p:cNvSpPr>
              <a:spLocks noEditPoints="1"/>
            </p:cNvSpPr>
            <p:nvPr/>
          </p:nvSpPr>
          <p:spPr bwMode="auto">
            <a:xfrm>
              <a:off x="7951806" y="603247"/>
              <a:ext cx="323851" cy="1538278"/>
            </a:xfrm>
            <a:custGeom>
              <a:avLst/>
              <a:gdLst>
                <a:gd name="T0" fmla="*/ 0 w 152"/>
                <a:gd name="T1" fmla="*/ 0 h 722"/>
                <a:gd name="T2" fmla="*/ 0 w 152"/>
                <a:gd name="T3" fmla="*/ 722 h 722"/>
                <a:gd name="T4" fmla="*/ 152 w 152"/>
                <a:gd name="T5" fmla="*/ 722 h 722"/>
                <a:gd name="T6" fmla="*/ 152 w 152"/>
                <a:gd name="T7" fmla="*/ 0 h 722"/>
                <a:gd name="T8" fmla="*/ 0 w 152"/>
                <a:gd name="T9" fmla="*/ 0 h 722"/>
                <a:gd name="T10" fmla="*/ 76 w 152"/>
                <a:gd name="T11" fmla="*/ 682 h 722"/>
                <a:gd name="T12" fmla="*/ 59 w 152"/>
                <a:gd name="T13" fmla="*/ 665 h 722"/>
                <a:gd name="T14" fmla="*/ 76 w 152"/>
                <a:gd name="T15" fmla="*/ 647 h 722"/>
                <a:gd name="T16" fmla="*/ 94 w 152"/>
                <a:gd name="T17" fmla="*/ 665 h 722"/>
                <a:gd name="T18" fmla="*/ 76 w 152"/>
                <a:gd name="T19" fmla="*/ 682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722">
                  <a:moveTo>
                    <a:pt x="0" y="0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152" y="722"/>
                    <a:pt x="152" y="722"/>
                    <a:pt x="152" y="722"/>
                  </a:cubicBezTo>
                  <a:cubicBezTo>
                    <a:pt x="152" y="0"/>
                    <a:pt x="152" y="0"/>
                    <a:pt x="152" y="0"/>
                  </a:cubicBezTo>
                  <a:lnTo>
                    <a:pt x="0" y="0"/>
                  </a:lnTo>
                  <a:close/>
                  <a:moveTo>
                    <a:pt x="76" y="682"/>
                  </a:moveTo>
                  <a:cubicBezTo>
                    <a:pt x="67" y="682"/>
                    <a:pt x="59" y="675"/>
                    <a:pt x="59" y="665"/>
                  </a:cubicBezTo>
                  <a:cubicBezTo>
                    <a:pt x="59" y="655"/>
                    <a:pt x="67" y="647"/>
                    <a:pt x="76" y="647"/>
                  </a:cubicBezTo>
                  <a:cubicBezTo>
                    <a:pt x="86" y="647"/>
                    <a:pt x="94" y="655"/>
                    <a:pt x="94" y="665"/>
                  </a:cubicBezTo>
                  <a:cubicBezTo>
                    <a:pt x="94" y="675"/>
                    <a:pt x="86" y="682"/>
                    <a:pt x="76" y="682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Rectangle 361"/>
            <p:cNvSpPr>
              <a:spLocks noChangeArrowheads="1"/>
            </p:cNvSpPr>
            <p:nvPr/>
          </p:nvSpPr>
          <p:spPr bwMode="auto">
            <a:xfrm>
              <a:off x="8177231" y="1887525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Rectangle 362"/>
            <p:cNvSpPr>
              <a:spLocks noChangeArrowheads="1"/>
            </p:cNvSpPr>
            <p:nvPr/>
          </p:nvSpPr>
          <p:spPr bwMode="auto">
            <a:xfrm>
              <a:off x="8177231" y="1725602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Rectangle 363"/>
            <p:cNvSpPr>
              <a:spLocks noChangeArrowheads="1"/>
            </p:cNvSpPr>
            <p:nvPr/>
          </p:nvSpPr>
          <p:spPr bwMode="auto">
            <a:xfrm>
              <a:off x="8177231" y="1563678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Rectangle 364"/>
            <p:cNvSpPr>
              <a:spLocks noChangeArrowheads="1"/>
            </p:cNvSpPr>
            <p:nvPr/>
          </p:nvSpPr>
          <p:spPr bwMode="auto">
            <a:xfrm>
              <a:off x="8177231" y="1401754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0" name="Rectangle 365"/>
            <p:cNvSpPr>
              <a:spLocks noChangeArrowheads="1"/>
            </p:cNvSpPr>
            <p:nvPr/>
          </p:nvSpPr>
          <p:spPr bwMode="auto">
            <a:xfrm>
              <a:off x="8177231" y="1238243"/>
              <a:ext cx="98425" cy="20638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1" name="Rectangle 366"/>
            <p:cNvSpPr>
              <a:spLocks noChangeArrowheads="1"/>
            </p:cNvSpPr>
            <p:nvPr/>
          </p:nvSpPr>
          <p:spPr bwMode="auto">
            <a:xfrm>
              <a:off x="8177231" y="1077906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Rectangle 367"/>
            <p:cNvSpPr>
              <a:spLocks noChangeArrowheads="1"/>
            </p:cNvSpPr>
            <p:nvPr/>
          </p:nvSpPr>
          <p:spPr bwMode="auto">
            <a:xfrm>
              <a:off x="8177231" y="915982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Rectangle 368"/>
            <p:cNvSpPr>
              <a:spLocks noChangeArrowheads="1"/>
            </p:cNvSpPr>
            <p:nvPr/>
          </p:nvSpPr>
          <p:spPr bwMode="auto">
            <a:xfrm>
              <a:off x="8177231" y="754059"/>
              <a:ext cx="98425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4" name="Rectangle 369"/>
            <p:cNvSpPr>
              <a:spLocks noChangeArrowheads="1"/>
            </p:cNvSpPr>
            <p:nvPr/>
          </p:nvSpPr>
          <p:spPr bwMode="auto">
            <a:xfrm>
              <a:off x="8226444" y="1806565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5" name="Rectangle 370"/>
            <p:cNvSpPr>
              <a:spLocks noChangeArrowheads="1"/>
            </p:cNvSpPr>
            <p:nvPr/>
          </p:nvSpPr>
          <p:spPr bwMode="auto">
            <a:xfrm>
              <a:off x="8226444" y="1644640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6" name="Rectangle 371"/>
            <p:cNvSpPr>
              <a:spLocks noChangeArrowheads="1"/>
            </p:cNvSpPr>
            <p:nvPr/>
          </p:nvSpPr>
          <p:spPr bwMode="auto">
            <a:xfrm>
              <a:off x="8226444" y="1482716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7" name="Rectangle 372"/>
            <p:cNvSpPr>
              <a:spLocks noChangeArrowheads="1"/>
            </p:cNvSpPr>
            <p:nvPr/>
          </p:nvSpPr>
          <p:spPr bwMode="auto">
            <a:xfrm>
              <a:off x="8226444" y="1319205"/>
              <a:ext cx="49213" cy="20638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8" name="Rectangle 373"/>
            <p:cNvSpPr>
              <a:spLocks noChangeArrowheads="1"/>
            </p:cNvSpPr>
            <p:nvPr/>
          </p:nvSpPr>
          <p:spPr bwMode="auto">
            <a:xfrm>
              <a:off x="8226444" y="1158869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9" name="Rectangle 374"/>
            <p:cNvSpPr>
              <a:spLocks noChangeArrowheads="1"/>
            </p:cNvSpPr>
            <p:nvPr/>
          </p:nvSpPr>
          <p:spPr bwMode="auto">
            <a:xfrm>
              <a:off x="8226444" y="996944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0" name="Rectangle 375"/>
            <p:cNvSpPr>
              <a:spLocks noChangeArrowheads="1"/>
            </p:cNvSpPr>
            <p:nvPr/>
          </p:nvSpPr>
          <p:spPr bwMode="auto">
            <a:xfrm>
              <a:off x="8226444" y="835021"/>
              <a:ext cx="49213" cy="19050"/>
            </a:xfrm>
            <a:prstGeom prst="rect">
              <a:avLst/>
            </a:pr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1" name="Freeform 376"/>
            <p:cNvSpPr/>
            <p:nvPr/>
          </p:nvSpPr>
          <p:spPr bwMode="auto">
            <a:xfrm>
              <a:off x="7951806" y="603247"/>
              <a:ext cx="161925" cy="1538278"/>
            </a:xfrm>
            <a:custGeom>
              <a:avLst/>
              <a:gdLst>
                <a:gd name="T0" fmla="*/ 59 w 76"/>
                <a:gd name="T1" fmla="*/ 665 h 722"/>
                <a:gd name="T2" fmla="*/ 76 w 76"/>
                <a:gd name="T3" fmla="*/ 647 h 722"/>
                <a:gd name="T4" fmla="*/ 76 w 76"/>
                <a:gd name="T5" fmla="*/ 0 h 722"/>
                <a:gd name="T6" fmla="*/ 0 w 76"/>
                <a:gd name="T7" fmla="*/ 0 h 722"/>
                <a:gd name="T8" fmla="*/ 0 w 76"/>
                <a:gd name="T9" fmla="*/ 722 h 722"/>
                <a:gd name="T10" fmla="*/ 76 w 76"/>
                <a:gd name="T11" fmla="*/ 722 h 722"/>
                <a:gd name="T12" fmla="*/ 76 w 76"/>
                <a:gd name="T13" fmla="*/ 682 h 722"/>
                <a:gd name="T14" fmla="*/ 59 w 76"/>
                <a:gd name="T15" fmla="*/ 665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722">
                  <a:moveTo>
                    <a:pt x="59" y="665"/>
                  </a:moveTo>
                  <a:cubicBezTo>
                    <a:pt x="59" y="655"/>
                    <a:pt x="66" y="647"/>
                    <a:pt x="76" y="64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76" y="722"/>
                    <a:pt x="76" y="722"/>
                    <a:pt x="76" y="722"/>
                  </a:cubicBezTo>
                  <a:cubicBezTo>
                    <a:pt x="76" y="682"/>
                    <a:pt x="76" y="682"/>
                    <a:pt x="76" y="682"/>
                  </a:cubicBezTo>
                  <a:cubicBezTo>
                    <a:pt x="66" y="682"/>
                    <a:pt x="59" y="674"/>
                    <a:pt x="59" y="665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2" name="Freeform 377"/>
            <p:cNvSpPr/>
            <p:nvPr/>
          </p:nvSpPr>
          <p:spPr bwMode="auto">
            <a:xfrm>
              <a:off x="8856683" y="1901814"/>
              <a:ext cx="111125" cy="239711"/>
            </a:xfrm>
            <a:custGeom>
              <a:avLst/>
              <a:gdLst>
                <a:gd name="T0" fmla="*/ 18 w 52"/>
                <a:gd name="T1" fmla="*/ 112 h 112"/>
                <a:gd name="T2" fmla="*/ 37 w 52"/>
                <a:gd name="T3" fmla="*/ 94 h 112"/>
                <a:gd name="T4" fmla="*/ 37 w 52"/>
                <a:gd name="T5" fmla="*/ 27 h 112"/>
                <a:gd name="T6" fmla="*/ 26 w 52"/>
                <a:gd name="T7" fmla="*/ 16 h 112"/>
                <a:gd name="T8" fmla="*/ 15 w 52"/>
                <a:gd name="T9" fmla="*/ 27 h 112"/>
                <a:gd name="T10" fmla="*/ 15 w 52"/>
                <a:gd name="T11" fmla="*/ 70 h 112"/>
                <a:gd name="T12" fmla="*/ 18 w 52"/>
                <a:gd name="T13" fmla="*/ 73 h 112"/>
                <a:gd name="T14" fmla="*/ 21 w 52"/>
                <a:gd name="T15" fmla="*/ 70 h 112"/>
                <a:gd name="T16" fmla="*/ 21 w 52"/>
                <a:gd name="T17" fmla="*/ 27 h 112"/>
                <a:gd name="T18" fmla="*/ 26 w 52"/>
                <a:gd name="T19" fmla="*/ 22 h 112"/>
                <a:gd name="T20" fmla="*/ 31 w 52"/>
                <a:gd name="T21" fmla="*/ 27 h 112"/>
                <a:gd name="T22" fmla="*/ 31 w 52"/>
                <a:gd name="T23" fmla="*/ 94 h 112"/>
                <a:gd name="T24" fmla="*/ 18 w 52"/>
                <a:gd name="T25" fmla="*/ 106 h 112"/>
                <a:gd name="T26" fmla="*/ 6 w 52"/>
                <a:gd name="T27" fmla="*/ 94 h 112"/>
                <a:gd name="T28" fmla="*/ 6 w 52"/>
                <a:gd name="T29" fmla="*/ 26 h 112"/>
                <a:gd name="T30" fmla="*/ 26 w 52"/>
                <a:gd name="T31" fmla="*/ 6 h 112"/>
                <a:gd name="T32" fmla="*/ 46 w 52"/>
                <a:gd name="T33" fmla="*/ 26 h 112"/>
                <a:gd name="T34" fmla="*/ 46 w 52"/>
                <a:gd name="T35" fmla="*/ 109 h 112"/>
                <a:gd name="T36" fmla="*/ 49 w 52"/>
                <a:gd name="T37" fmla="*/ 112 h 112"/>
                <a:gd name="T38" fmla="*/ 52 w 52"/>
                <a:gd name="T39" fmla="*/ 109 h 112"/>
                <a:gd name="T40" fmla="*/ 52 w 52"/>
                <a:gd name="T41" fmla="*/ 26 h 112"/>
                <a:gd name="T42" fmla="*/ 26 w 52"/>
                <a:gd name="T43" fmla="*/ 0 h 112"/>
                <a:gd name="T44" fmla="*/ 0 w 52"/>
                <a:gd name="T45" fmla="*/ 26 h 112"/>
                <a:gd name="T46" fmla="*/ 0 w 52"/>
                <a:gd name="T47" fmla="*/ 94 h 112"/>
                <a:gd name="T48" fmla="*/ 18 w 52"/>
                <a:gd name="T4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2" h="112">
                  <a:moveTo>
                    <a:pt x="18" y="112"/>
                  </a:moveTo>
                  <a:cubicBezTo>
                    <a:pt x="28" y="112"/>
                    <a:pt x="37" y="104"/>
                    <a:pt x="37" y="94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1"/>
                    <a:pt x="32" y="16"/>
                    <a:pt x="26" y="16"/>
                  </a:cubicBezTo>
                  <a:cubicBezTo>
                    <a:pt x="20" y="16"/>
                    <a:pt x="15" y="21"/>
                    <a:pt x="15" y="27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5" y="71"/>
                    <a:pt x="17" y="73"/>
                    <a:pt x="18" y="73"/>
                  </a:cubicBezTo>
                  <a:cubicBezTo>
                    <a:pt x="20" y="73"/>
                    <a:pt x="21" y="71"/>
                    <a:pt x="21" y="70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4"/>
                    <a:pt x="23" y="22"/>
                    <a:pt x="26" y="22"/>
                  </a:cubicBezTo>
                  <a:cubicBezTo>
                    <a:pt x="29" y="22"/>
                    <a:pt x="31" y="24"/>
                    <a:pt x="31" y="27"/>
                  </a:cubicBezTo>
                  <a:cubicBezTo>
                    <a:pt x="31" y="94"/>
                    <a:pt x="31" y="94"/>
                    <a:pt x="31" y="94"/>
                  </a:cubicBezTo>
                  <a:cubicBezTo>
                    <a:pt x="31" y="101"/>
                    <a:pt x="25" y="106"/>
                    <a:pt x="18" y="106"/>
                  </a:cubicBezTo>
                  <a:cubicBezTo>
                    <a:pt x="11" y="106"/>
                    <a:pt x="6" y="101"/>
                    <a:pt x="6" y="9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15"/>
                    <a:pt x="15" y="6"/>
                    <a:pt x="26" y="6"/>
                  </a:cubicBezTo>
                  <a:cubicBezTo>
                    <a:pt x="37" y="6"/>
                    <a:pt x="46" y="15"/>
                    <a:pt x="46" y="26"/>
                  </a:cubicBezTo>
                  <a:cubicBezTo>
                    <a:pt x="46" y="109"/>
                    <a:pt x="46" y="109"/>
                    <a:pt x="46" y="109"/>
                  </a:cubicBezTo>
                  <a:cubicBezTo>
                    <a:pt x="46" y="111"/>
                    <a:pt x="48" y="112"/>
                    <a:pt x="49" y="112"/>
                  </a:cubicBezTo>
                  <a:cubicBezTo>
                    <a:pt x="51" y="112"/>
                    <a:pt x="52" y="111"/>
                    <a:pt x="52" y="109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4"/>
                    <a:pt x="8" y="112"/>
                    <a:pt x="18" y="112"/>
                  </a:cubicBez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3" name="Rectangle 378"/>
            <p:cNvSpPr>
              <a:spLocks noChangeArrowheads="1"/>
            </p:cNvSpPr>
            <p:nvPr/>
          </p:nvSpPr>
          <p:spPr bwMode="auto">
            <a:xfrm>
              <a:off x="2927357" y="4260823"/>
              <a:ext cx="304801" cy="60324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4" name="Rectangle 379"/>
            <p:cNvSpPr>
              <a:spLocks noChangeArrowheads="1"/>
            </p:cNvSpPr>
            <p:nvPr/>
          </p:nvSpPr>
          <p:spPr bwMode="auto">
            <a:xfrm>
              <a:off x="4346585" y="4260823"/>
              <a:ext cx="304801" cy="60324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5" name="Rectangle 380"/>
            <p:cNvSpPr>
              <a:spLocks noChangeArrowheads="1"/>
            </p:cNvSpPr>
            <p:nvPr/>
          </p:nvSpPr>
          <p:spPr bwMode="auto">
            <a:xfrm>
              <a:off x="4346585" y="5729250"/>
              <a:ext cx="304801" cy="58738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6" name="Rectangle 381"/>
            <p:cNvSpPr>
              <a:spLocks noChangeArrowheads="1"/>
            </p:cNvSpPr>
            <p:nvPr/>
          </p:nvSpPr>
          <p:spPr bwMode="auto">
            <a:xfrm>
              <a:off x="2927357" y="5729250"/>
              <a:ext cx="304801" cy="58738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7" name="Rectangle 382"/>
            <p:cNvSpPr>
              <a:spLocks noChangeArrowheads="1"/>
            </p:cNvSpPr>
            <p:nvPr/>
          </p:nvSpPr>
          <p:spPr bwMode="auto">
            <a:xfrm>
              <a:off x="2995619" y="4260823"/>
              <a:ext cx="68263" cy="60324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8" name="Rectangle 383"/>
            <p:cNvSpPr>
              <a:spLocks noChangeArrowheads="1"/>
            </p:cNvSpPr>
            <p:nvPr/>
          </p:nvSpPr>
          <p:spPr bwMode="auto">
            <a:xfrm>
              <a:off x="4513273" y="4260823"/>
              <a:ext cx="68263" cy="60324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9" name="Freeform 384"/>
            <p:cNvSpPr>
              <a:spLocks noEditPoints="1"/>
            </p:cNvSpPr>
            <p:nvPr/>
          </p:nvSpPr>
          <p:spPr bwMode="auto">
            <a:xfrm>
              <a:off x="3386146" y="3932212"/>
              <a:ext cx="808040" cy="725484"/>
            </a:xfrm>
            <a:custGeom>
              <a:avLst/>
              <a:gdLst>
                <a:gd name="T0" fmla="*/ 308 w 379"/>
                <a:gd name="T1" fmla="*/ 340 h 340"/>
                <a:gd name="T2" fmla="*/ 71 w 379"/>
                <a:gd name="T3" fmla="*/ 340 h 340"/>
                <a:gd name="T4" fmla="*/ 0 w 379"/>
                <a:gd name="T5" fmla="*/ 269 h 340"/>
                <a:gd name="T6" fmla="*/ 0 w 379"/>
                <a:gd name="T7" fmla="*/ 71 h 340"/>
                <a:gd name="T8" fmla="*/ 71 w 379"/>
                <a:gd name="T9" fmla="*/ 0 h 340"/>
                <a:gd name="T10" fmla="*/ 308 w 379"/>
                <a:gd name="T11" fmla="*/ 0 h 340"/>
                <a:gd name="T12" fmla="*/ 379 w 379"/>
                <a:gd name="T13" fmla="*/ 71 h 340"/>
                <a:gd name="T14" fmla="*/ 379 w 379"/>
                <a:gd name="T15" fmla="*/ 269 h 340"/>
                <a:gd name="T16" fmla="*/ 308 w 379"/>
                <a:gd name="T17" fmla="*/ 340 h 340"/>
                <a:gd name="T18" fmla="*/ 71 w 379"/>
                <a:gd name="T19" fmla="*/ 48 h 340"/>
                <a:gd name="T20" fmla="*/ 47 w 379"/>
                <a:gd name="T21" fmla="*/ 71 h 340"/>
                <a:gd name="T22" fmla="*/ 47 w 379"/>
                <a:gd name="T23" fmla="*/ 269 h 340"/>
                <a:gd name="T24" fmla="*/ 71 w 379"/>
                <a:gd name="T25" fmla="*/ 293 h 340"/>
                <a:gd name="T26" fmla="*/ 308 w 379"/>
                <a:gd name="T27" fmla="*/ 293 h 340"/>
                <a:gd name="T28" fmla="*/ 332 w 379"/>
                <a:gd name="T29" fmla="*/ 269 h 340"/>
                <a:gd name="T30" fmla="*/ 332 w 379"/>
                <a:gd name="T31" fmla="*/ 71 h 340"/>
                <a:gd name="T32" fmla="*/ 308 w 379"/>
                <a:gd name="T33" fmla="*/ 48 h 340"/>
                <a:gd name="T34" fmla="*/ 71 w 379"/>
                <a:gd name="T35" fmla="*/ 4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9" h="340">
                  <a:moveTo>
                    <a:pt x="308" y="340"/>
                  </a:moveTo>
                  <a:cubicBezTo>
                    <a:pt x="71" y="340"/>
                    <a:pt x="71" y="340"/>
                    <a:pt x="71" y="340"/>
                  </a:cubicBezTo>
                  <a:cubicBezTo>
                    <a:pt x="32" y="340"/>
                    <a:pt x="0" y="308"/>
                    <a:pt x="0" y="269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47" y="0"/>
                    <a:pt x="379" y="32"/>
                    <a:pt x="379" y="71"/>
                  </a:cubicBezTo>
                  <a:cubicBezTo>
                    <a:pt x="379" y="269"/>
                    <a:pt x="379" y="269"/>
                    <a:pt x="379" y="269"/>
                  </a:cubicBezTo>
                  <a:cubicBezTo>
                    <a:pt x="379" y="308"/>
                    <a:pt x="347" y="340"/>
                    <a:pt x="308" y="340"/>
                  </a:cubicBezTo>
                  <a:close/>
                  <a:moveTo>
                    <a:pt x="71" y="48"/>
                  </a:moveTo>
                  <a:cubicBezTo>
                    <a:pt x="58" y="48"/>
                    <a:pt x="47" y="58"/>
                    <a:pt x="47" y="71"/>
                  </a:cubicBezTo>
                  <a:cubicBezTo>
                    <a:pt x="47" y="269"/>
                    <a:pt x="47" y="269"/>
                    <a:pt x="47" y="269"/>
                  </a:cubicBezTo>
                  <a:cubicBezTo>
                    <a:pt x="47" y="282"/>
                    <a:pt x="58" y="293"/>
                    <a:pt x="71" y="293"/>
                  </a:cubicBezTo>
                  <a:cubicBezTo>
                    <a:pt x="308" y="293"/>
                    <a:pt x="308" y="293"/>
                    <a:pt x="308" y="293"/>
                  </a:cubicBezTo>
                  <a:cubicBezTo>
                    <a:pt x="321" y="293"/>
                    <a:pt x="332" y="282"/>
                    <a:pt x="332" y="269"/>
                  </a:cubicBezTo>
                  <a:cubicBezTo>
                    <a:pt x="332" y="71"/>
                    <a:pt x="332" y="71"/>
                    <a:pt x="332" y="71"/>
                  </a:cubicBezTo>
                  <a:cubicBezTo>
                    <a:pt x="332" y="58"/>
                    <a:pt x="321" y="48"/>
                    <a:pt x="308" y="48"/>
                  </a:cubicBezTo>
                  <a:lnTo>
                    <a:pt x="71" y="48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0" name="Freeform 385"/>
            <p:cNvSpPr/>
            <p:nvPr/>
          </p:nvSpPr>
          <p:spPr bwMode="auto">
            <a:xfrm>
              <a:off x="2727331" y="4295748"/>
              <a:ext cx="2127255" cy="1462078"/>
            </a:xfrm>
            <a:custGeom>
              <a:avLst/>
              <a:gdLst>
                <a:gd name="T0" fmla="*/ 998 w 998"/>
                <a:gd name="T1" fmla="*/ 639 h 687"/>
                <a:gd name="T2" fmla="*/ 950 w 998"/>
                <a:gd name="T3" fmla="*/ 687 h 687"/>
                <a:gd name="T4" fmla="*/ 47 w 998"/>
                <a:gd name="T5" fmla="*/ 687 h 687"/>
                <a:gd name="T6" fmla="*/ 0 w 998"/>
                <a:gd name="T7" fmla="*/ 639 h 687"/>
                <a:gd name="T8" fmla="*/ 0 w 998"/>
                <a:gd name="T9" fmla="*/ 48 h 687"/>
                <a:gd name="T10" fmla="*/ 47 w 998"/>
                <a:gd name="T11" fmla="*/ 0 h 687"/>
                <a:gd name="T12" fmla="*/ 950 w 998"/>
                <a:gd name="T13" fmla="*/ 0 h 687"/>
                <a:gd name="T14" fmla="*/ 998 w 998"/>
                <a:gd name="T15" fmla="*/ 48 h 687"/>
                <a:gd name="T16" fmla="*/ 998 w 998"/>
                <a:gd name="T17" fmla="*/ 639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8" h="687">
                  <a:moveTo>
                    <a:pt x="998" y="639"/>
                  </a:moveTo>
                  <a:cubicBezTo>
                    <a:pt x="998" y="665"/>
                    <a:pt x="977" y="687"/>
                    <a:pt x="950" y="687"/>
                  </a:cubicBezTo>
                  <a:cubicBezTo>
                    <a:pt x="47" y="687"/>
                    <a:pt x="47" y="687"/>
                    <a:pt x="47" y="687"/>
                  </a:cubicBezTo>
                  <a:cubicBezTo>
                    <a:pt x="21" y="687"/>
                    <a:pt x="0" y="665"/>
                    <a:pt x="0" y="63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7" y="0"/>
                  </a:cubicBezTo>
                  <a:cubicBezTo>
                    <a:pt x="950" y="0"/>
                    <a:pt x="950" y="0"/>
                    <a:pt x="950" y="0"/>
                  </a:cubicBezTo>
                  <a:cubicBezTo>
                    <a:pt x="977" y="0"/>
                    <a:pt x="998" y="21"/>
                    <a:pt x="998" y="48"/>
                  </a:cubicBezTo>
                  <a:lnTo>
                    <a:pt x="998" y="639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1" name="Rectangle 386"/>
            <p:cNvSpPr>
              <a:spLocks noChangeArrowheads="1"/>
            </p:cNvSpPr>
            <p:nvPr/>
          </p:nvSpPr>
          <p:spPr bwMode="auto">
            <a:xfrm>
              <a:off x="2930532" y="4295748"/>
              <a:ext cx="301626" cy="1462078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2" name="Rectangle 387"/>
            <p:cNvSpPr>
              <a:spLocks noChangeArrowheads="1"/>
            </p:cNvSpPr>
            <p:nvPr/>
          </p:nvSpPr>
          <p:spPr bwMode="auto">
            <a:xfrm>
              <a:off x="4346585" y="4295748"/>
              <a:ext cx="304801" cy="1462078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3" name="Freeform 388"/>
            <p:cNvSpPr/>
            <p:nvPr/>
          </p:nvSpPr>
          <p:spPr bwMode="auto">
            <a:xfrm>
              <a:off x="4213235" y="380999"/>
              <a:ext cx="500064" cy="1401754"/>
            </a:xfrm>
            <a:custGeom>
              <a:avLst/>
              <a:gdLst>
                <a:gd name="T0" fmla="*/ 31 w 235"/>
                <a:gd name="T1" fmla="*/ 0 h 658"/>
                <a:gd name="T2" fmla="*/ 0 w 235"/>
                <a:gd name="T3" fmla="*/ 31 h 658"/>
                <a:gd name="T4" fmla="*/ 0 w 235"/>
                <a:gd name="T5" fmla="*/ 627 h 658"/>
                <a:gd name="T6" fmla="*/ 31 w 235"/>
                <a:gd name="T7" fmla="*/ 658 h 658"/>
                <a:gd name="T8" fmla="*/ 235 w 235"/>
                <a:gd name="T9" fmla="*/ 658 h 658"/>
                <a:gd name="T10" fmla="*/ 235 w 235"/>
                <a:gd name="T11" fmla="*/ 0 h 658"/>
                <a:gd name="T12" fmla="*/ 31 w 235"/>
                <a:gd name="T13" fmla="*/ 0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658">
                  <a:moveTo>
                    <a:pt x="31" y="0"/>
                  </a:moveTo>
                  <a:cubicBezTo>
                    <a:pt x="14" y="0"/>
                    <a:pt x="0" y="14"/>
                    <a:pt x="0" y="31"/>
                  </a:cubicBezTo>
                  <a:cubicBezTo>
                    <a:pt x="0" y="627"/>
                    <a:pt x="0" y="627"/>
                    <a:pt x="0" y="627"/>
                  </a:cubicBezTo>
                  <a:cubicBezTo>
                    <a:pt x="0" y="644"/>
                    <a:pt x="14" y="658"/>
                    <a:pt x="31" y="658"/>
                  </a:cubicBezTo>
                  <a:cubicBezTo>
                    <a:pt x="235" y="658"/>
                    <a:pt x="235" y="658"/>
                    <a:pt x="235" y="658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31" y="0"/>
                    <a:pt x="31" y="0"/>
                    <a:pt x="31" y="0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4" name="Freeform 389"/>
            <p:cNvSpPr/>
            <p:nvPr/>
          </p:nvSpPr>
          <p:spPr bwMode="auto">
            <a:xfrm>
              <a:off x="4213235" y="380999"/>
              <a:ext cx="500064" cy="1401754"/>
            </a:xfrm>
            <a:custGeom>
              <a:avLst/>
              <a:gdLst>
                <a:gd name="T0" fmla="*/ 235 w 235"/>
                <a:gd name="T1" fmla="*/ 0 h 658"/>
                <a:gd name="T2" fmla="*/ 31 w 235"/>
                <a:gd name="T3" fmla="*/ 0 h 658"/>
                <a:gd name="T4" fmla="*/ 0 w 235"/>
                <a:gd name="T5" fmla="*/ 31 h 658"/>
                <a:gd name="T6" fmla="*/ 0 w 235"/>
                <a:gd name="T7" fmla="*/ 627 h 658"/>
                <a:gd name="T8" fmla="*/ 31 w 235"/>
                <a:gd name="T9" fmla="*/ 658 h 658"/>
                <a:gd name="T10" fmla="*/ 235 w 235"/>
                <a:gd name="T11" fmla="*/ 658 h 658"/>
                <a:gd name="T12" fmla="*/ 235 w 235"/>
                <a:gd name="T13" fmla="*/ 0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658">
                  <a:moveTo>
                    <a:pt x="235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627"/>
                    <a:pt x="0" y="627"/>
                    <a:pt x="0" y="627"/>
                  </a:cubicBezTo>
                  <a:cubicBezTo>
                    <a:pt x="0" y="644"/>
                    <a:pt x="14" y="658"/>
                    <a:pt x="31" y="658"/>
                  </a:cubicBezTo>
                  <a:cubicBezTo>
                    <a:pt x="235" y="658"/>
                    <a:pt x="235" y="658"/>
                    <a:pt x="235" y="658"/>
                  </a:cubicBezTo>
                  <a:cubicBezTo>
                    <a:pt x="235" y="0"/>
                    <a:pt x="235" y="0"/>
                    <a:pt x="235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5" name="Freeform 390"/>
            <p:cNvSpPr/>
            <p:nvPr/>
          </p:nvSpPr>
          <p:spPr bwMode="auto">
            <a:xfrm>
              <a:off x="4713299" y="380999"/>
              <a:ext cx="500064" cy="1401754"/>
            </a:xfrm>
            <a:custGeom>
              <a:avLst/>
              <a:gdLst>
                <a:gd name="T0" fmla="*/ 203 w 235"/>
                <a:gd name="T1" fmla="*/ 0 h 658"/>
                <a:gd name="T2" fmla="*/ 0 w 235"/>
                <a:gd name="T3" fmla="*/ 0 h 658"/>
                <a:gd name="T4" fmla="*/ 0 w 235"/>
                <a:gd name="T5" fmla="*/ 658 h 658"/>
                <a:gd name="T6" fmla="*/ 203 w 235"/>
                <a:gd name="T7" fmla="*/ 658 h 658"/>
                <a:gd name="T8" fmla="*/ 235 w 235"/>
                <a:gd name="T9" fmla="*/ 627 h 658"/>
                <a:gd name="T10" fmla="*/ 235 w 235"/>
                <a:gd name="T11" fmla="*/ 31 h 658"/>
                <a:gd name="T12" fmla="*/ 203 w 235"/>
                <a:gd name="T13" fmla="*/ 0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658">
                  <a:moveTo>
                    <a:pt x="20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58"/>
                    <a:pt x="0" y="658"/>
                    <a:pt x="0" y="658"/>
                  </a:cubicBezTo>
                  <a:cubicBezTo>
                    <a:pt x="203" y="658"/>
                    <a:pt x="203" y="658"/>
                    <a:pt x="203" y="658"/>
                  </a:cubicBezTo>
                  <a:cubicBezTo>
                    <a:pt x="221" y="658"/>
                    <a:pt x="235" y="644"/>
                    <a:pt x="235" y="627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14"/>
                    <a:pt x="221" y="0"/>
                    <a:pt x="203" y="0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6" name="Freeform 391"/>
            <p:cNvSpPr/>
            <p:nvPr/>
          </p:nvSpPr>
          <p:spPr bwMode="auto">
            <a:xfrm>
              <a:off x="4313248" y="481010"/>
              <a:ext cx="800102" cy="1201730"/>
            </a:xfrm>
            <a:custGeom>
              <a:avLst/>
              <a:gdLst>
                <a:gd name="T0" fmla="*/ 0 w 504"/>
                <a:gd name="T1" fmla="*/ 757 h 757"/>
                <a:gd name="T2" fmla="*/ 0 w 504"/>
                <a:gd name="T3" fmla="*/ 757 h 757"/>
                <a:gd name="T4" fmla="*/ 504 w 504"/>
                <a:gd name="T5" fmla="*/ 757 h 757"/>
                <a:gd name="T6" fmla="*/ 504 w 504"/>
                <a:gd name="T7" fmla="*/ 757 h 757"/>
                <a:gd name="T8" fmla="*/ 504 w 504"/>
                <a:gd name="T9" fmla="*/ 0 h 757"/>
                <a:gd name="T10" fmla="*/ 504 w 504"/>
                <a:gd name="T11" fmla="*/ 0 h 757"/>
                <a:gd name="T12" fmla="*/ 0 w 504"/>
                <a:gd name="T13" fmla="*/ 0 h 757"/>
                <a:gd name="T14" fmla="*/ 0 w 504"/>
                <a:gd name="T15" fmla="*/ 0 h 757"/>
                <a:gd name="T16" fmla="*/ 0 w 504"/>
                <a:gd name="T17" fmla="*/ 757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4" h="757">
                  <a:moveTo>
                    <a:pt x="0" y="757"/>
                  </a:moveTo>
                  <a:lnTo>
                    <a:pt x="0" y="757"/>
                  </a:lnTo>
                  <a:lnTo>
                    <a:pt x="504" y="757"/>
                  </a:lnTo>
                  <a:lnTo>
                    <a:pt x="504" y="757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57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7" name="Freeform 392"/>
            <p:cNvSpPr>
              <a:spLocks noEditPoints="1"/>
            </p:cNvSpPr>
            <p:nvPr/>
          </p:nvSpPr>
          <p:spPr bwMode="auto">
            <a:xfrm>
              <a:off x="4613285" y="255587"/>
              <a:ext cx="200026" cy="200024"/>
            </a:xfrm>
            <a:custGeom>
              <a:avLst/>
              <a:gdLst>
                <a:gd name="T0" fmla="*/ 47 w 94"/>
                <a:gd name="T1" fmla="*/ 0 h 94"/>
                <a:gd name="T2" fmla="*/ 0 w 94"/>
                <a:gd name="T3" fmla="*/ 47 h 94"/>
                <a:gd name="T4" fmla="*/ 47 w 94"/>
                <a:gd name="T5" fmla="*/ 94 h 94"/>
                <a:gd name="T6" fmla="*/ 94 w 94"/>
                <a:gd name="T7" fmla="*/ 47 h 94"/>
                <a:gd name="T8" fmla="*/ 47 w 94"/>
                <a:gd name="T9" fmla="*/ 0 h 94"/>
                <a:gd name="T10" fmla="*/ 47 w 94"/>
                <a:gd name="T11" fmla="*/ 71 h 94"/>
                <a:gd name="T12" fmla="*/ 23 w 94"/>
                <a:gd name="T13" fmla="*/ 47 h 94"/>
                <a:gd name="T14" fmla="*/ 47 w 94"/>
                <a:gd name="T15" fmla="*/ 24 h 94"/>
                <a:gd name="T16" fmla="*/ 70 w 94"/>
                <a:gd name="T17" fmla="*/ 47 h 94"/>
                <a:gd name="T18" fmla="*/ 47 w 94"/>
                <a:gd name="T19" fmla="*/ 7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94">
                  <a:moveTo>
                    <a:pt x="47" y="0"/>
                  </a:moveTo>
                  <a:cubicBezTo>
                    <a:pt x="21" y="0"/>
                    <a:pt x="0" y="2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73" y="94"/>
                    <a:pt x="94" y="73"/>
                    <a:pt x="94" y="47"/>
                  </a:cubicBezTo>
                  <a:cubicBezTo>
                    <a:pt x="94" y="21"/>
                    <a:pt x="73" y="0"/>
                    <a:pt x="47" y="0"/>
                  </a:cubicBezTo>
                  <a:close/>
                  <a:moveTo>
                    <a:pt x="47" y="71"/>
                  </a:moveTo>
                  <a:cubicBezTo>
                    <a:pt x="34" y="71"/>
                    <a:pt x="23" y="60"/>
                    <a:pt x="23" y="47"/>
                  </a:cubicBezTo>
                  <a:cubicBezTo>
                    <a:pt x="23" y="34"/>
                    <a:pt x="34" y="24"/>
                    <a:pt x="47" y="24"/>
                  </a:cubicBezTo>
                  <a:cubicBezTo>
                    <a:pt x="60" y="24"/>
                    <a:pt x="70" y="34"/>
                    <a:pt x="70" y="47"/>
                  </a:cubicBezTo>
                  <a:cubicBezTo>
                    <a:pt x="70" y="60"/>
                    <a:pt x="60" y="71"/>
                    <a:pt x="47" y="71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8" name="Rectangle 393"/>
            <p:cNvSpPr>
              <a:spLocks noChangeArrowheads="1"/>
            </p:cNvSpPr>
            <p:nvPr/>
          </p:nvSpPr>
          <p:spPr bwMode="auto">
            <a:xfrm>
              <a:off x="4387860" y="1565266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9" name="Rectangle 394"/>
            <p:cNvSpPr>
              <a:spLocks noChangeArrowheads="1"/>
            </p:cNvSpPr>
            <p:nvPr/>
          </p:nvSpPr>
          <p:spPr bwMode="auto">
            <a:xfrm>
              <a:off x="4387860" y="1465254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0" name="Rectangle 395"/>
            <p:cNvSpPr>
              <a:spLocks noChangeArrowheads="1"/>
            </p:cNvSpPr>
            <p:nvPr/>
          </p:nvSpPr>
          <p:spPr bwMode="auto">
            <a:xfrm>
              <a:off x="4387860" y="1365242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1" name="Rectangle 396"/>
            <p:cNvSpPr>
              <a:spLocks noChangeArrowheads="1"/>
            </p:cNvSpPr>
            <p:nvPr/>
          </p:nvSpPr>
          <p:spPr bwMode="auto">
            <a:xfrm>
              <a:off x="4387860" y="1265230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2" name="Rectangle 397"/>
            <p:cNvSpPr>
              <a:spLocks noChangeArrowheads="1"/>
            </p:cNvSpPr>
            <p:nvPr/>
          </p:nvSpPr>
          <p:spPr bwMode="auto">
            <a:xfrm>
              <a:off x="4387860" y="1165218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3" name="Rectangle 398"/>
            <p:cNvSpPr>
              <a:spLocks noChangeArrowheads="1"/>
            </p:cNvSpPr>
            <p:nvPr/>
          </p:nvSpPr>
          <p:spPr bwMode="auto">
            <a:xfrm>
              <a:off x="4387860" y="1065206"/>
              <a:ext cx="650877" cy="3492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4" name="Rectangle 399"/>
            <p:cNvSpPr>
              <a:spLocks noChangeArrowheads="1"/>
            </p:cNvSpPr>
            <p:nvPr/>
          </p:nvSpPr>
          <p:spPr bwMode="auto">
            <a:xfrm>
              <a:off x="4387860" y="965194"/>
              <a:ext cx="650877" cy="333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5" name="Rectangle 400"/>
            <p:cNvSpPr>
              <a:spLocks noChangeArrowheads="1"/>
            </p:cNvSpPr>
            <p:nvPr/>
          </p:nvSpPr>
          <p:spPr bwMode="auto">
            <a:xfrm>
              <a:off x="4387860" y="865183"/>
              <a:ext cx="650877" cy="333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6" name="Rectangle 401"/>
            <p:cNvSpPr>
              <a:spLocks noChangeArrowheads="1"/>
            </p:cNvSpPr>
            <p:nvPr/>
          </p:nvSpPr>
          <p:spPr bwMode="auto">
            <a:xfrm>
              <a:off x="4387860" y="765171"/>
              <a:ext cx="650877" cy="333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7" name="Rectangle 402"/>
            <p:cNvSpPr>
              <a:spLocks noChangeArrowheads="1"/>
            </p:cNvSpPr>
            <p:nvPr/>
          </p:nvSpPr>
          <p:spPr bwMode="auto">
            <a:xfrm>
              <a:off x="4387860" y="665159"/>
              <a:ext cx="650877" cy="333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8" name="Rectangle 403"/>
            <p:cNvSpPr>
              <a:spLocks noChangeArrowheads="1"/>
            </p:cNvSpPr>
            <p:nvPr/>
          </p:nvSpPr>
          <p:spPr bwMode="auto">
            <a:xfrm>
              <a:off x="4387860" y="565147"/>
              <a:ext cx="650877" cy="333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9" name="Freeform 404"/>
            <p:cNvSpPr/>
            <p:nvPr/>
          </p:nvSpPr>
          <p:spPr bwMode="auto">
            <a:xfrm>
              <a:off x="4462473" y="355599"/>
              <a:ext cx="500064" cy="150812"/>
            </a:xfrm>
            <a:custGeom>
              <a:avLst/>
              <a:gdLst>
                <a:gd name="T0" fmla="*/ 235 w 235"/>
                <a:gd name="T1" fmla="*/ 39 h 71"/>
                <a:gd name="T2" fmla="*/ 204 w 235"/>
                <a:gd name="T3" fmla="*/ 71 h 71"/>
                <a:gd name="T4" fmla="*/ 32 w 235"/>
                <a:gd name="T5" fmla="*/ 71 h 71"/>
                <a:gd name="T6" fmla="*/ 0 w 235"/>
                <a:gd name="T7" fmla="*/ 39 h 71"/>
                <a:gd name="T8" fmla="*/ 0 w 235"/>
                <a:gd name="T9" fmla="*/ 32 h 71"/>
                <a:gd name="T10" fmla="*/ 32 w 235"/>
                <a:gd name="T11" fmla="*/ 0 h 71"/>
                <a:gd name="T12" fmla="*/ 204 w 235"/>
                <a:gd name="T13" fmla="*/ 0 h 71"/>
                <a:gd name="T14" fmla="*/ 235 w 235"/>
                <a:gd name="T15" fmla="*/ 32 h 71"/>
                <a:gd name="T16" fmla="*/ 235 w 235"/>
                <a:gd name="T17" fmla="*/ 3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" h="71">
                  <a:moveTo>
                    <a:pt x="235" y="39"/>
                  </a:moveTo>
                  <a:cubicBezTo>
                    <a:pt x="235" y="57"/>
                    <a:pt x="221" y="71"/>
                    <a:pt x="204" y="71"/>
                  </a:cubicBezTo>
                  <a:cubicBezTo>
                    <a:pt x="32" y="71"/>
                    <a:pt x="32" y="71"/>
                    <a:pt x="32" y="71"/>
                  </a:cubicBezTo>
                  <a:cubicBezTo>
                    <a:pt x="14" y="71"/>
                    <a:pt x="0" y="57"/>
                    <a:pt x="0" y="3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21" y="0"/>
                    <a:pt x="235" y="14"/>
                    <a:pt x="235" y="32"/>
                  </a:cubicBezTo>
                  <a:lnTo>
                    <a:pt x="235" y="39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0" name="Freeform 405"/>
            <p:cNvSpPr/>
            <p:nvPr/>
          </p:nvSpPr>
          <p:spPr bwMode="auto">
            <a:xfrm>
              <a:off x="3436946" y="6068973"/>
              <a:ext cx="481014" cy="688970"/>
            </a:xfrm>
            <a:custGeom>
              <a:avLst/>
              <a:gdLst>
                <a:gd name="T0" fmla="*/ 0 w 303"/>
                <a:gd name="T1" fmla="*/ 0 h 434"/>
                <a:gd name="T2" fmla="*/ 0 w 303"/>
                <a:gd name="T3" fmla="*/ 434 h 434"/>
                <a:gd name="T4" fmla="*/ 303 w 303"/>
                <a:gd name="T5" fmla="*/ 216 h 434"/>
                <a:gd name="T6" fmla="*/ 0 w 303"/>
                <a:gd name="T7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434">
                  <a:moveTo>
                    <a:pt x="0" y="0"/>
                  </a:moveTo>
                  <a:lnTo>
                    <a:pt x="0" y="434"/>
                  </a:lnTo>
                  <a:lnTo>
                    <a:pt x="303" y="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407"/>
            <p:cNvSpPr/>
            <p:nvPr/>
          </p:nvSpPr>
          <p:spPr bwMode="auto">
            <a:xfrm>
              <a:off x="3436946" y="6411871"/>
              <a:ext cx="963615" cy="346073"/>
            </a:xfrm>
            <a:custGeom>
              <a:avLst/>
              <a:gdLst>
                <a:gd name="T0" fmla="*/ 0 w 607"/>
                <a:gd name="T1" fmla="*/ 218 h 218"/>
                <a:gd name="T2" fmla="*/ 607 w 607"/>
                <a:gd name="T3" fmla="*/ 218 h 218"/>
                <a:gd name="T4" fmla="*/ 303 w 607"/>
                <a:gd name="T5" fmla="*/ 0 h 218"/>
                <a:gd name="T6" fmla="*/ 0 w 607"/>
                <a:gd name="T7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218">
                  <a:moveTo>
                    <a:pt x="0" y="218"/>
                  </a:moveTo>
                  <a:lnTo>
                    <a:pt x="607" y="218"/>
                  </a:lnTo>
                  <a:lnTo>
                    <a:pt x="303" y="0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408"/>
            <p:cNvSpPr/>
            <p:nvPr/>
          </p:nvSpPr>
          <p:spPr bwMode="auto">
            <a:xfrm>
              <a:off x="3917958" y="6068973"/>
              <a:ext cx="482601" cy="688970"/>
            </a:xfrm>
            <a:custGeom>
              <a:avLst/>
              <a:gdLst>
                <a:gd name="T0" fmla="*/ 0 w 304"/>
                <a:gd name="T1" fmla="*/ 216 h 434"/>
                <a:gd name="T2" fmla="*/ 304 w 304"/>
                <a:gd name="T3" fmla="*/ 434 h 434"/>
                <a:gd name="T4" fmla="*/ 304 w 304"/>
                <a:gd name="T5" fmla="*/ 0 h 434"/>
                <a:gd name="T6" fmla="*/ 0 w 304"/>
                <a:gd name="T7" fmla="*/ 216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434">
                  <a:moveTo>
                    <a:pt x="0" y="216"/>
                  </a:moveTo>
                  <a:lnTo>
                    <a:pt x="304" y="434"/>
                  </a:lnTo>
                  <a:lnTo>
                    <a:pt x="304" y="0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409"/>
            <p:cNvSpPr/>
            <p:nvPr/>
          </p:nvSpPr>
          <p:spPr bwMode="auto">
            <a:xfrm>
              <a:off x="3436946" y="6068973"/>
              <a:ext cx="963615" cy="438148"/>
            </a:xfrm>
            <a:custGeom>
              <a:avLst/>
              <a:gdLst>
                <a:gd name="T0" fmla="*/ 607 w 607"/>
                <a:gd name="T1" fmla="*/ 0 h 276"/>
                <a:gd name="T2" fmla="*/ 0 w 607"/>
                <a:gd name="T3" fmla="*/ 0 h 276"/>
                <a:gd name="T4" fmla="*/ 303 w 607"/>
                <a:gd name="T5" fmla="*/ 276 h 276"/>
                <a:gd name="T6" fmla="*/ 607 w 607"/>
                <a:gd name="T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276">
                  <a:moveTo>
                    <a:pt x="607" y="0"/>
                  </a:moveTo>
                  <a:lnTo>
                    <a:pt x="0" y="0"/>
                  </a:lnTo>
                  <a:lnTo>
                    <a:pt x="303" y="276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B7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410"/>
            <p:cNvSpPr/>
            <p:nvPr/>
          </p:nvSpPr>
          <p:spPr bwMode="auto">
            <a:xfrm>
              <a:off x="3436946" y="6068973"/>
              <a:ext cx="963615" cy="404810"/>
            </a:xfrm>
            <a:custGeom>
              <a:avLst/>
              <a:gdLst>
                <a:gd name="T0" fmla="*/ 607 w 607"/>
                <a:gd name="T1" fmla="*/ 0 h 255"/>
                <a:gd name="T2" fmla="*/ 0 w 607"/>
                <a:gd name="T3" fmla="*/ 0 h 255"/>
                <a:gd name="T4" fmla="*/ 303 w 607"/>
                <a:gd name="T5" fmla="*/ 255 h 255"/>
                <a:gd name="T6" fmla="*/ 607 w 607"/>
                <a:gd name="T7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255">
                  <a:moveTo>
                    <a:pt x="607" y="0"/>
                  </a:moveTo>
                  <a:lnTo>
                    <a:pt x="0" y="0"/>
                  </a:lnTo>
                  <a:lnTo>
                    <a:pt x="303" y="255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411"/>
            <p:cNvSpPr>
              <a:spLocks noChangeArrowheads="1"/>
            </p:cNvSpPr>
            <p:nvPr/>
          </p:nvSpPr>
          <p:spPr bwMode="auto">
            <a:xfrm>
              <a:off x="8799533" y="328611"/>
              <a:ext cx="1154116" cy="1154106"/>
            </a:xfrm>
            <a:prstGeom prst="ellipse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412"/>
            <p:cNvSpPr>
              <a:spLocks noEditPoints="1"/>
            </p:cNvSpPr>
            <p:nvPr/>
          </p:nvSpPr>
          <p:spPr bwMode="auto">
            <a:xfrm>
              <a:off x="8748734" y="277811"/>
              <a:ext cx="1257303" cy="1255705"/>
            </a:xfrm>
            <a:custGeom>
              <a:avLst/>
              <a:gdLst>
                <a:gd name="T0" fmla="*/ 295 w 590"/>
                <a:gd name="T1" fmla="*/ 29 h 590"/>
                <a:gd name="T2" fmla="*/ 483 w 590"/>
                <a:gd name="T3" fmla="*/ 107 h 590"/>
                <a:gd name="T4" fmla="*/ 561 w 590"/>
                <a:gd name="T5" fmla="*/ 295 h 590"/>
                <a:gd name="T6" fmla="*/ 483 w 590"/>
                <a:gd name="T7" fmla="*/ 483 h 590"/>
                <a:gd name="T8" fmla="*/ 295 w 590"/>
                <a:gd name="T9" fmla="*/ 560 h 590"/>
                <a:gd name="T10" fmla="*/ 107 w 590"/>
                <a:gd name="T11" fmla="*/ 483 h 590"/>
                <a:gd name="T12" fmla="*/ 30 w 590"/>
                <a:gd name="T13" fmla="*/ 295 h 590"/>
                <a:gd name="T14" fmla="*/ 107 w 590"/>
                <a:gd name="T15" fmla="*/ 107 h 590"/>
                <a:gd name="T16" fmla="*/ 295 w 590"/>
                <a:gd name="T17" fmla="*/ 29 h 590"/>
                <a:gd name="T18" fmla="*/ 295 w 590"/>
                <a:gd name="T19" fmla="*/ 0 h 590"/>
                <a:gd name="T20" fmla="*/ 0 w 590"/>
                <a:gd name="T21" fmla="*/ 295 h 590"/>
                <a:gd name="T22" fmla="*/ 295 w 590"/>
                <a:gd name="T23" fmla="*/ 590 h 590"/>
                <a:gd name="T24" fmla="*/ 590 w 590"/>
                <a:gd name="T25" fmla="*/ 295 h 590"/>
                <a:gd name="T26" fmla="*/ 295 w 590"/>
                <a:gd name="T27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0" h="590">
                  <a:moveTo>
                    <a:pt x="295" y="29"/>
                  </a:moveTo>
                  <a:cubicBezTo>
                    <a:pt x="366" y="29"/>
                    <a:pt x="433" y="57"/>
                    <a:pt x="483" y="107"/>
                  </a:cubicBezTo>
                  <a:cubicBezTo>
                    <a:pt x="533" y="157"/>
                    <a:pt x="561" y="224"/>
                    <a:pt x="561" y="295"/>
                  </a:cubicBezTo>
                  <a:cubicBezTo>
                    <a:pt x="561" y="366"/>
                    <a:pt x="533" y="432"/>
                    <a:pt x="483" y="483"/>
                  </a:cubicBezTo>
                  <a:cubicBezTo>
                    <a:pt x="433" y="533"/>
                    <a:pt x="366" y="560"/>
                    <a:pt x="295" y="560"/>
                  </a:cubicBezTo>
                  <a:cubicBezTo>
                    <a:pt x="224" y="560"/>
                    <a:pt x="158" y="533"/>
                    <a:pt x="107" y="483"/>
                  </a:cubicBezTo>
                  <a:cubicBezTo>
                    <a:pt x="57" y="432"/>
                    <a:pt x="30" y="366"/>
                    <a:pt x="30" y="295"/>
                  </a:cubicBezTo>
                  <a:cubicBezTo>
                    <a:pt x="30" y="224"/>
                    <a:pt x="57" y="157"/>
                    <a:pt x="107" y="107"/>
                  </a:cubicBezTo>
                  <a:cubicBezTo>
                    <a:pt x="158" y="57"/>
                    <a:pt x="224" y="29"/>
                    <a:pt x="295" y="29"/>
                  </a:cubicBezTo>
                  <a:moveTo>
                    <a:pt x="295" y="0"/>
                  </a:moveTo>
                  <a:cubicBezTo>
                    <a:pt x="132" y="0"/>
                    <a:pt x="0" y="132"/>
                    <a:pt x="0" y="295"/>
                  </a:cubicBezTo>
                  <a:cubicBezTo>
                    <a:pt x="0" y="458"/>
                    <a:pt x="132" y="590"/>
                    <a:pt x="295" y="590"/>
                  </a:cubicBezTo>
                  <a:cubicBezTo>
                    <a:pt x="458" y="590"/>
                    <a:pt x="590" y="458"/>
                    <a:pt x="590" y="295"/>
                  </a:cubicBezTo>
                  <a:cubicBezTo>
                    <a:pt x="590" y="132"/>
                    <a:pt x="458" y="0"/>
                    <a:pt x="295" y="0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413"/>
            <p:cNvSpPr/>
            <p:nvPr/>
          </p:nvSpPr>
          <p:spPr bwMode="auto">
            <a:xfrm>
              <a:off x="9236096" y="415923"/>
              <a:ext cx="155576" cy="493710"/>
            </a:xfrm>
            <a:custGeom>
              <a:avLst/>
              <a:gdLst>
                <a:gd name="T0" fmla="*/ 79 w 98"/>
                <a:gd name="T1" fmla="*/ 311 h 311"/>
                <a:gd name="T2" fmla="*/ 0 w 98"/>
                <a:gd name="T3" fmla="*/ 4 h 311"/>
                <a:gd name="T4" fmla="*/ 19 w 98"/>
                <a:gd name="T5" fmla="*/ 0 h 311"/>
                <a:gd name="T6" fmla="*/ 98 w 98"/>
                <a:gd name="T7" fmla="*/ 306 h 311"/>
                <a:gd name="T8" fmla="*/ 79 w 98"/>
                <a:gd name="T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11">
                  <a:moveTo>
                    <a:pt x="79" y="311"/>
                  </a:moveTo>
                  <a:lnTo>
                    <a:pt x="0" y="4"/>
                  </a:lnTo>
                  <a:lnTo>
                    <a:pt x="19" y="0"/>
                  </a:lnTo>
                  <a:lnTo>
                    <a:pt x="98" y="306"/>
                  </a:lnTo>
                  <a:lnTo>
                    <a:pt x="79" y="311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414"/>
            <p:cNvSpPr/>
            <p:nvPr/>
          </p:nvSpPr>
          <p:spPr bwMode="auto">
            <a:xfrm>
              <a:off x="9236096" y="415923"/>
              <a:ext cx="155576" cy="493710"/>
            </a:xfrm>
            <a:custGeom>
              <a:avLst/>
              <a:gdLst>
                <a:gd name="T0" fmla="*/ 79 w 98"/>
                <a:gd name="T1" fmla="*/ 311 h 311"/>
                <a:gd name="T2" fmla="*/ 0 w 98"/>
                <a:gd name="T3" fmla="*/ 4 h 311"/>
                <a:gd name="T4" fmla="*/ 19 w 98"/>
                <a:gd name="T5" fmla="*/ 0 h 311"/>
                <a:gd name="T6" fmla="*/ 98 w 98"/>
                <a:gd name="T7" fmla="*/ 306 h 311"/>
                <a:gd name="T8" fmla="*/ 79 w 98"/>
                <a:gd name="T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11">
                  <a:moveTo>
                    <a:pt x="79" y="311"/>
                  </a:moveTo>
                  <a:lnTo>
                    <a:pt x="0" y="4"/>
                  </a:lnTo>
                  <a:lnTo>
                    <a:pt x="19" y="0"/>
                  </a:lnTo>
                  <a:lnTo>
                    <a:pt x="98" y="306"/>
                  </a:lnTo>
                  <a:lnTo>
                    <a:pt x="79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415"/>
            <p:cNvSpPr/>
            <p:nvPr/>
          </p:nvSpPr>
          <p:spPr bwMode="auto">
            <a:xfrm>
              <a:off x="9253559" y="882645"/>
              <a:ext cx="622302" cy="101599"/>
            </a:xfrm>
            <a:custGeom>
              <a:avLst/>
              <a:gdLst>
                <a:gd name="T0" fmla="*/ 390 w 392"/>
                <a:gd name="T1" fmla="*/ 64 h 64"/>
                <a:gd name="T2" fmla="*/ 0 w 392"/>
                <a:gd name="T3" fmla="*/ 5 h 64"/>
                <a:gd name="T4" fmla="*/ 0 w 392"/>
                <a:gd name="T5" fmla="*/ 0 h 64"/>
                <a:gd name="T6" fmla="*/ 392 w 392"/>
                <a:gd name="T7" fmla="*/ 59 h 64"/>
                <a:gd name="T8" fmla="*/ 390 w 392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64">
                  <a:moveTo>
                    <a:pt x="390" y="64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392" y="59"/>
                  </a:lnTo>
                  <a:lnTo>
                    <a:pt x="390" y="64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416"/>
            <p:cNvSpPr/>
            <p:nvPr/>
          </p:nvSpPr>
          <p:spPr bwMode="auto">
            <a:xfrm>
              <a:off x="9253559" y="882645"/>
              <a:ext cx="622302" cy="101599"/>
            </a:xfrm>
            <a:custGeom>
              <a:avLst/>
              <a:gdLst>
                <a:gd name="T0" fmla="*/ 390 w 392"/>
                <a:gd name="T1" fmla="*/ 64 h 64"/>
                <a:gd name="T2" fmla="*/ 0 w 392"/>
                <a:gd name="T3" fmla="*/ 5 h 64"/>
                <a:gd name="T4" fmla="*/ 0 w 392"/>
                <a:gd name="T5" fmla="*/ 0 h 64"/>
                <a:gd name="T6" fmla="*/ 392 w 392"/>
                <a:gd name="T7" fmla="*/ 59 h 64"/>
                <a:gd name="T8" fmla="*/ 390 w 392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64">
                  <a:moveTo>
                    <a:pt x="390" y="64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392" y="59"/>
                  </a:lnTo>
                  <a:lnTo>
                    <a:pt x="390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417"/>
            <p:cNvSpPr/>
            <p:nvPr/>
          </p:nvSpPr>
          <p:spPr bwMode="auto">
            <a:xfrm>
              <a:off x="9085284" y="892171"/>
              <a:ext cx="301626" cy="242887"/>
            </a:xfrm>
            <a:custGeom>
              <a:avLst/>
              <a:gdLst>
                <a:gd name="T0" fmla="*/ 12 w 190"/>
                <a:gd name="T1" fmla="*/ 153 h 153"/>
                <a:gd name="T2" fmla="*/ 0 w 190"/>
                <a:gd name="T3" fmla="*/ 137 h 153"/>
                <a:gd name="T4" fmla="*/ 178 w 190"/>
                <a:gd name="T5" fmla="*/ 0 h 153"/>
                <a:gd name="T6" fmla="*/ 190 w 190"/>
                <a:gd name="T7" fmla="*/ 16 h 153"/>
                <a:gd name="T8" fmla="*/ 12 w 190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53">
                  <a:moveTo>
                    <a:pt x="12" y="153"/>
                  </a:moveTo>
                  <a:lnTo>
                    <a:pt x="0" y="137"/>
                  </a:lnTo>
                  <a:lnTo>
                    <a:pt x="178" y="0"/>
                  </a:lnTo>
                  <a:lnTo>
                    <a:pt x="190" y="16"/>
                  </a:lnTo>
                  <a:lnTo>
                    <a:pt x="12" y="153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418"/>
            <p:cNvSpPr/>
            <p:nvPr/>
          </p:nvSpPr>
          <p:spPr bwMode="auto">
            <a:xfrm>
              <a:off x="9085284" y="892171"/>
              <a:ext cx="301626" cy="242887"/>
            </a:xfrm>
            <a:custGeom>
              <a:avLst/>
              <a:gdLst>
                <a:gd name="T0" fmla="*/ 12 w 190"/>
                <a:gd name="T1" fmla="*/ 153 h 153"/>
                <a:gd name="T2" fmla="*/ 0 w 190"/>
                <a:gd name="T3" fmla="*/ 137 h 153"/>
                <a:gd name="T4" fmla="*/ 178 w 190"/>
                <a:gd name="T5" fmla="*/ 0 h 153"/>
                <a:gd name="T6" fmla="*/ 190 w 190"/>
                <a:gd name="T7" fmla="*/ 16 h 153"/>
                <a:gd name="T8" fmla="*/ 12 w 190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53">
                  <a:moveTo>
                    <a:pt x="12" y="153"/>
                  </a:moveTo>
                  <a:lnTo>
                    <a:pt x="0" y="137"/>
                  </a:lnTo>
                  <a:lnTo>
                    <a:pt x="178" y="0"/>
                  </a:lnTo>
                  <a:lnTo>
                    <a:pt x="190" y="16"/>
                  </a:lnTo>
                  <a:lnTo>
                    <a:pt x="12" y="1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Oval 419"/>
            <p:cNvSpPr>
              <a:spLocks noChangeArrowheads="1"/>
            </p:cNvSpPr>
            <p:nvPr/>
          </p:nvSpPr>
          <p:spPr bwMode="auto">
            <a:xfrm>
              <a:off x="9782197" y="877882"/>
              <a:ext cx="52388" cy="53975"/>
            </a:xfrm>
            <a:prstGeom prst="ellipse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420"/>
            <p:cNvSpPr>
              <a:spLocks noChangeArrowheads="1"/>
            </p:cNvSpPr>
            <p:nvPr/>
          </p:nvSpPr>
          <p:spPr bwMode="auto">
            <a:xfrm>
              <a:off x="8921770" y="877882"/>
              <a:ext cx="52388" cy="53975"/>
            </a:xfrm>
            <a:prstGeom prst="ellipse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Oval 421"/>
            <p:cNvSpPr>
              <a:spLocks noChangeArrowheads="1"/>
            </p:cNvSpPr>
            <p:nvPr/>
          </p:nvSpPr>
          <p:spPr bwMode="auto">
            <a:xfrm>
              <a:off x="9351985" y="447674"/>
              <a:ext cx="52388" cy="52387"/>
            </a:xfrm>
            <a:prstGeom prst="ellipse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Oval 422"/>
            <p:cNvSpPr>
              <a:spLocks noChangeArrowheads="1"/>
            </p:cNvSpPr>
            <p:nvPr/>
          </p:nvSpPr>
          <p:spPr bwMode="auto">
            <a:xfrm>
              <a:off x="9351985" y="1309679"/>
              <a:ext cx="52388" cy="53975"/>
            </a:xfrm>
            <a:prstGeom prst="ellipse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423"/>
            <p:cNvSpPr/>
            <p:nvPr/>
          </p:nvSpPr>
          <p:spPr bwMode="auto">
            <a:xfrm>
              <a:off x="9734572" y="1106480"/>
              <a:ext cx="31750" cy="28574"/>
            </a:xfrm>
            <a:custGeom>
              <a:avLst/>
              <a:gdLst>
                <a:gd name="T0" fmla="*/ 13 w 15"/>
                <a:gd name="T1" fmla="*/ 10 h 14"/>
                <a:gd name="T2" fmla="*/ 4 w 15"/>
                <a:gd name="T3" fmla="*/ 12 h 14"/>
                <a:gd name="T4" fmla="*/ 2 w 15"/>
                <a:gd name="T5" fmla="*/ 4 h 14"/>
                <a:gd name="T6" fmla="*/ 11 w 15"/>
                <a:gd name="T7" fmla="*/ 1 h 14"/>
                <a:gd name="T8" fmla="*/ 13 w 15"/>
                <a:gd name="T9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3" y="10"/>
                  </a:moveTo>
                  <a:cubicBezTo>
                    <a:pt x="11" y="13"/>
                    <a:pt x="7" y="14"/>
                    <a:pt x="4" y="12"/>
                  </a:cubicBezTo>
                  <a:cubicBezTo>
                    <a:pt x="1" y="11"/>
                    <a:pt x="0" y="7"/>
                    <a:pt x="2" y="4"/>
                  </a:cubicBezTo>
                  <a:cubicBezTo>
                    <a:pt x="4" y="1"/>
                    <a:pt x="8" y="0"/>
                    <a:pt x="11" y="1"/>
                  </a:cubicBezTo>
                  <a:cubicBezTo>
                    <a:pt x="14" y="3"/>
                    <a:pt x="15" y="7"/>
                    <a:pt x="13" y="10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424"/>
            <p:cNvSpPr/>
            <p:nvPr/>
          </p:nvSpPr>
          <p:spPr bwMode="auto">
            <a:xfrm>
              <a:off x="8988445" y="674683"/>
              <a:ext cx="33338" cy="30163"/>
            </a:xfrm>
            <a:custGeom>
              <a:avLst/>
              <a:gdLst>
                <a:gd name="T0" fmla="*/ 13 w 15"/>
                <a:gd name="T1" fmla="*/ 10 h 14"/>
                <a:gd name="T2" fmla="*/ 4 w 15"/>
                <a:gd name="T3" fmla="*/ 12 h 14"/>
                <a:gd name="T4" fmla="*/ 2 w 15"/>
                <a:gd name="T5" fmla="*/ 4 h 14"/>
                <a:gd name="T6" fmla="*/ 10 w 15"/>
                <a:gd name="T7" fmla="*/ 1 h 14"/>
                <a:gd name="T8" fmla="*/ 13 w 15"/>
                <a:gd name="T9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3" y="10"/>
                  </a:moveTo>
                  <a:cubicBezTo>
                    <a:pt x="11" y="13"/>
                    <a:pt x="7" y="14"/>
                    <a:pt x="4" y="12"/>
                  </a:cubicBezTo>
                  <a:cubicBezTo>
                    <a:pt x="1" y="10"/>
                    <a:pt x="0" y="7"/>
                    <a:pt x="2" y="4"/>
                  </a:cubicBezTo>
                  <a:cubicBezTo>
                    <a:pt x="4" y="1"/>
                    <a:pt x="7" y="0"/>
                    <a:pt x="10" y="1"/>
                  </a:cubicBezTo>
                  <a:cubicBezTo>
                    <a:pt x="14" y="3"/>
                    <a:pt x="15" y="7"/>
                    <a:pt x="13" y="10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425"/>
            <p:cNvSpPr/>
            <p:nvPr/>
          </p:nvSpPr>
          <p:spPr bwMode="auto">
            <a:xfrm>
              <a:off x="9578996" y="515935"/>
              <a:ext cx="30164" cy="31750"/>
            </a:xfrm>
            <a:custGeom>
              <a:avLst/>
              <a:gdLst>
                <a:gd name="T0" fmla="*/ 12 w 14"/>
                <a:gd name="T1" fmla="*/ 11 h 15"/>
                <a:gd name="T2" fmla="*/ 4 w 14"/>
                <a:gd name="T3" fmla="*/ 13 h 15"/>
                <a:gd name="T4" fmla="*/ 1 w 14"/>
                <a:gd name="T5" fmla="*/ 4 h 15"/>
                <a:gd name="T6" fmla="*/ 10 w 14"/>
                <a:gd name="T7" fmla="*/ 2 h 15"/>
                <a:gd name="T8" fmla="*/ 12 w 14"/>
                <a:gd name="T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12" y="11"/>
                  </a:moveTo>
                  <a:cubicBezTo>
                    <a:pt x="11" y="14"/>
                    <a:pt x="7" y="15"/>
                    <a:pt x="4" y="13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13" y="4"/>
                    <a:pt x="14" y="8"/>
                    <a:pt x="12" y="11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426"/>
            <p:cNvSpPr/>
            <p:nvPr/>
          </p:nvSpPr>
          <p:spPr bwMode="auto">
            <a:xfrm>
              <a:off x="9147195" y="1263642"/>
              <a:ext cx="31750" cy="31750"/>
            </a:xfrm>
            <a:custGeom>
              <a:avLst/>
              <a:gdLst>
                <a:gd name="T0" fmla="*/ 13 w 15"/>
                <a:gd name="T1" fmla="*/ 10 h 15"/>
                <a:gd name="T2" fmla="*/ 4 w 15"/>
                <a:gd name="T3" fmla="*/ 13 h 15"/>
                <a:gd name="T4" fmla="*/ 2 w 15"/>
                <a:gd name="T5" fmla="*/ 4 h 15"/>
                <a:gd name="T6" fmla="*/ 11 w 15"/>
                <a:gd name="T7" fmla="*/ 2 h 15"/>
                <a:gd name="T8" fmla="*/ 13 w 15"/>
                <a:gd name="T9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3" y="10"/>
                  </a:moveTo>
                  <a:cubicBezTo>
                    <a:pt x="11" y="13"/>
                    <a:pt x="7" y="15"/>
                    <a:pt x="4" y="13"/>
                  </a:cubicBezTo>
                  <a:cubicBezTo>
                    <a:pt x="1" y="11"/>
                    <a:pt x="0" y="7"/>
                    <a:pt x="2" y="4"/>
                  </a:cubicBezTo>
                  <a:cubicBezTo>
                    <a:pt x="4" y="1"/>
                    <a:pt x="8" y="0"/>
                    <a:pt x="11" y="2"/>
                  </a:cubicBezTo>
                  <a:cubicBezTo>
                    <a:pt x="14" y="4"/>
                    <a:pt x="15" y="7"/>
                    <a:pt x="13" y="10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427"/>
            <p:cNvSpPr/>
            <p:nvPr/>
          </p:nvSpPr>
          <p:spPr bwMode="auto">
            <a:xfrm>
              <a:off x="9577410" y="1263642"/>
              <a:ext cx="31750" cy="30163"/>
            </a:xfrm>
            <a:custGeom>
              <a:avLst/>
              <a:gdLst>
                <a:gd name="T0" fmla="*/ 11 w 15"/>
                <a:gd name="T1" fmla="*/ 12 h 14"/>
                <a:gd name="T2" fmla="*/ 2 w 15"/>
                <a:gd name="T3" fmla="*/ 10 h 14"/>
                <a:gd name="T4" fmla="*/ 4 w 15"/>
                <a:gd name="T5" fmla="*/ 1 h 14"/>
                <a:gd name="T6" fmla="*/ 13 w 15"/>
                <a:gd name="T7" fmla="*/ 4 h 14"/>
                <a:gd name="T8" fmla="*/ 11 w 15"/>
                <a:gd name="T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1" y="12"/>
                  </a:moveTo>
                  <a:cubicBezTo>
                    <a:pt x="8" y="14"/>
                    <a:pt x="4" y="13"/>
                    <a:pt x="2" y="10"/>
                  </a:cubicBezTo>
                  <a:cubicBezTo>
                    <a:pt x="0" y="7"/>
                    <a:pt x="1" y="3"/>
                    <a:pt x="4" y="1"/>
                  </a:cubicBezTo>
                  <a:cubicBezTo>
                    <a:pt x="7" y="0"/>
                    <a:pt x="11" y="1"/>
                    <a:pt x="13" y="4"/>
                  </a:cubicBezTo>
                  <a:cubicBezTo>
                    <a:pt x="15" y="7"/>
                    <a:pt x="14" y="11"/>
                    <a:pt x="11" y="12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428"/>
            <p:cNvSpPr/>
            <p:nvPr/>
          </p:nvSpPr>
          <p:spPr bwMode="auto">
            <a:xfrm>
              <a:off x="9147195" y="517522"/>
              <a:ext cx="31750" cy="30163"/>
            </a:xfrm>
            <a:custGeom>
              <a:avLst/>
              <a:gdLst>
                <a:gd name="T0" fmla="*/ 11 w 15"/>
                <a:gd name="T1" fmla="*/ 12 h 14"/>
                <a:gd name="T2" fmla="*/ 2 w 15"/>
                <a:gd name="T3" fmla="*/ 10 h 14"/>
                <a:gd name="T4" fmla="*/ 4 w 15"/>
                <a:gd name="T5" fmla="*/ 1 h 14"/>
                <a:gd name="T6" fmla="*/ 13 w 15"/>
                <a:gd name="T7" fmla="*/ 4 h 14"/>
                <a:gd name="T8" fmla="*/ 11 w 15"/>
                <a:gd name="T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1" y="12"/>
                  </a:moveTo>
                  <a:cubicBezTo>
                    <a:pt x="8" y="14"/>
                    <a:pt x="4" y="13"/>
                    <a:pt x="2" y="10"/>
                  </a:cubicBezTo>
                  <a:cubicBezTo>
                    <a:pt x="0" y="7"/>
                    <a:pt x="1" y="3"/>
                    <a:pt x="4" y="1"/>
                  </a:cubicBezTo>
                  <a:cubicBezTo>
                    <a:pt x="7" y="0"/>
                    <a:pt x="11" y="1"/>
                    <a:pt x="13" y="4"/>
                  </a:cubicBezTo>
                  <a:cubicBezTo>
                    <a:pt x="15" y="7"/>
                    <a:pt x="14" y="11"/>
                    <a:pt x="11" y="12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429"/>
            <p:cNvSpPr/>
            <p:nvPr/>
          </p:nvSpPr>
          <p:spPr bwMode="auto">
            <a:xfrm>
              <a:off x="9737747" y="674683"/>
              <a:ext cx="28575" cy="30163"/>
            </a:xfrm>
            <a:custGeom>
              <a:avLst/>
              <a:gdLst>
                <a:gd name="T0" fmla="*/ 10 w 14"/>
                <a:gd name="T1" fmla="*/ 12 h 14"/>
                <a:gd name="T2" fmla="*/ 1 w 14"/>
                <a:gd name="T3" fmla="*/ 10 h 14"/>
                <a:gd name="T4" fmla="*/ 4 w 14"/>
                <a:gd name="T5" fmla="*/ 1 h 14"/>
                <a:gd name="T6" fmla="*/ 12 w 14"/>
                <a:gd name="T7" fmla="*/ 4 h 14"/>
                <a:gd name="T8" fmla="*/ 10 w 14"/>
                <a:gd name="T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0" y="12"/>
                  </a:moveTo>
                  <a:cubicBezTo>
                    <a:pt x="7" y="14"/>
                    <a:pt x="3" y="13"/>
                    <a:pt x="1" y="10"/>
                  </a:cubicBezTo>
                  <a:cubicBezTo>
                    <a:pt x="0" y="7"/>
                    <a:pt x="1" y="3"/>
                    <a:pt x="4" y="1"/>
                  </a:cubicBezTo>
                  <a:cubicBezTo>
                    <a:pt x="7" y="0"/>
                    <a:pt x="11" y="1"/>
                    <a:pt x="12" y="4"/>
                  </a:cubicBezTo>
                  <a:cubicBezTo>
                    <a:pt x="14" y="7"/>
                    <a:pt x="13" y="11"/>
                    <a:pt x="10" y="12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430"/>
            <p:cNvSpPr/>
            <p:nvPr/>
          </p:nvSpPr>
          <p:spPr bwMode="auto">
            <a:xfrm>
              <a:off x="8988445" y="1106480"/>
              <a:ext cx="33338" cy="31750"/>
            </a:xfrm>
            <a:custGeom>
              <a:avLst/>
              <a:gdLst>
                <a:gd name="T0" fmla="*/ 10 w 15"/>
                <a:gd name="T1" fmla="*/ 13 h 15"/>
                <a:gd name="T2" fmla="*/ 2 w 15"/>
                <a:gd name="T3" fmla="*/ 10 h 15"/>
                <a:gd name="T4" fmla="*/ 4 w 15"/>
                <a:gd name="T5" fmla="*/ 2 h 15"/>
                <a:gd name="T6" fmla="*/ 13 w 15"/>
                <a:gd name="T7" fmla="*/ 4 h 15"/>
                <a:gd name="T8" fmla="*/ 10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0" y="13"/>
                  </a:moveTo>
                  <a:cubicBezTo>
                    <a:pt x="7" y="15"/>
                    <a:pt x="4" y="14"/>
                    <a:pt x="2" y="10"/>
                  </a:cubicBezTo>
                  <a:cubicBezTo>
                    <a:pt x="0" y="7"/>
                    <a:pt x="1" y="4"/>
                    <a:pt x="4" y="2"/>
                  </a:cubicBezTo>
                  <a:cubicBezTo>
                    <a:pt x="7" y="0"/>
                    <a:pt x="11" y="1"/>
                    <a:pt x="13" y="4"/>
                  </a:cubicBezTo>
                  <a:cubicBezTo>
                    <a:pt x="15" y="7"/>
                    <a:pt x="13" y="11"/>
                    <a:pt x="10" y="13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Oval 431"/>
            <p:cNvSpPr>
              <a:spLocks noChangeArrowheads="1"/>
            </p:cNvSpPr>
            <p:nvPr/>
          </p:nvSpPr>
          <p:spPr bwMode="auto">
            <a:xfrm>
              <a:off x="9347220" y="873121"/>
              <a:ext cx="61914" cy="65087"/>
            </a:xfrm>
            <a:prstGeom prst="ellipse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432"/>
            <p:cNvSpPr>
              <a:spLocks noEditPoints="1"/>
            </p:cNvSpPr>
            <p:nvPr/>
          </p:nvSpPr>
          <p:spPr bwMode="auto">
            <a:xfrm>
              <a:off x="8812233" y="338136"/>
              <a:ext cx="565151" cy="1131880"/>
            </a:xfrm>
            <a:custGeom>
              <a:avLst/>
              <a:gdLst>
                <a:gd name="T0" fmla="*/ 164 w 265"/>
                <a:gd name="T1" fmla="*/ 448 h 531"/>
                <a:gd name="T2" fmla="*/ 161 w 265"/>
                <a:gd name="T3" fmla="*/ 447 h 531"/>
                <a:gd name="T4" fmla="*/ 159 w 265"/>
                <a:gd name="T5" fmla="*/ 438 h 531"/>
                <a:gd name="T6" fmla="*/ 164 w 265"/>
                <a:gd name="T7" fmla="*/ 435 h 531"/>
                <a:gd name="T8" fmla="*/ 168 w 265"/>
                <a:gd name="T9" fmla="*/ 436 h 531"/>
                <a:gd name="T10" fmla="*/ 170 w 265"/>
                <a:gd name="T11" fmla="*/ 444 h 531"/>
                <a:gd name="T12" fmla="*/ 164 w 265"/>
                <a:gd name="T13" fmla="*/ 448 h 531"/>
                <a:gd name="T14" fmla="*/ 90 w 265"/>
                <a:gd name="T15" fmla="*/ 374 h 531"/>
                <a:gd name="T16" fmla="*/ 85 w 265"/>
                <a:gd name="T17" fmla="*/ 370 h 531"/>
                <a:gd name="T18" fmla="*/ 87 w 265"/>
                <a:gd name="T19" fmla="*/ 362 h 531"/>
                <a:gd name="T20" fmla="*/ 90 w 265"/>
                <a:gd name="T21" fmla="*/ 361 h 531"/>
                <a:gd name="T22" fmla="*/ 96 w 265"/>
                <a:gd name="T23" fmla="*/ 364 h 531"/>
                <a:gd name="T24" fmla="*/ 93 w 265"/>
                <a:gd name="T25" fmla="*/ 373 h 531"/>
                <a:gd name="T26" fmla="*/ 90 w 265"/>
                <a:gd name="T27" fmla="*/ 374 h 531"/>
                <a:gd name="T28" fmla="*/ 63 w 265"/>
                <a:gd name="T29" fmla="*/ 278 h 531"/>
                <a:gd name="T30" fmla="*/ 51 w 265"/>
                <a:gd name="T31" fmla="*/ 266 h 531"/>
                <a:gd name="T32" fmla="*/ 63 w 265"/>
                <a:gd name="T33" fmla="*/ 253 h 531"/>
                <a:gd name="T34" fmla="*/ 76 w 265"/>
                <a:gd name="T35" fmla="*/ 266 h 531"/>
                <a:gd name="T36" fmla="*/ 63 w 265"/>
                <a:gd name="T37" fmla="*/ 278 h 531"/>
                <a:gd name="T38" fmla="*/ 90 w 265"/>
                <a:gd name="T39" fmla="*/ 171 h 531"/>
                <a:gd name="T40" fmla="*/ 87 w 265"/>
                <a:gd name="T41" fmla="*/ 170 h 531"/>
                <a:gd name="T42" fmla="*/ 85 w 265"/>
                <a:gd name="T43" fmla="*/ 162 h 531"/>
                <a:gd name="T44" fmla="*/ 90 w 265"/>
                <a:gd name="T45" fmla="*/ 158 h 531"/>
                <a:gd name="T46" fmla="*/ 93 w 265"/>
                <a:gd name="T47" fmla="*/ 159 h 531"/>
                <a:gd name="T48" fmla="*/ 96 w 265"/>
                <a:gd name="T49" fmla="*/ 168 h 531"/>
                <a:gd name="T50" fmla="*/ 90 w 265"/>
                <a:gd name="T51" fmla="*/ 171 h 531"/>
                <a:gd name="T52" fmla="*/ 164 w 265"/>
                <a:gd name="T53" fmla="*/ 97 h 531"/>
                <a:gd name="T54" fmla="*/ 159 w 265"/>
                <a:gd name="T55" fmla="*/ 94 h 531"/>
                <a:gd name="T56" fmla="*/ 161 w 265"/>
                <a:gd name="T57" fmla="*/ 85 h 531"/>
                <a:gd name="T58" fmla="*/ 164 w 265"/>
                <a:gd name="T59" fmla="*/ 84 h 531"/>
                <a:gd name="T60" fmla="*/ 170 w 265"/>
                <a:gd name="T61" fmla="*/ 88 h 531"/>
                <a:gd name="T62" fmla="*/ 168 w 265"/>
                <a:gd name="T63" fmla="*/ 96 h 531"/>
                <a:gd name="T64" fmla="*/ 164 w 265"/>
                <a:gd name="T65" fmla="*/ 97 h 531"/>
                <a:gd name="T66" fmla="*/ 265 w 265"/>
                <a:gd name="T67" fmla="*/ 0 h 531"/>
                <a:gd name="T68" fmla="*/ 77 w 265"/>
                <a:gd name="T69" fmla="*/ 78 h 531"/>
                <a:gd name="T70" fmla="*/ 0 w 265"/>
                <a:gd name="T71" fmla="*/ 266 h 531"/>
                <a:gd name="T72" fmla="*/ 77 w 265"/>
                <a:gd name="T73" fmla="*/ 454 h 531"/>
                <a:gd name="T74" fmla="*/ 265 w 265"/>
                <a:gd name="T75" fmla="*/ 531 h 531"/>
                <a:gd name="T76" fmla="*/ 265 w 265"/>
                <a:gd name="T77" fmla="*/ 531 h 531"/>
                <a:gd name="T78" fmla="*/ 265 w 265"/>
                <a:gd name="T79" fmla="*/ 481 h 531"/>
                <a:gd name="T80" fmla="*/ 253 w 265"/>
                <a:gd name="T81" fmla="*/ 468 h 531"/>
                <a:gd name="T82" fmla="*/ 265 w 265"/>
                <a:gd name="T83" fmla="*/ 456 h 531"/>
                <a:gd name="T84" fmla="*/ 265 w 265"/>
                <a:gd name="T85" fmla="*/ 281 h 531"/>
                <a:gd name="T86" fmla="*/ 265 w 265"/>
                <a:gd name="T87" fmla="*/ 281 h 531"/>
                <a:gd name="T88" fmla="*/ 260 w 265"/>
                <a:gd name="T89" fmla="*/ 279 h 531"/>
                <a:gd name="T90" fmla="*/ 137 w 265"/>
                <a:gd name="T91" fmla="*/ 374 h 531"/>
                <a:gd name="T92" fmla="*/ 128 w 265"/>
                <a:gd name="T93" fmla="*/ 362 h 531"/>
                <a:gd name="T94" fmla="*/ 251 w 265"/>
                <a:gd name="T95" fmla="*/ 268 h 531"/>
                <a:gd name="T96" fmla="*/ 251 w 265"/>
                <a:gd name="T97" fmla="*/ 266 h 531"/>
                <a:gd name="T98" fmla="*/ 251 w 265"/>
                <a:gd name="T99" fmla="*/ 265 h 531"/>
                <a:gd name="T100" fmla="*/ 207 w 265"/>
                <a:gd name="T101" fmla="*/ 259 h 531"/>
                <a:gd name="T102" fmla="*/ 207 w 265"/>
                <a:gd name="T103" fmla="*/ 255 h 531"/>
                <a:gd name="T104" fmla="*/ 251 w 265"/>
                <a:gd name="T105" fmla="*/ 262 h 531"/>
                <a:gd name="T106" fmla="*/ 255 w 265"/>
                <a:gd name="T107" fmla="*/ 255 h 531"/>
                <a:gd name="T108" fmla="*/ 199 w 265"/>
                <a:gd name="T109" fmla="*/ 39 h 531"/>
                <a:gd name="T110" fmla="*/ 213 w 265"/>
                <a:gd name="T111" fmla="*/ 36 h 531"/>
                <a:gd name="T112" fmla="*/ 265 w 265"/>
                <a:gd name="T113" fmla="*/ 236 h 531"/>
                <a:gd name="T114" fmla="*/ 265 w 265"/>
                <a:gd name="T115" fmla="*/ 76 h 531"/>
                <a:gd name="T116" fmla="*/ 253 w 265"/>
                <a:gd name="T117" fmla="*/ 63 h 531"/>
                <a:gd name="T118" fmla="*/ 265 w 265"/>
                <a:gd name="T119" fmla="*/ 51 h 531"/>
                <a:gd name="T120" fmla="*/ 265 w 265"/>
                <a:gd name="T121" fmla="*/ 0 h 531"/>
                <a:gd name="T122" fmla="*/ 265 w 265"/>
                <a:gd name="T123" fmla="*/ 0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5" h="531">
                  <a:moveTo>
                    <a:pt x="164" y="448"/>
                  </a:moveTo>
                  <a:cubicBezTo>
                    <a:pt x="163" y="448"/>
                    <a:pt x="162" y="447"/>
                    <a:pt x="161" y="447"/>
                  </a:cubicBezTo>
                  <a:cubicBezTo>
                    <a:pt x="158" y="445"/>
                    <a:pt x="157" y="441"/>
                    <a:pt x="159" y="438"/>
                  </a:cubicBezTo>
                  <a:cubicBezTo>
                    <a:pt x="160" y="436"/>
                    <a:pt x="162" y="435"/>
                    <a:pt x="164" y="435"/>
                  </a:cubicBezTo>
                  <a:cubicBezTo>
                    <a:pt x="166" y="435"/>
                    <a:pt x="167" y="435"/>
                    <a:pt x="168" y="436"/>
                  </a:cubicBezTo>
                  <a:cubicBezTo>
                    <a:pt x="171" y="438"/>
                    <a:pt x="172" y="441"/>
                    <a:pt x="170" y="444"/>
                  </a:cubicBezTo>
                  <a:cubicBezTo>
                    <a:pt x="169" y="446"/>
                    <a:pt x="167" y="448"/>
                    <a:pt x="164" y="448"/>
                  </a:cubicBezTo>
                  <a:moveTo>
                    <a:pt x="90" y="374"/>
                  </a:moveTo>
                  <a:cubicBezTo>
                    <a:pt x="88" y="374"/>
                    <a:pt x="86" y="373"/>
                    <a:pt x="85" y="370"/>
                  </a:cubicBezTo>
                  <a:cubicBezTo>
                    <a:pt x="83" y="367"/>
                    <a:pt x="84" y="364"/>
                    <a:pt x="87" y="362"/>
                  </a:cubicBezTo>
                  <a:cubicBezTo>
                    <a:pt x="88" y="361"/>
                    <a:pt x="89" y="361"/>
                    <a:pt x="90" y="361"/>
                  </a:cubicBezTo>
                  <a:cubicBezTo>
                    <a:pt x="92" y="361"/>
                    <a:pt x="95" y="362"/>
                    <a:pt x="96" y="364"/>
                  </a:cubicBezTo>
                  <a:cubicBezTo>
                    <a:pt x="98" y="367"/>
                    <a:pt x="96" y="371"/>
                    <a:pt x="93" y="373"/>
                  </a:cubicBezTo>
                  <a:cubicBezTo>
                    <a:pt x="92" y="373"/>
                    <a:pt x="91" y="374"/>
                    <a:pt x="90" y="374"/>
                  </a:cubicBezTo>
                  <a:moveTo>
                    <a:pt x="63" y="278"/>
                  </a:moveTo>
                  <a:cubicBezTo>
                    <a:pt x="56" y="278"/>
                    <a:pt x="51" y="273"/>
                    <a:pt x="51" y="266"/>
                  </a:cubicBezTo>
                  <a:cubicBezTo>
                    <a:pt x="51" y="259"/>
                    <a:pt x="56" y="253"/>
                    <a:pt x="63" y="253"/>
                  </a:cubicBezTo>
                  <a:cubicBezTo>
                    <a:pt x="70" y="253"/>
                    <a:pt x="76" y="259"/>
                    <a:pt x="76" y="266"/>
                  </a:cubicBezTo>
                  <a:cubicBezTo>
                    <a:pt x="76" y="273"/>
                    <a:pt x="70" y="278"/>
                    <a:pt x="63" y="278"/>
                  </a:cubicBezTo>
                  <a:moveTo>
                    <a:pt x="90" y="171"/>
                  </a:moveTo>
                  <a:cubicBezTo>
                    <a:pt x="89" y="171"/>
                    <a:pt x="88" y="171"/>
                    <a:pt x="87" y="170"/>
                  </a:cubicBezTo>
                  <a:cubicBezTo>
                    <a:pt x="84" y="168"/>
                    <a:pt x="83" y="165"/>
                    <a:pt x="85" y="162"/>
                  </a:cubicBezTo>
                  <a:cubicBezTo>
                    <a:pt x="86" y="160"/>
                    <a:pt x="88" y="158"/>
                    <a:pt x="90" y="158"/>
                  </a:cubicBezTo>
                  <a:cubicBezTo>
                    <a:pt x="91" y="158"/>
                    <a:pt x="92" y="159"/>
                    <a:pt x="93" y="159"/>
                  </a:cubicBezTo>
                  <a:cubicBezTo>
                    <a:pt x="97" y="161"/>
                    <a:pt x="98" y="165"/>
                    <a:pt x="96" y="168"/>
                  </a:cubicBezTo>
                  <a:cubicBezTo>
                    <a:pt x="95" y="170"/>
                    <a:pt x="93" y="171"/>
                    <a:pt x="90" y="171"/>
                  </a:cubicBezTo>
                  <a:moveTo>
                    <a:pt x="164" y="97"/>
                  </a:moveTo>
                  <a:cubicBezTo>
                    <a:pt x="162" y="97"/>
                    <a:pt x="160" y="96"/>
                    <a:pt x="159" y="94"/>
                  </a:cubicBezTo>
                  <a:cubicBezTo>
                    <a:pt x="157" y="91"/>
                    <a:pt x="158" y="87"/>
                    <a:pt x="161" y="85"/>
                  </a:cubicBezTo>
                  <a:cubicBezTo>
                    <a:pt x="162" y="85"/>
                    <a:pt x="163" y="84"/>
                    <a:pt x="164" y="84"/>
                  </a:cubicBezTo>
                  <a:cubicBezTo>
                    <a:pt x="167" y="84"/>
                    <a:pt x="169" y="86"/>
                    <a:pt x="170" y="88"/>
                  </a:cubicBezTo>
                  <a:cubicBezTo>
                    <a:pt x="172" y="91"/>
                    <a:pt x="171" y="95"/>
                    <a:pt x="168" y="96"/>
                  </a:cubicBezTo>
                  <a:cubicBezTo>
                    <a:pt x="167" y="97"/>
                    <a:pt x="165" y="97"/>
                    <a:pt x="164" y="97"/>
                  </a:cubicBezTo>
                  <a:moveTo>
                    <a:pt x="265" y="0"/>
                  </a:moveTo>
                  <a:cubicBezTo>
                    <a:pt x="194" y="0"/>
                    <a:pt x="128" y="28"/>
                    <a:pt x="77" y="78"/>
                  </a:cubicBezTo>
                  <a:cubicBezTo>
                    <a:pt x="27" y="128"/>
                    <a:pt x="0" y="195"/>
                    <a:pt x="0" y="266"/>
                  </a:cubicBezTo>
                  <a:cubicBezTo>
                    <a:pt x="0" y="337"/>
                    <a:pt x="27" y="403"/>
                    <a:pt x="77" y="454"/>
                  </a:cubicBezTo>
                  <a:cubicBezTo>
                    <a:pt x="128" y="504"/>
                    <a:pt x="194" y="531"/>
                    <a:pt x="265" y="531"/>
                  </a:cubicBezTo>
                  <a:cubicBezTo>
                    <a:pt x="265" y="531"/>
                    <a:pt x="265" y="531"/>
                    <a:pt x="265" y="531"/>
                  </a:cubicBezTo>
                  <a:cubicBezTo>
                    <a:pt x="265" y="481"/>
                    <a:pt x="265" y="481"/>
                    <a:pt x="265" y="481"/>
                  </a:cubicBezTo>
                  <a:cubicBezTo>
                    <a:pt x="258" y="481"/>
                    <a:pt x="253" y="475"/>
                    <a:pt x="253" y="468"/>
                  </a:cubicBezTo>
                  <a:cubicBezTo>
                    <a:pt x="253" y="461"/>
                    <a:pt x="258" y="456"/>
                    <a:pt x="265" y="456"/>
                  </a:cubicBezTo>
                  <a:cubicBezTo>
                    <a:pt x="265" y="281"/>
                    <a:pt x="265" y="281"/>
                    <a:pt x="265" y="281"/>
                  </a:cubicBezTo>
                  <a:cubicBezTo>
                    <a:pt x="265" y="281"/>
                    <a:pt x="265" y="281"/>
                    <a:pt x="265" y="281"/>
                  </a:cubicBezTo>
                  <a:cubicBezTo>
                    <a:pt x="263" y="281"/>
                    <a:pt x="261" y="280"/>
                    <a:pt x="260" y="279"/>
                  </a:cubicBezTo>
                  <a:cubicBezTo>
                    <a:pt x="137" y="374"/>
                    <a:pt x="137" y="374"/>
                    <a:pt x="137" y="374"/>
                  </a:cubicBezTo>
                  <a:cubicBezTo>
                    <a:pt x="128" y="362"/>
                    <a:pt x="128" y="362"/>
                    <a:pt x="128" y="362"/>
                  </a:cubicBezTo>
                  <a:cubicBezTo>
                    <a:pt x="251" y="268"/>
                    <a:pt x="251" y="268"/>
                    <a:pt x="251" y="268"/>
                  </a:cubicBezTo>
                  <a:cubicBezTo>
                    <a:pt x="251" y="267"/>
                    <a:pt x="251" y="266"/>
                    <a:pt x="251" y="266"/>
                  </a:cubicBezTo>
                  <a:cubicBezTo>
                    <a:pt x="251" y="266"/>
                    <a:pt x="251" y="265"/>
                    <a:pt x="251" y="265"/>
                  </a:cubicBezTo>
                  <a:cubicBezTo>
                    <a:pt x="207" y="259"/>
                    <a:pt x="207" y="259"/>
                    <a:pt x="207" y="259"/>
                  </a:cubicBezTo>
                  <a:cubicBezTo>
                    <a:pt x="207" y="255"/>
                    <a:pt x="207" y="255"/>
                    <a:pt x="207" y="255"/>
                  </a:cubicBezTo>
                  <a:cubicBezTo>
                    <a:pt x="251" y="262"/>
                    <a:pt x="251" y="262"/>
                    <a:pt x="251" y="262"/>
                  </a:cubicBezTo>
                  <a:cubicBezTo>
                    <a:pt x="252" y="259"/>
                    <a:pt x="253" y="257"/>
                    <a:pt x="255" y="255"/>
                  </a:cubicBezTo>
                  <a:cubicBezTo>
                    <a:pt x="199" y="39"/>
                    <a:pt x="199" y="39"/>
                    <a:pt x="199" y="39"/>
                  </a:cubicBezTo>
                  <a:cubicBezTo>
                    <a:pt x="213" y="36"/>
                    <a:pt x="213" y="36"/>
                    <a:pt x="213" y="36"/>
                  </a:cubicBezTo>
                  <a:cubicBezTo>
                    <a:pt x="265" y="236"/>
                    <a:pt x="265" y="236"/>
                    <a:pt x="265" y="236"/>
                  </a:cubicBezTo>
                  <a:cubicBezTo>
                    <a:pt x="265" y="76"/>
                    <a:pt x="265" y="76"/>
                    <a:pt x="265" y="76"/>
                  </a:cubicBezTo>
                  <a:cubicBezTo>
                    <a:pt x="258" y="76"/>
                    <a:pt x="253" y="70"/>
                    <a:pt x="253" y="63"/>
                  </a:cubicBezTo>
                  <a:cubicBezTo>
                    <a:pt x="253" y="57"/>
                    <a:pt x="258" y="51"/>
                    <a:pt x="265" y="51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65" y="0"/>
                    <a:pt x="265" y="0"/>
                    <a:pt x="265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433"/>
            <p:cNvSpPr/>
            <p:nvPr/>
          </p:nvSpPr>
          <p:spPr bwMode="auto">
            <a:xfrm>
              <a:off x="8748733" y="277811"/>
              <a:ext cx="628651" cy="1255705"/>
            </a:xfrm>
            <a:custGeom>
              <a:avLst/>
              <a:gdLst>
                <a:gd name="T0" fmla="*/ 295 w 295"/>
                <a:gd name="T1" fmla="*/ 0 h 590"/>
                <a:gd name="T2" fmla="*/ 0 w 295"/>
                <a:gd name="T3" fmla="*/ 295 h 590"/>
                <a:gd name="T4" fmla="*/ 295 w 295"/>
                <a:gd name="T5" fmla="*/ 590 h 590"/>
                <a:gd name="T6" fmla="*/ 295 w 295"/>
                <a:gd name="T7" fmla="*/ 560 h 590"/>
                <a:gd name="T8" fmla="*/ 295 w 295"/>
                <a:gd name="T9" fmla="*/ 560 h 590"/>
                <a:gd name="T10" fmla="*/ 107 w 295"/>
                <a:gd name="T11" fmla="*/ 483 h 590"/>
                <a:gd name="T12" fmla="*/ 30 w 295"/>
                <a:gd name="T13" fmla="*/ 295 h 590"/>
                <a:gd name="T14" fmla="*/ 107 w 295"/>
                <a:gd name="T15" fmla="*/ 107 h 590"/>
                <a:gd name="T16" fmla="*/ 295 w 295"/>
                <a:gd name="T17" fmla="*/ 29 h 590"/>
                <a:gd name="T18" fmla="*/ 295 w 295"/>
                <a:gd name="T19" fmla="*/ 29 h 590"/>
                <a:gd name="T20" fmla="*/ 295 w 295"/>
                <a:gd name="T21" fmla="*/ 0 h 590"/>
                <a:gd name="T22" fmla="*/ 295 w 295"/>
                <a:gd name="T23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5" h="590">
                  <a:moveTo>
                    <a:pt x="295" y="0"/>
                  </a:moveTo>
                  <a:cubicBezTo>
                    <a:pt x="132" y="0"/>
                    <a:pt x="0" y="132"/>
                    <a:pt x="0" y="295"/>
                  </a:cubicBezTo>
                  <a:cubicBezTo>
                    <a:pt x="0" y="458"/>
                    <a:pt x="132" y="590"/>
                    <a:pt x="295" y="590"/>
                  </a:cubicBezTo>
                  <a:cubicBezTo>
                    <a:pt x="295" y="560"/>
                    <a:pt x="295" y="560"/>
                    <a:pt x="295" y="560"/>
                  </a:cubicBezTo>
                  <a:cubicBezTo>
                    <a:pt x="295" y="560"/>
                    <a:pt x="295" y="560"/>
                    <a:pt x="295" y="560"/>
                  </a:cubicBezTo>
                  <a:cubicBezTo>
                    <a:pt x="224" y="560"/>
                    <a:pt x="158" y="533"/>
                    <a:pt x="107" y="483"/>
                  </a:cubicBezTo>
                  <a:cubicBezTo>
                    <a:pt x="57" y="432"/>
                    <a:pt x="30" y="366"/>
                    <a:pt x="30" y="295"/>
                  </a:cubicBezTo>
                  <a:cubicBezTo>
                    <a:pt x="30" y="224"/>
                    <a:pt x="57" y="157"/>
                    <a:pt x="107" y="107"/>
                  </a:cubicBezTo>
                  <a:cubicBezTo>
                    <a:pt x="158" y="57"/>
                    <a:pt x="224" y="29"/>
                    <a:pt x="295" y="29"/>
                  </a:cubicBezTo>
                  <a:cubicBezTo>
                    <a:pt x="295" y="29"/>
                    <a:pt x="295" y="29"/>
                    <a:pt x="295" y="29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295" y="0"/>
                    <a:pt x="295" y="0"/>
                    <a:pt x="295" y="0"/>
                  </a:cubicBezTo>
                </a:path>
              </a:pathLst>
            </a:custGeom>
            <a:solidFill>
              <a:srgbClr val="727C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434"/>
            <p:cNvSpPr/>
            <p:nvPr/>
          </p:nvSpPr>
          <p:spPr bwMode="auto">
            <a:xfrm>
              <a:off x="9236096" y="415923"/>
              <a:ext cx="141288" cy="466722"/>
            </a:xfrm>
            <a:custGeom>
              <a:avLst/>
              <a:gdLst>
                <a:gd name="T0" fmla="*/ 14 w 66"/>
                <a:gd name="T1" fmla="*/ 0 h 219"/>
                <a:gd name="T2" fmla="*/ 0 w 66"/>
                <a:gd name="T3" fmla="*/ 3 h 219"/>
                <a:gd name="T4" fmla="*/ 56 w 66"/>
                <a:gd name="T5" fmla="*/ 219 h 219"/>
                <a:gd name="T6" fmla="*/ 66 w 66"/>
                <a:gd name="T7" fmla="*/ 215 h 219"/>
                <a:gd name="T8" fmla="*/ 66 w 66"/>
                <a:gd name="T9" fmla="*/ 215 h 219"/>
                <a:gd name="T10" fmla="*/ 66 w 66"/>
                <a:gd name="T11" fmla="*/ 200 h 219"/>
                <a:gd name="T12" fmla="*/ 14 w 66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219">
                  <a:moveTo>
                    <a:pt x="14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56" y="219"/>
                    <a:pt x="56" y="219"/>
                    <a:pt x="56" y="219"/>
                  </a:cubicBezTo>
                  <a:cubicBezTo>
                    <a:pt x="59" y="217"/>
                    <a:pt x="62" y="215"/>
                    <a:pt x="66" y="215"/>
                  </a:cubicBezTo>
                  <a:cubicBezTo>
                    <a:pt x="66" y="215"/>
                    <a:pt x="66" y="215"/>
                    <a:pt x="66" y="215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435"/>
            <p:cNvSpPr/>
            <p:nvPr/>
          </p:nvSpPr>
          <p:spPr bwMode="auto">
            <a:xfrm>
              <a:off x="9253558" y="882645"/>
              <a:ext cx="93664" cy="20638"/>
            </a:xfrm>
            <a:custGeom>
              <a:avLst/>
              <a:gdLst>
                <a:gd name="T0" fmla="*/ 0 w 44"/>
                <a:gd name="T1" fmla="*/ 0 h 10"/>
                <a:gd name="T2" fmla="*/ 0 w 44"/>
                <a:gd name="T3" fmla="*/ 4 h 10"/>
                <a:gd name="T4" fmla="*/ 44 w 44"/>
                <a:gd name="T5" fmla="*/ 10 h 10"/>
                <a:gd name="T6" fmla="*/ 44 w 44"/>
                <a:gd name="T7" fmla="*/ 7 h 10"/>
                <a:gd name="T8" fmla="*/ 0 w 44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0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9"/>
                    <a:pt x="44" y="8"/>
                    <a:pt x="44" y="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436"/>
            <p:cNvSpPr/>
            <p:nvPr/>
          </p:nvSpPr>
          <p:spPr bwMode="auto">
            <a:xfrm>
              <a:off x="9085284" y="909632"/>
              <a:ext cx="280988" cy="225423"/>
            </a:xfrm>
            <a:custGeom>
              <a:avLst/>
              <a:gdLst>
                <a:gd name="T0" fmla="*/ 123 w 132"/>
                <a:gd name="T1" fmla="*/ 0 h 106"/>
                <a:gd name="T2" fmla="*/ 0 w 132"/>
                <a:gd name="T3" fmla="*/ 94 h 106"/>
                <a:gd name="T4" fmla="*/ 9 w 132"/>
                <a:gd name="T5" fmla="*/ 106 h 106"/>
                <a:gd name="T6" fmla="*/ 132 w 132"/>
                <a:gd name="T7" fmla="*/ 11 h 106"/>
                <a:gd name="T8" fmla="*/ 123 w 132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6">
                  <a:moveTo>
                    <a:pt x="123" y="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9" y="106"/>
                    <a:pt x="9" y="106"/>
                    <a:pt x="9" y="106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27" y="10"/>
                    <a:pt x="123" y="5"/>
                    <a:pt x="123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Oval 437"/>
            <p:cNvSpPr>
              <a:spLocks noChangeArrowheads="1"/>
            </p:cNvSpPr>
            <p:nvPr/>
          </p:nvSpPr>
          <p:spPr bwMode="auto">
            <a:xfrm>
              <a:off x="8921770" y="877882"/>
              <a:ext cx="52388" cy="53975"/>
            </a:xfrm>
            <a:prstGeom prst="ellipse">
              <a:avLst/>
            </a:pr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38"/>
            <p:cNvSpPr/>
            <p:nvPr/>
          </p:nvSpPr>
          <p:spPr bwMode="auto">
            <a:xfrm>
              <a:off x="9351985" y="447674"/>
              <a:ext cx="25399" cy="52387"/>
            </a:xfrm>
            <a:custGeom>
              <a:avLst/>
              <a:gdLst>
                <a:gd name="T0" fmla="*/ 12 w 12"/>
                <a:gd name="T1" fmla="*/ 0 h 25"/>
                <a:gd name="T2" fmla="*/ 0 w 12"/>
                <a:gd name="T3" fmla="*/ 12 h 25"/>
                <a:gd name="T4" fmla="*/ 12 w 12"/>
                <a:gd name="T5" fmla="*/ 25 h 25"/>
                <a:gd name="T6" fmla="*/ 12 w 12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5">
                  <a:moveTo>
                    <a:pt x="12" y="0"/>
                  </a:moveTo>
                  <a:cubicBezTo>
                    <a:pt x="5" y="0"/>
                    <a:pt x="0" y="6"/>
                    <a:pt x="0" y="12"/>
                  </a:cubicBezTo>
                  <a:cubicBezTo>
                    <a:pt x="0" y="19"/>
                    <a:pt x="5" y="25"/>
                    <a:pt x="12" y="25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39"/>
            <p:cNvSpPr/>
            <p:nvPr/>
          </p:nvSpPr>
          <p:spPr bwMode="auto">
            <a:xfrm>
              <a:off x="9351985" y="1309679"/>
              <a:ext cx="25399" cy="53975"/>
            </a:xfrm>
            <a:custGeom>
              <a:avLst/>
              <a:gdLst>
                <a:gd name="T0" fmla="*/ 12 w 12"/>
                <a:gd name="T1" fmla="*/ 0 h 25"/>
                <a:gd name="T2" fmla="*/ 0 w 12"/>
                <a:gd name="T3" fmla="*/ 12 h 25"/>
                <a:gd name="T4" fmla="*/ 12 w 12"/>
                <a:gd name="T5" fmla="*/ 25 h 25"/>
                <a:gd name="T6" fmla="*/ 12 w 12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5">
                  <a:moveTo>
                    <a:pt x="12" y="0"/>
                  </a:move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5"/>
                    <a:pt x="12" y="25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7A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40"/>
            <p:cNvSpPr/>
            <p:nvPr/>
          </p:nvSpPr>
          <p:spPr bwMode="auto">
            <a:xfrm>
              <a:off x="8988445" y="674683"/>
              <a:ext cx="33338" cy="28574"/>
            </a:xfrm>
            <a:custGeom>
              <a:avLst/>
              <a:gdLst>
                <a:gd name="T0" fmla="*/ 7 w 15"/>
                <a:gd name="T1" fmla="*/ 0 h 13"/>
                <a:gd name="T2" fmla="*/ 2 w 15"/>
                <a:gd name="T3" fmla="*/ 4 h 13"/>
                <a:gd name="T4" fmla="*/ 4 w 15"/>
                <a:gd name="T5" fmla="*/ 12 h 13"/>
                <a:gd name="T6" fmla="*/ 7 w 15"/>
                <a:gd name="T7" fmla="*/ 13 h 13"/>
                <a:gd name="T8" fmla="*/ 13 w 15"/>
                <a:gd name="T9" fmla="*/ 10 h 13"/>
                <a:gd name="T10" fmla="*/ 10 w 15"/>
                <a:gd name="T11" fmla="*/ 1 h 13"/>
                <a:gd name="T12" fmla="*/ 7 w 15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7" y="0"/>
                  </a:moveTo>
                  <a:cubicBezTo>
                    <a:pt x="5" y="0"/>
                    <a:pt x="3" y="2"/>
                    <a:pt x="2" y="4"/>
                  </a:cubicBezTo>
                  <a:cubicBezTo>
                    <a:pt x="0" y="7"/>
                    <a:pt x="1" y="10"/>
                    <a:pt x="4" y="12"/>
                  </a:cubicBezTo>
                  <a:cubicBezTo>
                    <a:pt x="5" y="13"/>
                    <a:pt x="6" y="13"/>
                    <a:pt x="7" y="13"/>
                  </a:cubicBezTo>
                  <a:cubicBezTo>
                    <a:pt x="10" y="13"/>
                    <a:pt x="12" y="12"/>
                    <a:pt x="13" y="10"/>
                  </a:cubicBezTo>
                  <a:cubicBezTo>
                    <a:pt x="15" y="7"/>
                    <a:pt x="14" y="3"/>
                    <a:pt x="10" y="1"/>
                  </a:cubicBezTo>
                  <a:cubicBezTo>
                    <a:pt x="9" y="1"/>
                    <a:pt x="8" y="0"/>
                    <a:pt x="7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41"/>
            <p:cNvSpPr/>
            <p:nvPr/>
          </p:nvSpPr>
          <p:spPr bwMode="auto">
            <a:xfrm>
              <a:off x="9147195" y="1265230"/>
              <a:ext cx="31750" cy="28574"/>
            </a:xfrm>
            <a:custGeom>
              <a:avLst/>
              <a:gdLst>
                <a:gd name="T0" fmla="*/ 7 w 15"/>
                <a:gd name="T1" fmla="*/ 0 h 13"/>
                <a:gd name="T2" fmla="*/ 2 w 15"/>
                <a:gd name="T3" fmla="*/ 3 h 13"/>
                <a:gd name="T4" fmla="*/ 4 w 15"/>
                <a:gd name="T5" fmla="*/ 12 h 13"/>
                <a:gd name="T6" fmla="*/ 7 w 15"/>
                <a:gd name="T7" fmla="*/ 13 h 13"/>
                <a:gd name="T8" fmla="*/ 13 w 15"/>
                <a:gd name="T9" fmla="*/ 9 h 13"/>
                <a:gd name="T10" fmla="*/ 11 w 15"/>
                <a:gd name="T11" fmla="*/ 1 h 13"/>
                <a:gd name="T12" fmla="*/ 7 w 15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7" y="0"/>
                  </a:moveTo>
                  <a:cubicBezTo>
                    <a:pt x="5" y="0"/>
                    <a:pt x="3" y="1"/>
                    <a:pt x="2" y="3"/>
                  </a:cubicBezTo>
                  <a:cubicBezTo>
                    <a:pt x="0" y="6"/>
                    <a:pt x="1" y="10"/>
                    <a:pt x="4" y="12"/>
                  </a:cubicBezTo>
                  <a:cubicBezTo>
                    <a:pt x="5" y="12"/>
                    <a:pt x="6" y="13"/>
                    <a:pt x="7" y="13"/>
                  </a:cubicBezTo>
                  <a:cubicBezTo>
                    <a:pt x="10" y="13"/>
                    <a:pt x="12" y="11"/>
                    <a:pt x="13" y="9"/>
                  </a:cubicBezTo>
                  <a:cubicBezTo>
                    <a:pt x="15" y="6"/>
                    <a:pt x="14" y="3"/>
                    <a:pt x="11" y="1"/>
                  </a:cubicBezTo>
                  <a:cubicBezTo>
                    <a:pt x="10" y="0"/>
                    <a:pt x="9" y="0"/>
                    <a:pt x="7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42"/>
            <p:cNvSpPr/>
            <p:nvPr/>
          </p:nvSpPr>
          <p:spPr bwMode="auto">
            <a:xfrm>
              <a:off x="9147195" y="517522"/>
              <a:ext cx="31750" cy="28574"/>
            </a:xfrm>
            <a:custGeom>
              <a:avLst/>
              <a:gdLst>
                <a:gd name="T0" fmla="*/ 7 w 15"/>
                <a:gd name="T1" fmla="*/ 0 h 13"/>
                <a:gd name="T2" fmla="*/ 4 w 15"/>
                <a:gd name="T3" fmla="*/ 1 h 13"/>
                <a:gd name="T4" fmla="*/ 2 w 15"/>
                <a:gd name="T5" fmla="*/ 10 h 13"/>
                <a:gd name="T6" fmla="*/ 7 w 15"/>
                <a:gd name="T7" fmla="*/ 13 h 13"/>
                <a:gd name="T8" fmla="*/ 11 w 15"/>
                <a:gd name="T9" fmla="*/ 12 h 13"/>
                <a:gd name="T10" fmla="*/ 13 w 15"/>
                <a:gd name="T11" fmla="*/ 4 h 13"/>
                <a:gd name="T12" fmla="*/ 7 w 15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7" y="0"/>
                  </a:moveTo>
                  <a:cubicBezTo>
                    <a:pt x="6" y="0"/>
                    <a:pt x="5" y="1"/>
                    <a:pt x="4" y="1"/>
                  </a:cubicBezTo>
                  <a:cubicBezTo>
                    <a:pt x="1" y="3"/>
                    <a:pt x="0" y="7"/>
                    <a:pt x="2" y="10"/>
                  </a:cubicBezTo>
                  <a:cubicBezTo>
                    <a:pt x="3" y="12"/>
                    <a:pt x="5" y="13"/>
                    <a:pt x="7" y="13"/>
                  </a:cubicBezTo>
                  <a:cubicBezTo>
                    <a:pt x="8" y="13"/>
                    <a:pt x="10" y="13"/>
                    <a:pt x="11" y="12"/>
                  </a:cubicBezTo>
                  <a:cubicBezTo>
                    <a:pt x="14" y="11"/>
                    <a:pt x="15" y="7"/>
                    <a:pt x="13" y="4"/>
                  </a:cubicBezTo>
                  <a:cubicBezTo>
                    <a:pt x="12" y="2"/>
                    <a:pt x="10" y="0"/>
                    <a:pt x="7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43"/>
            <p:cNvSpPr/>
            <p:nvPr/>
          </p:nvSpPr>
          <p:spPr bwMode="auto">
            <a:xfrm>
              <a:off x="8988445" y="1108069"/>
              <a:ext cx="33338" cy="26988"/>
            </a:xfrm>
            <a:custGeom>
              <a:avLst/>
              <a:gdLst>
                <a:gd name="T0" fmla="*/ 7 w 15"/>
                <a:gd name="T1" fmla="*/ 0 h 13"/>
                <a:gd name="T2" fmla="*/ 4 w 15"/>
                <a:gd name="T3" fmla="*/ 1 h 13"/>
                <a:gd name="T4" fmla="*/ 2 w 15"/>
                <a:gd name="T5" fmla="*/ 9 h 13"/>
                <a:gd name="T6" fmla="*/ 7 w 15"/>
                <a:gd name="T7" fmla="*/ 13 h 13"/>
                <a:gd name="T8" fmla="*/ 10 w 15"/>
                <a:gd name="T9" fmla="*/ 12 h 13"/>
                <a:gd name="T10" fmla="*/ 13 w 15"/>
                <a:gd name="T11" fmla="*/ 3 h 13"/>
                <a:gd name="T12" fmla="*/ 7 w 15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3"/>
                    <a:pt x="0" y="6"/>
                    <a:pt x="2" y="9"/>
                  </a:cubicBezTo>
                  <a:cubicBezTo>
                    <a:pt x="3" y="12"/>
                    <a:pt x="5" y="13"/>
                    <a:pt x="7" y="13"/>
                  </a:cubicBezTo>
                  <a:cubicBezTo>
                    <a:pt x="8" y="13"/>
                    <a:pt x="9" y="12"/>
                    <a:pt x="10" y="12"/>
                  </a:cubicBezTo>
                  <a:cubicBezTo>
                    <a:pt x="13" y="10"/>
                    <a:pt x="15" y="6"/>
                    <a:pt x="13" y="3"/>
                  </a:cubicBezTo>
                  <a:cubicBezTo>
                    <a:pt x="12" y="1"/>
                    <a:pt x="9" y="0"/>
                    <a:pt x="7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44"/>
            <p:cNvSpPr/>
            <p:nvPr/>
          </p:nvSpPr>
          <p:spPr bwMode="auto">
            <a:xfrm>
              <a:off x="9347220" y="873120"/>
              <a:ext cx="30164" cy="65087"/>
            </a:xfrm>
            <a:custGeom>
              <a:avLst/>
              <a:gdLst>
                <a:gd name="T0" fmla="*/ 14 w 14"/>
                <a:gd name="T1" fmla="*/ 0 h 30"/>
                <a:gd name="T2" fmla="*/ 4 w 14"/>
                <a:gd name="T3" fmla="*/ 4 h 30"/>
                <a:gd name="T4" fmla="*/ 0 w 14"/>
                <a:gd name="T5" fmla="*/ 11 h 30"/>
                <a:gd name="T6" fmla="*/ 0 w 14"/>
                <a:gd name="T7" fmla="*/ 14 h 30"/>
                <a:gd name="T8" fmla="*/ 0 w 14"/>
                <a:gd name="T9" fmla="*/ 15 h 30"/>
                <a:gd name="T10" fmla="*/ 0 w 14"/>
                <a:gd name="T11" fmla="*/ 17 h 30"/>
                <a:gd name="T12" fmla="*/ 9 w 14"/>
                <a:gd name="T13" fmla="*/ 28 h 30"/>
                <a:gd name="T14" fmla="*/ 14 w 14"/>
                <a:gd name="T15" fmla="*/ 30 h 30"/>
                <a:gd name="T16" fmla="*/ 14 w 14"/>
                <a:gd name="T17" fmla="*/ 30 h 30"/>
                <a:gd name="T18" fmla="*/ 14 w 14"/>
                <a:gd name="T19" fmla="*/ 0 h 30"/>
                <a:gd name="T20" fmla="*/ 14 w 14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30">
                  <a:moveTo>
                    <a:pt x="14" y="0"/>
                  </a:moveTo>
                  <a:cubicBezTo>
                    <a:pt x="10" y="0"/>
                    <a:pt x="7" y="2"/>
                    <a:pt x="4" y="4"/>
                  </a:cubicBezTo>
                  <a:cubicBezTo>
                    <a:pt x="2" y="6"/>
                    <a:pt x="1" y="8"/>
                    <a:pt x="0" y="11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0" y="22"/>
                    <a:pt x="4" y="27"/>
                    <a:pt x="9" y="28"/>
                  </a:cubicBezTo>
                  <a:cubicBezTo>
                    <a:pt x="10" y="29"/>
                    <a:pt x="12" y="30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45"/>
            <p:cNvSpPr>
              <a:spLocks noEditPoints="1"/>
            </p:cNvSpPr>
            <p:nvPr/>
          </p:nvSpPr>
          <p:spPr bwMode="auto">
            <a:xfrm>
              <a:off x="7110429" y="487360"/>
              <a:ext cx="544515" cy="546096"/>
            </a:xfrm>
            <a:custGeom>
              <a:avLst/>
              <a:gdLst>
                <a:gd name="T0" fmla="*/ 48 w 256"/>
                <a:gd name="T1" fmla="*/ 88 h 256"/>
                <a:gd name="T2" fmla="*/ 48 w 256"/>
                <a:gd name="T3" fmla="*/ 88 h 256"/>
                <a:gd name="T4" fmla="*/ 88 w 256"/>
                <a:gd name="T5" fmla="*/ 48 h 256"/>
                <a:gd name="T6" fmla="*/ 128 w 256"/>
                <a:gd name="T7" fmla="*/ 88 h 256"/>
                <a:gd name="T8" fmla="*/ 128 w 256"/>
                <a:gd name="T9" fmla="*/ 88 h 256"/>
                <a:gd name="T10" fmla="*/ 128 w 256"/>
                <a:gd name="T11" fmla="*/ 88 h 256"/>
                <a:gd name="T12" fmla="*/ 88 w 256"/>
                <a:gd name="T13" fmla="*/ 128 h 256"/>
                <a:gd name="T14" fmla="*/ 48 w 256"/>
                <a:gd name="T15" fmla="*/ 88 h 256"/>
                <a:gd name="T16" fmla="*/ 48 w 256"/>
                <a:gd name="T17" fmla="*/ 88 h 256"/>
                <a:gd name="T18" fmla="*/ 112 w 256"/>
                <a:gd name="T19" fmla="*/ 32 h 256"/>
                <a:gd name="T20" fmla="*/ 112 w 256"/>
                <a:gd name="T21" fmla="*/ 32 h 256"/>
                <a:gd name="T22" fmla="*/ 128 w 256"/>
                <a:gd name="T23" fmla="*/ 16 h 256"/>
                <a:gd name="T24" fmla="*/ 144 w 256"/>
                <a:gd name="T25" fmla="*/ 32 h 256"/>
                <a:gd name="T26" fmla="*/ 144 w 256"/>
                <a:gd name="T27" fmla="*/ 32 h 256"/>
                <a:gd name="T28" fmla="*/ 144 w 256"/>
                <a:gd name="T29" fmla="*/ 32 h 256"/>
                <a:gd name="T30" fmla="*/ 128 w 256"/>
                <a:gd name="T31" fmla="*/ 48 h 256"/>
                <a:gd name="T32" fmla="*/ 112 w 256"/>
                <a:gd name="T33" fmla="*/ 32 h 256"/>
                <a:gd name="T34" fmla="*/ 112 w 256"/>
                <a:gd name="T35" fmla="*/ 32 h 256"/>
                <a:gd name="T36" fmla="*/ 128 w 256"/>
                <a:gd name="T37" fmla="*/ 0 h 256"/>
                <a:gd name="T38" fmla="*/ 0 w 256"/>
                <a:gd name="T39" fmla="*/ 128 h 256"/>
                <a:gd name="T40" fmla="*/ 128 w 256"/>
                <a:gd name="T41" fmla="*/ 256 h 256"/>
                <a:gd name="T42" fmla="*/ 256 w 256"/>
                <a:gd name="T43" fmla="*/ 128 h 256"/>
                <a:gd name="T44" fmla="*/ 128 w 256"/>
                <a:gd name="T45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6" h="256">
                  <a:moveTo>
                    <a:pt x="48" y="88"/>
                  </a:moveTo>
                  <a:cubicBezTo>
                    <a:pt x="48" y="88"/>
                    <a:pt x="48" y="88"/>
                    <a:pt x="48" y="88"/>
                  </a:cubicBezTo>
                  <a:cubicBezTo>
                    <a:pt x="48" y="66"/>
                    <a:pt x="66" y="48"/>
                    <a:pt x="88" y="48"/>
                  </a:cubicBezTo>
                  <a:cubicBezTo>
                    <a:pt x="110" y="48"/>
                    <a:pt x="128" y="66"/>
                    <a:pt x="128" y="88"/>
                  </a:cubicBezTo>
                  <a:cubicBezTo>
                    <a:pt x="128" y="88"/>
                    <a:pt x="128" y="88"/>
                    <a:pt x="128" y="88"/>
                  </a:cubicBezTo>
                  <a:cubicBezTo>
                    <a:pt x="128" y="88"/>
                    <a:pt x="128" y="88"/>
                    <a:pt x="128" y="88"/>
                  </a:cubicBezTo>
                  <a:cubicBezTo>
                    <a:pt x="128" y="110"/>
                    <a:pt x="110" y="128"/>
                    <a:pt x="88" y="128"/>
                  </a:cubicBezTo>
                  <a:cubicBezTo>
                    <a:pt x="66" y="128"/>
                    <a:pt x="48" y="110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moveTo>
                    <a:pt x="112" y="32"/>
                  </a:moveTo>
                  <a:cubicBezTo>
                    <a:pt x="112" y="32"/>
                    <a:pt x="112" y="32"/>
                    <a:pt x="112" y="32"/>
                  </a:cubicBezTo>
                  <a:cubicBezTo>
                    <a:pt x="112" y="23"/>
                    <a:pt x="119" y="16"/>
                    <a:pt x="128" y="16"/>
                  </a:cubicBezTo>
                  <a:cubicBezTo>
                    <a:pt x="137" y="16"/>
                    <a:pt x="144" y="23"/>
                    <a:pt x="144" y="32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44" y="41"/>
                    <a:pt x="137" y="48"/>
                    <a:pt x="128" y="48"/>
                  </a:cubicBezTo>
                  <a:cubicBezTo>
                    <a:pt x="119" y="48"/>
                    <a:pt x="112" y="41"/>
                    <a:pt x="112" y="32"/>
                  </a:cubicBezTo>
                  <a:cubicBezTo>
                    <a:pt x="112" y="32"/>
                    <a:pt x="112" y="32"/>
                    <a:pt x="112" y="32"/>
                  </a:cubicBezTo>
                  <a:moveTo>
                    <a:pt x="128" y="0"/>
                  </a:moveTo>
                  <a:cubicBezTo>
                    <a:pt x="57" y="0"/>
                    <a:pt x="0" y="58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cubicBezTo>
                    <a:pt x="199" y="256"/>
                    <a:pt x="256" y="199"/>
                    <a:pt x="256" y="128"/>
                  </a:cubicBezTo>
                  <a:cubicBezTo>
                    <a:pt x="256" y="58"/>
                    <a:pt x="199" y="0"/>
                    <a:pt x="128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46"/>
            <p:cNvSpPr>
              <a:spLocks noEditPoints="1"/>
            </p:cNvSpPr>
            <p:nvPr/>
          </p:nvSpPr>
          <p:spPr bwMode="auto">
            <a:xfrm>
              <a:off x="7042165" y="419098"/>
              <a:ext cx="681039" cy="1363654"/>
            </a:xfrm>
            <a:custGeom>
              <a:avLst/>
              <a:gdLst>
                <a:gd name="T0" fmla="*/ 320 w 320"/>
                <a:gd name="T1" fmla="*/ 160 h 640"/>
                <a:gd name="T2" fmla="*/ 160 w 320"/>
                <a:gd name="T3" fmla="*/ 0 h 640"/>
                <a:gd name="T4" fmla="*/ 0 w 320"/>
                <a:gd name="T5" fmla="*/ 160 h 640"/>
                <a:gd name="T6" fmla="*/ 144 w 320"/>
                <a:gd name="T7" fmla="*/ 320 h 640"/>
                <a:gd name="T8" fmla="*/ 144 w 320"/>
                <a:gd name="T9" fmla="*/ 384 h 640"/>
                <a:gd name="T10" fmla="*/ 128 w 320"/>
                <a:gd name="T11" fmla="*/ 384 h 640"/>
                <a:gd name="T12" fmla="*/ 128 w 320"/>
                <a:gd name="T13" fmla="*/ 640 h 640"/>
                <a:gd name="T14" fmla="*/ 144 w 320"/>
                <a:gd name="T15" fmla="*/ 640 h 640"/>
                <a:gd name="T16" fmla="*/ 176 w 320"/>
                <a:gd name="T17" fmla="*/ 640 h 640"/>
                <a:gd name="T18" fmla="*/ 192 w 320"/>
                <a:gd name="T19" fmla="*/ 640 h 640"/>
                <a:gd name="T20" fmla="*/ 192 w 320"/>
                <a:gd name="T21" fmla="*/ 384 h 640"/>
                <a:gd name="T22" fmla="*/ 176 w 320"/>
                <a:gd name="T23" fmla="*/ 384 h 640"/>
                <a:gd name="T24" fmla="*/ 176 w 320"/>
                <a:gd name="T25" fmla="*/ 320 h 640"/>
                <a:gd name="T26" fmla="*/ 320 w 320"/>
                <a:gd name="T27" fmla="*/ 160 h 640"/>
                <a:gd name="T28" fmla="*/ 32 w 320"/>
                <a:gd name="T29" fmla="*/ 160 h 640"/>
                <a:gd name="T30" fmla="*/ 160 w 320"/>
                <a:gd name="T31" fmla="*/ 32 h 640"/>
                <a:gd name="T32" fmla="*/ 288 w 320"/>
                <a:gd name="T33" fmla="*/ 160 h 640"/>
                <a:gd name="T34" fmla="*/ 160 w 320"/>
                <a:gd name="T35" fmla="*/ 288 h 640"/>
                <a:gd name="T36" fmla="*/ 32 w 320"/>
                <a:gd name="T37" fmla="*/ 16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640">
                  <a:moveTo>
                    <a:pt x="320" y="160"/>
                  </a:moveTo>
                  <a:cubicBezTo>
                    <a:pt x="320" y="72"/>
                    <a:pt x="248" y="0"/>
                    <a:pt x="160" y="0"/>
                  </a:cubicBezTo>
                  <a:cubicBezTo>
                    <a:pt x="72" y="0"/>
                    <a:pt x="0" y="72"/>
                    <a:pt x="0" y="160"/>
                  </a:cubicBezTo>
                  <a:cubicBezTo>
                    <a:pt x="0" y="243"/>
                    <a:pt x="64" y="311"/>
                    <a:pt x="144" y="320"/>
                  </a:cubicBezTo>
                  <a:cubicBezTo>
                    <a:pt x="144" y="384"/>
                    <a:pt x="144" y="384"/>
                    <a:pt x="144" y="38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128" y="640"/>
                    <a:pt x="128" y="640"/>
                    <a:pt x="128" y="640"/>
                  </a:cubicBezTo>
                  <a:cubicBezTo>
                    <a:pt x="144" y="640"/>
                    <a:pt x="144" y="640"/>
                    <a:pt x="144" y="640"/>
                  </a:cubicBezTo>
                  <a:cubicBezTo>
                    <a:pt x="176" y="640"/>
                    <a:pt x="176" y="640"/>
                    <a:pt x="176" y="640"/>
                  </a:cubicBezTo>
                  <a:cubicBezTo>
                    <a:pt x="192" y="640"/>
                    <a:pt x="192" y="640"/>
                    <a:pt x="192" y="640"/>
                  </a:cubicBezTo>
                  <a:cubicBezTo>
                    <a:pt x="192" y="384"/>
                    <a:pt x="192" y="384"/>
                    <a:pt x="192" y="384"/>
                  </a:cubicBezTo>
                  <a:cubicBezTo>
                    <a:pt x="176" y="384"/>
                    <a:pt x="176" y="384"/>
                    <a:pt x="176" y="384"/>
                  </a:cubicBezTo>
                  <a:cubicBezTo>
                    <a:pt x="176" y="320"/>
                    <a:pt x="176" y="320"/>
                    <a:pt x="176" y="320"/>
                  </a:cubicBezTo>
                  <a:cubicBezTo>
                    <a:pt x="256" y="311"/>
                    <a:pt x="320" y="243"/>
                    <a:pt x="320" y="160"/>
                  </a:cubicBezTo>
                  <a:moveTo>
                    <a:pt x="32" y="160"/>
                  </a:moveTo>
                  <a:cubicBezTo>
                    <a:pt x="32" y="90"/>
                    <a:pt x="89" y="32"/>
                    <a:pt x="160" y="32"/>
                  </a:cubicBezTo>
                  <a:cubicBezTo>
                    <a:pt x="231" y="32"/>
                    <a:pt x="288" y="90"/>
                    <a:pt x="288" y="160"/>
                  </a:cubicBezTo>
                  <a:cubicBezTo>
                    <a:pt x="288" y="231"/>
                    <a:pt x="231" y="288"/>
                    <a:pt x="160" y="288"/>
                  </a:cubicBezTo>
                  <a:cubicBezTo>
                    <a:pt x="89" y="288"/>
                    <a:pt x="32" y="231"/>
                    <a:pt x="32" y="160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Oval 447"/>
            <p:cNvSpPr>
              <a:spLocks noChangeArrowheads="1"/>
            </p:cNvSpPr>
            <p:nvPr/>
          </p:nvSpPr>
          <p:spPr bwMode="auto">
            <a:xfrm>
              <a:off x="7212029" y="590547"/>
              <a:ext cx="171451" cy="16986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Oval 448"/>
            <p:cNvSpPr>
              <a:spLocks noChangeArrowheads="1"/>
            </p:cNvSpPr>
            <p:nvPr/>
          </p:nvSpPr>
          <p:spPr bwMode="auto">
            <a:xfrm>
              <a:off x="7348554" y="522285"/>
              <a:ext cx="68263" cy="6826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49"/>
            <p:cNvSpPr/>
            <p:nvPr/>
          </p:nvSpPr>
          <p:spPr bwMode="auto">
            <a:xfrm>
              <a:off x="7042165" y="419098"/>
              <a:ext cx="341314" cy="1363654"/>
            </a:xfrm>
            <a:custGeom>
              <a:avLst/>
              <a:gdLst>
                <a:gd name="T0" fmla="*/ 160 w 160"/>
                <a:gd name="T1" fmla="*/ 288 h 640"/>
                <a:gd name="T2" fmla="*/ 32 w 160"/>
                <a:gd name="T3" fmla="*/ 160 h 640"/>
                <a:gd name="T4" fmla="*/ 160 w 160"/>
                <a:gd name="T5" fmla="*/ 32 h 640"/>
                <a:gd name="T6" fmla="*/ 160 w 160"/>
                <a:gd name="T7" fmla="*/ 0 h 640"/>
                <a:gd name="T8" fmla="*/ 0 w 160"/>
                <a:gd name="T9" fmla="*/ 160 h 640"/>
                <a:gd name="T10" fmla="*/ 144 w 160"/>
                <a:gd name="T11" fmla="*/ 320 h 640"/>
                <a:gd name="T12" fmla="*/ 144 w 160"/>
                <a:gd name="T13" fmla="*/ 384 h 640"/>
                <a:gd name="T14" fmla="*/ 128 w 160"/>
                <a:gd name="T15" fmla="*/ 384 h 640"/>
                <a:gd name="T16" fmla="*/ 128 w 160"/>
                <a:gd name="T17" fmla="*/ 640 h 640"/>
                <a:gd name="T18" fmla="*/ 144 w 160"/>
                <a:gd name="T19" fmla="*/ 640 h 640"/>
                <a:gd name="T20" fmla="*/ 160 w 160"/>
                <a:gd name="T21" fmla="*/ 640 h 640"/>
                <a:gd name="T22" fmla="*/ 160 w 160"/>
                <a:gd name="T23" fmla="*/ 288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0" h="640">
                  <a:moveTo>
                    <a:pt x="160" y="288"/>
                  </a:moveTo>
                  <a:cubicBezTo>
                    <a:pt x="89" y="288"/>
                    <a:pt x="32" y="231"/>
                    <a:pt x="32" y="160"/>
                  </a:cubicBezTo>
                  <a:cubicBezTo>
                    <a:pt x="32" y="90"/>
                    <a:pt x="89" y="32"/>
                    <a:pt x="160" y="32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72" y="0"/>
                    <a:pt x="0" y="72"/>
                    <a:pt x="0" y="160"/>
                  </a:cubicBezTo>
                  <a:cubicBezTo>
                    <a:pt x="0" y="243"/>
                    <a:pt x="64" y="311"/>
                    <a:pt x="144" y="320"/>
                  </a:cubicBezTo>
                  <a:cubicBezTo>
                    <a:pt x="144" y="384"/>
                    <a:pt x="144" y="384"/>
                    <a:pt x="144" y="38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128" y="640"/>
                    <a:pt x="128" y="640"/>
                    <a:pt x="128" y="640"/>
                  </a:cubicBezTo>
                  <a:cubicBezTo>
                    <a:pt x="144" y="640"/>
                    <a:pt x="144" y="640"/>
                    <a:pt x="144" y="640"/>
                  </a:cubicBezTo>
                  <a:cubicBezTo>
                    <a:pt x="160" y="640"/>
                    <a:pt x="160" y="640"/>
                    <a:pt x="160" y="640"/>
                  </a:cubicBezTo>
                  <a:lnTo>
                    <a:pt x="160" y="288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50"/>
            <p:cNvSpPr/>
            <p:nvPr/>
          </p:nvSpPr>
          <p:spPr bwMode="auto">
            <a:xfrm>
              <a:off x="7826392" y="6061036"/>
              <a:ext cx="244475" cy="104775"/>
            </a:xfrm>
            <a:custGeom>
              <a:avLst/>
              <a:gdLst>
                <a:gd name="T0" fmla="*/ 115 w 115"/>
                <a:gd name="T1" fmla="*/ 49 h 49"/>
                <a:gd name="T2" fmla="*/ 56 w 115"/>
                <a:gd name="T3" fmla="*/ 0 h 49"/>
                <a:gd name="T4" fmla="*/ 0 w 115"/>
                <a:gd name="T5" fmla="*/ 39 h 49"/>
                <a:gd name="T6" fmla="*/ 76 w 115"/>
                <a:gd name="T7" fmla="*/ 39 h 49"/>
                <a:gd name="T8" fmla="*/ 115 w 115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49">
                  <a:moveTo>
                    <a:pt x="115" y="49"/>
                  </a:moveTo>
                  <a:cubicBezTo>
                    <a:pt x="110" y="21"/>
                    <a:pt x="86" y="0"/>
                    <a:pt x="56" y="0"/>
                  </a:cubicBezTo>
                  <a:cubicBezTo>
                    <a:pt x="30" y="0"/>
                    <a:pt x="8" y="16"/>
                    <a:pt x="0" y="39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90" y="39"/>
                    <a:pt x="103" y="43"/>
                    <a:pt x="115" y="49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451"/>
            <p:cNvSpPr/>
            <p:nvPr/>
          </p:nvSpPr>
          <p:spPr bwMode="auto">
            <a:xfrm>
              <a:off x="7399354" y="6061036"/>
              <a:ext cx="242889" cy="104775"/>
            </a:xfrm>
            <a:custGeom>
              <a:avLst/>
              <a:gdLst>
                <a:gd name="T0" fmla="*/ 114 w 114"/>
                <a:gd name="T1" fmla="*/ 39 h 49"/>
                <a:gd name="T2" fmla="*/ 58 w 114"/>
                <a:gd name="T3" fmla="*/ 0 h 49"/>
                <a:gd name="T4" fmla="*/ 0 w 114"/>
                <a:gd name="T5" fmla="*/ 49 h 49"/>
                <a:gd name="T6" fmla="*/ 38 w 114"/>
                <a:gd name="T7" fmla="*/ 39 h 49"/>
                <a:gd name="T8" fmla="*/ 114 w 114"/>
                <a:gd name="T9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9">
                  <a:moveTo>
                    <a:pt x="114" y="39"/>
                  </a:moveTo>
                  <a:cubicBezTo>
                    <a:pt x="106" y="16"/>
                    <a:pt x="84" y="0"/>
                    <a:pt x="58" y="0"/>
                  </a:cubicBezTo>
                  <a:cubicBezTo>
                    <a:pt x="29" y="0"/>
                    <a:pt x="4" y="21"/>
                    <a:pt x="0" y="49"/>
                  </a:cubicBezTo>
                  <a:cubicBezTo>
                    <a:pt x="11" y="43"/>
                    <a:pt x="24" y="39"/>
                    <a:pt x="38" y="39"/>
                  </a:cubicBezTo>
                  <a:lnTo>
                    <a:pt x="114" y="39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52"/>
            <p:cNvSpPr/>
            <p:nvPr/>
          </p:nvSpPr>
          <p:spPr bwMode="auto">
            <a:xfrm>
              <a:off x="7331092" y="6143585"/>
              <a:ext cx="806451" cy="253999"/>
            </a:xfrm>
            <a:custGeom>
              <a:avLst/>
              <a:gdLst>
                <a:gd name="T0" fmla="*/ 143 w 378"/>
                <a:gd name="T1" fmla="*/ 119 h 119"/>
                <a:gd name="T2" fmla="*/ 235 w 378"/>
                <a:gd name="T3" fmla="*/ 119 h 119"/>
                <a:gd name="T4" fmla="*/ 347 w 378"/>
                <a:gd name="T5" fmla="*/ 40 h 119"/>
                <a:gd name="T6" fmla="*/ 378 w 378"/>
                <a:gd name="T7" fmla="*/ 44 h 119"/>
                <a:gd name="T8" fmla="*/ 347 w 378"/>
                <a:gd name="T9" fmla="*/ 10 h 119"/>
                <a:gd name="T10" fmla="*/ 308 w 378"/>
                <a:gd name="T11" fmla="*/ 0 h 119"/>
                <a:gd name="T12" fmla="*/ 232 w 378"/>
                <a:gd name="T13" fmla="*/ 0 h 119"/>
                <a:gd name="T14" fmla="*/ 217 w 378"/>
                <a:gd name="T15" fmla="*/ 0 h 119"/>
                <a:gd name="T16" fmla="*/ 189 w 378"/>
                <a:gd name="T17" fmla="*/ 28 h 119"/>
                <a:gd name="T18" fmla="*/ 161 w 378"/>
                <a:gd name="T19" fmla="*/ 0 h 119"/>
                <a:gd name="T20" fmla="*/ 146 w 378"/>
                <a:gd name="T21" fmla="*/ 0 h 119"/>
                <a:gd name="T22" fmla="*/ 70 w 378"/>
                <a:gd name="T23" fmla="*/ 0 h 119"/>
                <a:gd name="T24" fmla="*/ 32 w 378"/>
                <a:gd name="T25" fmla="*/ 10 h 119"/>
                <a:gd name="T26" fmla="*/ 0 w 378"/>
                <a:gd name="T27" fmla="*/ 44 h 119"/>
                <a:gd name="T28" fmla="*/ 31 w 378"/>
                <a:gd name="T29" fmla="*/ 40 h 119"/>
                <a:gd name="T30" fmla="*/ 143 w 378"/>
                <a:gd name="T31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8" h="119">
                  <a:moveTo>
                    <a:pt x="143" y="119"/>
                  </a:moveTo>
                  <a:cubicBezTo>
                    <a:pt x="235" y="119"/>
                    <a:pt x="235" y="119"/>
                    <a:pt x="235" y="119"/>
                  </a:cubicBezTo>
                  <a:cubicBezTo>
                    <a:pt x="252" y="73"/>
                    <a:pt x="296" y="40"/>
                    <a:pt x="347" y="40"/>
                  </a:cubicBezTo>
                  <a:cubicBezTo>
                    <a:pt x="358" y="40"/>
                    <a:pt x="369" y="41"/>
                    <a:pt x="378" y="44"/>
                  </a:cubicBezTo>
                  <a:cubicBezTo>
                    <a:pt x="371" y="30"/>
                    <a:pt x="360" y="18"/>
                    <a:pt x="347" y="10"/>
                  </a:cubicBezTo>
                  <a:cubicBezTo>
                    <a:pt x="335" y="4"/>
                    <a:pt x="322" y="0"/>
                    <a:pt x="308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17" y="16"/>
                    <a:pt x="205" y="28"/>
                    <a:pt x="189" y="28"/>
                  </a:cubicBezTo>
                  <a:cubicBezTo>
                    <a:pt x="174" y="28"/>
                    <a:pt x="161" y="16"/>
                    <a:pt x="161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6" y="0"/>
                    <a:pt x="43" y="4"/>
                    <a:pt x="32" y="10"/>
                  </a:cubicBezTo>
                  <a:cubicBezTo>
                    <a:pt x="18" y="18"/>
                    <a:pt x="7" y="30"/>
                    <a:pt x="0" y="44"/>
                  </a:cubicBezTo>
                  <a:cubicBezTo>
                    <a:pt x="10" y="41"/>
                    <a:pt x="20" y="40"/>
                    <a:pt x="31" y="40"/>
                  </a:cubicBezTo>
                  <a:cubicBezTo>
                    <a:pt x="82" y="40"/>
                    <a:pt x="126" y="73"/>
                    <a:pt x="143" y="119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453"/>
            <p:cNvSpPr/>
            <p:nvPr/>
          </p:nvSpPr>
          <p:spPr bwMode="auto">
            <a:xfrm>
              <a:off x="7635891" y="6397584"/>
              <a:ext cx="196850" cy="168274"/>
            </a:xfrm>
            <a:custGeom>
              <a:avLst/>
              <a:gdLst>
                <a:gd name="T0" fmla="*/ 92 w 92"/>
                <a:gd name="T1" fmla="*/ 0 h 79"/>
                <a:gd name="T2" fmla="*/ 0 w 92"/>
                <a:gd name="T3" fmla="*/ 0 h 79"/>
                <a:gd name="T4" fmla="*/ 6 w 92"/>
                <a:gd name="T5" fmla="*/ 39 h 79"/>
                <a:gd name="T6" fmla="*/ 0 w 92"/>
                <a:gd name="T7" fmla="*/ 79 h 79"/>
                <a:gd name="T8" fmla="*/ 92 w 92"/>
                <a:gd name="T9" fmla="*/ 79 h 79"/>
                <a:gd name="T10" fmla="*/ 86 w 92"/>
                <a:gd name="T11" fmla="*/ 39 h 79"/>
                <a:gd name="T12" fmla="*/ 92 w 92"/>
                <a:gd name="T1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79">
                  <a:moveTo>
                    <a:pt x="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12"/>
                    <a:pt x="6" y="26"/>
                    <a:pt x="6" y="39"/>
                  </a:cubicBezTo>
                  <a:cubicBezTo>
                    <a:pt x="6" y="53"/>
                    <a:pt x="4" y="67"/>
                    <a:pt x="0" y="79"/>
                  </a:cubicBezTo>
                  <a:cubicBezTo>
                    <a:pt x="92" y="79"/>
                    <a:pt x="92" y="79"/>
                    <a:pt x="92" y="79"/>
                  </a:cubicBezTo>
                  <a:cubicBezTo>
                    <a:pt x="88" y="67"/>
                    <a:pt x="86" y="53"/>
                    <a:pt x="86" y="39"/>
                  </a:cubicBezTo>
                  <a:cubicBezTo>
                    <a:pt x="86" y="26"/>
                    <a:pt x="88" y="12"/>
                    <a:pt x="92" y="0"/>
                  </a:cubicBez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454"/>
            <p:cNvSpPr>
              <a:spLocks noEditPoints="1"/>
            </p:cNvSpPr>
            <p:nvPr/>
          </p:nvSpPr>
          <p:spPr bwMode="auto">
            <a:xfrm>
              <a:off x="7186629" y="6272171"/>
              <a:ext cx="422276" cy="419098"/>
            </a:xfrm>
            <a:custGeom>
              <a:avLst/>
              <a:gdLst>
                <a:gd name="T0" fmla="*/ 99 w 198"/>
                <a:gd name="T1" fmla="*/ 0 h 197"/>
                <a:gd name="T2" fmla="*/ 0 w 198"/>
                <a:gd name="T3" fmla="*/ 98 h 197"/>
                <a:gd name="T4" fmla="*/ 99 w 198"/>
                <a:gd name="T5" fmla="*/ 197 h 197"/>
                <a:gd name="T6" fmla="*/ 198 w 198"/>
                <a:gd name="T7" fmla="*/ 98 h 197"/>
                <a:gd name="T8" fmla="*/ 99 w 198"/>
                <a:gd name="T9" fmla="*/ 0 h 197"/>
                <a:gd name="T10" fmla="*/ 99 w 198"/>
                <a:gd name="T11" fmla="*/ 178 h 197"/>
                <a:gd name="T12" fmla="*/ 20 w 198"/>
                <a:gd name="T13" fmla="*/ 98 h 197"/>
                <a:gd name="T14" fmla="*/ 99 w 198"/>
                <a:gd name="T15" fmla="*/ 19 h 197"/>
                <a:gd name="T16" fmla="*/ 178 w 198"/>
                <a:gd name="T17" fmla="*/ 98 h 197"/>
                <a:gd name="T18" fmla="*/ 99 w 198"/>
                <a:gd name="T19" fmla="*/ 178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97">
                  <a:moveTo>
                    <a:pt x="99" y="0"/>
                  </a:moveTo>
                  <a:cubicBezTo>
                    <a:pt x="44" y="0"/>
                    <a:pt x="0" y="44"/>
                    <a:pt x="0" y="98"/>
                  </a:cubicBezTo>
                  <a:cubicBezTo>
                    <a:pt x="0" y="153"/>
                    <a:pt x="44" y="197"/>
                    <a:pt x="99" y="197"/>
                  </a:cubicBezTo>
                  <a:cubicBezTo>
                    <a:pt x="153" y="197"/>
                    <a:pt x="198" y="153"/>
                    <a:pt x="198" y="98"/>
                  </a:cubicBezTo>
                  <a:cubicBezTo>
                    <a:pt x="198" y="44"/>
                    <a:pt x="153" y="0"/>
                    <a:pt x="99" y="0"/>
                  </a:cubicBezTo>
                  <a:moveTo>
                    <a:pt x="99" y="178"/>
                  </a:moveTo>
                  <a:cubicBezTo>
                    <a:pt x="55" y="178"/>
                    <a:pt x="20" y="142"/>
                    <a:pt x="20" y="98"/>
                  </a:cubicBezTo>
                  <a:cubicBezTo>
                    <a:pt x="20" y="55"/>
                    <a:pt x="55" y="19"/>
                    <a:pt x="99" y="19"/>
                  </a:cubicBezTo>
                  <a:cubicBezTo>
                    <a:pt x="142" y="19"/>
                    <a:pt x="178" y="55"/>
                    <a:pt x="178" y="98"/>
                  </a:cubicBezTo>
                  <a:cubicBezTo>
                    <a:pt x="178" y="142"/>
                    <a:pt x="142" y="178"/>
                    <a:pt x="99" y="178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455"/>
            <p:cNvSpPr>
              <a:spLocks noEditPoints="1"/>
            </p:cNvSpPr>
            <p:nvPr/>
          </p:nvSpPr>
          <p:spPr bwMode="auto">
            <a:xfrm>
              <a:off x="7859730" y="6272171"/>
              <a:ext cx="422276" cy="419098"/>
            </a:xfrm>
            <a:custGeom>
              <a:avLst/>
              <a:gdLst>
                <a:gd name="T0" fmla="*/ 99 w 198"/>
                <a:gd name="T1" fmla="*/ 0 h 197"/>
                <a:gd name="T2" fmla="*/ 0 w 198"/>
                <a:gd name="T3" fmla="*/ 98 h 197"/>
                <a:gd name="T4" fmla="*/ 99 w 198"/>
                <a:gd name="T5" fmla="*/ 197 h 197"/>
                <a:gd name="T6" fmla="*/ 198 w 198"/>
                <a:gd name="T7" fmla="*/ 98 h 197"/>
                <a:gd name="T8" fmla="*/ 99 w 198"/>
                <a:gd name="T9" fmla="*/ 0 h 197"/>
                <a:gd name="T10" fmla="*/ 99 w 198"/>
                <a:gd name="T11" fmla="*/ 178 h 197"/>
                <a:gd name="T12" fmla="*/ 20 w 198"/>
                <a:gd name="T13" fmla="*/ 98 h 197"/>
                <a:gd name="T14" fmla="*/ 99 w 198"/>
                <a:gd name="T15" fmla="*/ 19 h 197"/>
                <a:gd name="T16" fmla="*/ 179 w 198"/>
                <a:gd name="T17" fmla="*/ 98 h 197"/>
                <a:gd name="T18" fmla="*/ 99 w 198"/>
                <a:gd name="T19" fmla="*/ 178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97">
                  <a:moveTo>
                    <a:pt x="99" y="0"/>
                  </a:moveTo>
                  <a:cubicBezTo>
                    <a:pt x="45" y="0"/>
                    <a:pt x="0" y="44"/>
                    <a:pt x="0" y="98"/>
                  </a:cubicBezTo>
                  <a:cubicBezTo>
                    <a:pt x="0" y="153"/>
                    <a:pt x="45" y="197"/>
                    <a:pt x="99" y="197"/>
                  </a:cubicBezTo>
                  <a:cubicBezTo>
                    <a:pt x="154" y="197"/>
                    <a:pt x="198" y="153"/>
                    <a:pt x="198" y="98"/>
                  </a:cubicBezTo>
                  <a:cubicBezTo>
                    <a:pt x="198" y="44"/>
                    <a:pt x="154" y="0"/>
                    <a:pt x="99" y="0"/>
                  </a:cubicBezTo>
                  <a:moveTo>
                    <a:pt x="99" y="178"/>
                  </a:moveTo>
                  <a:cubicBezTo>
                    <a:pt x="56" y="178"/>
                    <a:pt x="20" y="142"/>
                    <a:pt x="20" y="98"/>
                  </a:cubicBezTo>
                  <a:cubicBezTo>
                    <a:pt x="20" y="55"/>
                    <a:pt x="56" y="19"/>
                    <a:pt x="99" y="19"/>
                  </a:cubicBezTo>
                  <a:cubicBezTo>
                    <a:pt x="143" y="19"/>
                    <a:pt x="179" y="55"/>
                    <a:pt x="179" y="98"/>
                  </a:cubicBezTo>
                  <a:cubicBezTo>
                    <a:pt x="179" y="142"/>
                    <a:pt x="143" y="178"/>
                    <a:pt x="99" y="178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456"/>
            <p:cNvSpPr>
              <a:spLocks noEditPoints="1"/>
            </p:cNvSpPr>
            <p:nvPr/>
          </p:nvSpPr>
          <p:spPr bwMode="auto">
            <a:xfrm>
              <a:off x="7902592" y="6311859"/>
              <a:ext cx="338139" cy="339723"/>
            </a:xfrm>
            <a:custGeom>
              <a:avLst/>
              <a:gdLst>
                <a:gd name="T0" fmla="*/ 50 w 159"/>
                <a:gd name="T1" fmla="*/ 88 h 159"/>
                <a:gd name="T2" fmla="*/ 20 w 159"/>
                <a:gd name="T3" fmla="*/ 58 h 159"/>
                <a:gd name="T4" fmla="*/ 50 w 159"/>
                <a:gd name="T5" fmla="*/ 28 h 159"/>
                <a:gd name="T6" fmla="*/ 79 w 159"/>
                <a:gd name="T7" fmla="*/ 58 h 159"/>
                <a:gd name="T8" fmla="*/ 50 w 159"/>
                <a:gd name="T9" fmla="*/ 88 h 159"/>
                <a:gd name="T10" fmla="*/ 79 w 159"/>
                <a:gd name="T11" fmla="*/ 0 h 159"/>
                <a:gd name="T12" fmla="*/ 0 w 159"/>
                <a:gd name="T13" fmla="*/ 79 h 159"/>
                <a:gd name="T14" fmla="*/ 79 w 159"/>
                <a:gd name="T15" fmla="*/ 159 h 159"/>
                <a:gd name="T16" fmla="*/ 159 w 159"/>
                <a:gd name="T17" fmla="*/ 79 h 159"/>
                <a:gd name="T18" fmla="*/ 79 w 159"/>
                <a:gd name="T1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9" h="159">
                  <a:moveTo>
                    <a:pt x="50" y="88"/>
                  </a:moveTo>
                  <a:cubicBezTo>
                    <a:pt x="33" y="88"/>
                    <a:pt x="20" y="74"/>
                    <a:pt x="20" y="58"/>
                  </a:cubicBezTo>
                  <a:cubicBezTo>
                    <a:pt x="20" y="42"/>
                    <a:pt x="33" y="28"/>
                    <a:pt x="50" y="28"/>
                  </a:cubicBezTo>
                  <a:cubicBezTo>
                    <a:pt x="66" y="28"/>
                    <a:pt x="79" y="42"/>
                    <a:pt x="79" y="58"/>
                  </a:cubicBezTo>
                  <a:cubicBezTo>
                    <a:pt x="79" y="74"/>
                    <a:pt x="66" y="88"/>
                    <a:pt x="50" y="88"/>
                  </a:cubicBezTo>
                  <a:moveTo>
                    <a:pt x="79" y="0"/>
                  </a:moveTo>
                  <a:cubicBezTo>
                    <a:pt x="36" y="0"/>
                    <a:pt x="0" y="36"/>
                    <a:pt x="0" y="79"/>
                  </a:cubicBezTo>
                  <a:cubicBezTo>
                    <a:pt x="0" y="123"/>
                    <a:pt x="36" y="159"/>
                    <a:pt x="79" y="159"/>
                  </a:cubicBezTo>
                  <a:cubicBezTo>
                    <a:pt x="123" y="159"/>
                    <a:pt x="159" y="123"/>
                    <a:pt x="159" y="79"/>
                  </a:cubicBezTo>
                  <a:cubicBezTo>
                    <a:pt x="159" y="36"/>
                    <a:pt x="123" y="0"/>
                    <a:pt x="79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457"/>
            <p:cNvSpPr>
              <a:spLocks noEditPoints="1"/>
            </p:cNvSpPr>
            <p:nvPr/>
          </p:nvSpPr>
          <p:spPr bwMode="auto">
            <a:xfrm>
              <a:off x="7229491" y="6311859"/>
              <a:ext cx="336551" cy="339723"/>
            </a:xfrm>
            <a:custGeom>
              <a:avLst/>
              <a:gdLst>
                <a:gd name="T0" fmla="*/ 49 w 158"/>
                <a:gd name="T1" fmla="*/ 88 h 159"/>
                <a:gd name="T2" fmla="*/ 19 w 158"/>
                <a:gd name="T3" fmla="*/ 58 h 159"/>
                <a:gd name="T4" fmla="*/ 49 w 158"/>
                <a:gd name="T5" fmla="*/ 28 h 159"/>
                <a:gd name="T6" fmla="*/ 79 w 158"/>
                <a:gd name="T7" fmla="*/ 58 h 159"/>
                <a:gd name="T8" fmla="*/ 49 w 158"/>
                <a:gd name="T9" fmla="*/ 88 h 159"/>
                <a:gd name="T10" fmla="*/ 79 w 158"/>
                <a:gd name="T11" fmla="*/ 0 h 159"/>
                <a:gd name="T12" fmla="*/ 0 w 158"/>
                <a:gd name="T13" fmla="*/ 79 h 159"/>
                <a:gd name="T14" fmla="*/ 79 w 158"/>
                <a:gd name="T15" fmla="*/ 159 h 159"/>
                <a:gd name="T16" fmla="*/ 158 w 158"/>
                <a:gd name="T17" fmla="*/ 79 h 159"/>
                <a:gd name="T18" fmla="*/ 79 w 158"/>
                <a:gd name="T1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49" y="88"/>
                  </a:moveTo>
                  <a:cubicBezTo>
                    <a:pt x="33" y="88"/>
                    <a:pt x="19" y="74"/>
                    <a:pt x="19" y="58"/>
                  </a:cubicBezTo>
                  <a:cubicBezTo>
                    <a:pt x="19" y="42"/>
                    <a:pt x="33" y="28"/>
                    <a:pt x="49" y="28"/>
                  </a:cubicBezTo>
                  <a:cubicBezTo>
                    <a:pt x="65" y="28"/>
                    <a:pt x="79" y="42"/>
                    <a:pt x="79" y="58"/>
                  </a:cubicBezTo>
                  <a:cubicBezTo>
                    <a:pt x="79" y="74"/>
                    <a:pt x="65" y="88"/>
                    <a:pt x="49" y="88"/>
                  </a:cubicBezTo>
                  <a:moveTo>
                    <a:pt x="79" y="0"/>
                  </a:moveTo>
                  <a:cubicBezTo>
                    <a:pt x="35" y="0"/>
                    <a:pt x="0" y="36"/>
                    <a:pt x="0" y="79"/>
                  </a:cubicBezTo>
                  <a:cubicBezTo>
                    <a:pt x="0" y="123"/>
                    <a:pt x="35" y="159"/>
                    <a:pt x="79" y="159"/>
                  </a:cubicBezTo>
                  <a:cubicBezTo>
                    <a:pt x="122" y="159"/>
                    <a:pt x="158" y="123"/>
                    <a:pt x="158" y="79"/>
                  </a:cubicBezTo>
                  <a:cubicBezTo>
                    <a:pt x="158" y="36"/>
                    <a:pt x="122" y="0"/>
                    <a:pt x="79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458"/>
            <p:cNvSpPr>
              <a:spLocks noEditPoints="1"/>
            </p:cNvSpPr>
            <p:nvPr/>
          </p:nvSpPr>
          <p:spPr bwMode="auto">
            <a:xfrm>
              <a:off x="7143766" y="6229310"/>
              <a:ext cx="504827" cy="504822"/>
            </a:xfrm>
            <a:custGeom>
              <a:avLst/>
              <a:gdLst>
                <a:gd name="T0" fmla="*/ 231 w 237"/>
                <a:gd name="T1" fmla="*/ 79 h 237"/>
                <a:gd name="T2" fmla="*/ 119 w 237"/>
                <a:gd name="T3" fmla="*/ 0 h 237"/>
                <a:gd name="T4" fmla="*/ 88 w 237"/>
                <a:gd name="T5" fmla="*/ 4 h 237"/>
                <a:gd name="T6" fmla="*/ 0 w 237"/>
                <a:gd name="T7" fmla="*/ 118 h 237"/>
                <a:gd name="T8" fmla="*/ 119 w 237"/>
                <a:gd name="T9" fmla="*/ 237 h 237"/>
                <a:gd name="T10" fmla="*/ 231 w 237"/>
                <a:gd name="T11" fmla="*/ 158 h 237"/>
                <a:gd name="T12" fmla="*/ 237 w 237"/>
                <a:gd name="T13" fmla="*/ 118 h 237"/>
                <a:gd name="T14" fmla="*/ 231 w 237"/>
                <a:gd name="T15" fmla="*/ 79 h 237"/>
                <a:gd name="T16" fmla="*/ 119 w 237"/>
                <a:gd name="T17" fmla="*/ 217 h 237"/>
                <a:gd name="T18" fmla="*/ 20 w 237"/>
                <a:gd name="T19" fmla="*/ 118 h 237"/>
                <a:gd name="T20" fmla="*/ 119 w 237"/>
                <a:gd name="T21" fmla="*/ 20 h 237"/>
                <a:gd name="T22" fmla="*/ 218 w 237"/>
                <a:gd name="T23" fmla="*/ 118 h 237"/>
                <a:gd name="T24" fmla="*/ 119 w 237"/>
                <a:gd name="T25" fmla="*/ 21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7" h="237">
                  <a:moveTo>
                    <a:pt x="231" y="79"/>
                  </a:moveTo>
                  <a:cubicBezTo>
                    <a:pt x="214" y="33"/>
                    <a:pt x="170" y="0"/>
                    <a:pt x="119" y="0"/>
                  </a:cubicBezTo>
                  <a:cubicBezTo>
                    <a:pt x="108" y="0"/>
                    <a:pt x="98" y="1"/>
                    <a:pt x="88" y="4"/>
                  </a:cubicBezTo>
                  <a:cubicBezTo>
                    <a:pt x="37" y="18"/>
                    <a:pt x="0" y="64"/>
                    <a:pt x="0" y="118"/>
                  </a:cubicBezTo>
                  <a:cubicBezTo>
                    <a:pt x="0" y="184"/>
                    <a:pt x="53" y="237"/>
                    <a:pt x="119" y="237"/>
                  </a:cubicBezTo>
                  <a:cubicBezTo>
                    <a:pt x="170" y="237"/>
                    <a:pt x="214" y="204"/>
                    <a:pt x="231" y="158"/>
                  </a:cubicBezTo>
                  <a:cubicBezTo>
                    <a:pt x="235" y="146"/>
                    <a:pt x="237" y="132"/>
                    <a:pt x="237" y="118"/>
                  </a:cubicBezTo>
                  <a:cubicBezTo>
                    <a:pt x="237" y="105"/>
                    <a:pt x="235" y="91"/>
                    <a:pt x="231" y="79"/>
                  </a:cubicBezTo>
                  <a:moveTo>
                    <a:pt x="119" y="217"/>
                  </a:moveTo>
                  <a:cubicBezTo>
                    <a:pt x="64" y="217"/>
                    <a:pt x="20" y="173"/>
                    <a:pt x="20" y="118"/>
                  </a:cubicBezTo>
                  <a:cubicBezTo>
                    <a:pt x="20" y="64"/>
                    <a:pt x="64" y="20"/>
                    <a:pt x="119" y="20"/>
                  </a:cubicBezTo>
                  <a:cubicBezTo>
                    <a:pt x="173" y="20"/>
                    <a:pt x="218" y="64"/>
                    <a:pt x="218" y="118"/>
                  </a:cubicBezTo>
                  <a:cubicBezTo>
                    <a:pt x="218" y="173"/>
                    <a:pt x="173" y="217"/>
                    <a:pt x="119" y="217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459"/>
            <p:cNvSpPr>
              <a:spLocks noEditPoints="1"/>
            </p:cNvSpPr>
            <p:nvPr/>
          </p:nvSpPr>
          <p:spPr bwMode="auto">
            <a:xfrm>
              <a:off x="7820042" y="6229310"/>
              <a:ext cx="504827" cy="504822"/>
            </a:xfrm>
            <a:custGeom>
              <a:avLst/>
              <a:gdLst>
                <a:gd name="T0" fmla="*/ 149 w 237"/>
                <a:gd name="T1" fmla="*/ 4 h 237"/>
                <a:gd name="T2" fmla="*/ 118 w 237"/>
                <a:gd name="T3" fmla="*/ 0 h 237"/>
                <a:gd name="T4" fmla="*/ 6 w 237"/>
                <a:gd name="T5" fmla="*/ 79 h 237"/>
                <a:gd name="T6" fmla="*/ 0 w 237"/>
                <a:gd name="T7" fmla="*/ 118 h 237"/>
                <a:gd name="T8" fmla="*/ 6 w 237"/>
                <a:gd name="T9" fmla="*/ 158 h 237"/>
                <a:gd name="T10" fmla="*/ 118 w 237"/>
                <a:gd name="T11" fmla="*/ 237 h 237"/>
                <a:gd name="T12" fmla="*/ 237 w 237"/>
                <a:gd name="T13" fmla="*/ 118 h 237"/>
                <a:gd name="T14" fmla="*/ 149 w 237"/>
                <a:gd name="T15" fmla="*/ 4 h 237"/>
                <a:gd name="T16" fmla="*/ 118 w 237"/>
                <a:gd name="T17" fmla="*/ 217 h 237"/>
                <a:gd name="T18" fmla="*/ 19 w 237"/>
                <a:gd name="T19" fmla="*/ 118 h 237"/>
                <a:gd name="T20" fmla="*/ 118 w 237"/>
                <a:gd name="T21" fmla="*/ 20 h 237"/>
                <a:gd name="T22" fmla="*/ 217 w 237"/>
                <a:gd name="T23" fmla="*/ 118 h 237"/>
                <a:gd name="T24" fmla="*/ 118 w 237"/>
                <a:gd name="T25" fmla="*/ 21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7" h="237">
                  <a:moveTo>
                    <a:pt x="149" y="4"/>
                  </a:moveTo>
                  <a:cubicBezTo>
                    <a:pt x="140" y="1"/>
                    <a:pt x="129" y="0"/>
                    <a:pt x="118" y="0"/>
                  </a:cubicBezTo>
                  <a:cubicBezTo>
                    <a:pt x="67" y="0"/>
                    <a:pt x="23" y="33"/>
                    <a:pt x="6" y="79"/>
                  </a:cubicBezTo>
                  <a:cubicBezTo>
                    <a:pt x="2" y="91"/>
                    <a:pt x="0" y="105"/>
                    <a:pt x="0" y="118"/>
                  </a:cubicBezTo>
                  <a:cubicBezTo>
                    <a:pt x="0" y="132"/>
                    <a:pt x="2" y="146"/>
                    <a:pt x="6" y="158"/>
                  </a:cubicBezTo>
                  <a:cubicBezTo>
                    <a:pt x="23" y="204"/>
                    <a:pt x="67" y="237"/>
                    <a:pt x="118" y="237"/>
                  </a:cubicBezTo>
                  <a:cubicBezTo>
                    <a:pt x="184" y="237"/>
                    <a:pt x="237" y="184"/>
                    <a:pt x="237" y="118"/>
                  </a:cubicBezTo>
                  <a:cubicBezTo>
                    <a:pt x="237" y="64"/>
                    <a:pt x="200" y="18"/>
                    <a:pt x="149" y="4"/>
                  </a:cubicBezTo>
                  <a:moveTo>
                    <a:pt x="118" y="217"/>
                  </a:moveTo>
                  <a:cubicBezTo>
                    <a:pt x="64" y="217"/>
                    <a:pt x="19" y="173"/>
                    <a:pt x="19" y="118"/>
                  </a:cubicBezTo>
                  <a:cubicBezTo>
                    <a:pt x="19" y="64"/>
                    <a:pt x="64" y="20"/>
                    <a:pt x="118" y="20"/>
                  </a:cubicBezTo>
                  <a:cubicBezTo>
                    <a:pt x="173" y="20"/>
                    <a:pt x="217" y="64"/>
                    <a:pt x="217" y="118"/>
                  </a:cubicBezTo>
                  <a:cubicBezTo>
                    <a:pt x="217" y="173"/>
                    <a:pt x="173" y="217"/>
                    <a:pt x="118" y="217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460"/>
            <p:cNvSpPr>
              <a:spLocks noChangeArrowheads="1"/>
            </p:cNvSpPr>
            <p:nvPr/>
          </p:nvSpPr>
          <p:spPr bwMode="auto">
            <a:xfrm>
              <a:off x="7269179" y="6372185"/>
              <a:ext cx="128589" cy="128588"/>
            </a:xfrm>
            <a:prstGeom prst="ellipse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461"/>
            <p:cNvSpPr>
              <a:spLocks noChangeArrowheads="1"/>
            </p:cNvSpPr>
            <p:nvPr/>
          </p:nvSpPr>
          <p:spPr bwMode="auto">
            <a:xfrm>
              <a:off x="7945455" y="6372185"/>
              <a:ext cx="125413" cy="128588"/>
            </a:xfrm>
            <a:prstGeom prst="ellipse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462"/>
            <p:cNvSpPr/>
            <p:nvPr/>
          </p:nvSpPr>
          <p:spPr bwMode="auto">
            <a:xfrm>
              <a:off x="5703900" y="6283285"/>
              <a:ext cx="180975" cy="69850"/>
            </a:xfrm>
            <a:custGeom>
              <a:avLst/>
              <a:gdLst>
                <a:gd name="T0" fmla="*/ 26 w 114"/>
                <a:gd name="T1" fmla="*/ 0 h 44"/>
                <a:gd name="T2" fmla="*/ 0 w 114"/>
                <a:gd name="T3" fmla="*/ 44 h 44"/>
                <a:gd name="T4" fmla="*/ 89 w 114"/>
                <a:gd name="T5" fmla="*/ 44 h 44"/>
                <a:gd name="T6" fmla="*/ 114 w 114"/>
                <a:gd name="T7" fmla="*/ 0 h 44"/>
                <a:gd name="T8" fmla="*/ 26 w 11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4">
                  <a:moveTo>
                    <a:pt x="26" y="0"/>
                  </a:moveTo>
                  <a:lnTo>
                    <a:pt x="0" y="44"/>
                  </a:lnTo>
                  <a:lnTo>
                    <a:pt x="89" y="44"/>
                  </a:lnTo>
                  <a:lnTo>
                    <a:pt x="114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463"/>
            <p:cNvSpPr/>
            <p:nvPr/>
          </p:nvSpPr>
          <p:spPr bwMode="auto">
            <a:xfrm>
              <a:off x="5703900" y="6353135"/>
              <a:ext cx="180975" cy="69850"/>
            </a:xfrm>
            <a:custGeom>
              <a:avLst/>
              <a:gdLst>
                <a:gd name="T0" fmla="*/ 0 w 114"/>
                <a:gd name="T1" fmla="*/ 0 h 44"/>
                <a:gd name="T2" fmla="*/ 89 w 114"/>
                <a:gd name="T3" fmla="*/ 0 h 44"/>
                <a:gd name="T4" fmla="*/ 114 w 114"/>
                <a:gd name="T5" fmla="*/ 44 h 44"/>
                <a:gd name="T6" fmla="*/ 26 w 114"/>
                <a:gd name="T7" fmla="*/ 44 h 44"/>
                <a:gd name="T8" fmla="*/ 0 w 11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4">
                  <a:moveTo>
                    <a:pt x="0" y="0"/>
                  </a:moveTo>
                  <a:lnTo>
                    <a:pt x="89" y="0"/>
                  </a:lnTo>
                  <a:lnTo>
                    <a:pt x="114" y="44"/>
                  </a:lnTo>
                  <a:lnTo>
                    <a:pt x="26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Oval 464"/>
            <p:cNvSpPr>
              <a:spLocks noChangeArrowheads="1"/>
            </p:cNvSpPr>
            <p:nvPr/>
          </p:nvSpPr>
          <p:spPr bwMode="auto">
            <a:xfrm>
              <a:off x="4657736" y="5865775"/>
              <a:ext cx="977902" cy="974718"/>
            </a:xfrm>
            <a:prstGeom prst="ellipse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465"/>
            <p:cNvSpPr>
              <a:spLocks noEditPoints="1"/>
            </p:cNvSpPr>
            <p:nvPr/>
          </p:nvSpPr>
          <p:spPr bwMode="auto">
            <a:xfrm>
              <a:off x="4727586" y="5934037"/>
              <a:ext cx="838202" cy="836608"/>
            </a:xfrm>
            <a:custGeom>
              <a:avLst/>
              <a:gdLst>
                <a:gd name="T0" fmla="*/ 196 w 393"/>
                <a:gd name="T1" fmla="*/ 33 h 393"/>
                <a:gd name="T2" fmla="*/ 360 w 393"/>
                <a:gd name="T3" fmla="*/ 197 h 393"/>
                <a:gd name="T4" fmla="*/ 196 w 393"/>
                <a:gd name="T5" fmla="*/ 361 h 393"/>
                <a:gd name="T6" fmla="*/ 33 w 393"/>
                <a:gd name="T7" fmla="*/ 197 h 393"/>
                <a:gd name="T8" fmla="*/ 196 w 393"/>
                <a:gd name="T9" fmla="*/ 33 h 393"/>
                <a:gd name="T10" fmla="*/ 196 w 393"/>
                <a:gd name="T11" fmla="*/ 0 h 393"/>
                <a:gd name="T12" fmla="*/ 0 w 393"/>
                <a:gd name="T13" fmla="*/ 197 h 393"/>
                <a:gd name="T14" fmla="*/ 196 w 393"/>
                <a:gd name="T15" fmla="*/ 393 h 393"/>
                <a:gd name="T16" fmla="*/ 393 w 393"/>
                <a:gd name="T17" fmla="*/ 197 h 393"/>
                <a:gd name="T18" fmla="*/ 196 w 393"/>
                <a:gd name="T1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3" h="393">
                  <a:moveTo>
                    <a:pt x="196" y="33"/>
                  </a:moveTo>
                  <a:cubicBezTo>
                    <a:pt x="287" y="33"/>
                    <a:pt x="360" y="107"/>
                    <a:pt x="360" y="197"/>
                  </a:cubicBezTo>
                  <a:cubicBezTo>
                    <a:pt x="360" y="287"/>
                    <a:pt x="287" y="361"/>
                    <a:pt x="196" y="361"/>
                  </a:cubicBezTo>
                  <a:cubicBezTo>
                    <a:pt x="106" y="361"/>
                    <a:pt x="33" y="287"/>
                    <a:pt x="33" y="197"/>
                  </a:cubicBezTo>
                  <a:cubicBezTo>
                    <a:pt x="33" y="107"/>
                    <a:pt x="106" y="33"/>
                    <a:pt x="196" y="33"/>
                  </a:cubicBezTo>
                  <a:moveTo>
                    <a:pt x="196" y="0"/>
                  </a:moveTo>
                  <a:cubicBezTo>
                    <a:pt x="88" y="0"/>
                    <a:pt x="0" y="88"/>
                    <a:pt x="0" y="197"/>
                  </a:cubicBezTo>
                  <a:cubicBezTo>
                    <a:pt x="0" y="305"/>
                    <a:pt x="88" y="393"/>
                    <a:pt x="196" y="393"/>
                  </a:cubicBezTo>
                  <a:cubicBezTo>
                    <a:pt x="305" y="393"/>
                    <a:pt x="393" y="305"/>
                    <a:pt x="393" y="197"/>
                  </a:cubicBezTo>
                  <a:cubicBezTo>
                    <a:pt x="393" y="88"/>
                    <a:pt x="305" y="0"/>
                    <a:pt x="196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466"/>
            <p:cNvSpPr>
              <a:spLocks noEditPoints="1"/>
            </p:cNvSpPr>
            <p:nvPr/>
          </p:nvSpPr>
          <p:spPr bwMode="auto">
            <a:xfrm>
              <a:off x="4867286" y="6073737"/>
              <a:ext cx="557214" cy="558796"/>
            </a:xfrm>
            <a:custGeom>
              <a:avLst/>
              <a:gdLst>
                <a:gd name="T0" fmla="*/ 131 w 262"/>
                <a:gd name="T1" fmla="*/ 33 h 262"/>
                <a:gd name="T2" fmla="*/ 230 w 262"/>
                <a:gd name="T3" fmla="*/ 131 h 262"/>
                <a:gd name="T4" fmla="*/ 131 w 262"/>
                <a:gd name="T5" fmla="*/ 229 h 262"/>
                <a:gd name="T6" fmla="*/ 33 w 262"/>
                <a:gd name="T7" fmla="*/ 131 h 262"/>
                <a:gd name="T8" fmla="*/ 131 w 262"/>
                <a:gd name="T9" fmla="*/ 33 h 262"/>
                <a:gd name="T10" fmla="*/ 131 w 262"/>
                <a:gd name="T11" fmla="*/ 0 h 262"/>
                <a:gd name="T12" fmla="*/ 0 w 262"/>
                <a:gd name="T13" fmla="*/ 131 h 262"/>
                <a:gd name="T14" fmla="*/ 131 w 262"/>
                <a:gd name="T15" fmla="*/ 262 h 262"/>
                <a:gd name="T16" fmla="*/ 262 w 262"/>
                <a:gd name="T17" fmla="*/ 131 h 262"/>
                <a:gd name="T18" fmla="*/ 131 w 262"/>
                <a:gd name="T1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2" h="262">
                  <a:moveTo>
                    <a:pt x="131" y="33"/>
                  </a:moveTo>
                  <a:cubicBezTo>
                    <a:pt x="185" y="33"/>
                    <a:pt x="230" y="77"/>
                    <a:pt x="230" y="131"/>
                  </a:cubicBezTo>
                  <a:cubicBezTo>
                    <a:pt x="230" y="185"/>
                    <a:pt x="185" y="229"/>
                    <a:pt x="131" y="229"/>
                  </a:cubicBezTo>
                  <a:cubicBezTo>
                    <a:pt x="77" y="229"/>
                    <a:pt x="33" y="185"/>
                    <a:pt x="33" y="131"/>
                  </a:cubicBezTo>
                  <a:cubicBezTo>
                    <a:pt x="33" y="77"/>
                    <a:pt x="77" y="33"/>
                    <a:pt x="131" y="33"/>
                  </a:cubicBezTo>
                  <a:moveTo>
                    <a:pt x="131" y="0"/>
                  </a:moveTo>
                  <a:cubicBezTo>
                    <a:pt x="59" y="0"/>
                    <a:pt x="0" y="59"/>
                    <a:pt x="0" y="131"/>
                  </a:cubicBezTo>
                  <a:cubicBezTo>
                    <a:pt x="0" y="203"/>
                    <a:pt x="59" y="262"/>
                    <a:pt x="131" y="262"/>
                  </a:cubicBezTo>
                  <a:cubicBezTo>
                    <a:pt x="204" y="262"/>
                    <a:pt x="262" y="203"/>
                    <a:pt x="262" y="131"/>
                  </a:cubicBezTo>
                  <a:cubicBezTo>
                    <a:pt x="262" y="59"/>
                    <a:pt x="204" y="0"/>
                    <a:pt x="131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67"/>
            <p:cNvSpPr>
              <a:spLocks noEditPoints="1"/>
            </p:cNvSpPr>
            <p:nvPr/>
          </p:nvSpPr>
          <p:spPr bwMode="auto">
            <a:xfrm>
              <a:off x="5006986" y="6211847"/>
              <a:ext cx="279400" cy="279398"/>
            </a:xfrm>
            <a:custGeom>
              <a:avLst/>
              <a:gdLst>
                <a:gd name="T0" fmla="*/ 65 w 131"/>
                <a:gd name="T1" fmla="*/ 33 h 131"/>
                <a:gd name="T2" fmla="*/ 98 w 131"/>
                <a:gd name="T3" fmla="*/ 66 h 131"/>
                <a:gd name="T4" fmla="*/ 65 w 131"/>
                <a:gd name="T5" fmla="*/ 99 h 131"/>
                <a:gd name="T6" fmla="*/ 33 w 131"/>
                <a:gd name="T7" fmla="*/ 66 h 131"/>
                <a:gd name="T8" fmla="*/ 65 w 131"/>
                <a:gd name="T9" fmla="*/ 33 h 131"/>
                <a:gd name="T10" fmla="*/ 65 w 131"/>
                <a:gd name="T11" fmla="*/ 0 h 131"/>
                <a:gd name="T12" fmla="*/ 0 w 131"/>
                <a:gd name="T13" fmla="*/ 66 h 131"/>
                <a:gd name="T14" fmla="*/ 65 w 131"/>
                <a:gd name="T15" fmla="*/ 131 h 131"/>
                <a:gd name="T16" fmla="*/ 131 w 131"/>
                <a:gd name="T17" fmla="*/ 66 h 131"/>
                <a:gd name="T18" fmla="*/ 65 w 131"/>
                <a:gd name="T1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1" h="131">
                  <a:moveTo>
                    <a:pt x="65" y="33"/>
                  </a:moveTo>
                  <a:cubicBezTo>
                    <a:pt x="83" y="33"/>
                    <a:pt x="98" y="48"/>
                    <a:pt x="98" y="66"/>
                  </a:cubicBezTo>
                  <a:cubicBezTo>
                    <a:pt x="98" y="84"/>
                    <a:pt x="83" y="99"/>
                    <a:pt x="65" y="99"/>
                  </a:cubicBezTo>
                  <a:cubicBezTo>
                    <a:pt x="47" y="99"/>
                    <a:pt x="33" y="84"/>
                    <a:pt x="33" y="66"/>
                  </a:cubicBezTo>
                  <a:cubicBezTo>
                    <a:pt x="33" y="48"/>
                    <a:pt x="47" y="33"/>
                    <a:pt x="65" y="33"/>
                  </a:cubicBezTo>
                  <a:moveTo>
                    <a:pt x="65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2"/>
                    <a:pt x="29" y="131"/>
                    <a:pt x="65" y="131"/>
                  </a:cubicBezTo>
                  <a:cubicBezTo>
                    <a:pt x="101" y="131"/>
                    <a:pt x="131" y="102"/>
                    <a:pt x="131" y="66"/>
                  </a:cubicBezTo>
                  <a:cubicBezTo>
                    <a:pt x="131" y="30"/>
                    <a:pt x="101" y="0"/>
                    <a:pt x="65" y="0"/>
                  </a:cubicBezTo>
                </a:path>
              </a:pathLst>
            </a:cu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68"/>
            <p:cNvSpPr>
              <a:spLocks noEditPoints="1"/>
            </p:cNvSpPr>
            <p:nvPr/>
          </p:nvSpPr>
          <p:spPr bwMode="auto">
            <a:xfrm>
              <a:off x="5126049" y="6335671"/>
              <a:ext cx="377826" cy="374647"/>
            </a:xfrm>
            <a:custGeom>
              <a:avLst/>
              <a:gdLst>
                <a:gd name="T0" fmla="*/ 154 w 177"/>
                <a:gd name="T1" fmla="*/ 141 h 176"/>
                <a:gd name="T2" fmla="*/ 142 w 177"/>
                <a:gd name="T3" fmla="*/ 153 h 176"/>
                <a:gd name="T4" fmla="*/ 166 w 177"/>
                <a:gd name="T5" fmla="*/ 176 h 176"/>
                <a:gd name="T6" fmla="*/ 177 w 177"/>
                <a:gd name="T7" fmla="*/ 164 h 176"/>
                <a:gd name="T8" fmla="*/ 154 w 177"/>
                <a:gd name="T9" fmla="*/ 141 h 176"/>
                <a:gd name="T10" fmla="*/ 108 w 177"/>
                <a:gd name="T11" fmla="*/ 95 h 176"/>
                <a:gd name="T12" fmla="*/ 96 w 177"/>
                <a:gd name="T13" fmla="*/ 106 h 176"/>
                <a:gd name="T14" fmla="*/ 119 w 177"/>
                <a:gd name="T15" fmla="*/ 129 h 176"/>
                <a:gd name="T16" fmla="*/ 131 w 177"/>
                <a:gd name="T17" fmla="*/ 118 h 176"/>
                <a:gd name="T18" fmla="*/ 108 w 177"/>
                <a:gd name="T19" fmla="*/ 95 h 176"/>
                <a:gd name="T20" fmla="*/ 61 w 177"/>
                <a:gd name="T21" fmla="*/ 48 h 176"/>
                <a:gd name="T22" fmla="*/ 49 w 177"/>
                <a:gd name="T23" fmla="*/ 60 h 176"/>
                <a:gd name="T24" fmla="*/ 73 w 177"/>
                <a:gd name="T25" fmla="*/ 83 h 176"/>
                <a:gd name="T26" fmla="*/ 84 w 177"/>
                <a:gd name="T27" fmla="*/ 71 h 176"/>
                <a:gd name="T28" fmla="*/ 61 w 177"/>
                <a:gd name="T29" fmla="*/ 48 h 176"/>
                <a:gd name="T30" fmla="*/ 9 w 177"/>
                <a:gd name="T31" fmla="*/ 0 h 176"/>
                <a:gd name="T32" fmla="*/ 4 w 177"/>
                <a:gd name="T33" fmla="*/ 2 h 176"/>
                <a:gd name="T34" fmla="*/ 4 w 177"/>
                <a:gd name="T35" fmla="*/ 14 h 176"/>
                <a:gd name="T36" fmla="*/ 26 w 177"/>
                <a:gd name="T37" fmla="*/ 36 h 176"/>
                <a:gd name="T38" fmla="*/ 38 w 177"/>
                <a:gd name="T39" fmla="*/ 25 h 176"/>
                <a:gd name="T40" fmla="*/ 15 w 177"/>
                <a:gd name="T41" fmla="*/ 2 h 176"/>
                <a:gd name="T42" fmla="*/ 9 w 177"/>
                <a:gd name="T4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7" h="176">
                  <a:moveTo>
                    <a:pt x="154" y="141"/>
                  </a:moveTo>
                  <a:cubicBezTo>
                    <a:pt x="150" y="145"/>
                    <a:pt x="146" y="149"/>
                    <a:pt x="142" y="153"/>
                  </a:cubicBezTo>
                  <a:cubicBezTo>
                    <a:pt x="166" y="176"/>
                    <a:pt x="166" y="176"/>
                    <a:pt x="166" y="176"/>
                  </a:cubicBezTo>
                  <a:cubicBezTo>
                    <a:pt x="169" y="172"/>
                    <a:pt x="173" y="168"/>
                    <a:pt x="177" y="164"/>
                  </a:cubicBezTo>
                  <a:cubicBezTo>
                    <a:pt x="154" y="141"/>
                    <a:pt x="154" y="141"/>
                    <a:pt x="154" y="141"/>
                  </a:cubicBezTo>
                  <a:moveTo>
                    <a:pt x="108" y="95"/>
                  </a:moveTo>
                  <a:cubicBezTo>
                    <a:pt x="104" y="99"/>
                    <a:pt x="100" y="103"/>
                    <a:pt x="96" y="106"/>
                  </a:cubicBezTo>
                  <a:cubicBezTo>
                    <a:pt x="119" y="129"/>
                    <a:pt x="119" y="129"/>
                    <a:pt x="119" y="129"/>
                  </a:cubicBezTo>
                  <a:cubicBezTo>
                    <a:pt x="123" y="126"/>
                    <a:pt x="127" y="122"/>
                    <a:pt x="131" y="118"/>
                  </a:cubicBezTo>
                  <a:cubicBezTo>
                    <a:pt x="108" y="95"/>
                    <a:pt x="108" y="95"/>
                    <a:pt x="108" y="95"/>
                  </a:cubicBezTo>
                  <a:moveTo>
                    <a:pt x="61" y="48"/>
                  </a:moveTo>
                  <a:cubicBezTo>
                    <a:pt x="58" y="52"/>
                    <a:pt x="54" y="56"/>
                    <a:pt x="49" y="60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77" y="79"/>
                    <a:pt x="81" y="76"/>
                    <a:pt x="84" y="71"/>
                  </a:cubicBezTo>
                  <a:cubicBezTo>
                    <a:pt x="61" y="48"/>
                    <a:pt x="61" y="48"/>
                    <a:pt x="61" y="48"/>
                  </a:cubicBezTo>
                  <a:moveTo>
                    <a:pt x="9" y="0"/>
                  </a:moveTo>
                  <a:cubicBezTo>
                    <a:pt x="7" y="0"/>
                    <a:pt x="5" y="1"/>
                    <a:pt x="4" y="2"/>
                  </a:cubicBezTo>
                  <a:cubicBezTo>
                    <a:pt x="0" y="5"/>
                    <a:pt x="0" y="11"/>
                    <a:pt x="4" y="14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31" y="33"/>
                    <a:pt x="35" y="29"/>
                    <a:pt x="38" y="25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3" y="1"/>
                    <a:pt x="11" y="0"/>
                    <a:pt x="9" y="0"/>
                  </a:cubicBezTo>
                </a:path>
              </a:pathLst>
            </a:custGeom>
            <a:solidFill>
              <a:srgbClr val="C17A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69"/>
            <p:cNvSpPr/>
            <p:nvPr/>
          </p:nvSpPr>
          <p:spPr bwMode="auto">
            <a:xfrm>
              <a:off x="5380050" y="6588083"/>
              <a:ext cx="74613" cy="73025"/>
            </a:xfrm>
            <a:custGeom>
              <a:avLst/>
              <a:gdLst>
                <a:gd name="T0" fmla="*/ 12 w 35"/>
                <a:gd name="T1" fmla="*/ 0 h 35"/>
                <a:gd name="T2" fmla="*/ 0 w 35"/>
                <a:gd name="T3" fmla="*/ 11 h 35"/>
                <a:gd name="T4" fmla="*/ 23 w 35"/>
                <a:gd name="T5" fmla="*/ 35 h 35"/>
                <a:gd name="T6" fmla="*/ 35 w 35"/>
                <a:gd name="T7" fmla="*/ 23 h 35"/>
                <a:gd name="T8" fmla="*/ 12 w 35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12" y="0"/>
                  </a:moveTo>
                  <a:cubicBezTo>
                    <a:pt x="8" y="4"/>
                    <a:pt x="4" y="8"/>
                    <a:pt x="0" y="11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7" y="31"/>
                    <a:pt x="31" y="27"/>
                    <a:pt x="35" y="23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7CB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70"/>
            <p:cNvSpPr/>
            <p:nvPr/>
          </p:nvSpPr>
          <p:spPr bwMode="auto">
            <a:xfrm>
              <a:off x="5281625" y="6486484"/>
              <a:ext cx="74613" cy="74613"/>
            </a:xfrm>
            <a:custGeom>
              <a:avLst/>
              <a:gdLst>
                <a:gd name="T0" fmla="*/ 11 w 35"/>
                <a:gd name="T1" fmla="*/ 0 h 35"/>
                <a:gd name="T2" fmla="*/ 0 w 35"/>
                <a:gd name="T3" fmla="*/ 12 h 35"/>
                <a:gd name="T4" fmla="*/ 23 w 35"/>
                <a:gd name="T5" fmla="*/ 35 h 35"/>
                <a:gd name="T6" fmla="*/ 35 w 35"/>
                <a:gd name="T7" fmla="*/ 24 h 35"/>
                <a:gd name="T8" fmla="*/ 11 w 35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11" y="0"/>
                  </a:moveTo>
                  <a:cubicBezTo>
                    <a:pt x="8" y="5"/>
                    <a:pt x="4" y="8"/>
                    <a:pt x="0" y="12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7" y="32"/>
                    <a:pt x="31" y="28"/>
                    <a:pt x="35" y="24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7CB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71"/>
            <p:cNvSpPr/>
            <p:nvPr/>
          </p:nvSpPr>
          <p:spPr bwMode="auto">
            <a:xfrm>
              <a:off x="5181611" y="6389646"/>
              <a:ext cx="74613" cy="74613"/>
            </a:xfrm>
            <a:custGeom>
              <a:avLst/>
              <a:gdLst>
                <a:gd name="T0" fmla="*/ 12 w 35"/>
                <a:gd name="T1" fmla="*/ 0 h 35"/>
                <a:gd name="T2" fmla="*/ 0 w 35"/>
                <a:gd name="T3" fmla="*/ 11 h 35"/>
                <a:gd name="T4" fmla="*/ 23 w 35"/>
                <a:gd name="T5" fmla="*/ 35 h 35"/>
                <a:gd name="T6" fmla="*/ 35 w 35"/>
                <a:gd name="T7" fmla="*/ 23 h 35"/>
                <a:gd name="T8" fmla="*/ 12 w 35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12" y="0"/>
                  </a:moveTo>
                  <a:cubicBezTo>
                    <a:pt x="9" y="4"/>
                    <a:pt x="5" y="8"/>
                    <a:pt x="0" y="11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8" y="31"/>
                    <a:pt x="32" y="27"/>
                    <a:pt x="35" y="23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C7CB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72"/>
            <p:cNvSpPr/>
            <p:nvPr/>
          </p:nvSpPr>
          <p:spPr bwMode="auto">
            <a:xfrm>
              <a:off x="5129225" y="6335671"/>
              <a:ext cx="725490" cy="34925"/>
            </a:xfrm>
            <a:custGeom>
              <a:avLst/>
              <a:gdLst>
                <a:gd name="T0" fmla="*/ 340 w 341"/>
                <a:gd name="T1" fmla="*/ 16 h 16"/>
                <a:gd name="T2" fmla="*/ 8 w 341"/>
                <a:gd name="T3" fmla="*/ 16 h 16"/>
                <a:gd name="T4" fmla="*/ 0 w 341"/>
                <a:gd name="T5" fmla="*/ 8 h 16"/>
                <a:gd name="T6" fmla="*/ 8 w 341"/>
                <a:gd name="T7" fmla="*/ 0 h 16"/>
                <a:gd name="T8" fmla="*/ 341 w 341"/>
                <a:gd name="T9" fmla="*/ 0 h 16"/>
                <a:gd name="T10" fmla="*/ 336 w 341"/>
                <a:gd name="T11" fmla="*/ 8 h 16"/>
                <a:gd name="T12" fmla="*/ 340 w 34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1" h="16">
                  <a:moveTo>
                    <a:pt x="340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0" y="15"/>
                    <a:pt x="0" y="8"/>
                  </a:cubicBezTo>
                  <a:cubicBezTo>
                    <a:pt x="0" y="0"/>
                    <a:pt x="8" y="0"/>
                    <a:pt x="8" y="0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36" y="8"/>
                    <a:pt x="336" y="8"/>
                    <a:pt x="336" y="8"/>
                  </a:cubicBezTo>
                  <a:lnTo>
                    <a:pt x="340" y="16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Rectangle 473"/>
            <p:cNvSpPr>
              <a:spLocks noChangeArrowheads="1"/>
            </p:cNvSpPr>
            <p:nvPr/>
          </p:nvSpPr>
          <p:spPr bwMode="auto">
            <a:xfrm>
              <a:off x="7605730" y="2366948"/>
              <a:ext cx="1347791" cy="1893875"/>
            </a:xfrm>
            <a:prstGeom prst="rect">
              <a:avLst/>
            </a:prstGeom>
            <a:solidFill>
              <a:srgbClr val="F7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Rectangle 474"/>
            <p:cNvSpPr>
              <a:spLocks noChangeArrowheads="1"/>
            </p:cNvSpPr>
            <p:nvPr/>
          </p:nvSpPr>
          <p:spPr bwMode="auto">
            <a:xfrm>
              <a:off x="7972442" y="3132117"/>
              <a:ext cx="30164" cy="1397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Rectangle 475"/>
            <p:cNvSpPr>
              <a:spLocks noChangeArrowheads="1"/>
            </p:cNvSpPr>
            <p:nvPr/>
          </p:nvSpPr>
          <p:spPr bwMode="auto">
            <a:xfrm>
              <a:off x="7972442" y="3400404"/>
              <a:ext cx="30164" cy="250824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Rectangle 476"/>
            <p:cNvSpPr>
              <a:spLocks noChangeArrowheads="1"/>
            </p:cNvSpPr>
            <p:nvPr/>
          </p:nvSpPr>
          <p:spPr bwMode="auto">
            <a:xfrm>
              <a:off x="8574106" y="3271816"/>
              <a:ext cx="30164" cy="39846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Oval 477"/>
            <p:cNvSpPr>
              <a:spLocks noChangeArrowheads="1"/>
            </p:cNvSpPr>
            <p:nvPr/>
          </p:nvSpPr>
          <p:spPr bwMode="auto">
            <a:xfrm>
              <a:off x="8169293" y="2530459"/>
              <a:ext cx="238126" cy="241298"/>
            </a:xfrm>
            <a:prstGeom prst="ellipse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Rectangle 478"/>
            <p:cNvSpPr>
              <a:spLocks noChangeArrowheads="1"/>
            </p:cNvSpPr>
            <p:nvPr/>
          </p:nvSpPr>
          <p:spPr bwMode="auto">
            <a:xfrm>
              <a:off x="7748605" y="3611540"/>
              <a:ext cx="479426" cy="360361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Rectangle 479"/>
            <p:cNvSpPr>
              <a:spLocks noChangeArrowheads="1"/>
            </p:cNvSpPr>
            <p:nvPr/>
          </p:nvSpPr>
          <p:spPr bwMode="auto">
            <a:xfrm>
              <a:off x="7748605" y="3251180"/>
              <a:ext cx="479426" cy="238124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Rectangle 480"/>
            <p:cNvSpPr>
              <a:spLocks noChangeArrowheads="1"/>
            </p:cNvSpPr>
            <p:nvPr/>
          </p:nvSpPr>
          <p:spPr bwMode="auto">
            <a:xfrm>
              <a:off x="8467743" y="3251180"/>
              <a:ext cx="239714" cy="11906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481"/>
            <p:cNvSpPr/>
            <p:nvPr/>
          </p:nvSpPr>
          <p:spPr bwMode="auto">
            <a:xfrm>
              <a:off x="7748605" y="2952732"/>
              <a:ext cx="479426" cy="238124"/>
            </a:xfrm>
            <a:custGeom>
              <a:avLst/>
              <a:gdLst>
                <a:gd name="T0" fmla="*/ 0 w 302"/>
                <a:gd name="T1" fmla="*/ 75 h 150"/>
                <a:gd name="T2" fmla="*/ 151 w 302"/>
                <a:gd name="T3" fmla="*/ 0 h 150"/>
                <a:gd name="T4" fmla="*/ 302 w 302"/>
                <a:gd name="T5" fmla="*/ 75 h 150"/>
                <a:gd name="T6" fmla="*/ 151 w 302"/>
                <a:gd name="T7" fmla="*/ 150 h 150"/>
                <a:gd name="T8" fmla="*/ 0 w 302"/>
                <a:gd name="T9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150">
                  <a:moveTo>
                    <a:pt x="0" y="75"/>
                  </a:moveTo>
                  <a:lnTo>
                    <a:pt x="151" y="0"/>
                  </a:lnTo>
                  <a:lnTo>
                    <a:pt x="302" y="75"/>
                  </a:lnTo>
                  <a:lnTo>
                    <a:pt x="151" y="15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Oval 482"/>
            <p:cNvSpPr>
              <a:spLocks noChangeArrowheads="1"/>
            </p:cNvSpPr>
            <p:nvPr/>
          </p:nvSpPr>
          <p:spPr bwMode="auto">
            <a:xfrm>
              <a:off x="8467743" y="3851250"/>
              <a:ext cx="239714" cy="239712"/>
            </a:xfrm>
            <a:prstGeom prst="ellipse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483"/>
            <p:cNvSpPr/>
            <p:nvPr/>
          </p:nvSpPr>
          <p:spPr bwMode="auto">
            <a:xfrm>
              <a:off x="8348681" y="2952732"/>
              <a:ext cx="477840" cy="238124"/>
            </a:xfrm>
            <a:custGeom>
              <a:avLst/>
              <a:gdLst>
                <a:gd name="T0" fmla="*/ 0 w 301"/>
                <a:gd name="T1" fmla="*/ 75 h 150"/>
                <a:gd name="T2" fmla="*/ 151 w 301"/>
                <a:gd name="T3" fmla="*/ 0 h 150"/>
                <a:gd name="T4" fmla="*/ 301 w 301"/>
                <a:gd name="T5" fmla="*/ 75 h 150"/>
                <a:gd name="T6" fmla="*/ 151 w 301"/>
                <a:gd name="T7" fmla="*/ 150 h 150"/>
                <a:gd name="T8" fmla="*/ 0 w 301"/>
                <a:gd name="T9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50">
                  <a:moveTo>
                    <a:pt x="0" y="75"/>
                  </a:moveTo>
                  <a:lnTo>
                    <a:pt x="151" y="0"/>
                  </a:lnTo>
                  <a:lnTo>
                    <a:pt x="301" y="75"/>
                  </a:lnTo>
                  <a:lnTo>
                    <a:pt x="151" y="15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Rectangle 484"/>
            <p:cNvSpPr>
              <a:spLocks noChangeArrowheads="1"/>
            </p:cNvSpPr>
            <p:nvPr/>
          </p:nvSpPr>
          <p:spPr bwMode="auto">
            <a:xfrm>
              <a:off x="8348681" y="3432154"/>
              <a:ext cx="477840" cy="11906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Rectangle 485"/>
            <p:cNvSpPr>
              <a:spLocks noChangeArrowheads="1"/>
            </p:cNvSpPr>
            <p:nvPr/>
          </p:nvSpPr>
          <p:spPr bwMode="auto">
            <a:xfrm>
              <a:off x="8407418" y="3611540"/>
              <a:ext cx="360364" cy="11906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486"/>
            <p:cNvSpPr/>
            <p:nvPr/>
          </p:nvSpPr>
          <p:spPr bwMode="auto">
            <a:xfrm>
              <a:off x="7972442" y="2878119"/>
              <a:ext cx="631826" cy="131762"/>
            </a:xfrm>
            <a:custGeom>
              <a:avLst/>
              <a:gdLst>
                <a:gd name="T0" fmla="*/ 398 w 398"/>
                <a:gd name="T1" fmla="*/ 83 h 83"/>
                <a:gd name="T2" fmla="*/ 379 w 398"/>
                <a:gd name="T3" fmla="*/ 83 h 83"/>
                <a:gd name="T4" fmla="*/ 379 w 398"/>
                <a:gd name="T5" fmla="*/ 19 h 83"/>
                <a:gd name="T6" fmla="*/ 19 w 398"/>
                <a:gd name="T7" fmla="*/ 19 h 83"/>
                <a:gd name="T8" fmla="*/ 19 w 398"/>
                <a:gd name="T9" fmla="*/ 66 h 83"/>
                <a:gd name="T10" fmla="*/ 0 w 398"/>
                <a:gd name="T11" fmla="*/ 66 h 83"/>
                <a:gd name="T12" fmla="*/ 0 w 398"/>
                <a:gd name="T13" fmla="*/ 0 h 83"/>
                <a:gd name="T14" fmla="*/ 398 w 398"/>
                <a:gd name="T15" fmla="*/ 0 h 83"/>
                <a:gd name="T16" fmla="*/ 398 w 398"/>
                <a:gd name="T1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" h="83">
                  <a:moveTo>
                    <a:pt x="398" y="83"/>
                  </a:moveTo>
                  <a:lnTo>
                    <a:pt x="379" y="83"/>
                  </a:lnTo>
                  <a:lnTo>
                    <a:pt x="379" y="19"/>
                  </a:lnTo>
                  <a:lnTo>
                    <a:pt x="19" y="19"/>
                  </a:lnTo>
                  <a:lnTo>
                    <a:pt x="19" y="66"/>
                  </a:lnTo>
                  <a:lnTo>
                    <a:pt x="0" y="66"/>
                  </a:lnTo>
                  <a:lnTo>
                    <a:pt x="0" y="0"/>
                  </a:lnTo>
                  <a:lnTo>
                    <a:pt x="398" y="0"/>
                  </a:lnTo>
                  <a:lnTo>
                    <a:pt x="398" y="83"/>
                  </a:lnTo>
                  <a:close/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Rectangle 487"/>
            <p:cNvSpPr>
              <a:spLocks noChangeArrowheads="1"/>
            </p:cNvSpPr>
            <p:nvPr/>
          </p:nvSpPr>
          <p:spPr bwMode="auto">
            <a:xfrm>
              <a:off x="8274068" y="2717783"/>
              <a:ext cx="28575" cy="174623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Rectangle 488"/>
            <p:cNvSpPr>
              <a:spLocks noChangeArrowheads="1"/>
            </p:cNvSpPr>
            <p:nvPr/>
          </p:nvSpPr>
          <p:spPr bwMode="auto">
            <a:xfrm>
              <a:off x="8574106" y="3132117"/>
              <a:ext cx="30164" cy="139700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Rectangle 489"/>
            <p:cNvSpPr>
              <a:spLocks noChangeArrowheads="1"/>
            </p:cNvSpPr>
            <p:nvPr/>
          </p:nvSpPr>
          <p:spPr bwMode="auto">
            <a:xfrm>
              <a:off x="8574106" y="3730602"/>
              <a:ext cx="30164" cy="150812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Rectangle 490"/>
            <p:cNvSpPr>
              <a:spLocks noChangeArrowheads="1"/>
            </p:cNvSpPr>
            <p:nvPr/>
          </p:nvSpPr>
          <p:spPr bwMode="auto">
            <a:xfrm>
              <a:off x="8208980" y="2636820"/>
              <a:ext cx="149225" cy="30163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Rectangle 491"/>
            <p:cNvSpPr>
              <a:spLocks noChangeArrowheads="1"/>
            </p:cNvSpPr>
            <p:nvPr/>
          </p:nvSpPr>
          <p:spPr bwMode="auto">
            <a:xfrm>
              <a:off x="8509019" y="3956024"/>
              <a:ext cx="149225" cy="30163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Rectangle 492"/>
            <p:cNvSpPr>
              <a:spLocks noChangeArrowheads="1"/>
            </p:cNvSpPr>
            <p:nvPr/>
          </p:nvSpPr>
          <p:spPr bwMode="auto">
            <a:xfrm>
              <a:off x="7869255" y="3057505"/>
              <a:ext cx="239714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Rectangle 493"/>
            <p:cNvSpPr>
              <a:spLocks noChangeArrowheads="1"/>
            </p:cNvSpPr>
            <p:nvPr/>
          </p:nvSpPr>
          <p:spPr bwMode="auto">
            <a:xfrm>
              <a:off x="8467743" y="3057505"/>
              <a:ext cx="239714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Rectangle 494"/>
            <p:cNvSpPr>
              <a:spLocks noChangeArrowheads="1"/>
            </p:cNvSpPr>
            <p:nvPr/>
          </p:nvSpPr>
          <p:spPr bwMode="auto">
            <a:xfrm>
              <a:off x="7839092" y="3325791"/>
              <a:ext cx="119063" cy="30163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Rectangle 495"/>
            <p:cNvSpPr>
              <a:spLocks noChangeArrowheads="1"/>
            </p:cNvSpPr>
            <p:nvPr/>
          </p:nvSpPr>
          <p:spPr bwMode="auto">
            <a:xfrm>
              <a:off x="8016893" y="3325791"/>
              <a:ext cx="61914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Rectangle 496"/>
            <p:cNvSpPr>
              <a:spLocks noChangeArrowheads="1"/>
            </p:cNvSpPr>
            <p:nvPr/>
          </p:nvSpPr>
          <p:spPr bwMode="auto">
            <a:xfrm>
              <a:off x="7839092" y="3384529"/>
              <a:ext cx="300038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Rectangle 497"/>
            <p:cNvSpPr>
              <a:spLocks noChangeArrowheads="1"/>
            </p:cNvSpPr>
            <p:nvPr/>
          </p:nvSpPr>
          <p:spPr bwMode="auto">
            <a:xfrm>
              <a:off x="7804167" y="3805213"/>
              <a:ext cx="360364" cy="31750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Rectangle 498"/>
            <p:cNvSpPr>
              <a:spLocks noChangeArrowheads="1"/>
            </p:cNvSpPr>
            <p:nvPr/>
          </p:nvSpPr>
          <p:spPr bwMode="auto">
            <a:xfrm>
              <a:off x="7804167" y="3867126"/>
              <a:ext cx="122238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Rectangle 499"/>
            <p:cNvSpPr>
              <a:spLocks noChangeArrowheads="1"/>
            </p:cNvSpPr>
            <p:nvPr/>
          </p:nvSpPr>
          <p:spPr bwMode="auto">
            <a:xfrm>
              <a:off x="7985142" y="3867126"/>
              <a:ext cx="60325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Rectangle 500"/>
            <p:cNvSpPr>
              <a:spLocks noChangeArrowheads="1"/>
            </p:cNvSpPr>
            <p:nvPr/>
          </p:nvSpPr>
          <p:spPr bwMode="auto">
            <a:xfrm>
              <a:off x="7804167" y="3744887"/>
              <a:ext cx="180975" cy="30163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Rectangle 501"/>
            <p:cNvSpPr>
              <a:spLocks noChangeArrowheads="1"/>
            </p:cNvSpPr>
            <p:nvPr/>
          </p:nvSpPr>
          <p:spPr bwMode="auto">
            <a:xfrm>
              <a:off x="8045468" y="3744887"/>
              <a:ext cx="119063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Rectangle 502"/>
            <p:cNvSpPr>
              <a:spLocks noChangeArrowheads="1"/>
            </p:cNvSpPr>
            <p:nvPr/>
          </p:nvSpPr>
          <p:spPr bwMode="auto">
            <a:xfrm>
              <a:off x="7804167" y="3686151"/>
              <a:ext cx="301626" cy="30163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Rectangle 503"/>
            <p:cNvSpPr>
              <a:spLocks noChangeArrowheads="1"/>
            </p:cNvSpPr>
            <p:nvPr/>
          </p:nvSpPr>
          <p:spPr bwMode="auto">
            <a:xfrm>
              <a:off x="8531244" y="3295629"/>
              <a:ext cx="120651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Rectangle 504"/>
            <p:cNvSpPr>
              <a:spLocks noChangeArrowheads="1"/>
            </p:cNvSpPr>
            <p:nvPr/>
          </p:nvSpPr>
          <p:spPr bwMode="auto">
            <a:xfrm>
              <a:off x="8589981" y="3476603"/>
              <a:ext cx="182563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Rectangle 505"/>
            <p:cNvSpPr>
              <a:spLocks noChangeArrowheads="1"/>
            </p:cNvSpPr>
            <p:nvPr/>
          </p:nvSpPr>
          <p:spPr bwMode="auto">
            <a:xfrm>
              <a:off x="8412181" y="3476603"/>
              <a:ext cx="119063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Rectangle 506"/>
            <p:cNvSpPr>
              <a:spLocks noChangeArrowheads="1"/>
            </p:cNvSpPr>
            <p:nvPr/>
          </p:nvSpPr>
          <p:spPr bwMode="auto">
            <a:xfrm>
              <a:off x="8496319" y="3655988"/>
              <a:ext cx="182563" cy="30163"/>
            </a:xfrm>
            <a:prstGeom prst="rect">
              <a:avLst/>
            </a:pr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Oval 507"/>
            <p:cNvSpPr>
              <a:spLocks noChangeArrowheads="1"/>
            </p:cNvSpPr>
            <p:nvPr/>
          </p:nvSpPr>
          <p:spPr bwMode="auto">
            <a:xfrm>
              <a:off x="2571755" y="6121360"/>
              <a:ext cx="9524" cy="6350"/>
            </a:xfrm>
            <a:prstGeom prst="ellipse">
              <a:avLst/>
            </a:prstGeom>
            <a:solidFill>
              <a:srgbClr val="00A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508"/>
            <p:cNvSpPr/>
            <p:nvPr/>
          </p:nvSpPr>
          <p:spPr bwMode="auto">
            <a:xfrm>
              <a:off x="2527305" y="6072147"/>
              <a:ext cx="642940" cy="412747"/>
            </a:xfrm>
            <a:custGeom>
              <a:avLst/>
              <a:gdLst>
                <a:gd name="T0" fmla="*/ 283 w 302"/>
                <a:gd name="T1" fmla="*/ 0 h 194"/>
                <a:gd name="T2" fmla="*/ 194 w 302"/>
                <a:gd name="T3" fmla="*/ 0 h 194"/>
                <a:gd name="T4" fmla="*/ 108 w 302"/>
                <a:gd name="T5" fmla="*/ 0 h 194"/>
                <a:gd name="T6" fmla="*/ 19 w 302"/>
                <a:gd name="T7" fmla="*/ 0 h 194"/>
                <a:gd name="T8" fmla="*/ 0 w 302"/>
                <a:gd name="T9" fmla="*/ 19 h 194"/>
                <a:gd name="T10" fmla="*/ 0 w 302"/>
                <a:gd name="T11" fmla="*/ 174 h 194"/>
                <a:gd name="T12" fmla="*/ 19 w 302"/>
                <a:gd name="T13" fmla="*/ 194 h 194"/>
                <a:gd name="T14" fmla="*/ 283 w 302"/>
                <a:gd name="T15" fmla="*/ 194 h 194"/>
                <a:gd name="T16" fmla="*/ 302 w 302"/>
                <a:gd name="T17" fmla="*/ 174 h 194"/>
                <a:gd name="T18" fmla="*/ 302 w 302"/>
                <a:gd name="T19" fmla="*/ 19 h 194"/>
                <a:gd name="T20" fmla="*/ 283 w 302"/>
                <a:gd name="T21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2" h="194">
                  <a:moveTo>
                    <a:pt x="283" y="0"/>
                  </a:moveTo>
                  <a:cubicBezTo>
                    <a:pt x="194" y="0"/>
                    <a:pt x="194" y="0"/>
                    <a:pt x="194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85"/>
                    <a:pt x="9" y="194"/>
                    <a:pt x="19" y="194"/>
                  </a:cubicBezTo>
                  <a:cubicBezTo>
                    <a:pt x="283" y="194"/>
                    <a:pt x="283" y="194"/>
                    <a:pt x="283" y="194"/>
                  </a:cubicBezTo>
                  <a:cubicBezTo>
                    <a:pt x="293" y="194"/>
                    <a:pt x="302" y="185"/>
                    <a:pt x="302" y="174"/>
                  </a:cubicBezTo>
                  <a:cubicBezTo>
                    <a:pt x="302" y="19"/>
                    <a:pt x="302" y="19"/>
                    <a:pt x="302" y="19"/>
                  </a:cubicBezTo>
                  <a:cubicBezTo>
                    <a:pt x="302" y="8"/>
                    <a:pt x="293" y="0"/>
                    <a:pt x="283" y="0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Rectangle 509"/>
            <p:cNvSpPr>
              <a:spLocks noChangeArrowheads="1"/>
            </p:cNvSpPr>
            <p:nvPr/>
          </p:nvSpPr>
          <p:spPr bwMode="auto">
            <a:xfrm>
              <a:off x="2527305" y="6135646"/>
              <a:ext cx="642940" cy="104775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Rectangle 510"/>
            <p:cNvSpPr>
              <a:spLocks noChangeArrowheads="1"/>
            </p:cNvSpPr>
            <p:nvPr/>
          </p:nvSpPr>
          <p:spPr bwMode="auto">
            <a:xfrm>
              <a:off x="2578106" y="6278521"/>
              <a:ext cx="414338" cy="39688"/>
            </a:xfrm>
            <a:prstGeom prst="rect">
              <a:avLst/>
            </a:pr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Rectangle 511"/>
            <p:cNvSpPr>
              <a:spLocks noChangeArrowheads="1"/>
            </p:cNvSpPr>
            <p:nvPr/>
          </p:nvSpPr>
          <p:spPr bwMode="auto">
            <a:xfrm>
              <a:off x="2578106" y="6278521"/>
              <a:ext cx="414338" cy="3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Rectangle 512"/>
            <p:cNvSpPr>
              <a:spLocks noChangeArrowheads="1"/>
            </p:cNvSpPr>
            <p:nvPr/>
          </p:nvSpPr>
          <p:spPr bwMode="auto">
            <a:xfrm>
              <a:off x="3019431" y="6278521"/>
              <a:ext cx="100013" cy="39688"/>
            </a:xfrm>
            <a:prstGeom prst="rect">
              <a:avLst/>
            </a:prstGeom>
            <a:solidFill>
              <a:srgbClr val="646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Rectangle 513"/>
            <p:cNvSpPr>
              <a:spLocks noChangeArrowheads="1"/>
            </p:cNvSpPr>
            <p:nvPr/>
          </p:nvSpPr>
          <p:spPr bwMode="auto">
            <a:xfrm>
              <a:off x="3019431" y="6278521"/>
              <a:ext cx="100013" cy="3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Rectangle 514"/>
            <p:cNvSpPr>
              <a:spLocks noChangeArrowheads="1"/>
            </p:cNvSpPr>
            <p:nvPr/>
          </p:nvSpPr>
          <p:spPr bwMode="auto">
            <a:xfrm>
              <a:off x="2578106" y="6372184"/>
              <a:ext cx="134938" cy="20638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Rectangle 515"/>
            <p:cNvSpPr>
              <a:spLocks noChangeArrowheads="1"/>
            </p:cNvSpPr>
            <p:nvPr/>
          </p:nvSpPr>
          <p:spPr bwMode="auto">
            <a:xfrm>
              <a:off x="2578106" y="6408695"/>
              <a:ext cx="134938" cy="19050"/>
            </a:xfrm>
            <a:prstGeom prst="rect">
              <a:avLst/>
            </a:pr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516"/>
            <p:cNvSpPr>
              <a:spLocks noEditPoints="1"/>
            </p:cNvSpPr>
            <p:nvPr/>
          </p:nvSpPr>
          <p:spPr bwMode="auto">
            <a:xfrm>
              <a:off x="6113477" y="5907050"/>
              <a:ext cx="784227" cy="801683"/>
            </a:xfrm>
            <a:custGeom>
              <a:avLst/>
              <a:gdLst>
                <a:gd name="T0" fmla="*/ 322 w 368"/>
                <a:gd name="T1" fmla="*/ 60 h 376"/>
                <a:gd name="T2" fmla="*/ 268 w 368"/>
                <a:gd name="T3" fmla="*/ 60 h 376"/>
                <a:gd name="T4" fmla="*/ 268 w 368"/>
                <a:gd name="T5" fmla="*/ 0 h 376"/>
                <a:gd name="T6" fmla="*/ 0 w 368"/>
                <a:gd name="T7" fmla="*/ 0 h 376"/>
                <a:gd name="T8" fmla="*/ 0 w 368"/>
                <a:gd name="T9" fmla="*/ 322 h 376"/>
                <a:gd name="T10" fmla="*/ 54 w 368"/>
                <a:gd name="T11" fmla="*/ 376 h 376"/>
                <a:gd name="T12" fmla="*/ 215 w 368"/>
                <a:gd name="T13" fmla="*/ 376 h 376"/>
                <a:gd name="T14" fmla="*/ 268 w 368"/>
                <a:gd name="T15" fmla="*/ 322 h 376"/>
                <a:gd name="T16" fmla="*/ 268 w 368"/>
                <a:gd name="T17" fmla="*/ 288 h 376"/>
                <a:gd name="T18" fmla="*/ 322 w 368"/>
                <a:gd name="T19" fmla="*/ 288 h 376"/>
                <a:gd name="T20" fmla="*/ 368 w 368"/>
                <a:gd name="T21" fmla="*/ 243 h 376"/>
                <a:gd name="T22" fmla="*/ 368 w 368"/>
                <a:gd name="T23" fmla="*/ 109 h 376"/>
                <a:gd name="T24" fmla="*/ 322 w 368"/>
                <a:gd name="T25" fmla="*/ 60 h 376"/>
                <a:gd name="T26" fmla="*/ 328 w 368"/>
                <a:gd name="T27" fmla="*/ 243 h 376"/>
                <a:gd name="T28" fmla="*/ 322 w 368"/>
                <a:gd name="T29" fmla="*/ 248 h 376"/>
                <a:gd name="T30" fmla="*/ 268 w 368"/>
                <a:gd name="T31" fmla="*/ 248 h 376"/>
                <a:gd name="T32" fmla="*/ 268 w 368"/>
                <a:gd name="T33" fmla="*/ 100 h 376"/>
                <a:gd name="T34" fmla="*/ 322 w 368"/>
                <a:gd name="T35" fmla="*/ 100 h 376"/>
                <a:gd name="T36" fmla="*/ 328 w 368"/>
                <a:gd name="T37" fmla="*/ 109 h 376"/>
                <a:gd name="T38" fmla="*/ 328 w 368"/>
                <a:gd name="T39" fmla="*/ 24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376">
                  <a:moveTo>
                    <a:pt x="322" y="60"/>
                  </a:moveTo>
                  <a:cubicBezTo>
                    <a:pt x="268" y="60"/>
                    <a:pt x="268" y="60"/>
                    <a:pt x="268" y="60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52"/>
                    <a:pt x="24" y="376"/>
                    <a:pt x="54" y="376"/>
                  </a:cubicBezTo>
                  <a:cubicBezTo>
                    <a:pt x="215" y="376"/>
                    <a:pt x="215" y="376"/>
                    <a:pt x="215" y="376"/>
                  </a:cubicBezTo>
                  <a:cubicBezTo>
                    <a:pt x="244" y="376"/>
                    <a:pt x="268" y="352"/>
                    <a:pt x="268" y="322"/>
                  </a:cubicBezTo>
                  <a:cubicBezTo>
                    <a:pt x="268" y="288"/>
                    <a:pt x="268" y="288"/>
                    <a:pt x="268" y="288"/>
                  </a:cubicBezTo>
                  <a:cubicBezTo>
                    <a:pt x="322" y="288"/>
                    <a:pt x="322" y="288"/>
                    <a:pt x="322" y="288"/>
                  </a:cubicBezTo>
                  <a:cubicBezTo>
                    <a:pt x="348" y="288"/>
                    <a:pt x="368" y="268"/>
                    <a:pt x="368" y="243"/>
                  </a:cubicBezTo>
                  <a:cubicBezTo>
                    <a:pt x="368" y="109"/>
                    <a:pt x="368" y="109"/>
                    <a:pt x="368" y="109"/>
                  </a:cubicBezTo>
                  <a:cubicBezTo>
                    <a:pt x="368" y="83"/>
                    <a:pt x="348" y="60"/>
                    <a:pt x="322" y="60"/>
                  </a:cubicBezTo>
                  <a:close/>
                  <a:moveTo>
                    <a:pt x="328" y="243"/>
                  </a:moveTo>
                  <a:cubicBezTo>
                    <a:pt x="328" y="246"/>
                    <a:pt x="325" y="248"/>
                    <a:pt x="322" y="248"/>
                  </a:cubicBezTo>
                  <a:cubicBezTo>
                    <a:pt x="268" y="248"/>
                    <a:pt x="268" y="248"/>
                    <a:pt x="268" y="248"/>
                  </a:cubicBezTo>
                  <a:cubicBezTo>
                    <a:pt x="268" y="100"/>
                    <a:pt x="268" y="100"/>
                    <a:pt x="268" y="100"/>
                  </a:cubicBezTo>
                  <a:cubicBezTo>
                    <a:pt x="322" y="100"/>
                    <a:pt x="322" y="100"/>
                    <a:pt x="322" y="100"/>
                  </a:cubicBezTo>
                  <a:cubicBezTo>
                    <a:pt x="325" y="100"/>
                    <a:pt x="328" y="105"/>
                    <a:pt x="328" y="109"/>
                  </a:cubicBezTo>
                  <a:lnTo>
                    <a:pt x="328" y="243"/>
                  </a:lnTo>
                  <a:close/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517"/>
            <p:cNvSpPr/>
            <p:nvPr/>
          </p:nvSpPr>
          <p:spPr bwMode="auto">
            <a:xfrm>
              <a:off x="6113477" y="5907048"/>
              <a:ext cx="285751" cy="801683"/>
            </a:xfrm>
            <a:custGeom>
              <a:avLst/>
              <a:gdLst>
                <a:gd name="T0" fmla="*/ 0 w 134"/>
                <a:gd name="T1" fmla="*/ 0 h 376"/>
                <a:gd name="T2" fmla="*/ 0 w 134"/>
                <a:gd name="T3" fmla="*/ 321 h 376"/>
                <a:gd name="T4" fmla="*/ 0 w 134"/>
                <a:gd name="T5" fmla="*/ 321 h 376"/>
                <a:gd name="T6" fmla="*/ 54 w 134"/>
                <a:gd name="T7" fmla="*/ 376 h 376"/>
                <a:gd name="T8" fmla="*/ 134 w 134"/>
                <a:gd name="T9" fmla="*/ 376 h 376"/>
                <a:gd name="T10" fmla="*/ 134 w 134"/>
                <a:gd name="T11" fmla="*/ 0 h 376"/>
                <a:gd name="T12" fmla="*/ 0 w 134"/>
                <a:gd name="T13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376">
                  <a:moveTo>
                    <a:pt x="0" y="0"/>
                  </a:moveTo>
                  <a:cubicBezTo>
                    <a:pt x="0" y="321"/>
                    <a:pt x="0" y="321"/>
                    <a:pt x="0" y="321"/>
                  </a:cubicBezTo>
                  <a:cubicBezTo>
                    <a:pt x="0" y="321"/>
                    <a:pt x="0" y="321"/>
                    <a:pt x="0" y="321"/>
                  </a:cubicBezTo>
                  <a:cubicBezTo>
                    <a:pt x="0" y="351"/>
                    <a:pt x="24" y="376"/>
                    <a:pt x="54" y="376"/>
                  </a:cubicBezTo>
                  <a:cubicBezTo>
                    <a:pt x="134" y="376"/>
                    <a:pt x="134" y="376"/>
                    <a:pt x="134" y="376"/>
                  </a:cubicBezTo>
                  <a:cubicBezTo>
                    <a:pt x="134" y="0"/>
                    <a:pt x="134" y="0"/>
                    <a:pt x="13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Rectangle 518"/>
            <p:cNvSpPr>
              <a:spLocks noChangeArrowheads="1"/>
            </p:cNvSpPr>
            <p:nvPr/>
          </p:nvSpPr>
          <p:spPr bwMode="auto">
            <a:xfrm>
              <a:off x="6521464" y="5907048"/>
              <a:ext cx="15875" cy="185737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Rectangle 519"/>
            <p:cNvSpPr>
              <a:spLocks noChangeArrowheads="1"/>
            </p:cNvSpPr>
            <p:nvPr/>
          </p:nvSpPr>
          <p:spPr bwMode="auto">
            <a:xfrm>
              <a:off x="6457963" y="6040397"/>
              <a:ext cx="142875" cy="165099"/>
            </a:xfrm>
            <a:prstGeom prst="rect">
              <a:avLst/>
            </a:pr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Rectangle 520"/>
            <p:cNvSpPr>
              <a:spLocks noChangeArrowheads="1"/>
            </p:cNvSpPr>
            <p:nvPr/>
          </p:nvSpPr>
          <p:spPr bwMode="auto">
            <a:xfrm>
              <a:off x="6486539" y="6067385"/>
              <a:ext cx="84138" cy="111124"/>
            </a:xfrm>
            <a:prstGeom prst="rect">
              <a:avLst/>
            </a:prstGeom>
            <a:solidFill>
              <a:srgbClr val="EF8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521"/>
            <p:cNvSpPr/>
            <p:nvPr/>
          </p:nvSpPr>
          <p:spPr bwMode="auto">
            <a:xfrm>
              <a:off x="1930403" y="4090962"/>
              <a:ext cx="585789" cy="681033"/>
            </a:xfrm>
            <a:custGeom>
              <a:avLst/>
              <a:gdLst>
                <a:gd name="T0" fmla="*/ 137 w 275"/>
                <a:gd name="T1" fmla="*/ 0 h 320"/>
                <a:gd name="T2" fmla="*/ 0 w 275"/>
                <a:gd name="T3" fmla="*/ 137 h 320"/>
                <a:gd name="T4" fmla="*/ 76 w 275"/>
                <a:gd name="T5" fmla="*/ 320 h 320"/>
                <a:gd name="T6" fmla="*/ 198 w 275"/>
                <a:gd name="T7" fmla="*/ 320 h 320"/>
                <a:gd name="T8" fmla="*/ 275 w 275"/>
                <a:gd name="T9" fmla="*/ 137 h 320"/>
                <a:gd name="T10" fmla="*/ 137 w 275"/>
                <a:gd name="T1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" h="320">
                  <a:moveTo>
                    <a:pt x="137" y="0"/>
                  </a:moveTo>
                  <a:cubicBezTo>
                    <a:pt x="61" y="0"/>
                    <a:pt x="0" y="62"/>
                    <a:pt x="0" y="137"/>
                  </a:cubicBezTo>
                  <a:cubicBezTo>
                    <a:pt x="0" y="234"/>
                    <a:pt x="76" y="228"/>
                    <a:pt x="76" y="320"/>
                  </a:cubicBezTo>
                  <a:cubicBezTo>
                    <a:pt x="198" y="320"/>
                    <a:pt x="198" y="320"/>
                    <a:pt x="198" y="320"/>
                  </a:cubicBezTo>
                  <a:cubicBezTo>
                    <a:pt x="198" y="228"/>
                    <a:pt x="275" y="234"/>
                    <a:pt x="275" y="137"/>
                  </a:cubicBezTo>
                  <a:cubicBezTo>
                    <a:pt x="275" y="62"/>
                    <a:pt x="213" y="0"/>
                    <a:pt x="137" y="0"/>
                  </a:cubicBezTo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522"/>
            <p:cNvSpPr/>
            <p:nvPr/>
          </p:nvSpPr>
          <p:spPr bwMode="auto">
            <a:xfrm>
              <a:off x="2052642" y="4211610"/>
              <a:ext cx="342900" cy="342897"/>
            </a:xfrm>
            <a:custGeom>
              <a:avLst/>
              <a:gdLst>
                <a:gd name="T0" fmla="*/ 140 w 161"/>
                <a:gd name="T1" fmla="*/ 105 h 161"/>
                <a:gd name="T2" fmla="*/ 159 w 161"/>
                <a:gd name="T3" fmla="*/ 93 h 161"/>
                <a:gd name="T4" fmla="*/ 159 w 161"/>
                <a:gd name="T5" fmla="*/ 68 h 161"/>
                <a:gd name="T6" fmla="*/ 140 w 161"/>
                <a:gd name="T7" fmla="*/ 56 h 161"/>
                <a:gd name="T8" fmla="*/ 145 w 161"/>
                <a:gd name="T9" fmla="*/ 33 h 161"/>
                <a:gd name="T10" fmla="*/ 127 w 161"/>
                <a:gd name="T11" fmla="*/ 16 h 161"/>
                <a:gd name="T12" fmla="*/ 105 w 161"/>
                <a:gd name="T13" fmla="*/ 21 h 161"/>
                <a:gd name="T14" fmla="*/ 93 w 161"/>
                <a:gd name="T15" fmla="*/ 1 h 161"/>
                <a:gd name="T16" fmla="*/ 68 w 161"/>
                <a:gd name="T17" fmla="*/ 1 h 161"/>
                <a:gd name="T18" fmla="*/ 56 w 161"/>
                <a:gd name="T19" fmla="*/ 21 h 161"/>
                <a:gd name="T20" fmla="*/ 33 w 161"/>
                <a:gd name="T21" fmla="*/ 16 h 161"/>
                <a:gd name="T22" fmla="*/ 15 w 161"/>
                <a:gd name="T23" fmla="*/ 33 h 161"/>
                <a:gd name="T24" fmla="*/ 21 w 161"/>
                <a:gd name="T25" fmla="*/ 56 h 161"/>
                <a:gd name="T26" fmla="*/ 1 w 161"/>
                <a:gd name="T27" fmla="*/ 68 h 161"/>
                <a:gd name="T28" fmla="*/ 1 w 161"/>
                <a:gd name="T29" fmla="*/ 93 h 161"/>
                <a:gd name="T30" fmla="*/ 21 w 161"/>
                <a:gd name="T31" fmla="*/ 105 h 161"/>
                <a:gd name="T32" fmla="*/ 15 w 161"/>
                <a:gd name="T33" fmla="*/ 128 h 161"/>
                <a:gd name="T34" fmla="*/ 33 w 161"/>
                <a:gd name="T35" fmla="*/ 145 h 161"/>
                <a:gd name="T36" fmla="*/ 56 w 161"/>
                <a:gd name="T37" fmla="*/ 140 h 161"/>
                <a:gd name="T38" fmla="*/ 68 w 161"/>
                <a:gd name="T39" fmla="*/ 160 h 161"/>
                <a:gd name="T40" fmla="*/ 93 w 161"/>
                <a:gd name="T41" fmla="*/ 160 h 161"/>
                <a:gd name="T42" fmla="*/ 105 w 161"/>
                <a:gd name="T43" fmla="*/ 140 h 161"/>
                <a:gd name="T44" fmla="*/ 127 w 161"/>
                <a:gd name="T45" fmla="*/ 145 h 161"/>
                <a:gd name="T46" fmla="*/ 145 w 161"/>
                <a:gd name="T47" fmla="*/ 128 h 161"/>
                <a:gd name="T48" fmla="*/ 140 w 161"/>
                <a:gd name="T49" fmla="*/ 10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1" h="161">
                  <a:moveTo>
                    <a:pt x="140" y="105"/>
                  </a:moveTo>
                  <a:cubicBezTo>
                    <a:pt x="143" y="97"/>
                    <a:pt x="151" y="92"/>
                    <a:pt x="159" y="93"/>
                  </a:cubicBezTo>
                  <a:cubicBezTo>
                    <a:pt x="161" y="85"/>
                    <a:pt x="161" y="76"/>
                    <a:pt x="159" y="68"/>
                  </a:cubicBezTo>
                  <a:cubicBezTo>
                    <a:pt x="151" y="69"/>
                    <a:pt x="143" y="64"/>
                    <a:pt x="140" y="56"/>
                  </a:cubicBezTo>
                  <a:cubicBezTo>
                    <a:pt x="136" y="48"/>
                    <a:pt x="139" y="39"/>
                    <a:pt x="145" y="33"/>
                  </a:cubicBezTo>
                  <a:cubicBezTo>
                    <a:pt x="140" y="26"/>
                    <a:pt x="134" y="21"/>
                    <a:pt x="127" y="16"/>
                  </a:cubicBezTo>
                  <a:cubicBezTo>
                    <a:pt x="122" y="22"/>
                    <a:pt x="113" y="24"/>
                    <a:pt x="105" y="21"/>
                  </a:cubicBezTo>
                  <a:cubicBezTo>
                    <a:pt x="97" y="18"/>
                    <a:pt x="92" y="10"/>
                    <a:pt x="93" y="1"/>
                  </a:cubicBezTo>
                  <a:cubicBezTo>
                    <a:pt x="84" y="0"/>
                    <a:pt x="76" y="0"/>
                    <a:pt x="68" y="1"/>
                  </a:cubicBezTo>
                  <a:cubicBezTo>
                    <a:pt x="68" y="10"/>
                    <a:pt x="64" y="18"/>
                    <a:pt x="56" y="21"/>
                  </a:cubicBezTo>
                  <a:cubicBezTo>
                    <a:pt x="47" y="24"/>
                    <a:pt x="38" y="22"/>
                    <a:pt x="33" y="16"/>
                  </a:cubicBezTo>
                  <a:cubicBezTo>
                    <a:pt x="26" y="21"/>
                    <a:pt x="20" y="27"/>
                    <a:pt x="15" y="33"/>
                  </a:cubicBezTo>
                  <a:cubicBezTo>
                    <a:pt x="22" y="39"/>
                    <a:pt x="24" y="48"/>
                    <a:pt x="21" y="56"/>
                  </a:cubicBezTo>
                  <a:cubicBezTo>
                    <a:pt x="17" y="64"/>
                    <a:pt x="9" y="69"/>
                    <a:pt x="1" y="68"/>
                  </a:cubicBezTo>
                  <a:cubicBezTo>
                    <a:pt x="0" y="76"/>
                    <a:pt x="0" y="85"/>
                    <a:pt x="1" y="93"/>
                  </a:cubicBezTo>
                  <a:cubicBezTo>
                    <a:pt x="9" y="92"/>
                    <a:pt x="17" y="97"/>
                    <a:pt x="21" y="105"/>
                  </a:cubicBezTo>
                  <a:cubicBezTo>
                    <a:pt x="24" y="113"/>
                    <a:pt x="22" y="122"/>
                    <a:pt x="15" y="128"/>
                  </a:cubicBezTo>
                  <a:cubicBezTo>
                    <a:pt x="20" y="135"/>
                    <a:pt x="26" y="140"/>
                    <a:pt x="33" y="145"/>
                  </a:cubicBezTo>
                  <a:cubicBezTo>
                    <a:pt x="38" y="139"/>
                    <a:pt x="47" y="137"/>
                    <a:pt x="56" y="140"/>
                  </a:cubicBezTo>
                  <a:cubicBezTo>
                    <a:pt x="64" y="143"/>
                    <a:pt x="68" y="151"/>
                    <a:pt x="68" y="160"/>
                  </a:cubicBezTo>
                  <a:cubicBezTo>
                    <a:pt x="76" y="161"/>
                    <a:pt x="84" y="161"/>
                    <a:pt x="93" y="160"/>
                  </a:cubicBezTo>
                  <a:cubicBezTo>
                    <a:pt x="92" y="151"/>
                    <a:pt x="97" y="143"/>
                    <a:pt x="105" y="140"/>
                  </a:cubicBezTo>
                  <a:cubicBezTo>
                    <a:pt x="113" y="137"/>
                    <a:pt x="122" y="139"/>
                    <a:pt x="127" y="145"/>
                  </a:cubicBezTo>
                  <a:cubicBezTo>
                    <a:pt x="134" y="140"/>
                    <a:pt x="140" y="134"/>
                    <a:pt x="145" y="128"/>
                  </a:cubicBezTo>
                  <a:cubicBezTo>
                    <a:pt x="139" y="122"/>
                    <a:pt x="136" y="113"/>
                    <a:pt x="140" y="105"/>
                  </a:cubicBezTo>
                </a:path>
              </a:pathLst>
            </a:custGeom>
            <a:solidFill>
              <a:srgbClr val="62C3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523"/>
            <p:cNvSpPr/>
            <p:nvPr/>
          </p:nvSpPr>
          <p:spPr bwMode="auto">
            <a:xfrm>
              <a:off x="2127254" y="4286223"/>
              <a:ext cx="193675" cy="193673"/>
            </a:xfrm>
            <a:custGeom>
              <a:avLst/>
              <a:gdLst>
                <a:gd name="T0" fmla="*/ 82 w 91"/>
                <a:gd name="T1" fmla="*/ 30 h 91"/>
                <a:gd name="T2" fmla="*/ 60 w 91"/>
                <a:gd name="T3" fmla="*/ 83 h 91"/>
                <a:gd name="T4" fmla="*/ 8 w 91"/>
                <a:gd name="T5" fmla="*/ 61 h 91"/>
                <a:gd name="T6" fmla="*/ 30 w 91"/>
                <a:gd name="T7" fmla="*/ 8 h 91"/>
                <a:gd name="T8" fmla="*/ 82 w 91"/>
                <a:gd name="T9" fmla="*/ 3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82" y="30"/>
                  </a:moveTo>
                  <a:cubicBezTo>
                    <a:pt x="91" y="51"/>
                    <a:pt x="81" y="74"/>
                    <a:pt x="60" y="83"/>
                  </a:cubicBezTo>
                  <a:cubicBezTo>
                    <a:pt x="40" y="91"/>
                    <a:pt x="17" y="81"/>
                    <a:pt x="8" y="61"/>
                  </a:cubicBezTo>
                  <a:cubicBezTo>
                    <a:pt x="0" y="40"/>
                    <a:pt x="9" y="17"/>
                    <a:pt x="30" y="8"/>
                  </a:cubicBezTo>
                  <a:cubicBezTo>
                    <a:pt x="50" y="0"/>
                    <a:pt x="74" y="10"/>
                    <a:pt x="82" y="30"/>
                  </a:cubicBezTo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524"/>
            <p:cNvSpPr/>
            <p:nvPr/>
          </p:nvSpPr>
          <p:spPr bwMode="auto">
            <a:xfrm>
              <a:off x="2166942" y="4327498"/>
              <a:ext cx="111125" cy="109538"/>
            </a:xfrm>
            <a:custGeom>
              <a:avLst/>
              <a:gdLst>
                <a:gd name="T0" fmla="*/ 47 w 52"/>
                <a:gd name="T1" fmla="*/ 18 h 52"/>
                <a:gd name="T2" fmla="*/ 35 w 52"/>
                <a:gd name="T3" fmla="*/ 48 h 52"/>
                <a:gd name="T4" fmla="*/ 5 w 52"/>
                <a:gd name="T5" fmla="*/ 35 h 52"/>
                <a:gd name="T6" fmla="*/ 17 w 52"/>
                <a:gd name="T7" fmla="*/ 5 h 52"/>
                <a:gd name="T8" fmla="*/ 47 w 52"/>
                <a:gd name="T9" fmla="*/ 1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2">
                  <a:moveTo>
                    <a:pt x="47" y="18"/>
                  </a:moveTo>
                  <a:cubicBezTo>
                    <a:pt x="52" y="29"/>
                    <a:pt x="47" y="43"/>
                    <a:pt x="35" y="48"/>
                  </a:cubicBezTo>
                  <a:cubicBezTo>
                    <a:pt x="23" y="52"/>
                    <a:pt x="10" y="47"/>
                    <a:pt x="5" y="35"/>
                  </a:cubicBezTo>
                  <a:cubicBezTo>
                    <a:pt x="0" y="24"/>
                    <a:pt x="6" y="10"/>
                    <a:pt x="17" y="5"/>
                  </a:cubicBezTo>
                  <a:cubicBezTo>
                    <a:pt x="29" y="0"/>
                    <a:pt x="42" y="6"/>
                    <a:pt x="47" y="18"/>
                  </a:cubicBezTo>
                </a:path>
              </a:pathLst>
            </a:custGeom>
            <a:solidFill>
              <a:srgbClr val="DCE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525"/>
            <p:cNvSpPr>
              <a:spLocks noEditPoints="1"/>
            </p:cNvSpPr>
            <p:nvPr/>
          </p:nvSpPr>
          <p:spPr bwMode="auto">
            <a:xfrm>
              <a:off x="2154243" y="4322735"/>
              <a:ext cx="136526" cy="120650"/>
            </a:xfrm>
            <a:custGeom>
              <a:avLst/>
              <a:gdLst>
                <a:gd name="T0" fmla="*/ 32 w 64"/>
                <a:gd name="T1" fmla="*/ 57 h 57"/>
                <a:gd name="T2" fmla="*/ 6 w 64"/>
                <a:gd name="T3" fmla="*/ 39 h 57"/>
                <a:gd name="T4" fmla="*/ 21 w 64"/>
                <a:gd name="T5" fmla="*/ 2 h 57"/>
                <a:gd name="T6" fmla="*/ 32 w 64"/>
                <a:gd name="T7" fmla="*/ 0 h 57"/>
                <a:gd name="T8" fmla="*/ 58 w 64"/>
                <a:gd name="T9" fmla="*/ 18 h 57"/>
                <a:gd name="T10" fmla="*/ 43 w 64"/>
                <a:gd name="T11" fmla="*/ 55 h 57"/>
                <a:gd name="T12" fmla="*/ 32 w 64"/>
                <a:gd name="T13" fmla="*/ 57 h 57"/>
                <a:gd name="T14" fmla="*/ 32 w 64"/>
                <a:gd name="T15" fmla="*/ 11 h 57"/>
                <a:gd name="T16" fmla="*/ 25 w 64"/>
                <a:gd name="T17" fmla="*/ 12 h 57"/>
                <a:gd name="T18" fmla="*/ 16 w 64"/>
                <a:gd name="T19" fmla="*/ 35 h 57"/>
                <a:gd name="T20" fmla="*/ 32 w 64"/>
                <a:gd name="T21" fmla="*/ 46 h 57"/>
                <a:gd name="T22" fmla="*/ 39 w 64"/>
                <a:gd name="T23" fmla="*/ 45 h 57"/>
                <a:gd name="T24" fmla="*/ 48 w 64"/>
                <a:gd name="T25" fmla="*/ 22 h 57"/>
                <a:gd name="T26" fmla="*/ 32 w 64"/>
                <a:gd name="T27" fmla="*/ 1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57">
                  <a:moveTo>
                    <a:pt x="32" y="57"/>
                  </a:moveTo>
                  <a:cubicBezTo>
                    <a:pt x="21" y="57"/>
                    <a:pt x="10" y="50"/>
                    <a:pt x="6" y="39"/>
                  </a:cubicBezTo>
                  <a:cubicBezTo>
                    <a:pt x="0" y="25"/>
                    <a:pt x="7" y="8"/>
                    <a:pt x="21" y="2"/>
                  </a:cubicBezTo>
                  <a:cubicBezTo>
                    <a:pt x="25" y="1"/>
                    <a:pt x="28" y="0"/>
                    <a:pt x="32" y="0"/>
                  </a:cubicBezTo>
                  <a:cubicBezTo>
                    <a:pt x="44" y="0"/>
                    <a:pt x="54" y="7"/>
                    <a:pt x="58" y="18"/>
                  </a:cubicBezTo>
                  <a:cubicBezTo>
                    <a:pt x="64" y="32"/>
                    <a:pt x="57" y="49"/>
                    <a:pt x="43" y="55"/>
                  </a:cubicBezTo>
                  <a:cubicBezTo>
                    <a:pt x="40" y="56"/>
                    <a:pt x="36" y="57"/>
                    <a:pt x="32" y="57"/>
                  </a:cubicBezTo>
                  <a:moveTo>
                    <a:pt x="32" y="11"/>
                  </a:moveTo>
                  <a:cubicBezTo>
                    <a:pt x="30" y="11"/>
                    <a:pt x="28" y="12"/>
                    <a:pt x="25" y="12"/>
                  </a:cubicBezTo>
                  <a:cubicBezTo>
                    <a:pt x="17" y="16"/>
                    <a:pt x="12" y="26"/>
                    <a:pt x="16" y="35"/>
                  </a:cubicBezTo>
                  <a:cubicBezTo>
                    <a:pt x="19" y="42"/>
                    <a:pt x="25" y="46"/>
                    <a:pt x="32" y="46"/>
                  </a:cubicBezTo>
                  <a:cubicBezTo>
                    <a:pt x="34" y="46"/>
                    <a:pt x="37" y="45"/>
                    <a:pt x="39" y="45"/>
                  </a:cubicBezTo>
                  <a:cubicBezTo>
                    <a:pt x="48" y="41"/>
                    <a:pt x="52" y="31"/>
                    <a:pt x="48" y="22"/>
                  </a:cubicBezTo>
                  <a:cubicBezTo>
                    <a:pt x="45" y="15"/>
                    <a:pt x="39" y="11"/>
                    <a:pt x="32" y="11"/>
                  </a:cubicBezTo>
                </a:path>
              </a:pathLst>
            </a:cu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Oval 526"/>
            <p:cNvSpPr>
              <a:spLocks noChangeArrowheads="1"/>
            </p:cNvSpPr>
            <p:nvPr/>
          </p:nvSpPr>
          <p:spPr bwMode="auto">
            <a:xfrm>
              <a:off x="2092329" y="4903756"/>
              <a:ext cx="130175" cy="130174"/>
            </a:xfrm>
            <a:prstGeom prst="ellipse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Oval 527"/>
            <p:cNvSpPr>
              <a:spLocks noChangeArrowheads="1"/>
            </p:cNvSpPr>
            <p:nvPr/>
          </p:nvSpPr>
          <p:spPr bwMode="auto">
            <a:xfrm>
              <a:off x="2222504" y="4903759"/>
              <a:ext cx="130175" cy="130174"/>
            </a:xfrm>
            <a:prstGeom prst="ellipse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Rectangle 528"/>
            <p:cNvSpPr>
              <a:spLocks noChangeArrowheads="1"/>
            </p:cNvSpPr>
            <p:nvPr/>
          </p:nvSpPr>
          <p:spPr bwMode="auto">
            <a:xfrm>
              <a:off x="2159004" y="4968844"/>
              <a:ext cx="130175" cy="65087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Rectangle 529"/>
            <p:cNvSpPr>
              <a:spLocks noChangeArrowheads="1"/>
            </p:cNvSpPr>
            <p:nvPr/>
          </p:nvSpPr>
          <p:spPr bwMode="auto">
            <a:xfrm>
              <a:off x="2092329" y="4773583"/>
              <a:ext cx="260350" cy="195262"/>
            </a:xfrm>
            <a:prstGeom prst="rect">
              <a:avLst/>
            </a:prstGeom>
            <a:solidFill>
              <a:srgbClr val="46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530"/>
            <p:cNvSpPr/>
            <p:nvPr/>
          </p:nvSpPr>
          <p:spPr bwMode="auto">
            <a:xfrm>
              <a:off x="2078043" y="4800569"/>
              <a:ext cx="288926" cy="28574"/>
            </a:xfrm>
            <a:custGeom>
              <a:avLst/>
              <a:gdLst>
                <a:gd name="T0" fmla="*/ 129 w 136"/>
                <a:gd name="T1" fmla="*/ 14 h 14"/>
                <a:gd name="T2" fmla="*/ 7 w 136"/>
                <a:gd name="T3" fmla="*/ 14 h 14"/>
                <a:gd name="T4" fmla="*/ 0 w 136"/>
                <a:gd name="T5" fmla="*/ 7 h 14"/>
                <a:gd name="T6" fmla="*/ 7 w 136"/>
                <a:gd name="T7" fmla="*/ 0 h 14"/>
                <a:gd name="T8" fmla="*/ 129 w 136"/>
                <a:gd name="T9" fmla="*/ 0 h 14"/>
                <a:gd name="T10" fmla="*/ 136 w 136"/>
                <a:gd name="T11" fmla="*/ 7 h 14"/>
                <a:gd name="T12" fmla="*/ 129 w 136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4">
                  <a:moveTo>
                    <a:pt x="129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3" y="0"/>
                    <a:pt x="136" y="3"/>
                    <a:pt x="136" y="7"/>
                  </a:cubicBezTo>
                  <a:cubicBezTo>
                    <a:pt x="136" y="11"/>
                    <a:pt x="133" y="14"/>
                    <a:pt x="129" y="14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531"/>
            <p:cNvSpPr/>
            <p:nvPr/>
          </p:nvSpPr>
          <p:spPr bwMode="auto">
            <a:xfrm>
              <a:off x="2078043" y="4848194"/>
              <a:ext cx="288926" cy="30163"/>
            </a:xfrm>
            <a:custGeom>
              <a:avLst/>
              <a:gdLst>
                <a:gd name="T0" fmla="*/ 129 w 136"/>
                <a:gd name="T1" fmla="*/ 14 h 14"/>
                <a:gd name="T2" fmla="*/ 7 w 136"/>
                <a:gd name="T3" fmla="*/ 14 h 14"/>
                <a:gd name="T4" fmla="*/ 0 w 136"/>
                <a:gd name="T5" fmla="*/ 7 h 14"/>
                <a:gd name="T6" fmla="*/ 7 w 136"/>
                <a:gd name="T7" fmla="*/ 0 h 14"/>
                <a:gd name="T8" fmla="*/ 129 w 136"/>
                <a:gd name="T9" fmla="*/ 0 h 14"/>
                <a:gd name="T10" fmla="*/ 136 w 136"/>
                <a:gd name="T11" fmla="*/ 7 h 14"/>
                <a:gd name="T12" fmla="*/ 129 w 136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4">
                  <a:moveTo>
                    <a:pt x="129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3" y="0"/>
                    <a:pt x="136" y="3"/>
                    <a:pt x="136" y="7"/>
                  </a:cubicBezTo>
                  <a:cubicBezTo>
                    <a:pt x="136" y="11"/>
                    <a:pt x="133" y="14"/>
                    <a:pt x="129" y="14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532"/>
            <p:cNvSpPr/>
            <p:nvPr/>
          </p:nvSpPr>
          <p:spPr bwMode="auto">
            <a:xfrm>
              <a:off x="2078043" y="4897406"/>
              <a:ext cx="288926" cy="30163"/>
            </a:xfrm>
            <a:custGeom>
              <a:avLst/>
              <a:gdLst>
                <a:gd name="T0" fmla="*/ 129 w 136"/>
                <a:gd name="T1" fmla="*/ 14 h 14"/>
                <a:gd name="T2" fmla="*/ 7 w 136"/>
                <a:gd name="T3" fmla="*/ 14 h 14"/>
                <a:gd name="T4" fmla="*/ 0 w 136"/>
                <a:gd name="T5" fmla="*/ 7 h 14"/>
                <a:gd name="T6" fmla="*/ 7 w 136"/>
                <a:gd name="T7" fmla="*/ 0 h 14"/>
                <a:gd name="T8" fmla="*/ 129 w 136"/>
                <a:gd name="T9" fmla="*/ 0 h 14"/>
                <a:gd name="T10" fmla="*/ 136 w 136"/>
                <a:gd name="T11" fmla="*/ 7 h 14"/>
                <a:gd name="T12" fmla="*/ 129 w 136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4">
                  <a:moveTo>
                    <a:pt x="129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0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3" y="0"/>
                    <a:pt x="136" y="3"/>
                    <a:pt x="136" y="7"/>
                  </a:cubicBezTo>
                  <a:cubicBezTo>
                    <a:pt x="136" y="10"/>
                    <a:pt x="133" y="14"/>
                    <a:pt x="129" y="14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533"/>
            <p:cNvSpPr/>
            <p:nvPr/>
          </p:nvSpPr>
          <p:spPr bwMode="auto">
            <a:xfrm>
              <a:off x="2078043" y="4946620"/>
              <a:ext cx="288926" cy="28574"/>
            </a:xfrm>
            <a:custGeom>
              <a:avLst/>
              <a:gdLst>
                <a:gd name="T0" fmla="*/ 129 w 136"/>
                <a:gd name="T1" fmla="*/ 13 h 13"/>
                <a:gd name="T2" fmla="*/ 7 w 136"/>
                <a:gd name="T3" fmla="*/ 13 h 13"/>
                <a:gd name="T4" fmla="*/ 0 w 136"/>
                <a:gd name="T5" fmla="*/ 6 h 13"/>
                <a:gd name="T6" fmla="*/ 7 w 136"/>
                <a:gd name="T7" fmla="*/ 0 h 13"/>
                <a:gd name="T8" fmla="*/ 129 w 136"/>
                <a:gd name="T9" fmla="*/ 0 h 13"/>
                <a:gd name="T10" fmla="*/ 136 w 136"/>
                <a:gd name="T11" fmla="*/ 6 h 13"/>
                <a:gd name="T12" fmla="*/ 129 w 136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3">
                  <a:moveTo>
                    <a:pt x="129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3" y="0"/>
                    <a:pt x="136" y="3"/>
                    <a:pt x="136" y="6"/>
                  </a:cubicBezTo>
                  <a:cubicBezTo>
                    <a:pt x="136" y="10"/>
                    <a:pt x="133" y="13"/>
                    <a:pt x="129" y="13"/>
                  </a:cubicBezTo>
                  <a:close/>
                </a:path>
              </a:pathLst>
            </a:custGeom>
            <a:solidFill>
              <a:srgbClr val="586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Rectangle 534"/>
            <p:cNvSpPr>
              <a:spLocks noChangeArrowheads="1"/>
            </p:cNvSpPr>
            <p:nvPr/>
          </p:nvSpPr>
          <p:spPr bwMode="auto">
            <a:xfrm>
              <a:off x="2101855" y="4217965"/>
              <a:ext cx="233363" cy="285749"/>
            </a:xfrm>
            <a:prstGeom prst="rect">
              <a:avLst/>
            </a:prstGeom>
            <a:solidFill>
              <a:srgbClr val="DDE6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535"/>
            <p:cNvSpPr/>
            <p:nvPr/>
          </p:nvSpPr>
          <p:spPr bwMode="auto">
            <a:xfrm>
              <a:off x="2052646" y="4211615"/>
              <a:ext cx="292100" cy="292098"/>
            </a:xfrm>
            <a:custGeom>
              <a:avLst/>
              <a:gdLst>
                <a:gd name="T0" fmla="*/ 80 w 137"/>
                <a:gd name="T1" fmla="*/ 0 h 137"/>
                <a:gd name="T2" fmla="*/ 68 w 137"/>
                <a:gd name="T3" fmla="*/ 1 h 137"/>
                <a:gd name="T4" fmla="*/ 68 w 137"/>
                <a:gd name="T5" fmla="*/ 3 h 137"/>
                <a:gd name="T6" fmla="*/ 56 w 137"/>
                <a:gd name="T7" fmla="*/ 21 h 137"/>
                <a:gd name="T8" fmla="*/ 48 w 137"/>
                <a:gd name="T9" fmla="*/ 23 h 137"/>
                <a:gd name="T10" fmla="*/ 33 w 137"/>
                <a:gd name="T11" fmla="*/ 16 h 137"/>
                <a:gd name="T12" fmla="*/ 15 w 137"/>
                <a:gd name="T13" fmla="*/ 33 h 137"/>
                <a:gd name="T14" fmla="*/ 22 w 137"/>
                <a:gd name="T15" fmla="*/ 48 h 137"/>
                <a:gd name="T16" fmla="*/ 21 w 137"/>
                <a:gd name="T17" fmla="*/ 56 h 137"/>
                <a:gd name="T18" fmla="*/ 2 w 137"/>
                <a:gd name="T19" fmla="*/ 68 h 137"/>
                <a:gd name="T20" fmla="*/ 1 w 137"/>
                <a:gd name="T21" fmla="*/ 68 h 137"/>
                <a:gd name="T22" fmla="*/ 0 w 137"/>
                <a:gd name="T23" fmla="*/ 81 h 137"/>
                <a:gd name="T24" fmla="*/ 1 w 137"/>
                <a:gd name="T25" fmla="*/ 93 h 137"/>
                <a:gd name="T26" fmla="*/ 2 w 137"/>
                <a:gd name="T27" fmla="*/ 93 h 137"/>
                <a:gd name="T28" fmla="*/ 21 w 137"/>
                <a:gd name="T29" fmla="*/ 105 h 137"/>
                <a:gd name="T30" fmla="*/ 22 w 137"/>
                <a:gd name="T31" fmla="*/ 113 h 137"/>
                <a:gd name="T32" fmla="*/ 15 w 137"/>
                <a:gd name="T33" fmla="*/ 128 h 137"/>
                <a:gd name="T34" fmla="*/ 23 w 137"/>
                <a:gd name="T35" fmla="*/ 137 h 137"/>
                <a:gd name="T36" fmla="*/ 23 w 137"/>
                <a:gd name="T37" fmla="*/ 137 h 137"/>
                <a:gd name="T38" fmla="*/ 23 w 137"/>
                <a:gd name="T39" fmla="*/ 137 h 137"/>
                <a:gd name="T40" fmla="*/ 23 w 137"/>
                <a:gd name="T41" fmla="*/ 137 h 137"/>
                <a:gd name="T42" fmla="*/ 52 w 137"/>
                <a:gd name="T43" fmla="*/ 109 h 137"/>
                <a:gd name="T44" fmla="*/ 43 w 137"/>
                <a:gd name="T45" fmla="*/ 96 h 137"/>
                <a:gd name="T46" fmla="*/ 65 w 137"/>
                <a:gd name="T47" fmla="*/ 43 h 137"/>
                <a:gd name="T48" fmla="*/ 80 w 137"/>
                <a:gd name="T49" fmla="*/ 40 h 137"/>
                <a:gd name="T50" fmla="*/ 108 w 137"/>
                <a:gd name="T51" fmla="*/ 52 h 137"/>
                <a:gd name="T52" fmla="*/ 137 w 137"/>
                <a:gd name="T53" fmla="*/ 24 h 137"/>
                <a:gd name="T54" fmla="*/ 133 w 137"/>
                <a:gd name="T55" fmla="*/ 20 h 137"/>
                <a:gd name="T56" fmla="*/ 133 w 137"/>
                <a:gd name="T57" fmla="*/ 20 h 137"/>
                <a:gd name="T58" fmla="*/ 133 w 137"/>
                <a:gd name="T59" fmla="*/ 20 h 137"/>
                <a:gd name="T60" fmla="*/ 133 w 137"/>
                <a:gd name="T61" fmla="*/ 20 h 137"/>
                <a:gd name="T62" fmla="*/ 133 w 137"/>
                <a:gd name="T63" fmla="*/ 20 h 137"/>
                <a:gd name="T64" fmla="*/ 127 w 137"/>
                <a:gd name="T65" fmla="*/ 16 h 137"/>
                <a:gd name="T66" fmla="*/ 112 w 137"/>
                <a:gd name="T67" fmla="*/ 23 h 137"/>
                <a:gd name="T68" fmla="*/ 105 w 137"/>
                <a:gd name="T69" fmla="*/ 21 h 137"/>
                <a:gd name="T70" fmla="*/ 92 w 137"/>
                <a:gd name="T71" fmla="*/ 3 h 137"/>
                <a:gd name="T72" fmla="*/ 93 w 137"/>
                <a:gd name="T73" fmla="*/ 1 h 137"/>
                <a:gd name="T74" fmla="*/ 80 w 137"/>
                <a:gd name="T7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7" h="137">
                  <a:moveTo>
                    <a:pt x="80" y="0"/>
                  </a:moveTo>
                  <a:cubicBezTo>
                    <a:pt x="76" y="0"/>
                    <a:pt x="72" y="1"/>
                    <a:pt x="68" y="1"/>
                  </a:cubicBezTo>
                  <a:cubicBezTo>
                    <a:pt x="68" y="2"/>
                    <a:pt x="68" y="2"/>
                    <a:pt x="68" y="3"/>
                  </a:cubicBezTo>
                  <a:cubicBezTo>
                    <a:pt x="68" y="11"/>
                    <a:pt x="63" y="18"/>
                    <a:pt x="56" y="21"/>
                  </a:cubicBezTo>
                  <a:cubicBezTo>
                    <a:pt x="53" y="22"/>
                    <a:pt x="50" y="23"/>
                    <a:pt x="48" y="23"/>
                  </a:cubicBezTo>
                  <a:cubicBezTo>
                    <a:pt x="42" y="23"/>
                    <a:pt x="37" y="20"/>
                    <a:pt x="33" y="16"/>
                  </a:cubicBezTo>
                  <a:cubicBezTo>
                    <a:pt x="26" y="21"/>
                    <a:pt x="20" y="27"/>
                    <a:pt x="15" y="33"/>
                  </a:cubicBezTo>
                  <a:cubicBezTo>
                    <a:pt x="20" y="37"/>
                    <a:pt x="22" y="43"/>
                    <a:pt x="22" y="48"/>
                  </a:cubicBezTo>
                  <a:cubicBezTo>
                    <a:pt x="22" y="51"/>
                    <a:pt x="22" y="53"/>
                    <a:pt x="21" y="56"/>
                  </a:cubicBezTo>
                  <a:cubicBezTo>
                    <a:pt x="18" y="64"/>
                    <a:pt x="10" y="68"/>
                    <a:pt x="2" y="68"/>
                  </a:cubicBezTo>
                  <a:cubicBezTo>
                    <a:pt x="2" y="68"/>
                    <a:pt x="1" y="68"/>
                    <a:pt x="1" y="68"/>
                  </a:cubicBezTo>
                  <a:cubicBezTo>
                    <a:pt x="0" y="72"/>
                    <a:pt x="0" y="76"/>
                    <a:pt x="0" y="81"/>
                  </a:cubicBezTo>
                  <a:cubicBezTo>
                    <a:pt x="0" y="85"/>
                    <a:pt x="0" y="89"/>
                    <a:pt x="1" y="93"/>
                  </a:cubicBezTo>
                  <a:cubicBezTo>
                    <a:pt x="1" y="93"/>
                    <a:pt x="2" y="93"/>
                    <a:pt x="2" y="93"/>
                  </a:cubicBezTo>
                  <a:cubicBezTo>
                    <a:pt x="10" y="93"/>
                    <a:pt x="18" y="97"/>
                    <a:pt x="21" y="105"/>
                  </a:cubicBezTo>
                  <a:cubicBezTo>
                    <a:pt x="22" y="108"/>
                    <a:pt x="22" y="110"/>
                    <a:pt x="22" y="113"/>
                  </a:cubicBezTo>
                  <a:cubicBezTo>
                    <a:pt x="22" y="118"/>
                    <a:pt x="20" y="124"/>
                    <a:pt x="15" y="128"/>
                  </a:cubicBezTo>
                  <a:cubicBezTo>
                    <a:pt x="18" y="131"/>
                    <a:pt x="20" y="134"/>
                    <a:pt x="23" y="137"/>
                  </a:cubicBezTo>
                  <a:cubicBezTo>
                    <a:pt x="23" y="137"/>
                    <a:pt x="23" y="137"/>
                    <a:pt x="23" y="137"/>
                  </a:cubicBezTo>
                  <a:cubicBezTo>
                    <a:pt x="23" y="137"/>
                    <a:pt x="23" y="137"/>
                    <a:pt x="23" y="137"/>
                  </a:cubicBezTo>
                  <a:cubicBezTo>
                    <a:pt x="23" y="137"/>
                    <a:pt x="23" y="137"/>
                    <a:pt x="23" y="137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48" y="105"/>
                    <a:pt x="45" y="101"/>
                    <a:pt x="43" y="96"/>
                  </a:cubicBezTo>
                  <a:cubicBezTo>
                    <a:pt x="35" y="75"/>
                    <a:pt x="44" y="52"/>
                    <a:pt x="65" y="43"/>
                  </a:cubicBezTo>
                  <a:cubicBezTo>
                    <a:pt x="70" y="41"/>
                    <a:pt x="75" y="40"/>
                    <a:pt x="80" y="40"/>
                  </a:cubicBezTo>
                  <a:cubicBezTo>
                    <a:pt x="91" y="40"/>
                    <a:pt x="101" y="45"/>
                    <a:pt x="108" y="52"/>
                  </a:cubicBezTo>
                  <a:cubicBezTo>
                    <a:pt x="137" y="24"/>
                    <a:pt x="137" y="24"/>
                    <a:pt x="137" y="24"/>
                  </a:cubicBezTo>
                  <a:cubicBezTo>
                    <a:pt x="136" y="23"/>
                    <a:pt x="134" y="21"/>
                    <a:pt x="133" y="20"/>
                  </a:cubicBezTo>
                  <a:cubicBezTo>
                    <a:pt x="133" y="20"/>
                    <a:pt x="133" y="20"/>
                    <a:pt x="133" y="20"/>
                  </a:cubicBezTo>
                  <a:cubicBezTo>
                    <a:pt x="133" y="20"/>
                    <a:pt x="133" y="20"/>
                    <a:pt x="133" y="20"/>
                  </a:cubicBezTo>
                  <a:cubicBezTo>
                    <a:pt x="133" y="20"/>
                    <a:pt x="133" y="20"/>
                    <a:pt x="133" y="20"/>
                  </a:cubicBezTo>
                  <a:cubicBezTo>
                    <a:pt x="133" y="20"/>
                    <a:pt x="133" y="20"/>
                    <a:pt x="133" y="20"/>
                  </a:cubicBezTo>
                  <a:cubicBezTo>
                    <a:pt x="131" y="19"/>
                    <a:pt x="129" y="17"/>
                    <a:pt x="127" y="16"/>
                  </a:cubicBezTo>
                  <a:cubicBezTo>
                    <a:pt x="124" y="20"/>
                    <a:pt x="118" y="23"/>
                    <a:pt x="112" y="23"/>
                  </a:cubicBezTo>
                  <a:cubicBezTo>
                    <a:pt x="110" y="23"/>
                    <a:pt x="107" y="22"/>
                    <a:pt x="105" y="21"/>
                  </a:cubicBezTo>
                  <a:cubicBezTo>
                    <a:pt x="97" y="18"/>
                    <a:pt x="92" y="11"/>
                    <a:pt x="92" y="3"/>
                  </a:cubicBezTo>
                  <a:cubicBezTo>
                    <a:pt x="92" y="2"/>
                    <a:pt x="93" y="2"/>
                    <a:pt x="93" y="1"/>
                  </a:cubicBezTo>
                  <a:cubicBezTo>
                    <a:pt x="88" y="1"/>
                    <a:pt x="84" y="0"/>
                    <a:pt x="80" y="0"/>
                  </a:cubicBezTo>
                </a:path>
              </a:pathLst>
            </a:custGeom>
            <a:solidFill>
              <a:srgbClr val="70C8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536"/>
            <p:cNvSpPr/>
            <p:nvPr/>
          </p:nvSpPr>
          <p:spPr bwMode="auto">
            <a:xfrm>
              <a:off x="2127258" y="4297346"/>
              <a:ext cx="155576" cy="146049"/>
            </a:xfrm>
            <a:custGeom>
              <a:avLst/>
              <a:gdLst>
                <a:gd name="T0" fmla="*/ 45 w 73"/>
                <a:gd name="T1" fmla="*/ 0 h 69"/>
                <a:gd name="T2" fmla="*/ 30 w 73"/>
                <a:gd name="T3" fmla="*/ 3 h 69"/>
                <a:gd name="T4" fmla="*/ 8 w 73"/>
                <a:gd name="T5" fmla="*/ 56 h 69"/>
                <a:gd name="T6" fmla="*/ 17 w 73"/>
                <a:gd name="T7" fmla="*/ 69 h 69"/>
                <a:gd name="T8" fmla="*/ 25 w 73"/>
                <a:gd name="T9" fmla="*/ 61 h 69"/>
                <a:gd name="T10" fmla="*/ 19 w 73"/>
                <a:gd name="T11" fmla="*/ 51 h 69"/>
                <a:gd name="T12" fmla="*/ 34 w 73"/>
                <a:gd name="T13" fmla="*/ 14 h 69"/>
                <a:gd name="T14" fmla="*/ 45 w 73"/>
                <a:gd name="T15" fmla="*/ 12 h 69"/>
                <a:gd name="T16" fmla="*/ 65 w 73"/>
                <a:gd name="T17" fmla="*/ 20 h 69"/>
                <a:gd name="T18" fmla="*/ 73 w 73"/>
                <a:gd name="T19" fmla="*/ 12 h 69"/>
                <a:gd name="T20" fmla="*/ 45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45" y="0"/>
                  </a:moveTo>
                  <a:cubicBezTo>
                    <a:pt x="40" y="0"/>
                    <a:pt x="35" y="1"/>
                    <a:pt x="30" y="3"/>
                  </a:cubicBezTo>
                  <a:cubicBezTo>
                    <a:pt x="9" y="12"/>
                    <a:pt x="0" y="35"/>
                    <a:pt x="8" y="56"/>
                  </a:cubicBezTo>
                  <a:cubicBezTo>
                    <a:pt x="10" y="61"/>
                    <a:pt x="13" y="65"/>
                    <a:pt x="17" y="69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22" y="58"/>
                    <a:pt x="20" y="55"/>
                    <a:pt x="19" y="51"/>
                  </a:cubicBezTo>
                  <a:cubicBezTo>
                    <a:pt x="13" y="37"/>
                    <a:pt x="20" y="20"/>
                    <a:pt x="34" y="14"/>
                  </a:cubicBezTo>
                  <a:cubicBezTo>
                    <a:pt x="38" y="13"/>
                    <a:pt x="41" y="12"/>
                    <a:pt x="45" y="12"/>
                  </a:cubicBezTo>
                  <a:cubicBezTo>
                    <a:pt x="53" y="12"/>
                    <a:pt x="60" y="15"/>
                    <a:pt x="65" y="20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66" y="5"/>
                    <a:pt x="56" y="0"/>
                    <a:pt x="45" y="0"/>
                  </a:cubicBezTo>
                </a:path>
              </a:pathLst>
            </a:custGeom>
            <a:solidFill>
              <a:srgbClr val="6771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537"/>
            <p:cNvSpPr/>
            <p:nvPr/>
          </p:nvSpPr>
          <p:spPr bwMode="auto">
            <a:xfrm>
              <a:off x="2179646" y="4346560"/>
              <a:ext cx="68263" cy="63500"/>
            </a:xfrm>
            <a:custGeom>
              <a:avLst/>
              <a:gdLst>
                <a:gd name="T0" fmla="*/ 20 w 32"/>
                <a:gd name="T1" fmla="*/ 0 h 30"/>
                <a:gd name="T2" fmla="*/ 13 w 32"/>
                <a:gd name="T3" fmla="*/ 1 h 30"/>
                <a:gd name="T4" fmla="*/ 4 w 32"/>
                <a:gd name="T5" fmla="*/ 24 h 30"/>
                <a:gd name="T6" fmla="*/ 8 w 32"/>
                <a:gd name="T7" fmla="*/ 30 h 30"/>
                <a:gd name="T8" fmla="*/ 32 w 32"/>
                <a:gd name="T9" fmla="*/ 5 h 30"/>
                <a:gd name="T10" fmla="*/ 20 w 32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0">
                  <a:moveTo>
                    <a:pt x="20" y="0"/>
                  </a:moveTo>
                  <a:cubicBezTo>
                    <a:pt x="18" y="0"/>
                    <a:pt x="16" y="1"/>
                    <a:pt x="13" y="1"/>
                  </a:cubicBezTo>
                  <a:cubicBezTo>
                    <a:pt x="5" y="5"/>
                    <a:pt x="0" y="15"/>
                    <a:pt x="4" y="24"/>
                  </a:cubicBezTo>
                  <a:cubicBezTo>
                    <a:pt x="5" y="26"/>
                    <a:pt x="6" y="28"/>
                    <a:pt x="8" y="30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29" y="2"/>
                    <a:pt x="25" y="0"/>
                    <a:pt x="20" y="0"/>
                  </a:cubicBezTo>
                </a:path>
              </a:pathLst>
            </a:custGeom>
            <a:solidFill>
              <a:srgbClr val="DDE6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538"/>
            <p:cNvSpPr/>
            <p:nvPr/>
          </p:nvSpPr>
          <p:spPr bwMode="auto">
            <a:xfrm>
              <a:off x="2154239" y="4322763"/>
              <a:ext cx="111125" cy="104775"/>
            </a:xfrm>
            <a:custGeom>
              <a:avLst/>
              <a:gdLst>
                <a:gd name="T0" fmla="*/ 32 w 52"/>
                <a:gd name="T1" fmla="*/ 0 h 49"/>
                <a:gd name="T2" fmla="*/ 21 w 52"/>
                <a:gd name="T3" fmla="*/ 2 h 49"/>
                <a:gd name="T4" fmla="*/ 6 w 52"/>
                <a:gd name="T5" fmla="*/ 39 h 49"/>
                <a:gd name="T6" fmla="*/ 12 w 52"/>
                <a:gd name="T7" fmla="*/ 49 h 49"/>
                <a:gd name="T8" fmla="*/ 20 w 52"/>
                <a:gd name="T9" fmla="*/ 41 h 49"/>
                <a:gd name="T10" fmla="*/ 16 w 52"/>
                <a:gd name="T11" fmla="*/ 35 h 49"/>
                <a:gd name="T12" fmla="*/ 25 w 52"/>
                <a:gd name="T13" fmla="*/ 12 h 49"/>
                <a:gd name="T14" fmla="*/ 32 w 52"/>
                <a:gd name="T15" fmla="*/ 11 h 49"/>
                <a:gd name="T16" fmla="*/ 44 w 52"/>
                <a:gd name="T17" fmla="*/ 16 h 49"/>
                <a:gd name="T18" fmla="*/ 52 w 52"/>
                <a:gd name="T19" fmla="*/ 8 h 49"/>
                <a:gd name="T20" fmla="*/ 32 w 5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49">
                  <a:moveTo>
                    <a:pt x="32" y="0"/>
                  </a:moveTo>
                  <a:cubicBezTo>
                    <a:pt x="28" y="0"/>
                    <a:pt x="25" y="1"/>
                    <a:pt x="21" y="2"/>
                  </a:cubicBezTo>
                  <a:cubicBezTo>
                    <a:pt x="7" y="8"/>
                    <a:pt x="0" y="25"/>
                    <a:pt x="6" y="39"/>
                  </a:cubicBezTo>
                  <a:cubicBezTo>
                    <a:pt x="7" y="43"/>
                    <a:pt x="9" y="46"/>
                    <a:pt x="12" y="49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8" y="39"/>
                    <a:pt x="17" y="37"/>
                    <a:pt x="16" y="35"/>
                  </a:cubicBezTo>
                  <a:cubicBezTo>
                    <a:pt x="12" y="26"/>
                    <a:pt x="17" y="16"/>
                    <a:pt x="25" y="12"/>
                  </a:cubicBezTo>
                  <a:cubicBezTo>
                    <a:pt x="28" y="12"/>
                    <a:pt x="30" y="11"/>
                    <a:pt x="32" y="11"/>
                  </a:cubicBezTo>
                  <a:cubicBezTo>
                    <a:pt x="37" y="11"/>
                    <a:pt x="41" y="13"/>
                    <a:pt x="44" y="16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47" y="3"/>
                    <a:pt x="40" y="0"/>
                    <a:pt x="32" y="0"/>
                  </a:cubicBezTo>
                </a:path>
              </a:pathLst>
            </a:custGeom>
            <a:solidFill>
              <a:srgbClr val="575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43" name="文本框 542"/>
          <p:cNvSpPr txBox="1"/>
          <p:nvPr/>
        </p:nvSpPr>
        <p:spPr>
          <a:xfrm>
            <a:off x="1026230" y="2130049"/>
            <a:ext cx="2236510" cy="193899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</a:t>
            </a:r>
            <a:endParaRPr lang="en-US" altLang="zh-CN" sz="8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图标元素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5" name="AutoShape 540"/>
          <p:cNvSpPr>
            <a:spLocks noChangeAspect="1" noChangeArrowheads="1" noTextEdit="1"/>
          </p:cNvSpPr>
          <p:nvPr/>
        </p:nvSpPr>
        <p:spPr bwMode="auto">
          <a:xfrm>
            <a:off x="903890" y="4214676"/>
            <a:ext cx="2105025" cy="438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10896" y="159538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使用方法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161489" y="1691578"/>
            <a:ext cx="10000909" cy="646332"/>
            <a:chOff x="1095546" y="2044003"/>
            <a:chExt cx="10000909" cy="646332"/>
          </a:xfrm>
        </p:grpSpPr>
        <p:sp>
          <p:nvSpPr>
            <p:cNvPr id="6" name="文本框 5"/>
            <p:cNvSpPr txBox="1"/>
            <p:nvPr/>
          </p:nvSpPr>
          <p:spPr>
            <a:xfrm>
              <a:off x="1095546" y="2044003"/>
              <a:ext cx="24128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1.</a:t>
              </a: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取消组合</a:t>
              </a:r>
              <a:endPara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4726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889580" y="2044004"/>
              <a:ext cx="24128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2.</a:t>
              </a: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填充颜色</a:t>
              </a:r>
              <a:endPara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4726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8683615" y="2044003"/>
              <a:ext cx="24128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3.</a:t>
              </a: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4726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调整大小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4726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489" y="2511916"/>
            <a:ext cx="2815119" cy="32194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161489" y="5933948"/>
            <a:ext cx="27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选择您要用到的图标单击右键选择“取消组合”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523" y="2511916"/>
            <a:ext cx="2724150" cy="32194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887385" y="5934670"/>
            <a:ext cx="27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右键单击您要使用的图标选择“填充”，选择任意颜色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9558" y="2511916"/>
            <a:ext cx="2432085" cy="321945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8559834" y="5933948"/>
            <a:ext cx="27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拖动控制框调整大小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">
      <a:dk1>
        <a:srgbClr val="000000"/>
      </a:dk1>
      <a:lt1>
        <a:sysClr val="window" lastClr="FFFFFF"/>
      </a:lt1>
      <a:dk2>
        <a:srgbClr val="3F3F3F"/>
      </a:dk2>
      <a:lt2>
        <a:srgbClr val="FCFCFC"/>
      </a:lt2>
      <a:accent1>
        <a:srgbClr val="F8D35E"/>
      </a:accent1>
      <a:accent2>
        <a:srgbClr val="F47264"/>
      </a:accent2>
      <a:accent3>
        <a:srgbClr val="3FD5BA"/>
      </a:accent3>
      <a:accent4>
        <a:srgbClr val="F47264"/>
      </a:accent4>
      <a:accent5>
        <a:srgbClr val="8F8FBF"/>
      </a:accent5>
      <a:accent6>
        <a:srgbClr val="7CC8EC"/>
      </a:accent6>
      <a:hlink>
        <a:srgbClr val="0000FF"/>
      </a:hlink>
      <a:folHlink>
        <a:srgbClr val="800080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宽屏</PresentationFormat>
  <Paragraphs>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Adobe 黑体 Std R</vt:lpstr>
      <vt:lpstr>等线</vt:lpstr>
      <vt:lpstr>等线 Light</vt:lpstr>
      <vt:lpstr>微软雅黑</vt:lpstr>
      <vt:lpstr>Arial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2019-08-12T09:53:37Z</dcterms:created>
  <dcterms:modified xsi:type="dcterms:W3CDTF">2019-08-13T03:00:17Z</dcterms:modified>
</cp:coreProperties>
</file>